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281" r:id="rId5"/>
    <p:sldId id="939" r:id="rId6"/>
    <p:sldId id="1006" r:id="rId7"/>
    <p:sldId id="995" r:id="rId8"/>
    <p:sldId id="999" r:id="rId9"/>
    <p:sldId id="1000" r:id="rId10"/>
    <p:sldId id="1001" r:id="rId11"/>
    <p:sldId id="385" r:id="rId12"/>
  </p:sldIdLst>
  <p:sldSz cx="12192000" cy="6858000"/>
  <p:notesSz cx="6797675" cy="9926638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E950D-F799-43AC-BF62-E599D83A7E72}" v="489" dt="2023-11-26T09:35:33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0406" autoAdjust="0"/>
  </p:normalViewPr>
  <p:slideViewPr>
    <p:cSldViewPr snapToGrid="0">
      <p:cViewPr varScale="1">
        <p:scale>
          <a:sx n="65" d="100"/>
          <a:sy n="65" d="100"/>
        </p:scale>
        <p:origin x="816" y="78"/>
      </p:cViewPr>
      <p:guideLst>
        <p:guide pos="360"/>
        <p:guide pos="7392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105" d="100"/>
          <a:sy n="105" d="100"/>
        </p:scale>
        <p:origin x="257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수 이" userId="8eb20abbcff4ae77" providerId="LiveId" clId="{EB082450-AC8F-488F-9DDB-E3BC31DED2F2}"/>
    <pc:docChg chg="custSel addSld delSld modSld">
      <pc:chgData name="민수 이" userId="8eb20abbcff4ae77" providerId="LiveId" clId="{EB082450-AC8F-488F-9DDB-E3BC31DED2F2}" dt="2023-11-12T11:59:40.907" v="292" actId="20577"/>
      <pc:docMkLst>
        <pc:docMk/>
      </pc:docMkLst>
      <pc:sldChg chg="modSp mod">
        <pc:chgData name="민수 이" userId="8eb20abbcff4ae77" providerId="LiveId" clId="{EB082450-AC8F-488F-9DDB-E3BC31DED2F2}" dt="2023-11-12T11:44:04.817" v="10"/>
        <pc:sldMkLst>
          <pc:docMk/>
          <pc:sldMk cId="183373782" sldId="281"/>
        </pc:sldMkLst>
        <pc:spChg chg="mod">
          <ac:chgData name="민수 이" userId="8eb20abbcff4ae77" providerId="LiveId" clId="{EB082450-AC8F-488F-9DDB-E3BC31DED2F2}" dt="2023-11-12T11:44:04.817" v="10"/>
          <ac:spMkLst>
            <pc:docMk/>
            <pc:sldMk cId="183373782" sldId="281"/>
            <ac:spMk id="6" creationId="{B3909A3E-B7A3-2D6C-B3C0-E634F34D8DE0}"/>
          </ac:spMkLst>
        </pc:spChg>
      </pc:sldChg>
      <pc:sldChg chg="addSp delSp modSp mod">
        <pc:chgData name="민수 이" userId="8eb20abbcff4ae77" providerId="LiveId" clId="{EB082450-AC8F-488F-9DDB-E3BC31DED2F2}" dt="2023-11-12T11:59:29.679" v="285" actId="20577"/>
        <pc:sldMkLst>
          <pc:docMk/>
          <pc:sldMk cId="1381674049" sldId="939"/>
        </pc:sldMkLst>
        <pc:spChg chg="add del">
          <ac:chgData name="민수 이" userId="8eb20abbcff4ae77" providerId="LiveId" clId="{EB082450-AC8F-488F-9DDB-E3BC31DED2F2}" dt="2023-11-12T11:57:26.744" v="211" actId="478"/>
          <ac:spMkLst>
            <pc:docMk/>
            <pc:sldMk cId="1381674049" sldId="939"/>
            <ac:spMk id="3" creationId="{FF9660B9-BDA9-5E2E-BCD9-78975E4A17F7}"/>
          </ac:spMkLst>
        </pc:spChg>
        <pc:spChg chg="mod">
          <ac:chgData name="민수 이" userId="8eb20abbcff4ae77" providerId="LiveId" clId="{EB082450-AC8F-488F-9DDB-E3BC31DED2F2}" dt="2023-11-12T11:59:29.679" v="285" actId="20577"/>
          <ac:spMkLst>
            <pc:docMk/>
            <pc:sldMk cId="1381674049" sldId="939"/>
            <ac:spMk id="18" creationId="{00000000-0000-0000-0000-000000000000}"/>
          </ac:spMkLst>
        </pc:spChg>
      </pc:sldChg>
      <pc:sldChg chg="modSp add mod">
        <pc:chgData name="민수 이" userId="8eb20abbcff4ae77" providerId="LiveId" clId="{EB082450-AC8F-488F-9DDB-E3BC31DED2F2}" dt="2023-11-12T11:44:32.604" v="16" actId="20577"/>
        <pc:sldMkLst>
          <pc:docMk/>
          <pc:sldMk cId="224589800" sldId="996"/>
        </pc:sldMkLst>
        <pc:spChg chg="mod">
          <ac:chgData name="민수 이" userId="8eb20abbcff4ae77" providerId="LiveId" clId="{EB082450-AC8F-488F-9DDB-E3BC31DED2F2}" dt="2023-11-12T11:44:32.604" v="16" actId="20577"/>
          <ac:spMkLst>
            <pc:docMk/>
            <pc:sldMk cId="224589800" sldId="996"/>
            <ac:spMk id="18" creationId="{00000000-0000-0000-0000-000000000000}"/>
          </ac:spMkLst>
        </pc:spChg>
      </pc:sldChg>
      <pc:sldChg chg="modSp add mod">
        <pc:chgData name="민수 이" userId="8eb20abbcff4ae77" providerId="LiveId" clId="{EB082450-AC8F-488F-9DDB-E3BC31DED2F2}" dt="2023-11-12T11:59:40.907" v="292" actId="20577"/>
        <pc:sldMkLst>
          <pc:docMk/>
          <pc:sldMk cId="63023700" sldId="997"/>
        </pc:sldMkLst>
        <pc:spChg chg="mod">
          <ac:chgData name="민수 이" userId="8eb20abbcff4ae77" providerId="LiveId" clId="{EB082450-AC8F-488F-9DDB-E3BC31DED2F2}" dt="2023-11-12T11:59:40.907" v="292" actId="20577"/>
          <ac:spMkLst>
            <pc:docMk/>
            <pc:sldMk cId="63023700" sldId="997"/>
            <ac:spMk id="18" creationId="{00000000-0000-0000-0000-000000000000}"/>
          </ac:spMkLst>
        </pc:spChg>
      </pc:sldChg>
      <pc:sldChg chg="add del">
        <pc:chgData name="민수 이" userId="8eb20abbcff4ae77" providerId="LiveId" clId="{EB082450-AC8F-488F-9DDB-E3BC31DED2F2}" dt="2023-11-12T11:44:38.241" v="17" actId="47"/>
        <pc:sldMkLst>
          <pc:docMk/>
          <pc:sldMk cId="1761649946" sldId="997"/>
        </pc:sldMkLst>
      </pc:sldChg>
      <pc:sldChg chg="add del">
        <pc:chgData name="민수 이" userId="8eb20abbcff4ae77" providerId="LiveId" clId="{EB082450-AC8F-488F-9DDB-E3BC31DED2F2}" dt="2023-11-12T11:44:38.887" v="18" actId="47"/>
        <pc:sldMkLst>
          <pc:docMk/>
          <pc:sldMk cId="1473790955" sldId="998"/>
        </pc:sldMkLst>
      </pc:sldChg>
      <pc:sldChg chg="add del">
        <pc:chgData name="민수 이" userId="8eb20abbcff4ae77" providerId="LiveId" clId="{EB082450-AC8F-488F-9DDB-E3BC31DED2F2}" dt="2023-11-12T11:44:39.488" v="19" actId="47"/>
        <pc:sldMkLst>
          <pc:docMk/>
          <pc:sldMk cId="2572812550" sldId="999"/>
        </pc:sldMkLst>
      </pc:sldChg>
      <pc:sldChg chg="add del">
        <pc:chgData name="민수 이" userId="8eb20abbcff4ae77" providerId="LiveId" clId="{EB082450-AC8F-488F-9DDB-E3BC31DED2F2}" dt="2023-11-12T11:44:40.130" v="20" actId="47"/>
        <pc:sldMkLst>
          <pc:docMk/>
          <pc:sldMk cId="390335026" sldId="1000"/>
        </pc:sldMkLst>
      </pc:sldChg>
    </pc:docChg>
  </pc:docChgLst>
  <pc:docChgLst>
    <pc:chgData name="Hyunkyung Jung" userId="ad2893616aff9128" providerId="LiveId" clId="{B97E950D-F799-43AC-BF62-E599D83A7E72}"/>
    <pc:docChg chg="undo custSel addSld delSld modSld sldOrd">
      <pc:chgData name="Hyunkyung Jung" userId="ad2893616aff9128" providerId="LiveId" clId="{B97E950D-F799-43AC-BF62-E599D83A7E72}" dt="2023-11-26T09:35:38.124" v="6357" actId="14100"/>
      <pc:docMkLst>
        <pc:docMk/>
      </pc:docMkLst>
      <pc:sldChg chg="addSp delSp modSp mod ord">
        <pc:chgData name="Hyunkyung Jung" userId="ad2893616aff9128" providerId="LiveId" clId="{B97E950D-F799-43AC-BF62-E599D83A7E72}" dt="2023-11-26T08:24:31.702" v="2993" actId="22"/>
        <pc:sldMkLst>
          <pc:docMk/>
          <pc:sldMk cId="1988049555" sldId="993"/>
        </pc:sldMkLst>
        <pc:spChg chg="add del">
          <ac:chgData name="Hyunkyung Jung" userId="ad2893616aff9128" providerId="LiveId" clId="{B97E950D-F799-43AC-BF62-E599D83A7E72}" dt="2023-11-26T08:24:31.702" v="2993" actId="22"/>
          <ac:spMkLst>
            <pc:docMk/>
            <pc:sldMk cId="1988049555" sldId="993"/>
            <ac:spMk id="8" creationId="{1EEE1A19-D7A5-964E-590D-C18F767F09C9}"/>
          </ac:spMkLst>
        </pc:spChg>
        <pc:spChg chg="mod">
          <ac:chgData name="Hyunkyung Jung" userId="ad2893616aff9128" providerId="LiveId" clId="{B97E950D-F799-43AC-BF62-E599D83A7E72}" dt="2023-11-26T08:21:54.530" v="2979"/>
          <ac:spMkLst>
            <pc:docMk/>
            <pc:sldMk cId="1988049555" sldId="993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8:22:50.013" v="2983" actId="1076"/>
          <ac:picMkLst>
            <pc:docMk/>
            <pc:sldMk cId="1988049555" sldId="993"/>
            <ac:picMk id="3" creationId="{7DAC31C1-B06F-6BE1-42C3-5B2A81817477}"/>
          </ac:picMkLst>
        </pc:picChg>
        <pc:picChg chg="add mod">
          <ac:chgData name="Hyunkyung Jung" userId="ad2893616aff9128" providerId="LiveId" clId="{B97E950D-F799-43AC-BF62-E599D83A7E72}" dt="2023-11-26T08:22:59.345" v="2988" actId="14100"/>
          <ac:picMkLst>
            <pc:docMk/>
            <pc:sldMk cId="1988049555" sldId="993"/>
            <ac:picMk id="5" creationId="{0DBC0E41-C67D-056A-1A38-5ABF6075EF5A}"/>
          </ac:picMkLst>
        </pc:picChg>
      </pc:sldChg>
      <pc:sldChg chg="addSp modSp add mod ord">
        <pc:chgData name="Hyunkyung Jung" userId="ad2893616aff9128" providerId="LiveId" clId="{B97E950D-F799-43AC-BF62-E599D83A7E72}" dt="2023-11-26T07:48:46.335" v="1760" actId="14100"/>
        <pc:sldMkLst>
          <pc:docMk/>
          <pc:sldMk cId="2800410048" sldId="995"/>
        </pc:sldMkLst>
        <pc:spChg chg="mod">
          <ac:chgData name="Hyunkyung Jung" userId="ad2893616aff9128" providerId="LiveId" clId="{B97E950D-F799-43AC-BF62-E599D83A7E72}" dt="2023-11-26T07:48:08.456" v="1740" actId="20577"/>
          <ac:spMkLst>
            <pc:docMk/>
            <pc:sldMk cId="2800410048" sldId="995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48:31.923" v="1754" actId="14100"/>
          <ac:picMkLst>
            <pc:docMk/>
            <pc:sldMk cId="2800410048" sldId="995"/>
            <ac:picMk id="3" creationId="{2C84FDBA-FC19-9D37-839C-00F2884FC203}"/>
          </ac:picMkLst>
        </pc:picChg>
        <pc:picChg chg="add mod">
          <ac:chgData name="Hyunkyung Jung" userId="ad2893616aff9128" providerId="LiveId" clId="{B97E950D-F799-43AC-BF62-E599D83A7E72}" dt="2023-11-26T07:48:40.659" v="1758" actId="14100"/>
          <ac:picMkLst>
            <pc:docMk/>
            <pc:sldMk cId="2800410048" sldId="995"/>
            <ac:picMk id="5" creationId="{741B5A04-B0CF-DBB7-521E-64BF5CDCD959}"/>
          </ac:picMkLst>
        </pc:picChg>
        <pc:picChg chg="add mod">
          <ac:chgData name="Hyunkyung Jung" userId="ad2893616aff9128" providerId="LiveId" clId="{B97E950D-F799-43AC-BF62-E599D83A7E72}" dt="2023-11-26T07:48:46.335" v="1760" actId="14100"/>
          <ac:picMkLst>
            <pc:docMk/>
            <pc:sldMk cId="2800410048" sldId="995"/>
            <ac:picMk id="8" creationId="{856AED89-BA04-2380-1283-C9A6A5EE8F7F}"/>
          </ac:picMkLst>
        </pc:picChg>
      </pc:sldChg>
      <pc:sldChg chg="del">
        <pc:chgData name="Hyunkyung Jung" userId="ad2893616aff9128" providerId="LiveId" clId="{B97E950D-F799-43AC-BF62-E599D83A7E72}" dt="2023-11-26T08:48:48.980" v="3849" actId="47"/>
        <pc:sldMkLst>
          <pc:docMk/>
          <pc:sldMk cId="224589800" sldId="996"/>
        </pc:sldMkLst>
      </pc:sldChg>
      <pc:sldChg chg="modSp mod">
        <pc:chgData name="Hyunkyung Jung" userId="ad2893616aff9128" providerId="LiveId" clId="{B97E950D-F799-43AC-BF62-E599D83A7E72}" dt="2023-11-13T09:48:18.881" v="0" actId="2062"/>
        <pc:sldMkLst>
          <pc:docMk/>
          <pc:sldMk cId="63023700" sldId="997"/>
        </pc:sldMkLst>
        <pc:graphicFrameChg chg="modGraphic">
          <ac:chgData name="Hyunkyung Jung" userId="ad2893616aff9128" providerId="LiveId" clId="{B97E950D-F799-43AC-BF62-E599D83A7E72}" dt="2023-11-13T09:48:18.881" v="0" actId="2062"/>
          <ac:graphicFrameMkLst>
            <pc:docMk/>
            <pc:sldMk cId="63023700" sldId="997"/>
            <ac:graphicFrameMk id="4" creationId="{4DF189DA-E9D4-8BB0-CB73-7F06E109EA9D}"/>
          </ac:graphicFrameMkLst>
        </pc:graphicFrameChg>
      </pc:sldChg>
      <pc:sldChg chg="addSp delSp modSp del mod">
        <pc:chgData name="Hyunkyung Jung" userId="ad2893616aff9128" providerId="LiveId" clId="{B97E950D-F799-43AC-BF62-E599D83A7E72}" dt="2023-11-26T07:23:24.090" v="1422" actId="47"/>
        <pc:sldMkLst>
          <pc:docMk/>
          <pc:sldMk cId="3989790086" sldId="999"/>
        </pc:sldMkLst>
        <pc:spChg chg="mod">
          <ac:chgData name="Hyunkyung Jung" userId="ad2893616aff9128" providerId="LiveId" clId="{B97E950D-F799-43AC-BF62-E599D83A7E72}" dt="2023-11-26T07:23:22.664" v="1421" actId="20577"/>
          <ac:spMkLst>
            <pc:docMk/>
            <pc:sldMk cId="3989790086" sldId="999"/>
            <ac:spMk id="18" creationId="{00000000-0000-0000-0000-000000000000}"/>
          </ac:spMkLst>
        </pc:spChg>
        <pc:picChg chg="add del mod">
          <ac:chgData name="Hyunkyung Jung" userId="ad2893616aff9128" providerId="LiveId" clId="{B97E950D-F799-43AC-BF62-E599D83A7E72}" dt="2023-11-26T07:22:19.826" v="1383" actId="478"/>
          <ac:picMkLst>
            <pc:docMk/>
            <pc:sldMk cId="3989790086" sldId="999"/>
            <ac:picMk id="3" creationId="{69139A86-E7E4-A242-68A2-D10A91FC9ECD}"/>
          </ac:picMkLst>
        </pc:picChg>
        <pc:picChg chg="del">
          <ac:chgData name="Hyunkyung Jung" userId="ad2893616aff9128" providerId="LiveId" clId="{B97E950D-F799-43AC-BF62-E599D83A7E72}" dt="2023-11-26T07:06:47.792" v="619" actId="478"/>
          <ac:picMkLst>
            <pc:docMk/>
            <pc:sldMk cId="3989790086" sldId="999"/>
            <ac:picMk id="3" creationId="{87F1D4C0-D08F-904F-EEEE-43930CB1F54A}"/>
          </ac:picMkLst>
        </pc:picChg>
      </pc:sldChg>
      <pc:sldChg chg="modSp add del mod">
        <pc:chgData name="Hyunkyung Jung" userId="ad2893616aff9128" providerId="LiveId" clId="{B97E950D-F799-43AC-BF62-E599D83A7E72}" dt="2023-11-24T12:36:55.275" v="261" actId="47"/>
        <pc:sldMkLst>
          <pc:docMk/>
          <pc:sldMk cId="1857076704" sldId="1004"/>
        </pc:sldMkLst>
        <pc:spChg chg="mod">
          <ac:chgData name="Hyunkyung Jung" userId="ad2893616aff9128" providerId="LiveId" clId="{B97E950D-F799-43AC-BF62-E599D83A7E72}" dt="2023-11-24T12:04:38.094" v="9" actId="20577"/>
          <ac:spMkLst>
            <pc:docMk/>
            <pc:sldMk cId="1857076704" sldId="1004"/>
            <ac:spMk id="18" creationId="{00000000-0000-0000-0000-000000000000}"/>
          </ac:spMkLst>
        </pc:spChg>
      </pc:sldChg>
      <pc:sldChg chg="add del">
        <pc:chgData name="Hyunkyung Jung" userId="ad2893616aff9128" providerId="LiveId" clId="{B97E950D-F799-43AC-BF62-E599D83A7E72}" dt="2023-11-24T12:33:11.066" v="252" actId="47"/>
        <pc:sldMkLst>
          <pc:docMk/>
          <pc:sldMk cId="3409137764" sldId="1005"/>
        </pc:sldMkLst>
      </pc:sldChg>
      <pc:sldChg chg="addSp modSp add del mod">
        <pc:chgData name="Hyunkyung Jung" userId="ad2893616aff9128" providerId="LiveId" clId="{B97E950D-F799-43AC-BF62-E599D83A7E72}" dt="2023-11-26T07:55:42.770" v="2142" actId="14100"/>
        <pc:sldMkLst>
          <pc:docMk/>
          <pc:sldMk cId="4208075863" sldId="1005"/>
        </pc:sldMkLst>
        <pc:spChg chg="mod">
          <ac:chgData name="Hyunkyung Jung" userId="ad2893616aff9128" providerId="LiveId" clId="{B97E950D-F799-43AC-BF62-E599D83A7E72}" dt="2023-11-26T07:53:43.829" v="2125"/>
          <ac:spMkLst>
            <pc:docMk/>
            <pc:sldMk cId="4208075863" sldId="1005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55:25.582" v="2130" actId="14100"/>
          <ac:picMkLst>
            <pc:docMk/>
            <pc:sldMk cId="4208075863" sldId="1005"/>
            <ac:picMk id="3" creationId="{6B1CC199-A000-2703-68AF-9FBC938A3BBF}"/>
          </ac:picMkLst>
        </pc:picChg>
        <pc:picChg chg="add mod">
          <ac:chgData name="Hyunkyung Jung" userId="ad2893616aff9128" providerId="LiveId" clId="{B97E950D-F799-43AC-BF62-E599D83A7E72}" dt="2023-11-26T07:55:34.639" v="2136" actId="14100"/>
          <ac:picMkLst>
            <pc:docMk/>
            <pc:sldMk cId="4208075863" sldId="1005"/>
            <ac:picMk id="5" creationId="{A7CAE9B4-55A0-6FC9-EAAE-FC18E740BABB}"/>
          </ac:picMkLst>
        </pc:picChg>
        <pc:picChg chg="add mod">
          <ac:chgData name="Hyunkyung Jung" userId="ad2893616aff9128" providerId="LiveId" clId="{B97E950D-F799-43AC-BF62-E599D83A7E72}" dt="2023-11-26T07:55:42.770" v="2142" actId="14100"/>
          <ac:picMkLst>
            <pc:docMk/>
            <pc:sldMk cId="4208075863" sldId="1005"/>
            <ac:picMk id="8" creationId="{2BEA745A-7E6E-1D3D-10EF-07118353E0E8}"/>
          </ac:picMkLst>
        </pc:picChg>
      </pc:sldChg>
      <pc:sldChg chg="add del">
        <pc:chgData name="Hyunkyung Jung" userId="ad2893616aff9128" providerId="LiveId" clId="{B97E950D-F799-43AC-BF62-E599D83A7E72}" dt="2023-11-24T12:33:21.499" v="253" actId="47"/>
        <pc:sldMkLst>
          <pc:docMk/>
          <pc:sldMk cId="519003379" sldId="1006"/>
        </pc:sldMkLst>
      </pc:sldChg>
      <pc:sldChg chg="addSp delSp modSp add mod">
        <pc:chgData name="Hyunkyung Jung" userId="ad2893616aff9128" providerId="LiveId" clId="{B97E950D-F799-43AC-BF62-E599D83A7E72}" dt="2023-11-26T07:26:11.127" v="1459" actId="14100"/>
        <pc:sldMkLst>
          <pc:docMk/>
          <pc:sldMk cId="2913942955" sldId="1006"/>
        </pc:sldMkLst>
        <pc:spChg chg="mod">
          <ac:chgData name="Hyunkyung Jung" userId="ad2893616aff9128" providerId="LiveId" clId="{B97E950D-F799-43AC-BF62-E599D83A7E72}" dt="2023-11-26T07:26:03.384" v="1454" actId="20577"/>
          <ac:spMkLst>
            <pc:docMk/>
            <pc:sldMk cId="2913942955" sldId="1006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26:07.367" v="1457" actId="1076"/>
          <ac:picMkLst>
            <pc:docMk/>
            <pc:sldMk cId="2913942955" sldId="1006"/>
            <ac:picMk id="3" creationId="{E64A1790-7EFD-7340-7C3F-7C3C07C68C79}"/>
          </ac:picMkLst>
        </pc:picChg>
        <pc:picChg chg="add del mod">
          <ac:chgData name="Hyunkyung Jung" userId="ad2893616aff9128" providerId="LiveId" clId="{B97E950D-F799-43AC-BF62-E599D83A7E72}" dt="2023-11-26T07:25:50.834" v="1449" actId="478"/>
          <ac:picMkLst>
            <pc:docMk/>
            <pc:sldMk cId="2913942955" sldId="1006"/>
            <ac:picMk id="5" creationId="{F1AD00B6-7457-B625-F337-A1B49708A2D2}"/>
          </ac:picMkLst>
        </pc:picChg>
        <pc:picChg chg="add del mod">
          <ac:chgData name="Hyunkyung Jung" userId="ad2893616aff9128" providerId="LiveId" clId="{B97E950D-F799-43AC-BF62-E599D83A7E72}" dt="2023-11-26T07:24:21.452" v="1444" actId="478"/>
          <ac:picMkLst>
            <pc:docMk/>
            <pc:sldMk cId="2913942955" sldId="1006"/>
            <ac:picMk id="8" creationId="{BF58608F-94E8-D8B3-62F5-85D8C177F1F4}"/>
          </ac:picMkLst>
        </pc:picChg>
        <pc:picChg chg="add mod">
          <ac:chgData name="Hyunkyung Jung" userId="ad2893616aff9128" providerId="LiveId" clId="{B97E950D-F799-43AC-BF62-E599D83A7E72}" dt="2023-11-26T07:26:11.127" v="1459" actId="14100"/>
          <ac:picMkLst>
            <pc:docMk/>
            <pc:sldMk cId="2913942955" sldId="1006"/>
            <ac:picMk id="10" creationId="{D3761334-3771-5A59-5CE4-E8C4BCF337CF}"/>
          </ac:picMkLst>
        </pc:picChg>
      </pc:sldChg>
      <pc:sldChg chg="addSp delSp modSp add mod">
        <pc:chgData name="Hyunkyung Jung" userId="ad2893616aff9128" providerId="LiveId" clId="{B97E950D-F799-43AC-BF62-E599D83A7E72}" dt="2023-11-26T07:28:05.957" v="1489" actId="14100"/>
        <pc:sldMkLst>
          <pc:docMk/>
          <pc:sldMk cId="3978654400" sldId="1007"/>
        </pc:sldMkLst>
        <pc:spChg chg="mod">
          <ac:chgData name="Hyunkyung Jung" userId="ad2893616aff9128" providerId="LiveId" clId="{B97E950D-F799-43AC-BF62-E599D83A7E72}" dt="2023-11-26T07:26:14.727" v="1460" actId="20577"/>
          <ac:spMkLst>
            <pc:docMk/>
            <pc:sldMk cId="3978654400" sldId="1007"/>
            <ac:spMk id="18" creationId="{00000000-0000-0000-0000-000000000000}"/>
          </ac:spMkLst>
        </pc:spChg>
        <pc:picChg chg="del">
          <ac:chgData name="Hyunkyung Jung" userId="ad2893616aff9128" providerId="LiveId" clId="{B97E950D-F799-43AC-BF62-E599D83A7E72}" dt="2023-11-26T07:26:16.275" v="1461" actId="478"/>
          <ac:picMkLst>
            <pc:docMk/>
            <pc:sldMk cId="3978654400" sldId="1007"/>
            <ac:picMk id="3" creationId="{E64A1790-7EFD-7340-7C3F-7C3C07C68C79}"/>
          </ac:picMkLst>
        </pc:picChg>
        <pc:picChg chg="add mod">
          <ac:chgData name="Hyunkyung Jung" userId="ad2893616aff9128" providerId="LiveId" clId="{B97E950D-F799-43AC-BF62-E599D83A7E72}" dt="2023-11-26T07:27:52.817" v="1481" actId="14100"/>
          <ac:picMkLst>
            <pc:docMk/>
            <pc:sldMk cId="3978654400" sldId="1007"/>
            <ac:picMk id="4" creationId="{ADEF6D72-C259-93F9-4384-D531C4684B13}"/>
          </ac:picMkLst>
        </pc:picChg>
        <pc:picChg chg="del">
          <ac:chgData name="Hyunkyung Jung" userId="ad2893616aff9128" providerId="LiveId" clId="{B97E950D-F799-43AC-BF62-E599D83A7E72}" dt="2023-11-26T07:26:16.614" v="1462" actId="478"/>
          <ac:picMkLst>
            <pc:docMk/>
            <pc:sldMk cId="3978654400" sldId="1007"/>
            <ac:picMk id="5" creationId="{F1AD00B6-7457-B625-F337-A1B49708A2D2}"/>
          </ac:picMkLst>
        </pc:picChg>
        <pc:picChg chg="del">
          <ac:chgData name="Hyunkyung Jung" userId="ad2893616aff9128" providerId="LiveId" clId="{B97E950D-F799-43AC-BF62-E599D83A7E72}" dt="2023-11-26T07:26:16.967" v="1463" actId="478"/>
          <ac:picMkLst>
            <pc:docMk/>
            <pc:sldMk cId="3978654400" sldId="1007"/>
            <ac:picMk id="8" creationId="{BF58608F-94E8-D8B3-62F5-85D8C177F1F4}"/>
          </ac:picMkLst>
        </pc:picChg>
        <pc:picChg chg="add del mod">
          <ac:chgData name="Hyunkyung Jung" userId="ad2893616aff9128" providerId="LiveId" clId="{B97E950D-F799-43AC-BF62-E599D83A7E72}" dt="2023-11-26T07:27:12.405" v="1476" actId="478"/>
          <ac:picMkLst>
            <pc:docMk/>
            <pc:sldMk cId="3978654400" sldId="1007"/>
            <ac:picMk id="9" creationId="{EFC3BEBA-29C3-ADC0-BE11-3B6053360AF9}"/>
          </ac:picMkLst>
        </pc:picChg>
        <pc:picChg chg="add mod">
          <ac:chgData name="Hyunkyung Jung" userId="ad2893616aff9128" providerId="LiveId" clId="{B97E950D-F799-43AC-BF62-E599D83A7E72}" dt="2023-11-26T07:27:56.191" v="1483" actId="14100"/>
          <ac:picMkLst>
            <pc:docMk/>
            <pc:sldMk cId="3978654400" sldId="1007"/>
            <ac:picMk id="11" creationId="{D1E4E7AB-532B-8439-ADB7-04A0E731EE3F}"/>
          </ac:picMkLst>
        </pc:picChg>
        <pc:picChg chg="add mod">
          <ac:chgData name="Hyunkyung Jung" userId="ad2893616aff9128" providerId="LiveId" clId="{B97E950D-F799-43AC-BF62-E599D83A7E72}" dt="2023-11-26T07:28:05.957" v="1489" actId="14100"/>
          <ac:picMkLst>
            <pc:docMk/>
            <pc:sldMk cId="3978654400" sldId="1007"/>
            <ac:picMk id="13" creationId="{D3793D32-28FB-2E85-C94E-D8971D78B1DD}"/>
          </ac:picMkLst>
        </pc:picChg>
      </pc:sldChg>
      <pc:sldChg chg="addSp delSp modSp add mod">
        <pc:chgData name="Hyunkyung Jung" userId="ad2893616aff9128" providerId="LiveId" clId="{B97E950D-F799-43AC-BF62-E599D83A7E72}" dt="2023-11-26T07:38:49.538" v="1622" actId="14100"/>
        <pc:sldMkLst>
          <pc:docMk/>
          <pc:sldMk cId="2825865421" sldId="1008"/>
        </pc:sldMkLst>
        <pc:spChg chg="mod">
          <ac:chgData name="Hyunkyung Jung" userId="ad2893616aff9128" providerId="LiveId" clId="{B97E950D-F799-43AC-BF62-E599D83A7E72}" dt="2023-11-26T07:36:47.915" v="1611" actId="20577"/>
          <ac:spMkLst>
            <pc:docMk/>
            <pc:sldMk cId="2825865421" sldId="1008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38:38.597" v="1616" actId="14100"/>
          <ac:picMkLst>
            <pc:docMk/>
            <pc:sldMk cId="2825865421" sldId="1008"/>
            <ac:picMk id="3" creationId="{6B1D40DF-B2D2-8D8D-A560-86329CAB5CAA}"/>
          </ac:picMkLst>
        </pc:picChg>
        <pc:picChg chg="del">
          <ac:chgData name="Hyunkyung Jung" userId="ad2893616aff9128" providerId="LiveId" clId="{B97E950D-F799-43AC-BF62-E599D83A7E72}" dt="2023-11-26T07:29:45.247" v="1491" actId="478"/>
          <ac:picMkLst>
            <pc:docMk/>
            <pc:sldMk cId="2825865421" sldId="1008"/>
            <ac:picMk id="4" creationId="{994D6DEC-FDEF-F841-C2BF-025059AEC1BD}"/>
          </ac:picMkLst>
        </pc:picChg>
        <pc:picChg chg="add mod">
          <ac:chgData name="Hyunkyung Jung" userId="ad2893616aff9128" providerId="LiveId" clId="{B97E950D-F799-43AC-BF62-E599D83A7E72}" dt="2023-11-26T07:38:49.538" v="1622" actId="14100"/>
          <ac:picMkLst>
            <pc:docMk/>
            <pc:sldMk cId="2825865421" sldId="1008"/>
            <ac:picMk id="6" creationId="{AB605F90-8DB4-6EF6-449E-87B383FE3222}"/>
          </ac:picMkLst>
        </pc:picChg>
        <pc:picChg chg="del">
          <ac:chgData name="Hyunkyung Jung" userId="ad2893616aff9128" providerId="LiveId" clId="{B97E950D-F799-43AC-BF62-E599D83A7E72}" dt="2023-11-26T07:29:45.574" v="1492" actId="478"/>
          <ac:picMkLst>
            <pc:docMk/>
            <pc:sldMk cId="2825865421" sldId="1008"/>
            <ac:picMk id="8" creationId="{73E28C27-2317-23AF-D1AF-615A7E46ABCF}"/>
          </ac:picMkLst>
        </pc:picChg>
        <pc:picChg chg="del">
          <ac:chgData name="Hyunkyung Jung" userId="ad2893616aff9128" providerId="LiveId" clId="{B97E950D-F799-43AC-BF62-E599D83A7E72}" dt="2023-11-26T07:29:45.992" v="1493" actId="478"/>
          <ac:picMkLst>
            <pc:docMk/>
            <pc:sldMk cId="2825865421" sldId="1008"/>
            <ac:picMk id="10" creationId="{228A1C07-A21D-A96C-7F3B-A4B0791C2F17}"/>
          </ac:picMkLst>
        </pc:picChg>
      </pc:sldChg>
      <pc:sldChg chg="addSp modSp add mod">
        <pc:chgData name="Hyunkyung Jung" userId="ad2893616aff9128" providerId="LiveId" clId="{B97E950D-F799-43AC-BF62-E599D83A7E72}" dt="2023-11-26T07:49:04.305" v="1769" actId="14100"/>
        <pc:sldMkLst>
          <pc:docMk/>
          <pc:sldMk cId="3476964009" sldId="1009"/>
        </pc:sldMkLst>
        <pc:spChg chg="mod">
          <ac:chgData name="Hyunkyung Jung" userId="ad2893616aff9128" providerId="LiveId" clId="{B97E950D-F799-43AC-BF62-E599D83A7E72}" dt="2023-11-26T07:48:56.189" v="1763" actId="5793"/>
          <ac:spMkLst>
            <pc:docMk/>
            <pc:sldMk cId="3476964009" sldId="1009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49:04.305" v="1769" actId="14100"/>
          <ac:picMkLst>
            <pc:docMk/>
            <pc:sldMk cId="3476964009" sldId="1009"/>
            <ac:picMk id="3" creationId="{B03F3F0F-B923-2210-E00F-EAA8740B4A08}"/>
          </ac:picMkLst>
        </pc:picChg>
      </pc:sldChg>
      <pc:sldChg chg="modSp add del mod">
        <pc:chgData name="Hyunkyung Jung" userId="ad2893616aff9128" providerId="LiveId" clId="{B97E950D-F799-43AC-BF62-E599D83A7E72}" dt="2023-11-26T08:25:05.009" v="3010" actId="47"/>
        <pc:sldMkLst>
          <pc:docMk/>
          <pc:sldMk cId="1077942349" sldId="1010"/>
        </pc:sldMkLst>
        <pc:spChg chg="mod">
          <ac:chgData name="Hyunkyung Jung" userId="ad2893616aff9128" providerId="LiveId" clId="{B97E950D-F799-43AC-BF62-E599D83A7E72}" dt="2023-11-26T08:23:12.938" v="2991" actId="20577"/>
          <ac:spMkLst>
            <pc:docMk/>
            <pc:sldMk cId="1077942349" sldId="1010"/>
            <ac:spMk id="18" creationId="{00000000-0000-0000-0000-000000000000}"/>
          </ac:spMkLst>
        </pc:spChg>
      </pc:sldChg>
      <pc:sldChg chg="addSp modSp add mod">
        <pc:chgData name="Hyunkyung Jung" userId="ad2893616aff9128" providerId="LiveId" clId="{B97E950D-F799-43AC-BF62-E599D83A7E72}" dt="2023-11-26T08:48:38.045" v="3848" actId="14100"/>
        <pc:sldMkLst>
          <pc:docMk/>
          <pc:sldMk cId="812510754" sldId="1011"/>
        </pc:sldMkLst>
        <pc:spChg chg="mod">
          <ac:chgData name="Hyunkyung Jung" userId="ad2893616aff9128" providerId="LiveId" clId="{B97E950D-F799-43AC-BF62-E599D83A7E72}" dt="2023-11-26T08:46:33.037" v="3829" actId="20577"/>
          <ac:spMkLst>
            <pc:docMk/>
            <pc:sldMk cId="812510754" sldId="1011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8:47:59.576" v="3841" actId="14100"/>
          <ac:picMkLst>
            <pc:docMk/>
            <pc:sldMk cId="812510754" sldId="1011"/>
            <ac:picMk id="3" creationId="{460F6C16-3479-8397-FED0-74A89692EDD6}"/>
          </ac:picMkLst>
        </pc:picChg>
        <pc:picChg chg="add mod">
          <ac:chgData name="Hyunkyung Jung" userId="ad2893616aff9128" providerId="LiveId" clId="{B97E950D-F799-43AC-BF62-E599D83A7E72}" dt="2023-11-26T08:48:05.185" v="3843" actId="14100"/>
          <ac:picMkLst>
            <pc:docMk/>
            <pc:sldMk cId="812510754" sldId="1011"/>
            <ac:picMk id="5" creationId="{0B3F59BD-33BB-00AF-6039-1695D19F450B}"/>
          </ac:picMkLst>
        </pc:picChg>
        <pc:picChg chg="add mod">
          <ac:chgData name="Hyunkyung Jung" userId="ad2893616aff9128" providerId="LiveId" clId="{B97E950D-F799-43AC-BF62-E599D83A7E72}" dt="2023-11-26T08:48:38.045" v="3848" actId="14100"/>
          <ac:picMkLst>
            <pc:docMk/>
            <pc:sldMk cId="812510754" sldId="1011"/>
            <ac:picMk id="8" creationId="{EC0D48CB-6721-9DB7-C00A-BB5491EBF163}"/>
          </ac:picMkLst>
        </pc:picChg>
      </pc:sldChg>
      <pc:sldChg chg="addSp delSp modSp add mod">
        <pc:chgData name="Hyunkyung Jung" userId="ad2893616aff9128" providerId="LiveId" clId="{B97E950D-F799-43AC-BF62-E599D83A7E72}" dt="2023-11-26T08:35:09.312" v="3485" actId="14100"/>
        <pc:sldMkLst>
          <pc:docMk/>
          <pc:sldMk cId="2361320305" sldId="1012"/>
        </pc:sldMkLst>
        <pc:spChg chg="mod">
          <ac:chgData name="Hyunkyung Jung" userId="ad2893616aff9128" providerId="LiveId" clId="{B97E950D-F799-43AC-BF62-E599D83A7E72}" dt="2023-11-26T08:34:55.125" v="3477"/>
          <ac:spMkLst>
            <pc:docMk/>
            <pc:sldMk cId="2361320305" sldId="1012"/>
            <ac:spMk id="18" creationId="{00000000-0000-0000-0000-000000000000}"/>
          </ac:spMkLst>
        </pc:spChg>
        <pc:picChg chg="del mod">
          <ac:chgData name="Hyunkyung Jung" userId="ad2893616aff9128" providerId="LiveId" clId="{B97E950D-F799-43AC-BF62-E599D83A7E72}" dt="2023-11-26T08:25:08.165" v="3011" actId="478"/>
          <ac:picMkLst>
            <pc:docMk/>
            <pc:sldMk cId="2361320305" sldId="1012"/>
            <ac:picMk id="3" creationId="{7DAC31C1-B06F-6BE1-42C3-5B2A81817477}"/>
          </ac:picMkLst>
        </pc:picChg>
        <pc:picChg chg="add mod">
          <ac:chgData name="Hyunkyung Jung" userId="ad2893616aff9128" providerId="LiveId" clId="{B97E950D-F799-43AC-BF62-E599D83A7E72}" dt="2023-11-26T08:35:00.598" v="3480" actId="14100"/>
          <ac:picMkLst>
            <pc:docMk/>
            <pc:sldMk cId="2361320305" sldId="1012"/>
            <ac:picMk id="4" creationId="{759A87BB-F8C9-81DA-E364-D662C5A48F6E}"/>
          </ac:picMkLst>
        </pc:picChg>
        <pc:picChg chg="del mod">
          <ac:chgData name="Hyunkyung Jung" userId="ad2893616aff9128" providerId="LiveId" clId="{B97E950D-F799-43AC-BF62-E599D83A7E72}" dt="2023-11-26T08:25:08.448" v="3012" actId="478"/>
          <ac:picMkLst>
            <pc:docMk/>
            <pc:sldMk cId="2361320305" sldId="1012"/>
            <ac:picMk id="5" creationId="{0DBC0E41-C67D-056A-1A38-5ABF6075EF5A}"/>
          </ac:picMkLst>
        </pc:picChg>
        <pc:picChg chg="add mod">
          <ac:chgData name="Hyunkyung Jung" userId="ad2893616aff9128" providerId="LiveId" clId="{B97E950D-F799-43AC-BF62-E599D83A7E72}" dt="2023-11-26T08:35:05.773" v="3483" actId="14100"/>
          <ac:picMkLst>
            <pc:docMk/>
            <pc:sldMk cId="2361320305" sldId="1012"/>
            <ac:picMk id="8" creationId="{D8872BC6-DE9C-D1C9-413B-BA970D98C3F0}"/>
          </ac:picMkLst>
        </pc:picChg>
        <pc:picChg chg="add mod">
          <ac:chgData name="Hyunkyung Jung" userId="ad2893616aff9128" providerId="LiveId" clId="{B97E950D-F799-43AC-BF62-E599D83A7E72}" dt="2023-11-26T08:35:09.312" v="3485" actId="14100"/>
          <ac:picMkLst>
            <pc:docMk/>
            <pc:sldMk cId="2361320305" sldId="1012"/>
            <ac:picMk id="10" creationId="{16BA43A2-6746-ED03-9DF0-8F9B055CC703}"/>
          </ac:picMkLst>
        </pc:picChg>
      </pc:sldChg>
      <pc:sldChg chg="add">
        <pc:chgData name="Hyunkyung Jung" userId="ad2893616aff9128" providerId="LiveId" clId="{B97E950D-F799-43AC-BF62-E599D83A7E72}" dt="2023-11-26T08:25:03.663" v="3009"/>
        <pc:sldMkLst>
          <pc:docMk/>
          <pc:sldMk cId="714664501" sldId="1013"/>
        </pc:sldMkLst>
      </pc:sldChg>
      <pc:sldChg chg="addSp delSp modSp add mod">
        <pc:chgData name="Hyunkyung Jung" userId="ad2893616aff9128" providerId="LiveId" clId="{B97E950D-F799-43AC-BF62-E599D83A7E72}" dt="2023-11-26T09:26:25.341" v="5678" actId="20577"/>
        <pc:sldMkLst>
          <pc:docMk/>
          <pc:sldMk cId="2790420507" sldId="1014"/>
        </pc:sldMkLst>
        <pc:spChg chg="mod">
          <ac:chgData name="Hyunkyung Jung" userId="ad2893616aff9128" providerId="LiveId" clId="{B97E950D-F799-43AC-BF62-E599D83A7E72}" dt="2023-11-26T09:26:25.341" v="5678" actId="20577"/>
          <ac:spMkLst>
            <pc:docMk/>
            <pc:sldMk cId="2790420507" sldId="1014"/>
            <ac:spMk id="18" creationId="{00000000-0000-0000-0000-000000000000}"/>
          </ac:spMkLst>
        </pc:spChg>
        <pc:picChg chg="add del mod">
          <ac:chgData name="Hyunkyung Jung" userId="ad2893616aff9128" providerId="LiveId" clId="{B97E950D-F799-43AC-BF62-E599D83A7E72}" dt="2023-11-26T08:57:30.841" v="4617" actId="478"/>
          <ac:picMkLst>
            <pc:docMk/>
            <pc:sldMk cId="2790420507" sldId="1014"/>
            <ac:picMk id="3" creationId="{4449478D-244A-0C64-4AF5-CC55FB2CA8F9}"/>
          </ac:picMkLst>
        </pc:picChg>
        <pc:picChg chg="add mod">
          <ac:chgData name="Hyunkyung Jung" userId="ad2893616aff9128" providerId="LiveId" clId="{B97E950D-F799-43AC-BF62-E599D83A7E72}" dt="2023-11-26T08:58:41.354" v="4700" actId="14100"/>
          <ac:picMkLst>
            <pc:docMk/>
            <pc:sldMk cId="2790420507" sldId="1014"/>
            <ac:picMk id="5" creationId="{B7DFC9EC-1930-964D-7015-52590C600406}"/>
          </ac:picMkLst>
        </pc:picChg>
      </pc:sldChg>
      <pc:sldChg chg="modSp add mod">
        <pc:chgData name="Hyunkyung Jung" userId="ad2893616aff9128" providerId="LiveId" clId="{B97E950D-F799-43AC-BF62-E599D83A7E72}" dt="2023-11-26T09:26:08.592" v="5651" actId="20577"/>
        <pc:sldMkLst>
          <pc:docMk/>
          <pc:sldMk cId="3037348739" sldId="1015"/>
        </pc:sldMkLst>
        <pc:spChg chg="mod">
          <ac:chgData name="Hyunkyung Jung" userId="ad2893616aff9128" providerId="LiveId" clId="{B97E950D-F799-43AC-BF62-E599D83A7E72}" dt="2023-11-26T09:26:08.592" v="5651" actId="20577"/>
          <ac:spMkLst>
            <pc:docMk/>
            <pc:sldMk cId="3037348739" sldId="1015"/>
            <ac:spMk id="18" creationId="{00000000-0000-0000-0000-000000000000}"/>
          </ac:spMkLst>
        </pc:spChg>
      </pc:sldChg>
      <pc:sldChg chg="addSp modSp add mod">
        <pc:chgData name="Hyunkyung Jung" userId="ad2893616aff9128" providerId="LiveId" clId="{B97E950D-F799-43AC-BF62-E599D83A7E72}" dt="2023-11-26T09:35:38.124" v="6357" actId="14100"/>
        <pc:sldMkLst>
          <pc:docMk/>
          <pc:sldMk cId="688790044" sldId="1016"/>
        </pc:sldMkLst>
        <pc:spChg chg="mod">
          <ac:chgData name="Hyunkyung Jung" userId="ad2893616aff9128" providerId="LiveId" clId="{B97E950D-F799-43AC-BF62-E599D83A7E72}" dt="2023-11-26T09:35:04.779" v="6352" actId="20577"/>
          <ac:spMkLst>
            <pc:docMk/>
            <pc:sldMk cId="688790044" sldId="1016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9:35:38.124" v="6357" actId="14100"/>
          <ac:picMkLst>
            <pc:docMk/>
            <pc:sldMk cId="688790044" sldId="1016"/>
            <ac:picMk id="3" creationId="{53946378-16DD-1470-6493-17E3DAAA61D0}"/>
          </ac:picMkLst>
        </pc:picChg>
      </pc:sldChg>
      <pc:sldChg chg="add del">
        <pc:chgData name="Hyunkyung Jung" userId="ad2893616aff9128" providerId="LiveId" clId="{B97E950D-F799-43AC-BF62-E599D83A7E72}" dt="2023-11-26T08:50:13.355" v="3887"/>
        <pc:sldMkLst>
          <pc:docMk/>
          <pc:sldMk cId="2832444317" sldId="1016"/>
        </pc:sldMkLst>
      </pc:sldChg>
      <pc:sldChg chg="addSp delSp modSp add mod">
        <pc:chgData name="Hyunkyung Jung" userId="ad2893616aff9128" providerId="LiveId" clId="{B97E950D-F799-43AC-BF62-E599D83A7E72}" dt="2023-11-26T09:26:57.804" v="5702" actId="20577"/>
        <pc:sldMkLst>
          <pc:docMk/>
          <pc:sldMk cId="3405875447" sldId="1017"/>
        </pc:sldMkLst>
        <pc:spChg chg="mod">
          <ac:chgData name="Hyunkyung Jung" userId="ad2893616aff9128" providerId="LiveId" clId="{B97E950D-F799-43AC-BF62-E599D83A7E72}" dt="2023-11-26T09:26:57.804" v="5702" actId="20577"/>
          <ac:spMkLst>
            <pc:docMk/>
            <pc:sldMk cId="3405875447" sldId="1017"/>
            <ac:spMk id="18" creationId="{00000000-0000-0000-0000-000000000000}"/>
          </ac:spMkLst>
        </pc:spChg>
        <pc:picChg chg="add del mod">
          <ac:chgData name="Hyunkyung Jung" userId="ad2893616aff9128" providerId="LiveId" clId="{B97E950D-F799-43AC-BF62-E599D83A7E72}" dt="2023-11-26T09:10:03.754" v="5169" actId="478"/>
          <ac:picMkLst>
            <pc:docMk/>
            <pc:sldMk cId="3405875447" sldId="1017"/>
            <ac:picMk id="3" creationId="{6EAB33B2-4FE8-86D1-49F5-D86254907C71}"/>
          </ac:picMkLst>
        </pc:picChg>
        <pc:picChg chg="del">
          <ac:chgData name="Hyunkyung Jung" userId="ad2893616aff9128" providerId="LiveId" clId="{B97E950D-F799-43AC-BF62-E599D83A7E72}" dt="2023-11-26T09:00:51.435" v="4899" actId="478"/>
          <ac:picMkLst>
            <pc:docMk/>
            <pc:sldMk cId="3405875447" sldId="1017"/>
            <ac:picMk id="5" creationId="{B7DFC9EC-1930-964D-7015-52590C600406}"/>
          </ac:picMkLst>
        </pc:picChg>
        <pc:picChg chg="add mod">
          <ac:chgData name="Hyunkyung Jung" userId="ad2893616aff9128" providerId="LiveId" clId="{B97E950D-F799-43AC-BF62-E599D83A7E72}" dt="2023-11-26T09:21:26.801" v="5502" actId="14100"/>
          <ac:picMkLst>
            <pc:docMk/>
            <pc:sldMk cId="3405875447" sldId="1017"/>
            <ac:picMk id="6" creationId="{539CC7FD-D23A-9502-CB32-92770750C0E1}"/>
          </ac:picMkLst>
        </pc:picChg>
        <pc:picChg chg="add mod">
          <ac:chgData name="Hyunkyung Jung" userId="ad2893616aff9128" providerId="LiveId" clId="{B97E950D-F799-43AC-BF62-E599D83A7E72}" dt="2023-11-26T09:21:30.977" v="5504" actId="14100"/>
          <ac:picMkLst>
            <pc:docMk/>
            <pc:sldMk cId="3405875447" sldId="1017"/>
            <ac:picMk id="9" creationId="{298C7E29-BCCD-27C5-B243-AAF4C05F9686}"/>
          </ac:picMkLst>
        </pc:picChg>
      </pc:sldChg>
      <pc:sldChg chg="add del">
        <pc:chgData name="Hyunkyung Jung" userId="ad2893616aff9128" providerId="LiveId" clId="{B97E950D-F799-43AC-BF62-E599D83A7E72}" dt="2023-11-26T09:25:41.724" v="5622" actId="47"/>
        <pc:sldMkLst>
          <pc:docMk/>
          <pc:sldMk cId="4129993808" sldId="1018"/>
        </pc:sldMkLst>
      </pc:sldChg>
    </pc:docChg>
  </pc:docChgLst>
  <pc:docChgLst>
    <pc:chgData name="Hyunkyung Jung" userId="ad2893616aff9128" providerId="LiveId" clId="{B6AC1F9B-DCDB-4567-B604-272B1860C9F1}"/>
    <pc:docChg chg="undo custSel addSld delSld modSld sldOrd">
      <pc:chgData name="Hyunkyung Jung" userId="ad2893616aff9128" providerId="LiveId" clId="{B6AC1F9B-DCDB-4567-B604-272B1860C9F1}" dt="2023-11-13T09:46:16.731" v="1546" actId="1076"/>
      <pc:docMkLst>
        <pc:docMk/>
      </pc:docMkLst>
      <pc:sldChg chg="addSp modSp mod">
        <pc:chgData name="Hyunkyung Jung" userId="ad2893616aff9128" providerId="LiveId" clId="{B6AC1F9B-DCDB-4567-B604-272B1860C9F1}" dt="2023-11-13T09:30:16.030" v="1282" actId="1076"/>
        <pc:sldMkLst>
          <pc:docMk/>
          <pc:sldMk cId="1419012074" sldId="994"/>
        </pc:sldMkLst>
        <pc:spChg chg="mod">
          <ac:chgData name="Hyunkyung Jung" userId="ad2893616aff9128" providerId="LiveId" clId="{B6AC1F9B-DCDB-4567-B604-272B1860C9F1}" dt="2023-11-13T09:30:02.838" v="1280" actId="20577"/>
          <ac:spMkLst>
            <pc:docMk/>
            <pc:sldMk cId="1419012074" sldId="994"/>
            <ac:spMk id="18" creationId="{00000000-0000-0000-0000-000000000000}"/>
          </ac:spMkLst>
        </pc:spChg>
        <pc:picChg chg="add mod">
          <ac:chgData name="Hyunkyung Jung" userId="ad2893616aff9128" providerId="LiveId" clId="{B6AC1F9B-DCDB-4567-B604-272B1860C9F1}" dt="2023-11-13T09:30:16.030" v="1282" actId="1076"/>
          <ac:picMkLst>
            <pc:docMk/>
            <pc:sldMk cId="1419012074" sldId="994"/>
            <ac:picMk id="3" creationId="{A73DD676-BC5C-DF58-A203-D5CC8E72C4C9}"/>
          </ac:picMkLst>
        </pc:picChg>
        <pc:picChg chg="add mod">
          <ac:chgData name="Hyunkyung Jung" userId="ad2893616aff9128" providerId="LiveId" clId="{B6AC1F9B-DCDB-4567-B604-272B1860C9F1}" dt="2023-11-13T09:30:16.030" v="1282" actId="1076"/>
          <ac:picMkLst>
            <pc:docMk/>
            <pc:sldMk cId="1419012074" sldId="994"/>
            <ac:picMk id="5" creationId="{3E5795BC-983A-CA0D-C940-9A94355C98D3}"/>
          </ac:picMkLst>
        </pc:picChg>
      </pc:sldChg>
      <pc:sldChg chg="del">
        <pc:chgData name="Hyunkyung Jung" userId="ad2893616aff9128" providerId="LiveId" clId="{B6AC1F9B-DCDB-4567-B604-272B1860C9F1}" dt="2023-11-13T09:32:05.991" v="1284" actId="47"/>
        <pc:sldMkLst>
          <pc:docMk/>
          <pc:sldMk cId="2800410048" sldId="995"/>
        </pc:sldMkLst>
      </pc:sldChg>
      <pc:sldChg chg="addSp delSp modSp mod">
        <pc:chgData name="Hyunkyung Jung" userId="ad2893616aff9128" providerId="LiveId" clId="{B6AC1F9B-DCDB-4567-B604-272B1860C9F1}" dt="2023-11-13T09:40:24.993" v="1506"/>
        <pc:sldMkLst>
          <pc:docMk/>
          <pc:sldMk cId="63023700" sldId="997"/>
        </pc:sldMkLst>
        <pc:spChg chg="mod">
          <ac:chgData name="Hyunkyung Jung" userId="ad2893616aff9128" providerId="LiveId" clId="{B6AC1F9B-DCDB-4567-B604-272B1860C9F1}" dt="2023-11-13T09:15:04.209" v="691" actId="20577"/>
          <ac:spMkLst>
            <pc:docMk/>
            <pc:sldMk cId="63023700" sldId="997"/>
            <ac:spMk id="18" creationId="{00000000-0000-0000-0000-000000000000}"/>
          </ac:spMkLst>
        </pc:spChg>
        <pc:graphicFrameChg chg="add del mod modGraphic">
          <ac:chgData name="Hyunkyung Jung" userId="ad2893616aff9128" providerId="LiveId" clId="{B6AC1F9B-DCDB-4567-B604-272B1860C9F1}" dt="2023-11-13T09:08:21.913" v="190" actId="478"/>
          <ac:graphicFrameMkLst>
            <pc:docMk/>
            <pc:sldMk cId="63023700" sldId="997"/>
            <ac:graphicFrameMk id="2" creationId="{F5F621E5-1EAB-DCF5-83B0-D6542751FF9E}"/>
          </ac:graphicFrameMkLst>
        </pc:graphicFrameChg>
        <pc:graphicFrameChg chg="add del mod modGraphic">
          <ac:chgData name="Hyunkyung Jung" userId="ad2893616aff9128" providerId="LiveId" clId="{B6AC1F9B-DCDB-4567-B604-272B1860C9F1}" dt="2023-11-13T09:14:18.127" v="624" actId="478"/>
          <ac:graphicFrameMkLst>
            <pc:docMk/>
            <pc:sldMk cId="63023700" sldId="997"/>
            <ac:graphicFrameMk id="3" creationId="{580F597F-5301-BD2D-D02C-B1D83CD772BB}"/>
          </ac:graphicFrameMkLst>
        </pc:graphicFrameChg>
        <pc:graphicFrameChg chg="add mod modGraphic">
          <ac:chgData name="Hyunkyung Jung" userId="ad2893616aff9128" providerId="LiveId" clId="{B6AC1F9B-DCDB-4567-B604-272B1860C9F1}" dt="2023-11-13T09:40:24.993" v="1506"/>
          <ac:graphicFrameMkLst>
            <pc:docMk/>
            <pc:sldMk cId="63023700" sldId="997"/>
            <ac:graphicFrameMk id="4" creationId="{4DF189DA-E9D4-8BB0-CB73-7F06E109EA9D}"/>
          </ac:graphicFrameMkLst>
        </pc:graphicFrameChg>
      </pc:sldChg>
      <pc:sldChg chg="modSp add mod">
        <pc:chgData name="Hyunkyung Jung" userId="ad2893616aff9128" providerId="LiveId" clId="{B6AC1F9B-DCDB-4567-B604-272B1860C9F1}" dt="2023-11-13T09:41:19.893" v="1509" actId="20577"/>
        <pc:sldMkLst>
          <pc:docMk/>
          <pc:sldMk cId="1843590839" sldId="998"/>
        </pc:sldMkLst>
        <pc:spChg chg="mod">
          <ac:chgData name="Hyunkyung Jung" userId="ad2893616aff9128" providerId="LiveId" clId="{B6AC1F9B-DCDB-4567-B604-272B1860C9F1}" dt="2023-11-13T09:13:02.418" v="615" actId="20577"/>
          <ac:spMkLst>
            <pc:docMk/>
            <pc:sldMk cId="1843590839" sldId="998"/>
            <ac:spMk id="18" creationId="{00000000-0000-0000-0000-000000000000}"/>
          </ac:spMkLst>
        </pc:spChg>
        <pc:graphicFrameChg chg="mod modGraphic">
          <ac:chgData name="Hyunkyung Jung" userId="ad2893616aff9128" providerId="LiveId" clId="{B6AC1F9B-DCDB-4567-B604-272B1860C9F1}" dt="2023-11-13T09:41:19.893" v="1509" actId="20577"/>
          <ac:graphicFrameMkLst>
            <pc:docMk/>
            <pc:sldMk cId="1843590839" sldId="998"/>
            <ac:graphicFrameMk id="3" creationId="{580F597F-5301-BD2D-D02C-B1D83CD772BB}"/>
          </ac:graphicFrameMkLst>
        </pc:graphicFrameChg>
      </pc:sldChg>
      <pc:sldChg chg="addSp delSp modSp add mod ord">
        <pc:chgData name="Hyunkyung Jung" userId="ad2893616aff9128" providerId="LiveId" clId="{B6AC1F9B-DCDB-4567-B604-272B1860C9F1}" dt="2023-11-13T09:36:10.574" v="1382" actId="22"/>
        <pc:sldMkLst>
          <pc:docMk/>
          <pc:sldMk cId="3989790086" sldId="999"/>
        </pc:sldMkLst>
        <pc:spChg chg="add del">
          <ac:chgData name="Hyunkyung Jung" userId="ad2893616aff9128" providerId="LiveId" clId="{B6AC1F9B-DCDB-4567-B604-272B1860C9F1}" dt="2023-11-13T09:36:10.574" v="1382" actId="22"/>
          <ac:spMkLst>
            <pc:docMk/>
            <pc:sldMk cId="3989790086" sldId="999"/>
            <ac:spMk id="5" creationId="{100EEC64-E483-E565-4DAC-EB8C59B4E9CA}"/>
          </ac:spMkLst>
        </pc:spChg>
        <pc:spChg chg="mod">
          <ac:chgData name="Hyunkyung Jung" userId="ad2893616aff9128" providerId="LiveId" clId="{B6AC1F9B-DCDB-4567-B604-272B1860C9F1}" dt="2023-11-13T09:24:20.928" v="1229" actId="20577"/>
          <ac:spMkLst>
            <pc:docMk/>
            <pc:sldMk cId="3989790086" sldId="999"/>
            <ac:spMk id="18" creationId="{00000000-0000-0000-0000-000000000000}"/>
          </ac:spMkLst>
        </pc:spChg>
        <pc:picChg chg="add mod">
          <ac:chgData name="Hyunkyung Jung" userId="ad2893616aff9128" providerId="LiveId" clId="{B6AC1F9B-DCDB-4567-B604-272B1860C9F1}" dt="2023-11-13T09:25:30.753" v="1238" actId="1076"/>
          <ac:picMkLst>
            <pc:docMk/>
            <pc:sldMk cId="3989790086" sldId="999"/>
            <ac:picMk id="3" creationId="{87F1D4C0-D08F-904F-EEEE-43930CB1F54A}"/>
          </ac:picMkLst>
        </pc:picChg>
      </pc:sldChg>
      <pc:sldChg chg="add del">
        <pc:chgData name="Hyunkyung Jung" userId="ad2893616aff9128" providerId="LiveId" clId="{B6AC1F9B-DCDB-4567-B604-272B1860C9F1}" dt="2023-11-13T09:32:08.242" v="1286" actId="47"/>
        <pc:sldMkLst>
          <pc:docMk/>
          <pc:sldMk cId="3135093596" sldId="1000"/>
        </pc:sldMkLst>
      </pc:sldChg>
      <pc:sldChg chg="add del">
        <pc:chgData name="Hyunkyung Jung" userId="ad2893616aff9128" providerId="LiveId" clId="{B6AC1F9B-DCDB-4567-B604-272B1860C9F1}" dt="2023-11-13T09:32:06.980" v="1285" actId="47"/>
        <pc:sldMkLst>
          <pc:docMk/>
          <pc:sldMk cId="2597549053" sldId="1001"/>
        </pc:sldMkLst>
      </pc:sldChg>
      <pc:sldChg chg="addSp delSp modSp add mod">
        <pc:chgData name="Hyunkyung Jung" userId="ad2893616aff9128" providerId="LiveId" clId="{B6AC1F9B-DCDB-4567-B604-272B1860C9F1}" dt="2023-11-13T09:45:09.656" v="1522" actId="14100"/>
        <pc:sldMkLst>
          <pc:docMk/>
          <pc:sldMk cId="3885236946" sldId="1002"/>
        </pc:sldMkLst>
        <pc:spChg chg="mod">
          <ac:chgData name="Hyunkyung Jung" userId="ad2893616aff9128" providerId="LiveId" clId="{B6AC1F9B-DCDB-4567-B604-272B1860C9F1}" dt="2023-11-13T09:33:05.997" v="1287" actId="20577"/>
          <ac:spMkLst>
            <pc:docMk/>
            <pc:sldMk cId="3885236946" sldId="1002"/>
            <ac:spMk id="18" creationId="{00000000-0000-0000-0000-000000000000}"/>
          </ac:spMkLst>
        </pc:spChg>
        <pc:picChg chg="del">
          <ac:chgData name="Hyunkyung Jung" userId="ad2893616aff9128" providerId="LiveId" clId="{B6AC1F9B-DCDB-4567-B604-272B1860C9F1}" dt="2023-11-13T09:29:56.719" v="1278" actId="478"/>
          <ac:picMkLst>
            <pc:docMk/>
            <pc:sldMk cId="3885236946" sldId="1002"/>
            <ac:picMk id="3" creationId="{A73DD676-BC5C-DF58-A203-D5CC8E72C4C9}"/>
          </ac:picMkLst>
        </pc:picChg>
        <pc:picChg chg="add mod">
          <ac:chgData name="Hyunkyung Jung" userId="ad2893616aff9128" providerId="LiveId" clId="{B6AC1F9B-DCDB-4567-B604-272B1860C9F1}" dt="2023-11-13T09:45:09.656" v="1522" actId="14100"/>
          <ac:picMkLst>
            <pc:docMk/>
            <pc:sldMk cId="3885236946" sldId="1002"/>
            <ac:picMk id="4" creationId="{F0F8C6D2-9DFB-D683-3415-E751E9316E2B}"/>
          </ac:picMkLst>
        </pc:picChg>
        <pc:picChg chg="del">
          <ac:chgData name="Hyunkyung Jung" userId="ad2893616aff9128" providerId="LiveId" clId="{B6AC1F9B-DCDB-4567-B604-272B1860C9F1}" dt="2023-11-13T09:29:57.350" v="1279" actId="478"/>
          <ac:picMkLst>
            <pc:docMk/>
            <pc:sldMk cId="3885236946" sldId="1002"/>
            <ac:picMk id="5" creationId="{3E5795BC-983A-CA0D-C940-9A94355C98D3}"/>
          </ac:picMkLst>
        </pc:picChg>
      </pc:sldChg>
      <pc:sldChg chg="addSp delSp modSp add mod">
        <pc:chgData name="Hyunkyung Jung" userId="ad2893616aff9128" providerId="LiveId" clId="{B6AC1F9B-DCDB-4567-B604-272B1860C9F1}" dt="2023-11-13T09:46:16.731" v="1546" actId="1076"/>
        <pc:sldMkLst>
          <pc:docMk/>
          <pc:sldMk cId="2498969912" sldId="1003"/>
        </pc:sldMkLst>
        <pc:spChg chg="mod">
          <ac:chgData name="Hyunkyung Jung" userId="ad2893616aff9128" providerId="LiveId" clId="{B6AC1F9B-DCDB-4567-B604-272B1860C9F1}" dt="2023-11-13T09:41:51.969" v="1510" actId="20577"/>
          <ac:spMkLst>
            <pc:docMk/>
            <pc:sldMk cId="2498969912" sldId="1003"/>
            <ac:spMk id="18" creationId="{00000000-0000-0000-0000-000000000000}"/>
          </ac:spMkLst>
        </pc:spChg>
        <pc:picChg chg="del">
          <ac:chgData name="Hyunkyung Jung" userId="ad2893616aff9128" providerId="LiveId" clId="{B6AC1F9B-DCDB-4567-B604-272B1860C9F1}" dt="2023-11-13T09:29:54.562" v="1276" actId="478"/>
          <ac:picMkLst>
            <pc:docMk/>
            <pc:sldMk cId="2498969912" sldId="1003"/>
            <ac:picMk id="3" creationId="{A73DD676-BC5C-DF58-A203-D5CC8E72C4C9}"/>
          </ac:picMkLst>
        </pc:picChg>
        <pc:picChg chg="add mod">
          <ac:chgData name="Hyunkyung Jung" userId="ad2893616aff9128" providerId="LiveId" clId="{B6AC1F9B-DCDB-4567-B604-272B1860C9F1}" dt="2023-11-13T09:45:22.281" v="1524" actId="14100"/>
          <ac:picMkLst>
            <pc:docMk/>
            <pc:sldMk cId="2498969912" sldId="1003"/>
            <ac:picMk id="4" creationId="{994D6DEC-FDEF-F841-C2BF-025059AEC1BD}"/>
          </ac:picMkLst>
        </pc:picChg>
        <pc:picChg chg="del">
          <ac:chgData name="Hyunkyung Jung" userId="ad2893616aff9128" providerId="LiveId" clId="{B6AC1F9B-DCDB-4567-B604-272B1860C9F1}" dt="2023-11-13T09:29:55.143" v="1277" actId="478"/>
          <ac:picMkLst>
            <pc:docMk/>
            <pc:sldMk cId="2498969912" sldId="1003"/>
            <ac:picMk id="5" creationId="{3E5795BC-983A-CA0D-C940-9A94355C98D3}"/>
          </ac:picMkLst>
        </pc:picChg>
        <pc:picChg chg="add mod">
          <ac:chgData name="Hyunkyung Jung" userId="ad2893616aff9128" providerId="LiveId" clId="{B6AC1F9B-DCDB-4567-B604-272B1860C9F1}" dt="2023-11-13T09:46:13.200" v="1545" actId="1076"/>
          <ac:picMkLst>
            <pc:docMk/>
            <pc:sldMk cId="2498969912" sldId="1003"/>
            <ac:picMk id="8" creationId="{73E28C27-2317-23AF-D1AF-615A7E46ABCF}"/>
          </ac:picMkLst>
        </pc:picChg>
        <pc:picChg chg="add mod">
          <ac:chgData name="Hyunkyung Jung" userId="ad2893616aff9128" providerId="LiveId" clId="{B6AC1F9B-DCDB-4567-B604-272B1860C9F1}" dt="2023-11-13T09:46:16.731" v="1546" actId="1076"/>
          <ac:picMkLst>
            <pc:docMk/>
            <pc:sldMk cId="2498969912" sldId="1003"/>
            <ac:picMk id="10" creationId="{228A1C07-A21D-A96C-7F3B-A4B0791C2F1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5E9C40-2B55-43AB-8539-C48809F2FC17}" type="datetime1">
              <a:rPr lang="en-US" altLang="ko-KR" smtClean="0">
                <a:latin typeface="+mj-ea"/>
                <a:ea typeface="+mj-ea"/>
              </a:rPr>
              <a:t>6/9/2024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8D25597-25DC-4569-9D2F-FB5CC7243947}" type="datetime1">
              <a:rPr lang="ko-KR" altLang="en-US" smtClean="0"/>
              <a:pPr/>
              <a:t>2024-06-09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CFAAAB6-A2C6-4A85-A3A1-98EFBA61C96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 dirty="0">
              <a:effectLst/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978408"/>
            <a:ext cx="4927413" cy="515113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978406"/>
            <a:ext cx="2871216" cy="1929385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978408"/>
            <a:ext cx="2871216" cy="192938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1046374"/>
            <a:ext cx="4517136" cy="5080487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1110386"/>
            <a:ext cx="3721608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1046374"/>
            <a:ext cx="3246120" cy="227289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1046374"/>
            <a:ext cx="3246120" cy="2272897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4" name="그림 개체 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5" name="그림 개체 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스타일을 편집하려면 클릭하세요.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801" y="6356350"/>
            <a:ext cx="886609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51025" y="1502407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134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6">
            <a:extLst>
              <a:ext uri="{FF2B5EF4-FFF2-40B4-BE49-F238E27FC236}">
                <a16:creationId xmlns:a16="http://schemas.microsoft.com/office/drawing/2014/main" id="{578CCEBA-7B0E-8124-8E0D-662824F4AF1C}"/>
              </a:ext>
            </a:extLst>
          </p:cNvPr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1F5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1946FA-8954-6AB3-BAFB-8D134FCF0203}"/>
              </a:ext>
            </a:extLst>
          </p:cNvPr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B1EE6-689E-3E8B-EDE3-F45EEF144F78}"/>
              </a:ext>
            </a:extLst>
          </p:cNvPr>
          <p:cNvSpPr txBox="1"/>
          <p:nvPr userDrawn="1"/>
        </p:nvSpPr>
        <p:spPr>
          <a:xfrm>
            <a:off x="3234431" y="2455656"/>
            <a:ext cx="572313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algn="ctr"/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Thank</a:t>
            </a:r>
            <a:r>
              <a:rPr lang="ko-KR" altLang="en-US" sz="6000" b="1" dirty="0">
                <a:solidFill>
                  <a:srgbClr val="1F51A2"/>
                </a:solidFill>
                <a:latin typeface="+mj-ea"/>
                <a:ea typeface="+mj-ea"/>
              </a:rPr>
              <a:t> </a:t>
            </a:r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You!</a:t>
            </a:r>
            <a:endParaRPr lang="ko-KR" altLang="en-US" sz="6000" b="1" dirty="0">
              <a:solidFill>
                <a:srgbClr val="1F51A2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F71861-C854-9E9A-DBBA-C0BA06A10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710" y="5597591"/>
            <a:ext cx="1621677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573710"/>
            <a:ext cx="6272784" cy="1041474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 err="1"/>
              <a:t>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848" y="6313320"/>
            <a:ext cx="42923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573710"/>
            <a:ext cx="4050792" cy="4607634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44854"/>
            <a:ext cx="6272784" cy="137033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093" y="6324077"/>
            <a:ext cx="128016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563723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651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961534"/>
            <a:ext cx="10890504" cy="379334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6713" y="6324077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그림 개체 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33" name="그림 개체 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3679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745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6559" y="6356350"/>
            <a:ext cx="886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3EA1A1-772A-9B48-0540-0DE346C4B3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r="6054"/>
          <a:stretch/>
        </p:blipFill>
        <p:spPr>
          <a:xfrm>
            <a:off x="-1256" y="-3606"/>
            <a:ext cx="12193256" cy="7926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51987B-B7E1-F416-51B6-8EB915B6C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944548" y="411780"/>
            <a:ext cx="2038488" cy="3772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407894" y="6356350"/>
            <a:ext cx="1621677" cy="310923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 userDrawn="1"/>
        </p:nvSpPr>
        <p:spPr>
          <a:xfrm>
            <a:off x="691375" y="115445"/>
            <a:ext cx="5687910" cy="56011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  <p:sldLayoutId id="2147483743" r:id="rId16"/>
    <p:sldLayoutId id="2147483747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맑은 고딕" panose="020B0503020000020004" pitchFamily="50" charset="-127"/>
        <a:buChar char="-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Tx/>
        <a:buChar char="«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380" y="1664207"/>
            <a:ext cx="9949912" cy="2381395"/>
          </a:xfrm>
          <a:solidFill>
            <a:srgbClr val="0070C0"/>
          </a:solidFill>
        </p:spPr>
        <p:txBody>
          <a:bodyPr rtlCol="0">
            <a:normAutofit/>
          </a:bodyPr>
          <a:lstStyle/>
          <a:p>
            <a:b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산업 컴퓨터비전 실제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131AE24-4A9A-F189-48CD-1E84B082B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2892" y="3702702"/>
            <a:ext cx="8586216" cy="685800"/>
          </a:xfrm>
          <a:solidFill>
            <a:srgbClr val="0070C0"/>
          </a:solidFill>
        </p:spPr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Homework #1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09A3E-B7A3-2D6C-B3C0-E634F34D8DE0}"/>
              </a:ext>
            </a:extLst>
          </p:cNvPr>
          <p:cNvSpPr txBox="1"/>
          <p:nvPr/>
        </p:nvSpPr>
        <p:spPr>
          <a:xfrm>
            <a:off x="4498447" y="4716739"/>
            <a:ext cx="3195105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학번 </a:t>
            </a:r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2023254002</a:t>
            </a:r>
          </a:p>
          <a:p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성명 </a:t>
            </a:r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이민수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10524665" cy="4371184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/>
              <a:t>Homework #1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endParaRPr lang="en-US" altLang="ko-KR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히스토그램 평탄화</a:t>
            </a:r>
            <a:endParaRPr lang="ko-KR" altLang="en-US" dirty="0"/>
          </a:p>
          <a:p>
            <a:r>
              <a:rPr lang="ko-KR" altLang="en-US" dirty="0"/>
              <a:t>사용자로부터 </a:t>
            </a:r>
            <a:r>
              <a:rPr lang="en-US" altLang="ko-KR" dirty="0"/>
              <a:t>R, G, B </a:t>
            </a:r>
            <a:r>
              <a:rPr lang="ko-KR" altLang="en-US" dirty="0"/>
              <a:t>중의 하나의 채널을 </a:t>
            </a:r>
            <a:r>
              <a:rPr lang="ko-KR" altLang="en-US" dirty="0" err="1"/>
              <a:t>입력받고</a:t>
            </a:r>
            <a:r>
              <a:rPr lang="ko-KR" altLang="en-US" dirty="0"/>
              <a:t> </a:t>
            </a:r>
            <a:r>
              <a:rPr lang="ko-KR" altLang="en-US" dirty="0" err="1"/>
              <a:t>입력받은</a:t>
            </a:r>
            <a:r>
              <a:rPr lang="ko-KR" altLang="en-US" dirty="0"/>
              <a:t> 채널에 대한 히스토그램을 그리고 평탄화를 한 후에 다시 그 영상을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 err="1"/>
              <a:t>입력받은</a:t>
            </a:r>
            <a:r>
              <a:rPr lang="ko-KR" altLang="en-US" dirty="0"/>
              <a:t> 컬러 영상을 </a:t>
            </a:r>
            <a:r>
              <a:rPr lang="en-US" altLang="ko-KR" dirty="0"/>
              <a:t>HSV </a:t>
            </a:r>
            <a:r>
              <a:rPr lang="ko-KR" altLang="en-US" dirty="0"/>
              <a:t>컬러 스페이스로 변경한 후에 </a:t>
            </a:r>
            <a:r>
              <a:rPr lang="en-US" altLang="ko-KR" dirty="0"/>
              <a:t>V </a:t>
            </a:r>
            <a:r>
              <a:rPr lang="ko-KR" altLang="en-US" dirty="0"/>
              <a:t>채널에 대한 평탄화를 한 후에 다시 그 영상을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공간 도메인 필터링</a:t>
            </a:r>
            <a:endParaRPr lang="ko-KR" altLang="en-US" dirty="0"/>
          </a:p>
          <a:p>
            <a:r>
              <a:rPr lang="ko-KR" altLang="en-US" dirty="0"/>
              <a:t>입력 영상에 대해서 임의의 노이즈를 입히고</a:t>
            </a:r>
            <a:r>
              <a:rPr lang="en-US" altLang="ko-KR" dirty="0"/>
              <a:t>, Gaussian Filtering, Median Filtering, Bilateral Filtering </a:t>
            </a:r>
            <a:r>
              <a:rPr lang="ko-KR" altLang="en-US" dirty="0"/>
              <a:t>알고리즘을 적용해서 결과를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각 결과를 입력 영상</a:t>
            </a:r>
            <a:r>
              <a:rPr lang="en-US" altLang="ko-KR" dirty="0"/>
              <a:t>(</a:t>
            </a:r>
            <a:r>
              <a:rPr lang="ko-KR" altLang="en-US" dirty="0"/>
              <a:t>노이즈 입히기 전</a:t>
            </a:r>
            <a:r>
              <a:rPr lang="en-US" altLang="ko-KR" dirty="0"/>
              <a:t>)</a:t>
            </a:r>
            <a:r>
              <a:rPr lang="ko-KR" altLang="en-US" dirty="0"/>
              <a:t>과 절대값 차이를 취해서 그 결과를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167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10524665" cy="3663297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/>
              <a:t>Homework #1</a:t>
            </a:r>
          </a:p>
          <a:p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주파수 도메인 필터링</a:t>
            </a:r>
            <a:endParaRPr lang="ko-KR" altLang="en-US" dirty="0"/>
          </a:p>
          <a:p>
            <a:r>
              <a:rPr lang="en-US" altLang="ko-KR" dirty="0"/>
              <a:t>DFT</a:t>
            </a:r>
            <a:r>
              <a:rPr lang="ko-KR" altLang="en-US" dirty="0"/>
              <a:t>를 통해서 입력 영상을 주파수 도메인으로 바꿔서 출력한 후에 사용자로부터 반지름을 두 개 입력 받은 후에 영상의 중심을 원의 중심으로 하는 두 개의 원을 각각 그린 후에 그 두 원 사이의 값을 통과시키고</a:t>
            </a:r>
            <a:r>
              <a:rPr lang="en-US" altLang="ko-KR" dirty="0"/>
              <a:t>, </a:t>
            </a:r>
            <a:r>
              <a:rPr lang="ko-KR" altLang="en-US" dirty="0"/>
              <a:t>나머지 부분은 다 지워버리는 </a:t>
            </a:r>
            <a:r>
              <a:rPr lang="en-US" altLang="ko-KR" dirty="0"/>
              <a:t>band pass </a:t>
            </a:r>
            <a:r>
              <a:rPr lang="ko-KR" altLang="en-US" dirty="0"/>
              <a:t>필터링을 구현하여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4. </a:t>
            </a:r>
            <a:r>
              <a:rPr lang="ko-KR" altLang="en-US" b="1" dirty="0" err="1"/>
              <a:t>모폴로지</a:t>
            </a:r>
            <a:r>
              <a:rPr lang="ko-KR" altLang="en-US" b="1" dirty="0"/>
              <a:t> 필터</a:t>
            </a:r>
            <a:endParaRPr lang="ko-KR" altLang="en-US" dirty="0"/>
          </a:p>
          <a:p>
            <a:r>
              <a:rPr lang="ko-KR" altLang="en-US" dirty="0"/>
              <a:t>사용자의 입력을 받아서 </a:t>
            </a:r>
            <a:r>
              <a:rPr lang="en-US" altLang="ko-KR" dirty="0"/>
              <a:t>Otsu </a:t>
            </a:r>
            <a:r>
              <a:rPr lang="ko-KR" altLang="en-US" dirty="0"/>
              <a:t>기반의 이진화와 </a:t>
            </a:r>
            <a:r>
              <a:rPr lang="en-US" altLang="ko-KR" dirty="0"/>
              <a:t>Adaptive </a:t>
            </a:r>
            <a:r>
              <a:rPr lang="ko-KR" altLang="en-US" dirty="0"/>
              <a:t>이진화 </a:t>
            </a:r>
            <a:r>
              <a:rPr lang="en-US" altLang="ko-KR" dirty="0"/>
              <a:t>(median)</a:t>
            </a:r>
            <a:r>
              <a:rPr lang="ko-KR" altLang="en-US" dirty="0"/>
              <a:t>를 선택해서 그 결과를 출력하고</a:t>
            </a:r>
            <a:r>
              <a:rPr lang="en-US" altLang="ko-KR" dirty="0"/>
              <a:t>, Erosion, Dilation, Opening, Closing</a:t>
            </a:r>
            <a:r>
              <a:rPr lang="ko-KR" altLang="en-US" dirty="0"/>
              <a:t>에 대한 선택과 횟수를 </a:t>
            </a:r>
            <a:r>
              <a:rPr lang="ko-KR" altLang="en-US" dirty="0" err="1"/>
              <a:t>입력받아서</a:t>
            </a:r>
            <a:r>
              <a:rPr lang="ko-KR" altLang="en-US" dirty="0"/>
              <a:t> 해당 결과를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626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histogram flat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9696255" cy="43222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r>
              <a:rPr lang="ko-KR" altLang="en-US" b="1" dirty="0"/>
              <a:t>히스토그램 평탄화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10EC1-C0EB-41F9-8623-DAF3ACD2AFBF}"/>
              </a:ext>
            </a:extLst>
          </p:cNvPr>
          <p:cNvSpPr/>
          <p:nvPr/>
        </p:nvSpPr>
        <p:spPr>
          <a:xfrm>
            <a:off x="2334598" y="5498054"/>
            <a:ext cx="1875120" cy="46242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176213">
              <a:lnSpc>
                <a:spcPts val="2600"/>
              </a:lnSpc>
            </a:pPr>
            <a:r>
              <a:rPr lang="ko-KR" altLang="en-US" dirty="0"/>
              <a:t>기본 이미지</a:t>
            </a:r>
            <a:endParaRPr lang="en-US" altLang="ko-KR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C9B21C1-11D1-4C63-8B0C-261DE6C6733A}"/>
              </a:ext>
            </a:extLst>
          </p:cNvPr>
          <p:cNvSpPr/>
          <p:nvPr/>
        </p:nvSpPr>
        <p:spPr>
          <a:xfrm>
            <a:off x="5735622" y="3311123"/>
            <a:ext cx="419100" cy="43222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1DC996-FB7F-496D-9AFA-986680574ADA}"/>
              </a:ext>
            </a:extLst>
          </p:cNvPr>
          <p:cNvSpPr/>
          <p:nvPr/>
        </p:nvSpPr>
        <p:spPr>
          <a:xfrm>
            <a:off x="7594901" y="5482701"/>
            <a:ext cx="3158824" cy="43222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r>
              <a:rPr lang="ko-KR" altLang="en-US" dirty="0"/>
              <a:t>히스토그램 평탄화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B1E66F-7F7D-4AA0-BAC2-3386B1E51C13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93890" y="1727233"/>
            <a:ext cx="4680000" cy="36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8CB374-BEFE-4347-8EBC-D024C24EC0F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16454" y="1727233"/>
            <a:ext cx="468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1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spatial domain filtering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9696255" cy="43222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r>
              <a:rPr lang="ko-KR" altLang="en-US" b="1" dirty="0"/>
              <a:t>공간 도메인 필터링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10EC1-C0EB-41F9-8623-DAF3ACD2AFBF}"/>
              </a:ext>
            </a:extLst>
          </p:cNvPr>
          <p:cNvSpPr/>
          <p:nvPr/>
        </p:nvSpPr>
        <p:spPr>
          <a:xfrm>
            <a:off x="2334598" y="5498054"/>
            <a:ext cx="1875120" cy="46242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176213">
              <a:lnSpc>
                <a:spcPts val="2600"/>
              </a:lnSpc>
            </a:pPr>
            <a:r>
              <a:rPr lang="ko-KR" altLang="en-US" dirty="0"/>
              <a:t>기본 이미지</a:t>
            </a:r>
            <a:endParaRPr lang="en-US" altLang="ko-KR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C9B21C1-11D1-4C63-8B0C-261DE6C6733A}"/>
              </a:ext>
            </a:extLst>
          </p:cNvPr>
          <p:cNvSpPr/>
          <p:nvPr/>
        </p:nvSpPr>
        <p:spPr>
          <a:xfrm>
            <a:off x="5735622" y="3311123"/>
            <a:ext cx="419100" cy="43222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1DC996-FB7F-496D-9AFA-986680574ADA}"/>
              </a:ext>
            </a:extLst>
          </p:cNvPr>
          <p:cNvSpPr/>
          <p:nvPr/>
        </p:nvSpPr>
        <p:spPr>
          <a:xfrm>
            <a:off x="7594901" y="5498727"/>
            <a:ext cx="2663524" cy="43222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r>
              <a:rPr lang="ko-KR" altLang="en-US" dirty="0"/>
              <a:t>공간 도메인 필터링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B338FE-0B43-448C-B01E-652B22D9EBF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93890" y="1727233"/>
            <a:ext cx="4680000" cy="360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16B2CB-7330-4788-86B3-F37DF3C6161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11540" y="1735224"/>
            <a:ext cx="468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5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frequency domain filtering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9696255" cy="43222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r>
              <a:rPr lang="ko-KR" altLang="en-US" b="1" dirty="0"/>
              <a:t>주파수 도메인 필터링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10EC1-C0EB-41F9-8623-DAF3ACD2AFBF}"/>
              </a:ext>
            </a:extLst>
          </p:cNvPr>
          <p:cNvSpPr/>
          <p:nvPr/>
        </p:nvSpPr>
        <p:spPr>
          <a:xfrm>
            <a:off x="2334598" y="5498054"/>
            <a:ext cx="1875120" cy="46242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176213">
              <a:lnSpc>
                <a:spcPts val="2600"/>
              </a:lnSpc>
            </a:pPr>
            <a:r>
              <a:rPr lang="ko-KR" altLang="en-US" dirty="0"/>
              <a:t>기본 이미지</a:t>
            </a:r>
            <a:endParaRPr lang="en-US" altLang="ko-KR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C9B21C1-11D1-4C63-8B0C-261DE6C6733A}"/>
              </a:ext>
            </a:extLst>
          </p:cNvPr>
          <p:cNvSpPr/>
          <p:nvPr/>
        </p:nvSpPr>
        <p:spPr>
          <a:xfrm>
            <a:off x="5735622" y="3311123"/>
            <a:ext cx="419100" cy="43222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1DC996-FB7F-496D-9AFA-986680574ADA}"/>
              </a:ext>
            </a:extLst>
          </p:cNvPr>
          <p:cNvSpPr/>
          <p:nvPr/>
        </p:nvSpPr>
        <p:spPr>
          <a:xfrm>
            <a:off x="7680626" y="5498054"/>
            <a:ext cx="2834974" cy="43222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r>
              <a:rPr lang="ko-KR" altLang="en-US" dirty="0"/>
              <a:t>주파수 도메인 필터링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4B2070-3805-4270-B78C-0986E8A4321A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60873" y="1727233"/>
            <a:ext cx="4680000" cy="360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7FFDF84-376C-4053-A86E-79DAFF1B1CE9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49471" y="1743215"/>
            <a:ext cx="468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4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morphological filter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9696255" cy="43222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r>
              <a:rPr lang="ko-KR" altLang="en-US" b="1" dirty="0" err="1"/>
              <a:t>모폴로지</a:t>
            </a:r>
            <a:r>
              <a:rPr lang="ko-KR" altLang="en-US" b="1" dirty="0"/>
              <a:t> 필터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10EC1-C0EB-41F9-8623-DAF3ACD2AFBF}"/>
              </a:ext>
            </a:extLst>
          </p:cNvPr>
          <p:cNvSpPr/>
          <p:nvPr/>
        </p:nvSpPr>
        <p:spPr>
          <a:xfrm>
            <a:off x="2334598" y="5498054"/>
            <a:ext cx="1875120" cy="46242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176213">
              <a:lnSpc>
                <a:spcPts val="2600"/>
              </a:lnSpc>
            </a:pPr>
            <a:r>
              <a:rPr lang="ko-KR" altLang="en-US" dirty="0"/>
              <a:t>기본 이미지</a:t>
            </a:r>
            <a:endParaRPr lang="en-US" altLang="ko-KR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C9B21C1-11D1-4C63-8B0C-261DE6C6733A}"/>
              </a:ext>
            </a:extLst>
          </p:cNvPr>
          <p:cNvSpPr/>
          <p:nvPr/>
        </p:nvSpPr>
        <p:spPr>
          <a:xfrm>
            <a:off x="5735622" y="3311123"/>
            <a:ext cx="419100" cy="43222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1DC996-FB7F-496D-9AFA-986680574ADA}"/>
              </a:ext>
            </a:extLst>
          </p:cNvPr>
          <p:cNvSpPr/>
          <p:nvPr/>
        </p:nvSpPr>
        <p:spPr>
          <a:xfrm>
            <a:off x="7680626" y="5498054"/>
            <a:ext cx="1875120" cy="43222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r>
              <a:rPr lang="ko-KR" altLang="en-US" dirty="0" err="1"/>
              <a:t>모폴로지</a:t>
            </a:r>
            <a:r>
              <a:rPr lang="ko-KR" altLang="en-US" dirty="0"/>
              <a:t> 필터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B263CF-AB47-4C3E-868D-46DB1F42E64C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60873" y="1727233"/>
            <a:ext cx="4680000" cy="360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1C0621-A1C5-4395-B1E4-5834CDCB7601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49471" y="1743215"/>
            <a:ext cx="468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9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0_TF89213316_Win32_OJ108761954" id="{2C949246-E701-4358-AE1D-5E981A9339C9}" vid="{1C9D17EB-7AF8-47B4-A0BF-F0125A4D3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71af3243-3dd4-4a8d-8c0d-dd76da1f02a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50936</TotalTime>
  <Words>252</Words>
  <Application>Microsoft Office PowerPoint</Application>
  <PresentationFormat>와이드스크린</PresentationFormat>
  <Paragraphs>36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굴림체</vt:lpstr>
      <vt:lpstr>나눔스퀘어</vt:lpstr>
      <vt:lpstr>나눔스퀘어 ExtraBold</vt:lpstr>
      <vt:lpstr>맑은 고딕</vt:lpstr>
      <vt:lpstr>Arial</vt:lpstr>
      <vt:lpstr>Avenir Next LT Pro</vt:lpstr>
      <vt:lpstr>Calibri</vt:lpstr>
      <vt:lpstr>Wingdings</vt:lpstr>
      <vt:lpstr>AccentBoxVTI</vt:lpstr>
      <vt:lpstr> 산업 컴퓨터비전 실제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</dc:title>
  <dc:creator>jae kim</dc:creator>
  <cp:lastModifiedBy>이민수[KR]</cp:lastModifiedBy>
  <cp:revision>636</cp:revision>
  <cp:lastPrinted>2023-07-21T02:20:09Z</cp:lastPrinted>
  <dcterms:created xsi:type="dcterms:W3CDTF">2023-07-03T05:14:07Z</dcterms:created>
  <dcterms:modified xsi:type="dcterms:W3CDTF">2024-06-09T04:35:57Z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