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6"/>
  </p:notesMasterIdLst>
  <p:handoutMasterIdLst>
    <p:handoutMasterId r:id="rId17"/>
  </p:handoutMasterIdLst>
  <p:sldIdLst>
    <p:sldId id="281" r:id="rId5"/>
    <p:sldId id="982" r:id="rId6"/>
    <p:sldId id="939" r:id="rId7"/>
    <p:sldId id="1014" r:id="rId8"/>
    <p:sldId id="1015" r:id="rId9"/>
    <p:sldId id="1011" r:id="rId10"/>
    <p:sldId id="1016" r:id="rId11"/>
    <p:sldId id="1017" r:id="rId12"/>
    <p:sldId id="1018" r:id="rId13"/>
    <p:sldId id="995" r:id="rId14"/>
    <p:sldId id="385" r:id="rId15"/>
  </p:sldIdLst>
  <p:sldSz cx="12192000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E950D-F799-43AC-BF62-E599D83A7E72}" v="489" dt="2023-11-26T09:35:33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0406" autoAdjust="0"/>
  </p:normalViewPr>
  <p:slideViewPr>
    <p:cSldViewPr snapToGrid="0">
      <p:cViewPr varScale="1">
        <p:scale>
          <a:sx n="143" d="100"/>
          <a:sy n="143" d="100"/>
        </p:scale>
        <p:origin x="756" y="132"/>
      </p:cViewPr>
      <p:guideLst>
        <p:guide pos="360"/>
        <p:guide pos="7392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105" d="100"/>
          <a:sy n="105" d="100"/>
        </p:scale>
        <p:origin x="25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수 이" userId="8eb20abbcff4ae77" providerId="LiveId" clId="{EB082450-AC8F-488F-9DDB-E3BC31DED2F2}"/>
    <pc:docChg chg="custSel addSld delSld modSld">
      <pc:chgData name="민수 이" userId="8eb20abbcff4ae77" providerId="LiveId" clId="{EB082450-AC8F-488F-9DDB-E3BC31DED2F2}" dt="2023-11-12T11:59:40.907" v="292" actId="20577"/>
      <pc:docMkLst>
        <pc:docMk/>
      </pc:docMkLst>
      <pc:sldChg chg="modSp mod">
        <pc:chgData name="민수 이" userId="8eb20abbcff4ae77" providerId="LiveId" clId="{EB082450-AC8F-488F-9DDB-E3BC31DED2F2}" dt="2023-11-12T11:44:04.817" v="10"/>
        <pc:sldMkLst>
          <pc:docMk/>
          <pc:sldMk cId="183373782" sldId="281"/>
        </pc:sldMkLst>
        <pc:spChg chg="mod">
          <ac:chgData name="민수 이" userId="8eb20abbcff4ae77" providerId="LiveId" clId="{EB082450-AC8F-488F-9DDB-E3BC31DED2F2}" dt="2023-11-12T11:44:04.817" v="10"/>
          <ac:spMkLst>
            <pc:docMk/>
            <pc:sldMk cId="183373782" sldId="281"/>
            <ac:spMk id="6" creationId="{B3909A3E-B7A3-2D6C-B3C0-E634F34D8DE0}"/>
          </ac:spMkLst>
        </pc:spChg>
      </pc:sldChg>
      <pc:sldChg chg="addSp delSp modSp mod">
        <pc:chgData name="민수 이" userId="8eb20abbcff4ae77" providerId="LiveId" clId="{EB082450-AC8F-488F-9DDB-E3BC31DED2F2}" dt="2023-11-12T11:59:29.679" v="285" actId="20577"/>
        <pc:sldMkLst>
          <pc:docMk/>
          <pc:sldMk cId="1381674049" sldId="939"/>
        </pc:sldMkLst>
        <pc:spChg chg="add del">
          <ac:chgData name="민수 이" userId="8eb20abbcff4ae77" providerId="LiveId" clId="{EB082450-AC8F-488F-9DDB-E3BC31DED2F2}" dt="2023-11-12T11:57:26.744" v="211" actId="478"/>
          <ac:spMkLst>
            <pc:docMk/>
            <pc:sldMk cId="1381674049" sldId="939"/>
            <ac:spMk id="3" creationId="{FF9660B9-BDA9-5E2E-BCD9-78975E4A17F7}"/>
          </ac:spMkLst>
        </pc:spChg>
        <pc:spChg chg="mod">
          <ac:chgData name="민수 이" userId="8eb20abbcff4ae77" providerId="LiveId" clId="{EB082450-AC8F-488F-9DDB-E3BC31DED2F2}" dt="2023-11-12T11:59:29.679" v="285" actId="20577"/>
          <ac:spMkLst>
            <pc:docMk/>
            <pc:sldMk cId="1381674049" sldId="939"/>
            <ac:spMk id="18" creationId="{00000000-0000-0000-0000-000000000000}"/>
          </ac:spMkLst>
        </pc:spChg>
      </pc:sldChg>
      <pc:sldChg chg="modSp add mod">
        <pc:chgData name="민수 이" userId="8eb20abbcff4ae77" providerId="LiveId" clId="{EB082450-AC8F-488F-9DDB-E3BC31DED2F2}" dt="2023-11-12T11:44:32.604" v="16" actId="20577"/>
        <pc:sldMkLst>
          <pc:docMk/>
          <pc:sldMk cId="224589800" sldId="996"/>
        </pc:sldMkLst>
        <pc:spChg chg="mod">
          <ac:chgData name="민수 이" userId="8eb20abbcff4ae77" providerId="LiveId" clId="{EB082450-AC8F-488F-9DDB-E3BC31DED2F2}" dt="2023-11-12T11:44:32.604" v="16" actId="20577"/>
          <ac:spMkLst>
            <pc:docMk/>
            <pc:sldMk cId="224589800" sldId="996"/>
            <ac:spMk id="18" creationId="{00000000-0000-0000-0000-000000000000}"/>
          </ac:spMkLst>
        </pc:spChg>
      </pc:sldChg>
      <pc:sldChg chg="modSp add mod">
        <pc:chgData name="민수 이" userId="8eb20abbcff4ae77" providerId="LiveId" clId="{EB082450-AC8F-488F-9DDB-E3BC31DED2F2}" dt="2023-11-12T11:59:40.907" v="292" actId="20577"/>
        <pc:sldMkLst>
          <pc:docMk/>
          <pc:sldMk cId="63023700" sldId="997"/>
        </pc:sldMkLst>
        <pc:spChg chg="mod">
          <ac:chgData name="민수 이" userId="8eb20abbcff4ae77" providerId="LiveId" clId="{EB082450-AC8F-488F-9DDB-E3BC31DED2F2}" dt="2023-11-12T11:59:40.907" v="292" actId="20577"/>
          <ac:spMkLst>
            <pc:docMk/>
            <pc:sldMk cId="63023700" sldId="997"/>
            <ac:spMk id="18" creationId="{00000000-0000-0000-0000-000000000000}"/>
          </ac:spMkLst>
        </pc:spChg>
      </pc:sldChg>
      <pc:sldChg chg="add del">
        <pc:chgData name="민수 이" userId="8eb20abbcff4ae77" providerId="LiveId" clId="{EB082450-AC8F-488F-9DDB-E3BC31DED2F2}" dt="2023-11-12T11:44:38.241" v="17" actId="47"/>
        <pc:sldMkLst>
          <pc:docMk/>
          <pc:sldMk cId="1761649946" sldId="997"/>
        </pc:sldMkLst>
      </pc:sldChg>
      <pc:sldChg chg="add del">
        <pc:chgData name="민수 이" userId="8eb20abbcff4ae77" providerId="LiveId" clId="{EB082450-AC8F-488F-9DDB-E3BC31DED2F2}" dt="2023-11-12T11:44:38.887" v="18" actId="47"/>
        <pc:sldMkLst>
          <pc:docMk/>
          <pc:sldMk cId="1473790955" sldId="998"/>
        </pc:sldMkLst>
      </pc:sldChg>
      <pc:sldChg chg="add del">
        <pc:chgData name="민수 이" userId="8eb20abbcff4ae77" providerId="LiveId" clId="{EB082450-AC8F-488F-9DDB-E3BC31DED2F2}" dt="2023-11-12T11:44:39.488" v="19" actId="47"/>
        <pc:sldMkLst>
          <pc:docMk/>
          <pc:sldMk cId="2572812550" sldId="999"/>
        </pc:sldMkLst>
      </pc:sldChg>
      <pc:sldChg chg="add del">
        <pc:chgData name="민수 이" userId="8eb20abbcff4ae77" providerId="LiveId" clId="{EB082450-AC8F-488F-9DDB-E3BC31DED2F2}" dt="2023-11-12T11:44:40.130" v="20" actId="47"/>
        <pc:sldMkLst>
          <pc:docMk/>
          <pc:sldMk cId="390335026" sldId="1000"/>
        </pc:sldMkLst>
      </pc:sldChg>
    </pc:docChg>
  </pc:docChgLst>
  <pc:docChgLst>
    <pc:chgData name="Hyunkyung Jung" userId="ad2893616aff9128" providerId="LiveId" clId="{B97E950D-F799-43AC-BF62-E599D83A7E72}"/>
    <pc:docChg chg="undo custSel addSld delSld modSld sldOrd">
      <pc:chgData name="Hyunkyung Jung" userId="ad2893616aff9128" providerId="LiveId" clId="{B97E950D-F799-43AC-BF62-E599D83A7E72}" dt="2023-11-26T09:35:38.124" v="6357" actId="14100"/>
      <pc:docMkLst>
        <pc:docMk/>
      </pc:docMkLst>
      <pc:sldChg chg="addSp delSp modSp mod ord">
        <pc:chgData name="Hyunkyung Jung" userId="ad2893616aff9128" providerId="LiveId" clId="{B97E950D-F799-43AC-BF62-E599D83A7E72}" dt="2023-11-26T08:24:31.702" v="2993" actId="22"/>
        <pc:sldMkLst>
          <pc:docMk/>
          <pc:sldMk cId="1988049555" sldId="993"/>
        </pc:sldMkLst>
        <pc:spChg chg="add del">
          <ac:chgData name="Hyunkyung Jung" userId="ad2893616aff9128" providerId="LiveId" clId="{B97E950D-F799-43AC-BF62-E599D83A7E72}" dt="2023-11-26T08:24:31.702" v="2993" actId="22"/>
          <ac:spMkLst>
            <pc:docMk/>
            <pc:sldMk cId="1988049555" sldId="993"/>
            <ac:spMk id="8" creationId="{1EEE1A19-D7A5-964E-590D-C18F767F09C9}"/>
          </ac:spMkLst>
        </pc:spChg>
        <pc:spChg chg="mod">
          <ac:chgData name="Hyunkyung Jung" userId="ad2893616aff9128" providerId="LiveId" clId="{B97E950D-F799-43AC-BF62-E599D83A7E72}" dt="2023-11-26T08:21:54.530" v="2979"/>
          <ac:spMkLst>
            <pc:docMk/>
            <pc:sldMk cId="1988049555" sldId="993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8:22:50.013" v="2983" actId="1076"/>
          <ac:picMkLst>
            <pc:docMk/>
            <pc:sldMk cId="1988049555" sldId="993"/>
            <ac:picMk id="3" creationId="{7DAC31C1-B06F-6BE1-42C3-5B2A81817477}"/>
          </ac:picMkLst>
        </pc:picChg>
        <pc:picChg chg="add mod">
          <ac:chgData name="Hyunkyung Jung" userId="ad2893616aff9128" providerId="LiveId" clId="{B97E950D-F799-43AC-BF62-E599D83A7E72}" dt="2023-11-26T08:22:59.345" v="2988" actId="14100"/>
          <ac:picMkLst>
            <pc:docMk/>
            <pc:sldMk cId="1988049555" sldId="993"/>
            <ac:picMk id="5" creationId="{0DBC0E41-C67D-056A-1A38-5ABF6075EF5A}"/>
          </ac:picMkLst>
        </pc:picChg>
      </pc:sldChg>
      <pc:sldChg chg="addSp modSp add mod ord">
        <pc:chgData name="Hyunkyung Jung" userId="ad2893616aff9128" providerId="LiveId" clId="{B97E950D-F799-43AC-BF62-E599D83A7E72}" dt="2023-11-26T07:48:46.335" v="1760" actId="14100"/>
        <pc:sldMkLst>
          <pc:docMk/>
          <pc:sldMk cId="2800410048" sldId="995"/>
        </pc:sldMkLst>
        <pc:spChg chg="mod">
          <ac:chgData name="Hyunkyung Jung" userId="ad2893616aff9128" providerId="LiveId" clId="{B97E950D-F799-43AC-BF62-E599D83A7E72}" dt="2023-11-26T07:48:08.456" v="1740" actId="20577"/>
          <ac:spMkLst>
            <pc:docMk/>
            <pc:sldMk cId="2800410048" sldId="995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48:31.923" v="1754" actId="14100"/>
          <ac:picMkLst>
            <pc:docMk/>
            <pc:sldMk cId="2800410048" sldId="995"/>
            <ac:picMk id="3" creationId="{2C84FDBA-FC19-9D37-839C-00F2884FC203}"/>
          </ac:picMkLst>
        </pc:picChg>
        <pc:picChg chg="add mod">
          <ac:chgData name="Hyunkyung Jung" userId="ad2893616aff9128" providerId="LiveId" clId="{B97E950D-F799-43AC-BF62-E599D83A7E72}" dt="2023-11-26T07:48:40.659" v="1758" actId="14100"/>
          <ac:picMkLst>
            <pc:docMk/>
            <pc:sldMk cId="2800410048" sldId="995"/>
            <ac:picMk id="5" creationId="{741B5A04-B0CF-DBB7-521E-64BF5CDCD959}"/>
          </ac:picMkLst>
        </pc:picChg>
        <pc:picChg chg="add mod">
          <ac:chgData name="Hyunkyung Jung" userId="ad2893616aff9128" providerId="LiveId" clId="{B97E950D-F799-43AC-BF62-E599D83A7E72}" dt="2023-11-26T07:48:46.335" v="1760" actId="14100"/>
          <ac:picMkLst>
            <pc:docMk/>
            <pc:sldMk cId="2800410048" sldId="995"/>
            <ac:picMk id="8" creationId="{856AED89-BA04-2380-1283-C9A6A5EE8F7F}"/>
          </ac:picMkLst>
        </pc:picChg>
      </pc:sldChg>
      <pc:sldChg chg="del">
        <pc:chgData name="Hyunkyung Jung" userId="ad2893616aff9128" providerId="LiveId" clId="{B97E950D-F799-43AC-BF62-E599D83A7E72}" dt="2023-11-26T08:48:48.980" v="3849" actId="47"/>
        <pc:sldMkLst>
          <pc:docMk/>
          <pc:sldMk cId="224589800" sldId="996"/>
        </pc:sldMkLst>
      </pc:sldChg>
      <pc:sldChg chg="modSp mod">
        <pc:chgData name="Hyunkyung Jung" userId="ad2893616aff9128" providerId="LiveId" clId="{B97E950D-F799-43AC-BF62-E599D83A7E72}" dt="2023-11-13T09:48:18.881" v="0" actId="2062"/>
        <pc:sldMkLst>
          <pc:docMk/>
          <pc:sldMk cId="63023700" sldId="997"/>
        </pc:sldMkLst>
        <pc:graphicFrameChg chg="modGraphic">
          <ac:chgData name="Hyunkyung Jung" userId="ad2893616aff9128" providerId="LiveId" clId="{B97E950D-F799-43AC-BF62-E599D83A7E72}" dt="2023-11-13T09:48:18.881" v="0" actId="2062"/>
          <ac:graphicFrameMkLst>
            <pc:docMk/>
            <pc:sldMk cId="63023700" sldId="997"/>
            <ac:graphicFrameMk id="4" creationId="{4DF189DA-E9D4-8BB0-CB73-7F06E109EA9D}"/>
          </ac:graphicFrameMkLst>
        </pc:graphicFrameChg>
      </pc:sldChg>
      <pc:sldChg chg="addSp delSp modSp del mod">
        <pc:chgData name="Hyunkyung Jung" userId="ad2893616aff9128" providerId="LiveId" clId="{B97E950D-F799-43AC-BF62-E599D83A7E72}" dt="2023-11-26T07:23:24.090" v="1422" actId="47"/>
        <pc:sldMkLst>
          <pc:docMk/>
          <pc:sldMk cId="3989790086" sldId="999"/>
        </pc:sldMkLst>
        <pc:spChg chg="mod">
          <ac:chgData name="Hyunkyung Jung" userId="ad2893616aff9128" providerId="LiveId" clId="{B97E950D-F799-43AC-BF62-E599D83A7E72}" dt="2023-11-26T07:23:22.664" v="1421" actId="20577"/>
          <ac:spMkLst>
            <pc:docMk/>
            <pc:sldMk cId="3989790086" sldId="999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7:22:19.826" v="1383" actId="478"/>
          <ac:picMkLst>
            <pc:docMk/>
            <pc:sldMk cId="3989790086" sldId="999"/>
            <ac:picMk id="3" creationId="{69139A86-E7E4-A242-68A2-D10A91FC9ECD}"/>
          </ac:picMkLst>
        </pc:picChg>
        <pc:picChg chg="del">
          <ac:chgData name="Hyunkyung Jung" userId="ad2893616aff9128" providerId="LiveId" clId="{B97E950D-F799-43AC-BF62-E599D83A7E72}" dt="2023-11-26T07:06:47.792" v="619" actId="478"/>
          <ac:picMkLst>
            <pc:docMk/>
            <pc:sldMk cId="3989790086" sldId="999"/>
            <ac:picMk id="3" creationId="{87F1D4C0-D08F-904F-EEEE-43930CB1F54A}"/>
          </ac:picMkLst>
        </pc:picChg>
      </pc:sldChg>
      <pc:sldChg chg="modSp add del mod">
        <pc:chgData name="Hyunkyung Jung" userId="ad2893616aff9128" providerId="LiveId" clId="{B97E950D-F799-43AC-BF62-E599D83A7E72}" dt="2023-11-24T12:36:55.275" v="261" actId="47"/>
        <pc:sldMkLst>
          <pc:docMk/>
          <pc:sldMk cId="1857076704" sldId="1004"/>
        </pc:sldMkLst>
        <pc:spChg chg="mod">
          <ac:chgData name="Hyunkyung Jung" userId="ad2893616aff9128" providerId="LiveId" clId="{B97E950D-F799-43AC-BF62-E599D83A7E72}" dt="2023-11-24T12:04:38.094" v="9" actId="20577"/>
          <ac:spMkLst>
            <pc:docMk/>
            <pc:sldMk cId="1857076704" sldId="1004"/>
            <ac:spMk id="18" creationId="{00000000-0000-0000-0000-000000000000}"/>
          </ac:spMkLst>
        </pc:spChg>
      </pc:sldChg>
      <pc:sldChg chg="add del">
        <pc:chgData name="Hyunkyung Jung" userId="ad2893616aff9128" providerId="LiveId" clId="{B97E950D-F799-43AC-BF62-E599D83A7E72}" dt="2023-11-24T12:33:11.066" v="252" actId="47"/>
        <pc:sldMkLst>
          <pc:docMk/>
          <pc:sldMk cId="3409137764" sldId="1005"/>
        </pc:sldMkLst>
      </pc:sldChg>
      <pc:sldChg chg="addSp modSp add del mod">
        <pc:chgData name="Hyunkyung Jung" userId="ad2893616aff9128" providerId="LiveId" clId="{B97E950D-F799-43AC-BF62-E599D83A7E72}" dt="2023-11-26T07:55:42.770" v="2142" actId="14100"/>
        <pc:sldMkLst>
          <pc:docMk/>
          <pc:sldMk cId="4208075863" sldId="1005"/>
        </pc:sldMkLst>
        <pc:spChg chg="mod">
          <ac:chgData name="Hyunkyung Jung" userId="ad2893616aff9128" providerId="LiveId" clId="{B97E950D-F799-43AC-BF62-E599D83A7E72}" dt="2023-11-26T07:53:43.829" v="2125"/>
          <ac:spMkLst>
            <pc:docMk/>
            <pc:sldMk cId="4208075863" sldId="1005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55:25.582" v="2130" actId="14100"/>
          <ac:picMkLst>
            <pc:docMk/>
            <pc:sldMk cId="4208075863" sldId="1005"/>
            <ac:picMk id="3" creationId="{6B1CC199-A000-2703-68AF-9FBC938A3BBF}"/>
          </ac:picMkLst>
        </pc:picChg>
        <pc:picChg chg="add mod">
          <ac:chgData name="Hyunkyung Jung" userId="ad2893616aff9128" providerId="LiveId" clId="{B97E950D-F799-43AC-BF62-E599D83A7E72}" dt="2023-11-26T07:55:34.639" v="2136" actId="14100"/>
          <ac:picMkLst>
            <pc:docMk/>
            <pc:sldMk cId="4208075863" sldId="1005"/>
            <ac:picMk id="5" creationId="{A7CAE9B4-55A0-6FC9-EAAE-FC18E740BABB}"/>
          </ac:picMkLst>
        </pc:picChg>
        <pc:picChg chg="add mod">
          <ac:chgData name="Hyunkyung Jung" userId="ad2893616aff9128" providerId="LiveId" clId="{B97E950D-F799-43AC-BF62-E599D83A7E72}" dt="2023-11-26T07:55:42.770" v="2142" actId="14100"/>
          <ac:picMkLst>
            <pc:docMk/>
            <pc:sldMk cId="4208075863" sldId="1005"/>
            <ac:picMk id="8" creationId="{2BEA745A-7E6E-1D3D-10EF-07118353E0E8}"/>
          </ac:picMkLst>
        </pc:picChg>
      </pc:sldChg>
      <pc:sldChg chg="add del">
        <pc:chgData name="Hyunkyung Jung" userId="ad2893616aff9128" providerId="LiveId" clId="{B97E950D-F799-43AC-BF62-E599D83A7E72}" dt="2023-11-24T12:33:21.499" v="253" actId="47"/>
        <pc:sldMkLst>
          <pc:docMk/>
          <pc:sldMk cId="519003379" sldId="1006"/>
        </pc:sldMkLst>
      </pc:sldChg>
      <pc:sldChg chg="addSp delSp modSp add mod">
        <pc:chgData name="Hyunkyung Jung" userId="ad2893616aff9128" providerId="LiveId" clId="{B97E950D-F799-43AC-BF62-E599D83A7E72}" dt="2023-11-26T07:26:11.127" v="1459" actId="14100"/>
        <pc:sldMkLst>
          <pc:docMk/>
          <pc:sldMk cId="2913942955" sldId="1006"/>
        </pc:sldMkLst>
        <pc:spChg chg="mod">
          <ac:chgData name="Hyunkyung Jung" userId="ad2893616aff9128" providerId="LiveId" clId="{B97E950D-F799-43AC-BF62-E599D83A7E72}" dt="2023-11-26T07:26:03.384" v="1454" actId="20577"/>
          <ac:spMkLst>
            <pc:docMk/>
            <pc:sldMk cId="2913942955" sldId="1006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26:07.367" v="1457" actId="1076"/>
          <ac:picMkLst>
            <pc:docMk/>
            <pc:sldMk cId="2913942955" sldId="1006"/>
            <ac:picMk id="3" creationId="{E64A1790-7EFD-7340-7C3F-7C3C07C68C79}"/>
          </ac:picMkLst>
        </pc:picChg>
        <pc:picChg chg="add del mod">
          <ac:chgData name="Hyunkyung Jung" userId="ad2893616aff9128" providerId="LiveId" clId="{B97E950D-F799-43AC-BF62-E599D83A7E72}" dt="2023-11-26T07:25:50.834" v="1449" actId="478"/>
          <ac:picMkLst>
            <pc:docMk/>
            <pc:sldMk cId="2913942955" sldId="1006"/>
            <ac:picMk id="5" creationId="{F1AD00B6-7457-B625-F337-A1B49708A2D2}"/>
          </ac:picMkLst>
        </pc:picChg>
        <pc:picChg chg="add del mod">
          <ac:chgData name="Hyunkyung Jung" userId="ad2893616aff9128" providerId="LiveId" clId="{B97E950D-F799-43AC-BF62-E599D83A7E72}" dt="2023-11-26T07:24:21.452" v="1444" actId="478"/>
          <ac:picMkLst>
            <pc:docMk/>
            <pc:sldMk cId="2913942955" sldId="1006"/>
            <ac:picMk id="8" creationId="{BF58608F-94E8-D8B3-62F5-85D8C177F1F4}"/>
          </ac:picMkLst>
        </pc:picChg>
        <pc:picChg chg="add mod">
          <ac:chgData name="Hyunkyung Jung" userId="ad2893616aff9128" providerId="LiveId" clId="{B97E950D-F799-43AC-BF62-E599D83A7E72}" dt="2023-11-26T07:26:11.127" v="1459" actId="14100"/>
          <ac:picMkLst>
            <pc:docMk/>
            <pc:sldMk cId="2913942955" sldId="1006"/>
            <ac:picMk id="10" creationId="{D3761334-3771-5A59-5CE4-E8C4BCF337CF}"/>
          </ac:picMkLst>
        </pc:picChg>
      </pc:sldChg>
      <pc:sldChg chg="addSp delSp modSp add mod">
        <pc:chgData name="Hyunkyung Jung" userId="ad2893616aff9128" providerId="LiveId" clId="{B97E950D-F799-43AC-BF62-E599D83A7E72}" dt="2023-11-26T07:28:05.957" v="1489" actId="14100"/>
        <pc:sldMkLst>
          <pc:docMk/>
          <pc:sldMk cId="3978654400" sldId="1007"/>
        </pc:sldMkLst>
        <pc:spChg chg="mod">
          <ac:chgData name="Hyunkyung Jung" userId="ad2893616aff9128" providerId="LiveId" clId="{B97E950D-F799-43AC-BF62-E599D83A7E72}" dt="2023-11-26T07:26:14.727" v="1460" actId="20577"/>
          <ac:spMkLst>
            <pc:docMk/>
            <pc:sldMk cId="3978654400" sldId="1007"/>
            <ac:spMk id="18" creationId="{00000000-0000-0000-0000-000000000000}"/>
          </ac:spMkLst>
        </pc:spChg>
        <pc:picChg chg="del">
          <ac:chgData name="Hyunkyung Jung" userId="ad2893616aff9128" providerId="LiveId" clId="{B97E950D-F799-43AC-BF62-E599D83A7E72}" dt="2023-11-26T07:26:16.275" v="1461" actId="478"/>
          <ac:picMkLst>
            <pc:docMk/>
            <pc:sldMk cId="3978654400" sldId="1007"/>
            <ac:picMk id="3" creationId="{E64A1790-7EFD-7340-7C3F-7C3C07C68C79}"/>
          </ac:picMkLst>
        </pc:picChg>
        <pc:picChg chg="add mod">
          <ac:chgData name="Hyunkyung Jung" userId="ad2893616aff9128" providerId="LiveId" clId="{B97E950D-F799-43AC-BF62-E599D83A7E72}" dt="2023-11-26T07:27:52.817" v="1481" actId="14100"/>
          <ac:picMkLst>
            <pc:docMk/>
            <pc:sldMk cId="3978654400" sldId="1007"/>
            <ac:picMk id="4" creationId="{ADEF6D72-C259-93F9-4384-D531C4684B13}"/>
          </ac:picMkLst>
        </pc:picChg>
        <pc:picChg chg="del">
          <ac:chgData name="Hyunkyung Jung" userId="ad2893616aff9128" providerId="LiveId" clId="{B97E950D-F799-43AC-BF62-E599D83A7E72}" dt="2023-11-26T07:26:16.614" v="1462" actId="478"/>
          <ac:picMkLst>
            <pc:docMk/>
            <pc:sldMk cId="3978654400" sldId="1007"/>
            <ac:picMk id="5" creationId="{F1AD00B6-7457-B625-F337-A1B49708A2D2}"/>
          </ac:picMkLst>
        </pc:picChg>
        <pc:picChg chg="del">
          <ac:chgData name="Hyunkyung Jung" userId="ad2893616aff9128" providerId="LiveId" clId="{B97E950D-F799-43AC-BF62-E599D83A7E72}" dt="2023-11-26T07:26:16.967" v="1463" actId="478"/>
          <ac:picMkLst>
            <pc:docMk/>
            <pc:sldMk cId="3978654400" sldId="1007"/>
            <ac:picMk id="8" creationId="{BF58608F-94E8-D8B3-62F5-85D8C177F1F4}"/>
          </ac:picMkLst>
        </pc:picChg>
        <pc:picChg chg="add del mod">
          <ac:chgData name="Hyunkyung Jung" userId="ad2893616aff9128" providerId="LiveId" clId="{B97E950D-F799-43AC-BF62-E599D83A7E72}" dt="2023-11-26T07:27:12.405" v="1476" actId="478"/>
          <ac:picMkLst>
            <pc:docMk/>
            <pc:sldMk cId="3978654400" sldId="1007"/>
            <ac:picMk id="9" creationId="{EFC3BEBA-29C3-ADC0-BE11-3B6053360AF9}"/>
          </ac:picMkLst>
        </pc:picChg>
        <pc:picChg chg="add mod">
          <ac:chgData name="Hyunkyung Jung" userId="ad2893616aff9128" providerId="LiveId" clId="{B97E950D-F799-43AC-BF62-E599D83A7E72}" dt="2023-11-26T07:27:56.191" v="1483" actId="14100"/>
          <ac:picMkLst>
            <pc:docMk/>
            <pc:sldMk cId="3978654400" sldId="1007"/>
            <ac:picMk id="11" creationId="{D1E4E7AB-532B-8439-ADB7-04A0E731EE3F}"/>
          </ac:picMkLst>
        </pc:picChg>
        <pc:picChg chg="add mod">
          <ac:chgData name="Hyunkyung Jung" userId="ad2893616aff9128" providerId="LiveId" clId="{B97E950D-F799-43AC-BF62-E599D83A7E72}" dt="2023-11-26T07:28:05.957" v="1489" actId="14100"/>
          <ac:picMkLst>
            <pc:docMk/>
            <pc:sldMk cId="3978654400" sldId="1007"/>
            <ac:picMk id="13" creationId="{D3793D32-28FB-2E85-C94E-D8971D78B1DD}"/>
          </ac:picMkLst>
        </pc:picChg>
      </pc:sldChg>
      <pc:sldChg chg="addSp delSp modSp add mod">
        <pc:chgData name="Hyunkyung Jung" userId="ad2893616aff9128" providerId="LiveId" clId="{B97E950D-F799-43AC-BF62-E599D83A7E72}" dt="2023-11-26T07:38:49.538" v="1622" actId="14100"/>
        <pc:sldMkLst>
          <pc:docMk/>
          <pc:sldMk cId="2825865421" sldId="1008"/>
        </pc:sldMkLst>
        <pc:spChg chg="mod">
          <ac:chgData name="Hyunkyung Jung" userId="ad2893616aff9128" providerId="LiveId" clId="{B97E950D-F799-43AC-BF62-E599D83A7E72}" dt="2023-11-26T07:36:47.915" v="1611" actId="20577"/>
          <ac:spMkLst>
            <pc:docMk/>
            <pc:sldMk cId="2825865421" sldId="1008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38:38.597" v="1616" actId="14100"/>
          <ac:picMkLst>
            <pc:docMk/>
            <pc:sldMk cId="2825865421" sldId="1008"/>
            <ac:picMk id="3" creationId="{6B1D40DF-B2D2-8D8D-A560-86329CAB5CAA}"/>
          </ac:picMkLst>
        </pc:picChg>
        <pc:picChg chg="del">
          <ac:chgData name="Hyunkyung Jung" userId="ad2893616aff9128" providerId="LiveId" clId="{B97E950D-F799-43AC-BF62-E599D83A7E72}" dt="2023-11-26T07:29:45.247" v="1491" actId="478"/>
          <ac:picMkLst>
            <pc:docMk/>
            <pc:sldMk cId="2825865421" sldId="1008"/>
            <ac:picMk id="4" creationId="{994D6DEC-FDEF-F841-C2BF-025059AEC1BD}"/>
          </ac:picMkLst>
        </pc:picChg>
        <pc:picChg chg="add mod">
          <ac:chgData name="Hyunkyung Jung" userId="ad2893616aff9128" providerId="LiveId" clId="{B97E950D-F799-43AC-BF62-E599D83A7E72}" dt="2023-11-26T07:38:49.538" v="1622" actId="14100"/>
          <ac:picMkLst>
            <pc:docMk/>
            <pc:sldMk cId="2825865421" sldId="1008"/>
            <ac:picMk id="6" creationId="{AB605F90-8DB4-6EF6-449E-87B383FE3222}"/>
          </ac:picMkLst>
        </pc:picChg>
        <pc:picChg chg="del">
          <ac:chgData name="Hyunkyung Jung" userId="ad2893616aff9128" providerId="LiveId" clId="{B97E950D-F799-43AC-BF62-E599D83A7E72}" dt="2023-11-26T07:29:45.574" v="1492" actId="478"/>
          <ac:picMkLst>
            <pc:docMk/>
            <pc:sldMk cId="2825865421" sldId="1008"/>
            <ac:picMk id="8" creationId="{73E28C27-2317-23AF-D1AF-615A7E46ABCF}"/>
          </ac:picMkLst>
        </pc:picChg>
        <pc:picChg chg="del">
          <ac:chgData name="Hyunkyung Jung" userId="ad2893616aff9128" providerId="LiveId" clId="{B97E950D-F799-43AC-BF62-E599D83A7E72}" dt="2023-11-26T07:29:45.992" v="1493" actId="478"/>
          <ac:picMkLst>
            <pc:docMk/>
            <pc:sldMk cId="2825865421" sldId="1008"/>
            <ac:picMk id="10" creationId="{228A1C07-A21D-A96C-7F3B-A4B0791C2F17}"/>
          </ac:picMkLst>
        </pc:picChg>
      </pc:sldChg>
      <pc:sldChg chg="addSp modSp add mod">
        <pc:chgData name="Hyunkyung Jung" userId="ad2893616aff9128" providerId="LiveId" clId="{B97E950D-F799-43AC-BF62-E599D83A7E72}" dt="2023-11-26T07:49:04.305" v="1769" actId="14100"/>
        <pc:sldMkLst>
          <pc:docMk/>
          <pc:sldMk cId="3476964009" sldId="1009"/>
        </pc:sldMkLst>
        <pc:spChg chg="mod">
          <ac:chgData name="Hyunkyung Jung" userId="ad2893616aff9128" providerId="LiveId" clId="{B97E950D-F799-43AC-BF62-E599D83A7E72}" dt="2023-11-26T07:48:56.189" v="1763" actId="5793"/>
          <ac:spMkLst>
            <pc:docMk/>
            <pc:sldMk cId="3476964009" sldId="1009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49:04.305" v="1769" actId="14100"/>
          <ac:picMkLst>
            <pc:docMk/>
            <pc:sldMk cId="3476964009" sldId="1009"/>
            <ac:picMk id="3" creationId="{B03F3F0F-B923-2210-E00F-EAA8740B4A08}"/>
          </ac:picMkLst>
        </pc:picChg>
      </pc:sldChg>
      <pc:sldChg chg="modSp add del mod">
        <pc:chgData name="Hyunkyung Jung" userId="ad2893616aff9128" providerId="LiveId" clId="{B97E950D-F799-43AC-BF62-E599D83A7E72}" dt="2023-11-26T08:25:05.009" v="3010" actId="47"/>
        <pc:sldMkLst>
          <pc:docMk/>
          <pc:sldMk cId="1077942349" sldId="1010"/>
        </pc:sldMkLst>
        <pc:spChg chg="mod">
          <ac:chgData name="Hyunkyung Jung" userId="ad2893616aff9128" providerId="LiveId" clId="{B97E950D-F799-43AC-BF62-E599D83A7E72}" dt="2023-11-26T08:23:12.938" v="2991" actId="20577"/>
          <ac:spMkLst>
            <pc:docMk/>
            <pc:sldMk cId="1077942349" sldId="1010"/>
            <ac:spMk id="18" creationId="{00000000-0000-0000-0000-000000000000}"/>
          </ac:spMkLst>
        </pc:spChg>
      </pc:sldChg>
      <pc:sldChg chg="addSp modSp add mod">
        <pc:chgData name="Hyunkyung Jung" userId="ad2893616aff9128" providerId="LiveId" clId="{B97E950D-F799-43AC-BF62-E599D83A7E72}" dt="2023-11-26T08:48:38.045" v="3848" actId="14100"/>
        <pc:sldMkLst>
          <pc:docMk/>
          <pc:sldMk cId="812510754" sldId="1011"/>
        </pc:sldMkLst>
        <pc:spChg chg="mod">
          <ac:chgData name="Hyunkyung Jung" userId="ad2893616aff9128" providerId="LiveId" clId="{B97E950D-F799-43AC-BF62-E599D83A7E72}" dt="2023-11-26T08:46:33.037" v="3829" actId="20577"/>
          <ac:spMkLst>
            <pc:docMk/>
            <pc:sldMk cId="812510754" sldId="1011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8:47:59.576" v="3841" actId="14100"/>
          <ac:picMkLst>
            <pc:docMk/>
            <pc:sldMk cId="812510754" sldId="1011"/>
            <ac:picMk id="3" creationId="{460F6C16-3479-8397-FED0-74A89692EDD6}"/>
          </ac:picMkLst>
        </pc:picChg>
        <pc:picChg chg="add mod">
          <ac:chgData name="Hyunkyung Jung" userId="ad2893616aff9128" providerId="LiveId" clId="{B97E950D-F799-43AC-BF62-E599D83A7E72}" dt="2023-11-26T08:48:05.185" v="3843" actId="14100"/>
          <ac:picMkLst>
            <pc:docMk/>
            <pc:sldMk cId="812510754" sldId="1011"/>
            <ac:picMk id="5" creationId="{0B3F59BD-33BB-00AF-6039-1695D19F450B}"/>
          </ac:picMkLst>
        </pc:picChg>
        <pc:picChg chg="add mod">
          <ac:chgData name="Hyunkyung Jung" userId="ad2893616aff9128" providerId="LiveId" clId="{B97E950D-F799-43AC-BF62-E599D83A7E72}" dt="2023-11-26T08:48:38.045" v="3848" actId="14100"/>
          <ac:picMkLst>
            <pc:docMk/>
            <pc:sldMk cId="812510754" sldId="1011"/>
            <ac:picMk id="8" creationId="{EC0D48CB-6721-9DB7-C00A-BB5491EBF163}"/>
          </ac:picMkLst>
        </pc:picChg>
      </pc:sldChg>
      <pc:sldChg chg="addSp delSp modSp add mod">
        <pc:chgData name="Hyunkyung Jung" userId="ad2893616aff9128" providerId="LiveId" clId="{B97E950D-F799-43AC-BF62-E599D83A7E72}" dt="2023-11-26T08:35:09.312" v="3485" actId="14100"/>
        <pc:sldMkLst>
          <pc:docMk/>
          <pc:sldMk cId="2361320305" sldId="1012"/>
        </pc:sldMkLst>
        <pc:spChg chg="mod">
          <ac:chgData name="Hyunkyung Jung" userId="ad2893616aff9128" providerId="LiveId" clId="{B97E950D-F799-43AC-BF62-E599D83A7E72}" dt="2023-11-26T08:34:55.125" v="3477"/>
          <ac:spMkLst>
            <pc:docMk/>
            <pc:sldMk cId="2361320305" sldId="1012"/>
            <ac:spMk id="18" creationId="{00000000-0000-0000-0000-000000000000}"/>
          </ac:spMkLst>
        </pc:spChg>
        <pc:picChg chg="del mod">
          <ac:chgData name="Hyunkyung Jung" userId="ad2893616aff9128" providerId="LiveId" clId="{B97E950D-F799-43AC-BF62-E599D83A7E72}" dt="2023-11-26T08:25:08.165" v="3011" actId="478"/>
          <ac:picMkLst>
            <pc:docMk/>
            <pc:sldMk cId="2361320305" sldId="1012"/>
            <ac:picMk id="3" creationId="{7DAC31C1-B06F-6BE1-42C3-5B2A81817477}"/>
          </ac:picMkLst>
        </pc:picChg>
        <pc:picChg chg="add mod">
          <ac:chgData name="Hyunkyung Jung" userId="ad2893616aff9128" providerId="LiveId" clId="{B97E950D-F799-43AC-BF62-E599D83A7E72}" dt="2023-11-26T08:35:00.598" v="3480" actId="14100"/>
          <ac:picMkLst>
            <pc:docMk/>
            <pc:sldMk cId="2361320305" sldId="1012"/>
            <ac:picMk id="4" creationId="{759A87BB-F8C9-81DA-E364-D662C5A48F6E}"/>
          </ac:picMkLst>
        </pc:picChg>
        <pc:picChg chg="del mod">
          <ac:chgData name="Hyunkyung Jung" userId="ad2893616aff9128" providerId="LiveId" clId="{B97E950D-F799-43AC-BF62-E599D83A7E72}" dt="2023-11-26T08:25:08.448" v="3012" actId="478"/>
          <ac:picMkLst>
            <pc:docMk/>
            <pc:sldMk cId="2361320305" sldId="1012"/>
            <ac:picMk id="5" creationId="{0DBC0E41-C67D-056A-1A38-5ABF6075EF5A}"/>
          </ac:picMkLst>
        </pc:picChg>
        <pc:picChg chg="add mod">
          <ac:chgData name="Hyunkyung Jung" userId="ad2893616aff9128" providerId="LiveId" clId="{B97E950D-F799-43AC-BF62-E599D83A7E72}" dt="2023-11-26T08:35:05.773" v="3483" actId="14100"/>
          <ac:picMkLst>
            <pc:docMk/>
            <pc:sldMk cId="2361320305" sldId="1012"/>
            <ac:picMk id="8" creationId="{D8872BC6-DE9C-D1C9-413B-BA970D98C3F0}"/>
          </ac:picMkLst>
        </pc:picChg>
        <pc:picChg chg="add mod">
          <ac:chgData name="Hyunkyung Jung" userId="ad2893616aff9128" providerId="LiveId" clId="{B97E950D-F799-43AC-BF62-E599D83A7E72}" dt="2023-11-26T08:35:09.312" v="3485" actId="14100"/>
          <ac:picMkLst>
            <pc:docMk/>
            <pc:sldMk cId="2361320305" sldId="1012"/>
            <ac:picMk id="10" creationId="{16BA43A2-6746-ED03-9DF0-8F9B055CC703}"/>
          </ac:picMkLst>
        </pc:picChg>
      </pc:sldChg>
      <pc:sldChg chg="add">
        <pc:chgData name="Hyunkyung Jung" userId="ad2893616aff9128" providerId="LiveId" clId="{B97E950D-F799-43AC-BF62-E599D83A7E72}" dt="2023-11-26T08:25:03.663" v="3009"/>
        <pc:sldMkLst>
          <pc:docMk/>
          <pc:sldMk cId="714664501" sldId="1013"/>
        </pc:sldMkLst>
      </pc:sldChg>
      <pc:sldChg chg="addSp delSp modSp add mod">
        <pc:chgData name="Hyunkyung Jung" userId="ad2893616aff9128" providerId="LiveId" clId="{B97E950D-F799-43AC-BF62-E599D83A7E72}" dt="2023-11-26T09:26:25.341" v="5678" actId="20577"/>
        <pc:sldMkLst>
          <pc:docMk/>
          <pc:sldMk cId="2790420507" sldId="1014"/>
        </pc:sldMkLst>
        <pc:spChg chg="mod">
          <ac:chgData name="Hyunkyung Jung" userId="ad2893616aff9128" providerId="LiveId" clId="{B97E950D-F799-43AC-BF62-E599D83A7E72}" dt="2023-11-26T09:26:25.341" v="5678" actId="20577"/>
          <ac:spMkLst>
            <pc:docMk/>
            <pc:sldMk cId="2790420507" sldId="1014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8:57:30.841" v="4617" actId="478"/>
          <ac:picMkLst>
            <pc:docMk/>
            <pc:sldMk cId="2790420507" sldId="1014"/>
            <ac:picMk id="3" creationId="{4449478D-244A-0C64-4AF5-CC55FB2CA8F9}"/>
          </ac:picMkLst>
        </pc:picChg>
        <pc:picChg chg="add mod">
          <ac:chgData name="Hyunkyung Jung" userId="ad2893616aff9128" providerId="LiveId" clId="{B97E950D-F799-43AC-BF62-E599D83A7E72}" dt="2023-11-26T08:58:41.354" v="4700" actId="14100"/>
          <ac:picMkLst>
            <pc:docMk/>
            <pc:sldMk cId="2790420507" sldId="1014"/>
            <ac:picMk id="5" creationId="{B7DFC9EC-1930-964D-7015-52590C600406}"/>
          </ac:picMkLst>
        </pc:picChg>
      </pc:sldChg>
      <pc:sldChg chg="modSp add mod">
        <pc:chgData name="Hyunkyung Jung" userId="ad2893616aff9128" providerId="LiveId" clId="{B97E950D-F799-43AC-BF62-E599D83A7E72}" dt="2023-11-26T09:26:08.592" v="5651" actId="20577"/>
        <pc:sldMkLst>
          <pc:docMk/>
          <pc:sldMk cId="3037348739" sldId="1015"/>
        </pc:sldMkLst>
        <pc:spChg chg="mod">
          <ac:chgData name="Hyunkyung Jung" userId="ad2893616aff9128" providerId="LiveId" clId="{B97E950D-F799-43AC-BF62-E599D83A7E72}" dt="2023-11-26T09:26:08.592" v="5651" actId="20577"/>
          <ac:spMkLst>
            <pc:docMk/>
            <pc:sldMk cId="3037348739" sldId="1015"/>
            <ac:spMk id="18" creationId="{00000000-0000-0000-0000-000000000000}"/>
          </ac:spMkLst>
        </pc:spChg>
      </pc:sldChg>
      <pc:sldChg chg="addSp modSp add mod">
        <pc:chgData name="Hyunkyung Jung" userId="ad2893616aff9128" providerId="LiveId" clId="{B97E950D-F799-43AC-BF62-E599D83A7E72}" dt="2023-11-26T09:35:38.124" v="6357" actId="14100"/>
        <pc:sldMkLst>
          <pc:docMk/>
          <pc:sldMk cId="688790044" sldId="1016"/>
        </pc:sldMkLst>
        <pc:spChg chg="mod">
          <ac:chgData name="Hyunkyung Jung" userId="ad2893616aff9128" providerId="LiveId" clId="{B97E950D-F799-43AC-BF62-E599D83A7E72}" dt="2023-11-26T09:35:04.779" v="6352" actId="20577"/>
          <ac:spMkLst>
            <pc:docMk/>
            <pc:sldMk cId="688790044" sldId="1016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9:35:38.124" v="6357" actId="14100"/>
          <ac:picMkLst>
            <pc:docMk/>
            <pc:sldMk cId="688790044" sldId="1016"/>
            <ac:picMk id="3" creationId="{53946378-16DD-1470-6493-17E3DAAA61D0}"/>
          </ac:picMkLst>
        </pc:picChg>
      </pc:sldChg>
      <pc:sldChg chg="add del">
        <pc:chgData name="Hyunkyung Jung" userId="ad2893616aff9128" providerId="LiveId" clId="{B97E950D-F799-43AC-BF62-E599D83A7E72}" dt="2023-11-26T08:50:13.355" v="3887"/>
        <pc:sldMkLst>
          <pc:docMk/>
          <pc:sldMk cId="2832444317" sldId="1016"/>
        </pc:sldMkLst>
      </pc:sldChg>
      <pc:sldChg chg="addSp delSp modSp add mod">
        <pc:chgData name="Hyunkyung Jung" userId="ad2893616aff9128" providerId="LiveId" clId="{B97E950D-F799-43AC-BF62-E599D83A7E72}" dt="2023-11-26T09:26:57.804" v="5702" actId="20577"/>
        <pc:sldMkLst>
          <pc:docMk/>
          <pc:sldMk cId="3405875447" sldId="1017"/>
        </pc:sldMkLst>
        <pc:spChg chg="mod">
          <ac:chgData name="Hyunkyung Jung" userId="ad2893616aff9128" providerId="LiveId" clId="{B97E950D-F799-43AC-BF62-E599D83A7E72}" dt="2023-11-26T09:26:57.804" v="5702" actId="20577"/>
          <ac:spMkLst>
            <pc:docMk/>
            <pc:sldMk cId="3405875447" sldId="1017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9:10:03.754" v="5169" actId="478"/>
          <ac:picMkLst>
            <pc:docMk/>
            <pc:sldMk cId="3405875447" sldId="1017"/>
            <ac:picMk id="3" creationId="{6EAB33B2-4FE8-86D1-49F5-D86254907C71}"/>
          </ac:picMkLst>
        </pc:picChg>
        <pc:picChg chg="del">
          <ac:chgData name="Hyunkyung Jung" userId="ad2893616aff9128" providerId="LiveId" clId="{B97E950D-F799-43AC-BF62-E599D83A7E72}" dt="2023-11-26T09:00:51.435" v="4899" actId="478"/>
          <ac:picMkLst>
            <pc:docMk/>
            <pc:sldMk cId="3405875447" sldId="1017"/>
            <ac:picMk id="5" creationId="{B7DFC9EC-1930-964D-7015-52590C600406}"/>
          </ac:picMkLst>
        </pc:picChg>
        <pc:picChg chg="add mod">
          <ac:chgData name="Hyunkyung Jung" userId="ad2893616aff9128" providerId="LiveId" clId="{B97E950D-F799-43AC-BF62-E599D83A7E72}" dt="2023-11-26T09:21:26.801" v="5502" actId="14100"/>
          <ac:picMkLst>
            <pc:docMk/>
            <pc:sldMk cId="3405875447" sldId="1017"/>
            <ac:picMk id="6" creationId="{539CC7FD-D23A-9502-CB32-92770750C0E1}"/>
          </ac:picMkLst>
        </pc:picChg>
        <pc:picChg chg="add mod">
          <ac:chgData name="Hyunkyung Jung" userId="ad2893616aff9128" providerId="LiveId" clId="{B97E950D-F799-43AC-BF62-E599D83A7E72}" dt="2023-11-26T09:21:30.977" v="5504" actId="14100"/>
          <ac:picMkLst>
            <pc:docMk/>
            <pc:sldMk cId="3405875447" sldId="1017"/>
            <ac:picMk id="9" creationId="{298C7E29-BCCD-27C5-B243-AAF4C05F9686}"/>
          </ac:picMkLst>
        </pc:picChg>
      </pc:sldChg>
      <pc:sldChg chg="add del">
        <pc:chgData name="Hyunkyung Jung" userId="ad2893616aff9128" providerId="LiveId" clId="{B97E950D-F799-43AC-BF62-E599D83A7E72}" dt="2023-11-26T09:25:41.724" v="5622" actId="47"/>
        <pc:sldMkLst>
          <pc:docMk/>
          <pc:sldMk cId="4129993808" sldId="1018"/>
        </pc:sldMkLst>
      </pc:sldChg>
    </pc:docChg>
  </pc:docChgLst>
  <pc:docChgLst>
    <pc:chgData name="Hyunkyung Jung" userId="ad2893616aff9128" providerId="LiveId" clId="{B6AC1F9B-DCDB-4567-B604-272B1860C9F1}"/>
    <pc:docChg chg="undo custSel addSld delSld modSld sldOrd">
      <pc:chgData name="Hyunkyung Jung" userId="ad2893616aff9128" providerId="LiveId" clId="{B6AC1F9B-DCDB-4567-B604-272B1860C9F1}" dt="2023-11-13T09:46:16.731" v="1546" actId="1076"/>
      <pc:docMkLst>
        <pc:docMk/>
      </pc:docMkLst>
      <pc:sldChg chg="addSp modSp mod">
        <pc:chgData name="Hyunkyung Jung" userId="ad2893616aff9128" providerId="LiveId" clId="{B6AC1F9B-DCDB-4567-B604-272B1860C9F1}" dt="2023-11-13T09:30:16.030" v="1282" actId="1076"/>
        <pc:sldMkLst>
          <pc:docMk/>
          <pc:sldMk cId="1419012074" sldId="994"/>
        </pc:sldMkLst>
        <pc:spChg chg="mod">
          <ac:chgData name="Hyunkyung Jung" userId="ad2893616aff9128" providerId="LiveId" clId="{B6AC1F9B-DCDB-4567-B604-272B1860C9F1}" dt="2023-11-13T09:30:02.838" v="1280" actId="20577"/>
          <ac:spMkLst>
            <pc:docMk/>
            <pc:sldMk cId="1419012074" sldId="994"/>
            <ac:spMk id="18" creationId="{00000000-0000-0000-0000-000000000000}"/>
          </ac:spMkLst>
        </pc:spChg>
        <pc:picChg chg="add mod">
          <ac:chgData name="Hyunkyung Jung" userId="ad2893616aff9128" providerId="LiveId" clId="{B6AC1F9B-DCDB-4567-B604-272B1860C9F1}" dt="2023-11-13T09:30:16.030" v="1282" actId="1076"/>
          <ac:picMkLst>
            <pc:docMk/>
            <pc:sldMk cId="1419012074" sldId="994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30:16.030" v="1282" actId="1076"/>
          <ac:picMkLst>
            <pc:docMk/>
            <pc:sldMk cId="1419012074" sldId="994"/>
            <ac:picMk id="5" creationId="{3E5795BC-983A-CA0D-C940-9A94355C98D3}"/>
          </ac:picMkLst>
        </pc:picChg>
      </pc:sldChg>
      <pc:sldChg chg="del">
        <pc:chgData name="Hyunkyung Jung" userId="ad2893616aff9128" providerId="LiveId" clId="{B6AC1F9B-DCDB-4567-B604-272B1860C9F1}" dt="2023-11-13T09:32:05.991" v="1284" actId="47"/>
        <pc:sldMkLst>
          <pc:docMk/>
          <pc:sldMk cId="2800410048" sldId="995"/>
        </pc:sldMkLst>
      </pc:sldChg>
      <pc:sldChg chg="addSp delSp modSp mod">
        <pc:chgData name="Hyunkyung Jung" userId="ad2893616aff9128" providerId="LiveId" clId="{B6AC1F9B-DCDB-4567-B604-272B1860C9F1}" dt="2023-11-13T09:40:24.993" v="1506"/>
        <pc:sldMkLst>
          <pc:docMk/>
          <pc:sldMk cId="63023700" sldId="997"/>
        </pc:sldMkLst>
        <pc:spChg chg="mod">
          <ac:chgData name="Hyunkyung Jung" userId="ad2893616aff9128" providerId="LiveId" clId="{B6AC1F9B-DCDB-4567-B604-272B1860C9F1}" dt="2023-11-13T09:15:04.209" v="691" actId="20577"/>
          <ac:spMkLst>
            <pc:docMk/>
            <pc:sldMk cId="63023700" sldId="997"/>
            <ac:spMk id="18" creationId="{00000000-0000-0000-0000-000000000000}"/>
          </ac:spMkLst>
        </pc:spChg>
        <pc:graphicFrameChg chg="add del mod modGraphic">
          <ac:chgData name="Hyunkyung Jung" userId="ad2893616aff9128" providerId="LiveId" clId="{B6AC1F9B-DCDB-4567-B604-272B1860C9F1}" dt="2023-11-13T09:08:21.913" v="190" actId="478"/>
          <ac:graphicFrameMkLst>
            <pc:docMk/>
            <pc:sldMk cId="63023700" sldId="997"/>
            <ac:graphicFrameMk id="2" creationId="{F5F621E5-1EAB-DCF5-83B0-D6542751FF9E}"/>
          </ac:graphicFrameMkLst>
        </pc:graphicFrameChg>
        <pc:graphicFrameChg chg="add del mod modGraphic">
          <ac:chgData name="Hyunkyung Jung" userId="ad2893616aff9128" providerId="LiveId" clId="{B6AC1F9B-DCDB-4567-B604-272B1860C9F1}" dt="2023-11-13T09:14:18.127" v="624" actId="478"/>
          <ac:graphicFrameMkLst>
            <pc:docMk/>
            <pc:sldMk cId="63023700" sldId="997"/>
            <ac:graphicFrameMk id="3" creationId="{580F597F-5301-BD2D-D02C-B1D83CD772BB}"/>
          </ac:graphicFrameMkLst>
        </pc:graphicFrameChg>
        <pc:graphicFrameChg chg="add mod modGraphic">
          <ac:chgData name="Hyunkyung Jung" userId="ad2893616aff9128" providerId="LiveId" clId="{B6AC1F9B-DCDB-4567-B604-272B1860C9F1}" dt="2023-11-13T09:40:24.993" v="1506"/>
          <ac:graphicFrameMkLst>
            <pc:docMk/>
            <pc:sldMk cId="63023700" sldId="997"/>
            <ac:graphicFrameMk id="4" creationId="{4DF189DA-E9D4-8BB0-CB73-7F06E109EA9D}"/>
          </ac:graphicFrameMkLst>
        </pc:graphicFrameChg>
      </pc:sldChg>
      <pc:sldChg chg="modSp add mod">
        <pc:chgData name="Hyunkyung Jung" userId="ad2893616aff9128" providerId="LiveId" clId="{B6AC1F9B-DCDB-4567-B604-272B1860C9F1}" dt="2023-11-13T09:41:19.893" v="1509" actId="20577"/>
        <pc:sldMkLst>
          <pc:docMk/>
          <pc:sldMk cId="1843590839" sldId="998"/>
        </pc:sldMkLst>
        <pc:spChg chg="mod">
          <ac:chgData name="Hyunkyung Jung" userId="ad2893616aff9128" providerId="LiveId" clId="{B6AC1F9B-DCDB-4567-B604-272B1860C9F1}" dt="2023-11-13T09:13:02.418" v="615" actId="20577"/>
          <ac:spMkLst>
            <pc:docMk/>
            <pc:sldMk cId="1843590839" sldId="998"/>
            <ac:spMk id="18" creationId="{00000000-0000-0000-0000-000000000000}"/>
          </ac:spMkLst>
        </pc:spChg>
        <pc:graphicFrameChg chg="mod modGraphic">
          <ac:chgData name="Hyunkyung Jung" userId="ad2893616aff9128" providerId="LiveId" clId="{B6AC1F9B-DCDB-4567-B604-272B1860C9F1}" dt="2023-11-13T09:41:19.893" v="1509" actId="20577"/>
          <ac:graphicFrameMkLst>
            <pc:docMk/>
            <pc:sldMk cId="1843590839" sldId="998"/>
            <ac:graphicFrameMk id="3" creationId="{580F597F-5301-BD2D-D02C-B1D83CD772BB}"/>
          </ac:graphicFrameMkLst>
        </pc:graphicFrameChg>
      </pc:sldChg>
      <pc:sldChg chg="addSp delSp modSp add mod ord">
        <pc:chgData name="Hyunkyung Jung" userId="ad2893616aff9128" providerId="LiveId" clId="{B6AC1F9B-DCDB-4567-B604-272B1860C9F1}" dt="2023-11-13T09:36:10.574" v="1382" actId="22"/>
        <pc:sldMkLst>
          <pc:docMk/>
          <pc:sldMk cId="3989790086" sldId="999"/>
        </pc:sldMkLst>
        <pc:spChg chg="add del">
          <ac:chgData name="Hyunkyung Jung" userId="ad2893616aff9128" providerId="LiveId" clId="{B6AC1F9B-DCDB-4567-B604-272B1860C9F1}" dt="2023-11-13T09:36:10.574" v="1382" actId="22"/>
          <ac:spMkLst>
            <pc:docMk/>
            <pc:sldMk cId="3989790086" sldId="999"/>
            <ac:spMk id="5" creationId="{100EEC64-E483-E565-4DAC-EB8C59B4E9CA}"/>
          </ac:spMkLst>
        </pc:spChg>
        <pc:spChg chg="mod">
          <ac:chgData name="Hyunkyung Jung" userId="ad2893616aff9128" providerId="LiveId" clId="{B6AC1F9B-DCDB-4567-B604-272B1860C9F1}" dt="2023-11-13T09:24:20.928" v="1229" actId="20577"/>
          <ac:spMkLst>
            <pc:docMk/>
            <pc:sldMk cId="3989790086" sldId="999"/>
            <ac:spMk id="18" creationId="{00000000-0000-0000-0000-000000000000}"/>
          </ac:spMkLst>
        </pc:spChg>
        <pc:picChg chg="add mod">
          <ac:chgData name="Hyunkyung Jung" userId="ad2893616aff9128" providerId="LiveId" clId="{B6AC1F9B-DCDB-4567-B604-272B1860C9F1}" dt="2023-11-13T09:25:30.753" v="1238" actId="1076"/>
          <ac:picMkLst>
            <pc:docMk/>
            <pc:sldMk cId="3989790086" sldId="999"/>
            <ac:picMk id="3" creationId="{87F1D4C0-D08F-904F-EEEE-43930CB1F54A}"/>
          </ac:picMkLst>
        </pc:picChg>
      </pc:sldChg>
      <pc:sldChg chg="add del">
        <pc:chgData name="Hyunkyung Jung" userId="ad2893616aff9128" providerId="LiveId" clId="{B6AC1F9B-DCDB-4567-B604-272B1860C9F1}" dt="2023-11-13T09:32:08.242" v="1286" actId="47"/>
        <pc:sldMkLst>
          <pc:docMk/>
          <pc:sldMk cId="3135093596" sldId="1000"/>
        </pc:sldMkLst>
      </pc:sldChg>
      <pc:sldChg chg="add del">
        <pc:chgData name="Hyunkyung Jung" userId="ad2893616aff9128" providerId="LiveId" clId="{B6AC1F9B-DCDB-4567-B604-272B1860C9F1}" dt="2023-11-13T09:32:06.980" v="1285" actId="47"/>
        <pc:sldMkLst>
          <pc:docMk/>
          <pc:sldMk cId="2597549053" sldId="1001"/>
        </pc:sldMkLst>
      </pc:sldChg>
      <pc:sldChg chg="addSp delSp modSp add mod">
        <pc:chgData name="Hyunkyung Jung" userId="ad2893616aff9128" providerId="LiveId" clId="{B6AC1F9B-DCDB-4567-B604-272B1860C9F1}" dt="2023-11-13T09:45:09.656" v="1522" actId="14100"/>
        <pc:sldMkLst>
          <pc:docMk/>
          <pc:sldMk cId="3885236946" sldId="1002"/>
        </pc:sldMkLst>
        <pc:spChg chg="mod">
          <ac:chgData name="Hyunkyung Jung" userId="ad2893616aff9128" providerId="LiveId" clId="{B6AC1F9B-DCDB-4567-B604-272B1860C9F1}" dt="2023-11-13T09:33:05.997" v="1287" actId="20577"/>
          <ac:spMkLst>
            <pc:docMk/>
            <pc:sldMk cId="3885236946" sldId="1002"/>
            <ac:spMk id="18" creationId="{00000000-0000-0000-0000-000000000000}"/>
          </ac:spMkLst>
        </pc:spChg>
        <pc:picChg chg="del">
          <ac:chgData name="Hyunkyung Jung" userId="ad2893616aff9128" providerId="LiveId" clId="{B6AC1F9B-DCDB-4567-B604-272B1860C9F1}" dt="2023-11-13T09:29:56.719" v="1278" actId="478"/>
          <ac:picMkLst>
            <pc:docMk/>
            <pc:sldMk cId="3885236946" sldId="1002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45:09.656" v="1522" actId="14100"/>
          <ac:picMkLst>
            <pc:docMk/>
            <pc:sldMk cId="3885236946" sldId="1002"/>
            <ac:picMk id="4" creationId="{F0F8C6D2-9DFB-D683-3415-E751E9316E2B}"/>
          </ac:picMkLst>
        </pc:picChg>
        <pc:picChg chg="del">
          <ac:chgData name="Hyunkyung Jung" userId="ad2893616aff9128" providerId="LiveId" clId="{B6AC1F9B-DCDB-4567-B604-272B1860C9F1}" dt="2023-11-13T09:29:57.350" v="1279" actId="478"/>
          <ac:picMkLst>
            <pc:docMk/>
            <pc:sldMk cId="3885236946" sldId="1002"/>
            <ac:picMk id="5" creationId="{3E5795BC-983A-CA0D-C940-9A94355C98D3}"/>
          </ac:picMkLst>
        </pc:picChg>
      </pc:sldChg>
      <pc:sldChg chg="addSp delSp modSp add mod">
        <pc:chgData name="Hyunkyung Jung" userId="ad2893616aff9128" providerId="LiveId" clId="{B6AC1F9B-DCDB-4567-B604-272B1860C9F1}" dt="2023-11-13T09:46:16.731" v="1546" actId="1076"/>
        <pc:sldMkLst>
          <pc:docMk/>
          <pc:sldMk cId="2498969912" sldId="1003"/>
        </pc:sldMkLst>
        <pc:spChg chg="mod">
          <ac:chgData name="Hyunkyung Jung" userId="ad2893616aff9128" providerId="LiveId" clId="{B6AC1F9B-DCDB-4567-B604-272B1860C9F1}" dt="2023-11-13T09:41:51.969" v="1510" actId="20577"/>
          <ac:spMkLst>
            <pc:docMk/>
            <pc:sldMk cId="2498969912" sldId="1003"/>
            <ac:spMk id="18" creationId="{00000000-0000-0000-0000-000000000000}"/>
          </ac:spMkLst>
        </pc:spChg>
        <pc:picChg chg="del">
          <ac:chgData name="Hyunkyung Jung" userId="ad2893616aff9128" providerId="LiveId" clId="{B6AC1F9B-DCDB-4567-B604-272B1860C9F1}" dt="2023-11-13T09:29:54.562" v="1276" actId="478"/>
          <ac:picMkLst>
            <pc:docMk/>
            <pc:sldMk cId="2498969912" sldId="1003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45:22.281" v="1524" actId="14100"/>
          <ac:picMkLst>
            <pc:docMk/>
            <pc:sldMk cId="2498969912" sldId="1003"/>
            <ac:picMk id="4" creationId="{994D6DEC-FDEF-F841-C2BF-025059AEC1BD}"/>
          </ac:picMkLst>
        </pc:picChg>
        <pc:picChg chg="del">
          <ac:chgData name="Hyunkyung Jung" userId="ad2893616aff9128" providerId="LiveId" clId="{B6AC1F9B-DCDB-4567-B604-272B1860C9F1}" dt="2023-11-13T09:29:55.143" v="1277" actId="478"/>
          <ac:picMkLst>
            <pc:docMk/>
            <pc:sldMk cId="2498969912" sldId="1003"/>
            <ac:picMk id="5" creationId="{3E5795BC-983A-CA0D-C940-9A94355C98D3}"/>
          </ac:picMkLst>
        </pc:picChg>
        <pc:picChg chg="add mod">
          <ac:chgData name="Hyunkyung Jung" userId="ad2893616aff9128" providerId="LiveId" clId="{B6AC1F9B-DCDB-4567-B604-272B1860C9F1}" dt="2023-11-13T09:46:13.200" v="1545" actId="1076"/>
          <ac:picMkLst>
            <pc:docMk/>
            <pc:sldMk cId="2498969912" sldId="1003"/>
            <ac:picMk id="8" creationId="{73E28C27-2317-23AF-D1AF-615A7E46ABCF}"/>
          </ac:picMkLst>
        </pc:picChg>
        <pc:picChg chg="add mod">
          <ac:chgData name="Hyunkyung Jung" userId="ad2893616aff9128" providerId="LiveId" clId="{B6AC1F9B-DCDB-4567-B604-272B1860C9F1}" dt="2023-11-13T09:46:16.731" v="1546" actId="1076"/>
          <ac:picMkLst>
            <pc:docMk/>
            <pc:sldMk cId="2498969912" sldId="1003"/>
            <ac:picMk id="10" creationId="{228A1C07-A21D-A96C-7F3B-A4B0791C2F1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10/16/2024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2024-10-16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ko-KR" noProof="0" smtClean="0"/>
              <a:pPr/>
              <a:t>7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3709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ko-KR" noProof="0" smtClean="0"/>
              <a:pPr/>
              <a:t>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7502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altLang="ko-KR" noProof="0" smtClean="0"/>
              <a:pPr/>
              <a:t>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66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978408"/>
            <a:ext cx="4927413" cy="515113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978406"/>
            <a:ext cx="2871216" cy="1929385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978408"/>
            <a:ext cx="2871216" cy="192938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1046374"/>
            <a:ext cx="4517136" cy="5080487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1110386"/>
            <a:ext cx="3721608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1046374"/>
            <a:ext cx="3246120" cy="227289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1046374"/>
            <a:ext cx="3246120" cy="2272897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01" y="6356350"/>
            <a:ext cx="886609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51025" y="1502407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3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6">
            <a:extLst>
              <a:ext uri="{FF2B5EF4-FFF2-40B4-BE49-F238E27FC236}">
                <a16:creationId xmlns:a16="http://schemas.microsoft.com/office/drawing/2014/main" id="{578CCEBA-7B0E-8124-8E0D-662824F4AF1C}"/>
              </a:ext>
            </a:extLst>
          </p:cNvPr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1F5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946FA-8954-6AB3-BAFB-8D134FCF0203}"/>
              </a:ext>
            </a:extLst>
          </p:cNvPr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B1EE6-689E-3E8B-EDE3-F45EEF144F78}"/>
              </a:ext>
            </a:extLst>
          </p:cNvPr>
          <p:cNvSpPr txBox="1"/>
          <p:nvPr userDrawn="1"/>
        </p:nvSpPr>
        <p:spPr>
          <a:xfrm>
            <a:off x="3234431" y="2455656"/>
            <a:ext cx="572313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Thank</a:t>
            </a:r>
            <a:r>
              <a:rPr lang="ko-KR" altLang="en-US" sz="6000" b="1" dirty="0">
                <a:solidFill>
                  <a:srgbClr val="1F51A2"/>
                </a:solidFill>
                <a:latin typeface="+mj-ea"/>
                <a:ea typeface="+mj-ea"/>
              </a:rPr>
              <a:t> </a:t>
            </a:r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You!</a:t>
            </a:r>
            <a:endParaRPr lang="ko-KR" altLang="en-US" sz="6000" b="1" dirty="0">
              <a:solidFill>
                <a:srgbClr val="1F51A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71861-C854-9E9A-DBBA-C0BA06A10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710" y="5597591"/>
            <a:ext cx="1621677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573710"/>
            <a:ext cx="6272784" cy="104147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848" y="6313320"/>
            <a:ext cx="42923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73710"/>
            <a:ext cx="4050792" cy="460763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44854"/>
            <a:ext cx="6272784" cy="137033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93" y="6324077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563723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651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961534"/>
            <a:ext cx="10890504" cy="37933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6713" y="6324077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679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745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6559" y="6356350"/>
            <a:ext cx="886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EA1A1-772A-9B48-0540-0DE346C4B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6054"/>
          <a:stretch/>
        </p:blipFill>
        <p:spPr>
          <a:xfrm>
            <a:off x="-1256" y="-3606"/>
            <a:ext cx="12193256" cy="792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1987B-B7E1-F416-51B6-8EB915B6C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944548" y="411780"/>
            <a:ext cx="2038488" cy="3772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07894" y="6356350"/>
            <a:ext cx="1621677" cy="31092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691375" y="115445"/>
            <a:ext cx="5687910" cy="5601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  <p:sldLayoutId id="2147483743" r:id="rId16"/>
    <p:sldLayoutId id="2147483747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Tx/>
        <a:buChar char="«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380" y="1664207"/>
            <a:ext cx="9949912" cy="2381395"/>
          </a:xfrm>
          <a:solidFill>
            <a:srgbClr val="0070C0"/>
          </a:solidFill>
        </p:spPr>
        <p:txBody>
          <a:bodyPr rtlCol="0">
            <a:norm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DeepLabV3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기반의 이미지 </a:t>
            </a:r>
            <a:r>
              <a:rPr lang="ko-KR" altLang="en-US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세그멘테이션을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b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활용한 분류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09A3E-B7A3-2D6C-B3C0-E634F34D8DE0}"/>
              </a:ext>
            </a:extLst>
          </p:cNvPr>
          <p:cNvSpPr txBox="1"/>
          <p:nvPr/>
        </p:nvSpPr>
        <p:spPr>
          <a:xfrm>
            <a:off x="4498447" y="4716739"/>
            <a:ext cx="3195105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학번 </a:t>
            </a:r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2023254002</a:t>
            </a:r>
          </a:p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성명 </a:t>
            </a:r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이민수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결론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9696255" cy="4987313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결론</a:t>
            </a:r>
            <a:endParaRPr lang="en-US" altLang="ko-KR" dirty="0"/>
          </a:p>
          <a:p>
            <a:pPr>
              <a:spcAft>
                <a:spcPts val="1200"/>
              </a:spcAft>
              <a:buClr>
                <a:srgbClr val="0070C0"/>
              </a:buClr>
            </a:pPr>
            <a:endParaRPr lang="en-US" altLang="ko-KR" dirty="0"/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ko-KR" altLang="en-US" dirty="0"/>
              <a:t>전체 정확도 </a:t>
            </a:r>
            <a:r>
              <a:rPr lang="en-US" altLang="ko-KR" dirty="0"/>
              <a:t>27.14%</a:t>
            </a:r>
            <a:r>
              <a:rPr lang="ko-KR" altLang="en-US" dirty="0"/>
              <a:t>는 낮은 편으로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/>
              <a:t>C </a:t>
            </a:r>
            <a:r>
              <a:rPr lang="ko-KR" altLang="en-US" dirty="0"/>
              <a:t>카테고리의 분류 성능이 부족합니다</a:t>
            </a:r>
            <a:r>
              <a:rPr lang="en-US" altLang="ko-KR" dirty="0"/>
              <a:t>.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endParaRPr lang="en-US" altLang="ko-KR" dirty="0"/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ko-KR" altLang="en-US" dirty="0"/>
              <a:t>개선 방법</a:t>
            </a:r>
            <a:endParaRPr lang="en-US" altLang="ko-KR" dirty="0"/>
          </a:p>
          <a:p>
            <a:pPr marL="285750" indent="-285750">
              <a:spcAft>
                <a:spcPts val="1200"/>
              </a:spcAft>
              <a:buClr>
                <a:srgbClr val="0070C0"/>
              </a:buClr>
              <a:buFontTx/>
              <a:buChar char="-"/>
            </a:pPr>
            <a:r>
              <a:rPr lang="ko-KR" altLang="en-US" dirty="0"/>
              <a:t>데이터 증강</a:t>
            </a:r>
            <a:r>
              <a:rPr lang="en-US" altLang="ko-KR" dirty="0"/>
              <a:t>: </a:t>
            </a:r>
            <a:r>
              <a:rPr lang="ko-KR" altLang="en-US" dirty="0"/>
              <a:t>특히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/>
              <a:t>C </a:t>
            </a:r>
            <a:r>
              <a:rPr lang="ko-KR" altLang="en-US" dirty="0"/>
              <a:t>카테고리 데이터를 더 많이 증강하여 학습 성능을 향상시키는 것이 필요합니다</a:t>
            </a:r>
            <a:r>
              <a:rPr lang="en-US" altLang="ko-KR" dirty="0"/>
              <a:t>.</a:t>
            </a:r>
          </a:p>
          <a:p>
            <a:pPr marL="285750" indent="-285750">
              <a:spcAft>
                <a:spcPts val="1200"/>
              </a:spcAft>
              <a:buClr>
                <a:srgbClr val="0070C0"/>
              </a:buClr>
              <a:buFontTx/>
              <a:buChar char="-"/>
            </a:pPr>
            <a:r>
              <a:rPr lang="ko-KR" altLang="en-US" dirty="0" err="1"/>
              <a:t>하이퍼파라미터</a:t>
            </a:r>
            <a:r>
              <a:rPr lang="ko-KR" altLang="en-US" dirty="0"/>
              <a:t> 튜닝</a:t>
            </a:r>
            <a:r>
              <a:rPr lang="en-US" altLang="ko-KR" dirty="0"/>
              <a:t>: </a:t>
            </a:r>
            <a:r>
              <a:rPr lang="ko-KR" altLang="en-US" dirty="0" err="1"/>
              <a:t>학습률</a:t>
            </a:r>
            <a:r>
              <a:rPr lang="en-US" altLang="ko-KR" dirty="0"/>
              <a:t>, </a:t>
            </a:r>
            <a:r>
              <a:rPr lang="ko-KR" altLang="en-US" dirty="0" err="1"/>
              <a:t>에포크</a:t>
            </a:r>
            <a:r>
              <a:rPr lang="ko-KR" altLang="en-US" dirty="0"/>
              <a:t> 수 등을 조정하여 모델의 학습 과정을 최적화할 필요가 있습니다</a:t>
            </a:r>
            <a:r>
              <a:rPr lang="en-US" altLang="ko-KR" dirty="0"/>
              <a:t>.</a:t>
            </a:r>
          </a:p>
          <a:p>
            <a:pPr marL="285750" indent="-285750">
              <a:spcAft>
                <a:spcPts val="1200"/>
              </a:spcAft>
              <a:buClr>
                <a:srgbClr val="0070C0"/>
              </a:buClr>
              <a:buFontTx/>
              <a:buChar char="-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개선</a:t>
            </a:r>
            <a:r>
              <a:rPr lang="en-US" altLang="ko-KR" dirty="0"/>
              <a:t>: 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를 구분하는 기준을 더 명확하게 하기 위한 추가적인 </a:t>
            </a:r>
            <a:r>
              <a:rPr lang="ko-KR" altLang="en-US" dirty="0" err="1"/>
              <a:t>전처리</a:t>
            </a:r>
            <a:r>
              <a:rPr lang="ko-KR" altLang="en-US" dirty="0"/>
              <a:t> 방법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이미지 스케일 조정</a:t>
            </a:r>
            <a:r>
              <a:rPr lang="en-US" altLang="ko-KR" dirty="0"/>
              <a:t>)</a:t>
            </a:r>
            <a:r>
              <a:rPr lang="ko-KR" altLang="en-US" dirty="0"/>
              <a:t>을 고려할 수 있습니다</a:t>
            </a:r>
            <a:r>
              <a:rPr lang="en-US" altLang="ko-KR" dirty="0"/>
              <a:t>.</a:t>
            </a:r>
          </a:p>
          <a:p>
            <a:pPr marL="285750" indent="-285750">
              <a:spcAft>
                <a:spcPts val="1200"/>
              </a:spcAft>
              <a:buClr>
                <a:srgbClr val="0070C0"/>
              </a:buClr>
              <a:buFontTx/>
              <a:buChar char="-"/>
            </a:pPr>
            <a:r>
              <a:rPr lang="ko-KR" altLang="en-US" dirty="0"/>
              <a:t>모델 구조 변경</a:t>
            </a:r>
            <a:r>
              <a:rPr lang="en-US" altLang="ko-KR" dirty="0"/>
              <a:t>: ResNet50 </a:t>
            </a:r>
            <a:r>
              <a:rPr lang="ko-KR" altLang="en-US" dirty="0"/>
              <a:t>기반이 아닌 더 깊은 구조나 다른 </a:t>
            </a:r>
            <a:r>
              <a:rPr lang="ko-KR" altLang="en-US" dirty="0" err="1"/>
              <a:t>세그멘테이션</a:t>
            </a:r>
            <a:r>
              <a:rPr lang="ko-KR" altLang="en-US" dirty="0"/>
              <a:t> 모델을 시도하여 성능을 개선할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51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893" y="1489853"/>
            <a:ext cx="6162972" cy="429151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코드 구성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결과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결론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27101"/>
            <a:ext cx="4995527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차례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155881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b="1" dirty="0"/>
              <a:t>프로젝트 목표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DeepLabV3 </a:t>
            </a:r>
            <a:r>
              <a:rPr lang="ko-KR" altLang="en-US" dirty="0"/>
              <a:t>모델을 이용해 이미지를 </a:t>
            </a:r>
            <a:r>
              <a:rPr lang="ko-KR" altLang="en-US" dirty="0" err="1"/>
              <a:t>세그멘테이션하여</a:t>
            </a:r>
            <a:r>
              <a:rPr lang="ko-KR" altLang="en-US" dirty="0"/>
              <a:t> 불량 검출을 자동화하고</a:t>
            </a:r>
            <a:r>
              <a:rPr lang="en-US" altLang="ko-KR" dirty="0"/>
              <a:t>, OpenCV </a:t>
            </a:r>
            <a:r>
              <a:rPr lang="ko-KR" altLang="en-US" dirty="0"/>
              <a:t>기반의 </a:t>
            </a:r>
            <a:r>
              <a:rPr lang="en-US" altLang="ko-KR" dirty="0"/>
              <a:t>Circle Fitting </a:t>
            </a:r>
            <a:r>
              <a:rPr lang="ko-KR" altLang="en-US" dirty="0"/>
              <a:t>알고리즘을 통해 </a:t>
            </a:r>
            <a:r>
              <a:rPr lang="ko-KR" altLang="en-US" dirty="0" err="1"/>
              <a:t>세그멘테이션된</a:t>
            </a:r>
            <a:r>
              <a:rPr lang="ko-KR" altLang="en-US" dirty="0"/>
              <a:t> 이미지에서 원형성을 평가합니다</a:t>
            </a:r>
            <a:r>
              <a:rPr lang="en-US" altLang="ko-KR" dirty="0"/>
              <a:t>. </a:t>
            </a:r>
            <a:r>
              <a:rPr lang="ko-KR" altLang="en-US" dirty="0"/>
              <a:t>이 평가를 바탕으로 레진 팁의 상태를 </a:t>
            </a:r>
            <a:r>
              <a:rPr lang="en-US" altLang="ko-KR" dirty="0"/>
              <a:t>A, B, C</a:t>
            </a:r>
            <a:r>
              <a:rPr lang="ko-KR" altLang="en-US" dirty="0"/>
              <a:t>로 분류하는 자동화 시스템을 구축하는 것이 목표입니다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6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9ADCEA-F187-1873-7798-9896B908CCB3}"/>
              </a:ext>
            </a:extLst>
          </p:cNvPr>
          <p:cNvSpPr/>
          <p:nvPr/>
        </p:nvSpPr>
        <p:spPr>
          <a:xfrm>
            <a:off x="833667" y="1315896"/>
            <a:ext cx="10524665" cy="4226207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b="1" dirty="0"/>
              <a:t>프로젝트 구조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  ├── </a:t>
            </a:r>
            <a:r>
              <a:rPr lang="en-US" altLang="ko-KR" dirty="0" err="1"/>
              <a:t>train_jpg</a:t>
            </a:r>
            <a:r>
              <a:rPr lang="en-US" altLang="ko-KR" dirty="0"/>
              <a:t>/                 # </a:t>
            </a:r>
            <a:r>
              <a:rPr lang="ko-KR" altLang="en-US" dirty="0"/>
              <a:t>원본 학습 이미지 폴더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   ├── </a:t>
            </a:r>
            <a:r>
              <a:rPr lang="en-US" altLang="ko-KR" dirty="0" err="1"/>
              <a:t>train_mask</a:t>
            </a:r>
            <a:r>
              <a:rPr lang="en-US" altLang="ko-KR" dirty="0"/>
              <a:t>/                # </a:t>
            </a:r>
            <a:r>
              <a:rPr lang="ko-KR" altLang="en-US" dirty="0"/>
              <a:t>학습용 마스크 이미지 폴더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   ├── </a:t>
            </a:r>
            <a:r>
              <a:rPr lang="en-US" altLang="ko-KR" dirty="0" err="1"/>
              <a:t>augmented_train_jpg</a:t>
            </a:r>
            <a:r>
              <a:rPr lang="en-US" altLang="ko-KR" dirty="0"/>
              <a:t>/       # </a:t>
            </a:r>
            <a:r>
              <a:rPr lang="ko-KR" altLang="en-US" dirty="0"/>
              <a:t>증강된 학습 이미지 폴더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   ├── </a:t>
            </a:r>
            <a:r>
              <a:rPr lang="en-US" altLang="ko-KR" dirty="0" err="1"/>
              <a:t>augmented_train_mask</a:t>
            </a:r>
            <a:r>
              <a:rPr lang="en-US" altLang="ko-KR" dirty="0"/>
              <a:t>/      # </a:t>
            </a:r>
            <a:r>
              <a:rPr lang="ko-KR" altLang="en-US" dirty="0"/>
              <a:t>증강된 학습 마스크 이미지 폴더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   ├── </a:t>
            </a:r>
            <a:r>
              <a:rPr lang="en-US" altLang="ko-KR" dirty="0" err="1"/>
              <a:t>val_jpg</a:t>
            </a:r>
            <a:r>
              <a:rPr lang="en-US" altLang="ko-KR" dirty="0"/>
              <a:t>/                   # </a:t>
            </a:r>
            <a:r>
              <a:rPr lang="ko-KR" altLang="en-US" dirty="0"/>
              <a:t>검증용 이미지 폴더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   ├── </a:t>
            </a:r>
            <a:r>
              <a:rPr lang="en-US" altLang="ko-KR" dirty="0" err="1"/>
              <a:t>val_mask</a:t>
            </a:r>
            <a:r>
              <a:rPr lang="en-US" altLang="ko-KR" dirty="0"/>
              <a:t>/                  # </a:t>
            </a:r>
            <a:r>
              <a:rPr lang="ko-KR" altLang="en-US" dirty="0"/>
              <a:t>검증용 마스크 이미지 폴더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   ├── </a:t>
            </a:r>
            <a:r>
              <a:rPr lang="en-US" altLang="ko-KR" dirty="0" err="1"/>
              <a:t>predicted_masks</a:t>
            </a:r>
            <a:r>
              <a:rPr lang="en-US" altLang="ko-KR" dirty="0"/>
              <a:t>/           # DeepLabV3</a:t>
            </a:r>
            <a:r>
              <a:rPr lang="ko-KR" altLang="en-US" dirty="0"/>
              <a:t>로 예측된 마스크 저장 폴더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   ├── </a:t>
            </a:r>
            <a:r>
              <a:rPr lang="en-US" altLang="ko-KR" dirty="0" err="1"/>
              <a:t>predicted_masks_output</a:t>
            </a:r>
            <a:r>
              <a:rPr lang="en-US" altLang="ko-KR" dirty="0"/>
              <a:t>/    # Circle Fitting </a:t>
            </a:r>
            <a:r>
              <a:rPr lang="ko-KR" altLang="en-US" dirty="0"/>
              <a:t>결과 이미지 저장 폴더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   ├── </a:t>
            </a:r>
            <a:r>
              <a:rPr lang="en-US" altLang="ko-KR" dirty="0"/>
              <a:t>deeplabv3_model.pth        # </a:t>
            </a:r>
            <a:r>
              <a:rPr lang="ko-KR" altLang="en-US" dirty="0"/>
              <a:t>학습된 모델 체크포인트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   ├── </a:t>
            </a:r>
            <a:r>
              <a:rPr lang="en-US" altLang="ko-KR" dirty="0"/>
              <a:t>main.py                    # </a:t>
            </a:r>
            <a:r>
              <a:rPr lang="ko-KR" altLang="en-US" dirty="0"/>
              <a:t>메인 스크립트 </a:t>
            </a:r>
            <a:r>
              <a:rPr lang="en-US" altLang="ko-KR" dirty="0"/>
              <a:t>(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, Circle Fitting, </a:t>
            </a:r>
            <a:r>
              <a:rPr lang="ko-KR" altLang="en-US" dirty="0"/>
              <a:t>분류</a:t>
            </a:r>
            <a:r>
              <a:rPr lang="en-US" altLang="ko-KR" dirty="0"/>
              <a:t>)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  └── requirements.txt           # </a:t>
            </a:r>
            <a:r>
              <a:rPr lang="ko-KR" altLang="en-US" dirty="0"/>
              <a:t>프로젝트에 필요한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367716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코드 구성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155881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b="1" dirty="0"/>
              <a:t>코드 구성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(1) </a:t>
            </a:r>
            <a:r>
              <a:rPr lang="ko-KR" altLang="en-US" dirty="0"/>
              <a:t>데이터셋 및 모델 준비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(2) </a:t>
            </a:r>
            <a:r>
              <a:rPr lang="en-US" altLang="ko-KR" dirty="0" err="1"/>
              <a:t>IoU</a:t>
            </a:r>
            <a:r>
              <a:rPr lang="en-US" altLang="ko-KR" dirty="0"/>
              <a:t> </a:t>
            </a:r>
            <a:r>
              <a:rPr lang="ko-KR" altLang="en-US" dirty="0"/>
              <a:t>계산 및 마스크 예측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(3) Circle Fitting </a:t>
            </a:r>
            <a:r>
              <a:rPr lang="ko-KR" altLang="en-US" dirty="0"/>
              <a:t>및 카테고리 분류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372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5227828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b="1" dirty="0"/>
              <a:t>(1) </a:t>
            </a:r>
            <a:r>
              <a:rPr lang="ko-KR" altLang="en-US" b="1" dirty="0"/>
              <a:t>데이터셋 및 모델 준비 결과</a:t>
            </a: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ko-KR" altLang="en-US" dirty="0"/>
              <a:t>클래스 </a:t>
            </a:r>
            <a:r>
              <a:rPr lang="en-US" altLang="ko-KR" dirty="0"/>
              <a:t>A: </a:t>
            </a:r>
            <a:r>
              <a:rPr lang="ko-KR" altLang="en-US" dirty="0"/>
              <a:t>평균 </a:t>
            </a:r>
            <a:r>
              <a:rPr lang="en-US" altLang="ko-KR" dirty="0"/>
              <a:t>IOU </a:t>
            </a:r>
            <a:r>
              <a:rPr lang="ko-KR" altLang="en-US" dirty="0"/>
              <a:t>값이 </a:t>
            </a:r>
            <a:r>
              <a:rPr lang="en-US" altLang="ko-KR" dirty="0"/>
              <a:t>0.8522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비교적 높은 정확도를 보여줍니다</a:t>
            </a:r>
            <a:r>
              <a:rPr lang="en-US" altLang="ko-KR" dirty="0"/>
              <a:t>. </a:t>
            </a:r>
            <a:r>
              <a:rPr lang="ko-KR" altLang="en-US" dirty="0"/>
              <a:t>대부분의 </a:t>
            </a:r>
            <a:r>
              <a:rPr lang="en-US" altLang="ko-KR" dirty="0"/>
              <a:t>A </a:t>
            </a:r>
            <a:r>
              <a:rPr lang="ko-KR" altLang="en-US" dirty="0"/>
              <a:t>클래스 이미지에서 </a:t>
            </a:r>
            <a:r>
              <a:rPr lang="en-US" altLang="ko-KR" dirty="0"/>
              <a:t>0.8 </a:t>
            </a:r>
            <a:r>
              <a:rPr lang="ko-KR" altLang="en-US" dirty="0"/>
              <a:t>이상을 기록하고 있어</a:t>
            </a:r>
            <a:r>
              <a:rPr lang="en-US" altLang="ko-KR" dirty="0"/>
              <a:t>, </a:t>
            </a:r>
            <a:r>
              <a:rPr lang="ko-KR" altLang="en-US" dirty="0"/>
              <a:t>모델이 </a:t>
            </a:r>
            <a:r>
              <a:rPr lang="en-US" altLang="ko-KR" dirty="0"/>
              <a:t>A </a:t>
            </a:r>
            <a:r>
              <a:rPr lang="ko-KR" altLang="en-US" dirty="0"/>
              <a:t>클래스에 대해 비교적 정확하게 예측하고 있음을 알 수 있습니다</a:t>
            </a:r>
            <a:r>
              <a:rPr lang="en-US" altLang="ko-KR" dirty="0"/>
              <a:t>.</a:t>
            </a:r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ko-KR" altLang="en-US" dirty="0"/>
              <a:t>클래스 </a:t>
            </a:r>
            <a:r>
              <a:rPr lang="en-US" altLang="ko-KR" dirty="0"/>
              <a:t>B: </a:t>
            </a:r>
            <a:r>
              <a:rPr lang="ko-KR" altLang="en-US" dirty="0"/>
              <a:t>평균 </a:t>
            </a:r>
            <a:r>
              <a:rPr lang="en-US" altLang="ko-KR" dirty="0"/>
              <a:t>IOU </a:t>
            </a:r>
            <a:r>
              <a:rPr lang="ko-KR" altLang="en-US" dirty="0"/>
              <a:t>값이 </a:t>
            </a:r>
            <a:r>
              <a:rPr lang="en-US" altLang="ko-KR" dirty="0"/>
              <a:t>0.8238</a:t>
            </a:r>
            <a:r>
              <a:rPr lang="ko-KR" altLang="en-US" dirty="0"/>
              <a:t>로</a:t>
            </a:r>
            <a:r>
              <a:rPr lang="en-US" altLang="ko-KR" dirty="0"/>
              <a:t>, A </a:t>
            </a:r>
            <a:r>
              <a:rPr lang="ko-KR" altLang="en-US" dirty="0"/>
              <a:t>클래스보다는 약간 낮지만 여전히 우수한 성능을 보여줍니다</a:t>
            </a:r>
            <a:r>
              <a:rPr lang="en-US" altLang="ko-KR" dirty="0"/>
              <a:t>. </a:t>
            </a:r>
            <a:r>
              <a:rPr lang="ko-KR" altLang="en-US" dirty="0"/>
              <a:t>다만 몇몇 이미지에서 낮은 </a:t>
            </a:r>
            <a:r>
              <a:rPr lang="en-US" altLang="ko-KR" dirty="0"/>
              <a:t>IOU </a:t>
            </a:r>
            <a:r>
              <a:rPr lang="ko-KR" altLang="en-US" dirty="0"/>
              <a:t>값을 기록한 부분이 있습니다</a:t>
            </a:r>
            <a:r>
              <a:rPr lang="en-US" altLang="ko-KR" dirty="0"/>
              <a:t>.</a:t>
            </a:r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ko-KR" altLang="en-US" dirty="0"/>
              <a:t>클래스 </a:t>
            </a:r>
            <a:r>
              <a:rPr lang="en-US" altLang="ko-KR" dirty="0"/>
              <a:t>C: </a:t>
            </a:r>
            <a:r>
              <a:rPr lang="ko-KR" altLang="en-US" dirty="0"/>
              <a:t>평균 </a:t>
            </a:r>
            <a:r>
              <a:rPr lang="en-US" altLang="ko-KR" dirty="0"/>
              <a:t>IOU </a:t>
            </a:r>
            <a:r>
              <a:rPr lang="ko-KR" altLang="en-US" dirty="0"/>
              <a:t>값이 </a:t>
            </a:r>
            <a:r>
              <a:rPr lang="en-US" altLang="ko-KR" dirty="0"/>
              <a:t>0.7306</a:t>
            </a:r>
            <a:r>
              <a:rPr lang="ko-KR" altLang="en-US" dirty="0"/>
              <a:t>으로</a:t>
            </a:r>
            <a:r>
              <a:rPr lang="en-US" altLang="ko-KR" dirty="0"/>
              <a:t>,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비해 성능이 떨어집니다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0.5 </a:t>
            </a:r>
            <a:r>
              <a:rPr lang="ko-KR" altLang="en-US" dirty="0"/>
              <a:t>이하의 </a:t>
            </a:r>
            <a:r>
              <a:rPr lang="en-US" altLang="ko-KR" dirty="0"/>
              <a:t>IOU </a:t>
            </a:r>
            <a:r>
              <a:rPr lang="ko-KR" altLang="en-US" dirty="0"/>
              <a:t>값을 기록한 이미지들이 많아</a:t>
            </a:r>
            <a:r>
              <a:rPr lang="en-US" altLang="ko-KR" dirty="0"/>
              <a:t>, C </a:t>
            </a:r>
            <a:r>
              <a:rPr lang="ko-KR" altLang="en-US" dirty="0"/>
              <a:t>클래스에 대한 모델의 예측이 상대적으로 부정확하다는 것을 의미합니다</a:t>
            </a:r>
            <a:r>
              <a:rPr lang="en-US" altLang="ko-KR" dirty="0"/>
              <a:t>.</a:t>
            </a:r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</p:txBody>
      </p:sp>
      <p:pic>
        <p:nvPicPr>
          <p:cNvPr id="3" name="그림 2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DA5D4C33-9F45-05F1-B7A2-732217F0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12" y="1772616"/>
            <a:ext cx="3100592" cy="10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8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4893057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b="1" dirty="0"/>
              <a:t>(2) </a:t>
            </a:r>
            <a:r>
              <a:rPr lang="en-US" altLang="ko-KR" b="1" dirty="0" err="1"/>
              <a:t>IoU</a:t>
            </a:r>
            <a:r>
              <a:rPr lang="en-US" altLang="ko-KR" b="1" dirty="0"/>
              <a:t> </a:t>
            </a:r>
            <a:r>
              <a:rPr lang="ko-KR" altLang="en-US" b="1" dirty="0"/>
              <a:t>계산 및 마스크 예측</a:t>
            </a: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ko-KR" altLang="en-US" dirty="0"/>
              <a:t>클래스 </a:t>
            </a:r>
            <a:r>
              <a:rPr lang="en-US" altLang="ko-KR" dirty="0"/>
              <a:t>A: A </a:t>
            </a:r>
            <a:r>
              <a:rPr lang="ko-KR" altLang="en-US" dirty="0"/>
              <a:t>카테고리의 경우 평균 거리가 </a:t>
            </a:r>
            <a:r>
              <a:rPr lang="en-US" altLang="ko-KR" dirty="0"/>
              <a:t>50 </a:t>
            </a:r>
            <a:r>
              <a:rPr lang="ko-KR" altLang="en-US" dirty="0"/>
              <a:t>미만으로</a:t>
            </a:r>
            <a:r>
              <a:rPr lang="en-US" altLang="ko-KR" dirty="0"/>
              <a:t>, </a:t>
            </a:r>
            <a:r>
              <a:rPr lang="ko-KR" altLang="en-US" dirty="0"/>
              <a:t>매우 작은 거리 차이를 보여주고 있어 상대적으로 원형성이 높다는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이 값들은 원형에 가까운 외곽선을 가리킵니다</a:t>
            </a:r>
            <a:r>
              <a:rPr lang="en-US" altLang="ko-KR" dirty="0"/>
              <a:t>.</a:t>
            </a:r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ko-KR" altLang="en-US" dirty="0"/>
              <a:t>클래스 </a:t>
            </a:r>
            <a:r>
              <a:rPr lang="en-US" altLang="ko-KR" dirty="0"/>
              <a:t>B: B </a:t>
            </a:r>
            <a:r>
              <a:rPr lang="ko-KR" altLang="en-US" dirty="0"/>
              <a:t>카테고리의 경우 </a:t>
            </a:r>
            <a:r>
              <a:rPr lang="en-US" altLang="ko-KR" dirty="0"/>
              <a:t>A</a:t>
            </a:r>
            <a:r>
              <a:rPr lang="ko-KR" altLang="en-US" dirty="0"/>
              <a:t>에 비해 평균 거리와 최소 거리</a:t>
            </a:r>
            <a:r>
              <a:rPr lang="en-US" altLang="ko-KR" dirty="0"/>
              <a:t>, </a:t>
            </a:r>
            <a:r>
              <a:rPr lang="ko-KR" altLang="en-US" dirty="0"/>
              <a:t>최대 거리 값들이 다소 증가한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이는 원형에서 벗어나는 정도가 더 크다는 의미입니다</a:t>
            </a:r>
            <a:r>
              <a:rPr lang="en-US" altLang="ko-KR" dirty="0"/>
              <a:t>.</a:t>
            </a:r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ko-KR" altLang="en-US" dirty="0"/>
              <a:t>클래스 </a:t>
            </a:r>
            <a:r>
              <a:rPr lang="en-US" altLang="ko-KR" dirty="0"/>
              <a:t>C </a:t>
            </a:r>
            <a:r>
              <a:rPr lang="ko-KR" altLang="en-US" dirty="0"/>
              <a:t>카테고리의 경우 평균 거리와 최대 거리 값이 크게 증가했으며</a:t>
            </a:r>
            <a:r>
              <a:rPr lang="en-US" altLang="ko-KR" dirty="0"/>
              <a:t>, </a:t>
            </a:r>
            <a:r>
              <a:rPr lang="ko-KR" altLang="en-US" dirty="0"/>
              <a:t>이는 원형성이 상당히 떨어진다는 것을 의미합니다</a:t>
            </a:r>
            <a:r>
              <a:rPr lang="en-US" altLang="ko-KR" dirty="0"/>
              <a:t>. </a:t>
            </a:r>
            <a:r>
              <a:rPr lang="ko-KR" altLang="en-US" dirty="0"/>
              <a:t>특히 최대 거리가 매우 크기 때문에 심각한 형태 변형이 발생한 것을 알 수 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C00A93E8-76BC-84D0-FB66-61481677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14" y="1816175"/>
            <a:ext cx="3086451" cy="1076475"/>
          </a:xfrm>
          <a:prstGeom prst="rect">
            <a:avLst/>
          </a:prstGeom>
        </p:spPr>
      </p:pic>
      <p:pic>
        <p:nvPicPr>
          <p:cNvPr id="6" name="그림 5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C84F5A08-D75D-7F09-A9F4-E0F2589C9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996" y="1814827"/>
            <a:ext cx="2992017" cy="1086002"/>
          </a:xfrm>
          <a:prstGeom prst="rect">
            <a:avLst/>
          </a:prstGeom>
        </p:spPr>
      </p:pic>
      <p:pic>
        <p:nvPicPr>
          <p:cNvPr id="9" name="그림 8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479ECF87-87D3-C2FE-7508-2574EF516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244" y="1814827"/>
            <a:ext cx="326567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7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389413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b="1" dirty="0"/>
              <a:t>(3) Circle Fitting </a:t>
            </a:r>
            <a:r>
              <a:rPr lang="ko-KR" altLang="en-US" b="1" dirty="0"/>
              <a:t>및 카테고리 분류 결과</a:t>
            </a: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en-US" altLang="ko-KR" dirty="0"/>
              <a:t>A Class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개의 파일 중 </a:t>
            </a:r>
            <a:r>
              <a:rPr lang="en-US" altLang="ko-KR" dirty="0"/>
              <a:t>14</a:t>
            </a:r>
            <a:r>
              <a:rPr lang="ko-KR" altLang="en-US" dirty="0"/>
              <a:t>개의 파일이 정확하게 분류되었습니다</a:t>
            </a:r>
            <a:r>
              <a:rPr lang="en-US" altLang="ko-KR" dirty="0"/>
              <a:t>.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ko-KR" altLang="en-US" dirty="0"/>
              <a:t>정확도</a:t>
            </a:r>
            <a:r>
              <a:rPr lang="en-US" altLang="ko-KR" dirty="0"/>
              <a:t>: 56% (</a:t>
            </a:r>
            <a:r>
              <a:rPr lang="ko-KR" altLang="en-US" dirty="0"/>
              <a:t>상대적으로 높은 정확도</a:t>
            </a:r>
            <a:r>
              <a:rPr lang="en-US" altLang="ko-KR" dirty="0"/>
              <a:t>).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ko-KR" altLang="en-US" dirty="0"/>
              <a:t>해석</a:t>
            </a:r>
            <a:r>
              <a:rPr lang="en-US" altLang="ko-KR" dirty="0"/>
              <a:t>: A </a:t>
            </a:r>
            <a:r>
              <a:rPr lang="ko-KR" altLang="en-US" dirty="0"/>
              <a:t>카테고리는 원형성이 높은 이미지들이므로</a:t>
            </a:r>
            <a:r>
              <a:rPr lang="en-US" altLang="ko-KR" dirty="0"/>
              <a:t>, </a:t>
            </a:r>
            <a:r>
              <a:rPr lang="ko-KR" altLang="en-US" dirty="0"/>
              <a:t>모델이 이를 잘 구분하는 경향이 있습니다</a:t>
            </a:r>
            <a:r>
              <a:rPr lang="en-US" altLang="ko-KR" dirty="0"/>
              <a:t>.</a:t>
            </a:r>
          </a:p>
          <a:p>
            <a:pPr marL="176213">
              <a:lnSpc>
                <a:spcPts val="2600"/>
              </a:lnSpc>
            </a:pPr>
            <a:endParaRPr lang="en-US" altLang="ko-KR" dirty="0"/>
          </a:p>
        </p:txBody>
      </p:sp>
      <p:pic>
        <p:nvPicPr>
          <p:cNvPr id="3" name="그림 2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E187F98-D6D0-5948-A4A8-A5A1059E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32" y="1869692"/>
            <a:ext cx="315321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0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4559632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b="1" dirty="0"/>
              <a:t>(3) Circle Fitting </a:t>
            </a:r>
            <a:r>
              <a:rPr lang="ko-KR" altLang="en-US" b="1" dirty="0"/>
              <a:t>및 카테고리 분류 결과</a:t>
            </a: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en-US" altLang="ko-KR" dirty="0"/>
              <a:t>B Class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ko-KR" altLang="en-US" dirty="0"/>
              <a:t>총 </a:t>
            </a:r>
            <a:r>
              <a:rPr lang="en-US" altLang="ko-KR" dirty="0"/>
              <a:t>23</a:t>
            </a:r>
            <a:r>
              <a:rPr lang="ko-KR" altLang="en-US" dirty="0"/>
              <a:t>개의 파일 중 </a:t>
            </a:r>
            <a:r>
              <a:rPr lang="en-US" altLang="ko-KR" dirty="0"/>
              <a:t>2</a:t>
            </a:r>
            <a:r>
              <a:rPr lang="ko-KR" altLang="en-US" dirty="0"/>
              <a:t>개만 정확하게 분류되었습니다</a:t>
            </a:r>
            <a:r>
              <a:rPr lang="en-US" altLang="ko-KR" dirty="0"/>
              <a:t>.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ko-KR" altLang="en-US" dirty="0"/>
              <a:t>정확도</a:t>
            </a:r>
            <a:r>
              <a:rPr lang="en-US" altLang="ko-KR" dirty="0"/>
              <a:t>: 8.7% (</a:t>
            </a:r>
            <a:r>
              <a:rPr lang="ko-KR" altLang="en-US" dirty="0"/>
              <a:t>매우 낮은 정확도</a:t>
            </a:r>
            <a:r>
              <a:rPr lang="en-US" altLang="ko-KR" dirty="0"/>
              <a:t>).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ko-KR" altLang="en-US" dirty="0"/>
              <a:t>해석</a:t>
            </a:r>
            <a:r>
              <a:rPr lang="en-US" altLang="ko-KR" dirty="0"/>
              <a:t>: B </a:t>
            </a:r>
            <a:r>
              <a:rPr lang="ko-KR" altLang="en-US" dirty="0"/>
              <a:t>카테고리는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C </a:t>
            </a:r>
            <a:r>
              <a:rPr lang="ko-KR" altLang="en-US" dirty="0"/>
              <a:t>사이의 불량 정도를 나타내지만</a:t>
            </a:r>
            <a:r>
              <a:rPr lang="en-US" altLang="ko-KR" dirty="0"/>
              <a:t>, </a:t>
            </a:r>
            <a:r>
              <a:rPr lang="ko-KR" altLang="en-US" dirty="0"/>
              <a:t>모델이 이 중간 상태를 구분하는 데 어려움을 겪고 있습니다</a:t>
            </a:r>
            <a:r>
              <a:rPr lang="en-US" altLang="ko-KR" dirty="0"/>
              <a:t>. 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의 기준이 겹치는 경우가 많아 보입니다</a:t>
            </a:r>
            <a:r>
              <a:rPr lang="en-US" altLang="ko-KR" dirty="0"/>
              <a:t>.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en-US" altLang="ko-KR" dirty="0"/>
              <a:t>C Class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ko-KR" altLang="en-US" dirty="0"/>
              <a:t>총 </a:t>
            </a:r>
            <a:r>
              <a:rPr lang="en-US" altLang="ko-KR" dirty="0"/>
              <a:t>22</a:t>
            </a:r>
            <a:r>
              <a:rPr lang="ko-KR" altLang="en-US" dirty="0"/>
              <a:t>개의 파일 중 </a:t>
            </a:r>
            <a:r>
              <a:rPr lang="en-US" altLang="ko-KR" dirty="0"/>
              <a:t>3</a:t>
            </a:r>
            <a:r>
              <a:rPr lang="ko-KR" altLang="en-US" dirty="0"/>
              <a:t>개만 정확하게 분류되었습니다</a:t>
            </a:r>
            <a:r>
              <a:rPr lang="en-US" altLang="ko-KR" dirty="0"/>
              <a:t>.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ko-KR" altLang="en-US" dirty="0"/>
              <a:t>정확도</a:t>
            </a:r>
            <a:r>
              <a:rPr lang="en-US" altLang="ko-KR" dirty="0"/>
              <a:t>: 13.6% (</a:t>
            </a:r>
            <a:r>
              <a:rPr lang="ko-KR" altLang="en-US" dirty="0"/>
              <a:t>낮은 정확도</a:t>
            </a:r>
            <a:r>
              <a:rPr lang="en-US" altLang="ko-KR" dirty="0"/>
              <a:t>).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ko-KR" altLang="en-US" dirty="0"/>
              <a:t>해석</a:t>
            </a:r>
            <a:r>
              <a:rPr lang="en-US" altLang="ko-KR" dirty="0"/>
              <a:t>: C </a:t>
            </a:r>
            <a:r>
              <a:rPr lang="ko-KR" altLang="en-US" dirty="0"/>
              <a:t>카테고리는 불량 정도가 가장 심한 상태이지만</a:t>
            </a:r>
            <a:r>
              <a:rPr lang="en-US" altLang="ko-KR" dirty="0"/>
              <a:t>, </a:t>
            </a:r>
            <a:r>
              <a:rPr lang="ko-KR" altLang="en-US" dirty="0"/>
              <a:t>여전히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사이에서 잘못 분류되는 경향이 있습니다</a:t>
            </a:r>
            <a:r>
              <a:rPr lang="en-US" altLang="ko-KR" dirty="0"/>
              <a:t>. </a:t>
            </a:r>
            <a:r>
              <a:rPr lang="ko-KR" altLang="en-US" dirty="0"/>
              <a:t>모델이 </a:t>
            </a:r>
            <a:r>
              <a:rPr lang="en-US" altLang="ko-KR" dirty="0"/>
              <a:t>C</a:t>
            </a:r>
            <a:r>
              <a:rPr lang="ko-KR" altLang="en-US" dirty="0"/>
              <a:t>를 구분하는 성능이 개선되어야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7286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51013</TotalTime>
  <Words>735</Words>
  <Application>Microsoft Office PowerPoint</Application>
  <PresentationFormat>와이드스크린</PresentationFormat>
  <Paragraphs>88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굴림체</vt:lpstr>
      <vt:lpstr>나눔스퀘어 Bold</vt:lpstr>
      <vt:lpstr>나눔스퀘어 ExtraBold</vt:lpstr>
      <vt:lpstr>맑은 고딕</vt:lpstr>
      <vt:lpstr>Arial</vt:lpstr>
      <vt:lpstr>Calibri</vt:lpstr>
      <vt:lpstr>Wingdings</vt:lpstr>
      <vt:lpstr>AccentBoxVTI</vt:lpstr>
      <vt:lpstr>DeepLabV3 기반의 이미지 세그멘테이션을  활용한 분류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jae kim</dc:creator>
  <cp:lastModifiedBy>이민수</cp:lastModifiedBy>
  <cp:revision>640</cp:revision>
  <cp:lastPrinted>2023-07-21T02:20:09Z</cp:lastPrinted>
  <dcterms:created xsi:type="dcterms:W3CDTF">2023-07-03T05:14:07Z</dcterms:created>
  <dcterms:modified xsi:type="dcterms:W3CDTF">2024-10-16T00:58:00Z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