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3" r:id="rId4"/>
    <p:sldId id="280" r:id="rId5"/>
    <p:sldId id="277" r:id="rId6"/>
    <p:sldId id="286" r:id="rId7"/>
    <p:sldId id="287" r:id="rId8"/>
    <p:sldId id="279" r:id="rId9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Calibri Light" pitchFamily="34" charset="0"/>
      <p:regular r:id="rId13"/>
      <p:italic r:id="rId14"/>
    </p:embeddedFont>
    <p:embeddedFont>
      <p:font typeface="HY헤드라인M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F2F86"/>
    <a:srgbClr val="726F6F"/>
    <a:srgbClr val="EFEFEF"/>
    <a:srgbClr val="F77EA4"/>
    <a:srgbClr val="93D34C"/>
    <a:srgbClr val="1AA5B8"/>
    <a:srgbClr val="A7A5A6"/>
    <a:srgbClr val="FBC5D6"/>
    <a:srgbClr val="116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>
        <p:scale>
          <a:sx n="82" d="100"/>
          <a:sy n="82" d="100"/>
        </p:scale>
        <p:origin x="-96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BA59-812B-4869-AB03-ED2CCC183691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3E89-E090-4FE8-959B-F59519595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F6B4A-EBBA-684D-AA6B-8F3ABDE03877}" type="slidenum">
              <a:rPr lang="en-US"/>
              <a:pPr/>
              <a:t>7</a:t>
            </a:fld>
            <a:endParaRPr lang="en-US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90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2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16236" y="6356350"/>
            <a:ext cx="2743200" cy="365125"/>
          </a:xfrm>
        </p:spPr>
        <p:txBody>
          <a:bodyPr/>
          <a:lstStyle>
            <a:lvl1pPr algn="ctr">
              <a:defRPr sz="1500"/>
            </a:lvl1pPr>
          </a:lstStyle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5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1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7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4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67000" y="2324100"/>
            <a:ext cx="6858000" cy="2209800"/>
          </a:xfrm>
          <a:prstGeom prst="rect">
            <a:avLst/>
          </a:prstGeom>
          <a:solidFill>
            <a:srgbClr val="1AA5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57375" y="2635975"/>
            <a:ext cx="182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92D050"/>
                </a:solidFill>
              </a:rPr>
              <a:t>M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en-US" altLang="ko-KR" sz="4000" dirty="0" smtClean="0">
                <a:solidFill>
                  <a:srgbClr val="FFC000"/>
                </a:solidFill>
              </a:rPr>
              <a:t>T</a:t>
            </a:r>
            <a:r>
              <a:rPr lang="en-US" altLang="ko-KR" sz="4000" dirty="0" smtClean="0">
                <a:solidFill>
                  <a:srgbClr val="FF0066"/>
                </a:solidFill>
              </a:rPr>
              <a:t>A</a:t>
            </a:r>
            <a:endParaRPr lang="ko-KR" altLang="en-US" sz="4000" dirty="0">
              <a:solidFill>
                <a:srgbClr val="FF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7458" y="2647550"/>
            <a:ext cx="413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Presentation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9297" y="352922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독특한 형식의 게임컨트롤러 개발 및 맞춤형 게임 개발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8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Team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</a:t>
            </a:r>
            <a:r>
              <a:rPr lang="en-US" altLang="ko-KR" sz="4000" b="1" dirty="0" smtClean="0">
                <a:solidFill>
                  <a:srgbClr val="726F6F"/>
                </a:solidFill>
              </a:rPr>
              <a:t>Introduction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42256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402323"/>
            <a:ext cx="12192000" cy="2568389"/>
          </a:xfrm>
          <a:prstGeom prst="rect">
            <a:avLst/>
          </a:prstGeom>
          <a:solidFill>
            <a:srgbClr val="72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68187" y="4023524"/>
            <a:ext cx="1995769" cy="574393"/>
            <a:chOff x="847165" y="4386593"/>
            <a:chExt cx="1995769" cy="574393"/>
          </a:xfrm>
        </p:grpSpPr>
        <p:sp>
          <p:nvSpPr>
            <p:cNvPr id="11" name="직사각형 10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Sim</a:t>
              </a:r>
              <a:r>
                <a:rPr lang="en-US" altLang="ko-KR" dirty="0" smtClean="0"/>
                <a:t> J.K.</a:t>
              </a:r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44632" y="4023524"/>
            <a:ext cx="1995769" cy="574393"/>
            <a:chOff x="847165" y="4386593"/>
            <a:chExt cx="1995769" cy="574393"/>
          </a:xfrm>
          <a:solidFill>
            <a:srgbClr val="FEC200"/>
          </a:solidFill>
        </p:grpSpPr>
        <p:sp>
          <p:nvSpPr>
            <p:cNvPr id="15" name="직사각형 14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Park S.B.</a:t>
              </a:r>
              <a:endParaRPr lang="ko-KR" altLang="en-US" dirty="0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40394" y="4023524"/>
            <a:ext cx="1995769" cy="574393"/>
            <a:chOff x="847165" y="4386593"/>
            <a:chExt cx="1995769" cy="574393"/>
          </a:xfrm>
          <a:solidFill>
            <a:srgbClr val="1AA5B8"/>
          </a:solidFill>
        </p:grpSpPr>
        <p:sp>
          <p:nvSpPr>
            <p:cNvPr id="18" name="직사각형 17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Kim S.H.</a:t>
              </a:r>
              <a:endParaRPr lang="ko-KR" altLang="en-US" dirty="0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136156" y="4023524"/>
            <a:ext cx="1995769" cy="574393"/>
            <a:chOff x="847165" y="4386593"/>
            <a:chExt cx="1995769" cy="574393"/>
          </a:xfrm>
          <a:solidFill>
            <a:srgbClr val="93D34C"/>
          </a:solidFill>
        </p:grpSpPr>
        <p:sp>
          <p:nvSpPr>
            <p:cNvPr id="21" name="직사각형 20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Back H.J.</a:t>
              </a:r>
              <a:endParaRPr lang="ko-KR" altLang="en-US" dirty="0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12183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TL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8627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PM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4389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PRM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51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SM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634" y="5216035"/>
            <a:ext cx="297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팀을 이끌 리더로서 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작업 분담과 기술적</a:t>
            </a:r>
            <a:r>
              <a:rPr lang="en-US" altLang="ko-KR" sz="1200" dirty="0" smtClean="0">
                <a:solidFill>
                  <a:srgbClr val="A7A5A6"/>
                </a:solidFill>
              </a:rPr>
              <a:t> </a:t>
            </a:r>
            <a:r>
              <a:rPr lang="ko-KR" altLang="en-US" sz="1200" dirty="0" smtClean="0">
                <a:solidFill>
                  <a:srgbClr val="A7A5A6"/>
                </a:solidFill>
              </a:rPr>
              <a:t>사항을 해결합니다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0743" y="5216035"/>
            <a:ext cx="292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팀의 프로세스를 관리하는 책임자로서 프로세스 적용 방법을 가이드 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6506" y="5216034"/>
            <a:ext cx="27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 팀의 계획을 관리하는 책임자로서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계획 수립 및 위험감시를 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42268" y="5216034"/>
            <a:ext cx="29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팀의 결과물을 관리하는 책임자로서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결과물 관리 및 진행상황을 감시합니다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C:\Users\SW201-3\Desktop\KakaoTalk_20160919_22431885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0" b="29887"/>
          <a:stretch/>
        </p:blipFill>
        <p:spPr bwMode="auto">
          <a:xfrm>
            <a:off x="9136156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SW201-3\Desktop\KakaoTalk_20160919_22305788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0" b="10604"/>
          <a:stretch/>
        </p:blipFill>
        <p:spPr bwMode="auto">
          <a:xfrm>
            <a:off x="3744632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SW201-3\Desktop\KakaoTalk_20160919_22544583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" b="23252"/>
          <a:stretch/>
        </p:blipFill>
        <p:spPr bwMode="auto">
          <a:xfrm>
            <a:off x="968187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6" b="26500"/>
          <a:stretch/>
        </p:blipFill>
        <p:spPr bwMode="auto">
          <a:xfrm>
            <a:off x="6440394" y="1688634"/>
            <a:ext cx="1994400" cy="199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62179" y="1543396"/>
            <a:ext cx="2639434" cy="4352284"/>
            <a:chOff x="9540149" y="3086791"/>
            <a:chExt cx="5277493" cy="8704568"/>
          </a:xfrm>
        </p:grpSpPr>
        <p:sp>
          <p:nvSpPr>
            <p:cNvPr id="38" name="Freeform 6641"/>
            <p:cNvSpPr>
              <a:spLocks noChangeArrowheads="1"/>
            </p:cNvSpPr>
            <p:nvPr/>
          </p:nvSpPr>
          <p:spPr bwMode="auto">
            <a:xfrm>
              <a:off x="11444884" y="11421810"/>
              <a:ext cx="1417633" cy="369549"/>
            </a:xfrm>
            <a:custGeom>
              <a:avLst/>
              <a:gdLst>
                <a:gd name="T0" fmla="*/ 1868 w 1869"/>
                <a:gd name="T1" fmla="*/ 245 h 492"/>
                <a:gd name="T2" fmla="*/ 1868 w 1869"/>
                <a:gd name="T3" fmla="*/ 245 h 492"/>
                <a:gd name="T4" fmla="*/ 1603 w 1869"/>
                <a:gd name="T5" fmla="*/ 491 h 492"/>
                <a:gd name="T6" fmla="*/ 264 w 1869"/>
                <a:gd name="T7" fmla="*/ 491 h 492"/>
                <a:gd name="T8" fmla="*/ 0 w 1869"/>
                <a:gd name="T9" fmla="*/ 245 h 492"/>
                <a:gd name="T10" fmla="*/ 0 w 1869"/>
                <a:gd name="T11" fmla="*/ 245 h 492"/>
                <a:gd name="T12" fmla="*/ 264 w 1869"/>
                <a:gd name="T13" fmla="*/ 0 h 492"/>
                <a:gd name="T14" fmla="*/ 1603 w 1869"/>
                <a:gd name="T15" fmla="*/ 0 h 492"/>
                <a:gd name="T16" fmla="*/ 1868 w 1869"/>
                <a:gd name="T17" fmla="*/ 24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9" h="492">
                  <a:moveTo>
                    <a:pt x="1868" y="245"/>
                  </a:moveTo>
                  <a:lnTo>
                    <a:pt x="1868" y="245"/>
                  </a:lnTo>
                  <a:cubicBezTo>
                    <a:pt x="1868" y="380"/>
                    <a:pt x="1747" y="491"/>
                    <a:pt x="1603" y="491"/>
                  </a:cubicBezTo>
                  <a:cubicBezTo>
                    <a:pt x="264" y="491"/>
                    <a:pt x="264" y="491"/>
                    <a:pt x="264" y="491"/>
                  </a:cubicBezTo>
                  <a:cubicBezTo>
                    <a:pt x="120" y="491"/>
                    <a:pt x="0" y="380"/>
                    <a:pt x="0" y="245"/>
                  </a:cubicBezTo>
                  <a:lnTo>
                    <a:pt x="0" y="245"/>
                  </a:lnTo>
                  <a:cubicBezTo>
                    <a:pt x="0" y="111"/>
                    <a:pt x="120" y="0"/>
                    <a:pt x="264" y="0"/>
                  </a:cubicBezTo>
                  <a:cubicBezTo>
                    <a:pt x="1603" y="0"/>
                    <a:pt x="1603" y="0"/>
                    <a:pt x="1603" y="0"/>
                  </a:cubicBezTo>
                  <a:cubicBezTo>
                    <a:pt x="1747" y="0"/>
                    <a:pt x="1868" y="111"/>
                    <a:pt x="1868" y="24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9" name="Freeform 6642"/>
            <p:cNvSpPr>
              <a:spLocks noChangeArrowheads="1"/>
            </p:cNvSpPr>
            <p:nvPr/>
          </p:nvSpPr>
          <p:spPr bwMode="auto">
            <a:xfrm>
              <a:off x="11105593" y="11280709"/>
              <a:ext cx="2096215" cy="305719"/>
            </a:xfrm>
            <a:custGeom>
              <a:avLst/>
              <a:gdLst>
                <a:gd name="T0" fmla="*/ 375 w 2760"/>
                <a:gd name="T1" fmla="*/ 409 h 410"/>
                <a:gd name="T2" fmla="*/ 375 w 2760"/>
                <a:gd name="T3" fmla="*/ 409 h 410"/>
                <a:gd name="T4" fmla="*/ 2388 w 2760"/>
                <a:gd name="T5" fmla="*/ 409 h 410"/>
                <a:gd name="T6" fmla="*/ 2552 w 2760"/>
                <a:gd name="T7" fmla="*/ 245 h 410"/>
                <a:gd name="T8" fmla="*/ 2759 w 2760"/>
                <a:gd name="T9" fmla="*/ 0 h 410"/>
                <a:gd name="T10" fmla="*/ 0 w 2760"/>
                <a:gd name="T11" fmla="*/ 0 h 410"/>
                <a:gd name="T12" fmla="*/ 20 w 2760"/>
                <a:gd name="T13" fmla="*/ 34 h 410"/>
                <a:gd name="T14" fmla="*/ 375 w 2760"/>
                <a:gd name="T15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0" h="410">
                  <a:moveTo>
                    <a:pt x="375" y="409"/>
                  </a:moveTo>
                  <a:lnTo>
                    <a:pt x="375" y="409"/>
                  </a:lnTo>
                  <a:cubicBezTo>
                    <a:pt x="2388" y="409"/>
                    <a:pt x="2388" y="409"/>
                    <a:pt x="2388" y="409"/>
                  </a:cubicBezTo>
                  <a:cubicBezTo>
                    <a:pt x="2417" y="380"/>
                    <a:pt x="2465" y="332"/>
                    <a:pt x="2552" y="245"/>
                  </a:cubicBezTo>
                  <a:cubicBezTo>
                    <a:pt x="2662" y="130"/>
                    <a:pt x="2730" y="53"/>
                    <a:pt x="27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0"/>
                    <a:pt x="10" y="24"/>
                    <a:pt x="20" y="34"/>
                  </a:cubicBezTo>
                  <a:cubicBezTo>
                    <a:pt x="48" y="67"/>
                    <a:pt x="308" y="342"/>
                    <a:pt x="375" y="40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0" name="Freeform 6643"/>
            <p:cNvSpPr>
              <a:spLocks noChangeArrowheads="1"/>
            </p:cNvSpPr>
            <p:nvPr/>
          </p:nvSpPr>
          <p:spPr bwMode="auto">
            <a:xfrm>
              <a:off x="11035046" y="10245971"/>
              <a:ext cx="2250746" cy="204933"/>
            </a:xfrm>
            <a:custGeom>
              <a:avLst/>
              <a:gdLst>
                <a:gd name="T0" fmla="*/ 2962 w 2963"/>
                <a:gd name="T1" fmla="*/ 140 h 280"/>
                <a:gd name="T2" fmla="*/ 2962 w 2963"/>
                <a:gd name="T3" fmla="*/ 140 h 280"/>
                <a:gd name="T4" fmla="*/ 2837 w 2963"/>
                <a:gd name="T5" fmla="*/ 279 h 280"/>
                <a:gd name="T6" fmla="*/ 126 w 2963"/>
                <a:gd name="T7" fmla="*/ 279 h 280"/>
                <a:gd name="T8" fmla="*/ 0 w 2963"/>
                <a:gd name="T9" fmla="*/ 140 h 280"/>
                <a:gd name="T10" fmla="*/ 0 w 2963"/>
                <a:gd name="T11" fmla="*/ 140 h 280"/>
                <a:gd name="T12" fmla="*/ 126 w 2963"/>
                <a:gd name="T13" fmla="*/ 0 h 280"/>
                <a:gd name="T14" fmla="*/ 2837 w 2963"/>
                <a:gd name="T15" fmla="*/ 0 h 280"/>
                <a:gd name="T16" fmla="*/ 2962 w 2963"/>
                <a:gd name="T17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0">
                  <a:moveTo>
                    <a:pt x="2962" y="140"/>
                  </a:moveTo>
                  <a:lnTo>
                    <a:pt x="2962" y="140"/>
                  </a:lnTo>
                  <a:cubicBezTo>
                    <a:pt x="2962" y="217"/>
                    <a:pt x="2904" y="279"/>
                    <a:pt x="2837" y="279"/>
                  </a:cubicBezTo>
                  <a:cubicBezTo>
                    <a:pt x="126" y="279"/>
                    <a:pt x="126" y="279"/>
                    <a:pt x="126" y="279"/>
                  </a:cubicBezTo>
                  <a:cubicBezTo>
                    <a:pt x="58" y="279"/>
                    <a:pt x="0" y="217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4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1" name="Freeform 6644"/>
            <p:cNvSpPr>
              <a:spLocks noChangeArrowheads="1"/>
            </p:cNvSpPr>
            <p:nvPr/>
          </p:nvSpPr>
          <p:spPr bwMode="auto">
            <a:xfrm>
              <a:off x="11035046" y="10561768"/>
              <a:ext cx="2250746" cy="211652"/>
            </a:xfrm>
            <a:custGeom>
              <a:avLst/>
              <a:gdLst>
                <a:gd name="T0" fmla="*/ 2962 w 2963"/>
                <a:gd name="T1" fmla="*/ 139 h 285"/>
                <a:gd name="T2" fmla="*/ 2962 w 2963"/>
                <a:gd name="T3" fmla="*/ 139 h 285"/>
                <a:gd name="T4" fmla="*/ 2837 w 2963"/>
                <a:gd name="T5" fmla="*/ 284 h 285"/>
                <a:gd name="T6" fmla="*/ 126 w 2963"/>
                <a:gd name="T7" fmla="*/ 284 h 285"/>
                <a:gd name="T8" fmla="*/ 0 w 2963"/>
                <a:gd name="T9" fmla="*/ 139 h 285"/>
                <a:gd name="T10" fmla="*/ 0 w 2963"/>
                <a:gd name="T11" fmla="*/ 139 h 285"/>
                <a:gd name="T12" fmla="*/ 126 w 2963"/>
                <a:gd name="T13" fmla="*/ 0 h 285"/>
                <a:gd name="T14" fmla="*/ 2837 w 2963"/>
                <a:gd name="T15" fmla="*/ 0 h 285"/>
                <a:gd name="T16" fmla="*/ 2962 w 2963"/>
                <a:gd name="T17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5">
                  <a:moveTo>
                    <a:pt x="2962" y="139"/>
                  </a:moveTo>
                  <a:lnTo>
                    <a:pt x="2962" y="139"/>
                  </a:lnTo>
                  <a:cubicBezTo>
                    <a:pt x="2962" y="217"/>
                    <a:pt x="2904" y="284"/>
                    <a:pt x="2837" y="284"/>
                  </a:cubicBezTo>
                  <a:cubicBezTo>
                    <a:pt x="126" y="284"/>
                    <a:pt x="126" y="284"/>
                    <a:pt x="126" y="284"/>
                  </a:cubicBezTo>
                  <a:cubicBezTo>
                    <a:pt x="58" y="284"/>
                    <a:pt x="0" y="217"/>
                    <a:pt x="0" y="139"/>
                  </a:cubicBezTo>
                  <a:lnTo>
                    <a:pt x="0" y="139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3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2" name="Freeform 6645"/>
            <p:cNvSpPr>
              <a:spLocks noChangeArrowheads="1"/>
            </p:cNvSpPr>
            <p:nvPr/>
          </p:nvSpPr>
          <p:spPr bwMode="auto">
            <a:xfrm>
              <a:off x="11035046" y="10877564"/>
              <a:ext cx="2250746" cy="211652"/>
            </a:xfrm>
            <a:custGeom>
              <a:avLst/>
              <a:gdLst>
                <a:gd name="T0" fmla="*/ 2962 w 2963"/>
                <a:gd name="T1" fmla="*/ 145 h 285"/>
                <a:gd name="T2" fmla="*/ 2962 w 2963"/>
                <a:gd name="T3" fmla="*/ 145 h 285"/>
                <a:gd name="T4" fmla="*/ 2837 w 2963"/>
                <a:gd name="T5" fmla="*/ 284 h 285"/>
                <a:gd name="T6" fmla="*/ 126 w 2963"/>
                <a:gd name="T7" fmla="*/ 284 h 285"/>
                <a:gd name="T8" fmla="*/ 0 w 2963"/>
                <a:gd name="T9" fmla="*/ 145 h 285"/>
                <a:gd name="T10" fmla="*/ 0 w 2963"/>
                <a:gd name="T11" fmla="*/ 145 h 285"/>
                <a:gd name="T12" fmla="*/ 126 w 2963"/>
                <a:gd name="T13" fmla="*/ 0 h 285"/>
                <a:gd name="T14" fmla="*/ 2837 w 2963"/>
                <a:gd name="T15" fmla="*/ 0 h 285"/>
                <a:gd name="T16" fmla="*/ 2962 w 2963"/>
                <a:gd name="T17" fmla="*/ 14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5">
                  <a:moveTo>
                    <a:pt x="2962" y="145"/>
                  </a:moveTo>
                  <a:lnTo>
                    <a:pt x="2962" y="145"/>
                  </a:lnTo>
                  <a:cubicBezTo>
                    <a:pt x="2962" y="222"/>
                    <a:pt x="2904" y="284"/>
                    <a:pt x="2837" y="284"/>
                  </a:cubicBezTo>
                  <a:cubicBezTo>
                    <a:pt x="126" y="284"/>
                    <a:pt x="126" y="284"/>
                    <a:pt x="126" y="284"/>
                  </a:cubicBezTo>
                  <a:cubicBezTo>
                    <a:pt x="58" y="284"/>
                    <a:pt x="0" y="222"/>
                    <a:pt x="0" y="145"/>
                  </a:cubicBezTo>
                  <a:lnTo>
                    <a:pt x="0" y="145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4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3" name="Freeform 6646"/>
            <p:cNvSpPr>
              <a:spLocks noChangeArrowheads="1"/>
            </p:cNvSpPr>
            <p:nvPr/>
          </p:nvSpPr>
          <p:spPr bwMode="auto">
            <a:xfrm>
              <a:off x="11035046" y="11159766"/>
              <a:ext cx="2233949" cy="131023"/>
            </a:xfrm>
            <a:custGeom>
              <a:avLst/>
              <a:gdLst>
                <a:gd name="T0" fmla="*/ 2942 w 2943"/>
                <a:gd name="T1" fmla="*/ 91 h 179"/>
                <a:gd name="T2" fmla="*/ 2942 w 2943"/>
                <a:gd name="T3" fmla="*/ 91 h 179"/>
                <a:gd name="T4" fmla="*/ 2812 w 2943"/>
                <a:gd name="T5" fmla="*/ 178 h 179"/>
                <a:gd name="T6" fmla="*/ 126 w 2943"/>
                <a:gd name="T7" fmla="*/ 178 h 179"/>
                <a:gd name="T8" fmla="*/ 0 w 2943"/>
                <a:gd name="T9" fmla="*/ 91 h 179"/>
                <a:gd name="T10" fmla="*/ 0 w 2943"/>
                <a:gd name="T11" fmla="*/ 91 h 179"/>
                <a:gd name="T12" fmla="*/ 126 w 2943"/>
                <a:gd name="T13" fmla="*/ 0 h 179"/>
                <a:gd name="T14" fmla="*/ 2812 w 2943"/>
                <a:gd name="T15" fmla="*/ 0 h 179"/>
                <a:gd name="T16" fmla="*/ 2942 w 2943"/>
                <a:gd name="T17" fmla="*/ 9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3" h="179">
                  <a:moveTo>
                    <a:pt x="2942" y="91"/>
                  </a:moveTo>
                  <a:lnTo>
                    <a:pt x="2942" y="91"/>
                  </a:lnTo>
                  <a:cubicBezTo>
                    <a:pt x="2942" y="140"/>
                    <a:pt x="2885" y="178"/>
                    <a:pt x="2812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53" y="178"/>
                    <a:pt x="0" y="140"/>
                    <a:pt x="0" y="91"/>
                  </a:cubicBezTo>
                  <a:lnTo>
                    <a:pt x="0" y="91"/>
                  </a:lnTo>
                  <a:cubicBezTo>
                    <a:pt x="0" y="43"/>
                    <a:pt x="53" y="0"/>
                    <a:pt x="126" y="0"/>
                  </a:cubicBezTo>
                  <a:cubicBezTo>
                    <a:pt x="2812" y="0"/>
                    <a:pt x="2812" y="0"/>
                    <a:pt x="2812" y="0"/>
                  </a:cubicBezTo>
                  <a:cubicBezTo>
                    <a:pt x="2885" y="0"/>
                    <a:pt x="2942" y="43"/>
                    <a:pt x="2942" y="9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4" name="Freeform 6647"/>
            <p:cNvSpPr>
              <a:spLocks noChangeArrowheads="1"/>
            </p:cNvSpPr>
            <p:nvPr/>
          </p:nvSpPr>
          <p:spPr bwMode="auto">
            <a:xfrm>
              <a:off x="11018249" y="9926813"/>
              <a:ext cx="2287697" cy="211652"/>
            </a:xfrm>
            <a:custGeom>
              <a:avLst/>
              <a:gdLst>
                <a:gd name="T0" fmla="*/ 3009 w 3010"/>
                <a:gd name="T1" fmla="*/ 140 h 286"/>
                <a:gd name="T2" fmla="*/ 3009 w 3010"/>
                <a:gd name="T3" fmla="*/ 140 h 286"/>
                <a:gd name="T4" fmla="*/ 2879 w 3010"/>
                <a:gd name="T5" fmla="*/ 285 h 286"/>
                <a:gd name="T6" fmla="*/ 130 w 3010"/>
                <a:gd name="T7" fmla="*/ 285 h 286"/>
                <a:gd name="T8" fmla="*/ 0 w 3010"/>
                <a:gd name="T9" fmla="*/ 140 h 286"/>
                <a:gd name="T10" fmla="*/ 0 w 3010"/>
                <a:gd name="T11" fmla="*/ 140 h 286"/>
                <a:gd name="T12" fmla="*/ 130 w 3010"/>
                <a:gd name="T13" fmla="*/ 0 h 286"/>
                <a:gd name="T14" fmla="*/ 2879 w 3010"/>
                <a:gd name="T15" fmla="*/ 0 h 286"/>
                <a:gd name="T16" fmla="*/ 3009 w 3010"/>
                <a:gd name="T17" fmla="*/ 14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0" h="286">
                  <a:moveTo>
                    <a:pt x="3009" y="140"/>
                  </a:moveTo>
                  <a:lnTo>
                    <a:pt x="3009" y="140"/>
                  </a:lnTo>
                  <a:cubicBezTo>
                    <a:pt x="3009" y="221"/>
                    <a:pt x="2951" y="285"/>
                    <a:pt x="2879" y="285"/>
                  </a:cubicBezTo>
                  <a:cubicBezTo>
                    <a:pt x="130" y="285"/>
                    <a:pt x="130" y="285"/>
                    <a:pt x="130" y="285"/>
                  </a:cubicBezTo>
                  <a:cubicBezTo>
                    <a:pt x="57" y="285"/>
                    <a:pt x="0" y="221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57" y="0"/>
                    <a:pt x="130" y="0"/>
                  </a:cubicBezTo>
                  <a:cubicBezTo>
                    <a:pt x="2879" y="0"/>
                    <a:pt x="2879" y="0"/>
                    <a:pt x="2879" y="0"/>
                  </a:cubicBezTo>
                  <a:cubicBezTo>
                    <a:pt x="2951" y="0"/>
                    <a:pt x="3009" y="63"/>
                    <a:pt x="3009" y="14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5" name="Freeform 6648"/>
            <p:cNvSpPr>
              <a:spLocks noChangeArrowheads="1"/>
            </p:cNvSpPr>
            <p:nvPr/>
          </p:nvSpPr>
          <p:spPr bwMode="auto">
            <a:xfrm>
              <a:off x="11337385" y="3086791"/>
              <a:ext cx="3480257" cy="2197139"/>
            </a:xfrm>
            <a:custGeom>
              <a:avLst/>
              <a:gdLst>
                <a:gd name="T0" fmla="*/ 0 w 4576"/>
                <a:gd name="T1" fmla="*/ 0 h 2895"/>
                <a:gd name="T2" fmla="*/ 4575 w 4576"/>
                <a:gd name="T3" fmla="*/ 2894 h 2895"/>
                <a:gd name="T4" fmla="*/ 3698 w 4576"/>
                <a:gd name="T5" fmla="*/ 1016 h 2895"/>
                <a:gd name="T6" fmla="*/ 1705 w 4576"/>
                <a:gd name="T7" fmla="*/ 0 h 2895"/>
                <a:gd name="T8" fmla="*/ 0 w 4576"/>
                <a:gd name="T9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6" h="2895">
                  <a:moveTo>
                    <a:pt x="0" y="0"/>
                  </a:moveTo>
                  <a:lnTo>
                    <a:pt x="4575" y="2894"/>
                  </a:lnTo>
                  <a:lnTo>
                    <a:pt x="3698" y="1016"/>
                  </a:lnTo>
                  <a:lnTo>
                    <a:pt x="1705" y="0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6" name="Freeform 6649"/>
            <p:cNvSpPr>
              <a:spLocks noChangeArrowheads="1"/>
            </p:cNvSpPr>
            <p:nvPr/>
          </p:nvSpPr>
          <p:spPr bwMode="auto">
            <a:xfrm>
              <a:off x="11337385" y="3086791"/>
              <a:ext cx="3480257" cy="2197139"/>
            </a:xfrm>
            <a:custGeom>
              <a:avLst/>
              <a:gdLst>
                <a:gd name="T0" fmla="*/ 0 w 4576"/>
                <a:gd name="T1" fmla="*/ 0 h 2895"/>
                <a:gd name="T2" fmla="*/ 4575 w 4576"/>
                <a:gd name="T3" fmla="*/ 2894 h 2895"/>
                <a:gd name="T4" fmla="*/ 3698 w 4576"/>
                <a:gd name="T5" fmla="*/ 1016 h 2895"/>
                <a:gd name="T6" fmla="*/ 1705 w 4576"/>
                <a:gd name="T7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6" h="2895">
                  <a:moveTo>
                    <a:pt x="0" y="0"/>
                  </a:moveTo>
                  <a:lnTo>
                    <a:pt x="4575" y="2894"/>
                  </a:lnTo>
                  <a:lnTo>
                    <a:pt x="3698" y="1016"/>
                  </a:lnTo>
                  <a:lnTo>
                    <a:pt x="1705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7" name="Freeform 6650"/>
            <p:cNvSpPr>
              <a:spLocks noChangeArrowheads="1"/>
            </p:cNvSpPr>
            <p:nvPr/>
          </p:nvSpPr>
          <p:spPr bwMode="auto">
            <a:xfrm>
              <a:off x="9540149" y="4884146"/>
              <a:ext cx="5277493" cy="1552107"/>
            </a:xfrm>
            <a:custGeom>
              <a:avLst/>
              <a:gdLst>
                <a:gd name="T0" fmla="*/ 0 w 6935"/>
                <a:gd name="T1" fmla="*/ 0 h 2047"/>
                <a:gd name="T2" fmla="*/ 6934 w 6935"/>
                <a:gd name="T3" fmla="*/ 876 h 2047"/>
                <a:gd name="T4" fmla="*/ 6861 w 6935"/>
                <a:gd name="T5" fmla="*/ 1815 h 2047"/>
                <a:gd name="T6" fmla="*/ 5 w 6935"/>
                <a:gd name="T7" fmla="*/ 2046 h 2047"/>
                <a:gd name="T8" fmla="*/ 0 w 6935"/>
                <a:gd name="T9" fmla="*/ 0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5" h="2047">
                  <a:moveTo>
                    <a:pt x="0" y="0"/>
                  </a:moveTo>
                  <a:lnTo>
                    <a:pt x="6934" y="876"/>
                  </a:lnTo>
                  <a:lnTo>
                    <a:pt x="6861" y="1815"/>
                  </a:lnTo>
                  <a:lnTo>
                    <a:pt x="5" y="2046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8" name="Freeform 6651"/>
            <p:cNvSpPr>
              <a:spLocks noChangeArrowheads="1"/>
            </p:cNvSpPr>
            <p:nvPr/>
          </p:nvSpPr>
          <p:spPr bwMode="auto">
            <a:xfrm>
              <a:off x="9946627" y="3859485"/>
              <a:ext cx="4871015" cy="3826517"/>
            </a:xfrm>
            <a:custGeom>
              <a:avLst/>
              <a:gdLst>
                <a:gd name="T0" fmla="*/ 5523 w 6401"/>
                <a:gd name="T1" fmla="*/ 0 h 5037"/>
                <a:gd name="T2" fmla="*/ 0 w 6401"/>
                <a:gd name="T3" fmla="*/ 4598 h 5037"/>
                <a:gd name="T4" fmla="*/ 246 w 6401"/>
                <a:gd name="T5" fmla="*/ 5036 h 5037"/>
                <a:gd name="T6" fmla="*/ 6400 w 6401"/>
                <a:gd name="T7" fmla="*/ 1878 h 5037"/>
                <a:gd name="T8" fmla="*/ 5523 w 6401"/>
                <a:gd name="T9" fmla="*/ 0 h 5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1" h="5037">
                  <a:moveTo>
                    <a:pt x="5523" y="0"/>
                  </a:moveTo>
                  <a:lnTo>
                    <a:pt x="0" y="4598"/>
                  </a:lnTo>
                  <a:lnTo>
                    <a:pt x="246" y="5036"/>
                  </a:lnTo>
                  <a:lnTo>
                    <a:pt x="6400" y="1878"/>
                  </a:lnTo>
                  <a:lnTo>
                    <a:pt x="5523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9" name="Freeform 6652"/>
            <p:cNvSpPr>
              <a:spLocks noChangeArrowheads="1"/>
            </p:cNvSpPr>
            <p:nvPr/>
          </p:nvSpPr>
          <p:spPr bwMode="auto">
            <a:xfrm>
              <a:off x="9946627" y="3859485"/>
              <a:ext cx="4871015" cy="3826517"/>
            </a:xfrm>
            <a:custGeom>
              <a:avLst/>
              <a:gdLst>
                <a:gd name="T0" fmla="*/ 5523 w 6401"/>
                <a:gd name="T1" fmla="*/ 0 h 5037"/>
                <a:gd name="T2" fmla="*/ 0 w 6401"/>
                <a:gd name="T3" fmla="*/ 4598 h 5037"/>
                <a:gd name="T4" fmla="*/ 246 w 6401"/>
                <a:gd name="T5" fmla="*/ 5036 h 5037"/>
                <a:gd name="T6" fmla="*/ 6400 w 6401"/>
                <a:gd name="T7" fmla="*/ 1878 h 5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1" h="5037">
                  <a:moveTo>
                    <a:pt x="5523" y="0"/>
                  </a:moveTo>
                  <a:lnTo>
                    <a:pt x="0" y="4598"/>
                  </a:lnTo>
                  <a:lnTo>
                    <a:pt x="246" y="5036"/>
                  </a:lnTo>
                  <a:lnTo>
                    <a:pt x="6400" y="1878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0" name="Freeform 6653"/>
            <p:cNvSpPr>
              <a:spLocks noChangeArrowheads="1"/>
            </p:cNvSpPr>
            <p:nvPr/>
          </p:nvSpPr>
          <p:spPr bwMode="auto">
            <a:xfrm>
              <a:off x="9946627" y="7363486"/>
              <a:ext cx="3923686" cy="1558826"/>
            </a:xfrm>
            <a:custGeom>
              <a:avLst/>
              <a:gdLst>
                <a:gd name="T0" fmla="*/ 0 w 5158"/>
                <a:gd name="T1" fmla="*/ 0 h 2057"/>
                <a:gd name="T2" fmla="*/ 5157 w 5158"/>
                <a:gd name="T3" fmla="*/ 1098 h 2057"/>
                <a:gd name="T4" fmla="*/ 4854 w 5158"/>
                <a:gd name="T5" fmla="*/ 2056 h 2057"/>
                <a:gd name="T6" fmla="*/ 246 w 5158"/>
                <a:gd name="T7" fmla="*/ 438 h 2057"/>
                <a:gd name="T8" fmla="*/ 0 w 5158"/>
                <a:gd name="T9" fmla="*/ 0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8" h="2057">
                  <a:moveTo>
                    <a:pt x="0" y="0"/>
                  </a:moveTo>
                  <a:lnTo>
                    <a:pt x="5157" y="1098"/>
                  </a:lnTo>
                  <a:lnTo>
                    <a:pt x="4854" y="2056"/>
                  </a:lnTo>
                  <a:lnTo>
                    <a:pt x="246" y="438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1" name="Freeform 6654"/>
            <p:cNvSpPr>
              <a:spLocks noChangeArrowheads="1"/>
            </p:cNvSpPr>
            <p:nvPr/>
          </p:nvSpPr>
          <p:spPr bwMode="auto">
            <a:xfrm>
              <a:off x="10484117" y="5549335"/>
              <a:ext cx="4330164" cy="3151248"/>
            </a:xfrm>
            <a:custGeom>
              <a:avLst/>
              <a:gdLst>
                <a:gd name="T0" fmla="*/ 5692 w 5693"/>
                <a:gd name="T1" fmla="*/ 0 h 4146"/>
                <a:gd name="T2" fmla="*/ 0 w 5693"/>
                <a:gd name="T3" fmla="*/ 3668 h 4146"/>
                <a:gd name="T4" fmla="*/ 135 w 5693"/>
                <a:gd name="T5" fmla="*/ 4145 h 4146"/>
                <a:gd name="T6" fmla="*/ 5619 w 5693"/>
                <a:gd name="T7" fmla="*/ 939 h 4146"/>
                <a:gd name="T8" fmla="*/ 5692 w 5693"/>
                <a:gd name="T9" fmla="*/ 0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3" h="4146">
                  <a:moveTo>
                    <a:pt x="5692" y="0"/>
                  </a:moveTo>
                  <a:lnTo>
                    <a:pt x="0" y="3668"/>
                  </a:lnTo>
                  <a:lnTo>
                    <a:pt x="135" y="4145"/>
                  </a:lnTo>
                  <a:lnTo>
                    <a:pt x="5619" y="939"/>
                  </a:lnTo>
                  <a:lnTo>
                    <a:pt x="5692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2" name="Freeform 6655"/>
            <p:cNvSpPr>
              <a:spLocks noChangeArrowheads="1"/>
            </p:cNvSpPr>
            <p:nvPr/>
          </p:nvSpPr>
          <p:spPr bwMode="auto">
            <a:xfrm>
              <a:off x="10484117" y="5549335"/>
              <a:ext cx="4330164" cy="3151248"/>
            </a:xfrm>
            <a:custGeom>
              <a:avLst/>
              <a:gdLst>
                <a:gd name="T0" fmla="*/ 5692 w 5693"/>
                <a:gd name="T1" fmla="*/ 0 h 4146"/>
                <a:gd name="T2" fmla="*/ 0 w 5693"/>
                <a:gd name="T3" fmla="*/ 3668 h 4146"/>
                <a:gd name="T4" fmla="*/ 135 w 5693"/>
                <a:gd name="T5" fmla="*/ 4145 h 4146"/>
                <a:gd name="T6" fmla="*/ 5619 w 5693"/>
                <a:gd name="T7" fmla="*/ 939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3" h="4146">
                  <a:moveTo>
                    <a:pt x="5692" y="0"/>
                  </a:moveTo>
                  <a:lnTo>
                    <a:pt x="0" y="3668"/>
                  </a:lnTo>
                  <a:lnTo>
                    <a:pt x="135" y="4145"/>
                  </a:lnTo>
                  <a:lnTo>
                    <a:pt x="5619" y="939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3" name="Freeform 6656"/>
            <p:cNvSpPr>
              <a:spLocks noChangeArrowheads="1"/>
            </p:cNvSpPr>
            <p:nvPr/>
          </p:nvSpPr>
          <p:spPr bwMode="auto">
            <a:xfrm>
              <a:off x="10484117" y="8344471"/>
              <a:ext cx="2962921" cy="1377411"/>
            </a:xfrm>
            <a:custGeom>
              <a:avLst/>
              <a:gdLst>
                <a:gd name="T0" fmla="*/ 0 w 3897"/>
                <a:gd name="T1" fmla="*/ 0 h 1816"/>
                <a:gd name="T2" fmla="*/ 3896 w 3897"/>
                <a:gd name="T3" fmla="*/ 1541 h 1816"/>
                <a:gd name="T4" fmla="*/ 3684 w 3897"/>
                <a:gd name="T5" fmla="*/ 1815 h 1816"/>
                <a:gd name="T6" fmla="*/ 135 w 3897"/>
                <a:gd name="T7" fmla="*/ 477 h 1816"/>
                <a:gd name="T8" fmla="*/ 0 w 3897"/>
                <a:gd name="T9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7" h="1816">
                  <a:moveTo>
                    <a:pt x="0" y="0"/>
                  </a:moveTo>
                  <a:lnTo>
                    <a:pt x="3896" y="1541"/>
                  </a:lnTo>
                  <a:lnTo>
                    <a:pt x="3684" y="1815"/>
                  </a:lnTo>
                  <a:lnTo>
                    <a:pt x="135" y="477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4" name="Freeform 6657"/>
            <p:cNvSpPr>
              <a:spLocks noChangeArrowheads="1"/>
            </p:cNvSpPr>
            <p:nvPr/>
          </p:nvSpPr>
          <p:spPr bwMode="auto">
            <a:xfrm>
              <a:off x="9540149" y="3086791"/>
              <a:ext cx="3090575" cy="3346101"/>
            </a:xfrm>
            <a:custGeom>
              <a:avLst/>
              <a:gdLst>
                <a:gd name="T0" fmla="*/ 2359 w 4065"/>
                <a:gd name="T1" fmla="*/ 0 h 4407"/>
                <a:gd name="T2" fmla="*/ 0 w 4065"/>
                <a:gd name="T3" fmla="*/ 2360 h 4407"/>
                <a:gd name="T4" fmla="*/ 5 w 4065"/>
                <a:gd name="T5" fmla="*/ 4406 h 4407"/>
                <a:gd name="T6" fmla="*/ 4064 w 4065"/>
                <a:gd name="T7" fmla="*/ 0 h 4407"/>
                <a:gd name="T8" fmla="*/ 2359 w 4065"/>
                <a:gd name="T9" fmla="*/ 0 h 4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5" h="4407">
                  <a:moveTo>
                    <a:pt x="2359" y="0"/>
                  </a:moveTo>
                  <a:lnTo>
                    <a:pt x="0" y="2360"/>
                  </a:lnTo>
                  <a:lnTo>
                    <a:pt x="5" y="4406"/>
                  </a:lnTo>
                  <a:lnTo>
                    <a:pt x="4064" y="0"/>
                  </a:lnTo>
                  <a:lnTo>
                    <a:pt x="2359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5" name="Freeform 6658"/>
            <p:cNvSpPr>
              <a:spLocks noChangeArrowheads="1"/>
            </p:cNvSpPr>
            <p:nvPr/>
          </p:nvSpPr>
          <p:spPr bwMode="auto">
            <a:xfrm>
              <a:off x="10877159" y="8196652"/>
              <a:ext cx="2989796" cy="1521872"/>
            </a:xfrm>
            <a:custGeom>
              <a:avLst/>
              <a:gdLst>
                <a:gd name="T0" fmla="*/ 249 w 3934"/>
                <a:gd name="T1" fmla="*/ 2007 h 2008"/>
                <a:gd name="T2" fmla="*/ 3630 w 3934"/>
                <a:gd name="T3" fmla="*/ 958 h 2008"/>
                <a:gd name="T4" fmla="*/ 3933 w 3934"/>
                <a:gd name="T5" fmla="*/ 0 h 2008"/>
                <a:gd name="T6" fmla="*/ 0 w 3934"/>
                <a:gd name="T7" fmla="*/ 1776 h 2008"/>
                <a:gd name="T8" fmla="*/ 249 w 3934"/>
                <a:gd name="T9" fmla="*/ 2007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4" h="2008">
                  <a:moveTo>
                    <a:pt x="249" y="2007"/>
                  </a:moveTo>
                  <a:lnTo>
                    <a:pt x="3630" y="958"/>
                  </a:lnTo>
                  <a:lnTo>
                    <a:pt x="3933" y="0"/>
                  </a:lnTo>
                  <a:lnTo>
                    <a:pt x="0" y="1776"/>
                  </a:lnTo>
                  <a:lnTo>
                    <a:pt x="249" y="2007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6" name="Freeform 6659"/>
            <p:cNvSpPr>
              <a:spLocks noChangeArrowheads="1"/>
            </p:cNvSpPr>
            <p:nvPr/>
          </p:nvSpPr>
          <p:spPr bwMode="auto">
            <a:xfrm>
              <a:off x="10877159" y="9516950"/>
              <a:ext cx="2569880" cy="201572"/>
            </a:xfrm>
            <a:custGeom>
              <a:avLst/>
              <a:gdLst>
                <a:gd name="T0" fmla="*/ 0 w 3381"/>
                <a:gd name="T1" fmla="*/ 43 h 275"/>
                <a:gd name="T2" fmla="*/ 3380 w 3381"/>
                <a:gd name="T3" fmla="*/ 0 h 275"/>
                <a:gd name="T4" fmla="*/ 3168 w 3381"/>
                <a:gd name="T5" fmla="*/ 274 h 275"/>
                <a:gd name="T6" fmla="*/ 249 w 3381"/>
                <a:gd name="T7" fmla="*/ 274 h 275"/>
                <a:gd name="T8" fmla="*/ 0 w 3381"/>
                <a:gd name="T9" fmla="*/ 4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1" h="275">
                  <a:moveTo>
                    <a:pt x="0" y="43"/>
                  </a:moveTo>
                  <a:lnTo>
                    <a:pt x="3380" y="0"/>
                  </a:lnTo>
                  <a:lnTo>
                    <a:pt x="3168" y="274"/>
                  </a:lnTo>
                  <a:lnTo>
                    <a:pt x="249" y="274"/>
                  </a:lnTo>
                  <a:lnTo>
                    <a:pt x="0" y="43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508342" y="2184018"/>
            <a:ext cx="3645058" cy="521672"/>
            <a:chOff x="4290917" y="2139326"/>
            <a:chExt cx="3645058" cy="521672"/>
          </a:xfrm>
        </p:grpSpPr>
        <p:grpSp>
          <p:nvGrpSpPr>
            <p:cNvPr id="2" name="그룹 1"/>
            <p:cNvGrpSpPr/>
            <p:nvPr/>
          </p:nvGrpSpPr>
          <p:grpSpPr>
            <a:xfrm>
              <a:off x="4290917" y="2139326"/>
              <a:ext cx="3645058" cy="521672"/>
              <a:chOff x="4290917" y="2139326"/>
              <a:chExt cx="3645058" cy="521672"/>
            </a:xfrm>
          </p:grpSpPr>
          <p:sp>
            <p:nvSpPr>
              <p:cNvPr id="124" name="Freeform 6700"/>
              <p:cNvSpPr>
                <a:spLocks noChangeArrowheads="1"/>
              </p:cNvSpPr>
              <p:nvPr/>
            </p:nvSpPr>
            <p:spPr bwMode="auto">
              <a:xfrm>
                <a:off x="4290917" y="2139326"/>
                <a:ext cx="409944" cy="409864"/>
              </a:xfrm>
              <a:custGeom>
                <a:avLst/>
                <a:gdLst>
                  <a:gd name="T0" fmla="*/ 1083 w 1084"/>
                  <a:gd name="T1" fmla="*/ 540 h 1085"/>
                  <a:gd name="T2" fmla="*/ 1083 w 1084"/>
                  <a:gd name="T3" fmla="*/ 540 h 1085"/>
                  <a:gd name="T4" fmla="*/ 544 w 1084"/>
                  <a:gd name="T5" fmla="*/ 1084 h 1085"/>
                  <a:gd name="T6" fmla="*/ 0 w 1084"/>
                  <a:gd name="T7" fmla="*/ 540 h 1085"/>
                  <a:gd name="T8" fmla="*/ 544 w 1084"/>
                  <a:gd name="T9" fmla="*/ 0 h 1085"/>
                  <a:gd name="T10" fmla="*/ 1083 w 1084"/>
                  <a:gd name="T11" fmla="*/ 540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4" h="1085">
                    <a:moveTo>
                      <a:pt x="1083" y="540"/>
                    </a:moveTo>
                    <a:lnTo>
                      <a:pt x="1083" y="540"/>
                    </a:lnTo>
                    <a:cubicBezTo>
                      <a:pt x="1083" y="838"/>
                      <a:pt x="843" y="1084"/>
                      <a:pt x="544" y="1084"/>
                    </a:cubicBezTo>
                    <a:cubicBezTo>
                      <a:pt x="241" y="1084"/>
                      <a:pt x="0" y="838"/>
                      <a:pt x="0" y="540"/>
                    </a:cubicBezTo>
                    <a:cubicBezTo>
                      <a:pt x="0" y="241"/>
                      <a:pt x="241" y="0"/>
                      <a:pt x="544" y="0"/>
                    </a:cubicBezTo>
                    <a:cubicBezTo>
                      <a:pt x="843" y="0"/>
                      <a:pt x="1083" y="241"/>
                      <a:pt x="1083" y="54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7" name="Freeform 6703"/>
              <p:cNvSpPr>
                <a:spLocks noChangeArrowheads="1"/>
              </p:cNvSpPr>
              <p:nvPr/>
            </p:nvSpPr>
            <p:spPr bwMode="auto">
              <a:xfrm>
                <a:off x="4679463" y="2374071"/>
                <a:ext cx="3256512" cy="286927"/>
              </a:xfrm>
              <a:custGeom>
                <a:avLst/>
                <a:gdLst>
                  <a:gd name="T0" fmla="*/ 3057 w 3058"/>
                  <a:gd name="T1" fmla="*/ 538 h 539"/>
                  <a:gd name="T2" fmla="*/ 895 w 3058"/>
                  <a:gd name="T3" fmla="*/ 538 h 539"/>
                  <a:gd name="T4" fmla="*/ 0 w 3058"/>
                  <a:gd name="T5" fmla="*/ 38 h 539"/>
                  <a:gd name="T6" fmla="*/ 24 w 3058"/>
                  <a:gd name="T7" fmla="*/ 0 h 539"/>
                  <a:gd name="T8" fmla="*/ 910 w 3058"/>
                  <a:gd name="T9" fmla="*/ 495 h 539"/>
                  <a:gd name="T10" fmla="*/ 3057 w 3058"/>
                  <a:gd name="T11" fmla="*/ 495 h 539"/>
                  <a:gd name="T12" fmla="*/ 3057 w 3058"/>
                  <a:gd name="T13" fmla="*/ 53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8" h="539">
                    <a:moveTo>
                      <a:pt x="3057" y="538"/>
                    </a:moveTo>
                    <a:lnTo>
                      <a:pt x="895" y="538"/>
                    </a:lnTo>
                    <a:lnTo>
                      <a:pt x="0" y="38"/>
                    </a:lnTo>
                    <a:lnTo>
                      <a:pt x="24" y="0"/>
                    </a:lnTo>
                    <a:lnTo>
                      <a:pt x="910" y="495"/>
                    </a:lnTo>
                    <a:lnTo>
                      <a:pt x="3057" y="495"/>
                    </a:lnTo>
                    <a:lnTo>
                      <a:pt x="3057" y="53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</p:grpSp>
        <p:sp>
          <p:nvSpPr>
            <p:cNvPr id="125" name="Freeform 6701"/>
            <p:cNvSpPr>
              <a:spLocks noChangeArrowheads="1"/>
            </p:cNvSpPr>
            <p:nvPr/>
          </p:nvSpPr>
          <p:spPr bwMode="auto">
            <a:xfrm>
              <a:off x="4374923" y="2241792"/>
              <a:ext cx="110886" cy="186455"/>
            </a:xfrm>
            <a:custGeom>
              <a:avLst/>
              <a:gdLst>
                <a:gd name="T0" fmla="*/ 0 w 300"/>
                <a:gd name="T1" fmla="*/ 251 h 497"/>
                <a:gd name="T2" fmla="*/ 0 w 300"/>
                <a:gd name="T3" fmla="*/ 251 h 497"/>
                <a:gd name="T4" fmla="*/ 34 w 300"/>
                <a:gd name="T5" fmla="*/ 72 h 497"/>
                <a:gd name="T6" fmla="*/ 150 w 300"/>
                <a:gd name="T7" fmla="*/ 0 h 497"/>
                <a:gd name="T8" fmla="*/ 241 w 300"/>
                <a:gd name="T9" fmla="*/ 34 h 497"/>
                <a:gd name="T10" fmla="*/ 285 w 300"/>
                <a:gd name="T11" fmla="*/ 125 h 497"/>
                <a:gd name="T12" fmla="*/ 299 w 300"/>
                <a:gd name="T13" fmla="*/ 251 h 497"/>
                <a:gd name="T14" fmla="*/ 285 w 300"/>
                <a:gd name="T15" fmla="*/ 371 h 497"/>
                <a:gd name="T16" fmla="*/ 241 w 300"/>
                <a:gd name="T17" fmla="*/ 462 h 497"/>
                <a:gd name="T18" fmla="*/ 150 w 300"/>
                <a:gd name="T19" fmla="*/ 496 h 497"/>
                <a:gd name="T20" fmla="*/ 34 w 300"/>
                <a:gd name="T21" fmla="*/ 424 h 497"/>
                <a:gd name="T22" fmla="*/ 0 w 300"/>
                <a:gd name="T23" fmla="*/ 251 h 497"/>
                <a:gd name="T24" fmla="*/ 87 w 300"/>
                <a:gd name="T25" fmla="*/ 251 h 497"/>
                <a:gd name="T26" fmla="*/ 87 w 300"/>
                <a:gd name="T27" fmla="*/ 251 h 497"/>
                <a:gd name="T28" fmla="*/ 92 w 300"/>
                <a:gd name="T29" fmla="*/ 342 h 497"/>
                <a:gd name="T30" fmla="*/ 111 w 300"/>
                <a:gd name="T31" fmla="*/ 405 h 497"/>
                <a:gd name="T32" fmla="*/ 150 w 300"/>
                <a:gd name="T33" fmla="*/ 428 h 497"/>
                <a:gd name="T34" fmla="*/ 202 w 300"/>
                <a:gd name="T35" fmla="*/ 381 h 497"/>
                <a:gd name="T36" fmla="*/ 212 w 300"/>
                <a:gd name="T37" fmla="*/ 251 h 497"/>
                <a:gd name="T38" fmla="*/ 202 w 300"/>
                <a:gd name="T39" fmla="*/ 116 h 497"/>
                <a:gd name="T40" fmla="*/ 150 w 300"/>
                <a:gd name="T41" fmla="*/ 72 h 497"/>
                <a:gd name="T42" fmla="*/ 101 w 300"/>
                <a:gd name="T43" fmla="*/ 116 h 497"/>
                <a:gd name="T44" fmla="*/ 87 w 300"/>
                <a:gd name="T45" fmla="*/ 25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0" h="497">
                  <a:moveTo>
                    <a:pt x="0" y="251"/>
                  </a:moveTo>
                  <a:lnTo>
                    <a:pt x="0" y="251"/>
                  </a:lnTo>
                  <a:cubicBezTo>
                    <a:pt x="0" y="178"/>
                    <a:pt x="10" y="120"/>
                    <a:pt x="34" y="72"/>
                  </a:cubicBezTo>
                  <a:cubicBezTo>
                    <a:pt x="58" y="24"/>
                    <a:pt x="96" y="0"/>
                    <a:pt x="150" y="0"/>
                  </a:cubicBezTo>
                  <a:cubicBezTo>
                    <a:pt x="188" y="0"/>
                    <a:pt x="217" y="9"/>
                    <a:pt x="241" y="34"/>
                  </a:cubicBezTo>
                  <a:cubicBezTo>
                    <a:pt x="260" y="58"/>
                    <a:pt x="280" y="92"/>
                    <a:pt x="285" y="125"/>
                  </a:cubicBezTo>
                  <a:cubicBezTo>
                    <a:pt x="294" y="163"/>
                    <a:pt x="299" y="202"/>
                    <a:pt x="299" y="251"/>
                  </a:cubicBezTo>
                  <a:cubicBezTo>
                    <a:pt x="299" y="294"/>
                    <a:pt x="294" y="337"/>
                    <a:pt x="285" y="371"/>
                  </a:cubicBezTo>
                  <a:cubicBezTo>
                    <a:pt x="280" y="409"/>
                    <a:pt x="260" y="438"/>
                    <a:pt x="241" y="462"/>
                  </a:cubicBezTo>
                  <a:cubicBezTo>
                    <a:pt x="217" y="486"/>
                    <a:pt x="188" y="496"/>
                    <a:pt x="150" y="496"/>
                  </a:cubicBezTo>
                  <a:cubicBezTo>
                    <a:pt x="96" y="496"/>
                    <a:pt x="58" y="472"/>
                    <a:pt x="34" y="424"/>
                  </a:cubicBezTo>
                  <a:cubicBezTo>
                    <a:pt x="10" y="376"/>
                    <a:pt x="0" y="317"/>
                    <a:pt x="0" y="251"/>
                  </a:cubicBezTo>
                  <a:close/>
                  <a:moveTo>
                    <a:pt x="87" y="251"/>
                  </a:moveTo>
                  <a:lnTo>
                    <a:pt x="87" y="251"/>
                  </a:lnTo>
                  <a:cubicBezTo>
                    <a:pt x="87" y="289"/>
                    <a:pt x="87" y="317"/>
                    <a:pt x="92" y="342"/>
                  </a:cubicBezTo>
                  <a:cubicBezTo>
                    <a:pt x="92" y="366"/>
                    <a:pt x="101" y="390"/>
                    <a:pt x="111" y="405"/>
                  </a:cubicBezTo>
                  <a:cubicBezTo>
                    <a:pt x="121" y="419"/>
                    <a:pt x="131" y="428"/>
                    <a:pt x="150" y="428"/>
                  </a:cubicBezTo>
                  <a:cubicBezTo>
                    <a:pt x="174" y="428"/>
                    <a:pt x="193" y="409"/>
                    <a:pt x="202" y="381"/>
                  </a:cubicBezTo>
                  <a:cubicBezTo>
                    <a:pt x="207" y="351"/>
                    <a:pt x="212" y="308"/>
                    <a:pt x="212" y="251"/>
                  </a:cubicBezTo>
                  <a:cubicBezTo>
                    <a:pt x="212" y="188"/>
                    <a:pt x="207" y="144"/>
                    <a:pt x="202" y="116"/>
                  </a:cubicBezTo>
                  <a:cubicBezTo>
                    <a:pt x="193" y="87"/>
                    <a:pt x="174" y="72"/>
                    <a:pt x="150" y="72"/>
                  </a:cubicBezTo>
                  <a:cubicBezTo>
                    <a:pt x="126" y="72"/>
                    <a:pt x="106" y="87"/>
                    <a:pt x="101" y="116"/>
                  </a:cubicBezTo>
                  <a:cubicBezTo>
                    <a:pt x="92" y="149"/>
                    <a:pt x="87" y="193"/>
                    <a:pt x="87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126" name="Freeform 6702"/>
            <p:cNvSpPr>
              <a:spLocks noChangeArrowheads="1"/>
            </p:cNvSpPr>
            <p:nvPr/>
          </p:nvSpPr>
          <p:spPr bwMode="auto">
            <a:xfrm>
              <a:off x="4522771" y="2245152"/>
              <a:ext cx="85685" cy="178056"/>
            </a:xfrm>
            <a:custGeom>
              <a:avLst/>
              <a:gdLst>
                <a:gd name="T0" fmla="*/ 29 w 233"/>
                <a:gd name="T1" fmla="*/ 477 h 478"/>
                <a:gd name="T2" fmla="*/ 29 w 233"/>
                <a:gd name="T3" fmla="*/ 477 h 478"/>
                <a:gd name="T4" fmla="*/ 29 w 233"/>
                <a:gd name="T5" fmla="*/ 410 h 478"/>
                <a:gd name="T6" fmla="*/ 92 w 233"/>
                <a:gd name="T7" fmla="*/ 410 h 478"/>
                <a:gd name="T8" fmla="*/ 92 w 233"/>
                <a:gd name="T9" fmla="*/ 88 h 478"/>
                <a:gd name="T10" fmla="*/ 54 w 233"/>
                <a:gd name="T11" fmla="*/ 121 h 478"/>
                <a:gd name="T12" fmla="*/ 0 w 233"/>
                <a:gd name="T13" fmla="*/ 164 h 478"/>
                <a:gd name="T14" fmla="*/ 0 w 233"/>
                <a:gd name="T15" fmla="*/ 78 h 478"/>
                <a:gd name="T16" fmla="*/ 87 w 233"/>
                <a:gd name="T17" fmla="*/ 0 h 478"/>
                <a:gd name="T18" fmla="*/ 169 w 233"/>
                <a:gd name="T19" fmla="*/ 0 h 478"/>
                <a:gd name="T20" fmla="*/ 169 w 233"/>
                <a:gd name="T21" fmla="*/ 410 h 478"/>
                <a:gd name="T22" fmla="*/ 232 w 233"/>
                <a:gd name="T23" fmla="*/ 410 h 478"/>
                <a:gd name="T24" fmla="*/ 232 w 233"/>
                <a:gd name="T25" fmla="*/ 477 h 478"/>
                <a:gd name="T26" fmla="*/ 29 w 233"/>
                <a:gd name="T27" fmla="*/ 47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3" h="478">
                  <a:moveTo>
                    <a:pt x="29" y="477"/>
                  </a:moveTo>
                  <a:lnTo>
                    <a:pt x="29" y="477"/>
                  </a:lnTo>
                  <a:cubicBezTo>
                    <a:pt x="29" y="410"/>
                    <a:pt x="29" y="410"/>
                    <a:pt x="29" y="410"/>
                  </a:cubicBezTo>
                  <a:cubicBezTo>
                    <a:pt x="92" y="410"/>
                    <a:pt x="92" y="410"/>
                    <a:pt x="92" y="410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83" y="97"/>
                    <a:pt x="68" y="111"/>
                    <a:pt x="54" y="121"/>
                  </a:cubicBezTo>
                  <a:cubicBezTo>
                    <a:pt x="39" y="135"/>
                    <a:pt x="20" y="150"/>
                    <a:pt x="0" y="16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0" y="68"/>
                    <a:pt x="44" y="44"/>
                    <a:pt x="87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410"/>
                    <a:pt x="169" y="410"/>
                    <a:pt x="169" y="410"/>
                  </a:cubicBezTo>
                  <a:cubicBezTo>
                    <a:pt x="232" y="410"/>
                    <a:pt x="232" y="410"/>
                    <a:pt x="232" y="410"/>
                  </a:cubicBezTo>
                  <a:cubicBezTo>
                    <a:pt x="232" y="477"/>
                    <a:pt x="232" y="477"/>
                    <a:pt x="232" y="477"/>
                  </a:cubicBezTo>
                  <a:lnTo>
                    <a:pt x="29" y="4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5644319" y="2255346"/>
            <a:ext cx="3180643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b="1" dirty="0" smtClean="0">
                <a:latin typeface="Source Sans Pro"/>
              </a:rPr>
              <a:t>독특한 형식의 게임 컨트롤러</a:t>
            </a:r>
            <a:endParaRPr lang="id-ID" b="1" dirty="0">
              <a:latin typeface="Source Sans Pro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824968" y="2817861"/>
            <a:ext cx="4258832" cy="652468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이전에 없던 독특한 형식의 게임 컨트롤러를 개발하는 것이 목표이다</a:t>
            </a:r>
            <a:r>
              <a:rPr lang="en-US" altLang="ko-KR" sz="1600" dirty="0" smtClean="0">
                <a:latin typeface="Calibri Light"/>
                <a:cs typeface="Calibri Light"/>
              </a:rPr>
              <a:t>.</a:t>
            </a:r>
            <a:endParaRPr lang="en-US" sz="1600" dirty="0">
              <a:latin typeface="Calibri Light"/>
              <a:cs typeface="Calibri Light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08342" y="4146263"/>
            <a:ext cx="3645058" cy="521672"/>
            <a:chOff x="4290917" y="2139326"/>
            <a:chExt cx="3645058" cy="521672"/>
          </a:xfrm>
        </p:grpSpPr>
        <p:grpSp>
          <p:nvGrpSpPr>
            <p:cNvPr id="58" name="그룹 57"/>
            <p:cNvGrpSpPr/>
            <p:nvPr/>
          </p:nvGrpSpPr>
          <p:grpSpPr>
            <a:xfrm>
              <a:off x="4290917" y="2139326"/>
              <a:ext cx="3645058" cy="521672"/>
              <a:chOff x="4290917" y="2139326"/>
              <a:chExt cx="3645058" cy="521672"/>
            </a:xfrm>
          </p:grpSpPr>
          <p:sp>
            <p:nvSpPr>
              <p:cNvPr id="61" name="Freeform 6700"/>
              <p:cNvSpPr>
                <a:spLocks noChangeArrowheads="1"/>
              </p:cNvSpPr>
              <p:nvPr/>
            </p:nvSpPr>
            <p:spPr bwMode="auto">
              <a:xfrm>
                <a:off x="4290917" y="2139326"/>
                <a:ext cx="409944" cy="409864"/>
              </a:xfrm>
              <a:custGeom>
                <a:avLst/>
                <a:gdLst>
                  <a:gd name="T0" fmla="*/ 1083 w 1084"/>
                  <a:gd name="T1" fmla="*/ 540 h 1085"/>
                  <a:gd name="T2" fmla="*/ 1083 w 1084"/>
                  <a:gd name="T3" fmla="*/ 540 h 1085"/>
                  <a:gd name="T4" fmla="*/ 544 w 1084"/>
                  <a:gd name="T5" fmla="*/ 1084 h 1085"/>
                  <a:gd name="T6" fmla="*/ 0 w 1084"/>
                  <a:gd name="T7" fmla="*/ 540 h 1085"/>
                  <a:gd name="T8" fmla="*/ 544 w 1084"/>
                  <a:gd name="T9" fmla="*/ 0 h 1085"/>
                  <a:gd name="T10" fmla="*/ 1083 w 1084"/>
                  <a:gd name="T11" fmla="*/ 540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4" h="1085">
                    <a:moveTo>
                      <a:pt x="1083" y="540"/>
                    </a:moveTo>
                    <a:lnTo>
                      <a:pt x="1083" y="540"/>
                    </a:lnTo>
                    <a:cubicBezTo>
                      <a:pt x="1083" y="838"/>
                      <a:pt x="843" y="1084"/>
                      <a:pt x="544" y="1084"/>
                    </a:cubicBezTo>
                    <a:cubicBezTo>
                      <a:pt x="241" y="1084"/>
                      <a:pt x="0" y="838"/>
                      <a:pt x="0" y="540"/>
                    </a:cubicBezTo>
                    <a:cubicBezTo>
                      <a:pt x="0" y="241"/>
                      <a:pt x="241" y="0"/>
                      <a:pt x="544" y="0"/>
                    </a:cubicBezTo>
                    <a:cubicBezTo>
                      <a:pt x="843" y="0"/>
                      <a:pt x="1083" y="241"/>
                      <a:pt x="1083" y="540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62" name="Freeform 6703"/>
              <p:cNvSpPr>
                <a:spLocks noChangeArrowheads="1"/>
              </p:cNvSpPr>
              <p:nvPr/>
            </p:nvSpPr>
            <p:spPr bwMode="auto">
              <a:xfrm>
                <a:off x="4679463" y="2374071"/>
                <a:ext cx="3256512" cy="286927"/>
              </a:xfrm>
              <a:custGeom>
                <a:avLst/>
                <a:gdLst>
                  <a:gd name="T0" fmla="*/ 3057 w 3058"/>
                  <a:gd name="T1" fmla="*/ 538 h 539"/>
                  <a:gd name="T2" fmla="*/ 895 w 3058"/>
                  <a:gd name="T3" fmla="*/ 538 h 539"/>
                  <a:gd name="T4" fmla="*/ 0 w 3058"/>
                  <a:gd name="T5" fmla="*/ 38 h 539"/>
                  <a:gd name="T6" fmla="*/ 24 w 3058"/>
                  <a:gd name="T7" fmla="*/ 0 h 539"/>
                  <a:gd name="T8" fmla="*/ 910 w 3058"/>
                  <a:gd name="T9" fmla="*/ 495 h 539"/>
                  <a:gd name="T10" fmla="*/ 3057 w 3058"/>
                  <a:gd name="T11" fmla="*/ 495 h 539"/>
                  <a:gd name="T12" fmla="*/ 3057 w 3058"/>
                  <a:gd name="T13" fmla="*/ 53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8" h="539">
                    <a:moveTo>
                      <a:pt x="3057" y="538"/>
                    </a:moveTo>
                    <a:lnTo>
                      <a:pt x="895" y="538"/>
                    </a:lnTo>
                    <a:lnTo>
                      <a:pt x="0" y="38"/>
                    </a:lnTo>
                    <a:lnTo>
                      <a:pt x="24" y="0"/>
                    </a:lnTo>
                    <a:lnTo>
                      <a:pt x="910" y="495"/>
                    </a:lnTo>
                    <a:lnTo>
                      <a:pt x="3057" y="495"/>
                    </a:lnTo>
                    <a:lnTo>
                      <a:pt x="3057" y="538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</p:grpSp>
        <p:sp>
          <p:nvSpPr>
            <p:cNvPr id="59" name="Freeform 6701"/>
            <p:cNvSpPr>
              <a:spLocks noChangeArrowheads="1"/>
            </p:cNvSpPr>
            <p:nvPr/>
          </p:nvSpPr>
          <p:spPr bwMode="auto">
            <a:xfrm>
              <a:off x="4374923" y="2241792"/>
              <a:ext cx="110886" cy="186455"/>
            </a:xfrm>
            <a:custGeom>
              <a:avLst/>
              <a:gdLst>
                <a:gd name="T0" fmla="*/ 0 w 300"/>
                <a:gd name="T1" fmla="*/ 251 h 497"/>
                <a:gd name="T2" fmla="*/ 0 w 300"/>
                <a:gd name="T3" fmla="*/ 251 h 497"/>
                <a:gd name="T4" fmla="*/ 34 w 300"/>
                <a:gd name="T5" fmla="*/ 72 h 497"/>
                <a:gd name="T6" fmla="*/ 150 w 300"/>
                <a:gd name="T7" fmla="*/ 0 h 497"/>
                <a:gd name="T8" fmla="*/ 241 w 300"/>
                <a:gd name="T9" fmla="*/ 34 h 497"/>
                <a:gd name="T10" fmla="*/ 285 w 300"/>
                <a:gd name="T11" fmla="*/ 125 h 497"/>
                <a:gd name="T12" fmla="*/ 299 w 300"/>
                <a:gd name="T13" fmla="*/ 251 h 497"/>
                <a:gd name="T14" fmla="*/ 285 w 300"/>
                <a:gd name="T15" fmla="*/ 371 h 497"/>
                <a:gd name="T16" fmla="*/ 241 w 300"/>
                <a:gd name="T17" fmla="*/ 462 h 497"/>
                <a:gd name="T18" fmla="*/ 150 w 300"/>
                <a:gd name="T19" fmla="*/ 496 h 497"/>
                <a:gd name="T20" fmla="*/ 34 w 300"/>
                <a:gd name="T21" fmla="*/ 424 h 497"/>
                <a:gd name="T22" fmla="*/ 0 w 300"/>
                <a:gd name="T23" fmla="*/ 251 h 497"/>
                <a:gd name="T24" fmla="*/ 87 w 300"/>
                <a:gd name="T25" fmla="*/ 251 h 497"/>
                <a:gd name="T26" fmla="*/ 87 w 300"/>
                <a:gd name="T27" fmla="*/ 251 h 497"/>
                <a:gd name="T28" fmla="*/ 92 w 300"/>
                <a:gd name="T29" fmla="*/ 342 h 497"/>
                <a:gd name="T30" fmla="*/ 111 w 300"/>
                <a:gd name="T31" fmla="*/ 405 h 497"/>
                <a:gd name="T32" fmla="*/ 150 w 300"/>
                <a:gd name="T33" fmla="*/ 428 h 497"/>
                <a:gd name="T34" fmla="*/ 202 w 300"/>
                <a:gd name="T35" fmla="*/ 381 h 497"/>
                <a:gd name="T36" fmla="*/ 212 w 300"/>
                <a:gd name="T37" fmla="*/ 251 h 497"/>
                <a:gd name="T38" fmla="*/ 202 w 300"/>
                <a:gd name="T39" fmla="*/ 116 h 497"/>
                <a:gd name="T40" fmla="*/ 150 w 300"/>
                <a:gd name="T41" fmla="*/ 72 h 497"/>
                <a:gd name="T42" fmla="*/ 101 w 300"/>
                <a:gd name="T43" fmla="*/ 116 h 497"/>
                <a:gd name="T44" fmla="*/ 87 w 300"/>
                <a:gd name="T45" fmla="*/ 25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0" h="497">
                  <a:moveTo>
                    <a:pt x="0" y="251"/>
                  </a:moveTo>
                  <a:lnTo>
                    <a:pt x="0" y="251"/>
                  </a:lnTo>
                  <a:cubicBezTo>
                    <a:pt x="0" y="178"/>
                    <a:pt x="10" y="120"/>
                    <a:pt x="34" y="72"/>
                  </a:cubicBezTo>
                  <a:cubicBezTo>
                    <a:pt x="58" y="24"/>
                    <a:pt x="96" y="0"/>
                    <a:pt x="150" y="0"/>
                  </a:cubicBezTo>
                  <a:cubicBezTo>
                    <a:pt x="188" y="0"/>
                    <a:pt x="217" y="9"/>
                    <a:pt x="241" y="34"/>
                  </a:cubicBezTo>
                  <a:cubicBezTo>
                    <a:pt x="260" y="58"/>
                    <a:pt x="280" y="92"/>
                    <a:pt x="285" y="125"/>
                  </a:cubicBezTo>
                  <a:cubicBezTo>
                    <a:pt x="294" y="163"/>
                    <a:pt x="299" y="202"/>
                    <a:pt x="299" y="251"/>
                  </a:cubicBezTo>
                  <a:cubicBezTo>
                    <a:pt x="299" y="294"/>
                    <a:pt x="294" y="337"/>
                    <a:pt x="285" y="371"/>
                  </a:cubicBezTo>
                  <a:cubicBezTo>
                    <a:pt x="280" y="409"/>
                    <a:pt x="260" y="438"/>
                    <a:pt x="241" y="462"/>
                  </a:cubicBezTo>
                  <a:cubicBezTo>
                    <a:pt x="217" y="486"/>
                    <a:pt x="188" y="496"/>
                    <a:pt x="150" y="496"/>
                  </a:cubicBezTo>
                  <a:cubicBezTo>
                    <a:pt x="96" y="496"/>
                    <a:pt x="58" y="472"/>
                    <a:pt x="34" y="424"/>
                  </a:cubicBezTo>
                  <a:cubicBezTo>
                    <a:pt x="10" y="376"/>
                    <a:pt x="0" y="317"/>
                    <a:pt x="0" y="251"/>
                  </a:cubicBezTo>
                  <a:close/>
                  <a:moveTo>
                    <a:pt x="87" y="251"/>
                  </a:moveTo>
                  <a:lnTo>
                    <a:pt x="87" y="251"/>
                  </a:lnTo>
                  <a:cubicBezTo>
                    <a:pt x="87" y="289"/>
                    <a:pt x="87" y="317"/>
                    <a:pt x="92" y="342"/>
                  </a:cubicBezTo>
                  <a:cubicBezTo>
                    <a:pt x="92" y="366"/>
                    <a:pt x="101" y="390"/>
                    <a:pt x="111" y="405"/>
                  </a:cubicBezTo>
                  <a:cubicBezTo>
                    <a:pt x="121" y="419"/>
                    <a:pt x="131" y="428"/>
                    <a:pt x="150" y="428"/>
                  </a:cubicBezTo>
                  <a:cubicBezTo>
                    <a:pt x="174" y="428"/>
                    <a:pt x="193" y="409"/>
                    <a:pt x="202" y="381"/>
                  </a:cubicBezTo>
                  <a:cubicBezTo>
                    <a:pt x="207" y="351"/>
                    <a:pt x="212" y="308"/>
                    <a:pt x="212" y="251"/>
                  </a:cubicBezTo>
                  <a:cubicBezTo>
                    <a:pt x="212" y="188"/>
                    <a:pt x="207" y="144"/>
                    <a:pt x="202" y="116"/>
                  </a:cubicBezTo>
                  <a:cubicBezTo>
                    <a:pt x="193" y="87"/>
                    <a:pt x="174" y="72"/>
                    <a:pt x="150" y="72"/>
                  </a:cubicBezTo>
                  <a:cubicBezTo>
                    <a:pt x="126" y="72"/>
                    <a:pt x="106" y="87"/>
                    <a:pt x="101" y="116"/>
                  </a:cubicBezTo>
                  <a:cubicBezTo>
                    <a:pt x="92" y="149"/>
                    <a:pt x="87" y="193"/>
                    <a:pt x="87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644319" y="4217591"/>
            <a:ext cx="3105301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b="1" dirty="0" smtClean="0">
                <a:latin typeface="Source Sans Pro"/>
              </a:rPr>
              <a:t>개발한 컨트롤러의 맞춤게임</a:t>
            </a:r>
            <a:endParaRPr lang="id-ID" b="1" dirty="0">
              <a:latin typeface="Source Sans Pr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24968" y="4780106"/>
            <a:ext cx="4258832" cy="652468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컨트롤러의 특징을 이용한 맞춤형 게임을 </a:t>
            </a:r>
            <a:endParaRPr lang="en-US" altLang="ko-KR" sz="16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개발하는 것이 목표이다</a:t>
            </a:r>
            <a:r>
              <a:rPr lang="en-US" altLang="ko-KR" sz="1600" dirty="0" smtClean="0">
                <a:latin typeface="Calibri Light"/>
                <a:cs typeface="Calibri Light"/>
              </a:rPr>
              <a:t>.</a:t>
            </a:r>
            <a:endParaRPr lang="en-US" sz="1600" dirty="0">
              <a:latin typeface="Calibri Light"/>
              <a:cs typeface="Calibri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85708" y="153127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  <a:latin typeface="+mj-ea"/>
                <a:ea typeface="+mj-ea"/>
                <a:cs typeface="Source Sans Pro"/>
              </a:rPr>
              <a:t>Business Object</a:t>
            </a:r>
            <a:endParaRPr lang="ko-KR" altLang="en-US" sz="4000" b="1" dirty="0">
              <a:solidFill>
                <a:srgbClr val="726F6F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0242" y="750494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67" name="Freeform 6746"/>
          <p:cNvSpPr>
            <a:spLocks noChangeArrowheads="1"/>
          </p:cNvSpPr>
          <p:nvPr/>
        </p:nvSpPr>
        <p:spPr bwMode="auto">
          <a:xfrm>
            <a:off x="4731958" y="4254437"/>
            <a:ext cx="107498" cy="181415"/>
          </a:xfrm>
          <a:custGeom>
            <a:avLst/>
            <a:gdLst>
              <a:gd name="T0" fmla="*/ 0 w 290"/>
              <a:gd name="T1" fmla="*/ 486 h 487"/>
              <a:gd name="T2" fmla="*/ 0 w 290"/>
              <a:gd name="T3" fmla="*/ 486 h 487"/>
              <a:gd name="T4" fmla="*/ 0 w 290"/>
              <a:gd name="T5" fmla="*/ 395 h 487"/>
              <a:gd name="T6" fmla="*/ 53 w 290"/>
              <a:gd name="T7" fmla="*/ 337 h 487"/>
              <a:gd name="T8" fmla="*/ 110 w 290"/>
              <a:gd name="T9" fmla="*/ 279 h 487"/>
              <a:gd name="T10" fmla="*/ 178 w 290"/>
              <a:gd name="T11" fmla="*/ 198 h 487"/>
              <a:gd name="T12" fmla="*/ 197 w 290"/>
              <a:gd name="T13" fmla="*/ 130 h 487"/>
              <a:gd name="T14" fmla="*/ 183 w 290"/>
              <a:gd name="T15" fmla="*/ 86 h 487"/>
              <a:gd name="T16" fmla="*/ 144 w 290"/>
              <a:gd name="T17" fmla="*/ 72 h 487"/>
              <a:gd name="T18" fmla="*/ 106 w 290"/>
              <a:gd name="T19" fmla="*/ 91 h 487"/>
              <a:gd name="T20" fmla="*/ 91 w 290"/>
              <a:gd name="T21" fmla="*/ 120 h 487"/>
              <a:gd name="T22" fmla="*/ 91 w 290"/>
              <a:gd name="T23" fmla="*/ 154 h 487"/>
              <a:gd name="T24" fmla="*/ 5 w 290"/>
              <a:gd name="T25" fmla="*/ 154 h 487"/>
              <a:gd name="T26" fmla="*/ 14 w 290"/>
              <a:gd name="T27" fmla="*/ 82 h 487"/>
              <a:gd name="T28" fmla="*/ 43 w 290"/>
              <a:gd name="T29" fmla="*/ 34 h 487"/>
              <a:gd name="T30" fmla="*/ 154 w 290"/>
              <a:gd name="T31" fmla="*/ 0 h 487"/>
              <a:gd name="T32" fmla="*/ 245 w 290"/>
              <a:gd name="T33" fmla="*/ 39 h 487"/>
              <a:gd name="T34" fmla="*/ 284 w 290"/>
              <a:gd name="T35" fmla="*/ 145 h 487"/>
              <a:gd name="T36" fmla="*/ 260 w 290"/>
              <a:gd name="T37" fmla="*/ 217 h 487"/>
              <a:gd name="T38" fmla="*/ 211 w 290"/>
              <a:gd name="T39" fmla="*/ 289 h 487"/>
              <a:gd name="T40" fmla="*/ 139 w 290"/>
              <a:gd name="T41" fmla="*/ 366 h 487"/>
              <a:gd name="T42" fmla="*/ 106 w 290"/>
              <a:gd name="T43" fmla="*/ 400 h 487"/>
              <a:gd name="T44" fmla="*/ 91 w 290"/>
              <a:gd name="T45" fmla="*/ 419 h 487"/>
              <a:gd name="T46" fmla="*/ 216 w 290"/>
              <a:gd name="T47" fmla="*/ 419 h 487"/>
              <a:gd name="T48" fmla="*/ 216 w 290"/>
              <a:gd name="T49" fmla="*/ 356 h 487"/>
              <a:gd name="T50" fmla="*/ 289 w 290"/>
              <a:gd name="T51" fmla="*/ 356 h 487"/>
              <a:gd name="T52" fmla="*/ 289 w 290"/>
              <a:gd name="T53" fmla="*/ 486 h 487"/>
              <a:gd name="T54" fmla="*/ 0 w 290"/>
              <a:gd name="T55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0" h="487">
                <a:moveTo>
                  <a:pt x="0" y="486"/>
                </a:moveTo>
                <a:lnTo>
                  <a:pt x="0" y="486"/>
                </a:lnTo>
                <a:cubicBezTo>
                  <a:pt x="0" y="395"/>
                  <a:pt x="0" y="395"/>
                  <a:pt x="0" y="395"/>
                </a:cubicBezTo>
                <a:cubicBezTo>
                  <a:pt x="53" y="337"/>
                  <a:pt x="53" y="337"/>
                  <a:pt x="53" y="337"/>
                </a:cubicBezTo>
                <a:cubicBezTo>
                  <a:pt x="76" y="318"/>
                  <a:pt x="96" y="299"/>
                  <a:pt x="110" y="279"/>
                </a:cubicBezTo>
                <a:cubicBezTo>
                  <a:pt x="139" y="250"/>
                  <a:pt x="159" y="221"/>
                  <a:pt x="178" y="198"/>
                </a:cubicBezTo>
                <a:cubicBezTo>
                  <a:pt x="192" y="173"/>
                  <a:pt x="197" y="154"/>
                  <a:pt x="197" y="130"/>
                </a:cubicBezTo>
                <a:cubicBezTo>
                  <a:pt x="197" y="111"/>
                  <a:pt x="192" y="96"/>
                  <a:pt x="183" y="86"/>
                </a:cubicBezTo>
                <a:cubicBezTo>
                  <a:pt x="173" y="77"/>
                  <a:pt x="164" y="72"/>
                  <a:pt x="144" y="72"/>
                </a:cubicBezTo>
                <a:cubicBezTo>
                  <a:pt x="125" y="72"/>
                  <a:pt x="110" y="77"/>
                  <a:pt x="106" y="91"/>
                </a:cubicBezTo>
                <a:cubicBezTo>
                  <a:pt x="101" y="101"/>
                  <a:pt x="96" y="111"/>
                  <a:pt x="91" y="120"/>
                </a:cubicBezTo>
                <a:cubicBezTo>
                  <a:pt x="91" y="130"/>
                  <a:pt x="91" y="145"/>
                  <a:pt x="91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5" y="125"/>
                  <a:pt x="5" y="101"/>
                  <a:pt x="14" y="82"/>
                </a:cubicBezTo>
                <a:cubicBezTo>
                  <a:pt x="19" y="63"/>
                  <a:pt x="33" y="48"/>
                  <a:pt x="43" y="34"/>
                </a:cubicBezTo>
                <a:cubicBezTo>
                  <a:pt x="72" y="15"/>
                  <a:pt x="106" y="0"/>
                  <a:pt x="154" y="0"/>
                </a:cubicBezTo>
                <a:cubicBezTo>
                  <a:pt x="192" y="0"/>
                  <a:pt x="226" y="15"/>
                  <a:pt x="245" y="39"/>
                </a:cubicBezTo>
                <a:cubicBezTo>
                  <a:pt x="269" y="63"/>
                  <a:pt x="284" y="96"/>
                  <a:pt x="284" y="145"/>
                </a:cubicBezTo>
                <a:cubicBezTo>
                  <a:pt x="284" y="169"/>
                  <a:pt x="274" y="193"/>
                  <a:pt x="260" y="217"/>
                </a:cubicBezTo>
                <a:cubicBezTo>
                  <a:pt x="245" y="245"/>
                  <a:pt x="231" y="270"/>
                  <a:pt x="211" y="289"/>
                </a:cubicBezTo>
                <a:cubicBezTo>
                  <a:pt x="192" y="313"/>
                  <a:pt x="168" y="337"/>
                  <a:pt x="139" y="366"/>
                </a:cubicBezTo>
                <a:cubicBezTo>
                  <a:pt x="125" y="380"/>
                  <a:pt x="115" y="390"/>
                  <a:pt x="106" y="400"/>
                </a:cubicBezTo>
                <a:cubicBezTo>
                  <a:pt x="101" y="404"/>
                  <a:pt x="96" y="414"/>
                  <a:pt x="91" y="419"/>
                </a:cubicBezTo>
                <a:cubicBezTo>
                  <a:pt x="216" y="419"/>
                  <a:pt x="216" y="419"/>
                  <a:pt x="216" y="419"/>
                </a:cubicBezTo>
                <a:cubicBezTo>
                  <a:pt x="216" y="356"/>
                  <a:pt x="216" y="356"/>
                  <a:pt x="216" y="356"/>
                </a:cubicBezTo>
                <a:cubicBezTo>
                  <a:pt x="289" y="356"/>
                  <a:pt x="289" y="356"/>
                  <a:pt x="289" y="356"/>
                </a:cubicBezTo>
                <a:cubicBezTo>
                  <a:pt x="289" y="486"/>
                  <a:pt x="289" y="486"/>
                  <a:pt x="289" y="486"/>
                </a:cubicBezTo>
                <a:lnTo>
                  <a:pt x="0" y="4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ource Sans Pro"/>
              <a:cs typeface="Source Sans Pro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grpSp>
        <p:nvGrpSpPr>
          <p:cNvPr id="20" name="Group 87"/>
          <p:cNvGrpSpPr>
            <a:grpSpLocks/>
          </p:cNvGrpSpPr>
          <p:nvPr/>
        </p:nvGrpSpPr>
        <p:grpSpPr>
          <a:xfrm>
            <a:off x="2185708" y="1723546"/>
            <a:ext cx="7453503" cy="4240649"/>
            <a:chOff x="4300539" y="1984376"/>
            <a:chExt cx="3589338" cy="2388010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300539" y="4159128"/>
              <a:ext cx="3589338" cy="213258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+mj-lt"/>
                </a:rPr>
                <a:t>			       META</a:t>
              </a:r>
              <a:endParaRPr lang="id-ID" dirty="0">
                <a:latin typeface="+mj-lt"/>
              </a:endParaRPr>
            </a:p>
          </p:txBody>
        </p:sp>
      </p:grpSp>
      <p:pic>
        <p:nvPicPr>
          <p:cNvPr id="8195" name="Picture 3" descr="C:\Users\SW201-3\Desktop\유스케이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4" y="2013914"/>
            <a:ext cx="6903301" cy="33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1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Project Requirements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grpSp>
        <p:nvGrpSpPr>
          <p:cNvPr id="30" name="Group 88"/>
          <p:cNvGrpSpPr/>
          <p:nvPr/>
        </p:nvGrpSpPr>
        <p:grpSpPr>
          <a:xfrm flipH="1">
            <a:off x="2867754" y="1691013"/>
            <a:ext cx="3021738" cy="3858017"/>
            <a:chOff x="6947208" y="1302660"/>
            <a:chExt cx="9401901" cy="11745092"/>
          </a:xfrm>
          <a:solidFill>
            <a:schemeClr val="bg1">
              <a:lumMod val="65000"/>
            </a:schemeClr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6947208" y="1588147"/>
              <a:ext cx="3148780" cy="11459605"/>
            </a:xfrm>
            <a:custGeom>
              <a:avLst/>
              <a:gdLst>
                <a:gd name="T0" fmla="*/ 2263 w 6562"/>
                <a:gd name="T1" fmla="*/ 1342 h 23896"/>
                <a:gd name="T2" fmla="*/ 2263 w 6562"/>
                <a:gd name="T3" fmla="*/ 1342 h 23896"/>
                <a:gd name="T4" fmla="*/ 1755 w 6562"/>
                <a:gd name="T5" fmla="*/ 2278 h 23896"/>
                <a:gd name="T6" fmla="*/ 1623 w 6562"/>
                <a:gd name="T7" fmla="*/ 3479 h 23896"/>
                <a:gd name="T8" fmla="*/ 1763 w 6562"/>
                <a:gd name="T9" fmla="*/ 4642 h 23896"/>
                <a:gd name="T10" fmla="*/ 1630 w 6562"/>
                <a:gd name="T11" fmla="*/ 5266 h 23896"/>
                <a:gd name="T12" fmla="*/ 1935 w 6562"/>
                <a:gd name="T13" fmla="*/ 9323 h 23896"/>
                <a:gd name="T14" fmla="*/ 1880 w 6562"/>
                <a:gd name="T15" fmla="*/ 12021 h 23896"/>
                <a:gd name="T16" fmla="*/ 2153 w 6562"/>
                <a:gd name="T17" fmla="*/ 14042 h 23896"/>
                <a:gd name="T18" fmla="*/ 2130 w 6562"/>
                <a:gd name="T19" fmla="*/ 15352 h 23896"/>
                <a:gd name="T20" fmla="*/ 2419 w 6562"/>
                <a:gd name="T21" fmla="*/ 15407 h 23896"/>
                <a:gd name="T22" fmla="*/ 2130 w 6562"/>
                <a:gd name="T23" fmla="*/ 16460 h 23896"/>
                <a:gd name="T24" fmla="*/ 1287 w 6562"/>
                <a:gd name="T25" fmla="*/ 18613 h 23896"/>
                <a:gd name="T26" fmla="*/ 640 w 6562"/>
                <a:gd name="T27" fmla="*/ 20883 h 23896"/>
                <a:gd name="T28" fmla="*/ 0 w 6562"/>
                <a:gd name="T29" fmla="*/ 21554 h 23896"/>
                <a:gd name="T30" fmla="*/ 78 w 6562"/>
                <a:gd name="T31" fmla="*/ 22724 h 23896"/>
                <a:gd name="T32" fmla="*/ 78 w 6562"/>
                <a:gd name="T33" fmla="*/ 23247 h 23896"/>
                <a:gd name="T34" fmla="*/ 218 w 6562"/>
                <a:gd name="T35" fmla="*/ 23286 h 23896"/>
                <a:gd name="T36" fmla="*/ 218 w 6562"/>
                <a:gd name="T37" fmla="*/ 22740 h 23896"/>
                <a:gd name="T38" fmla="*/ 523 w 6562"/>
                <a:gd name="T39" fmla="*/ 22178 h 23896"/>
                <a:gd name="T40" fmla="*/ 1131 w 6562"/>
                <a:gd name="T41" fmla="*/ 23099 h 23896"/>
                <a:gd name="T42" fmla="*/ 2083 w 6562"/>
                <a:gd name="T43" fmla="*/ 23434 h 23896"/>
                <a:gd name="T44" fmla="*/ 2520 w 6562"/>
                <a:gd name="T45" fmla="*/ 22842 h 23896"/>
                <a:gd name="T46" fmla="*/ 1810 w 6562"/>
                <a:gd name="T47" fmla="*/ 22592 h 23896"/>
                <a:gd name="T48" fmla="*/ 1740 w 6562"/>
                <a:gd name="T49" fmla="*/ 21094 h 23896"/>
                <a:gd name="T50" fmla="*/ 2458 w 6562"/>
                <a:gd name="T51" fmla="*/ 18941 h 23896"/>
                <a:gd name="T52" fmla="*/ 2863 w 6562"/>
                <a:gd name="T53" fmla="*/ 17911 h 23896"/>
                <a:gd name="T54" fmla="*/ 2996 w 6562"/>
                <a:gd name="T55" fmla="*/ 19011 h 23896"/>
                <a:gd name="T56" fmla="*/ 3776 w 6562"/>
                <a:gd name="T57" fmla="*/ 21032 h 23896"/>
                <a:gd name="T58" fmla="*/ 3542 w 6562"/>
                <a:gd name="T59" fmla="*/ 21656 h 23896"/>
                <a:gd name="T60" fmla="*/ 3589 w 6562"/>
                <a:gd name="T61" fmla="*/ 22467 h 23896"/>
                <a:gd name="T62" fmla="*/ 3760 w 6562"/>
                <a:gd name="T63" fmla="*/ 23263 h 23896"/>
                <a:gd name="T64" fmla="*/ 3760 w 6562"/>
                <a:gd name="T65" fmla="*/ 23739 h 23896"/>
                <a:gd name="T66" fmla="*/ 3979 w 6562"/>
                <a:gd name="T67" fmla="*/ 23739 h 23896"/>
                <a:gd name="T68" fmla="*/ 3917 w 6562"/>
                <a:gd name="T69" fmla="*/ 23099 h 23896"/>
                <a:gd name="T70" fmla="*/ 3963 w 6562"/>
                <a:gd name="T71" fmla="*/ 22553 h 23896"/>
                <a:gd name="T72" fmla="*/ 4712 w 6562"/>
                <a:gd name="T73" fmla="*/ 23200 h 23896"/>
                <a:gd name="T74" fmla="*/ 5539 w 6562"/>
                <a:gd name="T75" fmla="*/ 23739 h 23896"/>
                <a:gd name="T76" fmla="*/ 6405 w 6562"/>
                <a:gd name="T77" fmla="*/ 23083 h 23896"/>
                <a:gd name="T78" fmla="*/ 5765 w 6562"/>
                <a:gd name="T79" fmla="*/ 22943 h 23896"/>
                <a:gd name="T80" fmla="*/ 5001 w 6562"/>
                <a:gd name="T81" fmla="*/ 21398 h 23896"/>
                <a:gd name="T82" fmla="*/ 4455 w 6562"/>
                <a:gd name="T83" fmla="*/ 19081 h 23896"/>
                <a:gd name="T84" fmla="*/ 4268 w 6562"/>
                <a:gd name="T85" fmla="*/ 17685 h 23896"/>
                <a:gd name="T86" fmla="*/ 4252 w 6562"/>
                <a:gd name="T87" fmla="*/ 17061 h 23896"/>
                <a:gd name="T88" fmla="*/ 4525 w 6562"/>
                <a:gd name="T89" fmla="*/ 15976 h 23896"/>
                <a:gd name="T90" fmla="*/ 4595 w 6562"/>
                <a:gd name="T91" fmla="*/ 15415 h 23896"/>
                <a:gd name="T92" fmla="*/ 4946 w 6562"/>
                <a:gd name="T93" fmla="*/ 15259 h 23896"/>
                <a:gd name="T94" fmla="*/ 4681 w 6562"/>
                <a:gd name="T95" fmla="*/ 10352 h 23896"/>
                <a:gd name="T96" fmla="*/ 5001 w 6562"/>
                <a:gd name="T97" fmla="*/ 7747 h 23896"/>
                <a:gd name="T98" fmla="*/ 4938 w 6562"/>
                <a:gd name="T99" fmla="*/ 6093 h 23896"/>
                <a:gd name="T100" fmla="*/ 3940 w 6562"/>
                <a:gd name="T101" fmla="*/ 4806 h 23896"/>
                <a:gd name="T102" fmla="*/ 3721 w 6562"/>
                <a:gd name="T103" fmla="*/ 4150 h 23896"/>
                <a:gd name="T104" fmla="*/ 3979 w 6562"/>
                <a:gd name="T105" fmla="*/ 3487 h 23896"/>
                <a:gd name="T106" fmla="*/ 4431 w 6562"/>
                <a:gd name="T107" fmla="*/ 3245 h 23896"/>
                <a:gd name="T108" fmla="*/ 4767 w 6562"/>
                <a:gd name="T109" fmla="*/ 2239 h 23896"/>
                <a:gd name="T110" fmla="*/ 4751 w 6562"/>
                <a:gd name="T111" fmla="*/ 1919 h 23896"/>
                <a:gd name="T112" fmla="*/ 4813 w 6562"/>
                <a:gd name="T113" fmla="*/ 772 h 23896"/>
                <a:gd name="T114" fmla="*/ 4088 w 6562"/>
                <a:gd name="T115" fmla="*/ 296 h 23896"/>
                <a:gd name="T116" fmla="*/ 2263 w 6562"/>
                <a:gd name="T117" fmla="*/ 1342 h 23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2" h="23896">
                  <a:moveTo>
                    <a:pt x="2263" y="1342"/>
                  </a:moveTo>
                  <a:lnTo>
                    <a:pt x="2263" y="1342"/>
                  </a:lnTo>
                  <a:cubicBezTo>
                    <a:pt x="2309" y="1943"/>
                    <a:pt x="1630" y="1568"/>
                    <a:pt x="1755" y="2278"/>
                  </a:cubicBezTo>
                  <a:cubicBezTo>
                    <a:pt x="1880" y="3074"/>
                    <a:pt x="1358" y="2910"/>
                    <a:pt x="1623" y="3479"/>
                  </a:cubicBezTo>
                  <a:cubicBezTo>
                    <a:pt x="1888" y="4049"/>
                    <a:pt x="1482" y="4166"/>
                    <a:pt x="1763" y="4642"/>
                  </a:cubicBezTo>
                  <a:cubicBezTo>
                    <a:pt x="1701" y="4782"/>
                    <a:pt x="1630" y="5001"/>
                    <a:pt x="1630" y="5266"/>
                  </a:cubicBezTo>
                  <a:cubicBezTo>
                    <a:pt x="1630" y="5859"/>
                    <a:pt x="2348" y="8347"/>
                    <a:pt x="1935" y="9323"/>
                  </a:cubicBezTo>
                  <a:cubicBezTo>
                    <a:pt x="1576" y="10157"/>
                    <a:pt x="1630" y="11257"/>
                    <a:pt x="1880" y="12021"/>
                  </a:cubicBezTo>
                  <a:cubicBezTo>
                    <a:pt x="2138" y="12785"/>
                    <a:pt x="2184" y="13347"/>
                    <a:pt x="2153" y="14042"/>
                  </a:cubicBezTo>
                  <a:cubicBezTo>
                    <a:pt x="2130" y="14744"/>
                    <a:pt x="2130" y="15352"/>
                    <a:pt x="2130" y="15352"/>
                  </a:cubicBezTo>
                  <a:cubicBezTo>
                    <a:pt x="2419" y="15407"/>
                    <a:pt x="2419" y="15407"/>
                    <a:pt x="2419" y="15407"/>
                  </a:cubicBezTo>
                  <a:cubicBezTo>
                    <a:pt x="2419" y="15407"/>
                    <a:pt x="2419" y="16046"/>
                    <a:pt x="2130" y="16460"/>
                  </a:cubicBezTo>
                  <a:cubicBezTo>
                    <a:pt x="1833" y="16866"/>
                    <a:pt x="1373" y="17537"/>
                    <a:pt x="1287" y="18613"/>
                  </a:cubicBezTo>
                  <a:cubicBezTo>
                    <a:pt x="1194" y="19690"/>
                    <a:pt x="960" y="20618"/>
                    <a:pt x="640" y="20883"/>
                  </a:cubicBezTo>
                  <a:cubicBezTo>
                    <a:pt x="320" y="21141"/>
                    <a:pt x="0" y="21110"/>
                    <a:pt x="0" y="21554"/>
                  </a:cubicBezTo>
                  <a:cubicBezTo>
                    <a:pt x="0" y="21991"/>
                    <a:pt x="78" y="22506"/>
                    <a:pt x="78" y="22724"/>
                  </a:cubicBezTo>
                  <a:cubicBezTo>
                    <a:pt x="78" y="22943"/>
                    <a:pt x="78" y="23247"/>
                    <a:pt x="78" y="23247"/>
                  </a:cubicBezTo>
                  <a:cubicBezTo>
                    <a:pt x="218" y="23286"/>
                    <a:pt x="218" y="23286"/>
                    <a:pt x="218" y="23286"/>
                  </a:cubicBezTo>
                  <a:cubicBezTo>
                    <a:pt x="218" y="23286"/>
                    <a:pt x="179" y="23029"/>
                    <a:pt x="218" y="22740"/>
                  </a:cubicBezTo>
                  <a:cubicBezTo>
                    <a:pt x="250" y="22451"/>
                    <a:pt x="336" y="22061"/>
                    <a:pt x="523" y="22178"/>
                  </a:cubicBezTo>
                  <a:cubicBezTo>
                    <a:pt x="710" y="22303"/>
                    <a:pt x="999" y="22842"/>
                    <a:pt x="1131" y="23099"/>
                  </a:cubicBezTo>
                  <a:cubicBezTo>
                    <a:pt x="1272" y="23349"/>
                    <a:pt x="1537" y="23591"/>
                    <a:pt x="2083" y="23434"/>
                  </a:cubicBezTo>
                  <a:cubicBezTo>
                    <a:pt x="2621" y="23286"/>
                    <a:pt x="2809" y="22927"/>
                    <a:pt x="2520" y="22842"/>
                  </a:cubicBezTo>
                  <a:cubicBezTo>
                    <a:pt x="2239" y="22756"/>
                    <a:pt x="1880" y="22896"/>
                    <a:pt x="1810" y="22592"/>
                  </a:cubicBezTo>
                  <a:cubicBezTo>
                    <a:pt x="1740" y="22280"/>
                    <a:pt x="1623" y="21500"/>
                    <a:pt x="1740" y="21094"/>
                  </a:cubicBezTo>
                  <a:cubicBezTo>
                    <a:pt x="1865" y="20688"/>
                    <a:pt x="2286" y="19417"/>
                    <a:pt x="2458" y="18941"/>
                  </a:cubicBezTo>
                  <a:cubicBezTo>
                    <a:pt x="2621" y="18465"/>
                    <a:pt x="2863" y="17911"/>
                    <a:pt x="2863" y="17911"/>
                  </a:cubicBezTo>
                  <a:cubicBezTo>
                    <a:pt x="2863" y="17911"/>
                    <a:pt x="2848" y="18652"/>
                    <a:pt x="2996" y="19011"/>
                  </a:cubicBezTo>
                  <a:cubicBezTo>
                    <a:pt x="3152" y="19370"/>
                    <a:pt x="3675" y="20743"/>
                    <a:pt x="3776" y="21032"/>
                  </a:cubicBezTo>
                  <a:cubicBezTo>
                    <a:pt x="3877" y="21312"/>
                    <a:pt x="3690" y="21500"/>
                    <a:pt x="3542" y="21656"/>
                  </a:cubicBezTo>
                  <a:cubicBezTo>
                    <a:pt x="3386" y="21812"/>
                    <a:pt x="3472" y="22178"/>
                    <a:pt x="3589" y="22467"/>
                  </a:cubicBezTo>
                  <a:cubicBezTo>
                    <a:pt x="3714" y="22756"/>
                    <a:pt x="3760" y="23114"/>
                    <a:pt x="3760" y="23263"/>
                  </a:cubicBezTo>
                  <a:cubicBezTo>
                    <a:pt x="3760" y="23419"/>
                    <a:pt x="3760" y="23739"/>
                    <a:pt x="3760" y="23739"/>
                  </a:cubicBezTo>
                  <a:cubicBezTo>
                    <a:pt x="3979" y="23739"/>
                    <a:pt x="3979" y="23739"/>
                    <a:pt x="3979" y="23739"/>
                  </a:cubicBezTo>
                  <a:cubicBezTo>
                    <a:pt x="3979" y="23739"/>
                    <a:pt x="3917" y="23388"/>
                    <a:pt x="3917" y="23099"/>
                  </a:cubicBezTo>
                  <a:cubicBezTo>
                    <a:pt x="3917" y="22810"/>
                    <a:pt x="3862" y="22607"/>
                    <a:pt x="3963" y="22553"/>
                  </a:cubicBezTo>
                  <a:cubicBezTo>
                    <a:pt x="4065" y="22506"/>
                    <a:pt x="4525" y="22912"/>
                    <a:pt x="4712" y="23200"/>
                  </a:cubicBezTo>
                  <a:cubicBezTo>
                    <a:pt x="4899" y="23489"/>
                    <a:pt x="4931" y="23895"/>
                    <a:pt x="5539" y="23739"/>
                  </a:cubicBezTo>
                  <a:cubicBezTo>
                    <a:pt x="6155" y="23591"/>
                    <a:pt x="6561" y="23263"/>
                    <a:pt x="6405" y="23083"/>
                  </a:cubicBezTo>
                  <a:cubicBezTo>
                    <a:pt x="6257" y="22896"/>
                    <a:pt x="5953" y="23044"/>
                    <a:pt x="5765" y="22943"/>
                  </a:cubicBezTo>
                  <a:cubicBezTo>
                    <a:pt x="5578" y="22842"/>
                    <a:pt x="5219" y="21944"/>
                    <a:pt x="5001" y="21398"/>
                  </a:cubicBezTo>
                  <a:cubicBezTo>
                    <a:pt x="4782" y="20860"/>
                    <a:pt x="4525" y="19736"/>
                    <a:pt x="4455" y="19081"/>
                  </a:cubicBezTo>
                  <a:cubicBezTo>
                    <a:pt x="4392" y="18418"/>
                    <a:pt x="4291" y="17911"/>
                    <a:pt x="4268" y="17685"/>
                  </a:cubicBezTo>
                  <a:cubicBezTo>
                    <a:pt x="4252" y="17466"/>
                    <a:pt x="4252" y="17061"/>
                    <a:pt x="4252" y="17061"/>
                  </a:cubicBezTo>
                  <a:cubicBezTo>
                    <a:pt x="4252" y="17061"/>
                    <a:pt x="4455" y="16296"/>
                    <a:pt x="4525" y="15976"/>
                  </a:cubicBezTo>
                  <a:cubicBezTo>
                    <a:pt x="4595" y="15649"/>
                    <a:pt x="4595" y="15415"/>
                    <a:pt x="4595" y="15415"/>
                  </a:cubicBezTo>
                  <a:cubicBezTo>
                    <a:pt x="4595" y="15415"/>
                    <a:pt x="4946" y="15485"/>
                    <a:pt x="4946" y="15259"/>
                  </a:cubicBezTo>
                  <a:cubicBezTo>
                    <a:pt x="4946" y="14073"/>
                    <a:pt x="4720" y="12013"/>
                    <a:pt x="4681" y="10352"/>
                  </a:cubicBezTo>
                  <a:cubicBezTo>
                    <a:pt x="4642" y="8784"/>
                    <a:pt x="4689" y="8207"/>
                    <a:pt x="5001" y="7747"/>
                  </a:cubicBezTo>
                  <a:cubicBezTo>
                    <a:pt x="5329" y="7271"/>
                    <a:pt x="5250" y="6623"/>
                    <a:pt x="4938" y="6093"/>
                  </a:cubicBezTo>
                  <a:cubicBezTo>
                    <a:pt x="4619" y="5570"/>
                    <a:pt x="4205" y="5141"/>
                    <a:pt x="3940" y="4806"/>
                  </a:cubicBezTo>
                  <a:cubicBezTo>
                    <a:pt x="3682" y="4462"/>
                    <a:pt x="3643" y="4447"/>
                    <a:pt x="3721" y="4150"/>
                  </a:cubicBezTo>
                  <a:cubicBezTo>
                    <a:pt x="3792" y="3846"/>
                    <a:pt x="3792" y="3472"/>
                    <a:pt x="3979" y="3487"/>
                  </a:cubicBezTo>
                  <a:cubicBezTo>
                    <a:pt x="4166" y="3511"/>
                    <a:pt x="4338" y="3487"/>
                    <a:pt x="4431" y="3245"/>
                  </a:cubicBezTo>
                  <a:cubicBezTo>
                    <a:pt x="4525" y="3004"/>
                    <a:pt x="4751" y="2551"/>
                    <a:pt x="4767" y="2239"/>
                  </a:cubicBezTo>
                  <a:cubicBezTo>
                    <a:pt x="4775" y="2075"/>
                    <a:pt x="4759" y="1981"/>
                    <a:pt x="4751" y="1919"/>
                  </a:cubicBezTo>
                  <a:cubicBezTo>
                    <a:pt x="4954" y="1615"/>
                    <a:pt x="5032" y="1076"/>
                    <a:pt x="4813" y="772"/>
                  </a:cubicBezTo>
                  <a:cubicBezTo>
                    <a:pt x="4634" y="523"/>
                    <a:pt x="4369" y="366"/>
                    <a:pt x="4088" y="296"/>
                  </a:cubicBezTo>
                  <a:cubicBezTo>
                    <a:pt x="3066" y="0"/>
                    <a:pt x="2169" y="359"/>
                    <a:pt x="2263" y="13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13293437" y="1302660"/>
              <a:ext cx="2759415" cy="11489213"/>
            </a:xfrm>
            <a:custGeom>
              <a:avLst/>
              <a:gdLst>
                <a:gd name="T0" fmla="*/ 514 w 5750"/>
                <a:gd name="T1" fmla="*/ 570 h 23958"/>
                <a:gd name="T2" fmla="*/ 514 w 5750"/>
                <a:gd name="T3" fmla="*/ 570 h 23958"/>
                <a:gd name="T4" fmla="*/ 733 w 5750"/>
                <a:gd name="T5" fmla="*/ 367 h 23958"/>
                <a:gd name="T6" fmla="*/ 1084 w 5750"/>
                <a:gd name="T7" fmla="*/ 172 h 23958"/>
                <a:gd name="T8" fmla="*/ 2168 w 5750"/>
                <a:gd name="T9" fmla="*/ 117 h 23958"/>
                <a:gd name="T10" fmla="*/ 3011 w 5750"/>
                <a:gd name="T11" fmla="*/ 866 h 23958"/>
                <a:gd name="T12" fmla="*/ 3120 w 5750"/>
                <a:gd name="T13" fmla="*/ 1966 h 23958"/>
                <a:gd name="T14" fmla="*/ 2863 w 5750"/>
                <a:gd name="T15" fmla="*/ 2793 h 23958"/>
                <a:gd name="T16" fmla="*/ 3175 w 5750"/>
                <a:gd name="T17" fmla="*/ 3160 h 23958"/>
                <a:gd name="T18" fmla="*/ 4470 w 5750"/>
                <a:gd name="T19" fmla="*/ 4096 h 23958"/>
                <a:gd name="T20" fmla="*/ 5320 w 5750"/>
                <a:gd name="T21" fmla="*/ 5781 h 23958"/>
                <a:gd name="T22" fmla="*/ 5539 w 5750"/>
                <a:gd name="T23" fmla="*/ 7521 h 23958"/>
                <a:gd name="T24" fmla="*/ 5430 w 5750"/>
                <a:gd name="T25" fmla="*/ 8621 h 23958"/>
                <a:gd name="T26" fmla="*/ 5695 w 5750"/>
                <a:gd name="T27" fmla="*/ 12458 h 23958"/>
                <a:gd name="T28" fmla="*/ 5118 w 5750"/>
                <a:gd name="T29" fmla="*/ 12801 h 23958"/>
                <a:gd name="T30" fmla="*/ 4735 w 5750"/>
                <a:gd name="T31" fmla="*/ 13004 h 23958"/>
                <a:gd name="T32" fmla="*/ 4657 w 5750"/>
                <a:gd name="T33" fmla="*/ 14252 h 23958"/>
                <a:gd name="T34" fmla="*/ 4602 w 5750"/>
                <a:gd name="T35" fmla="*/ 15649 h 23958"/>
                <a:gd name="T36" fmla="*/ 5063 w 5750"/>
                <a:gd name="T37" fmla="*/ 18785 h 23958"/>
                <a:gd name="T38" fmla="*/ 4860 w 5750"/>
                <a:gd name="T39" fmla="*/ 22982 h 23958"/>
                <a:gd name="T40" fmla="*/ 4876 w 5750"/>
                <a:gd name="T41" fmla="*/ 23645 h 23958"/>
                <a:gd name="T42" fmla="*/ 4290 w 5750"/>
                <a:gd name="T43" fmla="*/ 23700 h 23958"/>
                <a:gd name="T44" fmla="*/ 4314 w 5750"/>
                <a:gd name="T45" fmla="*/ 23536 h 23958"/>
                <a:gd name="T46" fmla="*/ 3097 w 5750"/>
                <a:gd name="T47" fmla="*/ 23918 h 23958"/>
                <a:gd name="T48" fmla="*/ 1724 w 5750"/>
                <a:gd name="T49" fmla="*/ 23684 h 23958"/>
                <a:gd name="T50" fmla="*/ 1927 w 5750"/>
                <a:gd name="T51" fmla="*/ 23317 h 23958"/>
                <a:gd name="T52" fmla="*/ 2403 w 5750"/>
                <a:gd name="T53" fmla="*/ 23115 h 23958"/>
                <a:gd name="T54" fmla="*/ 2332 w 5750"/>
                <a:gd name="T55" fmla="*/ 22951 h 23958"/>
                <a:gd name="T56" fmla="*/ 1100 w 5750"/>
                <a:gd name="T57" fmla="*/ 23060 h 23958"/>
                <a:gd name="T58" fmla="*/ 39 w 5750"/>
                <a:gd name="T59" fmla="*/ 22802 h 23958"/>
                <a:gd name="T60" fmla="*/ 421 w 5750"/>
                <a:gd name="T61" fmla="*/ 22413 h 23958"/>
                <a:gd name="T62" fmla="*/ 1193 w 5750"/>
                <a:gd name="T63" fmla="*/ 22342 h 23958"/>
                <a:gd name="T64" fmla="*/ 1575 w 5750"/>
                <a:gd name="T65" fmla="*/ 22139 h 23958"/>
                <a:gd name="T66" fmla="*/ 1872 w 5750"/>
                <a:gd name="T67" fmla="*/ 20524 h 23958"/>
                <a:gd name="T68" fmla="*/ 2091 w 5750"/>
                <a:gd name="T69" fmla="*/ 19331 h 23958"/>
                <a:gd name="T70" fmla="*/ 1654 w 5750"/>
                <a:gd name="T71" fmla="*/ 17264 h 23958"/>
                <a:gd name="T72" fmla="*/ 1490 w 5750"/>
                <a:gd name="T73" fmla="*/ 15571 h 23958"/>
                <a:gd name="T74" fmla="*/ 936 w 5750"/>
                <a:gd name="T75" fmla="*/ 11928 h 23958"/>
                <a:gd name="T76" fmla="*/ 881 w 5750"/>
                <a:gd name="T77" fmla="*/ 10290 h 23958"/>
                <a:gd name="T78" fmla="*/ 866 w 5750"/>
                <a:gd name="T79" fmla="*/ 9799 h 23958"/>
                <a:gd name="T80" fmla="*/ 858 w 5750"/>
                <a:gd name="T81" fmla="*/ 9541 h 23958"/>
                <a:gd name="T82" fmla="*/ 1170 w 5750"/>
                <a:gd name="T83" fmla="*/ 5664 h 23958"/>
                <a:gd name="T84" fmla="*/ 1342 w 5750"/>
                <a:gd name="T85" fmla="*/ 4657 h 23958"/>
                <a:gd name="T86" fmla="*/ 1419 w 5750"/>
                <a:gd name="T87" fmla="*/ 4002 h 23958"/>
                <a:gd name="T88" fmla="*/ 1326 w 5750"/>
                <a:gd name="T89" fmla="*/ 3659 h 23958"/>
                <a:gd name="T90" fmla="*/ 811 w 5750"/>
                <a:gd name="T91" fmla="*/ 3277 h 23958"/>
                <a:gd name="T92" fmla="*/ 335 w 5750"/>
                <a:gd name="T93" fmla="*/ 3058 h 23958"/>
                <a:gd name="T94" fmla="*/ 374 w 5750"/>
                <a:gd name="T95" fmla="*/ 2738 h 23958"/>
                <a:gd name="T96" fmla="*/ 429 w 5750"/>
                <a:gd name="T97" fmla="*/ 2621 h 23958"/>
                <a:gd name="T98" fmla="*/ 312 w 5750"/>
                <a:gd name="T99" fmla="*/ 2465 h 23958"/>
                <a:gd name="T100" fmla="*/ 125 w 5750"/>
                <a:gd name="T101" fmla="*/ 2348 h 23958"/>
                <a:gd name="T102" fmla="*/ 257 w 5750"/>
                <a:gd name="T103" fmla="*/ 1927 h 23958"/>
                <a:gd name="T104" fmla="*/ 374 w 5750"/>
                <a:gd name="T105" fmla="*/ 1560 h 23958"/>
                <a:gd name="T106" fmla="*/ 522 w 5750"/>
                <a:gd name="T107" fmla="*/ 1053 h 23958"/>
                <a:gd name="T108" fmla="*/ 514 w 5750"/>
                <a:gd name="T109" fmla="*/ 570 h 2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50" h="23958">
                  <a:moveTo>
                    <a:pt x="514" y="570"/>
                  </a:moveTo>
                  <a:lnTo>
                    <a:pt x="514" y="570"/>
                  </a:lnTo>
                  <a:cubicBezTo>
                    <a:pt x="421" y="460"/>
                    <a:pt x="554" y="367"/>
                    <a:pt x="733" y="367"/>
                  </a:cubicBezTo>
                  <a:cubicBezTo>
                    <a:pt x="920" y="367"/>
                    <a:pt x="788" y="172"/>
                    <a:pt x="1084" y="172"/>
                  </a:cubicBezTo>
                  <a:cubicBezTo>
                    <a:pt x="1373" y="172"/>
                    <a:pt x="1817" y="0"/>
                    <a:pt x="2168" y="117"/>
                  </a:cubicBezTo>
                  <a:cubicBezTo>
                    <a:pt x="2512" y="226"/>
                    <a:pt x="2808" y="460"/>
                    <a:pt x="3011" y="866"/>
                  </a:cubicBezTo>
                  <a:cubicBezTo>
                    <a:pt x="3214" y="1272"/>
                    <a:pt x="3245" y="1638"/>
                    <a:pt x="3120" y="1966"/>
                  </a:cubicBezTo>
                  <a:cubicBezTo>
                    <a:pt x="2988" y="2294"/>
                    <a:pt x="2863" y="2793"/>
                    <a:pt x="2863" y="2793"/>
                  </a:cubicBezTo>
                  <a:cubicBezTo>
                    <a:pt x="2863" y="2793"/>
                    <a:pt x="2902" y="2957"/>
                    <a:pt x="3175" y="3160"/>
                  </a:cubicBezTo>
                  <a:cubicBezTo>
                    <a:pt x="3448" y="3362"/>
                    <a:pt x="3986" y="3604"/>
                    <a:pt x="4470" y="4096"/>
                  </a:cubicBezTo>
                  <a:cubicBezTo>
                    <a:pt x="4946" y="4595"/>
                    <a:pt x="5118" y="5430"/>
                    <a:pt x="5320" y="5781"/>
                  </a:cubicBezTo>
                  <a:cubicBezTo>
                    <a:pt x="5523" y="6132"/>
                    <a:pt x="5375" y="7084"/>
                    <a:pt x="5539" y="7521"/>
                  </a:cubicBezTo>
                  <a:cubicBezTo>
                    <a:pt x="5702" y="7965"/>
                    <a:pt x="5430" y="8457"/>
                    <a:pt x="5430" y="8621"/>
                  </a:cubicBezTo>
                  <a:cubicBezTo>
                    <a:pt x="5430" y="8792"/>
                    <a:pt x="5640" y="12239"/>
                    <a:pt x="5695" y="12458"/>
                  </a:cubicBezTo>
                  <a:cubicBezTo>
                    <a:pt x="5749" y="12676"/>
                    <a:pt x="5609" y="12684"/>
                    <a:pt x="5118" y="12801"/>
                  </a:cubicBezTo>
                  <a:cubicBezTo>
                    <a:pt x="4618" y="12910"/>
                    <a:pt x="4805" y="12864"/>
                    <a:pt x="4735" y="13004"/>
                  </a:cubicBezTo>
                  <a:cubicBezTo>
                    <a:pt x="4657" y="13152"/>
                    <a:pt x="4657" y="13870"/>
                    <a:pt x="4657" y="14252"/>
                  </a:cubicBezTo>
                  <a:cubicBezTo>
                    <a:pt x="4657" y="14642"/>
                    <a:pt x="4548" y="15118"/>
                    <a:pt x="4602" y="15649"/>
                  </a:cubicBezTo>
                  <a:cubicBezTo>
                    <a:pt x="4657" y="16179"/>
                    <a:pt x="5079" y="17903"/>
                    <a:pt x="5063" y="18785"/>
                  </a:cubicBezTo>
                  <a:cubicBezTo>
                    <a:pt x="5047" y="19666"/>
                    <a:pt x="4844" y="22654"/>
                    <a:pt x="4860" y="22982"/>
                  </a:cubicBezTo>
                  <a:cubicBezTo>
                    <a:pt x="4876" y="23317"/>
                    <a:pt x="4876" y="23645"/>
                    <a:pt x="4876" y="23645"/>
                  </a:cubicBezTo>
                  <a:cubicBezTo>
                    <a:pt x="4290" y="23700"/>
                    <a:pt x="4290" y="23700"/>
                    <a:pt x="4290" y="23700"/>
                  </a:cubicBezTo>
                  <a:cubicBezTo>
                    <a:pt x="4314" y="23536"/>
                    <a:pt x="4314" y="23536"/>
                    <a:pt x="4314" y="23536"/>
                  </a:cubicBezTo>
                  <a:cubicBezTo>
                    <a:pt x="4314" y="23536"/>
                    <a:pt x="3908" y="23879"/>
                    <a:pt x="3097" y="23918"/>
                  </a:cubicBezTo>
                  <a:cubicBezTo>
                    <a:pt x="2293" y="23957"/>
                    <a:pt x="1817" y="23809"/>
                    <a:pt x="1724" y="23684"/>
                  </a:cubicBezTo>
                  <a:cubicBezTo>
                    <a:pt x="1630" y="23551"/>
                    <a:pt x="1669" y="23317"/>
                    <a:pt x="1927" y="23317"/>
                  </a:cubicBezTo>
                  <a:cubicBezTo>
                    <a:pt x="2184" y="23317"/>
                    <a:pt x="2309" y="23185"/>
                    <a:pt x="2403" y="23115"/>
                  </a:cubicBezTo>
                  <a:cubicBezTo>
                    <a:pt x="2496" y="23037"/>
                    <a:pt x="2332" y="22951"/>
                    <a:pt x="2332" y="22951"/>
                  </a:cubicBezTo>
                  <a:cubicBezTo>
                    <a:pt x="2332" y="22951"/>
                    <a:pt x="1708" y="23115"/>
                    <a:pt x="1100" y="23060"/>
                  </a:cubicBezTo>
                  <a:cubicBezTo>
                    <a:pt x="499" y="23005"/>
                    <a:pt x="78" y="22912"/>
                    <a:pt x="39" y="22802"/>
                  </a:cubicBezTo>
                  <a:cubicBezTo>
                    <a:pt x="0" y="22693"/>
                    <a:pt x="93" y="22413"/>
                    <a:pt x="421" y="22413"/>
                  </a:cubicBezTo>
                  <a:cubicBezTo>
                    <a:pt x="756" y="22413"/>
                    <a:pt x="991" y="22451"/>
                    <a:pt x="1193" y="22342"/>
                  </a:cubicBezTo>
                  <a:cubicBezTo>
                    <a:pt x="1396" y="22233"/>
                    <a:pt x="1575" y="22139"/>
                    <a:pt x="1575" y="22139"/>
                  </a:cubicBezTo>
                  <a:cubicBezTo>
                    <a:pt x="1575" y="22139"/>
                    <a:pt x="1669" y="21133"/>
                    <a:pt x="1872" y="20524"/>
                  </a:cubicBezTo>
                  <a:cubicBezTo>
                    <a:pt x="2075" y="19924"/>
                    <a:pt x="2239" y="19518"/>
                    <a:pt x="2091" y="19331"/>
                  </a:cubicBezTo>
                  <a:cubicBezTo>
                    <a:pt x="1942" y="19151"/>
                    <a:pt x="1630" y="17888"/>
                    <a:pt x="1654" y="17264"/>
                  </a:cubicBezTo>
                  <a:cubicBezTo>
                    <a:pt x="1669" y="16639"/>
                    <a:pt x="1669" y="16164"/>
                    <a:pt x="1490" y="15571"/>
                  </a:cubicBezTo>
                  <a:cubicBezTo>
                    <a:pt x="1303" y="14986"/>
                    <a:pt x="897" y="13004"/>
                    <a:pt x="936" y="11928"/>
                  </a:cubicBezTo>
                  <a:cubicBezTo>
                    <a:pt x="975" y="10844"/>
                    <a:pt x="897" y="10548"/>
                    <a:pt x="881" y="10290"/>
                  </a:cubicBezTo>
                  <a:cubicBezTo>
                    <a:pt x="866" y="10033"/>
                    <a:pt x="866" y="9799"/>
                    <a:pt x="866" y="9799"/>
                  </a:cubicBezTo>
                  <a:cubicBezTo>
                    <a:pt x="858" y="9713"/>
                    <a:pt x="858" y="9627"/>
                    <a:pt x="858" y="9541"/>
                  </a:cubicBezTo>
                  <a:cubicBezTo>
                    <a:pt x="842" y="7833"/>
                    <a:pt x="975" y="6889"/>
                    <a:pt x="1170" y="5664"/>
                  </a:cubicBezTo>
                  <a:cubicBezTo>
                    <a:pt x="1232" y="5235"/>
                    <a:pt x="1342" y="4899"/>
                    <a:pt x="1342" y="4657"/>
                  </a:cubicBezTo>
                  <a:cubicBezTo>
                    <a:pt x="1342" y="4423"/>
                    <a:pt x="1419" y="4002"/>
                    <a:pt x="1419" y="4002"/>
                  </a:cubicBezTo>
                  <a:cubicBezTo>
                    <a:pt x="1419" y="4002"/>
                    <a:pt x="1490" y="3924"/>
                    <a:pt x="1326" y="3659"/>
                  </a:cubicBezTo>
                  <a:cubicBezTo>
                    <a:pt x="1170" y="3394"/>
                    <a:pt x="1139" y="3261"/>
                    <a:pt x="811" y="3277"/>
                  </a:cubicBezTo>
                  <a:cubicBezTo>
                    <a:pt x="491" y="3292"/>
                    <a:pt x="265" y="3284"/>
                    <a:pt x="335" y="3058"/>
                  </a:cubicBezTo>
                  <a:cubicBezTo>
                    <a:pt x="405" y="2840"/>
                    <a:pt x="312" y="2793"/>
                    <a:pt x="374" y="2738"/>
                  </a:cubicBezTo>
                  <a:cubicBezTo>
                    <a:pt x="429" y="2684"/>
                    <a:pt x="499" y="2653"/>
                    <a:pt x="429" y="2621"/>
                  </a:cubicBezTo>
                  <a:cubicBezTo>
                    <a:pt x="366" y="2582"/>
                    <a:pt x="312" y="2590"/>
                    <a:pt x="312" y="2465"/>
                  </a:cubicBezTo>
                  <a:cubicBezTo>
                    <a:pt x="312" y="2348"/>
                    <a:pt x="195" y="2411"/>
                    <a:pt x="125" y="2348"/>
                  </a:cubicBezTo>
                  <a:cubicBezTo>
                    <a:pt x="46" y="2294"/>
                    <a:pt x="156" y="2099"/>
                    <a:pt x="257" y="1927"/>
                  </a:cubicBezTo>
                  <a:cubicBezTo>
                    <a:pt x="358" y="1748"/>
                    <a:pt x="429" y="1693"/>
                    <a:pt x="374" y="1560"/>
                  </a:cubicBezTo>
                  <a:cubicBezTo>
                    <a:pt x="312" y="1428"/>
                    <a:pt x="405" y="1295"/>
                    <a:pt x="522" y="1053"/>
                  </a:cubicBezTo>
                  <a:cubicBezTo>
                    <a:pt x="639" y="819"/>
                    <a:pt x="710" y="749"/>
                    <a:pt x="514" y="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13687036" y="7382449"/>
              <a:ext cx="2662073" cy="2192952"/>
            </a:xfrm>
            <a:custGeom>
              <a:avLst/>
              <a:gdLst>
                <a:gd name="T0" fmla="*/ 3448 w 5548"/>
                <a:gd name="T1" fmla="*/ 687 h 4573"/>
                <a:gd name="T2" fmla="*/ 3386 w 5548"/>
                <a:gd name="T3" fmla="*/ 133 h 4573"/>
                <a:gd name="T4" fmla="*/ 2777 w 5548"/>
                <a:gd name="T5" fmla="*/ 211 h 4573"/>
                <a:gd name="T6" fmla="*/ 3175 w 5548"/>
                <a:gd name="T7" fmla="*/ 632 h 4573"/>
                <a:gd name="T8" fmla="*/ 3097 w 5548"/>
                <a:gd name="T9" fmla="*/ 749 h 4573"/>
                <a:gd name="T10" fmla="*/ 5165 w 5548"/>
                <a:gd name="T11" fmla="*/ 4572 h 4573"/>
                <a:gd name="T12" fmla="*/ 5250 w 5548"/>
                <a:gd name="T13" fmla="*/ 921 h 4573"/>
                <a:gd name="T14" fmla="*/ 5242 w 5548"/>
                <a:gd name="T15" fmla="*/ 913 h 4573"/>
                <a:gd name="T16" fmla="*/ 5235 w 5548"/>
                <a:gd name="T17" fmla="*/ 913 h 4573"/>
                <a:gd name="T18" fmla="*/ 5235 w 5548"/>
                <a:gd name="T19" fmla="*/ 913 h 4573"/>
                <a:gd name="T20" fmla="*/ 5227 w 5548"/>
                <a:gd name="T21" fmla="*/ 913 h 4573"/>
                <a:gd name="T22" fmla="*/ 5219 w 5548"/>
                <a:gd name="T23" fmla="*/ 913 h 4573"/>
                <a:gd name="T24" fmla="*/ 5219 w 5548"/>
                <a:gd name="T25" fmla="*/ 913 h 4573"/>
                <a:gd name="T26" fmla="*/ 5211 w 5548"/>
                <a:gd name="T27" fmla="*/ 913 h 4573"/>
                <a:gd name="T28" fmla="*/ 5203 w 5548"/>
                <a:gd name="T29" fmla="*/ 913 h 4573"/>
                <a:gd name="T30" fmla="*/ 5196 w 5548"/>
                <a:gd name="T31" fmla="*/ 913 h 4573"/>
                <a:gd name="T32" fmla="*/ 5188 w 5548"/>
                <a:gd name="T33" fmla="*/ 905 h 4573"/>
                <a:gd name="T34" fmla="*/ 5188 w 5548"/>
                <a:gd name="T35" fmla="*/ 905 h 4573"/>
                <a:gd name="T36" fmla="*/ 5180 w 5548"/>
                <a:gd name="T37" fmla="*/ 905 h 4573"/>
                <a:gd name="T38" fmla="*/ 5172 w 5548"/>
                <a:gd name="T39" fmla="*/ 905 h 4573"/>
                <a:gd name="T40" fmla="*/ 5172 w 5548"/>
                <a:gd name="T41" fmla="*/ 905 h 4573"/>
                <a:gd name="T42" fmla="*/ 5165 w 5548"/>
                <a:gd name="T43" fmla="*/ 905 h 4573"/>
                <a:gd name="T44" fmla="*/ 5165 w 5548"/>
                <a:gd name="T45" fmla="*/ 905 h 4573"/>
                <a:gd name="T46" fmla="*/ 3674 w 5548"/>
                <a:gd name="T47" fmla="*/ 905 h 4573"/>
                <a:gd name="T48" fmla="*/ 3448 w 5548"/>
                <a:gd name="T49" fmla="*/ 749 h 4573"/>
                <a:gd name="T50" fmla="*/ 2294 w 5548"/>
                <a:gd name="T51" fmla="*/ 0 h 4573"/>
                <a:gd name="T52" fmla="*/ 2145 w 5548"/>
                <a:gd name="T53" fmla="*/ 632 h 4573"/>
                <a:gd name="T54" fmla="*/ 1950 w 5548"/>
                <a:gd name="T55" fmla="*/ 749 h 4573"/>
                <a:gd name="T56" fmla="*/ 1490 w 5548"/>
                <a:gd name="T57" fmla="*/ 905 h 4573"/>
                <a:gd name="T58" fmla="*/ 382 w 5548"/>
                <a:gd name="T59" fmla="*/ 905 h 4573"/>
                <a:gd name="T60" fmla="*/ 382 w 5548"/>
                <a:gd name="T61" fmla="*/ 905 h 4573"/>
                <a:gd name="T62" fmla="*/ 374 w 5548"/>
                <a:gd name="T63" fmla="*/ 905 h 4573"/>
                <a:gd name="T64" fmla="*/ 367 w 5548"/>
                <a:gd name="T65" fmla="*/ 905 h 4573"/>
                <a:gd name="T66" fmla="*/ 367 w 5548"/>
                <a:gd name="T67" fmla="*/ 905 h 4573"/>
                <a:gd name="T68" fmla="*/ 359 w 5548"/>
                <a:gd name="T69" fmla="*/ 905 h 4573"/>
                <a:gd name="T70" fmla="*/ 351 w 5548"/>
                <a:gd name="T71" fmla="*/ 905 h 4573"/>
                <a:gd name="T72" fmla="*/ 351 w 5548"/>
                <a:gd name="T73" fmla="*/ 913 h 4573"/>
                <a:gd name="T74" fmla="*/ 343 w 5548"/>
                <a:gd name="T75" fmla="*/ 913 h 4573"/>
                <a:gd name="T76" fmla="*/ 335 w 5548"/>
                <a:gd name="T77" fmla="*/ 913 h 4573"/>
                <a:gd name="T78" fmla="*/ 328 w 5548"/>
                <a:gd name="T79" fmla="*/ 913 h 4573"/>
                <a:gd name="T80" fmla="*/ 328 w 5548"/>
                <a:gd name="T81" fmla="*/ 913 h 4573"/>
                <a:gd name="T82" fmla="*/ 320 w 5548"/>
                <a:gd name="T83" fmla="*/ 913 h 4573"/>
                <a:gd name="T84" fmla="*/ 312 w 5548"/>
                <a:gd name="T85" fmla="*/ 913 h 4573"/>
                <a:gd name="T86" fmla="*/ 312 w 5548"/>
                <a:gd name="T87" fmla="*/ 913 h 4573"/>
                <a:gd name="T88" fmla="*/ 304 w 5548"/>
                <a:gd name="T89" fmla="*/ 913 h 4573"/>
                <a:gd name="T90" fmla="*/ 296 w 5548"/>
                <a:gd name="T91" fmla="*/ 921 h 4573"/>
                <a:gd name="T92" fmla="*/ 0 w 5548"/>
                <a:gd name="T93" fmla="*/ 1295 h 4573"/>
                <a:gd name="T94" fmla="*/ 2777 w 5548"/>
                <a:gd name="T95" fmla="*/ 4572 h 4573"/>
                <a:gd name="T96" fmla="*/ 2450 w 5548"/>
                <a:gd name="T97" fmla="*/ 687 h 4573"/>
                <a:gd name="T98" fmla="*/ 2371 w 5548"/>
                <a:gd name="T99" fmla="*/ 273 h 4573"/>
                <a:gd name="T100" fmla="*/ 2777 w 5548"/>
                <a:gd name="T101" fmla="*/ 0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48" h="4573">
                  <a:moveTo>
                    <a:pt x="3448" y="749"/>
                  </a:moveTo>
                  <a:lnTo>
                    <a:pt x="3448" y="749"/>
                  </a:lnTo>
                  <a:cubicBezTo>
                    <a:pt x="3448" y="687"/>
                    <a:pt x="3448" y="687"/>
                    <a:pt x="3448" y="687"/>
                  </a:cubicBezTo>
                  <a:cubicBezTo>
                    <a:pt x="3448" y="648"/>
                    <a:pt x="3425" y="632"/>
                    <a:pt x="3401" y="632"/>
                  </a:cubicBezTo>
                  <a:cubicBezTo>
                    <a:pt x="3386" y="632"/>
                    <a:pt x="3386" y="632"/>
                    <a:pt x="3386" y="632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63"/>
                    <a:pt x="3323" y="0"/>
                    <a:pt x="3253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2777" y="211"/>
                    <a:pt x="2777" y="211"/>
                    <a:pt x="2777" y="211"/>
                  </a:cubicBezTo>
                  <a:cubicBezTo>
                    <a:pt x="3105" y="211"/>
                    <a:pt x="3105" y="211"/>
                    <a:pt x="3105" y="211"/>
                  </a:cubicBezTo>
                  <a:cubicBezTo>
                    <a:pt x="3144" y="211"/>
                    <a:pt x="3175" y="242"/>
                    <a:pt x="3175" y="273"/>
                  </a:cubicBezTo>
                  <a:cubicBezTo>
                    <a:pt x="3175" y="632"/>
                    <a:pt x="3175" y="632"/>
                    <a:pt x="3175" y="632"/>
                  </a:cubicBezTo>
                  <a:cubicBezTo>
                    <a:pt x="3144" y="632"/>
                    <a:pt x="3144" y="632"/>
                    <a:pt x="3144" y="632"/>
                  </a:cubicBezTo>
                  <a:cubicBezTo>
                    <a:pt x="3113" y="632"/>
                    <a:pt x="3097" y="640"/>
                    <a:pt x="3097" y="687"/>
                  </a:cubicBezTo>
                  <a:cubicBezTo>
                    <a:pt x="3097" y="749"/>
                    <a:pt x="3097" y="749"/>
                    <a:pt x="3097" y="749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5165" y="4572"/>
                    <a:pt x="5165" y="4572"/>
                    <a:pt x="5165" y="4572"/>
                  </a:cubicBezTo>
                  <a:cubicBezTo>
                    <a:pt x="5375" y="4572"/>
                    <a:pt x="5547" y="4393"/>
                    <a:pt x="5547" y="4182"/>
                  </a:cubicBezTo>
                  <a:cubicBezTo>
                    <a:pt x="5547" y="1295"/>
                    <a:pt x="5547" y="1295"/>
                    <a:pt x="5547" y="1295"/>
                  </a:cubicBezTo>
                  <a:cubicBezTo>
                    <a:pt x="5547" y="1116"/>
                    <a:pt x="5422" y="960"/>
                    <a:pt x="5250" y="921"/>
                  </a:cubicBezTo>
                  <a:lnTo>
                    <a:pt x="5250" y="921"/>
                  </a:lnTo>
                  <a:lnTo>
                    <a:pt x="5250" y="921"/>
                  </a:lnTo>
                  <a:cubicBezTo>
                    <a:pt x="5242" y="913"/>
                    <a:pt x="5242" y="913"/>
                    <a:pt x="5242" y="913"/>
                  </a:cubicBezTo>
                  <a:lnTo>
                    <a:pt x="5242" y="913"/>
                  </a:lnTo>
                  <a:lnTo>
                    <a:pt x="5242" y="913"/>
                  </a:lnTo>
                  <a:cubicBezTo>
                    <a:pt x="5235" y="913"/>
                    <a:pt x="5235" y="913"/>
                    <a:pt x="5235" y="913"/>
                  </a:cubicBezTo>
                  <a:lnTo>
                    <a:pt x="5235" y="913"/>
                  </a:lnTo>
                  <a:lnTo>
                    <a:pt x="5235" y="913"/>
                  </a:lnTo>
                  <a:lnTo>
                    <a:pt x="5235" y="913"/>
                  </a:lnTo>
                  <a:cubicBezTo>
                    <a:pt x="5227" y="913"/>
                    <a:pt x="5227" y="913"/>
                    <a:pt x="5227" y="913"/>
                  </a:cubicBez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cubicBezTo>
                    <a:pt x="5219" y="913"/>
                    <a:pt x="5219" y="913"/>
                    <a:pt x="5219" y="913"/>
                  </a:cubicBezTo>
                  <a:lnTo>
                    <a:pt x="5219" y="913"/>
                  </a:lnTo>
                  <a:lnTo>
                    <a:pt x="5219" y="913"/>
                  </a:lnTo>
                  <a:lnTo>
                    <a:pt x="5219" y="913"/>
                  </a:lnTo>
                  <a:cubicBezTo>
                    <a:pt x="5211" y="913"/>
                    <a:pt x="5211" y="913"/>
                    <a:pt x="5211" y="913"/>
                  </a:cubicBezTo>
                  <a:lnTo>
                    <a:pt x="5211" y="913"/>
                  </a:lnTo>
                  <a:lnTo>
                    <a:pt x="5211" y="913"/>
                  </a:lnTo>
                  <a:lnTo>
                    <a:pt x="5211" y="913"/>
                  </a:lnTo>
                  <a:cubicBezTo>
                    <a:pt x="5203" y="913"/>
                    <a:pt x="5203" y="913"/>
                    <a:pt x="5203" y="913"/>
                  </a:cubicBezTo>
                  <a:lnTo>
                    <a:pt x="5203" y="913"/>
                  </a:lnTo>
                  <a:lnTo>
                    <a:pt x="5203" y="913"/>
                  </a:lnTo>
                  <a:cubicBezTo>
                    <a:pt x="5196" y="913"/>
                    <a:pt x="5196" y="913"/>
                    <a:pt x="5196" y="913"/>
                  </a:cubicBezTo>
                  <a:lnTo>
                    <a:pt x="5196" y="913"/>
                  </a:lnTo>
                  <a:cubicBezTo>
                    <a:pt x="5196" y="905"/>
                    <a:pt x="5196" y="905"/>
                    <a:pt x="5196" y="905"/>
                  </a:cubicBezTo>
                  <a:lnTo>
                    <a:pt x="5196" y="905"/>
                  </a:lnTo>
                  <a:cubicBezTo>
                    <a:pt x="5188" y="905"/>
                    <a:pt x="5188" y="905"/>
                    <a:pt x="5188" y="905"/>
                  </a:cubicBezTo>
                  <a:lnTo>
                    <a:pt x="5188" y="905"/>
                  </a:lnTo>
                  <a:lnTo>
                    <a:pt x="5188" y="905"/>
                  </a:lnTo>
                  <a:lnTo>
                    <a:pt x="5188" y="905"/>
                  </a:lnTo>
                  <a:cubicBezTo>
                    <a:pt x="5180" y="905"/>
                    <a:pt x="5180" y="905"/>
                    <a:pt x="5180" y="905"/>
                  </a:cubicBez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cubicBezTo>
                    <a:pt x="5172" y="905"/>
                    <a:pt x="5172" y="905"/>
                    <a:pt x="5172" y="905"/>
                  </a:cubicBez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cubicBezTo>
                    <a:pt x="5165" y="905"/>
                    <a:pt x="5165" y="905"/>
                    <a:pt x="5165" y="905"/>
                  </a:cubicBezTo>
                  <a:lnTo>
                    <a:pt x="5165" y="905"/>
                  </a:lnTo>
                  <a:lnTo>
                    <a:pt x="5165" y="905"/>
                  </a:lnTo>
                  <a:lnTo>
                    <a:pt x="5165" y="905"/>
                  </a:lnTo>
                  <a:cubicBezTo>
                    <a:pt x="4174" y="905"/>
                    <a:pt x="4174" y="905"/>
                    <a:pt x="4174" y="905"/>
                  </a:cubicBezTo>
                  <a:cubicBezTo>
                    <a:pt x="4057" y="905"/>
                    <a:pt x="4057" y="905"/>
                    <a:pt x="4057" y="905"/>
                  </a:cubicBezTo>
                  <a:cubicBezTo>
                    <a:pt x="3674" y="905"/>
                    <a:pt x="3674" y="905"/>
                    <a:pt x="3674" y="905"/>
                  </a:cubicBezTo>
                  <a:cubicBezTo>
                    <a:pt x="3674" y="835"/>
                    <a:pt x="3674" y="835"/>
                    <a:pt x="3674" y="835"/>
                  </a:cubicBezTo>
                  <a:cubicBezTo>
                    <a:pt x="3674" y="788"/>
                    <a:pt x="3635" y="749"/>
                    <a:pt x="3596" y="749"/>
                  </a:cubicBezTo>
                  <a:lnTo>
                    <a:pt x="3448" y="749"/>
                  </a:lnTo>
                  <a:close/>
                  <a:moveTo>
                    <a:pt x="2777" y="0"/>
                  </a:moveTo>
                  <a:lnTo>
                    <a:pt x="2777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3" y="0"/>
                    <a:pt x="2161" y="63"/>
                    <a:pt x="2161" y="133"/>
                  </a:cubicBezTo>
                  <a:cubicBezTo>
                    <a:pt x="2161" y="632"/>
                    <a:pt x="2161" y="632"/>
                    <a:pt x="2161" y="632"/>
                  </a:cubicBezTo>
                  <a:cubicBezTo>
                    <a:pt x="2145" y="632"/>
                    <a:pt x="2145" y="632"/>
                    <a:pt x="2145" y="632"/>
                  </a:cubicBezTo>
                  <a:cubicBezTo>
                    <a:pt x="2114" y="632"/>
                    <a:pt x="2098" y="640"/>
                    <a:pt x="2098" y="687"/>
                  </a:cubicBezTo>
                  <a:cubicBezTo>
                    <a:pt x="2098" y="749"/>
                    <a:pt x="2098" y="749"/>
                    <a:pt x="2098" y="749"/>
                  </a:cubicBezTo>
                  <a:cubicBezTo>
                    <a:pt x="1950" y="749"/>
                    <a:pt x="1950" y="749"/>
                    <a:pt x="1950" y="749"/>
                  </a:cubicBezTo>
                  <a:cubicBezTo>
                    <a:pt x="1911" y="749"/>
                    <a:pt x="1872" y="780"/>
                    <a:pt x="1872" y="835"/>
                  </a:cubicBezTo>
                  <a:cubicBezTo>
                    <a:pt x="1872" y="905"/>
                    <a:pt x="1872" y="905"/>
                    <a:pt x="1872" y="905"/>
                  </a:cubicBezTo>
                  <a:cubicBezTo>
                    <a:pt x="1490" y="905"/>
                    <a:pt x="1490" y="905"/>
                    <a:pt x="1490" y="905"/>
                  </a:cubicBezTo>
                  <a:cubicBezTo>
                    <a:pt x="1373" y="905"/>
                    <a:pt x="1373" y="905"/>
                    <a:pt x="1373" y="905"/>
                  </a:cubicBezTo>
                  <a:cubicBezTo>
                    <a:pt x="382" y="905"/>
                    <a:pt x="382" y="905"/>
                    <a:pt x="382" y="905"/>
                  </a:cubicBez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cubicBezTo>
                    <a:pt x="374" y="905"/>
                    <a:pt x="374" y="905"/>
                    <a:pt x="374" y="905"/>
                  </a:cubicBez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cubicBezTo>
                    <a:pt x="367" y="905"/>
                    <a:pt x="367" y="905"/>
                    <a:pt x="367" y="905"/>
                  </a:cubicBez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cubicBezTo>
                    <a:pt x="359" y="905"/>
                    <a:pt x="359" y="905"/>
                    <a:pt x="359" y="905"/>
                  </a:cubicBezTo>
                  <a:lnTo>
                    <a:pt x="359" y="905"/>
                  </a:lnTo>
                  <a:lnTo>
                    <a:pt x="359" y="905"/>
                  </a:lnTo>
                  <a:lnTo>
                    <a:pt x="359" y="905"/>
                  </a:lnTo>
                  <a:cubicBezTo>
                    <a:pt x="351" y="905"/>
                    <a:pt x="351" y="905"/>
                    <a:pt x="351" y="905"/>
                  </a:cubicBezTo>
                  <a:lnTo>
                    <a:pt x="351" y="905"/>
                  </a:lnTo>
                  <a:cubicBezTo>
                    <a:pt x="351" y="913"/>
                    <a:pt x="351" y="913"/>
                    <a:pt x="351" y="913"/>
                  </a:cubicBezTo>
                  <a:lnTo>
                    <a:pt x="351" y="913"/>
                  </a:lnTo>
                  <a:cubicBezTo>
                    <a:pt x="343" y="913"/>
                    <a:pt x="343" y="913"/>
                    <a:pt x="343" y="913"/>
                  </a:cubicBezTo>
                  <a:lnTo>
                    <a:pt x="343" y="913"/>
                  </a:lnTo>
                  <a:lnTo>
                    <a:pt x="343" y="913"/>
                  </a:lnTo>
                  <a:lnTo>
                    <a:pt x="343" y="913"/>
                  </a:lnTo>
                  <a:cubicBezTo>
                    <a:pt x="335" y="913"/>
                    <a:pt x="335" y="913"/>
                    <a:pt x="335" y="913"/>
                  </a:cubicBezTo>
                  <a:lnTo>
                    <a:pt x="335" y="913"/>
                  </a:lnTo>
                  <a:lnTo>
                    <a:pt x="335" y="913"/>
                  </a:lnTo>
                  <a:lnTo>
                    <a:pt x="335" y="913"/>
                  </a:lnTo>
                  <a:cubicBezTo>
                    <a:pt x="328" y="913"/>
                    <a:pt x="328" y="913"/>
                    <a:pt x="328" y="913"/>
                  </a:cubicBez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cubicBezTo>
                    <a:pt x="320" y="913"/>
                    <a:pt x="320" y="913"/>
                    <a:pt x="320" y="913"/>
                  </a:cubicBezTo>
                  <a:lnTo>
                    <a:pt x="320" y="913"/>
                  </a:lnTo>
                  <a:lnTo>
                    <a:pt x="320" y="913"/>
                  </a:lnTo>
                  <a:lnTo>
                    <a:pt x="320" y="913"/>
                  </a:lnTo>
                  <a:cubicBezTo>
                    <a:pt x="312" y="913"/>
                    <a:pt x="312" y="913"/>
                    <a:pt x="312" y="913"/>
                  </a:cubicBez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cubicBezTo>
                    <a:pt x="304" y="913"/>
                    <a:pt x="304" y="913"/>
                    <a:pt x="304" y="913"/>
                  </a:cubicBezTo>
                  <a:lnTo>
                    <a:pt x="304" y="913"/>
                  </a:lnTo>
                  <a:lnTo>
                    <a:pt x="304" y="913"/>
                  </a:lnTo>
                  <a:cubicBezTo>
                    <a:pt x="296" y="921"/>
                    <a:pt x="296" y="921"/>
                    <a:pt x="296" y="921"/>
                  </a:cubicBezTo>
                  <a:lnTo>
                    <a:pt x="296" y="921"/>
                  </a:lnTo>
                  <a:lnTo>
                    <a:pt x="296" y="921"/>
                  </a:lnTo>
                  <a:cubicBezTo>
                    <a:pt x="288" y="921"/>
                    <a:pt x="288" y="921"/>
                    <a:pt x="288" y="921"/>
                  </a:cubicBezTo>
                  <a:cubicBezTo>
                    <a:pt x="125" y="960"/>
                    <a:pt x="0" y="1116"/>
                    <a:pt x="0" y="1295"/>
                  </a:cubicBezTo>
                  <a:cubicBezTo>
                    <a:pt x="0" y="4182"/>
                    <a:pt x="0" y="4182"/>
                    <a:pt x="0" y="4182"/>
                  </a:cubicBezTo>
                  <a:cubicBezTo>
                    <a:pt x="0" y="4393"/>
                    <a:pt x="172" y="4572"/>
                    <a:pt x="382" y="4572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450" y="749"/>
                    <a:pt x="2450" y="749"/>
                    <a:pt x="2450" y="749"/>
                  </a:cubicBezTo>
                  <a:cubicBezTo>
                    <a:pt x="2450" y="687"/>
                    <a:pt x="2450" y="687"/>
                    <a:pt x="2450" y="687"/>
                  </a:cubicBezTo>
                  <a:cubicBezTo>
                    <a:pt x="2450" y="648"/>
                    <a:pt x="2426" y="632"/>
                    <a:pt x="2403" y="632"/>
                  </a:cubicBezTo>
                  <a:cubicBezTo>
                    <a:pt x="2371" y="632"/>
                    <a:pt x="2371" y="632"/>
                    <a:pt x="2371" y="632"/>
                  </a:cubicBezTo>
                  <a:cubicBezTo>
                    <a:pt x="2371" y="273"/>
                    <a:pt x="2371" y="273"/>
                    <a:pt x="2371" y="273"/>
                  </a:cubicBezTo>
                  <a:cubicBezTo>
                    <a:pt x="2371" y="242"/>
                    <a:pt x="2403" y="211"/>
                    <a:pt x="2442" y="211"/>
                  </a:cubicBezTo>
                  <a:cubicBezTo>
                    <a:pt x="2777" y="211"/>
                    <a:pt x="2777" y="211"/>
                    <a:pt x="2777" y="211"/>
                  </a:cubicBezTo>
                  <a:lnTo>
                    <a:pt x="277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7527024" y="6896065"/>
              <a:ext cx="2666305" cy="2188723"/>
            </a:xfrm>
            <a:custGeom>
              <a:avLst/>
              <a:gdLst>
                <a:gd name="T0" fmla="*/ 3448 w 5556"/>
                <a:gd name="T1" fmla="*/ 686 h 4564"/>
                <a:gd name="T2" fmla="*/ 3386 w 5556"/>
                <a:gd name="T3" fmla="*/ 133 h 4564"/>
                <a:gd name="T4" fmla="*/ 2778 w 5556"/>
                <a:gd name="T5" fmla="*/ 211 h 4564"/>
                <a:gd name="T6" fmla="*/ 3176 w 5556"/>
                <a:gd name="T7" fmla="*/ 623 h 4564"/>
                <a:gd name="T8" fmla="*/ 3097 w 5556"/>
                <a:gd name="T9" fmla="*/ 748 h 4564"/>
                <a:gd name="T10" fmla="*/ 5165 w 5556"/>
                <a:gd name="T11" fmla="*/ 4563 h 4564"/>
                <a:gd name="T12" fmla="*/ 5258 w 5556"/>
                <a:gd name="T13" fmla="*/ 912 h 4564"/>
                <a:gd name="T14" fmla="*/ 5251 w 5556"/>
                <a:gd name="T15" fmla="*/ 912 h 4564"/>
                <a:gd name="T16" fmla="*/ 5243 w 5556"/>
                <a:gd name="T17" fmla="*/ 912 h 4564"/>
                <a:gd name="T18" fmla="*/ 5235 w 5556"/>
                <a:gd name="T19" fmla="*/ 912 h 4564"/>
                <a:gd name="T20" fmla="*/ 5227 w 5556"/>
                <a:gd name="T21" fmla="*/ 912 h 4564"/>
                <a:gd name="T22" fmla="*/ 5227 w 5556"/>
                <a:gd name="T23" fmla="*/ 912 h 4564"/>
                <a:gd name="T24" fmla="*/ 5219 w 5556"/>
                <a:gd name="T25" fmla="*/ 912 h 4564"/>
                <a:gd name="T26" fmla="*/ 5212 w 5556"/>
                <a:gd name="T27" fmla="*/ 904 h 4564"/>
                <a:gd name="T28" fmla="*/ 5204 w 5556"/>
                <a:gd name="T29" fmla="*/ 904 h 4564"/>
                <a:gd name="T30" fmla="*/ 5196 w 5556"/>
                <a:gd name="T31" fmla="*/ 904 h 4564"/>
                <a:gd name="T32" fmla="*/ 5196 w 5556"/>
                <a:gd name="T33" fmla="*/ 904 h 4564"/>
                <a:gd name="T34" fmla="*/ 5188 w 5556"/>
                <a:gd name="T35" fmla="*/ 904 h 4564"/>
                <a:gd name="T36" fmla="*/ 5181 w 5556"/>
                <a:gd name="T37" fmla="*/ 904 h 4564"/>
                <a:gd name="T38" fmla="*/ 5181 w 5556"/>
                <a:gd name="T39" fmla="*/ 904 h 4564"/>
                <a:gd name="T40" fmla="*/ 5173 w 5556"/>
                <a:gd name="T41" fmla="*/ 904 h 4564"/>
                <a:gd name="T42" fmla="*/ 5165 w 5556"/>
                <a:gd name="T43" fmla="*/ 904 h 4564"/>
                <a:gd name="T44" fmla="*/ 5165 w 5556"/>
                <a:gd name="T45" fmla="*/ 904 h 4564"/>
                <a:gd name="T46" fmla="*/ 3675 w 5556"/>
                <a:gd name="T47" fmla="*/ 904 h 4564"/>
                <a:gd name="T48" fmla="*/ 3448 w 5556"/>
                <a:gd name="T49" fmla="*/ 748 h 4564"/>
                <a:gd name="T50" fmla="*/ 2294 w 5556"/>
                <a:gd name="T51" fmla="*/ 0 h 4564"/>
                <a:gd name="T52" fmla="*/ 2146 w 5556"/>
                <a:gd name="T53" fmla="*/ 623 h 4564"/>
                <a:gd name="T54" fmla="*/ 1959 w 5556"/>
                <a:gd name="T55" fmla="*/ 748 h 4564"/>
                <a:gd name="T56" fmla="*/ 1498 w 5556"/>
                <a:gd name="T57" fmla="*/ 904 h 4564"/>
                <a:gd name="T58" fmla="*/ 390 w 5556"/>
                <a:gd name="T59" fmla="*/ 904 h 4564"/>
                <a:gd name="T60" fmla="*/ 383 w 5556"/>
                <a:gd name="T61" fmla="*/ 904 h 4564"/>
                <a:gd name="T62" fmla="*/ 375 w 5556"/>
                <a:gd name="T63" fmla="*/ 904 h 4564"/>
                <a:gd name="T64" fmla="*/ 375 w 5556"/>
                <a:gd name="T65" fmla="*/ 904 h 4564"/>
                <a:gd name="T66" fmla="*/ 367 w 5556"/>
                <a:gd name="T67" fmla="*/ 904 h 4564"/>
                <a:gd name="T68" fmla="*/ 359 w 5556"/>
                <a:gd name="T69" fmla="*/ 904 h 4564"/>
                <a:gd name="T70" fmla="*/ 359 w 5556"/>
                <a:gd name="T71" fmla="*/ 904 h 4564"/>
                <a:gd name="T72" fmla="*/ 351 w 5556"/>
                <a:gd name="T73" fmla="*/ 904 h 4564"/>
                <a:gd name="T74" fmla="*/ 344 w 5556"/>
                <a:gd name="T75" fmla="*/ 904 h 4564"/>
                <a:gd name="T76" fmla="*/ 336 w 5556"/>
                <a:gd name="T77" fmla="*/ 904 h 4564"/>
                <a:gd name="T78" fmla="*/ 336 w 5556"/>
                <a:gd name="T79" fmla="*/ 912 h 4564"/>
                <a:gd name="T80" fmla="*/ 328 w 5556"/>
                <a:gd name="T81" fmla="*/ 912 h 4564"/>
                <a:gd name="T82" fmla="*/ 320 w 5556"/>
                <a:gd name="T83" fmla="*/ 912 h 4564"/>
                <a:gd name="T84" fmla="*/ 320 w 5556"/>
                <a:gd name="T85" fmla="*/ 912 h 4564"/>
                <a:gd name="T86" fmla="*/ 312 w 5556"/>
                <a:gd name="T87" fmla="*/ 912 h 4564"/>
                <a:gd name="T88" fmla="*/ 305 w 5556"/>
                <a:gd name="T89" fmla="*/ 912 h 4564"/>
                <a:gd name="T90" fmla="*/ 297 w 5556"/>
                <a:gd name="T91" fmla="*/ 912 h 4564"/>
                <a:gd name="T92" fmla="*/ 0 w 5556"/>
                <a:gd name="T93" fmla="*/ 1294 h 4564"/>
                <a:gd name="T94" fmla="*/ 2778 w 5556"/>
                <a:gd name="T95" fmla="*/ 4563 h 4564"/>
                <a:gd name="T96" fmla="*/ 2450 w 5556"/>
                <a:gd name="T97" fmla="*/ 686 h 4564"/>
                <a:gd name="T98" fmla="*/ 2380 w 5556"/>
                <a:gd name="T99" fmla="*/ 273 h 4564"/>
                <a:gd name="T100" fmla="*/ 2778 w 5556"/>
                <a:gd name="T101" fmla="*/ 0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56" h="4564">
                  <a:moveTo>
                    <a:pt x="3448" y="748"/>
                  </a:moveTo>
                  <a:lnTo>
                    <a:pt x="3448" y="748"/>
                  </a:lnTo>
                  <a:cubicBezTo>
                    <a:pt x="3448" y="686"/>
                    <a:pt x="3448" y="686"/>
                    <a:pt x="3448" y="686"/>
                  </a:cubicBezTo>
                  <a:cubicBezTo>
                    <a:pt x="3448" y="647"/>
                    <a:pt x="3425" y="623"/>
                    <a:pt x="3402" y="623"/>
                  </a:cubicBezTo>
                  <a:cubicBezTo>
                    <a:pt x="3386" y="623"/>
                    <a:pt x="3386" y="623"/>
                    <a:pt x="3386" y="623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55"/>
                    <a:pt x="3324" y="0"/>
                    <a:pt x="3253" y="0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2778" y="211"/>
                    <a:pt x="2778" y="211"/>
                    <a:pt x="2778" y="211"/>
                  </a:cubicBezTo>
                  <a:cubicBezTo>
                    <a:pt x="3113" y="211"/>
                    <a:pt x="3113" y="211"/>
                    <a:pt x="3113" y="211"/>
                  </a:cubicBezTo>
                  <a:cubicBezTo>
                    <a:pt x="3144" y="211"/>
                    <a:pt x="3176" y="242"/>
                    <a:pt x="3176" y="273"/>
                  </a:cubicBezTo>
                  <a:cubicBezTo>
                    <a:pt x="3176" y="623"/>
                    <a:pt x="3176" y="623"/>
                    <a:pt x="3176" y="623"/>
                  </a:cubicBezTo>
                  <a:cubicBezTo>
                    <a:pt x="3144" y="623"/>
                    <a:pt x="3144" y="623"/>
                    <a:pt x="3144" y="623"/>
                  </a:cubicBezTo>
                  <a:cubicBezTo>
                    <a:pt x="3113" y="623"/>
                    <a:pt x="3097" y="639"/>
                    <a:pt x="3097" y="686"/>
                  </a:cubicBezTo>
                  <a:cubicBezTo>
                    <a:pt x="3097" y="748"/>
                    <a:pt x="3097" y="748"/>
                    <a:pt x="3097" y="748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5165" y="4563"/>
                    <a:pt x="5165" y="4563"/>
                    <a:pt x="5165" y="4563"/>
                  </a:cubicBezTo>
                  <a:cubicBezTo>
                    <a:pt x="5376" y="4563"/>
                    <a:pt x="5555" y="4391"/>
                    <a:pt x="5555" y="4173"/>
                  </a:cubicBezTo>
                  <a:cubicBezTo>
                    <a:pt x="5555" y="1294"/>
                    <a:pt x="5555" y="1294"/>
                    <a:pt x="5555" y="1294"/>
                  </a:cubicBezTo>
                  <a:cubicBezTo>
                    <a:pt x="5555" y="1115"/>
                    <a:pt x="5422" y="959"/>
                    <a:pt x="5258" y="912"/>
                  </a:cubicBezTo>
                  <a:cubicBezTo>
                    <a:pt x="5251" y="912"/>
                    <a:pt x="5251" y="912"/>
                    <a:pt x="5251" y="912"/>
                  </a:cubicBezTo>
                  <a:lnTo>
                    <a:pt x="5251" y="912"/>
                  </a:lnTo>
                  <a:lnTo>
                    <a:pt x="5251" y="912"/>
                  </a:lnTo>
                  <a:cubicBezTo>
                    <a:pt x="5243" y="912"/>
                    <a:pt x="5243" y="912"/>
                    <a:pt x="5243" y="912"/>
                  </a:cubicBezTo>
                  <a:lnTo>
                    <a:pt x="5243" y="912"/>
                  </a:lnTo>
                  <a:lnTo>
                    <a:pt x="5243" y="912"/>
                  </a:lnTo>
                  <a:cubicBezTo>
                    <a:pt x="5235" y="912"/>
                    <a:pt x="5235" y="912"/>
                    <a:pt x="5235" y="912"/>
                  </a:cubicBezTo>
                  <a:lnTo>
                    <a:pt x="5235" y="912"/>
                  </a:lnTo>
                  <a:lnTo>
                    <a:pt x="5235" y="912"/>
                  </a:lnTo>
                  <a:lnTo>
                    <a:pt x="5235" y="912"/>
                  </a:lnTo>
                  <a:cubicBezTo>
                    <a:pt x="5227" y="912"/>
                    <a:pt x="5227" y="912"/>
                    <a:pt x="5227" y="912"/>
                  </a:cubicBez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cubicBezTo>
                    <a:pt x="5219" y="912"/>
                    <a:pt x="5219" y="912"/>
                    <a:pt x="5219" y="912"/>
                  </a:cubicBez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cubicBezTo>
                    <a:pt x="5212" y="904"/>
                    <a:pt x="5212" y="904"/>
                    <a:pt x="5212" y="904"/>
                  </a:cubicBezTo>
                  <a:lnTo>
                    <a:pt x="5212" y="904"/>
                  </a:lnTo>
                  <a:lnTo>
                    <a:pt x="5212" y="904"/>
                  </a:lnTo>
                  <a:cubicBezTo>
                    <a:pt x="5204" y="904"/>
                    <a:pt x="5204" y="904"/>
                    <a:pt x="5204" y="904"/>
                  </a:cubicBezTo>
                  <a:lnTo>
                    <a:pt x="5204" y="904"/>
                  </a:lnTo>
                  <a:lnTo>
                    <a:pt x="5204" y="904"/>
                  </a:lnTo>
                  <a:cubicBezTo>
                    <a:pt x="5196" y="904"/>
                    <a:pt x="5196" y="904"/>
                    <a:pt x="5196" y="904"/>
                  </a:cubicBezTo>
                  <a:lnTo>
                    <a:pt x="5196" y="904"/>
                  </a:lnTo>
                  <a:lnTo>
                    <a:pt x="5196" y="904"/>
                  </a:lnTo>
                  <a:lnTo>
                    <a:pt x="5196" y="904"/>
                  </a:lnTo>
                  <a:cubicBezTo>
                    <a:pt x="5188" y="904"/>
                    <a:pt x="5188" y="904"/>
                    <a:pt x="5188" y="904"/>
                  </a:cubicBezTo>
                  <a:lnTo>
                    <a:pt x="5188" y="904"/>
                  </a:lnTo>
                  <a:lnTo>
                    <a:pt x="5188" y="904"/>
                  </a:lnTo>
                  <a:lnTo>
                    <a:pt x="5188" y="904"/>
                  </a:lnTo>
                  <a:cubicBezTo>
                    <a:pt x="5181" y="904"/>
                    <a:pt x="5181" y="904"/>
                    <a:pt x="5181" y="904"/>
                  </a:cubicBez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cubicBezTo>
                    <a:pt x="5173" y="904"/>
                    <a:pt x="5173" y="904"/>
                    <a:pt x="5173" y="904"/>
                  </a:cubicBez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cubicBezTo>
                    <a:pt x="5165" y="904"/>
                    <a:pt x="5165" y="904"/>
                    <a:pt x="5165" y="904"/>
                  </a:cubicBezTo>
                  <a:lnTo>
                    <a:pt x="5165" y="904"/>
                  </a:lnTo>
                  <a:lnTo>
                    <a:pt x="5165" y="904"/>
                  </a:lnTo>
                  <a:lnTo>
                    <a:pt x="5165" y="904"/>
                  </a:lnTo>
                  <a:cubicBezTo>
                    <a:pt x="4174" y="904"/>
                    <a:pt x="4174" y="904"/>
                    <a:pt x="4174" y="904"/>
                  </a:cubicBezTo>
                  <a:cubicBezTo>
                    <a:pt x="4057" y="904"/>
                    <a:pt x="4057" y="904"/>
                    <a:pt x="4057" y="904"/>
                  </a:cubicBezTo>
                  <a:cubicBezTo>
                    <a:pt x="3675" y="904"/>
                    <a:pt x="3675" y="904"/>
                    <a:pt x="3675" y="904"/>
                  </a:cubicBezTo>
                  <a:cubicBezTo>
                    <a:pt x="3675" y="834"/>
                    <a:pt x="3675" y="834"/>
                    <a:pt x="3675" y="834"/>
                  </a:cubicBezTo>
                  <a:cubicBezTo>
                    <a:pt x="3675" y="787"/>
                    <a:pt x="3643" y="748"/>
                    <a:pt x="3597" y="748"/>
                  </a:cubicBezTo>
                  <a:lnTo>
                    <a:pt x="3448" y="748"/>
                  </a:lnTo>
                  <a:close/>
                  <a:moveTo>
                    <a:pt x="2778" y="0"/>
                  </a:moveTo>
                  <a:lnTo>
                    <a:pt x="2778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4" y="0"/>
                    <a:pt x="2169" y="55"/>
                    <a:pt x="2169" y="133"/>
                  </a:cubicBezTo>
                  <a:cubicBezTo>
                    <a:pt x="2169" y="623"/>
                    <a:pt x="2169" y="623"/>
                    <a:pt x="2169" y="623"/>
                  </a:cubicBezTo>
                  <a:cubicBezTo>
                    <a:pt x="2146" y="623"/>
                    <a:pt x="2146" y="623"/>
                    <a:pt x="2146" y="623"/>
                  </a:cubicBezTo>
                  <a:cubicBezTo>
                    <a:pt x="2115" y="623"/>
                    <a:pt x="2099" y="639"/>
                    <a:pt x="2099" y="686"/>
                  </a:cubicBezTo>
                  <a:cubicBezTo>
                    <a:pt x="2099" y="748"/>
                    <a:pt x="2099" y="748"/>
                    <a:pt x="2099" y="748"/>
                  </a:cubicBezTo>
                  <a:cubicBezTo>
                    <a:pt x="1959" y="748"/>
                    <a:pt x="1959" y="748"/>
                    <a:pt x="1959" y="748"/>
                  </a:cubicBezTo>
                  <a:cubicBezTo>
                    <a:pt x="1912" y="748"/>
                    <a:pt x="1873" y="779"/>
                    <a:pt x="1873" y="834"/>
                  </a:cubicBezTo>
                  <a:cubicBezTo>
                    <a:pt x="1873" y="904"/>
                    <a:pt x="1873" y="904"/>
                    <a:pt x="1873" y="904"/>
                  </a:cubicBezTo>
                  <a:cubicBezTo>
                    <a:pt x="1498" y="904"/>
                    <a:pt x="1498" y="904"/>
                    <a:pt x="1498" y="904"/>
                  </a:cubicBezTo>
                  <a:cubicBezTo>
                    <a:pt x="1373" y="904"/>
                    <a:pt x="1373" y="904"/>
                    <a:pt x="1373" y="904"/>
                  </a:cubicBezTo>
                  <a:cubicBezTo>
                    <a:pt x="390" y="904"/>
                    <a:pt x="390" y="904"/>
                    <a:pt x="390" y="904"/>
                  </a:cubicBezTo>
                  <a:lnTo>
                    <a:pt x="390" y="904"/>
                  </a:lnTo>
                  <a:cubicBezTo>
                    <a:pt x="383" y="904"/>
                    <a:pt x="383" y="904"/>
                    <a:pt x="383" y="904"/>
                  </a:cubicBezTo>
                  <a:lnTo>
                    <a:pt x="383" y="904"/>
                  </a:lnTo>
                  <a:lnTo>
                    <a:pt x="383" y="904"/>
                  </a:lnTo>
                  <a:lnTo>
                    <a:pt x="383" y="904"/>
                  </a:lnTo>
                  <a:cubicBezTo>
                    <a:pt x="375" y="904"/>
                    <a:pt x="375" y="904"/>
                    <a:pt x="375" y="904"/>
                  </a:cubicBez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cubicBezTo>
                    <a:pt x="367" y="904"/>
                    <a:pt x="367" y="904"/>
                    <a:pt x="367" y="904"/>
                  </a:cubicBez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cubicBezTo>
                    <a:pt x="359" y="904"/>
                    <a:pt x="359" y="904"/>
                    <a:pt x="359" y="904"/>
                  </a:cubicBezTo>
                  <a:lnTo>
                    <a:pt x="359" y="904"/>
                  </a:lnTo>
                  <a:lnTo>
                    <a:pt x="359" y="904"/>
                  </a:lnTo>
                  <a:lnTo>
                    <a:pt x="359" y="904"/>
                  </a:lnTo>
                  <a:cubicBezTo>
                    <a:pt x="351" y="904"/>
                    <a:pt x="351" y="904"/>
                    <a:pt x="351" y="904"/>
                  </a:cubicBezTo>
                  <a:lnTo>
                    <a:pt x="351" y="904"/>
                  </a:lnTo>
                  <a:lnTo>
                    <a:pt x="351" y="904"/>
                  </a:lnTo>
                  <a:lnTo>
                    <a:pt x="351" y="904"/>
                  </a:lnTo>
                  <a:cubicBezTo>
                    <a:pt x="344" y="904"/>
                    <a:pt x="344" y="904"/>
                    <a:pt x="344" y="904"/>
                  </a:cubicBezTo>
                  <a:lnTo>
                    <a:pt x="344" y="904"/>
                  </a:lnTo>
                  <a:lnTo>
                    <a:pt x="344" y="904"/>
                  </a:lnTo>
                  <a:lnTo>
                    <a:pt x="344" y="904"/>
                  </a:lnTo>
                  <a:cubicBezTo>
                    <a:pt x="336" y="904"/>
                    <a:pt x="336" y="904"/>
                    <a:pt x="336" y="904"/>
                  </a:cubicBezTo>
                  <a:cubicBezTo>
                    <a:pt x="336" y="912"/>
                    <a:pt x="336" y="912"/>
                    <a:pt x="336" y="912"/>
                  </a:cubicBezTo>
                  <a:lnTo>
                    <a:pt x="336" y="912"/>
                  </a:lnTo>
                  <a:lnTo>
                    <a:pt x="336" y="912"/>
                  </a:lnTo>
                  <a:cubicBezTo>
                    <a:pt x="328" y="912"/>
                    <a:pt x="328" y="912"/>
                    <a:pt x="328" y="912"/>
                  </a:cubicBez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cubicBezTo>
                    <a:pt x="320" y="912"/>
                    <a:pt x="320" y="912"/>
                    <a:pt x="320" y="912"/>
                  </a:cubicBez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cubicBezTo>
                    <a:pt x="312" y="912"/>
                    <a:pt x="312" y="912"/>
                    <a:pt x="312" y="912"/>
                  </a:cubicBezTo>
                  <a:lnTo>
                    <a:pt x="312" y="912"/>
                  </a:lnTo>
                  <a:lnTo>
                    <a:pt x="312" y="912"/>
                  </a:lnTo>
                  <a:cubicBezTo>
                    <a:pt x="305" y="912"/>
                    <a:pt x="305" y="912"/>
                    <a:pt x="305" y="912"/>
                  </a:cubicBezTo>
                  <a:lnTo>
                    <a:pt x="305" y="912"/>
                  </a:lnTo>
                  <a:lnTo>
                    <a:pt x="305" y="912"/>
                  </a:lnTo>
                  <a:lnTo>
                    <a:pt x="305" y="912"/>
                  </a:lnTo>
                  <a:cubicBezTo>
                    <a:pt x="297" y="912"/>
                    <a:pt x="297" y="912"/>
                    <a:pt x="297" y="912"/>
                  </a:cubicBezTo>
                  <a:lnTo>
                    <a:pt x="297" y="912"/>
                  </a:lnTo>
                  <a:cubicBezTo>
                    <a:pt x="297" y="920"/>
                    <a:pt x="297" y="920"/>
                    <a:pt x="297" y="920"/>
                  </a:cubicBezTo>
                  <a:cubicBezTo>
                    <a:pt x="125" y="959"/>
                    <a:pt x="0" y="1115"/>
                    <a:pt x="0" y="1294"/>
                  </a:cubicBezTo>
                  <a:cubicBezTo>
                    <a:pt x="0" y="4173"/>
                    <a:pt x="0" y="4173"/>
                    <a:pt x="0" y="4173"/>
                  </a:cubicBezTo>
                  <a:cubicBezTo>
                    <a:pt x="0" y="4391"/>
                    <a:pt x="172" y="4563"/>
                    <a:pt x="390" y="4563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450" y="748"/>
                    <a:pt x="2450" y="748"/>
                    <a:pt x="2450" y="748"/>
                  </a:cubicBezTo>
                  <a:cubicBezTo>
                    <a:pt x="2450" y="686"/>
                    <a:pt x="2450" y="686"/>
                    <a:pt x="2450" y="686"/>
                  </a:cubicBezTo>
                  <a:cubicBezTo>
                    <a:pt x="2450" y="647"/>
                    <a:pt x="2427" y="623"/>
                    <a:pt x="2403" y="623"/>
                  </a:cubicBezTo>
                  <a:cubicBezTo>
                    <a:pt x="2380" y="623"/>
                    <a:pt x="2380" y="623"/>
                    <a:pt x="2380" y="623"/>
                  </a:cubicBezTo>
                  <a:cubicBezTo>
                    <a:pt x="2380" y="273"/>
                    <a:pt x="2380" y="273"/>
                    <a:pt x="2380" y="273"/>
                  </a:cubicBezTo>
                  <a:cubicBezTo>
                    <a:pt x="2380" y="242"/>
                    <a:pt x="2403" y="211"/>
                    <a:pt x="2442" y="211"/>
                  </a:cubicBezTo>
                  <a:cubicBezTo>
                    <a:pt x="2778" y="211"/>
                    <a:pt x="2778" y="211"/>
                    <a:pt x="2778" y="211"/>
                  </a:cubicBezTo>
                  <a:lnTo>
                    <a:pt x="2778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11589965" y="4700998"/>
              <a:ext cx="2564732" cy="1463378"/>
            </a:xfrm>
            <a:custGeom>
              <a:avLst/>
              <a:gdLst>
                <a:gd name="T0" fmla="*/ 4696 w 5344"/>
                <a:gd name="T1" fmla="*/ 1131 h 3051"/>
                <a:gd name="T2" fmla="*/ 4696 w 5344"/>
                <a:gd name="T3" fmla="*/ 1131 h 3051"/>
                <a:gd name="T4" fmla="*/ 2574 w 5344"/>
                <a:gd name="T5" fmla="*/ 1373 h 3051"/>
                <a:gd name="T6" fmla="*/ 1949 w 5344"/>
                <a:gd name="T7" fmla="*/ 920 h 3051"/>
                <a:gd name="T8" fmla="*/ 1013 w 5344"/>
                <a:gd name="T9" fmla="*/ 156 h 3051"/>
                <a:gd name="T10" fmla="*/ 1411 w 5344"/>
                <a:gd name="T11" fmla="*/ 1115 h 3051"/>
                <a:gd name="T12" fmla="*/ 217 w 5344"/>
                <a:gd name="T13" fmla="*/ 2317 h 3051"/>
                <a:gd name="T14" fmla="*/ 756 w 5344"/>
                <a:gd name="T15" fmla="*/ 2683 h 3051"/>
                <a:gd name="T16" fmla="*/ 1427 w 5344"/>
                <a:gd name="T17" fmla="*/ 2660 h 3051"/>
                <a:gd name="T18" fmla="*/ 2316 w 5344"/>
                <a:gd name="T19" fmla="*/ 2379 h 3051"/>
                <a:gd name="T20" fmla="*/ 2410 w 5344"/>
                <a:gd name="T21" fmla="*/ 2738 h 3051"/>
                <a:gd name="T22" fmla="*/ 2620 w 5344"/>
                <a:gd name="T23" fmla="*/ 3034 h 3051"/>
                <a:gd name="T24" fmla="*/ 5140 w 5344"/>
                <a:gd name="T25" fmla="*/ 3011 h 3051"/>
                <a:gd name="T26" fmla="*/ 4696 w 5344"/>
                <a:gd name="T27" fmla="*/ 113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44" h="3051">
                  <a:moveTo>
                    <a:pt x="4696" y="1131"/>
                  </a:moveTo>
                  <a:lnTo>
                    <a:pt x="4696" y="1131"/>
                  </a:lnTo>
                  <a:cubicBezTo>
                    <a:pt x="4696" y="1131"/>
                    <a:pt x="2472" y="1139"/>
                    <a:pt x="2574" y="1373"/>
                  </a:cubicBezTo>
                  <a:cubicBezTo>
                    <a:pt x="2191" y="1373"/>
                    <a:pt x="2324" y="1162"/>
                    <a:pt x="1949" y="920"/>
                  </a:cubicBezTo>
                  <a:cubicBezTo>
                    <a:pt x="1575" y="678"/>
                    <a:pt x="1192" y="0"/>
                    <a:pt x="1013" y="156"/>
                  </a:cubicBezTo>
                  <a:cubicBezTo>
                    <a:pt x="834" y="312"/>
                    <a:pt x="1411" y="827"/>
                    <a:pt x="1411" y="1115"/>
                  </a:cubicBezTo>
                  <a:cubicBezTo>
                    <a:pt x="1411" y="1412"/>
                    <a:pt x="0" y="1872"/>
                    <a:pt x="217" y="2317"/>
                  </a:cubicBezTo>
                  <a:cubicBezTo>
                    <a:pt x="444" y="2769"/>
                    <a:pt x="553" y="2699"/>
                    <a:pt x="756" y="2683"/>
                  </a:cubicBezTo>
                  <a:cubicBezTo>
                    <a:pt x="959" y="2660"/>
                    <a:pt x="998" y="2886"/>
                    <a:pt x="1427" y="2660"/>
                  </a:cubicBezTo>
                  <a:cubicBezTo>
                    <a:pt x="1848" y="2442"/>
                    <a:pt x="2191" y="2379"/>
                    <a:pt x="2316" y="2379"/>
                  </a:cubicBezTo>
                  <a:cubicBezTo>
                    <a:pt x="2449" y="2379"/>
                    <a:pt x="2394" y="2613"/>
                    <a:pt x="2410" y="2738"/>
                  </a:cubicBezTo>
                  <a:cubicBezTo>
                    <a:pt x="2425" y="2855"/>
                    <a:pt x="2363" y="3050"/>
                    <a:pt x="2620" y="3034"/>
                  </a:cubicBezTo>
                  <a:cubicBezTo>
                    <a:pt x="2878" y="3019"/>
                    <a:pt x="4937" y="3011"/>
                    <a:pt x="5140" y="3011"/>
                  </a:cubicBezTo>
                  <a:cubicBezTo>
                    <a:pt x="5343" y="3011"/>
                    <a:pt x="5327" y="1107"/>
                    <a:pt x="4696" y="11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8280360" y="5295230"/>
              <a:ext cx="3324417" cy="981225"/>
            </a:xfrm>
            <a:custGeom>
              <a:avLst/>
              <a:gdLst>
                <a:gd name="T0" fmla="*/ 1093 w 6929"/>
                <a:gd name="T1" fmla="*/ 218 h 2045"/>
                <a:gd name="T2" fmla="*/ 1093 w 6929"/>
                <a:gd name="T3" fmla="*/ 218 h 2045"/>
                <a:gd name="T4" fmla="*/ 4104 w 6929"/>
                <a:gd name="T5" fmla="*/ 289 h 2045"/>
                <a:gd name="T6" fmla="*/ 4244 w 6929"/>
                <a:gd name="T7" fmla="*/ 437 h 2045"/>
                <a:gd name="T8" fmla="*/ 5337 w 6929"/>
                <a:gd name="T9" fmla="*/ 390 h 2045"/>
                <a:gd name="T10" fmla="*/ 5937 w 6929"/>
                <a:gd name="T11" fmla="*/ 148 h 2045"/>
                <a:gd name="T12" fmla="*/ 6078 w 6929"/>
                <a:gd name="T13" fmla="*/ 218 h 2045"/>
                <a:gd name="T14" fmla="*/ 6015 w 6929"/>
                <a:gd name="T15" fmla="*/ 539 h 2045"/>
                <a:gd name="T16" fmla="*/ 6756 w 6929"/>
                <a:gd name="T17" fmla="*/ 967 h 2045"/>
                <a:gd name="T18" fmla="*/ 6772 w 6929"/>
                <a:gd name="T19" fmla="*/ 1155 h 2045"/>
                <a:gd name="T20" fmla="*/ 6889 w 6929"/>
                <a:gd name="T21" fmla="*/ 1381 h 2045"/>
                <a:gd name="T22" fmla="*/ 6796 w 6929"/>
                <a:gd name="T23" fmla="*/ 1615 h 2045"/>
                <a:gd name="T24" fmla="*/ 6413 w 6929"/>
                <a:gd name="T25" fmla="*/ 1592 h 2045"/>
                <a:gd name="T26" fmla="*/ 6304 w 6929"/>
                <a:gd name="T27" fmla="*/ 1716 h 2045"/>
                <a:gd name="T28" fmla="*/ 5454 w 6929"/>
                <a:gd name="T29" fmla="*/ 1584 h 2045"/>
                <a:gd name="T30" fmla="*/ 4884 w 6929"/>
                <a:gd name="T31" fmla="*/ 1264 h 2045"/>
                <a:gd name="T32" fmla="*/ 4658 w 6929"/>
                <a:gd name="T33" fmla="*/ 1248 h 2045"/>
                <a:gd name="T34" fmla="*/ 4323 w 6929"/>
                <a:gd name="T35" fmla="*/ 1740 h 2045"/>
                <a:gd name="T36" fmla="*/ 1693 w 6929"/>
                <a:gd name="T37" fmla="*/ 1997 h 2045"/>
                <a:gd name="T38" fmla="*/ 1093 w 6929"/>
                <a:gd name="T39" fmla="*/ 218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29" h="2045">
                  <a:moveTo>
                    <a:pt x="1093" y="218"/>
                  </a:moveTo>
                  <a:lnTo>
                    <a:pt x="1093" y="218"/>
                  </a:lnTo>
                  <a:cubicBezTo>
                    <a:pt x="1506" y="258"/>
                    <a:pt x="3948" y="320"/>
                    <a:pt x="4104" y="289"/>
                  </a:cubicBezTo>
                  <a:cubicBezTo>
                    <a:pt x="4268" y="250"/>
                    <a:pt x="4229" y="398"/>
                    <a:pt x="4244" y="437"/>
                  </a:cubicBezTo>
                  <a:cubicBezTo>
                    <a:pt x="4268" y="476"/>
                    <a:pt x="5165" y="406"/>
                    <a:pt x="5337" y="390"/>
                  </a:cubicBezTo>
                  <a:cubicBezTo>
                    <a:pt x="5508" y="375"/>
                    <a:pt x="5898" y="289"/>
                    <a:pt x="5937" y="148"/>
                  </a:cubicBezTo>
                  <a:cubicBezTo>
                    <a:pt x="5984" y="0"/>
                    <a:pt x="6070" y="70"/>
                    <a:pt x="6078" y="218"/>
                  </a:cubicBezTo>
                  <a:cubicBezTo>
                    <a:pt x="6086" y="359"/>
                    <a:pt x="5867" y="531"/>
                    <a:pt x="6015" y="539"/>
                  </a:cubicBezTo>
                  <a:cubicBezTo>
                    <a:pt x="6163" y="546"/>
                    <a:pt x="6647" y="890"/>
                    <a:pt x="6756" y="967"/>
                  </a:cubicBezTo>
                  <a:cubicBezTo>
                    <a:pt x="6866" y="1053"/>
                    <a:pt x="6873" y="1147"/>
                    <a:pt x="6772" y="1155"/>
                  </a:cubicBezTo>
                  <a:cubicBezTo>
                    <a:pt x="6678" y="1163"/>
                    <a:pt x="6928" y="1318"/>
                    <a:pt x="6889" y="1381"/>
                  </a:cubicBezTo>
                  <a:cubicBezTo>
                    <a:pt x="6858" y="1443"/>
                    <a:pt x="6920" y="1506"/>
                    <a:pt x="6796" y="1615"/>
                  </a:cubicBezTo>
                  <a:cubicBezTo>
                    <a:pt x="6678" y="1732"/>
                    <a:pt x="6515" y="1623"/>
                    <a:pt x="6413" y="1592"/>
                  </a:cubicBezTo>
                  <a:cubicBezTo>
                    <a:pt x="6312" y="1560"/>
                    <a:pt x="6491" y="1716"/>
                    <a:pt x="6304" y="1716"/>
                  </a:cubicBezTo>
                  <a:cubicBezTo>
                    <a:pt x="6125" y="1709"/>
                    <a:pt x="5610" y="1592"/>
                    <a:pt x="5454" y="1584"/>
                  </a:cubicBezTo>
                  <a:cubicBezTo>
                    <a:pt x="5298" y="1568"/>
                    <a:pt x="4907" y="1365"/>
                    <a:pt x="4884" y="1264"/>
                  </a:cubicBezTo>
                  <a:cubicBezTo>
                    <a:pt x="4861" y="1163"/>
                    <a:pt x="4814" y="1233"/>
                    <a:pt x="4658" y="1248"/>
                  </a:cubicBezTo>
                  <a:cubicBezTo>
                    <a:pt x="4502" y="1264"/>
                    <a:pt x="4369" y="1506"/>
                    <a:pt x="4323" y="1740"/>
                  </a:cubicBezTo>
                  <a:cubicBezTo>
                    <a:pt x="4276" y="1974"/>
                    <a:pt x="2785" y="1958"/>
                    <a:pt x="1693" y="1997"/>
                  </a:cubicBezTo>
                  <a:cubicBezTo>
                    <a:pt x="609" y="2044"/>
                    <a:pt x="0" y="62"/>
                    <a:pt x="1093" y="2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03146" y="1559804"/>
            <a:ext cx="6695939" cy="4172101"/>
            <a:chOff x="4638747" y="1732802"/>
            <a:chExt cx="6695939" cy="4172101"/>
          </a:xfrm>
        </p:grpSpPr>
        <p:grpSp>
          <p:nvGrpSpPr>
            <p:cNvPr id="40" name="Group 131"/>
            <p:cNvGrpSpPr/>
            <p:nvPr/>
          </p:nvGrpSpPr>
          <p:grpSpPr>
            <a:xfrm>
              <a:off x="4811719" y="1732802"/>
              <a:ext cx="6522967" cy="4172101"/>
              <a:chOff x="1050273" y="1165800"/>
              <a:chExt cx="4125033" cy="2441632"/>
            </a:xfrm>
          </p:grpSpPr>
          <p:sp>
            <p:nvSpPr>
              <p:cNvPr id="41" name="Title 20"/>
              <p:cNvSpPr txBox="1">
                <a:spLocks/>
              </p:cNvSpPr>
              <p:nvPr/>
            </p:nvSpPr>
            <p:spPr>
              <a:xfrm>
                <a:off x="1050273" y="1165800"/>
                <a:ext cx="1926096" cy="162109"/>
              </a:xfrm>
              <a:prstGeom prst="rect">
                <a:avLst/>
              </a:prstGeom>
            </p:spPr>
            <p:txBody>
              <a:bodyPr vert="horz" wrap="square" lIns="91440" tIns="0" rIns="91440" bIns="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/>
                <a:r>
                  <a:rPr lang="ko-KR" altLang="en-US" sz="1800" b="1" dirty="0" smtClean="0">
                    <a:solidFill>
                      <a:schemeClr val="tx1"/>
                    </a:solidFill>
                    <a:latin typeface="Source Sans Pro"/>
                    <a:cs typeface="Source Sans Pro"/>
                  </a:rPr>
                  <a:t>기능적 요구사항</a:t>
                </a:r>
                <a:endParaRPr lang="en-US" sz="1800" b="1" dirty="0">
                  <a:solidFill>
                    <a:schemeClr val="tx1"/>
                  </a:solidFill>
                  <a:latin typeface="Source Sans Pro"/>
                  <a:cs typeface="Source Sans Pro"/>
                </a:endParaRPr>
              </a:p>
            </p:txBody>
          </p:sp>
          <p:sp>
            <p:nvSpPr>
              <p:cNvPr id="42" name="Title 20"/>
              <p:cNvSpPr txBox="1">
                <a:spLocks/>
              </p:cNvSpPr>
              <p:nvPr/>
            </p:nvSpPr>
            <p:spPr>
              <a:xfrm>
                <a:off x="1102373" y="1365196"/>
                <a:ext cx="4072933" cy="96724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•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컨트롤러 요구사항 </a:t>
                </a:r>
                <a:endParaRPr lang="en-US" altLang="ko-KR" sz="1100" b="1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컨트롤러 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	   1.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진동감지기능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두들기기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회전각감지기능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돌리기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	   3.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버튼입력감지기능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누르기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4.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가속도감지기능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흔들기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5.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통신기능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</p:txBody>
          </p:sp>
          <p:sp>
            <p:nvSpPr>
              <p:cNvPr id="53" name="Title 20"/>
              <p:cNvSpPr txBox="1">
                <a:spLocks/>
              </p:cNvSpPr>
              <p:nvPr/>
            </p:nvSpPr>
            <p:spPr>
              <a:xfrm>
                <a:off x="1102373" y="2382616"/>
                <a:ext cx="4072933" cy="122481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•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 소프트웨어 요구사항 </a:t>
                </a:r>
                <a:endParaRPr lang="en-US" altLang="ko-KR" sz="1200" b="1" dirty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게임 제공 서비스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1. 3D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화면출력 서비스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랭킹 서비스</a:t>
                </a:r>
                <a:endParaRPr lang="en-US" altLang="ko-KR" sz="1100" dirty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캐릭터 기능</a:t>
                </a:r>
                <a:endParaRPr lang="en-US" altLang="ko-KR" sz="1100" dirty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1.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방향전환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점프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3.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함정탈출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4.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부스터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</p:txBody>
          </p:sp>
        </p:grpSp>
        <p:sp>
          <p:nvSpPr>
            <p:cNvPr id="55" name="Oval 134"/>
            <p:cNvSpPr/>
            <p:nvPr/>
          </p:nvSpPr>
          <p:spPr>
            <a:xfrm>
              <a:off x="4638747" y="1784790"/>
              <a:ext cx="172982" cy="1730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6" name="Oval 134"/>
            <p:cNvSpPr/>
            <p:nvPr/>
          </p:nvSpPr>
          <p:spPr>
            <a:xfrm>
              <a:off x="4962911" y="3934980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7" name="Oval 134"/>
            <p:cNvSpPr/>
            <p:nvPr/>
          </p:nvSpPr>
          <p:spPr>
            <a:xfrm>
              <a:off x="4968254" y="2194678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9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Project Requirements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grpSp>
        <p:nvGrpSpPr>
          <p:cNvPr id="30" name="Group 88"/>
          <p:cNvGrpSpPr/>
          <p:nvPr/>
        </p:nvGrpSpPr>
        <p:grpSpPr>
          <a:xfrm flipH="1">
            <a:off x="2867754" y="1691013"/>
            <a:ext cx="3021738" cy="3858017"/>
            <a:chOff x="6947208" y="1302660"/>
            <a:chExt cx="9401901" cy="11745092"/>
          </a:xfrm>
          <a:solidFill>
            <a:schemeClr val="bg1">
              <a:lumMod val="65000"/>
            </a:schemeClr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6947208" y="1588147"/>
              <a:ext cx="3148780" cy="11459605"/>
            </a:xfrm>
            <a:custGeom>
              <a:avLst/>
              <a:gdLst>
                <a:gd name="T0" fmla="*/ 2263 w 6562"/>
                <a:gd name="T1" fmla="*/ 1342 h 23896"/>
                <a:gd name="T2" fmla="*/ 2263 w 6562"/>
                <a:gd name="T3" fmla="*/ 1342 h 23896"/>
                <a:gd name="T4" fmla="*/ 1755 w 6562"/>
                <a:gd name="T5" fmla="*/ 2278 h 23896"/>
                <a:gd name="T6" fmla="*/ 1623 w 6562"/>
                <a:gd name="T7" fmla="*/ 3479 h 23896"/>
                <a:gd name="T8" fmla="*/ 1763 w 6562"/>
                <a:gd name="T9" fmla="*/ 4642 h 23896"/>
                <a:gd name="T10" fmla="*/ 1630 w 6562"/>
                <a:gd name="T11" fmla="*/ 5266 h 23896"/>
                <a:gd name="T12" fmla="*/ 1935 w 6562"/>
                <a:gd name="T13" fmla="*/ 9323 h 23896"/>
                <a:gd name="T14" fmla="*/ 1880 w 6562"/>
                <a:gd name="T15" fmla="*/ 12021 h 23896"/>
                <a:gd name="T16" fmla="*/ 2153 w 6562"/>
                <a:gd name="T17" fmla="*/ 14042 h 23896"/>
                <a:gd name="T18" fmla="*/ 2130 w 6562"/>
                <a:gd name="T19" fmla="*/ 15352 h 23896"/>
                <a:gd name="T20" fmla="*/ 2419 w 6562"/>
                <a:gd name="T21" fmla="*/ 15407 h 23896"/>
                <a:gd name="T22" fmla="*/ 2130 w 6562"/>
                <a:gd name="T23" fmla="*/ 16460 h 23896"/>
                <a:gd name="T24" fmla="*/ 1287 w 6562"/>
                <a:gd name="T25" fmla="*/ 18613 h 23896"/>
                <a:gd name="T26" fmla="*/ 640 w 6562"/>
                <a:gd name="T27" fmla="*/ 20883 h 23896"/>
                <a:gd name="T28" fmla="*/ 0 w 6562"/>
                <a:gd name="T29" fmla="*/ 21554 h 23896"/>
                <a:gd name="T30" fmla="*/ 78 w 6562"/>
                <a:gd name="T31" fmla="*/ 22724 h 23896"/>
                <a:gd name="T32" fmla="*/ 78 w 6562"/>
                <a:gd name="T33" fmla="*/ 23247 h 23896"/>
                <a:gd name="T34" fmla="*/ 218 w 6562"/>
                <a:gd name="T35" fmla="*/ 23286 h 23896"/>
                <a:gd name="T36" fmla="*/ 218 w 6562"/>
                <a:gd name="T37" fmla="*/ 22740 h 23896"/>
                <a:gd name="T38" fmla="*/ 523 w 6562"/>
                <a:gd name="T39" fmla="*/ 22178 h 23896"/>
                <a:gd name="T40" fmla="*/ 1131 w 6562"/>
                <a:gd name="T41" fmla="*/ 23099 h 23896"/>
                <a:gd name="T42" fmla="*/ 2083 w 6562"/>
                <a:gd name="T43" fmla="*/ 23434 h 23896"/>
                <a:gd name="T44" fmla="*/ 2520 w 6562"/>
                <a:gd name="T45" fmla="*/ 22842 h 23896"/>
                <a:gd name="T46" fmla="*/ 1810 w 6562"/>
                <a:gd name="T47" fmla="*/ 22592 h 23896"/>
                <a:gd name="T48" fmla="*/ 1740 w 6562"/>
                <a:gd name="T49" fmla="*/ 21094 h 23896"/>
                <a:gd name="T50" fmla="*/ 2458 w 6562"/>
                <a:gd name="T51" fmla="*/ 18941 h 23896"/>
                <a:gd name="T52" fmla="*/ 2863 w 6562"/>
                <a:gd name="T53" fmla="*/ 17911 h 23896"/>
                <a:gd name="T54" fmla="*/ 2996 w 6562"/>
                <a:gd name="T55" fmla="*/ 19011 h 23896"/>
                <a:gd name="T56" fmla="*/ 3776 w 6562"/>
                <a:gd name="T57" fmla="*/ 21032 h 23896"/>
                <a:gd name="T58" fmla="*/ 3542 w 6562"/>
                <a:gd name="T59" fmla="*/ 21656 h 23896"/>
                <a:gd name="T60" fmla="*/ 3589 w 6562"/>
                <a:gd name="T61" fmla="*/ 22467 h 23896"/>
                <a:gd name="T62" fmla="*/ 3760 w 6562"/>
                <a:gd name="T63" fmla="*/ 23263 h 23896"/>
                <a:gd name="T64" fmla="*/ 3760 w 6562"/>
                <a:gd name="T65" fmla="*/ 23739 h 23896"/>
                <a:gd name="T66" fmla="*/ 3979 w 6562"/>
                <a:gd name="T67" fmla="*/ 23739 h 23896"/>
                <a:gd name="T68" fmla="*/ 3917 w 6562"/>
                <a:gd name="T69" fmla="*/ 23099 h 23896"/>
                <a:gd name="T70" fmla="*/ 3963 w 6562"/>
                <a:gd name="T71" fmla="*/ 22553 h 23896"/>
                <a:gd name="T72" fmla="*/ 4712 w 6562"/>
                <a:gd name="T73" fmla="*/ 23200 h 23896"/>
                <a:gd name="T74" fmla="*/ 5539 w 6562"/>
                <a:gd name="T75" fmla="*/ 23739 h 23896"/>
                <a:gd name="T76" fmla="*/ 6405 w 6562"/>
                <a:gd name="T77" fmla="*/ 23083 h 23896"/>
                <a:gd name="T78" fmla="*/ 5765 w 6562"/>
                <a:gd name="T79" fmla="*/ 22943 h 23896"/>
                <a:gd name="T80" fmla="*/ 5001 w 6562"/>
                <a:gd name="T81" fmla="*/ 21398 h 23896"/>
                <a:gd name="T82" fmla="*/ 4455 w 6562"/>
                <a:gd name="T83" fmla="*/ 19081 h 23896"/>
                <a:gd name="T84" fmla="*/ 4268 w 6562"/>
                <a:gd name="T85" fmla="*/ 17685 h 23896"/>
                <a:gd name="T86" fmla="*/ 4252 w 6562"/>
                <a:gd name="T87" fmla="*/ 17061 h 23896"/>
                <a:gd name="T88" fmla="*/ 4525 w 6562"/>
                <a:gd name="T89" fmla="*/ 15976 h 23896"/>
                <a:gd name="T90" fmla="*/ 4595 w 6562"/>
                <a:gd name="T91" fmla="*/ 15415 h 23896"/>
                <a:gd name="T92" fmla="*/ 4946 w 6562"/>
                <a:gd name="T93" fmla="*/ 15259 h 23896"/>
                <a:gd name="T94" fmla="*/ 4681 w 6562"/>
                <a:gd name="T95" fmla="*/ 10352 h 23896"/>
                <a:gd name="T96" fmla="*/ 5001 w 6562"/>
                <a:gd name="T97" fmla="*/ 7747 h 23896"/>
                <a:gd name="T98" fmla="*/ 4938 w 6562"/>
                <a:gd name="T99" fmla="*/ 6093 h 23896"/>
                <a:gd name="T100" fmla="*/ 3940 w 6562"/>
                <a:gd name="T101" fmla="*/ 4806 h 23896"/>
                <a:gd name="T102" fmla="*/ 3721 w 6562"/>
                <a:gd name="T103" fmla="*/ 4150 h 23896"/>
                <a:gd name="T104" fmla="*/ 3979 w 6562"/>
                <a:gd name="T105" fmla="*/ 3487 h 23896"/>
                <a:gd name="T106" fmla="*/ 4431 w 6562"/>
                <a:gd name="T107" fmla="*/ 3245 h 23896"/>
                <a:gd name="T108" fmla="*/ 4767 w 6562"/>
                <a:gd name="T109" fmla="*/ 2239 h 23896"/>
                <a:gd name="T110" fmla="*/ 4751 w 6562"/>
                <a:gd name="T111" fmla="*/ 1919 h 23896"/>
                <a:gd name="T112" fmla="*/ 4813 w 6562"/>
                <a:gd name="T113" fmla="*/ 772 h 23896"/>
                <a:gd name="T114" fmla="*/ 4088 w 6562"/>
                <a:gd name="T115" fmla="*/ 296 h 23896"/>
                <a:gd name="T116" fmla="*/ 2263 w 6562"/>
                <a:gd name="T117" fmla="*/ 1342 h 23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2" h="23896">
                  <a:moveTo>
                    <a:pt x="2263" y="1342"/>
                  </a:moveTo>
                  <a:lnTo>
                    <a:pt x="2263" y="1342"/>
                  </a:lnTo>
                  <a:cubicBezTo>
                    <a:pt x="2309" y="1943"/>
                    <a:pt x="1630" y="1568"/>
                    <a:pt x="1755" y="2278"/>
                  </a:cubicBezTo>
                  <a:cubicBezTo>
                    <a:pt x="1880" y="3074"/>
                    <a:pt x="1358" y="2910"/>
                    <a:pt x="1623" y="3479"/>
                  </a:cubicBezTo>
                  <a:cubicBezTo>
                    <a:pt x="1888" y="4049"/>
                    <a:pt x="1482" y="4166"/>
                    <a:pt x="1763" y="4642"/>
                  </a:cubicBezTo>
                  <a:cubicBezTo>
                    <a:pt x="1701" y="4782"/>
                    <a:pt x="1630" y="5001"/>
                    <a:pt x="1630" y="5266"/>
                  </a:cubicBezTo>
                  <a:cubicBezTo>
                    <a:pt x="1630" y="5859"/>
                    <a:pt x="2348" y="8347"/>
                    <a:pt x="1935" y="9323"/>
                  </a:cubicBezTo>
                  <a:cubicBezTo>
                    <a:pt x="1576" y="10157"/>
                    <a:pt x="1630" y="11257"/>
                    <a:pt x="1880" y="12021"/>
                  </a:cubicBezTo>
                  <a:cubicBezTo>
                    <a:pt x="2138" y="12785"/>
                    <a:pt x="2184" y="13347"/>
                    <a:pt x="2153" y="14042"/>
                  </a:cubicBezTo>
                  <a:cubicBezTo>
                    <a:pt x="2130" y="14744"/>
                    <a:pt x="2130" y="15352"/>
                    <a:pt x="2130" y="15352"/>
                  </a:cubicBezTo>
                  <a:cubicBezTo>
                    <a:pt x="2419" y="15407"/>
                    <a:pt x="2419" y="15407"/>
                    <a:pt x="2419" y="15407"/>
                  </a:cubicBezTo>
                  <a:cubicBezTo>
                    <a:pt x="2419" y="15407"/>
                    <a:pt x="2419" y="16046"/>
                    <a:pt x="2130" y="16460"/>
                  </a:cubicBezTo>
                  <a:cubicBezTo>
                    <a:pt x="1833" y="16866"/>
                    <a:pt x="1373" y="17537"/>
                    <a:pt x="1287" y="18613"/>
                  </a:cubicBezTo>
                  <a:cubicBezTo>
                    <a:pt x="1194" y="19690"/>
                    <a:pt x="960" y="20618"/>
                    <a:pt x="640" y="20883"/>
                  </a:cubicBezTo>
                  <a:cubicBezTo>
                    <a:pt x="320" y="21141"/>
                    <a:pt x="0" y="21110"/>
                    <a:pt x="0" y="21554"/>
                  </a:cubicBezTo>
                  <a:cubicBezTo>
                    <a:pt x="0" y="21991"/>
                    <a:pt x="78" y="22506"/>
                    <a:pt x="78" y="22724"/>
                  </a:cubicBezTo>
                  <a:cubicBezTo>
                    <a:pt x="78" y="22943"/>
                    <a:pt x="78" y="23247"/>
                    <a:pt x="78" y="23247"/>
                  </a:cubicBezTo>
                  <a:cubicBezTo>
                    <a:pt x="218" y="23286"/>
                    <a:pt x="218" y="23286"/>
                    <a:pt x="218" y="23286"/>
                  </a:cubicBezTo>
                  <a:cubicBezTo>
                    <a:pt x="218" y="23286"/>
                    <a:pt x="179" y="23029"/>
                    <a:pt x="218" y="22740"/>
                  </a:cubicBezTo>
                  <a:cubicBezTo>
                    <a:pt x="250" y="22451"/>
                    <a:pt x="336" y="22061"/>
                    <a:pt x="523" y="22178"/>
                  </a:cubicBezTo>
                  <a:cubicBezTo>
                    <a:pt x="710" y="22303"/>
                    <a:pt x="999" y="22842"/>
                    <a:pt x="1131" y="23099"/>
                  </a:cubicBezTo>
                  <a:cubicBezTo>
                    <a:pt x="1272" y="23349"/>
                    <a:pt x="1537" y="23591"/>
                    <a:pt x="2083" y="23434"/>
                  </a:cubicBezTo>
                  <a:cubicBezTo>
                    <a:pt x="2621" y="23286"/>
                    <a:pt x="2809" y="22927"/>
                    <a:pt x="2520" y="22842"/>
                  </a:cubicBezTo>
                  <a:cubicBezTo>
                    <a:pt x="2239" y="22756"/>
                    <a:pt x="1880" y="22896"/>
                    <a:pt x="1810" y="22592"/>
                  </a:cubicBezTo>
                  <a:cubicBezTo>
                    <a:pt x="1740" y="22280"/>
                    <a:pt x="1623" y="21500"/>
                    <a:pt x="1740" y="21094"/>
                  </a:cubicBezTo>
                  <a:cubicBezTo>
                    <a:pt x="1865" y="20688"/>
                    <a:pt x="2286" y="19417"/>
                    <a:pt x="2458" y="18941"/>
                  </a:cubicBezTo>
                  <a:cubicBezTo>
                    <a:pt x="2621" y="18465"/>
                    <a:pt x="2863" y="17911"/>
                    <a:pt x="2863" y="17911"/>
                  </a:cubicBezTo>
                  <a:cubicBezTo>
                    <a:pt x="2863" y="17911"/>
                    <a:pt x="2848" y="18652"/>
                    <a:pt x="2996" y="19011"/>
                  </a:cubicBezTo>
                  <a:cubicBezTo>
                    <a:pt x="3152" y="19370"/>
                    <a:pt x="3675" y="20743"/>
                    <a:pt x="3776" y="21032"/>
                  </a:cubicBezTo>
                  <a:cubicBezTo>
                    <a:pt x="3877" y="21312"/>
                    <a:pt x="3690" y="21500"/>
                    <a:pt x="3542" y="21656"/>
                  </a:cubicBezTo>
                  <a:cubicBezTo>
                    <a:pt x="3386" y="21812"/>
                    <a:pt x="3472" y="22178"/>
                    <a:pt x="3589" y="22467"/>
                  </a:cubicBezTo>
                  <a:cubicBezTo>
                    <a:pt x="3714" y="22756"/>
                    <a:pt x="3760" y="23114"/>
                    <a:pt x="3760" y="23263"/>
                  </a:cubicBezTo>
                  <a:cubicBezTo>
                    <a:pt x="3760" y="23419"/>
                    <a:pt x="3760" y="23739"/>
                    <a:pt x="3760" y="23739"/>
                  </a:cubicBezTo>
                  <a:cubicBezTo>
                    <a:pt x="3979" y="23739"/>
                    <a:pt x="3979" y="23739"/>
                    <a:pt x="3979" y="23739"/>
                  </a:cubicBezTo>
                  <a:cubicBezTo>
                    <a:pt x="3979" y="23739"/>
                    <a:pt x="3917" y="23388"/>
                    <a:pt x="3917" y="23099"/>
                  </a:cubicBezTo>
                  <a:cubicBezTo>
                    <a:pt x="3917" y="22810"/>
                    <a:pt x="3862" y="22607"/>
                    <a:pt x="3963" y="22553"/>
                  </a:cubicBezTo>
                  <a:cubicBezTo>
                    <a:pt x="4065" y="22506"/>
                    <a:pt x="4525" y="22912"/>
                    <a:pt x="4712" y="23200"/>
                  </a:cubicBezTo>
                  <a:cubicBezTo>
                    <a:pt x="4899" y="23489"/>
                    <a:pt x="4931" y="23895"/>
                    <a:pt x="5539" y="23739"/>
                  </a:cubicBezTo>
                  <a:cubicBezTo>
                    <a:pt x="6155" y="23591"/>
                    <a:pt x="6561" y="23263"/>
                    <a:pt x="6405" y="23083"/>
                  </a:cubicBezTo>
                  <a:cubicBezTo>
                    <a:pt x="6257" y="22896"/>
                    <a:pt x="5953" y="23044"/>
                    <a:pt x="5765" y="22943"/>
                  </a:cubicBezTo>
                  <a:cubicBezTo>
                    <a:pt x="5578" y="22842"/>
                    <a:pt x="5219" y="21944"/>
                    <a:pt x="5001" y="21398"/>
                  </a:cubicBezTo>
                  <a:cubicBezTo>
                    <a:pt x="4782" y="20860"/>
                    <a:pt x="4525" y="19736"/>
                    <a:pt x="4455" y="19081"/>
                  </a:cubicBezTo>
                  <a:cubicBezTo>
                    <a:pt x="4392" y="18418"/>
                    <a:pt x="4291" y="17911"/>
                    <a:pt x="4268" y="17685"/>
                  </a:cubicBezTo>
                  <a:cubicBezTo>
                    <a:pt x="4252" y="17466"/>
                    <a:pt x="4252" y="17061"/>
                    <a:pt x="4252" y="17061"/>
                  </a:cubicBezTo>
                  <a:cubicBezTo>
                    <a:pt x="4252" y="17061"/>
                    <a:pt x="4455" y="16296"/>
                    <a:pt x="4525" y="15976"/>
                  </a:cubicBezTo>
                  <a:cubicBezTo>
                    <a:pt x="4595" y="15649"/>
                    <a:pt x="4595" y="15415"/>
                    <a:pt x="4595" y="15415"/>
                  </a:cubicBezTo>
                  <a:cubicBezTo>
                    <a:pt x="4595" y="15415"/>
                    <a:pt x="4946" y="15485"/>
                    <a:pt x="4946" y="15259"/>
                  </a:cubicBezTo>
                  <a:cubicBezTo>
                    <a:pt x="4946" y="14073"/>
                    <a:pt x="4720" y="12013"/>
                    <a:pt x="4681" y="10352"/>
                  </a:cubicBezTo>
                  <a:cubicBezTo>
                    <a:pt x="4642" y="8784"/>
                    <a:pt x="4689" y="8207"/>
                    <a:pt x="5001" y="7747"/>
                  </a:cubicBezTo>
                  <a:cubicBezTo>
                    <a:pt x="5329" y="7271"/>
                    <a:pt x="5250" y="6623"/>
                    <a:pt x="4938" y="6093"/>
                  </a:cubicBezTo>
                  <a:cubicBezTo>
                    <a:pt x="4619" y="5570"/>
                    <a:pt x="4205" y="5141"/>
                    <a:pt x="3940" y="4806"/>
                  </a:cubicBezTo>
                  <a:cubicBezTo>
                    <a:pt x="3682" y="4462"/>
                    <a:pt x="3643" y="4447"/>
                    <a:pt x="3721" y="4150"/>
                  </a:cubicBezTo>
                  <a:cubicBezTo>
                    <a:pt x="3792" y="3846"/>
                    <a:pt x="3792" y="3472"/>
                    <a:pt x="3979" y="3487"/>
                  </a:cubicBezTo>
                  <a:cubicBezTo>
                    <a:pt x="4166" y="3511"/>
                    <a:pt x="4338" y="3487"/>
                    <a:pt x="4431" y="3245"/>
                  </a:cubicBezTo>
                  <a:cubicBezTo>
                    <a:pt x="4525" y="3004"/>
                    <a:pt x="4751" y="2551"/>
                    <a:pt x="4767" y="2239"/>
                  </a:cubicBezTo>
                  <a:cubicBezTo>
                    <a:pt x="4775" y="2075"/>
                    <a:pt x="4759" y="1981"/>
                    <a:pt x="4751" y="1919"/>
                  </a:cubicBezTo>
                  <a:cubicBezTo>
                    <a:pt x="4954" y="1615"/>
                    <a:pt x="5032" y="1076"/>
                    <a:pt x="4813" y="772"/>
                  </a:cubicBezTo>
                  <a:cubicBezTo>
                    <a:pt x="4634" y="523"/>
                    <a:pt x="4369" y="366"/>
                    <a:pt x="4088" y="296"/>
                  </a:cubicBezTo>
                  <a:cubicBezTo>
                    <a:pt x="3066" y="0"/>
                    <a:pt x="2169" y="359"/>
                    <a:pt x="2263" y="13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13293437" y="1302660"/>
              <a:ext cx="2759415" cy="11489213"/>
            </a:xfrm>
            <a:custGeom>
              <a:avLst/>
              <a:gdLst>
                <a:gd name="T0" fmla="*/ 514 w 5750"/>
                <a:gd name="T1" fmla="*/ 570 h 23958"/>
                <a:gd name="T2" fmla="*/ 514 w 5750"/>
                <a:gd name="T3" fmla="*/ 570 h 23958"/>
                <a:gd name="T4" fmla="*/ 733 w 5750"/>
                <a:gd name="T5" fmla="*/ 367 h 23958"/>
                <a:gd name="T6" fmla="*/ 1084 w 5750"/>
                <a:gd name="T7" fmla="*/ 172 h 23958"/>
                <a:gd name="T8" fmla="*/ 2168 w 5750"/>
                <a:gd name="T9" fmla="*/ 117 h 23958"/>
                <a:gd name="T10" fmla="*/ 3011 w 5750"/>
                <a:gd name="T11" fmla="*/ 866 h 23958"/>
                <a:gd name="T12" fmla="*/ 3120 w 5750"/>
                <a:gd name="T13" fmla="*/ 1966 h 23958"/>
                <a:gd name="T14" fmla="*/ 2863 w 5750"/>
                <a:gd name="T15" fmla="*/ 2793 h 23958"/>
                <a:gd name="T16" fmla="*/ 3175 w 5750"/>
                <a:gd name="T17" fmla="*/ 3160 h 23958"/>
                <a:gd name="T18" fmla="*/ 4470 w 5750"/>
                <a:gd name="T19" fmla="*/ 4096 h 23958"/>
                <a:gd name="T20" fmla="*/ 5320 w 5750"/>
                <a:gd name="T21" fmla="*/ 5781 h 23958"/>
                <a:gd name="T22" fmla="*/ 5539 w 5750"/>
                <a:gd name="T23" fmla="*/ 7521 h 23958"/>
                <a:gd name="T24" fmla="*/ 5430 w 5750"/>
                <a:gd name="T25" fmla="*/ 8621 h 23958"/>
                <a:gd name="T26" fmla="*/ 5695 w 5750"/>
                <a:gd name="T27" fmla="*/ 12458 h 23958"/>
                <a:gd name="T28" fmla="*/ 5118 w 5750"/>
                <a:gd name="T29" fmla="*/ 12801 h 23958"/>
                <a:gd name="T30" fmla="*/ 4735 w 5750"/>
                <a:gd name="T31" fmla="*/ 13004 h 23958"/>
                <a:gd name="T32" fmla="*/ 4657 w 5750"/>
                <a:gd name="T33" fmla="*/ 14252 h 23958"/>
                <a:gd name="T34" fmla="*/ 4602 w 5750"/>
                <a:gd name="T35" fmla="*/ 15649 h 23958"/>
                <a:gd name="T36" fmla="*/ 5063 w 5750"/>
                <a:gd name="T37" fmla="*/ 18785 h 23958"/>
                <a:gd name="T38" fmla="*/ 4860 w 5750"/>
                <a:gd name="T39" fmla="*/ 22982 h 23958"/>
                <a:gd name="T40" fmla="*/ 4876 w 5750"/>
                <a:gd name="T41" fmla="*/ 23645 h 23958"/>
                <a:gd name="T42" fmla="*/ 4290 w 5750"/>
                <a:gd name="T43" fmla="*/ 23700 h 23958"/>
                <a:gd name="T44" fmla="*/ 4314 w 5750"/>
                <a:gd name="T45" fmla="*/ 23536 h 23958"/>
                <a:gd name="T46" fmla="*/ 3097 w 5750"/>
                <a:gd name="T47" fmla="*/ 23918 h 23958"/>
                <a:gd name="T48" fmla="*/ 1724 w 5750"/>
                <a:gd name="T49" fmla="*/ 23684 h 23958"/>
                <a:gd name="T50" fmla="*/ 1927 w 5750"/>
                <a:gd name="T51" fmla="*/ 23317 h 23958"/>
                <a:gd name="T52" fmla="*/ 2403 w 5750"/>
                <a:gd name="T53" fmla="*/ 23115 h 23958"/>
                <a:gd name="T54" fmla="*/ 2332 w 5750"/>
                <a:gd name="T55" fmla="*/ 22951 h 23958"/>
                <a:gd name="T56" fmla="*/ 1100 w 5750"/>
                <a:gd name="T57" fmla="*/ 23060 h 23958"/>
                <a:gd name="T58" fmla="*/ 39 w 5750"/>
                <a:gd name="T59" fmla="*/ 22802 h 23958"/>
                <a:gd name="T60" fmla="*/ 421 w 5750"/>
                <a:gd name="T61" fmla="*/ 22413 h 23958"/>
                <a:gd name="T62" fmla="*/ 1193 w 5750"/>
                <a:gd name="T63" fmla="*/ 22342 h 23958"/>
                <a:gd name="T64" fmla="*/ 1575 w 5750"/>
                <a:gd name="T65" fmla="*/ 22139 h 23958"/>
                <a:gd name="T66" fmla="*/ 1872 w 5750"/>
                <a:gd name="T67" fmla="*/ 20524 h 23958"/>
                <a:gd name="T68" fmla="*/ 2091 w 5750"/>
                <a:gd name="T69" fmla="*/ 19331 h 23958"/>
                <a:gd name="T70" fmla="*/ 1654 w 5750"/>
                <a:gd name="T71" fmla="*/ 17264 h 23958"/>
                <a:gd name="T72" fmla="*/ 1490 w 5750"/>
                <a:gd name="T73" fmla="*/ 15571 h 23958"/>
                <a:gd name="T74" fmla="*/ 936 w 5750"/>
                <a:gd name="T75" fmla="*/ 11928 h 23958"/>
                <a:gd name="T76" fmla="*/ 881 w 5750"/>
                <a:gd name="T77" fmla="*/ 10290 h 23958"/>
                <a:gd name="T78" fmla="*/ 866 w 5750"/>
                <a:gd name="T79" fmla="*/ 9799 h 23958"/>
                <a:gd name="T80" fmla="*/ 858 w 5750"/>
                <a:gd name="T81" fmla="*/ 9541 h 23958"/>
                <a:gd name="T82" fmla="*/ 1170 w 5750"/>
                <a:gd name="T83" fmla="*/ 5664 h 23958"/>
                <a:gd name="T84" fmla="*/ 1342 w 5750"/>
                <a:gd name="T85" fmla="*/ 4657 h 23958"/>
                <a:gd name="T86" fmla="*/ 1419 w 5750"/>
                <a:gd name="T87" fmla="*/ 4002 h 23958"/>
                <a:gd name="T88" fmla="*/ 1326 w 5750"/>
                <a:gd name="T89" fmla="*/ 3659 h 23958"/>
                <a:gd name="T90" fmla="*/ 811 w 5750"/>
                <a:gd name="T91" fmla="*/ 3277 h 23958"/>
                <a:gd name="T92" fmla="*/ 335 w 5750"/>
                <a:gd name="T93" fmla="*/ 3058 h 23958"/>
                <a:gd name="T94" fmla="*/ 374 w 5750"/>
                <a:gd name="T95" fmla="*/ 2738 h 23958"/>
                <a:gd name="T96" fmla="*/ 429 w 5750"/>
                <a:gd name="T97" fmla="*/ 2621 h 23958"/>
                <a:gd name="T98" fmla="*/ 312 w 5750"/>
                <a:gd name="T99" fmla="*/ 2465 h 23958"/>
                <a:gd name="T100" fmla="*/ 125 w 5750"/>
                <a:gd name="T101" fmla="*/ 2348 h 23958"/>
                <a:gd name="T102" fmla="*/ 257 w 5750"/>
                <a:gd name="T103" fmla="*/ 1927 h 23958"/>
                <a:gd name="T104" fmla="*/ 374 w 5750"/>
                <a:gd name="T105" fmla="*/ 1560 h 23958"/>
                <a:gd name="T106" fmla="*/ 522 w 5750"/>
                <a:gd name="T107" fmla="*/ 1053 h 23958"/>
                <a:gd name="T108" fmla="*/ 514 w 5750"/>
                <a:gd name="T109" fmla="*/ 570 h 2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50" h="23958">
                  <a:moveTo>
                    <a:pt x="514" y="570"/>
                  </a:moveTo>
                  <a:lnTo>
                    <a:pt x="514" y="570"/>
                  </a:lnTo>
                  <a:cubicBezTo>
                    <a:pt x="421" y="460"/>
                    <a:pt x="554" y="367"/>
                    <a:pt x="733" y="367"/>
                  </a:cubicBezTo>
                  <a:cubicBezTo>
                    <a:pt x="920" y="367"/>
                    <a:pt x="788" y="172"/>
                    <a:pt x="1084" y="172"/>
                  </a:cubicBezTo>
                  <a:cubicBezTo>
                    <a:pt x="1373" y="172"/>
                    <a:pt x="1817" y="0"/>
                    <a:pt x="2168" y="117"/>
                  </a:cubicBezTo>
                  <a:cubicBezTo>
                    <a:pt x="2512" y="226"/>
                    <a:pt x="2808" y="460"/>
                    <a:pt x="3011" y="866"/>
                  </a:cubicBezTo>
                  <a:cubicBezTo>
                    <a:pt x="3214" y="1272"/>
                    <a:pt x="3245" y="1638"/>
                    <a:pt x="3120" y="1966"/>
                  </a:cubicBezTo>
                  <a:cubicBezTo>
                    <a:pt x="2988" y="2294"/>
                    <a:pt x="2863" y="2793"/>
                    <a:pt x="2863" y="2793"/>
                  </a:cubicBezTo>
                  <a:cubicBezTo>
                    <a:pt x="2863" y="2793"/>
                    <a:pt x="2902" y="2957"/>
                    <a:pt x="3175" y="3160"/>
                  </a:cubicBezTo>
                  <a:cubicBezTo>
                    <a:pt x="3448" y="3362"/>
                    <a:pt x="3986" y="3604"/>
                    <a:pt x="4470" y="4096"/>
                  </a:cubicBezTo>
                  <a:cubicBezTo>
                    <a:pt x="4946" y="4595"/>
                    <a:pt x="5118" y="5430"/>
                    <a:pt x="5320" y="5781"/>
                  </a:cubicBezTo>
                  <a:cubicBezTo>
                    <a:pt x="5523" y="6132"/>
                    <a:pt x="5375" y="7084"/>
                    <a:pt x="5539" y="7521"/>
                  </a:cubicBezTo>
                  <a:cubicBezTo>
                    <a:pt x="5702" y="7965"/>
                    <a:pt x="5430" y="8457"/>
                    <a:pt x="5430" y="8621"/>
                  </a:cubicBezTo>
                  <a:cubicBezTo>
                    <a:pt x="5430" y="8792"/>
                    <a:pt x="5640" y="12239"/>
                    <a:pt x="5695" y="12458"/>
                  </a:cubicBezTo>
                  <a:cubicBezTo>
                    <a:pt x="5749" y="12676"/>
                    <a:pt x="5609" y="12684"/>
                    <a:pt x="5118" y="12801"/>
                  </a:cubicBezTo>
                  <a:cubicBezTo>
                    <a:pt x="4618" y="12910"/>
                    <a:pt x="4805" y="12864"/>
                    <a:pt x="4735" y="13004"/>
                  </a:cubicBezTo>
                  <a:cubicBezTo>
                    <a:pt x="4657" y="13152"/>
                    <a:pt x="4657" y="13870"/>
                    <a:pt x="4657" y="14252"/>
                  </a:cubicBezTo>
                  <a:cubicBezTo>
                    <a:pt x="4657" y="14642"/>
                    <a:pt x="4548" y="15118"/>
                    <a:pt x="4602" y="15649"/>
                  </a:cubicBezTo>
                  <a:cubicBezTo>
                    <a:pt x="4657" y="16179"/>
                    <a:pt x="5079" y="17903"/>
                    <a:pt x="5063" y="18785"/>
                  </a:cubicBezTo>
                  <a:cubicBezTo>
                    <a:pt x="5047" y="19666"/>
                    <a:pt x="4844" y="22654"/>
                    <a:pt x="4860" y="22982"/>
                  </a:cubicBezTo>
                  <a:cubicBezTo>
                    <a:pt x="4876" y="23317"/>
                    <a:pt x="4876" y="23645"/>
                    <a:pt x="4876" y="23645"/>
                  </a:cubicBezTo>
                  <a:cubicBezTo>
                    <a:pt x="4290" y="23700"/>
                    <a:pt x="4290" y="23700"/>
                    <a:pt x="4290" y="23700"/>
                  </a:cubicBezTo>
                  <a:cubicBezTo>
                    <a:pt x="4314" y="23536"/>
                    <a:pt x="4314" y="23536"/>
                    <a:pt x="4314" y="23536"/>
                  </a:cubicBezTo>
                  <a:cubicBezTo>
                    <a:pt x="4314" y="23536"/>
                    <a:pt x="3908" y="23879"/>
                    <a:pt x="3097" y="23918"/>
                  </a:cubicBezTo>
                  <a:cubicBezTo>
                    <a:pt x="2293" y="23957"/>
                    <a:pt x="1817" y="23809"/>
                    <a:pt x="1724" y="23684"/>
                  </a:cubicBezTo>
                  <a:cubicBezTo>
                    <a:pt x="1630" y="23551"/>
                    <a:pt x="1669" y="23317"/>
                    <a:pt x="1927" y="23317"/>
                  </a:cubicBezTo>
                  <a:cubicBezTo>
                    <a:pt x="2184" y="23317"/>
                    <a:pt x="2309" y="23185"/>
                    <a:pt x="2403" y="23115"/>
                  </a:cubicBezTo>
                  <a:cubicBezTo>
                    <a:pt x="2496" y="23037"/>
                    <a:pt x="2332" y="22951"/>
                    <a:pt x="2332" y="22951"/>
                  </a:cubicBezTo>
                  <a:cubicBezTo>
                    <a:pt x="2332" y="22951"/>
                    <a:pt x="1708" y="23115"/>
                    <a:pt x="1100" y="23060"/>
                  </a:cubicBezTo>
                  <a:cubicBezTo>
                    <a:pt x="499" y="23005"/>
                    <a:pt x="78" y="22912"/>
                    <a:pt x="39" y="22802"/>
                  </a:cubicBezTo>
                  <a:cubicBezTo>
                    <a:pt x="0" y="22693"/>
                    <a:pt x="93" y="22413"/>
                    <a:pt x="421" y="22413"/>
                  </a:cubicBezTo>
                  <a:cubicBezTo>
                    <a:pt x="756" y="22413"/>
                    <a:pt x="991" y="22451"/>
                    <a:pt x="1193" y="22342"/>
                  </a:cubicBezTo>
                  <a:cubicBezTo>
                    <a:pt x="1396" y="22233"/>
                    <a:pt x="1575" y="22139"/>
                    <a:pt x="1575" y="22139"/>
                  </a:cubicBezTo>
                  <a:cubicBezTo>
                    <a:pt x="1575" y="22139"/>
                    <a:pt x="1669" y="21133"/>
                    <a:pt x="1872" y="20524"/>
                  </a:cubicBezTo>
                  <a:cubicBezTo>
                    <a:pt x="2075" y="19924"/>
                    <a:pt x="2239" y="19518"/>
                    <a:pt x="2091" y="19331"/>
                  </a:cubicBezTo>
                  <a:cubicBezTo>
                    <a:pt x="1942" y="19151"/>
                    <a:pt x="1630" y="17888"/>
                    <a:pt x="1654" y="17264"/>
                  </a:cubicBezTo>
                  <a:cubicBezTo>
                    <a:pt x="1669" y="16639"/>
                    <a:pt x="1669" y="16164"/>
                    <a:pt x="1490" y="15571"/>
                  </a:cubicBezTo>
                  <a:cubicBezTo>
                    <a:pt x="1303" y="14986"/>
                    <a:pt x="897" y="13004"/>
                    <a:pt x="936" y="11928"/>
                  </a:cubicBezTo>
                  <a:cubicBezTo>
                    <a:pt x="975" y="10844"/>
                    <a:pt x="897" y="10548"/>
                    <a:pt x="881" y="10290"/>
                  </a:cubicBezTo>
                  <a:cubicBezTo>
                    <a:pt x="866" y="10033"/>
                    <a:pt x="866" y="9799"/>
                    <a:pt x="866" y="9799"/>
                  </a:cubicBezTo>
                  <a:cubicBezTo>
                    <a:pt x="858" y="9713"/>
                    <a:pt x="858" y="9627"/>
                    <a:pt x="858" y="9541"/>
                  </a:cubicBezTo>
                  <a:cubicBezTo>
                    <a:pt x="842" y="7833"/>
                    <a:pt x="975" y="6889"/>
                    <a:pt x="1170" y="5664"/>
                  </a:cubicBezTo>
                  <a:cubicBezTo>
                    <a:pt x="1232" y="5235"/>
                    <a:pt x="1342" y="4899"/>
                    <a:pt x="1342" y="4657"/>
                  </a:cubicBezTo>
                  <a:cubicBezTo>
                    <a:pt x="1342" y="4423"/>
                    <a:pt x="1419" y="4002"/>
                    <a:pt x="1419" y="4002"/>
                  </a:cubicBezTo>
                  <a:cubicBezTo>
                    <a:pt x="1419" y="4002"/>
                    <a:pt x="1490" y="3924"/>
                    <a:pt x="1326" y="3659"/>
                  </a:cubicBezTo>
                  <a:cubicBezTo>
                    <a:pt x="1170" y="3394"/>
                    <a:pt x="1139" y="3261"/>
                    <a:pt x="811" y="3277"/>
                  </a:cubicBezTo>
                  <a:cubicBezTo>
                    <a:pt x="491" y="3292"/>
                    <a:pt x="265" y="3284"/>
                    <a:pt x="335" y="3058"/>
                  </a:cubicBezTo>
                  <a:cubicBezTo>
                    <a:pt x="405" y="2840"/>
                    <a:pt x="312" y="2793"/>
                    <a:pt x="374" y="2738"/>
                  </a:cubicBezTo>
                  <a:cubicBezTo>
                    <a:pt x="429" y="2684"/>
                    <a:pt x="499" y="2653"/>
                    <a:pt x="429" y="2621"/>
                  </a:cubicBezTo>
                  <a:cubicBezTo>
                    <a:pt x="366" y="2582"/>
                    <a:pt x="312" y="2590"/>
                    <a:pt x="312" y="2465"/>
                  </a:cubicBezTo>
                  <a:cubicBezTo>
                    <a:pt x="312" y="2348"/>
                    <a:pt x="195" y="2411"/>
                    <a:pt x="125" y="2348"/>
                  </a:cubicBezTo>
                  <a:cubicBezTo>
                    <a:pt x="46" y="2294"/>
                    <a:pt x="156" y="2099"/>
                    <a:pt x="257" y="1927"/>
                  </a:cubicBezTo>
                  <a:cubicBezTo>
                    <a:pt x="358" y="1748"/>
                    <a:pt x="429" y="1693"/>
                    <a:pt x="374" y="1560"/>
                  </a:cubicBezTo>
                  <a:cubicBezTo>
                    <a:pt x="312" y="1428"/>
                    <a:pt x="405" y="1295"/>
                    <a:pt x="522" y="1053"/>
                  </a:cubicBezTo>
                  <a:cubicBezTo>
                    <a:pt x="639" y="819"/>
                    <a:pt x="710" y="749"/>
                    <a:pt x="514" y="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13687036" y="7382449"/>
              <a:ext cx="2662073" cy="2192952"/>
            </a:xfrm>
            <a:custGeom>
              <a:avLst/>
              <a:gdLst>
                <a:gd name="T0" fmla="*/ 3448 w 5548"/>
                <a:gd name="T1" fmla="*/ 687 h 4573"/>
                <a:gd name="T2" fmla="*/ 3386 w 5548"/>
                <a:gd name="T3" fmla="*/ 133 h 4573"/>
                <a:gd name="T4" fmla="*/ 2777 w 5548"/>
                <a:gd name="T5" fmla="*/ 211 h 4573"/>
                <a:gd name="T6" fmla="*/ 3175 w 5548"/>
                <a:gd name="T7" fmla="*/ 632 h 4573"/>
                <a:gd name="T8" fmla="*/ 3097 w 5548"/>
                <a:gd name="T9" fmla="*/ 749 h 4573"/>
                <a:gd name="T10" fmla="*/ 5165 w 5548"/>
                <a:gd name="T11" fmla="*/ 4572 h 4573"/>
                <a:gd name="T12" fmla="*/ 5250 w 5548"/>
                <a:gd name="T13" fmla="*/ 921 h 4573"/>
                <a:gd name="T14" fmla="*/ 5242 w 5548"/>
                <a:gd name="T15" fmla="*/ 913 h 4573"/>
                <a:gd name="T16" fmla="*/ 5235 w 5548"/>
                <a:gd name="T17" fmla="*/ 913 h 4573"/>
                <a:gd name="T18" fmla="*/ 5235 w 5548"/>
                <a:gd name="T19" fmla="*/ 913 h 4573"/>
                <a:gd name="T20" fmla="*/ 5227 w 5548"/>
                <a:gd name="T21" fmla="*/ 913 h 4573"/>
                <a:gd name="T22" fmla="*/ 5219 w 5548"/>
                <a:gd name="T23" fmla="*/ 913 h 4573"/>
                <a:gd name="T24" fmla="*/ 5219 w 5548"/>
                <a:gd name="T25" fmla="*/ 913 h 4573"/>
                <a:gd name="T26" fmla="*/ 5211 w 5548"/>
                <a:gd name="T27" fmla="*/ 913 h 4573"/>
                <a:gd name="T28" fmla="*/ 5203 w 5548"/>
                <a:gd name="T29" fmla="*/ 913 h 4573"/>
                <a:gd name="T30" fmla="*/ 5196 w 5548"/>
                <a:gd name="T31" fmla="*/ 913 h 4573"/>
                <a:gd name="T32" fmla="*/ 5188 w 5548"/>
                <a:gd name="T33" fmla="*/ 905 h 4573"/>
                <a:gd name="T34" fmla="*/ 5188 w 5548"/>
                <a:gd name="T35" fmla="*/ 905 h 4573"/>
                <a:gd name="T36" fmla="*/ 5180 w 5548"/>
                <a:gd name="T37" fmla="*/ 905 h 4573"/>
                <a:gd name="T38" fmla="*/ 5172 w 5548"/>
                <a:gd name="T39" fmla="*/ 905 h 4573"/>
                <a:gd name="T40" fmla="*/ 5172 w 5548"/>
                <a:gd name="T41" fmla="*/ 905 h 4573"/>
                <a:gd name="T42" fmla="*/ 5165 w 5548"/>
                <a:gd name="T43" fmla="*/ 905 h 4573"/>
                <a:gd name="T44" fmla="*/ 5165 w 5548"/>
                <a:gd name="T45" fmla="*/ 905 h 4573"/>
                <a:gd name="T46" fmla="*/ 3674 w 5548"/>
                <a:gd name="T47" fmla="*/ 905 h 4573"/>
                <a:gd name="T48" fmla="*/ 3448 w 5548"/>
                <a:gd name="T49" fmla="*/ 749 h 4573"/>
                <a:gd name="T50" fmla="*/ 2294 w 5548"/>
                <a:gd name="T51" fmla="*/ 0 h 4573"/>
                <a:gd name="T52" fmla="*/ 2145 w 5548"/>
                <a:gd name="T53" fmla="*/ 632 h 4573"/>
                <a:gd name="T54" fmla="*/ 1950 w 5548"/>
                <a:gd name="T55" fmla="*/ 749 h 4573"/>
                <a:gd name="T56" fmla="*/ 1490 w 5548"/>
                <a:gd name="T57" fmla="*/ 905 h 4573"/>
                <a:gd name="T58" fmla="*/ 382 w 5548"/>
                <a:gd name="T59" fmla="*/ 905 h 4573"/>
                <a:gd name="T60" fmla="*/ 382 w 5548"/>
                <a:gd name="T61" fmla="*/ 905 h 4573"/>
                <a:gd name="T62" fmla="*/ 374 w 5548"/>
                <a:gd name="T63" fmla="*/ 905 h 4573"/>
                <a:gd name="T64" fmla="*/ 367 w 5548"/>
                <a:gd name="T65" fmla="*/ 905 h 4573"/>
                <a:gd name="T66" fmla="*/ 367 w 5548"/>
                <a:gd name="T67" fmla="*/ 905 h 4573"/>
                <a:gd name="T68" fmla="*/ 359 w 5548"/>
                <a:gd name="T69" fmla="*/ 905 h 4573"/>
                <a:gd name="T70" fmla="*/ 351 w 5548"/>
                <a:gd name="T71" fmla="*/ 905 h 4573"/>
                <a:gd name="T72" fmla="*/ 351 w 5548"/>
                <a:gd name="T73" fmla="*/ 913 h 4573"/>
                <a:gd name="T74" fmla="*/ 343 w 5548"/>
                <a:gd name="T75" fmla="*/ 913 h 4573"/>
                <a:gd name="T76" fmla="*/ 335 w 5548"/>
                <a:gd name="T77" fmla="*/ 913 h 4573"/>
                <a:gd name="T78" fmla="*/ 328 w 5548"/>
                <a:gd name="T79" fmla="*/ 913 h 4573"/>
                <a:gd name="T80" fmla="*/ 328 w 5548"/>
                <a:gd name="T81" fmla="*/ 913 h 4573"/>
                <a:gd name="T82" fmla="*/ 320 w 5548"/>
                <a:gd name="T83" fmla="*/ 913 h 4573"/>
                <a:gd name="T84" fmla="*/ 312 w 5548"/>
                <a:gd name="T85" fmla="*/ 913 h 4573"/>
                <a:gd name="T86" fmla="*/ 312 w 5548"/>
                <a:gd name="T87" fmla="*/ 913 h 4573"/>
                <a:gd name="T88" fmla="*/ 304 w 5548"/>
                <a:gd name="T89" fmla="*/ 913 h 4573"/>
                <a:gd name="T90" fmla="*/ 296 w 5548"/>
                <a:gd name="T91" fmla="*/ 921 h 4573"/>
                <a:gd name="T92" fmla="*/ 0 w 5548"/>
                <a:gd name="T93" fmla="*/ 1295 h 4573"/>
                <a:gd name="T94" fmla="*/ 2777 w 5548"/>
                <a:gd name="T95" fmla="*/ 4572 h 4573"/>
                <a:gd name="T96" fmla="*/ 2450 w 5548"/>
                <a:gd name="T97" fmla="*/ 687 h 4573"/>
                <a:gd name="T98" fmla="*/ 2371 w 5548"/>
                <a:gd name="T99" fmla="*/ 273 h 4573"/>
                <a:gd name="T100" fmla="*/ 2777 w 5548"/>
                <a:gd name="T101" fmla="*/ 0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48" h="4573">
                  <a:moveTo>
                    <a:pt x="3448" y="749"/>
                  </a:moveTo>
                  <a:lnTo>
                    <a:pt x="3448" y="749"/>
                  </a:lnTo>
                  <a:cubicBezTo>
                    <a:pt x="3448" y="687"/>
                    <a:pt x="3448" y="687"/>
                    <a:pt x="3448" y="687"/>
                  </a:cubicBezTo>
                  <a:cubicBezTo>
                    <a:pt x="3448" y="648"/>
                    <a:pt x="3425" y="632"/>
                    <a:pt x="3401" y="632"/>
                  </a:cubicBezTo>
                  <a:cubicBezTo>
                    <a:pt x="3386" y="632"/>
                    <a:pt x="3386" y="632"/>
                    <a:pt x="3386" y="632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63"/>
                    <a:pt x="3323" y="0"/>
                    <a:pt x="3253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2777" y="211"/>
                    <a:pt x="2777" y="211"/>
                    <a:pt x="2777" y="211"/>
                  </a:cubicBezTo>
                  <a:cubicBezTo>
                    <a:pt x="3105" y="211"/>
                    <a:pt x="3105" y="211"/>
                    <a:pt x="3105" y="211"/>
                  </a:cubicBezTo>
                  <a:cubicBezTo>
                    <a:pt x="3144" y="211"/>
                    <a:pt x="3175" y="242"/>
                    <a:pt x="3175" y="273"/>
                  </a:cubicBezTo>
                  <a:cubicBezTo>
                    <a:pt x="3175" y="632"/>
                    <a:pt x="3175" y="632"/>
                    <a:pt x="3175" y="632"/>
                  </a:cubicBezTo>
                  <a:cubicBezTo>
                    <a:pt x="3144" y="632"/>
                    <a:pt x="3144" y="632"/>
                    <a:pt x="3144" y="632"/>
                  </a:cubicBezTo>
                  <a:cubicBezTo>
                    <a:pt x="3113" y="632"/>
                    <a:pt x="3097" y="640"/>
                    <a:pt x="3097" y="687"/>
                  </a:cubicBezTo>
                  <a:cubicBezTo>
                    <a:pt x="3097" y="749"/>
                    <a:pt x="3097" y="749"/>
                    <a:pt x="3097" y="749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5165" y="4572"/>
                    <a:pt x="5165" y="4572"/>
                    <a:pt x="5165" y="4572"/>
                  </a:cubicBezTo>
                  <a:cubicBezTo>
                    <a:pt x="5375" y="4572"/>
                    <a:pt x="5547" y="4393"/>
                    <a:pt x="5547" y="4182"/>
                  </a:cubicBezTo>
                  <a:cubicBezTo>
                    <a:pt x="5547" y="1295"/>
                    <a:pt x="5547" y="1295"/>
                    <a:pt x="5547" y="1295"/>
                  </a:cubicBezTo>
                  <a:cubicBezTo>
                    <a:pt x="5547" y="1116"/>
                    <a:pt x="5422" y="960"/>
                    <a:pt x="5250" y="921"/>
                  </a:cubicBezTo>
                  <a:lnTo>
                    <a:pt x="5250" y="921"/>
                  </a:lnTo>
                  <a:lnTo>
                    <a:pt x="5250" y="921"/>
                  </a:lnTo>
                  <a:cubicBezTo>
                    <a:pt x="5242" y="913"/>
                    <a:pt x="5242" y="913"/>
                    <a:pt x="5242" y="913"/>
                  </a:cubicBezTo>
                  <a:lnTo>
                    <a:pt x="5242" y="913"/>
                  </a:lnTo>
                  <a:lnTo>
                    <a:pt x="5242" y="913"/>
                  </a:lnTo>
                  <a:cubicBezTo>
                    <a:pt x="5235" y="913"/>
                    <a:pt x="5235" y="913"/>
                    <a:pt x="5235" y="913"/>
                  </a:cubicBezTo>
                  <a:lnTo>
                    <a:pt x="5235" y="913"/>
                  </a:lnTo>
                  <a:lnTo>
                    <a:pt x="5235" y="913"/>
                  </a:lnTo>
                  <a:lnTo>
                    <a:pt x="5235" y="913"/>
                  </a:lnTo>
                  <a:cubicBezTo>
                    <a:pt x="5227" y="913"/>
                    <a:pt x="5227" y="913"/>
                    <a:pt x="5227" y="913"/>
                  </a:cubicBez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cubicBezTo>
                    <a:pt x="5219" y="913"/>
                    <a:pt x="5219" y="913"/>
                    <a:pt x="5219" y="913"/>
                  </a:cubicBezTo>
                  <a:lnTo>
                    <a:pt x="5219" y="913"/>
                  </a:lnTo>
                  <a:lnTo>
                    <a:pt x="5219" y="913"/>
                  </a:lnTo>
                  <a:lnTo>
                    <a:pt x="5219" y="913"/>
                  </a:lnTo>
                  <a:cubicBezTo>
                    <a:pt x="5211" y="913"/>
                    <a:pt x="5211" y="913"/>
                    <a:pt x="5211" y="913"/>
                  </a:cubicBezTo>
                  <a:lnTo>
                    <a:pt x="5211" y="913"/>
                  </a:lnTo>
                  <a:lnTo>
                    <a:pt x="5211" y="913"/>
                  </a:lnTo>
                  <a:lnTo>
                    <a:pt x="5211" y="913"/>
                  </a:lnTo>
                  <a:cubicBezTo>
                    <a:pt x="5203" y="913"/>
                    <a:pt x="5203" y="913"/>
                    <a:pt x="5203" y="913"/>
                  </a:cubicBezTo>
                  <a:lnTo>
                    <a:pt x="5203" y="913"/>
                  </a:lnTo>
                  <a:lnTo>
                    <a:pt x="5203" y="913"/>
                  </a:lnTo>
                  <a:cubicBezTo>
                    <a:pt x="5196" y="913"/>
                    <a:pt x="5196" y="913"/>
                    <a:pt x="5196" y="913"/>
                  </a:cubicBezTo>
                  <a:lnTo>
                    <a:pt x="5196" y="913"/>
                  </a:lnTo>
                  <a:cubicBezTo>
                    <a:pt x="5196" y="905"/>
                    <a:pt x="5196" y="905"/>
                    <a:pt x="5196" y="905"/>
                  </a:cubicBezTo>
                  <a:lnTo>
                    <a:pt x="5196" y="905"/>
                  </a:lnTo>
                  <a:cubicBezTo>
                    <a:pt x="5188" y="905"/>
                    <a:pt x="5188" y="905"/>
                    <a:pt x="5188" y="905"/>
                  </a:cubicBezTo>
                  <a:lnTo>
                    <a:pt x="5188" y="905"/>
                  </a:lnTo>
                  <a:lnTo>
                    <a:pt x="5188" y="905"/>
                  </a:lnTo>
                  <a:lnTo>
                    <a:pt x="5188" y="905"/>
                  </a:lnTo>
                  <a:cubicBezTo>
                    <a:pt x="5180" y="905"/>
                    <a:pt x="5180" y="905"/>
                    <a:pt x="5180" y="905"/>
                  </a:cubicBez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cubicBezTo>
                    <a:pt x="5172" y="905"/>
                    <a:pt x="5172" y="905"/>
                    <a:pt x="5172" y="905"/>
                  </a:cubicBez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cubicBezTo>
                    <a:pt x="5165" y="905"/>
                    <a:pt x="5165" y="905"/>
                    <a:pt x="5165" y="905"/>
                  </a:cubicBezTo>
                  <a:lnTo>
                    <a:pt x="5165" y="905"/>
                  </a:lnTo>
                  <a:lnTo>
                    <a:pt x="5165" y="905"/>
                  </a:lnTo>
                  <a:lnTo>
                    <a:pt x="5165" y="905"/>
                  </a:lnTo>
                  <a:cubicBezTo>
                    <a:pt x="4174" y="905"/>
                    <a:pt x="4174" y="905"/>
                    <a:pt x="4174" y="905"/>
                  </a:cubicBezTo>
                  <a:cubicBezTo>
                    <a:pt x="4057" y="905"/>
                    <a:pt x="4057" y="905"/>
                    <a:pt x="4057" y="905"/>
                  </a:cubicBezTo>
                  <a:cubicBezTo>
                    <a:pt x="3674" y="905"/>
                    <a:pt x="3674" y="905"/>
                    <a:pt x="3674" y="905"/>
                  </a:cubicBezTo>
                  <a:cubicBezTo>
                    <a:pt x="3674" y="835"/>
                    <a:pt x="3674" y="835"/>
                    <a:pt x="3674" y="835"/>
                  </a:cubicBezTo>
                  <a:cubicBezTo>
                    <a:pt x="3674" y="788"/>
                    <a:pt x="3635" y="749"/>
                    <a:pt x="3596" y="749"/>
                  </a:cubicBezTo>
                  <a:lnTo>
                    <a:pt x="3448" y="749"/>
                  </a:lnTo>
                  <a:close/>
                  <a:moveTo>
                    <a:pt x="2777" y="0"/>
                  </a:moveTo>
                  <a:lnTo>
                    <a:pt x="2777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3" y="0"/>
                    <a:pt x="2161" y="63"/>
                    <a:pt x="2161" y="133"/>
                  </a:cubicBezTo>
                  <a:cubicBezTo>
                    <a:pt x="2161" y="632"/>
                    <a:pt x="2161" y="632"/>
                    <a:pt x="2161" y="632"/>
                  </a:cubicBezTo>
                  <a:cubicBezTo>
                    <a:pt x="2145" y="632"/>
                    <a:pt x="2145" y="632"/>
                    <a:pt x="2145" y="632"/>
                  </a:cubicBezTo>
                  <a:cubicBezTo>
                    <a:pt x="2114" y="632"/>
                    <a:pt x="2098" y="640"/>
                    <a:pt x="2098" y="687"/>
                  </a:cubicBezTo>
                  <a:cubicBezTo>
                    <a:pt x="2098" y="749"/>
                    <a:pt x="2098" y="749"/>
                    <a:pt x="2098" y="749"/>
                  </a:cubicBezTo>
                  <a:cubicBezTo>
                    <a:pt x="1950" y="749"/>
                    <a:pt x="1950" y="749"/>
                    <a:pt x="1950" y="749"/>
                  </a:cubicBezTo>
                  <a:cubicBezTo>
                    <a:pt x="1911" y="749"/>
                    <a:pt x="1872" y="780"/>
                    <a:pt x="1872" y="835"/>
                  </a:cubicBezTo>
                  <a:cubicBezTo>
                    <a:pt x="1872" y="905"/>
                    <a:pt x="1872" y="905"/>
                    <a:pt x="1872" y="905"/>
                  </a:cubicBezTo>
                  <a:cubicBezTo>
                    <a:pt x="1490" y="905"/>
                    <a:pt x="1490" y="905"/>
                    <a:pt x="1490" y="905"/>
                  </a:cubicBezTo>
                  <a:cubicBezTo>
                    <a:pt x="1373" y="905"/>
                    <a:pt x="1373" y="905"/>
                    <a:pt x="1373" y="905"/>
                  </a:cubicBezTo>
                  <a:cubicBezTo>
                    <a:pt x="382" y="905"/>
                    <a:pt x="382" y="905"/>
                    <a:pt x="382" y="905"/>
                  </a:cubicBez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cubicBezTo>
                    <a:pt x="374" y="905"/>
                    <a:pt x="374" y="905"/>
                    <a:pt x="374" y="905"/>
                  </a:cubicBez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cubicBezTo>
                    <a:pt x="367" y="905"/>
                    <a:pt x="367" y="905"/>
                    <a:pt x="367" y="905"/>
                  </a:cubicBez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cubicBezTo>
                    <a:pt x="359" y="905"/>
                    <a:pt x="359" y="905"/>
                    <a:pt x="359" y="905"/>
                  </a:cubicBezTo>
                  <a:lnTo>
                    <a:pt x="359" y="905"/>
                  </a:lnTo>
                  <a:lnTo>
                    <a:pt x="359" y="905"/>
                  </a:lnTo>
                  <a:lnTo>
                    <a:pt x="359" y="905"/>
                  </a:lnTo>
                  <a:cubicBezTo>
                    <a:pt x="351" y="905"/>
                    <a:pt x="351" y="905"/>
                    <a:pt x="351" y="905"/>
                  </a:cubicBezTo>
                  <a:lnTo>
                    <a:pt x="351" y="905"/>
                  </a:lnTo>
                  <a:cubicBezTo>
                    <a:pt x="351" y="913"/>
                    <a:pt x="351" y="913"/>
                    <a:pt x="351" y="913"/>
                  </a:cubicBezTo>
                  <a:lnTo>
                    <a:pt x="351" y="913"/>
                  </a:lnTo>
                  <a:cubicBezTo>
                    <a:pt x="343" y="913"/>
                    <a:pt x="343" y="913"/>
                    <a:pt x="343" y="913"/>
                  </a:cubicBezTo>
                  <a:lnTo>
                    <a:pt x="343" y="913"/>
                  </a:lnTo>
                  <a:lnTo>
                    <a:pt x="343" y="913"/>
                  </a:lnTo>
                  <a:lnTo>
                    <a:pt x="343" y="913"/>
                  </a:lnTo>
                  <a:cubicBezTo>
                    <a:pt x="335" y="913"/>
                    <a:pt x="335" y="913"/>
                    <a:pt x="335" y="913"/>
                  </a:cubicBezTo>
                  <a:lnTo>
                    <a:pt x="335" y="913"/>
                  </a:lnTo>
                  <a:lnTo>
                    <a:pt x="335" y="913"/>
                  </a:lnTo>
                  <a:lnTo>
                    <a:pt x="335" y="913"/>
                  </a:lnTo>
                  <a:cubicBezTo>
                    <a:pt x="328" y="913"/>
                    <a:pt x="328" y="913"/>
                    <a:pt x="328" y="913"/>
                  </a:cubicBez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cubicBezTo>
                    <a:pt x="320" y="913"/>
                    <a:pt x="320" y="913"/>
                    <a:pt x="320" y="913"/>
                  </a:cubicBezTo>
                  <a:lnTo>
                    <a:pt x="320" y="913"/>
                  </a:lnTo>
                  <a:lnTo>
                    <a:pt x="320" y="913"/>
                  </a:lnTo>
                  <a:lnTo>
                    <a:pt x="320" y="913"/>
                  </a:lnTo>
                  <a:cubicBezTo>
                    <a:pt x="312" y="913"/>
                    <a:pt x="312" y="913"/>
                    <a:pt x="312" y="913"/>
                  </a:cubicBez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cubicBezTo>
                    <a:pt x="304" y="913"/>
                    <a:pt x="304" y="913"/>
                    <a:pt x="304" y="913"/>
                  </a:cubicBezTo>
                  <a:lnTo>
                    <a:pt x="304" y="913"/>
                  </a:lnTo>
                  <a:lnTo>
                    <a:pt x="304" y="913"/>
                  </a:lnTo>
                  <a:cubicBezTo>
                    <a:pt x="296" y="921"/>
                    <a:pt x="296" y="921"/>
                    <a:pt x="296" y="921"/>
                  </a:cubicBezTo>
                  <a:lnTo>
                    <a:pt x="296" y="921"/>
                  </a:lnTo>
                  <a:lnTo>
                    <a:pt x="296" y="921"/>
                  </a:lnTo>
                  <a:cubicBezTo>
                    <a:pt x="288" y="921"/>
                    <a:pt x="288" y="921"/>
                    <a:pt x="288" y="921"/>
                  </a:cubicBezTo>
                  <a:cubicBezTo>
                    <a:pt x="125" y="960"/>
                    <a:pt x="0" y="1116"/>
                    <a:pt x="0" y="1295"/>
                  </a:cubicBezTo>
                  <a:cubicBezTo>
                    <a:pt x="0" y="4182"/>
                    <a:pt x="0" y="4182"/>
                    <a:pt x="0" y="4182"/>
                  </a:cubicBezTo>
                  <a:cubicBezTo>
                    <a:pt x="0" y="4393"/>
                    <a:pt x="172" y="4572"/>
                    <a:pt x="382" y="4572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450" y="749"/>
                    <a:pt x="2450" y="749"/>
                    <a:pt x="2450" y="749"/>
                  </a:cubicBezTo>
                  <a:cubicBezTo>
                    <a:pt x="2450" y="687"/>
                    <a:pt x="2450" y="687"/>
                    <a:pt x="2450" y="687"/>
                  </a:cubicBezTo>
                  <a:cubicBezTo>
                    <a:pt x="2450" y="648"/>
                    <a:pt x="2426" y="632"/>
                    <a:pt x="2403" y="632"/>
                  </a:cubicBezTo>
                  <a:cubicBezTo>
                    <a:pt x="2371" y="632"/>
                    <a:pt x="2371" y="632"/>
                    <a:pt x="2371" y="632"/>
                  </a:cubicBezTo>
                  <a:cubicBezTo>
                    <a:pt x="2371" y="273"/>
                    <a:pt x="2371" y="273"/>
                    <a:pt x="2371" y="273"/>
                  </a:cubicBezTo>
                  <a:cubicBezTo>
                    <a:pt x="2371" y="242"/>
                    <a:pt x="2403" y="211"/>
                    <a:pt x="2442" y="211"/>
                  </a:cubicBezTo>
                  <a:cubicBezTo>
                    <a:pt x="2777" y="211"/>
                    <a:pt x="2777" y="211"/>
                    <a:pt x="2777" y="211"/>
                  </a:cubicBezTo>
                  <a:lnTo>
                    <a:pt x="277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7527024" y="6896065"/>
              <a:ext cx="2666305" cy="2188723"/>
            </a:xfrm>
            <a:custGeom>
              <a:avLst/>
              <a:gdLst>
                <a:gd name="T0" fmla="*/ 3448 w 5556"/>
                <a:gd name="T1" fmla="*/ 686 h 4564"/>
                <a:gd name="T2" fmla="*/ 3386 w 5556"/>
                <a:gd name="T3" fmla="*/ 133 h 4564"/>
                <a:gd name="T4" fmla="*/ 2778 w 5556"/>
                <a:gd name="T5" fmla="*/ 211 h 4564"/>
                <a:gd name="T6" fmla="*/ 3176 w 5556"/>
                <a:gd name="T7" fmla="*/ 623 h 4564"/>
                <a:gd name="T8" fmla="*/ 3097 w 5556"/>
                <a:gd name="T9" fmla="*/ 748 h 4564"/>
                <a:gd name="T10" fmla="*/ 5165 w 5556"/>
                <a:gd name="T11" fmla="*/ 4563 h 4564"/>
                <a:gd name="T12" fmla="*/ 5258 w 5556"/>
                <a:gd name="T13" fmla="*/ 912 h 4564"/>
                <a:gd name="T14" fmla="*/ 5251 w 5556"/>
                <a:gd name="T15" fmla="*/ 912 h 4564"/>
                <a:gd name="T16" fmla="*/ 5243 w 5556"/>
                <a:gd name="T17" fmla="*/ 912 h 4564"/>
                <a:gd name="T18" fmla="*/ 5235 w 5556"/>
                <a:gd name="T19" fmla="*/ 912 h 4564"/>
                <a:gd name="T20" fmla="*/ 5227 w 5556"/>
                <a:gd name="T21" fmla="*/ 912 h 4564"/>
                <a:gd name="T22" fmla="*/ 5227 w 5556"/>
                <a:gd name="T23" fmla="*/ 912 h 4564"/>
                <a:gd name="T24" fmla="*/ 5219 w 5556"/>
                <a:gd name="T25" fmla="*/ 912 h 4564"/>
                <a:gd name="T26" fmla="*/ 5212 w 5556"/>
                <a:gd name="T27" fmla="*/ 904 h 4564"/>
                <a:gd name="T28" fmla="*/ 5204 w 5556"/>
                <a:gd name="T29" fmla="*/ 904 h 4564"/>
                <a:gd name="T30" fmla="*/ 5196 w 5556"/>
                <a:gd name="T31" fmla="*/ 904 h 4564"/>
                <a:gd name="T32" fmla="*/ 5196 w 5556"/>
                <a:gd name="T33" fmla="*/ 904 h 4564"/>
                <a:gd name="T34" fmla="*/ 5188 w 5556"/>
                <a:gd name="T35" fmla="*/ 904 h 4564"/>
                <a:gd name="T36" fmla="*/ 5181 w 5556"/>
                <a:gd name="T37" fmla="*/ 904 h 4564"/>
                <a:gd name="T38" fmla="*/ 5181 w 5556"/>
                <a:gd name="T39" fmla="*/ 904 h 4564"/>
                <a:gd name="T40" fmla="*/ 5173 w 5556"/>
                <a:gd name="T41" fmla="*/ 904 h 4564"/>
                <a:gd name="T42" fmla="*/ 5165 w 5556"/>
                <a:gd name="T43" fmla="*/ 904 h 4564"/>
                <a:gd name="T44" fmla="*/ 5165 w 5556"/>
                <a:gd name="T45" fmla="*/ 904 h 4564"/>
                <a:gd name="T46" fmla="*/ 3675 w 5556"/>
                <a:gd name="T47" fmla="*/ 904 h 4564"/>
                <a:gd name="T48" fmla="*/ 3448 w 5556"/>
                <a:gd name="T49" fmla="*/ 748 h 4564"/>
                <a:gd name="T50" fmla="*/ 2294 w 5556"/>
                <a:gd name="T51" fmla="*/ 0 h 4564"/>
                <a:gd name="T52" fmla="*/ 2146 w 5556"/>
                <a:gd name="T53" fmla="*/ 623 h 4564"/>
                <a:gd name="T54" fmla="*/ 1959 w 5556"/>
                <a:gd name="T55" fmla="*/ 748 h 4564"/>
                <a:gd name="T56" fmla="*/ 1498 w 5556"/>
                <a:gd name="T57" fmla="*/ 904 h 4564"/>
                <a:gd name="T58" fmla="*/ 390 w 5556"/>
                <a:gd name="T59" fmla="*/ 904 h 4564"/>
                <a:gd name="T60" fmla="*/ 383 w 5556"/>
                <a:gd name="T61" fmla="*/ 904 h 4564"/>
                <a:gd name="T62" fmla="*/ 375 w 5556"/>
                <a:gd name="T63" fmla="*/ 904 h 4564"/>
                <a:gd name="T64" fmla="*/ 375 w 5556"/>
                <a:gd name="T65" fmla="*/ 904 h 4564"/>
                <a:gd name="T66" fmla="*/ 367 w 5556"/>
                <a:gd name="T67" fmla="*/ 904 h 4564"/>
                <a:gd name="T68" fmla="*/ 359 w 5556"/>
                <a:gd name="T69" fmla="*/ 904 h 4564"/>
                <a:gd name="T70" fmla="*/ 359 w 5556"/>
                <a:gd name="T71" fmla="*/ 904 h 4564"/>
                <a:gd name="T72" fmla="*/ 351 w 5556"/>
                <a:gd name="T73" fmla="*/ 904 h 4564"/>
                <a:gd name="T74" fmla="*/ 344 w 5556"/>
                <a:gd name="T75" fmla="*/ 904 h 4564"/>
                <a:gd name="T76" fmla="*/ 336 w 5556"/>
                <a:gd name="T77" fmla="*/ 904 h 4564"/>
                <a:gd name="T78" fmla="*/ 336 w 5556"/>
                <a:gd name="T79" fmla="*/ 912 h 4564"/>
                <a:gd name="T80" fmla="*/ 328 w 5556"/>
                <a:gd name="T81" fmla="*/ 912 h 4564"/>
                <a:gd name="T82" fmla="*/ 320 w 5556"/>
                <a:gd name="T83" fmla="*/ 912 h 4564"/>
                <a:gd name="T84" fmla="*/ 320 w 5556"/>
                <a:gd name="T85" fmla="*/ 912 h 4564"/>
                <a:gd name="T86" fmla="*/ 312 w 5556"/>
                <a:gd name="T87" fmla="*/ 912 h 4564"/>
                <a:gd name="T88" fmla="*/ 305 w 5556"/>
                <a:gd name="T89" fmla="*/ 912 h 4564"/>
                <a:gd name="T90" fmla="*/ 297 w 5556"/>
                <a:gd name="T91" fmla="*/ 912 h 4564"/>
                <a:gd name="T92" fmla="*/ 0 w 5556"/>
                <a:gd name="T93" fmla="*/ 1294 h 4564"/>
                <a:gd name="T94" fmla="*/ 2778 w 5556"/>
                <a:gd name="T95" fmla="*/ 4563 h 4564"/>
                <a:gd name="T96" fmla="*/ 2450 w 5556"/>
                <a:gd name="T97" fmla="*/ 686 h 4564"/>
                <a:gd name="T98" fmla="*/ 2380 w 5556"/>
                <a:gd name="T99" fmla="*/ 273 h 4564"/>
                <a:gd name="T100" fmla="*/ 2778 w 5556"/>
                <a:gd name="T101" fmla="*/ 0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56" h="4564">
                  <a:moveTo>
                    <a:pt x="3448" y="748"/>
                  </a:moveTo>
                  <a:lnTo>
                    <a:pt x="3448" y="748"/>
                  </a:lnTo>
                  <a:cubicBezTo>
                    <a:pt x="3448" y="686"/>
                    <a:pt x="3448" y="686"/>
                    <a:pt x="3448" y="686"/>
                  </a:cubicBezTo>
                  <a:cubicBezTo>
                    <a:pt x="3448" y="647"/>
                    <a:pt x="3425" y="623"/>
                    <a:pt x="3402" y="623"/>
                  </a:cubicBezTo>
                  <a:cubicBezTo>
                    <a:pt x="3386" y="623"/>
                    <a:pt x="3386" y="623"/>
                    <a:pt x="3386" y="623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55"/>
                    <a:pt x="3324" y="0"/>
                    <a:pt x="3253" y="0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2778" y="211"/>
                    <a:pt x="2778" y="211"/>
                    <a:pt x="2778" y="211"/>
                  </a:cubicBezTo>
                  <a:cubicBezTo>
                    <a:pt x="3113" y="211"/>
                    <a:pt x="3113" y="211"/>
                    <a:pt x="3113" y="211"/>
                  </a:cubicBezTo>
                  <a:cubicBezTo>
                    <a:pt x="3144" y="211"/>
                    <a:pt x="3176" y="242"/>
                    <a:pt x="3176" y="273"/>
                  </a:cubicBezTo>
                  <a:cubicBezTo>
                    <a:pt x="3176" y="623"/>
                    <a:pt x="3176" y="623"/>
                    <a:pt x="3176" y="623"/>
                  </a:cubicBezTo>
                  <a:cubicBezTo>
                    <a:pt x="3144" y="623"/>
                    <a:pt x="3144" y="623"/>
                    <a:pt x="3144" y="623"/>
                  </a:cubicBezTo>
                  <a:cubicBezTo>
                    <a:pt x="3113" y="623"/>
                    <a:pt x="3097" y="639"/>
                    <a:pt x="3097" y="686"/>
                  </a:cubicBezTo>
                  <a:cubicBezTo>
                    <a:pt x="3097" y="748"/>
                    <a:pt x="3097" y="748"/>
                    <a:pt x="3097" y="748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5165" y="4563"/>
                    <a:pt x="5165" y="4563"/>
                    <a:pt x="5165" y="4563"/>
                  </a:cubicBezTo>
                  <a:cubicBezTo>
                    <a:pt x="5376" y="4563"/>
                    <a:pt x="5555" y="4391"/>
                    <a:pt x="5555" y="4173"/>
                  </a:cubicBezTo>
                  <a:cubicBezTo>
                    <a:pt x="5555" y="1294"/>
                    <a:pt x="5555" y="1294"/>
                    <a:pt x="5555" y="1294"/>
                  </a:cubicBezTo>
                  <a:cubicBezTo>
                    <a:pt x="5555" y="1115"/>
                    <a:pt x="5422" y="959"/>
                    <a:pt x="5258" y="912"/>
                  </a:cubicBezTo>
                  <a:cubicBezTo>
                    <a:pt x="5251" y="912"/>
                    <a:pt x="5251" y="912"/>
                    <a:pt x="5251" y="912"/>
                  </a:cubicBezTo>
                  <a:lnTo>
                    <a:pt x="5251" y="912"/>
                  </a:lnTo>
                  <a:lnTo>
                    <a:pt x="5251" y="912"/>
                  </a:lnTo>
                  <a:cubicBezTo>
                    <a:pt x="5243" y="912"/>
                    <a:pt x="5243" y="912"/>
                    <a:pt x="5243" y="912"/>
                  </a:cubicBezTo>
                  <a:lnTo>
                    <a:pt x="5243" y="912"/>
                  </a:lnTo>
                  <a:lnTo>
                    <a:pt x="5243" y="912"/>
                  </a:lnTo>
                  <a:cubicBezTo>
                    <a:pt x="5235" y="912"/>
                    <a:pt x="5235" y="912"/>
                    <a:pt x="5235" y="912"/>
                  </a:cubicBezTo>
                  <a:lnTo>
                    <a:pt x="5235" y="912"/>
                  </a:lnTo>
                  <a:lnTo>
                    <a:pt x="5235" y="912"/>
                  </a:lnTo>
                  <a:lnTo>
                    <a:pt x="5235" y="912"/>
                  </a:lnTo>
                  <a:cubicBezTo>
                    <a:pt x="5227" y="912"/>
                    <a:pt x="5227" y="912"/>
                    <a:pt x="5227" y="912"/>
                  </a:cubicBez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cubicBezTo>
                    <a:pt x="5219" y="912"/>
                    <a:pt x="5219" y="912"/>
                    <a:pt x="5219" y="912"/>
                  </a:cubicBez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cubicBezTo>
                    <a:pt x="5212" y="904"/>
                    <a:pt x="5212" y="904"/>
                    <a:pt x="5212" y="904"/>
                  </a:cubicBezTo>
                  <a:lnTo>
                    <a:pt x="5212" y="904"/>
                  </a:lnTo>
                  <a:lnTo>
                    <a:pt x="5212" y="904"/>
                  </a:lnTo>
                  <a:cubicBezTo>
                    <a:pt x="5204" y="904"/>
                    <a:pt x="5204" y="904"/>
                    <a:pt x="5204" y="904"/>
                  </a:cubicBezTo>
                  <a:lnTo>
                    <a:pt x="5204" y="904"/>
                  </a:lnTo>
                  <a:lnTo>
                    <a:pt x="5204" y="904"/>
                  </a:lnTo>
                  <a:cubicBezTo>
                    <a:pt x="5196" y="904"/>
                    <a:pt x="5196" y="904"/>
                    <a:pt x="5196" y="904"/>
                  </a:cubicBezTo>
                  <a:lnTo>
                    <a:pt x="5196" y="904"/>
                  </a:lnTo>
                  <a:lnTo>
                    <a:pt x="5196" y="904"/>
                  </a:lnTo>
                  <a:lnTo>
                    <a:pt x="5196" y="904"/>
                  </a:lnTo>
                  <a:cubicBezTo>
                    <a:pt x="5188" y="904"/>
                    <a:pt x="5188" y="904"/>
                    <a:pt x="5188" y="904"/>
                  </a:cubicBezTo>
                  <a:lnTo>
                    <a:pt x="5188" y="904"/>
                  </a:lnTo>
                  <a:lnTo>
                    <a:pt x="5188" y="904"/>
                  </a:lnTo>
                  <a:lnTo>
                    <a:pt x="5188" y="904"/>
                  </a:lnTo>
                  <a:cubicBezTo>
                    <a:pt x="5181" y="904"/>
                    <a:pt x="5181" y="904"/>
                    <a:pt x="5181" y="904"/>
                  </a:cubicBez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cubicBezTo>
                    <a:pt x="5173" y="904"/>
                    <a:pt x="5173" y="904"/>
                    <a:pt x="5173" y="904"/>
                  </a:cubicBez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cubicBezTo>
                    <a:pt x="5165" y="904"/>
                    <a:pt x="5165" y="904"/>
                    <a:pt x="5165" y="904"/>
                  </a:cubicBezTo>
                  <a:lnTo>
                    <a:pt x="5165" y="904"/>
                  </a:lnTo>
                  <a:lnTo>
                    <a:pt x="5165" y="904"/>
                  </a:lnTo>
                  <a:lnTo>
                    <a:pt x="5165" y="904"/>
                  </a:lnTo>
                  <a:cubicBezTo>
                    <a:pt x="4174" y="904"/>
                    <a:pt x="4174" y="904"/>
                    <a:pt x="4174" y="904"/>
                  </a:cubicBezTo>
                  <a:cubicBezTo>
                    <a:pt x="4057" y="904"/>
                    <a:pt x="4057" y="904"/>
                    <a:pt x="4057" y="904"/>
                  </a:cubicBezTo>
                  <a:cubicBezTo>
                    <a:pt x="3675" y="904"/>
                    <a:pt x="3675" y="904"/>
                    <a:pt x="3675" y="904"/>
                  </a:cubicBezTo>
                  <a:cubicBezTo>
                    <a:pt x="3675" y="834"/>
                    <a:pt x="3675" y="834"/>
                    <a:pt x="3675" y="834"/>
                  </a:cubicBezTo>
                  <a:cubicBezTo>
                    <a:pt x="3675" y="787"/>
                    <a:pt x="3643" y="748"/>
                    <a:pt x="3597" y="748"/>
                  </a:cubicBezTo>
                  <a:lnTo>
                    <a:pt x="3448" y="748"/>
                  </a:lnTo>
                  <a:close/>
                  <a:moveTo>
                    <a:pt x="2778" y="0"/>
                  </a:moveTo>
                  <a:lnTo>
                    <a:pt x="2778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4" y="0"/>
                    <a:pt x="2169" y="55"/>
                    <a:pt x="2169" y="133"/>
                  </a:cubicBezTo>
                  <a:cubicBezTo>
                    <a:pt x="2169" y="623"/>
                    <a:pt x="2169" y="623"/>
                    <a:pt x="2169" y="623"/>
                  </a:cubicBezTo>
                  <a:cubicBezTo>
                    <a:pt x="2146" y="623"/>
                    <a:pt x="2146" y="623"/>
                    <a:pt x="2146" y="623"/>
                  </a:cubicBezTo>
                  <a:cubicBezTo>
                    <a:pt x="2115" y="623"/>
                    <a:pt x="2099" y="639"/>
                    <a:pt x="2099" y="686"/>
                  </a:cubicBezTo>
                  <a:cubicBezTo>
                    <a:pt x="2099" y="748"/>
                    <a:pt x="2099" y="748"/>
                    <a:pt x="2099" y="748"/>
                  </a:cubicBezTo>
                  <a:cubicBezTo>
                    <a:pt x="1959" y="748"/>
                    <a:pt x="1959" y="748"/>
                    <a:pt x="1959" y="748"/>
                  </a:cubicBezTo>
                  <a:cubicBezTo>
                    <a:pt x="1912" y="748"/>
                    <a:pt x="1873" y="779"/>
                    <a:pt x="1873" y="834"/>
                  </a:cubicBezTo>
                  <a:cubicBezTo>
                    <a:pt x="1873" y="904"/>
                    <a:pt x="1873" y="904"/>
                    <a:pt x="1873" y="904"/>
                  </a:cubicBezTo>
                  <a:cubicBezTo>
                    <a:pt x="1498" y="904"/>
                    <a:pt x="1498" y="904"/>
                    <a:pt x="1498" y="904"/>
                  </a:cubicBezTo>
                  <a:cubicBezTo>
                    <a:pt x="1373" y="904"/>
                    <a:pt x="1373" y="904"/>
                    <a:pt x="1373" y="904"/>
                  </a:cubicBezTo>
                  <a:cubicBezTo>
                    <a:pt x="390" y="904"/>
                    <a:pt x="390" y="904"/>
                    <a:pt x="390" y="904"/>
                  </a:cubicBezTo>
                  <a:lnTo>
                    <a:pt x="390" y="904"/>
                  </a:lnTo>
                  <a:cubicBezTo>
                    <a:pt x="383" y="904"/>
                    <a:pt x="383" y="904"/>
                    <a:pt x="383" y="904"/>
                  </a:cubicBezTo>
                  <a:lnTo>
                    <a:pt x="383" y="904"/>
                  </a:lnTo>
                  <a:lnTo>
                    <a:pt x="383" y="904"/>
                  </a:lnTo>
                  <a:lnTo>
                    <a:pt x="383" y="904"/>
                  </a:lnTo>
                  <a:cubicBezTo>
                    <a:pt x="375" y="904"/>
                    <a:pt x="375" y="904"/>
                    <a:pt x="375" y="904"/>
                  </a:cubicBez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cubicBezTo>
                    <a:pt x="367" y="904"/>
                    <a:pt x="367" y="904"/>
                    <a:pt x="367" y="904"/>
                  </a:cubicBez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cubicBezTo>
                    <a:pt x="359" y="904"/>
                    <a:pt x="359" y="904"/>
                    <a:pt x="359" y="904"/>
                  </a:cubicBezTo>
                  <a:lnTo>
                    <a:pt x="359" y="904"/>
                  </a:lnTo>
                  <a:lnTo>
                    <a:pt x="359" y="904"/>
                  </a:lnTo>
                  <a:lnTo>
                    <a:pt x="359" y="904"/>
                  </a:lnTo>
                  <a:cubicBezTo>
                    <a:pt x="351" y="904"/>
                    <a:pt x="351" y="904"/>
                    <a:pt x="351" y="904"/>
                  </a:cubicBezTo>
                  <a:lnTo>
                    <a:pt x="351" y="904"/>
                  </a:lnTo>
                  <a:lnTo>
                    <a:pt x="351" y="904"/>
                  </a:lnTo>
                  <a:lnTo>
                    <a:pt x="351" y="904"/>
                  </a:lnTo>
                  <a:cubicBezTo>
                    <a:pt x="344" y="904"/>
                    <a:pt x="344" y="904"/>
                    <a:pt x="344" y="904"/>
                  </a:cubicBezTo>
                  <a:lnTo>
                    <a:pt x="344" y="904"/>
                  </a:lnTo>
                  <a:lnTo>
                    <a:pt x="344" y="904"/>
                  </a:lnTo>
                  <a:lnTo>
                    <a:pt x="344" y="904"/>
                  </a:lnTo>
                  <a:cubicBezTo>
                    <a:pt x="336" y="904"/>
                    <a:pt x="336" y="904"/>
                    <a:pt x="336" y="904"/>
                  </a:cubicBezTo>
                  <a:cubicBezTo>
                    <a:pt x="336" y="912"/>
                    <a:pt x="336" y="912"/>
                    <a:pt x="336" y="912"/>
                  </a:cubicBezTo>
                  <a:lnTo>
                    <a:pt x="336" y="912"/>
                  </a:lnTo>
                  <a:lnTo>
                    <a:pt x="336" y="912"/>
                  </a:lnTo>
                  <a:cubicBezTo>
                    <a:pt x="328" y="912"/>
                    <a:pt x="328" y="912"/>
                    <a:pt x="328" y="912"/>
                  </a:cubicBez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cubicBezTo>
                    <a:pt x="320" y="912"/>
                    <a:pt x="320" y="912"/>
                    <a:pt x="320" y="912"/>
                  </a:cubicBez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cubicBezTo>
                    <a:pt x="312" y="912"/>
                    <a:pt x="312" y="912"/>
                    <a:pt x="312" y="912"/>
                  </a:cubicBezTo>
                  <a:lnTo>
                    <a:pt x="312" y="912"/>
                  </a:lnTo>
                  <a:lnTo>
                    <a:pt x="312" y="912"/>
                  </a:lnTo>
                  <a:cubicBezTo>
                    <a:pt x="305" y="912"/>
                    <a:pt x="305" y="912"/>
                    <a:pt x="305" y="912"/>
                  </a:cubicBezTo>
                  <a:lnTo>
                    <a:pt x="305" y="912"/>
                  </a:lnTo>
                  <a:lnTo>
                    <a:pt x="305" y="912"/>
                  </a:lnTo>
                  <a:lnTo>
                    <a:pt x="305" y="912"/>
                  </a:lnTo>
                  <a:cubicBezTo>
                    <a:pt x="297" y="912"/>
                    <a:pt x="297" y="912"/>
                    <a:pt x="297" y="912"/>
                  </a:cubicBezTo>
                  <a:lnTo>
                    <a:pt x="297" y="912"/>
                  </a:lnTo>
                  <a:cubicBezTo>
                    <a:pt x="297" y="920"/>
                    <a:pt x="297" y="920"/>
                    <a:pt x="297" y="920"/>
                  </a:cubicBezTo>
                  <a:cubicBezTo>
                    <a:pt x="125" y="959"/>
                    <a:pt x="0" y="1115"/>
                    <a:pt x="0" y="1294"/>
                  </a:cubicBezTo>
                  <a:cubicBezTo>
                    <a:pt x="0" y="4173"/>
                    <a:pt x="0" y="4173"/>
                    <a:pt x="0" y="4173"/>
                  </a:cubicBezTo>
                  <a:cubicBezTo>
                    <a:pt x="0" y="4391"/>
                    <a:pt x="172" y="4563"/>
                    <a:pt x="390" y="4563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450" y="748"/>
                    <a:pt x="2450" y="748"/>
                    <a:pt x="2450" y="748"/>
                  </a:cubicBezTo>
                  <a:cubicBezTo>
                    <a:pt x="2450" y="686"/>
                    <a:pt x="2450" y="686"/>
                    <a:pt x="2450" y="686"/>
                  </a:cubicBezTo>
                  <a:cubicBezTo>
                    <a:pt x="2450" y="647"/>
                    <a:pt x="2427" y="623"/>
                    <a:pt x="2403" y="623"/>
                  </a:cubicBezTo>
                  <a:cubicBezTo>
                    <a:pt x="2380" y="623"/>
                    <a:pt x="2380" y="623"/>
                    <a:pt x="2380" y="623"/>
                  </a:cubicBezTo>
                  <a:cubicBezTo>
                    <a:pt x="2380" y="273"/>
                    <a:pt x="2380" y="273"/>
                    <a:pt x="2380" y="273"/>
                  </a:cubicBezTo>
                  <a:cubicBezTo>
                    <a:pt x="2380" y="242"/>
                    <a:pt x="2403" y="211"/>
                    <a:pt x="2442" y="211"/>
                  </a:cubicBezTo>
                  <a:cubicBezTo>
                    <a:pt x="2778" y="211"/>
                    <a:pt x="2778" y="211"/>
                    <a:pt x="2778" y="211"/>
                  </a:cubicBezTo>
                  <a:lnTo>
                    <a:pt x="2778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11589965" y="4700998"/>
              <a:ext cx="2564732" cy="1463378"/>
            </a:xfrm>
            <a:custGeom>
              <a:avLst/>
              <a:gdLst>
                <a:gd name="T0" fmla="*/ 4696 w 5344"/>
                <a:gd name="T1" fmla="*/ 1131 h 3051"/>
                <a:gd name="T2" fmla="*/ 4696 w 5344"/>
                <a:gd name="T3" fmla="*/ 1131 h 3051"/>
                <a:gd name="T4" fmla="*/ 2574 w 5344"/>
                <a:gd name="T5" fmla="*/ 1373 h 3051"/>
                <a:gd name="T6" fmla="*/ 1949 w 5344"/>
                <a:gd name="T7" fmla="*/ 920 h 3051"/>
                <a:gd name="T8" fmla="*/ 1013 w 5344"/>
                <a:gd name="T9" fmla="*/ 156 h 3051"/>
                <a:gd name="T10" fmla="*/ 1411 w 5344"/>
                <a:gd name="T11" fmla="*/ 1115 h 3051"/>
                <a:gd name="T12" fmla="*/ 217 w 5344"/>
                <a:gd name="T13" fmla="*/ 2317 h 3051"/>
                <a:gd name="T14" fmla="*/ 756 w 5344"/>
                <a:gd name="T15" fmla="*/ 2683 h 3051"/>
                <a:gd name="T16" fmla="*/ 1427 w 5344"/>
                <a:gd name="T17" fmla="*/ 2660 h 3051"/>
                <a:gd name="T18" fmla="*/ 2316 w 5344"/>
                <a:gd name="T19" fmla="*/ 2379 h 3051"/>
                <a:gd name="T20" fmla="*/ 2410 w 5344"/>
                <a:gd name="T21" fmla="*/ 2738 h 3051"/>
                <a:gd name="T22" fmla="*/ 2620 w 5344"/>
                <a:gd name="T23" fmla="*/ 3034 h 3051"/>
                <a:gd name="T24" fmla="*/ 5140 w 5344"/>
                <a:gd name="T25" fmla="*/ 3011 h 3051"/>
                <a:gd name="T26" fmla="*/ 4696 w 5344"/>
                <a:gd name="T27" fmla="*/ 113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44" h="3051">
                  <a:moveTo>
                    <a:pt x="4696" y="1131"/>
                  </a:moveTo>
                  <a:lnTo>
                    <a:pt x="4696" y="1131"/>
                  </a:lnTo>
                  <a:cubicBezTo>
                    <a:pt x="4696" y="1131"/>
                    <a:pt x="2472" y="1139"/>
                    <a:pt x="2574" y="1373"/>
                  </a:cubicBezTo>
                  <a:cubicBezTo>
                    <a:pt x="2191" y="1373"/>
                    <a:pt x="2324" y="1162"/>
                    <a:pt x="1949" y="920"/>
                  </a:cubicBezTo>
                  <a:cubicBezTo>
                    <a:pt x="1575" y="678"/>
                    <a:pt x="1192" y="0"/>
                    <a:pt x="1013" y="156"/>
                  </a:cubicBezTo>
                  <a:cubicBezTo>
                    <a:pt x="834" y="312"/>
                    <a:pt x="1411" y="827"/>
                    <a:pt x="1411" y="1115"/>
                  </a:cubicBezTo>
                  <a:cubicBezTo>
                    <a:pt x="1411" y="1412"/>
                    <a:pt x="0" y="1872"/>
                    <a:pt x="217" y="2317"/>
                  </a:cubicBezTo>
                  <a:cubicBezTo>
                    <a:pt x="444" y="2769"/>
                    <a:pt x="553" y="2699"/>
                    <a:pt x="756" y="2683"/>
                  </a:cubicBezTo>
                  <a:cubicBezTo>
                    <a:pt x="959" y="2660"/>
                    <a:pt x="998" y="2886"/>
                    <a:pt x="1427" y="2660"/>
                  </a:cubicBezTo>
                  <a:cubicBezTo>
                    <a:pt x="1848" y="2442"/>
                    <a:pt x="2191" y="2379"/>
                    <a:pt x="2316" y="2379"/>
                  </a:cubicBezTo>
                  <a:cubicBezTo>
                    <a:pt x="2449" y="2379"/>
                    <a:pt x="2394" y="2613"/>
                    <a:pt x="2410" y="2738"/>
                  </a:cubicBezTo>
                  <a:cubicBezTo>
                    <a:pt x="2425" y="2855"/>
                    <a:pt x="2363" y="3050"/>
                    <a:pt x="2620" y="3034"/>
                  </a:cubicBezTo>
                  <a:cubicBezTo>
                    <a:pt x="2878" y="3019"/>
                    <a:pt x="4937" y="3011"/>
                    <a:pt x="5140" y="3011"/>
                  </a:cubicBezTo>
                  <a:cubicBezTo>
                    <a:pt x="5343" y="3011"/>
                    <a:pt x="5327" y="1107"/>
                    <a:pt x="4696" y="11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8280360" y="5295230"/>
              <a:ext cx="3324417" cy="981225"/>
            </a:xfrm>
            <a:custGeom>
              <a:avLst/>
              <a:gdLst>
                <a:gd name="T0" fmla="*/ 1093 w 6929"/>
                <a:gd name="T1" fmla="*/ 218 h 2045"/>
                <a:gd name="T2" fmla="*/ 1093 w 6929"/>
                <a:gd name="T3" fmla="*/ 218 h 2045"/>
                <a:gd name="T4" fmla="*/ 4104 w 6929"/>
                <a:gd name="T5" fmla="*/ 289 h 2045"/>
                <a:gd name="T6" fmla="*/ 4244 w 6929"/>
                <a:gd name="T7" fmla="*/ 437 h 2045"/>
                <a:gd name="T8" fmla="*/ 5337 w 6929"/>
                <a:gd name="T9" fmla="*/ 390 h 2045"/>
                <a:gd name="T10" fmla="*/ 5937 w 6929"/>
                <a:gd name="T11" fmla="*/ 148 h 2045"/>
                <a:gd name="T12" fmla="*/ 6078 w 6929"/>
                <a:gd name="T13" fmla="*/ 218 h 2045"/>
                <a:gd name="T14" fmla="*/ 6015 w 6929"/>
                <a:gd name="T15" fmla="*/ 539 h 2045"/>
                <a:gd name="T16" fmla="*/ 6756 w 6929"/>
                <a:gd name="T17" fmla="*/ 967 h 2045"/>
                <a:gd name="T18" fmla="*/ 6772 w 6929"/>
                <a:gd name="T19" fmla="*/ 1155 h 2045"/>
                <a:gd name="T20" fmla="*/ 6889 w 6929"/>
                <a:gd name="T21" fmla="*/ 1381 h 2045"/>
                <a:gd name="T22" fmla="*/ 6796 w 6929"/>
                <a:gd name="T23" fmla="*/ 1615 h 2045"/>
                <a:gd name="T24" fmla="*/ 6413 w 6929"/>
                <a:gd name="T25" fmla="*/ 1592 h 2045"/>
                <a:gd name="T26" fmla="*/ 6304 w 6929"/>
                <a:gd name="T27" fmla="*/ 1716 h 2045"/>
                <a:gd name="T28" fmla="*/ 5454 w 6929"/>
                <a:gd name="T29" fmla="*/ 1584 h 2045"/>
                <a:gd name="T30" fmla="*/ 4884 w 6929"/>
                <a:gd name="T31" fmla="*/ 1264 h 2045"/>
                <a:gd name="T32" fmla="*/ 4658 w 6929"/>
                <a:gd name="T33" fmla="*/ 1248 h 2045"/>
                <a:gd name="T34" fmla="*/ 4323 w 6929"/>
                <a:gd name="T35" fmla="*/ 1740 h 2045"/>
                <a:gd name="T36" fmla="*/ 1693 w 6929"/>
                <a:gd name="T37" fmla="*/ 1997 h 2045"/>
                <a:gd name="T38" fmla="*/ 1093 w 6929"/>
                <a:gd name="T39" fmla="*/ 218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29" h="2045">
                  <a:moveTo>
                    <a:pt x="1093" y="218"/>
                  </a:moveTo>
                  <a:lnTo>
                    <a:pt x="1093" y="218"/>
                  </a:lnTo>
                  <a:cubicBezTo>
                    <a:pt x="1506" y="258"/>
                    <a:pt x="3948" y="320"/>
                    <a:pt x="4104" y="289"/>
                  </a:cubicBezTo>
                  <a:cubicBezTo>
                    <a:pt x="4268" y="250"/>
                    <a:pt x="4229" y="398"/>
                    <a:pt x="4244" y="437"/>
                  </a:cubicBezTo>
                  <a:cubicBezTo>
                    <a:pt x="4268" y="476"/>
                    <a:pt x="5165" y="406"/>
                    <a:pt x="5337" y="390"/>
                  </a:cubicBezTo>
                  <a:cubicBezTo>
                    <a:pt x="5508" y="375"/>
                    <a:pt x="5898" y="289"/>
                    <a:pt x="5937" y="148"/>
                  </a:cubicBezTo>
                  <a:cubicBezTo>
                    <a:pt x="5984" y="0"/>
                    <a:pt x="6070" y="70"/>
                    <a:pt x="6078" y="218"/>
                  </a:cubicBezTo>
                  <a:cubicBezTo>
                    <a:pt x="6086" y="359"/>
                    <a:pt x="5867" y="531"/>
                    <a:pt x="6015" y="539"/>
                  </a:cubicBezTo>
                  <a:cubicBezTo>
                    <a:pt x="6163" y="546"/>
                    <a:pt x="6647" y="890"/>
                    <a:pt x="6756" y="967"/>
                  </a:cubicBezTo>
                  <a:cubicBezTo>
                    <a:pt x="6866" y="1053"/>
                    <a:pt x="6873" y="1147"/>
                    <a:pt x="6772" y="1155"/>
                  </a:cubicBezTo>
                  <a:cubicBezTo>
                    <a:pt x="6678" y="1163"/>
                    <a:pt x="6928" y="1318"/>
                    <a:pt x="6889" y="1381"/>
                  </a:cubicBezTo>
                  <a:cubicBezTo>
                    <a:pt x="6858" y="1443"/>
                    <a:pt x="6920" y="1506"/>
                    <a:pt x="6796" y="1615"/>
                  </a:cubicBezTo>
                  <a:cubicBezTo>
                    <a:pt x="6678" y="1732"/>
                    <a:pt x="6515" y="1623"/>
                    <a:pt x="6413" y="1592"/>
                  </a:cubicBezTo>
                  <a:cubicBezTo>
                    <a:pt x="6312" y="1560"/>
                    <a:pt x="6491" y="1716"/>
                    <a:pt x="6304" y="1716"/>
                  </a:cubicBezTo>
                  <a:cubicBezTo>
                    <a:pt x="6125" y="1709"/>
                    <a:pt x="5610" y="1592"/>
                    <a:pt x="5454" y="1584"/>
                  </a:cubicBezTo>
                  <a:cubicBezTo>
                    <a:pt x="5298" y="1568"/>
                    <a:pt x="4907" y="1365"/>
                    <a:pt x="4884" y="1264"/>
                  </a:cubicBezTo>
                  <a:cubicBezTo>
                    <a:pt x="4861" y="1163"/>
                    <a:pt x="4814" y="1233"/>
                    <a:pt x="4658" y="1248"/>
                  </a:cubicBezTo>
                  <a:cubicBezTo>
                    <a:pt x="4502" y="1264"/>
                    <a:pt x="4369" y="1506"/>
                    <a:pt x="4323" y="1740"/>
                  </a:cubicBezTo>
                  <a:cubicBezTo>
                    <a:pt x="4276" y="1974"/>
                    <a:pt x="2785" y="1958"/>
                    <a:pt x="1693" y="1997"/>
                  </a:cubicBezTo>
                  <a:cubicBezTo>
                    <a:pt x="609" y="2044"/>
                    <a:pt x="0" y="62"/>
                    <a:pt x="1093" y="2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41338" y="2068387"/>
            <a:ext cx="6734954" cy="2300636"/>
            <a:chOff x="4638747" y="1732802"/>
            <a:chExt cx="6734954" cy="2300636"/>
          </a:xfrm>
        </p:grpSpPr>
        <p:grpSp>
          <p:nvGrpSpPr>
            <p:cNvPr id="40" name="Group 131"/>
            <p:cNvGrpSpPr/>
            <p:nvPr/>
          </p:nvGrpSpPr>
          <p:grpSpPr>
            <a:xfrm>
              <a:off x="4811719" y="1732802"/>
              <a:ext cx="6561982" cy="2300636"/>
              <a:chOff x="1050273" y="1165800"/>
              <a:chExt cx="4149705" cy="1346393"/>
            </a:xfrm>
          </p:grpSpPr>
          <p:sp>
            <p:nvSpPr>
              <p:cNvPr id="41" name="Title 20"/>
              <p:cNvSpPr txBox="1">
                <a:spLocks/>
              </p:cNvSpPr>
              <p:nvPr/>
            </p:nvSpPr>
            <p:spPr>
              <a:xfrm>
                <a:off x="1050273" y="1165800"/>
                <a:ext cx="1926096" cy="162109"/>
              </a:xfrm>
              <a:prstGeom prst="rect">
                <a:avLst/>
              </a:prstGeom>
            </p:spPr>
            <p:txBody>
              <a:bodyPr vert="horz" wrap="square" lIns="91440" tIns="0" rIns="91440" bIns="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/>
                <a:r>
                  <a:rPr lang="ko-KR" altLang="en-US" sz="1800" b="1" dirty="0" smtClean="0">
                    <a:solidFill>
                      <a:schemeClr val="tx1"/>
                    </a:solidFill>
                    <a:latin typeface="Source Sans Pro"/>
                    <a:cs typeface="Source Sans Pro"/>
                  </a:rPr>
                  <a:t>비기능적 요구사항</a:t>
                </a:r>
                <a:endParaRPr lang="en-US" sz="1800" b="1" dirty="0">
                  <a:solidFill>
                    <a:schemeClr val="tx1"/>
                  </a:solidFill>
                  <a:latin typeface="Source Sans Pro"/>
                  <a:cs typeface="Source Sans Pro"/>
                </a:endParaRPr>
              </a:p>
            </p:txBody>
          </p:sp>
          <p:sp>
            <p:nvSpPr>
              <p:cNvPr id="42" name="Title 20"/>
              <p:cNvSpPr txBox="1">
                <a:spLocks/>
              </p:cNvSpPr>
              <p:nvPr/>
            </p:nvSpPr>
            <p:spPr>
              <a:xfrm>
                <a:off x="1127045" y="1352247"/>
                <a:ext cx="4072933" cy="45210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 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컨트롤러</a:t>
                </a:r>
                <a:endParaRPr lang="en-US" altLang="ko-KR" sz="1100" b="1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컨트롤러와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PC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와의 통신 응답시간이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빨라야 한다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평균적인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손 크기에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맞는 컨트롤러 크기를 정해야 한다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  <a:endParaRPr lang="en-US" altLang="ko-KR" sz="1100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</p:txBody>
          </p:sp>
          <p:sp>
            <p:nvSpPr>
              <p:cNvPr id="53" name="Title 20"/>
              <p:cNvSpPr txBox="1">
                <a:spLocks/>
              </p:cNvSpPr>
              <p:nvPr/>
            </p:nvSpPr>
            <p:spPr>
              <a:xfrm>
                <a:off x="1102372" y="2060093"/>
                <a:ext cx="4072933" cy="45210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•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 소프트웨어</a:t>
                </a:r>
                <a:endParaRPr lang="en-US" altLang="ko-KR" sz="1200" b="1" dirty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랭킹조작을 할 수 없도록 암호화 하여야 한다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	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게임은 컨트롤러가 인식된 상태에서만 동작한다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. </a:t>
                </a:r>
                <a:endParaRPr lang="en-US" altLang="ko-KR" sz="1100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</p:txBody>
          </p:sp>
        </p:grpSp>
        <p:sp>
          <p:nvSpPr>
            <p:cNvPr id="55" name="Oval 134"/>
            <p:cNvSpPr/>
            <p:nvPr/>
          </p:nvSpPr>
          <p:spPr>
            <a:xfrm>
              <a:off x="4638747" y="1784790"/>
              <a:ext cx="172982" cy="1730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6" name="Oval 134"/>
            <p:cNvSpPr/>
            <p:nvPr/>
          </p:nvSpPr>
          <p:spPr>
            <a:xfrm>
              <a:off x="4962911" y="3383699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7" name="Oval 134"/>
            <p:cNvSpPr/>
            <p:nvPr/>
          </p:nvSpPr>
          <p:spPr>
            <a:xfrm>
              <a:off x="4968254" y="2194678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2"/>
          <p:cNvSpPr>
            <a:spLocks noChangeArrowheads="1"/>
          </p:cNvSpPr>
          <p:nvPr/>
        </p:nvSpPr>
        <p:spPr bwMode="auto">
          <a:xfrm>
            <a:off x="3241601" y="2622717"/>
            <a:ext cx="117768" cy="724074"/>
          </a:xfrm>
          <a:custGeom>
            <a:avLst/>
            <a:gdLst>
              <a:gd name="T0" fmla="*/ 119 w 183"/>
              <a:gd name="T1" fmla="*/ 1090 h 1091"/>
              <a:gd name="T2" fmla="*/ 119 w 183"/>
              <a:gd name="T3" fmla="*/ 1090 h 1091"/>
              <a:gd name="T4" fmla="*/ 81 w 183"/>
              <a:gd name="T5" fmla="*/ 1073 h 1091"/>
              <a:gd name="T6" fmla="*/ 23 w 183"/>
              <a:gd name="T7" fmla="*/ 802 h 1091"/>
              <a:gd name="T8" fmla="*/ 15 w 183"/>
              <a:gd name="T9" fmla="*/ 542 h 1091"/>
              <a:gd name="T10" fmla="*/ 84 w 183"/>
              <a:gd name="T11" fmla="*/ 9 h 1091"/>
              <a:gd name="T12" fmla="*/ 150 w 183"/>
              <a:gd name="T13" fmla="*/ 12 h 1091"/>
              <a:gd name="T14" fmla="*/ 182 w 183"/>
              <a:gd name="T15" fmla="*/ 87 h 1091"/>
              <a:gd name="T16" fmla="*/ 167 w 183"/>
              <a:gd name="T17" fmla="*/ 101 h 1091"/>
              <a:gd name="T18" fmla="*/ 150 w 183"/>
              <a:gd name="T19" fmla="*/ 87 h 1091"/>
              <a:gd name="T20" fmla="*/ 133 w 183"/>
              <a:gd name="T21" fmla="*/ 38 h 1091"/>
              <a:gd name="T22" fmla="*/ 93 w 183"/>
              <a:gd name="T23" fmla="*/ 40 h 1091"/>
              <a:gd name="T24" fmla="*/ 93 w 183"/>
              <a:gd name="T25" fmla="*/ 40 h 1091"/>
              <a:gd name="T26" fmla="*/ 46 w 183"/>
              <a:gd name="T27" fmla="*/ 542 h 1091"/>
              <a:gd name="T28" fmla="*/ 55 w 183"/>
              <a:gd name="T29" fmla="*/ 802 h 1091"/>
              <a:gd name="T30" fmla="*/ 104 w 183"/>
              <a:gd name="T31" fmla="*/ 1050 h 1091"/>
              <a:gd name="T32" fmla="*/ 119 w 183"/>
              <a:gd name="T33" fmla="*/ 1059 h 1091"/>
              <a:gd name="T34" fmla="*/ 136 w 183"/>
              <a:gd name="T35" fmla="*/ 1073 h 1091"/>
              <a:gd name="T36" fmla="*/ 121 w 183"/>
              <a:gd name="T37" fmla="*/ 1090 h 1091"/>
              <a:gd name="T38" fmla="*/ 119 w 183"/>
              <a:gd name="T39" fmla="*/ 109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3" h="1091">
                <a:moveTo>
                  <a:pt x="119" y="1090"/>
                </a:moveTo>
                <a:lnTo>
                  <a:pt x="119" y="1090"/>
                </a:lnTo>
                <a:cubicBezTo>
                  <a:pt x="113" y="1090"/>
                  <a:pt x="99" y="1090"/>
                  <a:pt x="81" y="1073"/>
                </a:cubicBezTo>
                <a:cubicBezTo>
                  <a:pt x="41" y="1036"/>
                  <a:pt x="21" y="943"/>
                  <a:pt x="23" y="802"/>
                </a:cubicBezTo>
                <a:cubicBezTo>
                  <a:pt x="23" y="727"/>
                  <a:pt x="21" y="638"/>
                  <a:pt x="15" y="542"/>
                </a:cubicBezTo>
                <a:cubicBezTo>
                  <a:pt x="3" y="228"/>
                  <a:pt x="0" y="32"/>
                  <a:pt x="84" y="9"/>
                </a:cubicBezTo>
                <a:cubicBezTo>
                  <a:pt x="110" y="0"/>
                  <a:pt x="133" y="0"/>
                  <a:pt x="150" y="12"/>
                </a:cubicBezTo>
                <a:cubicBezTo>
                  <a:pt x="182" y="35"/>
                  <a:pt x="182" y="81"/>
                  <a:pt x="182" y="87"/>
                </a:cubicBezTo>
                <a:cubicBezTo>
                  <a:pt x="182" y="95"/>
                  <a:pt x="177" y="101"/>
                  <a:pt x="167" y="101"/>
                </a:cubicBezTo>
                <a:cubicBezTo>
                  <a:pt x="159" y="101"/>
                  <a:pt x="150" y="95"/>
                  <a:pt x="150" y="87"/>
                </a:cubicBezTo>
                <a:cubicBezTo>
                  <a:pt x="150" y="75"/>
                  <a:pt x="147" y="50"/>
                  <a:pt x="133" y="38"/>
                </a:cubicBezTo>
                <a:cubicBezTo>
                  <a:pt x="124" y="32"/>
                  <a:pt x="110" y="32"/>
                  <a:pt x="93" y="40"/>
                </a:cubicBezTo>
                <a:lnTo>
                  <a:pt x="93" y="40"/>
                </a:lnTo>
                <a:cubicBezTo>
                  <a:pt x="26" y="58"/>
                  <a:pt x="38" y="326"/>
                  <a:pt x="46" y="542"/>
                </a:cubicBezTo>
                <a:cubicBezTo>
                  <a:pt x="52" y="635"/>
                  <a:pt x="55" y="724"/>
                  <a:pt x="55" y="802"/>
                </a:cubicBezTo>
                <a:cubicBezTo>
                  <a:pt x="52" y="975"/>
                  <a:pt x="84" y="1033"/>
                  <a:pt x="104" y="1050"/>
                </a:cubicBezTo>
                <a:cubicBezTo>
                  <a:pt x="113" y="1059"/>
                  <a:pt x="119" y="1059"/>
                  <a:pt x="119" y="1059"/>
                </a:cubicBezTo>
                <a:cubicBezTo>
                  <a:pt x="127" y="1059"/>
                  <a:pt x="136" y="1064"/>
                  <a:pt x="136" y="1073"/>
                </a:cubicBezTo>
                <a:cubicBezTo>
                  <a:pt x="136" y="1082"/>
                  <a:pt x="130" y="1090"/>
                  <a:pt x="121" y="1090"/>
                </a:cubicBezTo>
                <a:cubicBezTo>
                  <a:pt x="121" y="1090"/>
                  <a:pt x="121" y="1090"/>
                  <a:pt x="119" y="109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2" name="Freeform 3"/>
          <p:cNvSpPr>
            <a:spLocks noChangeArrowheads="1"/>
          </p:cNvSpPr>
          <p:nvPr/>
        </p:nvSpPr>
        <p:spPr bwMode="auto">
          <a:xfrm>
            <a:off x="3350536" y="2799321"/>
            <a:ext cx="41219" cy="391471"/>
          </a:xfrm>
          <a:custGeom>
            <a:avLst/>
            <a:gdLst>
              <a:gd name="T0" fmla="*/ 15 w 68"/>
              <a:gd name="T1" fmla="*/ 0 h 592"/>
              <a:gd name="T2" fmla="*/ 15 w 68"/>
              <a:gd name="T3" fmla="*/ 0 h 592"/>
              <a:gd name="T4" fmla="*/ 15 w 68"/>
              <a:gd name="T5" fmla="*/ 0 h 592"/>
              <a:gd name="T6" fmla="*/ 0 w 68"/>
              <a:gd name="T7" fmla="*/ 17 h 592"/>
              <a:gd name="T8" fmla="*/ 18 w 68"/>
              <a:gd name="T9" fmla="*/ 588 h 592"/>
              <a:gd name="T10" fmla="*/ 50 w 68"/>
              <a:gd name="T11" fmla="*/ 591 h 592"/>
              <a:gd name="T12" fmla="*/ 33 w 68"/>
              <a:gd name="T13" fmla="*/ 14 h 592"/>
              <a:gd name="T14" fmla="*/ 15 w 68"/>
              <a:gd name="T15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592">
                <a:moveTo>
                  <a:pt x="15" y="0"/>
                </a:moveTo>
                <a:lnTo>
                  <a:pt x="15" y="0"/>
                </a:lnTo>
                <a:lnTo>
                  <a:pt x="15" y="0"/>
                </a:lnTo>
                <a:cubicBezTo>
                  <a:pt x="6" y="3"/>
                  <a:pt x="0" y="8"/>
                  <a:pt x="0" y="17"/>
                </a:cubicBezTo>
                <a:cubicBezTo>
                  <a:pt x="0" y="23"/>
                  <a:pt x="35" y="377"/>
                  <a:pt x="18" y="588"/>
                </a:cubicBezTo>
                <a:cubicBezTo>
                  <a:pt x="50" y="591"/>
                  <a:pt x="50" y="591"/>
                  <a:pt x="50" y="591"/>
                </a:cubicBezTo>
                <a:cubicBezTo>
                  <a:pt x="67" y="380"/>
                  <a:pt x="33" y="31"/>
                  <a:pt x="33" y="14"/>
                </a:cubicBezTo>
                <a:cubicBezTo>
                  <a:pt x="30" y="6"/>
                  <a:pt x="24" y="0"/>
                  <a:pt x="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3" name="Freeform 4"/>
          <p:cNvSpPr>
            <a:spLocks noChangeArrowheads="1"/>
          </p:cNvSpPr>
          <p:nvPr/>
        </p:nvSpPr>
        <p:spPr bwMode="auto">
          <a:xfrm>
            <a:off x="3368201" y="2628604"/>
            <a:ext cx="259089" cy="518037"/>
          </a:xfrm>
          <a:custGeom>
            <a:avLst/>
            <a:gdLst>
              <a:gd name="T0" fmla="*/ 115 w 387"/>
              <a:gd name="T1" fmla="*/ 0 h 782"/>
              <a:gd name="T2" fmla="*/ 115 w 387"/>
              <a:gd name="T3" fmla="*/ 0 h 782"/>
              <a:gd name="T4" fmla="*/ 63 w 387"/>
              <a:gd name="T5" fmla="*/ 26 h 782"/>
              <a:gd name="T6" fmla="*/ 248 w 387"/>
              <a:gd name="T7" fmla="*/ 565 h 782"/>
              <a:gd name="T8" fmla="*/ 357 w 387"/>
              <a:gd name="T9" fmla="*/ 781 h 782"/>
              <a:gd name="T10" fmla="*/ 386 w 387"/>
              <a:gd name="T11" fmla="*/ 772 h 782"/>
              <a:gd name="T12" fmla="*/ 274 w 387"/>
              <a:gd name="T13" fmla="*/ 550 h 782"/>
              <a:gd name="T14" fmla="*/ 86 w 387"/>
              <a:gd name="T15" fmla="*/ 52 h 782"/>
              <a:gd name="T16" fmla="*/ 86 w 387"/>
              <a:gd name="T17" fmla="*/ 49 h 782"/>
              <a:gd name="T18" fmla="*/ 118 w 387"/>
              <a:gd name="T19" fmla="*/ 31 h 782"/>
              <a:gd name="T20" fmla="*/ 121 w 387"/>
              <a:gd name="T21" fmla="*/ 34 h 782"/>
              <a:gd name="T22" fmla="*/ 161 w 387"/>
              <a:gd name="T23" fmla="*/ 69 h 782"/>
              <a:gd name="T24" fmla="*/ 175 w 387"/>
              <a:gd name="T25" fmla="*/ 81 h 782"/>
              <a:gd name="T26" fmla="*/ 181 w 387"/>
              <a:gd name="T27" fmla="*/ 78 h 782"/>
              <a:gd name="T28" fmla="*/ 187 w 387"/>
              <a:gd name="T29" fmla="*/ 58 h 782"/>
              <a:gd name="T30" fmla="*/ 127 w 387"/>
              <a:gd name="T31" fmla="*/ 0 h 782"/>
              <a:gd name="T32" fmla="*/ 115 w 387"/>
              <a:gd name="T33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" h="782">
                <a:moveTo>
                  <a:pt x="115" y="0"/>
                </a:moveTo>
                <a:lnTo>
                  <a:pt x="115" y="0"/>
                </a:lnTo>
                <a:cubicBezTo>
                  <a:pt x="97" y="0"/>
                  <a:pt x="80" y="8"/>
                  <a:pt x="63" y="26"/>
                </a:cubicBezTo>
                <a:cubicBezTo>
                  <a:pt x="0" y="83"/>
                  <a:pt x="92" y="268"/>
                  <a:pt x="248" y="565"/>
                </a:cubicBezTo>
                <a:cubicBezTo>
                  <a:pt x="285" y="643"/>
                  <a:pt x="326" y="715"/>
                  <a:pt x="357" y="781"/>
                </a:cubicBezTo>
                <a:cubicBezTo>
                  <a:pt x="386" y="772"/>
                  <a:pt x="386" y="772"/>
                  <a:pt x="386" y="772"/>
                </a:cubicBezTo>
                <a:cubicBezTo>
                  <a:pt x="354" y="704"/>
                  <a:pt x="317" y="628"/>
                  <a:pt x="274" y="550"/>
                </a:cubicBezTo>
                <a:cubicBezTo>
                  <a:pt x="167" y="349"/>
                  <a:pt x="34" y="95"/>
                  <a:pt x="86" y="52"/>
                </a:cubicBezTo>
                <a:cubicBezTo>
                  <a:pt x="86" y="52"/>
                  <a:pt x="86" y="52"/>
                  <a:pt x="86" y="49"/>
                </a:cubicBezTo>
                <a:cubicBezTo>
                  <a:pt x="97" y="38"/>
                  <a:pt x="109" y="31"/>
                  <a:pt x="118" y="31"/>
                </a:cubicBezTo>
                <a:cubicBezTo>
                  <a:pt x="118" y="31"/>
                  <a:pt x="121" y="31"/>
                  <a:pt x="121" y="34"/>
                </a:cubicBezTo>
                <a:cubicBezTo>
                  <a:pt x="141" y="38"/>
                  <a:pt x="155" y="60"/>
                  <a:pt x="161" y="69"/>
                </a:cubicBezTo>
                <a:cubicBezTo>
                  <a:pt x="164" y="78"/>
                  <a:pt x="170" y="81"/>
                  <a:pt x="175" y="81"/>
                </a:cubicBezTo>
                <a:cubicBezTo>
                  <a:pt x="178" y="81"/>
                  <a:pt x="178" y="81"/>
                  <a:pt x="181" y="78"/>
                </a:cubicBezTo>
                <a:cubicBezTo>
                  <a:pt x="190" y="75"/>
                  <a:pt x="193" y="66"/>
                  <a:pt x="187" y="58"/>
                </a:cubicBezTo>
                <a:cubicBezTo>
                  <a:pt x="187" y="52"/>
                  <a:pt x="164" y="8"/>
                  <a:pt x="127" y="0"/>
                </a:cubicBezTo>
                <a:cubicBezTo>
                  <a:pt x="124" y="0"/>
                  <a:pt x="118" y="0"/>
                  <a:pt x="1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4" name="Freeform 5"/>
          <p:cNvSpPr>
            <a:spLocks noChangeArrowheads="1"/>
          </p:cNvSpPr>
          <p:nvPr/>
        </p:nvSpPr>
        <p:spPr bwMode="auto">
          <a:xfrm>
            <a:off x="3533076" y="2764000"/>
            <a:ext cx="200205" cy="356150"/>
          </a:xfrm>
          <a:custGeom>
            <a:avLst/>
            <a:gdLst>
              <a:gd name="T0" fmla="*/ 17 w 304"/>
              <a:gd name="T1" fmla="*/ 0 h 537"/>
              <a:gd name="T2" fmla="*/ 17 w 304"/>
              <a:gd name="T3" fmla="*/ 0 h 537"/>
              <a:gd name="T4" fmla="*/ 8 w 304"/>
              <a:gd name="T5" fmla="*/ 2 h 537"/>
              <a:gd name="T6" fmla="*/ 5 w 304"/>
              <a:gd name="T7" fmla="*/ 25 h 537"/>
              <a:gd name="T8" fmla="*/ 271 w 304"/>
              <a:gd name="T9" fmla="*/ 536 h 537"/>
              <a:gd name="T10" fmla="*/ 303 w 304"/>
              <a:gd name="T11" fmla="*/ 527 h 537"/>
              <a:gd name="T12" fmla="*/ 31 w 304"/>
              <a:gd name="T13" fmla="*/ 8 h 537"/>
              <a:gd name="T14" fmla="*/ 17 w 304"/>
              <a:gd name="T15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37">
                <a:moveTo>
                  <a:pt x="17" y="0"/>
                </a:moveTo>
                <a:lnTo>
                  <a:pt x="17" y="0"/>
                </a:lnTo>
                <a:cubicBezTo>
                  <a:pt x="14" y="0"/>
                  <a:pt x="11" y="0"/>
                  <a:pt x="8" y="2"/>
                </a:cubicBezTo>
                <a:cubicBezTo>
                  <a:pt x="3" y="5"/>
                  <a:pt x="0" y="17"/>
                  <a:pt x="5" y="25"/>
                </a:cubicBezTo>
                <a:cubicBezTo>
                  <a:pt x="8" y="28"/>
                  <a:pt x="179" y="320"/>
                  <a:pt x="271" y="536"/>
                </a:cubicBezTo>
                <a:cubicBezTo>
                  <a:pt x="303" y="527"/>
                  <a:pt x="303" y="527"/>
                  <a:pt x="303" y="527"/>
                </a:cubicBezTo>
                <a:cubicBezTo>
                  <a:pt x="210" y="311"/>
                  <a:pt x="40" y="23"/>
                  <a:pt x="31" y="8"/>
                </a:cubicBezTo>
                <a:cubicBezTo>
                  <a:pt x="28" y="2"/>
                  <a:pt x="23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5" name="Freeform 6"/>
          <p:cNvSpPr>
            <a:spLocks noChangeArrowheads="1"/>
          </p:cNvSpPr>
          <p:nvPr/>
        </p:nvSpPr>
        <p:spPr bwMode="auto">
          <a:xfrm>
            <a:off x="3462415" y="2504982"/>
            <a:ext cx="500513" cy="488603"/>
          </a:xfrm>
          <a:custGeom>
            <a:avLst/>
            <a:gdLst>
              <a:gd name="T0" fmla="*/ 75 w 754"/>
              <a:gd name="T1" fmla="*/ 0 h 737"/>
              <a:gd name="T2" fmla="*/ 75 w 754"/>
              <a:gd name="T3" fmla="*/ 0 h 737"/>
              <a:gd name="T4" fmla="*/ 69 w 754"/>
              <a:gd name="T5" fmla="*/ 3 h 737"/>
              <a:gd name="T6" fmla="*/ 26 w 754"/>
              <a:gd name="T7" fmla="*/ 44 h 737"/>
              <a:gd name="T8" fmla="*/ 476 w 754"/>
              <a:gd name="T9" fmla="*/ 522 h 737"/>
              <a:gd name="T10" fmla="*/ 718 w 754"/>
              <a:gd name="T11" fmla="*/ 727 h 737"/>
              <a:gd name="T12" fmla="*/ 730 w 754"/>
              <a:gd name="T13" fmla="*/ 736 h 737"/>
              <a:gd name="T14" fmla="*/ 753 w 754"/>
              <a:gd name="T15" fmla="*/ 718 h 737"/>
              <a:gd name="T16" fmla="*/ 738 w 754"/>
              <a:gd name="T17" fmla="*/ 707 h 737"/>
              <a:gd name="T18" fmla="*/ 493 w 754"/>
              <a:gd name="T19" fmla="*/ 499 h 737"/>
              <a:gd name="T20" fmla="*/ 60 w 754"/>
              <a:gd name="T21" fmla="*/ 64 h 737"/>
              <a:gd name="T22" fmla="*/ 60 w 754"/>
              <a:gd name="T23" fmla="*/ 61 h 737"/>
              <a:gd name="T24" fmla="*/ 84 w 754"/>
              <a:gd name="T25" fmla="*/ 35 h 737"/>
              <a:gd name="T26" fmla="*/ 84 w 754"/>
              <a:gd name="T27" fmla="*/ 35 h 737"/>
              <a:gd name="T28" fmla="*/ 135 w 754"/>
              <a:gd name="T29" fmla="*/ 61 h 737"/>
              <a:gd name="T30" fmla="*/ 150 w 754"/>
              <a:gd name="T31" fmla="*/ 67 h 737"/>
              <a:gd name="T32" fmla="*/ 161 w 754"/>
              <a:gd name="T33" fmla="*/ 64 h 737"/>
              <a:gd name="T34" fmla="*/ 155 w 754"/>
              <a:gd name="T35" fmla="*/ 41 h 737"/>
              <a:gd name="T36" fmla="*/ 75 w 754"/>
              <a:gd name="T3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4" h="737">
                <a:moveTo>
                  <a:pt x="75" y="0"/>
                </a:moveTo>
                <a:lnTo>
                  <a:pt x="75" y="0"/>
                </a:lnTo>
                <a:cubicBezTo>
                  <a:pt x="72" y="0"/>
                  <a:pt x="72" y="0"/>
                  <a:pt x="69" y="3"/>
                </a:cubicBezTo>
                <a:cubicBezTo>
                  <a:pt x="46" y="3"/>
                  <a:pt x="32" y="18"/>
                  <a:pt x="26" y="44"/>
                </a:cubicBezTo>
                <a:cubicBezTo>
                  <a:pt x="0" y="119"/>
                  <a:pt x="179" y="274"/>
                  <a:pt x="476" y="522"/>
                </a:cubicBezTo>
                <a:cubicBezTo>
                  <a:pt x="565" y="594"/>
                  <a:pt x="649" y="664"/>
                  <a:pt x="718" y="727"/>
                </a:cubicBezTo>
                <a:cubicBezTo>
                  <a:pt x="724" y="730"/>
                  <a:pt x="727" y="733"/>
                  <a:pt x="730" y="736"/>
                </a:cubicBezTo>
                <a:cubicBezTo>
                  <a:pt x="753" y="718"/>
                  <a:pt x="753" y="718"/>
                  <a:pt x="753" y="718"/>
                </a:cubicBezTo>
                <a:cubicBezTo>
                  <a:pt x="747" y="715"/>
                  <a:pt x="744" y="710"/>
                  <a:pt x="738" y="707"/>
                </a:cubicBezTo>
                <a:cubicBezTo>
                  <a:pt x="669" y="643"/>
                  <a:pt x="582" y="574"/>
                  <a:pt x="493" y="499"/>
                </a:cubicBezTo>
                <a:cubicBezTo>
                  <a:pt x="291" y="329"/>
                  <a:pt x="37" y="119"/>
                  <a:pt x="60" y="64"/>
                </a:cubicBezTo>
                <a:lnTo>
                  <a:pt x="60" y="61"/>
                </a:lnTo>
                <a:cubicBezTo>
                  <a:pt x="64" y="44"/>
                  <a:pt x="72" y="35"/>
                  <a:pt x="84" y="35"/>
                </a:cubicBezTo>
                <a:lnTo>
                  <a:pt x="84" y="35"/>
                </a:lnTo>
                <a:cubicBezTo>
                  <a:pt x="104" y="35"/>
                  <a:pt x="127" y="52"/>
                  <a:pt x="135" y="61"/>
                </a:cubicBezTo>
                <a:cubicBezTo>
                  <a:pt x="141" y="64"/>
                  <a:pt x="147" y="67"/>
                  <a:pt x="150" y="67"/>
                </a:cubicBezTo>
                <a:cubicBezTo>
                  <a:pt x="155" y="67"/>
                  <a:pt x="158" y="67"/>
                  <a:pt x="161" y="64"/>
                </a:cubicBezTo>
                <a:cubicBezTo>
                  <a:pt x="164" y="58"/>
                  <a:pt x="164" y="47"/>
                  <a:pt x="155" y="41"/>
                </a:cubicBezTo>
                <a:cubicBezTo>
                  <a:pt x="150" y="35"/>
                  <a:pt x="112" y="0"/>
                  <a:pt x="7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6" name="Freeform 7"/>
          <p:cNvSpPr>
            <a:spLocks noChangeArrowheads="1"/>
          </p:cNvSpPr>
          <p:nvPr/>
        </p:nvSpPr>
        <p:spPr bwMode="auto">
          <a:xfrm>
            <a:off x="3642011" y="2605057"/>
            <a:ext cx="397467" cy="329660"/>
          </a:xfrm>
          <a:custGeom>
            <a:avLst/>
            <a:gdLst>
              <a:gd name="T0" fmla="*/ 12 w 601"/>
              <a:gd name="T1" fmla="*/ 0 h 500"/>
              <a:gd name="T2" fmla="*/ 12 w 601"/>
              <a:gd name="T3" fmla="*/ 0 h 500"/>
              <a:gd name="T4" fmla="*/ 3 w 601"/>
              <a:gd name="T5" fmla="*/ 3 h 500"/>
              <a:gd name="T6" fmla="*/ 12 w 601"/>
              <a:gd name="T7" fmla="*/ 29 h 500"/>
              <a:gd name="T8" fmla="*/ 577 w 601"/>
              <a:gd name="T9" fmla="*/ 499 h 500"/>
              <a:gd name="T10" fmla="*/ 600 w 601"/>
              <a:gd name="T11" fmla="*/ 482 h 500"/>
              <a:gd name="T12" fmla="*/ 29 w 601"/>
              <a:gd name="T13" fmla="*/ 6 h 500"/>
              <a:gd name="T14" fmla="*/ 12 w 601"/>
              <a:gd name="T15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1" h="500">
                <a:moveTo>
                  <a:pt x="12" y="0"/>
                </a:moveTo>
                <a:lnTo>
                  <a:pt x="12" y="0"/>
                </a:lnTo>
                <a:cubicBezTo>
                  <a:pt x="8" y="0"/>
                  <a:pt x="6" y="0"/>
                  <a:pt x="3" y="3"/>
                </a:cubicBezTo>
                <a:cubicBezTo>
                  <a:pt x="0" y="12"/>
                  <a:pt x="3" y="20"/>
                  <a:pt x="12" y="29"/>
                </a:cubicBezTo>
                <a:cubicBezTo>
                  <a:pt x="18" y="32"/>
                  <a:pt x="369" y="303"/>
                  <a:pt x="577" y="499"/>
                </a:cubicBezTo>
                <a:cubicBezTo>
                  <a:pt x="600" y="482"/>
                  <a:pt x="600" y="482"/>
                  <a:pt x="600" y="482"/>
                </a:cubicBezTo>
                <a:cubicBezTo>
                  <a:pt x="392" y="283"/>
                  <a:pt x="43" y="18"/>
                  <a:pt x="29" y="6"/>
                </a:cubicBezTo>
                <a:cubicBezTo>
                  <a:pt x="23" y="0"/>
                  <a:pt x="18" y="0"/>
                  <a:pt x="1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69093" y="1686719"/>
            <a:ext cx="2443682" cy="3125880"/>
            <a:chOff x="2737472" y="3373438"/>
            <a:chExt cx="4886091" cy="625175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956817" y="3373438"/>
              <a:ext cx="2666746" cy="2566636"/>
            </a:xfrm>
            <a:custGeom>
              <a:avLst/>
              <a:gdLst>
                <a:gd name="T0" fmla="*/ 508 w 2000"/>
                <a:gd name="T1" fmla="*/ 1629 h 1927"/>
                <a:gd name="T2" fmla="*/ 508 w 2000"/>
                <a:gd name="T3" fmla="*/ 1629 h 1927"/>
                <a:gd name="T4" fmla="*/ 1727 w 2000"/>
                <a:gd name="T5" fmla="*/ 1499 h 1927"/>
                <a:gd name="T6" fmla="*/ 1491 w 2000"/>
                <a:gd name="T7" fmla="*/ 297 h 1927"/>
                <a:gd name="T8" fmla="*/ 271 w 2000"/>
                <a:gd name="T9" fmla="*/ 427 h 1927"/>
                <a:gd name="T10" fmla="*/ 508 w 2000"/>
                <a:gd name="T11" fmla="*/ 1629 h 1927"/>
                <a:gd name="T12" fmla="*/ 637 w 2000"/>
                <a:gd name="T13" fmla="*/ 1453 h 1927"/>
                <a:gd name="T14" fmla="*/ 637 w 2000"/>
                <a:gd name="T15" fmla="*/ 1453 h 1927"/>
                <a:gd name="T16" fmla="*/ 465 w 2000"/>
                <a:gd name="T17" fmla="*/ 568 h 1927"/>
                <a:gd name="T18" fmla="*/ 1361 w 2000"/>
                <a:gd name="T19" fmla="*/ 472 h 1927"/>
                <a:gd name="T20" fmla="*/ 1538 w 2000"/>
                <a:gd name="T21" fmla="*/ 1358 h 1927"/>
                <a:gd name="T22" fmla="*/ 637 w 2000"/>
                <a:gd name="T23" fmla="*/ 1453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0" h="1927">
                  <a:moveTo>
                    <a:pt x="508" y="1629"/>
                  </a:moveTo>
                  <a:lnTo>
                    <a:pt x="508" y="1629"/>
                  </a:lnTo>
                  <a:cubicBezTo>
                    <a:pt x="912" y="1926"/>
                    <a:pt x="1457" y="1868"/>
                    <a:pt x="1727" y="1499"/>
                  </a:cubicBezTo>
                  <a:cubicBezTo>
                    <a:pt x="1999" y="1133"/>
                    <a:pt x="1892" y="594"/>
                    <a:pt x="1491" y="297"/>
                  </a:cubicBezTo>
                  <a:cubicBezTo>
                    <a:pt x="1090" y="0"/>
                    <a:pt x="542" y="58"/>
                    <a:pt x="271" y="427"/>
                  </a:cubicBezTo>
                  <a:cubicBezTo>
                    <a:pt x="0" y="793"/>
                    <a:pt x="107" y="1332"/>
                    <a:pt x="508" y="1629"/>
                  </a:cubicBezTo>
                  <a:close/>
                  <a:moveTo>
                    <a:pt x="637" y="1453"/>
                  </a:moveTo>
                  <a:lnTo>
                    <a:pt x="637" y="1453"/>
                  </a:lnTo>
                  <a:cubicBezTo>
                    <a:pt x="340" y="1234"/>
                    <a:pt x="263" y="839"/>
                    <a:pt x="465" y="568"/>
                  </a:cubicBezTo>
                  <a:cubicBezTo>
                    <a:pt x="663" y="297"/>
                    <a:pt x="1064" y="253"/>
                    <a:pt x="1361" y="472"/>
                  </a:cubicBezTo>
                  <a:cubicBezTo>
                    <a:pt x="1659" y="692"/>
                    <a:pt x="1736" y="1087"/>
                    <a:pt x="1538" y="1358"/>
                  </a:cubicBezTo>
                  <a:cubicBezTo>
                    <a:pt x="1336" y="1629"/>
                    <a:pt x="935" y="1673"/>
                    <a:pt x="637" y="145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4880288" y="5115925"/>
              <a:ext cx="1253900" cy="1230337"/>
            </a:xfrm>
            <a:custGeom>
              <a:avLst/>
              <a:gdLst>
                <a:gd name="T0" fmla="*/ 525 w 943"/>
                <a:gd name="T1" fmla="*/ 69 h 924"/>
                <a:gd name="T2" fmla="*/ 525 w 943"/>
                <a:gd name="T3" fmla="*/ 69 h 924"/>
                <a:gd name="T4" fmla="*/ 233 w 943"/>
                <a:gd name="T5" fmla="*/ 112 h 924"/>
                <a:gd name="T6" fmla="*/ 69 w 943"/>
                <a:gd name="T7" fmla="*/ 337 h 924"/>
                <a:gd name="T8" fmla="*/ 112 w 943"/>
                <a:gd name="T9" fmla="*/ 629 h 924"/>
                <a:gd name="T10" fmla="*/ 418 w 943"/>
                <a:gd name="T11" fmla="*/ 854 h 924"/>
                <a:gd name="T12" fmla="*/ 709 w 943"/>
                <a:gd name="T13" fmla="*/ 811 h 924"/>
                <a:gd name="T14" fmla="*/ 874 w 943"/>
                <a:gd name="T15" fmla="*/ 586 h 924"/>
                <a:gd name="T16" fmla="*/ 830 w 943"/>
                <a:gd name="T17" fmla="*/ 294 h 924"/>
                <a:gd name="T18" fmla="*/ 525 w 943"/>
                <a:gd name="T19" fmla="*/ 69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924">
                  <a:moveTo>
                    <a:pt x="525" y="69"/>
                  </a:moveTo>
                  <a:lnTo>
                    <a:pt x="525" y="69"/>
                  </a:lnTo>
                  <a:cubicBezTo>
                    <a:pt x="432" y="0"/>
                    <a:pt x="303" y="20"/>
                    <a:pt x="233" y="112"/>
                  </a:cubicBezTo>
                  <a:cubicBezTo>
                    <a:pt x="69" y="337"/>
                    <a:pt x="69" y="337"/>
                    <a:pt x="69" y="337"/>
                  </a:cubicBezTo>
                  <a:cubicBezTo>
                    <a:pt x="0" y="430"/>
                    <a:pt x="20" y="559"/>
                    <a:pt x="112" y="629"/>
                  </a:cubicBezTo>
                  <a:cubicBezTo>
                    <a:pt x="418" y="854"/>
                    <a:pt x="418" y="854"/>
                    <a:pt x="418" y="854"/>
                  </a:cubicBezTo>
                  <a:cubicBezTo>
                    <a:pt x="510" y="923"/>
                    <a:pt x="640" y="903"/>
                    <a:pt x="709" y="811"/>
                  </a:cubicBezTo>
                  <a:cubicBezTo>
                    <a:pt x="874" y="586"/>
                    <a:pt x="874" y="586"/>
                    <a:pt x="874" y="586"/>
                  </a:cubicBezTo>
                  <a:cubicBezTo>
                    <a:pt x="942" y="493"/>
                    <a:pt x="922" y="364"/>
                    <a:pt x="830" y="294"/>
                  </a:cubicBezTo>
                  <a:lnTo>
                    <a:pt x="525" y="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2737472" y="5775244"/>
              <a:ext cx="2813917" cy="3661577"/>
            </a:xfrm>
            <a:custGeom>
              <a:avLst/>
              <a:gdLst>
                <a:gd name="T0" fmla="*/ 2034 w 2112"/>
                <a:gd name="T1" fmla="*/ 46 h 2749"/>
                <a:gd name="T2" fmla="*/ 2034 w 2112"/>
                <a:gd name="T3" fmla="*/ 46 h 2749"/>
                <a:gd name="T4" fmla="*/ 1843 w 2112"/>
                <a:gd name="T5" fmla="*/ 75 h 2749"/>
                <a:gd name="T6" fmla="*/ 44 w 2112"/>
                <a:gd name="T7" fmla="*/ 2515 h 2749"/>
                <a:gd name="T8" fmla="*/ 72 w 2112"/>
                <a:gd name="T9" fmla="*/ 2702 h 2749"/>
                <a:gd name="T10" fmla="*/ 75 w 2112"/>
                <a:gd name="T11" fmla="*/ 2705 h 2749"/>
                <a:gd name="T12" fmla="*/ 266 w 2112"/>
                <a:gd name="T13" fmla="*/ 2677 h 2749"/>
                <a:gd name="T14" fmla="*/ 2065 w 2112"/>
                <a:gd name="T15" fmla="*/ 237 h 2749"/>
                <a:gd name="T16" fmla="*/ 2036 w 2112"/>
                <a:gd name="T17" fmla="*/ 49 h 2749"/>
                <a:gd name="T18" fmla="*/ 2034 w 2112"/>
                <a:gd name="T19" fmla="*/ 46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2" h="2749">
                  <a:moveTo>
                    <a:pt x="2034" y="46"/>
                  </a:moveTo>
                  <a:lnTo>
                    <a:pt x="2034" y="46"/>
                  </a:lnTo>
                  <a:cubicBezTo>
                    <a:pt x="1973" y="0"/>
                    <a:pt x="1889" y="15"/>
                    <a:pt x="1843" y="75"/>
                  </a:cubicBezTo>
                  <a:cubicBezTo>
                    <a:pt x="44" y="2515"/>
                    <a:pt x="44" y="2515"/>
                    <a:pt x="44" y="2515"/>
                  </a:cubicBezTo>
                  <a:cubicBezTo>
                    <a:pt x="0" y="2573"/>
                    <a:pt x="12" y="2659"/>
                    <a:pt x="72" y="2702"/>
                  </a:cubicBezTo>
                  <a:cubicBezTo>
                    <a:pt x="75" y="2705"/>
                    <a:pt x="75" y="2705"/>
                    <a:pt x="75" y="2705"/>
                  </a:cubicBezTo>
                  <a:cubicBezTo>
                    <a:pt x="136" y="2748"/>
                    <a:pt x="220" y="2737"/>
                    <a:pt x="266" y="2677"/>
                  </a:cubicBezTo>
                  <a:cubicBezTo>
                    <a:pt x="2065" y="237"/>
                    <a:pt x="2065" y="237"/>
                    <a:pt x="2065" y="237"/>
                  </a:cubicBezTo>
                  <a:cubicBezTo>
                    <a:pt x="2111" y="176"/>
                    <a:pt x="2097" y="93"/>
                    <a:pt x="2036" y="49"/>
                  </a:cubicBezTo>
                  <a:lnTo>
                    <a:pt x="2034" y="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3485103" y="7882711"/>
              <a:ext cx="600459" cy="512150"/>
            </a:xfrm>
            <a:custGeom>
              <a:avLst/>
              <a:gdLst>
                <a:gd name="T0" fmla="*/ 147 w 456"/>
                <a:gd name="T1" fmla="*/ 29 h 390"/>
                <a:gd name="T2" fmla="*/ 147 w 456"/>
                <a:gd name="T3" fmla="*/ 29 h 390"/>
                <a:gd name="T4" fmla="*/ 31 w 456"/>
                <a:gd name="T5" fmla="*/ 46 h 390"/>
                <a:gd name="T6" fmla="*/ 28 w 456"/>
                <a:gd name="T7" fmla="*/ 52 h 390"/>
                <a:gd name="T8" fmla="*/ 46 w 456"/>
                <a:gd name="T9" fmla="*/ 167 h 390"/>
                <a:gd name="T10" fmla="*/ 308 w 456"/>
                <a:gd name="T11" fmla="*/ 363 h 390"/>
                <a:gd name="T12" fmla="*/ 424 w 456"/>
                <a:gd name="T13" fmla="*/ 346 h 390"/>
                <a:gd name="T14" fmla="*/ 429 w 456"/>
                <a:gd name="T15" fmla="*/ 337 h 390"/>
                <a:gd name="T16" fmla="*/ 412 w 456"/>
                <a:gd name="T17" fmla="*/ 222 h 390"/>
                <a:gd name="T18" fmla="*/ 147 w 456"/>
                <a:gd name="T19" fmla="*/ 2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390">
                  <a:moveTo>
                    <a:pt x="147" y="29"/>
                  </a:moveTo>
                  <a:lnTo>
                    <a:pt x="147" y="29"/>
                  </a:lnTo>
                  <a:cubicBezTo>
                    <a:pt x="112" y="0"/>
                    <a:pt x="60" y="9"/>
                    <a:pt x="31" y="4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0" y="89"/>
                    <a:pt x="8" y="141"/>
                    <a:pt x="46" y="167"/>
                  </a:cubicBezTo>
                  <a:cubicBezTo>
                    <a:pt x="308" y="363"/>
                    <a:pt x="308" y="363"/>
                    <a:pt x="308" y="363"/>
                  </a:cubicBezTo>
                  <a:cubicBezTo>
                    <a:pt x="346" y="389"/>
                    <a:pt x="398" y="380"/>
                    <a:pt x="424" y="346"/>
                  </a:cubicBezTo>
                  <a:cubicBezTo>
                    <a:pt x="429" y="337"/>
                    <a:pt x="429" y="337"/>
                    <a:pt x="429" y="337"/>
                  </a:cubicBezTo>
                  <a:cubicBezTo>
                    <a:pt x="455" y="299"/>
                    <a:pt x="447" y="251"/>
                    <a:pt x="412" y="222"/>
                  </a:cubicBezTo>
                  <a:lnTo>
                    <a:pt x="147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3155439" y="8595011"/>
              <a:ext cx="1012539" cy="1030186"/>
            </a:xfrm>
            <a:custGeom>
              <a:avLst/>
              <a:gdLst>
                <a:gd name="T0" fmla="*/ 52 w 765"/>
                <a:gd name="T1" fmla="*/ 335 h 774"/>
                <a:gd name="T2" fmla="*/ 52 w 765"/>
                <a:gd name="T3" fmla="*/ 335 h 774"/>
                <a:gd name="T4" fmla="*/ 231 w 765"/>
                <a:gd name="T5" fmla="*/ 92 h 774"/>
                <a:gd name="T6" fmla="*/ 447 w 765"/>
                <a:gd name="T7" fmla="*/ 55 h 774"/>
                <a:gd name="T8" fmla="*/ 677 w 765"/>
                <a:gd name="T9" fmla="*/ 222 h 774"/>
                <a:gd name="T10" fmla="*/ 735 w 765"/>
                <a:gd name="T11" fmla="*/ 409 h 774"/>
                <a:gd name="T12" fmla="*/ 521 w 765"/>
                <a:gd name="T13" fmla="*/ 254 h 774"/>
                <a:gd name="T14" fmla="*/ 424 w 765"/>
                <a:gd name="T15" fmla="*/ 268 h 774"/>
                <a:gd name="T16" fmla="*/ 421 w 765"/>
                <a:gd name="T17" fmla="*/ 274 h 774"/>
                <a:gd name="T18" fmla="*/ 435 w 765"/>
                <a:gd name="T19" fmla="*/ 369 h 774"/>
                <a:gd name="T20" fmla="*/ 660 w 765"/>
                <a:gd name="T21" fmla="*/ 536 h 774"/>
                <a:gd name="T22" fmla="*/ 582 w 765"/>
                <a:gd name="T23" fmla="*/ 640 h 774"/>
                <a:gd name="T24" fmla="*/ 357 w 765"/>
                <a:gd name="T25" fmla="*/ 473 h 774"/>
                <a:gd name="T26" fmla="*/ 262 w 765"/>
                <a:gd name="T27" fmla="*/ 488 h 774"/>
                <a:gd name="T28" fmla="*/ 256 w 765"/>
                <a:gd name="T29" fmla="*/ 493 h 774"/>
                <a:gd name="T30" fmla="*/ 271 w 765"/>
                <a:gd name="T31" fmla="*/ 591 h 774"/>
                <a:gd name="T32" fmla="*/ 478 w 765"/>
                <a:gd name="T33" fmla="*/ 744 h 774"/>
                <a:gd name="T34" fmla="*/ 305 w 765"/>
                <a:gd name="T35" fmla="*/ 724 h 774"/>
                <a:gd name="T36" fmla="*/ 75 w 765"/>
                <a:gd name="T37" fmla="*/ 554 h 774"/>
                <a:gd name="T38" fmla="*/ 52 w 765"/>
                <a:gd name="T39" fmla="*/ 33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5" h="774">
                  <a:moveTo>
                    <a:pt x="52" y="335"/>
                  </a:moveTo>
                  <a:lnTo>
                    <a:pt x="52" y="335"/>
                  </a:lnTo>
                  <a:cubicBezTo>
                    <a:pt x="231" y="92"/>
                    <a:pt x="231" y="92"/>
                    <a:pt x="231" y="92"/>
                  </a:cubicBezTo>
                  <a:cubicBezTo>
                    <a:pt x="282" y="21"/>
                    <a:pt x="375" y="0"/>
                    <a:pt x="447" y="55"/>
                  </a:cubicBezTo>
                  <a:cubicBezTo>
                    <a:pt x="677" y="222"/>
                    <a:pt x="677" y="222"/>
                    <a:pt x="677" y="222"/>
                  </a:cubicBezTo>
                  <a:cubicBezTo>
                    <a:pt x="738" y="268"/>
                    <a:pt x="764" y="341"/>
                    <a:pt x="735" y="409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484" y="225"/>
                    <a:pt x="444" y="240"/>
                    <a:pt x="424" y="268"/>
                  </a:cubicBezTo>
                  <a:cubicBezTo>
                    <a:pt x="421" y="274"/>
                    <a:pt x="421" y="274"/>
                    <a:pt x="421" y="274"/>
                  </a:cubicBezTo>
                  <a:cubicBezTo>
                    <a:pt x="398" y="303"/>
                    <a:pt x="398" y="344"/>
                    <a:pt x="435" y="369"/>
                  </a:cubicBezTo>
                  <a:cubicBezTo>
                    <a:pt x="660" y="536"/>
                    <a:pt x="660" y="536"/>
                    <a:pt x="660" y="536"/>
                  </a:cubicBezTo>
                  <a:cubicBezTo>
                    <a:pt x="582" y="640"/>
                    <a:pt x="582" y="640"/>
                    <a:pt x="582" y="640"/>
                  </a:cubicBezTo>
                  <a:cubicBezTo>
                    <a:pt x="357" y="473"/>
                    <a:pt x="357" y="473"/>
                    <a:pt x="357" y="473"/>
                  </a:cubicBezTo>
                  <a:cubicBezTo>
                    <a:pt x="320" y="447"/>
                    <a:pt x="282" y="459"/>
                    <a:pt x="262" y="488"/>
                  </a:cubicBezTo>
                  <a:cubicBezTo>
                    <a:pt x="256" y="493"/>
                    <a:pt x="256" y="493"/>
                    <a:pt x="256" y="493"/>
                  </a:cubicBezTo>
                  <a:cubicBezTo>
                    <a:pt x="236" y="522"/>
                    <a:pt x="233" y="563"/>
                    <a:pt x="271" y="591"/>
                  </a:cubicBezTo>
                  <a:cubicBezTo>
                    <a:pt x="478" y="744"/>
                    <a:pt x="478" y="744"/>
                    <a:pt x="478" y="744"/>
                  </a:cubicBezTo>
                  <a:cubicBezTo>
                    <a:pt x="421" y="773"/>
                    <a:pt x="360" y="765"/>
                    <a:pt x="305" y="724"/>
                  </a:cubicBezTo>
                  <a:cubicBezTo>
                    <a:pt x="75" y="554"/>
                    <a:pt x="75" y="554"/>
                    <a:pt x="75" y="554"/>
                  </a:cubicBezTo>
                  <a:cubicBezTo>
                    <a:pt x="3" y="502"/>
                    <a:pt x="0" y="407"/>
                    <a:pt x="52" y="3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</p:grpSp>
      <p:sp>
        <p:nvSpPr>
          <p:cNvPr id="93" name="Freeform 20"/>
          <p:cNvSpPr>
            <a:spLocks noChangeArrowheads="1"/>
          </p:cNvSpPr>
          <p:nvPr/>
        </p:nvSpPr>
        <p:spPr bwMode="auto">
          <a:xfrm>
            <a:off x="2558547" y="3134867"/>
            <a:ext cx="1077576" cy="2666711"/>
          </a:xfrm>
          <a:custGeom>
            <a:avLst/>
            <a:gdLst>
              <a:gd name="T0" fmla="*/ 502 w 1619"/>
              <a:gd name="T1" fmla="*/ 202 h 4004"/>
              <a:gd name="T2" fmla="*/ 502 w 1619"/>
              <a:gd name="T3" fmla="*/ 202 h 4004"/>
              <a:gd name="T4" fmla="*/ 753 w 1619"/>
              <a:gd name="T5" fmla="*/ 18 h 4004"/>
              <a:gd name="T6" fmla="*/ 1410 w 1619"/>
              <a:gd name="T7" fmla="*/ 113 h 4004"/>
              <a:gd name="T8" fmla="*/ 1601 w 1619"/>
              <a:gd name="T9" fmla="*/ 355 h 4004"/>
              <a:gd name="T10" fmla="*/ 1117 w 1619"/>
              <a:gd name="T11" fmla="*/ 3796 h 4004"/>
              <a:gd name="T12" fmla="*/ 865 w 1619"/>
              <a:gd name="T13" fmla="*/ 3986 h 4004"/>
              <a:gd name="T14" fmla="*/ 205 w 1619"/>
              <a:gd name="T15" fmla="*/ 3894 h 4004"/>
              <a:gd name="T16" fmla="*/ 15 w 1619"/>
              <a:gd name="T17" fmla="*/ 3642 h 4004"/>
              <a:gd name="T18" fmla="*/ 502 w 1619"/>
              <a:gd name="T19" fmla="*/ 202 h 4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4004">
                <a:moveTo>
                  <a:pt x="502" y="202"/>
                </a:moveTo>
                <a:lnTo>
                  <a:pt x="502" y="202"/>
                </a:lnTo>
                <a:cubicBezTo>
                  <a:pt x="519" y="81"/>
                  <a:pt x="632" y="0"/>
                  <a:pt x="753" y="18"/>
                </a:cubicBezTo>
                <a:cubicBezTo>
                  <a:pt x="1410" y="113"/>
                  <a:pt x="1410" y="113"/>
                  <a:pt x="1410" y="113"/>
                </a:cubicBezTo>
                <a:cubicBezTo>
                  <a:pt x="1532" y="130"/>
                  <a:pt x="1618" y="234"/>
                  <a:pt x="1601" y="355"/>
                </a:cubicBezTo>
                <a:cubicBezTo>
                  <a:pt x="1117" y="3796"/>
                  <a:pt x="1117" y="3796"/>
                  <a:pt x="1117" y="3796"/>
                </a:cubicBezTo>
                <a:cubicBezTo>
                  <a:pt x="1099" y="3917"/>
                  <a:pt x="986" y="4003"/>
                  <a:pt x="865" y="3986"/>
                </a:cubicBezTo>
                <a:cubicBezTo>
                  <a:pt x="205" y="3894"/>
                  <a:pt x="205" y="3894"/>
                  <a:pt x="205" y="3894"/>
                </a:cubicBezTo>
                <a:cubicBezTo>
                  <a:pt x="84" y="3876"/>
                  <a:pt x="0" y="3763"/>
                  <a:pt x="15" y="3642"/>
                </a:cubicBezTo>
                <a:cubicBezTo>
                  <a:pt x="502" y="202"/>
                  <a:pt x="502" y="202"/>
                  <a:pt x="502" y="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4" name="Freeform 21"/>
          <p:cNvSpPr>
            <a:spLocks noChangeArrowheads="1"/>
          </p:cNvSpPr>
          <p:nvPr/>
        </p:nvSpPr>
        <p:spPr bwMode="auto">
          <a:xfrm>
            <a:off x="3082614" y="3264376"/>
            <a:ext cx="223759" cy="226641"/>
          </a:xfrm>
          <a:custGeom>
            <a:avLst/>
            <a:gdLst>
              <a:gd name="T0" fmla="*/ 309 w 341"/>
              <a:gd name="T1" fmla="*/ 116 h 344"/>
              <a:gd name="T2" fmla="*/ 309 w 341"/>
              <a:gd name="T3" fmla="*/ 116 h 344"/>
              <a:gd name="T4" fmla="*/ 113 w 341"/>
              <a:gd name="T5" fmla="*/ 32 h 344"/>
              <a:gd name="T6" fmla="*/ 32 w 341"/>
              <a:gd name="T7" fmla="*/ 228 h 344"/>
              <a:gd name="T8" fmla="*/ 225 w 341"/>
              <a:gd name="T9" fmla="*/ 312 h 344"/>
              <a:gd name="T10" fmla="*/ 309 w 341"/>
              <a:gd name="T11" fmla="*/ 11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" h="344">
                <a:moveTo>
                  <a:pt x="309" y="116"/>
                </a:moveTo>
                <a:lnTo>
                  <a:pt x="309" y="116"/>
                </a:lnTo>
                <a:cubicBezTo>
                  <a:pt x="277" y="38"/>
                  <a:pt x="190" y="0"/>
                  <a:pt x="113" y="32"/>
                </a:cubicBezTo>
                <a:cubicBezTo>
                  <a:pt x="37" y="64"/>
                  <a:pt x="0" y="151"/>
                  <a:pt x="32" y="228"/>
                </a:cubicBezTo>
                <a:cubicBezTo>
                  <a:pt x="60" y="306"/>
                  <a:pt x="150" y="343"/>
                  <a:pt x="225" y="312"/>
                </a:cubicBezTo>
                <a:cubicBezTo>
                  <a:pt x="302" y="280"/>
                  <a:pt x="340" y="194"/>
                  <a:pt x="309" y="11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5" name="Freeform 22"/>
          <p:cNvSpPr>
            <a:spLocks noChangeArrowheads="1"/>
          </p:cNvSpPr>
          <p:nvPr/>
        </p:nvSpPr>
        <p:spPr bwMode="auto">
          <a:xfrm>
            <a:off x="3097335" y="3279093"/>
            <a:ext cx="79493" cy="135396"/>
          </a:xfrm>
          <a:custGeom>
            <a:avLst/>
            <a:gdLst>
              <a:gd name="T0" fmla="*/ 12 w 122"/>
              <a:gd name="T1" fmla="*/ 205 h 206"/>
              <a:gd name="T2" fmla="*/ 12 w 122"/>
              <a:gd name="T3" fmla="*/ 205 h 206"/>
              <a:gd name="T4" fmla="*/ 12 w 122"/>
              <a:gd name="T5" fmla="*/ 205 h 206"/>
              <a:gd name="T6" fmla="*/ 12 w 122"/>
              <a:gd name="T7" fmla="*/ 205 h 206"/>
              <a:gd name="T8" fmla="*/ 12 w 122"/>
              <a:gd name="T9" fmla="*/ 205 h 206"/>
              <a:gd name="T10" fmla="*/ 12 w 122"/>
              <a:gd name="T11" fmla="*/ 205 h 206"/>
              <a:gd name="T12" fmla="*/ 12 w 122"/>
              <a:gd name="T13" fmla="*/ 205 h 206"/>
              <a:gd name="T14" fmla="*/ 12 w 122"/>
              <a:gd name="T15" fmla="*/ 205 h 206"/>
              <a:gd name="T16" fmla="*/ 121 w 122"/>
              <a:gd name="T17" fmla="*/ 0 h 206"/>
              <a:gd name="T18" fmla="*/ 121 w 122"/>
              <a:gd name="T19" fmla="*/ 0 h 206"/>
              <a:gd name="T20" fmla="*/ 93 w 122"/>
              <a:gd name="T21" fmla="*/ 9 h 206"/>
              <a:gd name="T22" fmla="*/ 0 w 122"/>
              <a:gd name="T23" fmla="*/ 148 h 206"/>
              <a:gd name="T24" fmla="*/ 93 w 122"/>
              <a:gd name="T25" fmla="*/ 9 h 206"/>
              <a:gd name="T26" fmla="*/ 121 w 122"/>
              <a:gd name="T27" fmla="*/ 0 h 206"/>
              <a:gd name="T28" fmla="*/ 12 w 122"/>
              <a:gd name="T2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206">
                <a:moveTo>
                  <a:pt x="12" y="205"/>
                </a:move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1" y="0"/>
                </a:lnTo>
                <a:lnTo>
                  <a:pt x="121" y="0"/>
                </a:lnTo>
                <a:cubicBezTo>
                  <a:pt x="113" y="3"/>
                  <a:pt x="104" y="6"/>
                  <a:pt x="93" y="9"/>
                </a:cubicBezTo>
                <a:cubicBezTo>
                  <a:pt x="35" y="32"/>
                  <a:pt x="0" y="90"/>
                  <a:pt x="0" y="148"/>
                </a:cubicBezTo>
                <a:cubicBezTo>
                  <a:pt x="0" y="90"/>
                  <a:pt x="35" y="32"/>
                  <a:pt x="93" y="9"/>
                </a:cubicBezTo>
                <a:cubicBezTo>
                  <a:pt x="104" y="6"/>
                  <a:pt x="113" y="3"/>
                  <a:pt x="121" y="0"/>
                </a:cubicBezTo>
                <a:lnTo>
                  <a:pt x="12" y="20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6" name="Freeform 23"/>
          <p:cNvSpPr>
            <a:spLocks noChangeArrowheads="1"/>
          </p:cNvSpPr>
          <p:nvPr/>
        </p:nvSpPr>
        <p:spPr bwMode="auto">
          <a:xfrm>
            <a:off x="3097335" y="3279093"/>
            <a:ext cx="156042" cy="197207"/>
          </a:xfrm>
          <a:custGeom>
            <a:avLst/>
            <a:gdLst>
              <a:gd name="T0" fmla="*/ 150 w 238"/>
              <a:gd name="T1" fmla="*/ 0 h 302"/>
              <a:gd name="T2" fmla="*/ 150 w 238"/>
              <a:gd name="T3" fmla="*/ 0 h 302"/>
              <a:gd name="T4" fmla="*/ 121 w 238"/>
              <a:gd name="T5" fmla="*/ 3 h 302"/>
              <a:gd name="T6" fmla="*/ 93 w 238"/>
              <a:gd name="T7" fmla="*/ 12 h 302"/>
              <a:gd name="T8" fmla="*/ 0 w 238"/>
              <a:gd name="T9" fmla="*/ 151 h 302"/>
              <a:gd name="T10" fmla="*/ 12 w 238"/>
              <a:gd name="T11" fmla="*/ 208 h 302"/>
              <a:gd name="T12" fmla="*/ 12 w 238"/>
              <a:gd name="T13" fmla="*/ 208 h 302"/>
              <a:gd name="T14" fmla="*/ 12 w 238"/>
              <a:gd name="T15" fmla="*/ 208 h 302"/>
              <a:gd name="T16" fmla="*/ 12 w 238"/>
              <a:gd name="T17" fmla="*/ 208 h 302"/>
              <a:gd name="T18" fmla="*/ 12 w 238"/>
              <a:gd name="T19" fmla="*/ 208 h 302"/>
              <a:gd name="T20" fmla="*/ 121 w 238"/>
              <a:gd name="T21" fmla="*/ 301 h 302"/>
              <a:gd name="T22" fmla="*/ 70 w 238"/>
              <a:gd name="T23" fmla="*/ 234 h 302"/>
              <a:gd name="T24" fmla="*/ 153 w 238"/>
              <a:gd name="T25" fmla="*/ 38 h 302"/>
              <a:gd name="T26" fmla="*/ 211 w 238"/>
              <a:gd name="T27" fmla="*/ 27 h 302"/>
              <a:gd name="T28" fmla="*/ 237 w 238"/>
              <a:gd name="T29" fmla="*/ 30 h 302"/>
              <a:gd name="T30" fmla="*/ 150 w 238"/>
              <a:gd name="T31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02">
                <a:moveTo>
                  <a:pt x="150" y="0"/>
                </a:moveTo>
                <a:lnTo>
                  <a:pt x="150" y="0"/>
                </a:lnTo>
                <a:cubicBezTo>
                  <a:pt x="141" y="0"/>
                  <a:pt x="130" y="3"/>
                  <a:pt x="121" y="3"/>
                </a:cubicBezTo>
                <a:cubicBezTo>
                  <a:pt x="113" y="6"/>
                  <a:pt x="104" y="9"/>
                  <a:pt x="93" y="12"/>
                </a:cubicBezTo>
                <a:cubicBezTo>
                  <a:pt x="35" y="35"/>
                  <a:pt x="0" y="93"/>
                  <a:pt x="0" y="151"/>
                </a:cubicBezTo>
                <a:cubicBezTo>
                  <a:pt x="0" y="171"/>
                  <a:pt x="3" y="191"/>
                  <a:pt x="12" y="208"/>
                </a:cubicBezTo>
                <a:lnTo>
                  <a:pt x="12" y="208"/>
                </a:lnTo>
                <a:lnTo>
                  <a:pt x="12" y="208"/>
                </a:lnTo>
                <a:lnTo>
                  <a:pt x="12" y="208"/>
                </a:lnTo>
                <a:lnTo>
                  <a:pt x="12" y="208"/>
                </a:lnTo>
                <a:cubicBezTo>
                  <a:pt x="32" y="257"/>
                  <a:pt x="75" y="292"/>
                  <a:pt x="121" y="301"/>
                </a:cubicBezTo>
                <a:cubicBezTo>
                  <a:pt x="101" y="283"/>
                  <a:pt x="81" y="260"/>
                  <a:pt x="70" y="234"/>
                </a:cubicBezTo>
                <a:cubicBezTo>
                  <a:pt x="40" y="157"/>
                  <a:pt x="78" y="70"/>
                  <a:pt x="153" y="38"/>
                </a:cubicBezTo>
                <a:cubicBezTo>
                  <a:pt x="173" y="30"/>
                  <a:pt x="191" y="27"/>
                  <a:pt x="211" y="27"/>
                </a:cubicBezTo>
                <a:cubicBezTo>
                  <a:pt x="219" y="27"/>
                  <a:pt x="228" y="30"/>
                  <a:pt x="237" y="30"/>
                </a:cubicBezTo>
                <a:cubicBezTo>
                  <a:pt x="211" y="12"/>
                  <a:pt x="18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7" name="Freeform 24"/>
          <p:cNvSpPr>
            <a:spLocks noChangeArrowheads="1"/>
          </p:cNvSpPr>
          <p:nvPr/>
        </p:nvSpPr>
        <p:spPr bwMode="auto">
          <a:xfrm>
            <a:off x="3335815" y="3055396"/>
            <a:ext cx="1333720" cy="2678485"/>
          </a:xfrm>
          <a:custGeom>
            <a:avLst/>
            <a:gdLst>
              <a:gd name="T0" fmla="*/ 33 w 2000"/>
              <a:gd name="T1" fmla="*/ 462 h 4018"/>
              <a:gd name="T2" fmla="*/ 33 w 2000"/>
              <a:gd name="T3" fmla="*/ 462 h 4018"/>
              <a:gd name="T4" fmla="*/ 194 w 2000"/>
              <a:gd name="T5" fmla="*/ 196 h 4018"/>
              <a:gd name="T6" fmla="*/ 837 w 2000"/>
              <a:gd name="T7" fmla="*/ 32 h 4018"/>
              <a:gd name="T8" fmla="*/ 1108 w 2000"/>
              <a:gd name="T9" fmla="*/ 185 h 4018"/>
              <a:gd name="T10" fmla="*/ 1970 w 2000"/>
              <a:gd name="T11" fmla="*/ 3550 h 4018"/>
              <a:gd name="T12" fmla="*/ 1809 w 2000"/>
              <a:gd name="T13" fmla="*/ 3821 h 4018"/>
              <a:gd name="T14" fmla="*/ 1166 w 2000"/>
              <a:gd name="T15" fmla="*/ 3985 h 4018"/>
              <a:gd name="T16" fmla="*/ 894 w 2000"/>
              <a:gd name="T17" fmla="*/ 3827 h 4018"/>
              <a:gd name="T18" fmla="*/ 33 w 2000"/>
              <a:gd name="T19" fmla="*/ 462 h 4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4018">
                <a:moveTo>
                  <a:pt x="33" y="462"/>
                </a:moveTo>
                <a:lnTo>
                  <a:pt x="33" y="462"/>
                </a:lnTo>
                <a:cubicBezTo>
                  <a:pt x="0" y="343"/>
                  <a:pt x="76" y="228"/>
                  <a:pt x="194" y="196"/>
                </a:cubicBezTo>
                <a:cubicBezTo>
                  <a:pt x="837" y="32"/>
                  <a:pt x="837" y="32"/>
                  <a:pt x="837" y="32"/>
                </a:cubicBezTo>
                <a:cubicBezTo>
                  <a:pt x="955" y="0"/>
                  <a:pt x="1076" y="67"/>
                  <a:pt x="1108" y="185"/>
                </a:cubicBezTo>
                <a:cubicBezTo>
                  <a:pt x="1970" y="3550"/>
                  <a:pt x="1970" y="3550"/>
                  <a:pt x="1970" y="3550"/>
                </a:cubicBezTo>
                <a:cubicBezTo>
                  <a:pt x="1999" y="3668"/>
                  <a:pt x="1927" y="3789"/>
                  <a:pt x="1809" y="3821"/>
                </a:cubicBezTo>
                <a:cubicBezTo>
                  <a:pt x="1166" y="3985"/>
                  <a:pt x="1166" y="3985"/>
                  <a:pt x="1166" y="3985"/>
                </a:cubicBezTo>
                <a:cubicBezTo>
                  <a:pt x="1045" y="4017"/>
                  <a:pt x="923" y="3945"/>
                  <a:pt x="894" y="3827"/>
                </a:cubicBezTo>
                <a:cubicBezTo>
                  <a:pt x="33" y="462"/>
                  <a:pt x="33" y="462"/>
                  <a:pt x="33" y="4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8" name="Freeform 25"/>
          <p:cNvSpPr>
            <a:spLocks noChangeArrowheads="1"/>
          </p:cNvSpPr>
          <p:nvPr/>
        </p:nvSpPr>
        <p:spPr bwMode="auto">
          <a:xfrm>
            <a:off x="3568406" y="3237886"/>
            <a:ext cx="220815" cy="220754"/>
          </a:xfrm>
          <a:custGeom>
            <a:avLst/>
            <a:gdLst>
              <a:gd name="T0" fmla="*/ 275 w 334"/>
              <a:gd name="T1" fmla="*/ 60 h 333"/>
              <a:gd name="T2" fmla="*/ 275 w 334"/>
              <a:gd name="T3" fmla="*/ 60 h 333"/>
              <a:gd name="T4" fmla="*/ 61 w 334"/>
              <a:gd name="T5" fmla="*/ 58 h 333"/>
              <a:gd name="T6" fmla="*/ 58 w 334"/>
              <a:gd name="T7" fmla="*/ 271 h 333"/>
              <a:gd name="T8" fmla="*/ 272 w 334"/>
              <a:gd name="T9" fmla="*/ 274 h 333"/>
              <a:gd name="T10" fmla="*/ 275 w 334"/>
              <a:gd name="T11" fmla="*/ 6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333">
                <a:moveTo>
                  <a:pt x="275" y="60"/>
                </a:moveTo>
                <a:lnTo>
                  <a:pt x="275" y="60"/>
                </a:lnTo>
                <a:cubicBezTo>
                  <a:pt x="217" y="0"/>
                  <a:pt x="121" y="0"/>
                  <a:pt x="61" y="58"/>
                </a:cubicBezTo>
                <a:cubicBezTo>
                  <a:pt x="0" y="116"/>
                  <a:pt x="0" y="211"/>
                  <a:pt x="58" y="271"/>
                </a:cubicBezTo>
                <a:cubicBezTo>
                  <a:pt x="116" y="329"/>
                  <a:pt x="211" y="332"/>
                  <a:pt x="272" y="274"/>
                </a:cubicBezTo>
                <a:cubicBezTo>
                  <a:pt x="333" y="217"/>
                  <a:pt x="333" y="121"/>
                  <a:pt x="275" y="6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9" name="Freeform 26"/>
          <p:cNvSpPr>
            <a:spLocks noChangeArrowheads="1"/>
          </p:cNvSpPr>
          <p:nvPr/>
        </p:nvSpPr>
        <p:spPr bwMode="auto">
          <a:xfrm>
            <a:off x="3577240" y="3267320"/>
            <a:ext cx="38274" cy="150113"/>
          </a:xfrm>
          <a:custGeom>
            <a:avLst/>
            <a:gdLst>
              <a:gd name="T0" fmla="*/ 46 w 62"/>
              <a:gd name="T1" fmla="*/ 228 h 229"/>
              <a:gd name="T2" fmla="*/ 46 w 62"/>
              <a:gd name="T3" fmla="*/ 228 h 229"/>
              <a:gd name="T4" fmla="*/ 46 w 62"/>
              <a:gd name="T5" fmla="*/ 228 h 229"/>
              <a:gd name="T6" fmla="*/ 46 w 62"/>
              <a:gd name="T7" fmla="*/ 228 h 229"/>
              <a:gd name="T8" fmla="*/ 43 w 62"/>
              <a:gd name="T9" fmla="*/ 225 h 229"/>
              <a:gd name="T10" fmla="*/ 43 w 62"/>
              <a:gd name="T11" fmla="*/ 225 h 229"/>
              <a:gd name="T12" fmla="*/ 46 w 62"/>
              <a:gd name="T13" fmla="*/ 228 h 229"/>
              <a:gd name="T14" fmla="*/ 43 w 62"/>
              <a:gd name="T15" fmla="*/ 225 h 229"/>
              <a:gd name="T16" fmla="*/ 61 w 62"/>
              <a:gd name="T17" fmla="*/ 0 h 229"/>
              <a:gd name="T18" fmla="*/ 61 w 62"/>
              <a:gd name="T19" fmla="*/ 0 h 229"/>
              <a:gd name="T20" fmla="*/ 46 w 62"/>
              <a:gd name="T21" fmla="*/ 12 h 229"/>
              <a:gd name="T22" fmla="*/ 0 w 62"/>
              <a:gd name="T23" fmla="*/ 118 h 229"/>
              <a:gd name="T24" fmla="*/ 46 w 62"/>
              <a:gd name="T25" fmla="*/ 12 h 229"/>
              <a:gd name="T26" fmla="*/ 61 w 62"/>
              <a:gd name="T27" fmla="*/ 0 h 229"/>
              <a:gd name="T28" fmla="*/ 46 w 62"/>
              <a:gd name="T2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229">
                <a:moveTo>
                  <a:pt x="46" y="228"/>
                </a:moveTo>
                <a:lnTo>
                  <a:pt x="46" y="228"/>
                </a:lnTo>
                <a:lnTo>
                  <a:pt x="46" y="228"/>
                </a:lnTo>
                <a:lnTo>
                  <a:pt x="46" y="228"/>
                </a:lnTo>
                <a:lnTo>
                  <a:pt x="43" y="225"/>
                </a:lnTo>
                <a:lnTo>
                  <a:pt x="43" y="225"/>
                </a:lnTo>
                <a:cubicBezTo>
                  <a:pt x="46" y="225"/>
                  <a:pt x="46" y="225"/>
                  <a:pt x="46" y="228"/>
                </a:cubicBezTo>
                <a:cubicBezTo>
                  <a:pt x="46" y="225"/>
                  <a:pt x="46" y="225"/>
                  <a:pt x="43" y="225"/>
                </a:cubicBezTo>
                <a:lnTo>
                  <a:pt x="61" y="0"/>
                </a:lnTo>
                <a:lnTo>
                  <a:pt x="61" y="0"/>
                </a:lnTo>
                <a:cubicBezTo>
                  <a:pt x="55" y="3"/>
                  <a:pt x="52" y="9"/>
                  <a:pt x="46" y="12"/>
                </a:cubicBezTo>
                <a:cubicBezTo>
                  <a:pt x="17" y="41"/>
                  <a:pt x="0" y="81"/>
                  <a:pt x="0" y="118"/>
                </a:cubicBezTo>
                <a:cubicBezTo>
                  <a:pt x="0" y="81"/>
                  <a:pt x="17" y="41"/>
                  <a:pt x="46" y="12"/>
                </a:cubicBezTo>
                <a:cubicBezTo>
                  <a:pt x="52" y="9"/>
                  <a:pt x="55" y="3"/>
                  <a:pt x="61" y="0"/>
                </a:cubicBezTo>
                <a:lnTo>
                  <a:pt x="46" y="228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0" name="Freeform 27"/>
          <p:cNvSpPr>
            <a:spLocks noChangeArrowheads="1"/>
          </p:cNvSpPr>
          <p:nvPr/>
        </p:nvSpPr>
        <p:spPr bwMode="auto">
          <a:xfrm>
            <a:off x="3577239" y="3246716"/>
            <a:ext cx="120712" cy="200151"/>
          </a:xfrm>
          <a:custGeom>
            <a:avLst/>
            <a:gdLst>
              <a:gd name="T0" fmla="*/ 150 w 185"/>
              <a:gd name="T1" fmla="*/ 0 h 303"/>
              <a:gd name="T2" fmla="*/ 150 w 185"/>
              <a:gd name="T3" fmla="*/ 0 h 303"/>
              <a:gd name="T4" fmla="*/ 61 w 185"/>
              <a:gd name="T5" fmla="*/ 31 h 303"/>
              <a:gd name="T6" fmla="*/ 46 w 185"/>
              <a:gd name="T7" fmla="*/ 43 h 303"/>
              <a:gd name="T8" fmla="*/ 0 w 185"/>
              <a:gd name="T9" fmla="*/ 149 h 303"/>
              <a:gd name="T10" fmla="*/ 43 w 185"/>
              <a:gd name="T11" fmla="*/ 256 h 303"/>
              <a:gd name="T12" fmla="*/ 43 w 185"/>
              <a:gd name="T13" fmla="*/ 256 h 303"/>
              <a:gd name="T14" fmla="*/ 46 w 185"/>
              <a:gd name="T15" fmla="*/ 259 h 303"/>
              <a:gd name="T16" fmla="*/ 46 w 185"/>
              <a:gd name="T17" fmla="*/ 259 h 303"/>
              <a:gd name="T18" fmla="*/ 46 w 185"/>
              <a:gd name="T19" fmla="*/ 259 h 303"/>
              <a:gd name="T20" fmla="*/ 150 w 185"/>
              <a:gd name="T21" fmla="*/ 302 h 303"/>
              <a:gd name="T22" fmla="*/ 182 w 185"/>
              <a:gd name="T23" fmla="*/ 297 h 303"/>
              <a:gd name="T24" fmla="*/ 110 w 185"/>
              <a:gd name="T25" fmla="*/ 256 h 303"/>
              <a:gd name="T26" fmla="*/ 113 w 185"/>
              <a:gd name="T27" fmla="*/ 43 h 303"/>
              <a:gd name="T28" fmla="*/ 184 w 185"/>
              <a:gd name="T29" fmla="*/ 5 h 303"/>
              <a:gd name="T30" fmla="*/ 150 w 185"/>
              <a:gd name="T31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303">
                <a:moveTo>
                  <a:pt x="150" y="0"/>
                </a:moveTo>
                <a:lnTo>
                  <a:pt x="150" y="0"/>
                </a:lnTo>
                <a:cubicBezTo>
                  <a:pt x="118" y="0"/>
                  <a:pt x="86" y="11"/>
                  <a:pt x="61" y="31"/>
                </a:cubicBezTo>
                <a:cubicBezTo>
                  <a:pt x="55" y="34"/>
                  <a:pt x="52" y="40"/>
                  <a:pt x="46" y="43"/>
                </a:cubicBezTo>
                <a:cubicBezTo>
                  <a:pt x="17" y="72"/>
                  <a:pt x="0" y="112"/>
                  <a:pt x="0" y="149"/>
                </a:cubicBezTo>
                <a:cubicBezTo>
                  <a:pt x="0" y="190"/>
                  <a:pt x="15" y="227"/>
                  <a:pt x="43" y="256"/>
                </a:cubicBezTo>
                <a:lnTo>
                  <a:pt x="43" y="256"/>
                </a:lnTo>
                <a:cubicBezTo>
                  <a:pt x="46" y="256"/>
                  <a:pt x="46" y="256"/>
                  <a:pt x="46" y="259"/>
                </a:cubicBezTo>
                <a:lnTo>
                  <a:pt x="46" y="259"/>
                </a:lnTo>
                <a:lnTo>
                  <a:pt x="46" y="259"/>
                </a:lnTo>
                <a:cubicBezTo>
                  <a:pt x="75" y="288"/>
                  <a:pt x="113" y="302"/>
                  <a:pt x="150" y="302"/>
                </a:cubicBezTo>
                <a:cubicBezTo>
                  <a:pt x="161" y="302"/>
                  <a:pt x="173" y="300"/>
                  <a:pt x="182" y="297"/>
                </a:cubicBezTo>
                <a:cubicBezTo>
                  <a:pt x="156" y="291"/>
                  <a:pt x="130" y="279"/>
                  <a:pt x="110" y="256"/>
                </a:cubicBezTo>
                <a:cubicBezTo>
                  <a:pt x="52" y="199"/>
                  <a:pt x="52" y="103"/>
                  <a:pt x="113" y="43"/>
                </a:cubicBezTo>
                <a:cubicBezTo>
                  <a:pt x="133" y="23"/>
                  <a:pt x="159" y="11"/>
                  <a:pt x="184" y="5"/>
                </a:cubicBezTo>
                <a:cubicBezTo>
                  <a:pt x="173" y="2"/>
                  <a:pt x="16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1" name="Freeform 28"/>
          <p:cNvSpPr>
            <a:spLocks noChangeArrowheads="1"/>
          </p:cNvSpPr>
          <p:nvPr/>
        </p:nvSpPr>
        <p:spPr bwMode="auto">
          <a:xfrm>
            <a:off x="3771556" y="2752226"/>
            <a:ext cx="2078602" cy="2451844"/>
          </a:xfrm>
          <a:custGeom>
            <a:avLst/>
            <a:gdLst>
              <a:gd name="T0" fmla="*/ 72 w 3118"/>
              <a:gd name="T1" fmla="*/ 776 h 3678"/>
              <a:gd name="T2" fmla="*/ 72 w 3118"/>
              <a:gd name="T3" fmla="*/ 776 h 3678"/>
              <a:gd name="T4" fmla="*/ 124 w 3118"/>
              <a:gd name="T5" fmla="*/ 470 h 3678"/>
              <a:gd name="T6" fmla="*/ 655 w 3118"/>
              <a:gd name="T7" fmla="*/ 73 h 3678"/>
              <a:gd name="T8" fmla="*/ 963 w 3118"/>
              <a:gd name="T9" fmla="*/ 113 h 3678"/>
              <a:gd name="T10" fmla="*/ 3043 w 3118"/>
              <a:gd name="T11" fmla="*/ 2896 h 3678"/>
              <a:gd name="T12" fmla="*/ 2999 w 3118"/>
              <a:gd name="T13" fmla="*/ 3207 h 3678"/>
              <a:gd name="T14" fmla="*/ 2466 w 3118"/>
              <a:gd name="T15" fmla="*/ 3605 h 3678"/>
              <a:gd name="T16" fmla="*/ 2154 w 3118"/>
              <a:gd name="T17" fmla="*/ 3559 h 3678"/>
              <a:gd name="T18" fmla="*/ 72 w 3118"/>
              <a:gd name="T19" fmla="*/ 776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8" h="3678">
                <a:moveTo>
                  <a:pt x="72" y="776"/>
                </a:moveTo>
                <a:lnTo>
                  <a:pt x="72" y="776"/>
                </a:lnTo>
                <a:cubicBezTo>
                  <a:pt x="0" y="678"/>
                  <a:pt x="27" y="545"/>
                  <a:pt x="124" y="470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753" y="0"/>
                  <a:pt x="888" y="15"/>
                  <a:pt x="963" y="113"/>
                </a:cubicBezTo>
                <a:cubicBezTo>
                  <a:pt x="3043" y="2896"/>
                  <a:pt x="3043" y="2896"/>
                  <a:pt x="3043" y="2896"/>
                </a:cubicBezTo>
                <a:cubicBezTo>
                  <a:pt x="3117" y="2994"/>
                  <a:pt x="3097" y="3132"/>
                  <a:pt x="2999" y="3207"/>
                </a:cubicBezTo>
                <a:cubicBezTo>
                  <a:pt x="2466" y="3605"/>
                  <a:pt x="2466" y="3605"/>
                  <a:pt x="2466" y="3605"/>
                </a:cubicBezTo>
                <a:cubicBezTo>
                  <a:pt x="2368" y="3677"/>
                  <a:pt x="2227" y="3657"/>
                  <a:pt x="2154" y="3559"/>
                </a:cubicBezTo>
                <a:cubicBezTo>
                  <a:pt x="72" y="776"/>
                  <a:pt x="72" y="776"/>
                  <a:pt x="72" y="7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2" name="Freeform 29"/>
          <p:cNvSpPr>
            <a:spLocks noChangeArrowheads="1"/>
          </p:cNvSpPr>
          <p:nvPr/>
        </p:nvSpPr>
        <p:spPr bwMode="auto">
          <a:xfrm>
            <a:off x="3998259" y="3023018"/>
            <a:ext cx="226703" cy="223698"/>
          </a:xfrm>
          <a:custGeom>
            <a:avLst/>
            <a:gdLst>
              <a:gd name="T0" fmla="*/ 232 w 342"/>
              <a:gd name="T1" fmla="*/ 32 h 341"/>
              <a:gd name="T2" fmla="*/ 232 w 342"/>
              <a:gd name="T3" fmla="*/ 32 h 341"/>
              <a:gd name="T4" fmla="*/ 32 w 342"/>
              <a:gd name="T5" fmla="*/ 113 h 341"/>
              <a:gd name="T6" fmla="*/ 110 w 342"/>
              <a:gd name="T7" fmla="*/ 309 h 341"/>
              <a:gd name="T8" fmla="*/ 309 w 342"/>
              <a:gd name="T9" fmla="*/ 231 h 341"/>
              <a:gd name="T10" fmla="*/ 232 w 342"/>
              <a:gd name="T11" fmla="*/ 3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2" h="341">
                <a:moveTo>
                  <a:pt x="232" y="32"/>
                </a:moveTo>
                <a:lnTo>
                  <a:pt x="232" y="32"/>
                </a:lnTo>
                <a:cubicBezTo>
                  <a:pt x="153" y="0"/>
                  <a:pt x="64" y="35"/>
                  <a:pt x="32" y="113"/>
                </a:cubicBezTo>
                <a:cubicBezTo>
                  <a:pt x="0" y="188"/>
                  <a:pt x="35" y="277"/>
                  <a:pt x="110" y="309"/>
                </a:cubicBezTo>
                <a:cubicBezTo>
                  <a:pt x="188" y="340"/>
                  <a:pt x="277" y="306"/>
                  <a:pt x="309" y="231"/>
                </a:cubicBezTo>
                <a:cubicBezTo>
                  <a:pt x="341" y="153"/>
                  <a:pt x="306" y="63"/>
                  <a:pt x="232" y="32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3" name="Freeform 30"/>
          <p:cNvSpPr>
            <a:spLocks noChangeArrowheads="1"/>
          </p:cNvSpPr>
          <p:nvPr/>
        </p:nvSpPr>
        <p:spPr bwMode="auto">
          <a:xfrm>
            <a:off x="4018868" y="3096603"/>
            <a:ext cx="55940" cy="132453"/>
          </a:xfrm>
          <a:custGeom>
            <a:avLst/>
            <a:gdLst>
              <a:gd name="T0" fmla="*/ 89 w 90"/>
              <a:gd name="T1" fmla="*/ 202 h 203"/>
              <a:gd name="T2" fmla="*/ 89 w 90"/>
              <a:gd name="T3" fmla="*/ 202 h 203"/>
              <a:gd name="T4" fmla="*/ 89 w 90"/>
              <a:gd name="T5" fmla="*/ 202 h 203"/>
              <a:gd name="T6" fmla="*/ 89 w 90"/>
              <a:gd name="T7" fmla="*/ 202 h 203"/>
              <a:gd name="T8" fmla="*/ 78 w 90"/>
              <a:gd name="T9" fmla="*/ 199 h 203"/>
              <a:gd name="T10" fmla="*/ 78 w 90"/>
              <a:gd name="T11" fmla="*/ 199 h 203"/>
              <a:gd name="T12" fmla="*/ 87 w 90"/>
              <a:gd name="T13" fmla="*/ 202 h 203"/>
              <a:gd name="T14" fmla="*/ 78 w 90"/>
              <a:gd name="T15" fmla="*/ 199 h 203"/>
              <a:gd name="T16" fmla="*/ 0 w 90"/>
              <a:gd name="T17" fmla="*/ 0 h 203"/>
              <a:gd name="T18" fmla="*/ 0 w 90"/>
              <a:gd name="T19" fmla="*/ 0 h 203"/>
              <a:gd name="T20" fmla="*/ 0 w 90"/>
              <a:gd name="T21" fmla="*/ 0 h 203"/>
              <a:gd name="T22" fmla="*/ 0 w 90"/>
              <a:gd name="T23" fmla="*/ 0 h 203"/>
              <a:gd name="T24" fmla="*/ 0 w 90"/>
              <a:gd name="T25" fmla="*/ 0 h 203"/>
              <a:gd name="T26" fmla="*/ 0 w 90"/>
              <a:gd name="T27" fmla="*/ 0 h 203"/>
              <a:gd name="T28" fmla="*/ 0 w 90"/>
              <a:gd name="T29" fmla="*/ 0 h 203"/>
              <a:gd name="T30" fmla="*/ 0 w 90"/>
              <a:gd name="T31" fmla="*/ 0 h 203"/>
              <a:gd name="T32" fmla="*/ 89 w 90"/>
              <a:gd name="T33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203">
                <a:moveTo>
                  <a:pt x="89" y="202"/>
                </a:moveTo>
                <a:lnTo>
                  <a:pt x="89" y="202"/>
                </a:lnTo>
                <a:lnTo>
                  <a:pt x="89" y="202"/>
                </a:lnTo>
                <a:lnTo>
                  <a:pt x="89" y="202"/>
                </a:lnTo>
                <a:lnTo>
                  <a:pt x="78" y="199"/>
                </a:lnTo>
                <a:lnTo>
                  <a:pt x="78" y="199"/>
                </a:lnTo>
                <a:cubicBezTo>
                  <a:pt x="81" y="199"/>
                  <a:pt x="84" y="202"/>
                  <a:pt x="87" y="202"/>
                </a:cubicBezTo>
                <a:cubicBezTo>
                  <a:pt x="84" y="202"/>
                  <a:pt x="81" y="199"/>
                  <a:pt x="78" y="199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9" y="20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4" name="Freeform 31"/>
          <p:cNvSpPr>
            <a:spLocks noChangeArrowheads="1"/>
          </p:cNvSpPr>
          <p:nvPr/>
        </p:nvSpPr>
        <p:spPr bwMode="auto">
          <a:xfrm>
            <a:off x="4012980" y="3037735"/>
            <a:ext cx="153098" cy="197207"/>
          </a:xfrm>
          <a:custGeom>
            <a:avLst/>
            <a:gdLst>
              <a:gd name="T0" fmla="*/ 127 w 234"/>
              <a:gd name="T1" fmla="*/ 0 h 298"/>
              <a:gd name="T2" fmla="*/ 127 w 234"/>
              <a:gd name="T3" fmla="*/ 0 h 298"/>
              <a:gd name="T4" fmla="*/ 11 w 234"/>
              <a:gd name="T5" fmla="*/ 87 h 298"/>
              <a:gd name="T6" fmla="*/ 11 w 234"/>
              <a:gd name="T7" fmla="*/ 87 h 298"/>
              <a:gd name="T8" fmla="*/ 11 w 234"/>
              <a:gd name="T9" fmla="*/ 87 h 298"/>
              <a:gd name="T10" fmla="*/ 11 w 234"/>
              <a:gd name="T11" fmla="*/ 87 h 298"/>
              <a:gd name="T12" fmla="*/ 11 w 234"/>
              <a:gd name="T13" fmla="*/ 90 h 298"/>
              <a:gd name="T14" fmla="*/ 11 w 234"/>
              <a:gd name="T15" fmla="*/ 90 h 298"/>
              <a:gd name="T16" fmla="*/ 0 w 234"/>
              <a:gd name="T17" fmla="*/ 147 h 298"/>
              <a:gd name="T18" fmla="*/ 89 w 234"/>
              <a:gd name="T19" fmla="*/ 286 h 298"/>
              <a:gd name="T20" fmla="*/ 89 w 234"/>
              <a:gd name="T21" fmla="*/ 286 h 298"/>
              <a:gd name="T22" fmla="*/ 98 w 234"/>
              <a:gd name="T23" fmla="*/ 289 h 298"/>
              <a:gd name="T24" fmla="*/ 100 w 234"/>
              <a:gd name="T25" fmla="*/ 289 h 298"/>
              <a:gd name="T26" fmla="*/ 100 w 234"/>
              <a:gd name="T27" fmla="*/ 289 h 298"/>
              <a:gd name="T28" fmla="*/ 150 w 234"/>
              <a:gd name="T29" fmla="*/ 297 h 298"/>
              <a:gd name="T30" fmla="*/ 233 w 234"/>
              <a:gd name="T31" fmla="*/ 271 h 298"/>
              <a:gd name="T32" fmla="*/ 211 w 234"/>
              <a:gd name="T33" fmla="*/ 274 h 298"/>
              <a:gd name="T34" fmla="*/ 153 w 234"/>
              <a:gd name="T35" fmla="*/ 262 h 298"/>
              <a:gd name="T36" fmla="*/ 72 w 234"/>
              <a:gd name="T37" fmla="*/ 64 h 298"/>
              <a:gd name="T38" fmla="*/ 127 w 234"/>
              <a:gd name="T3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98">
                <a:moveTo>
                  <a:pt x="127" y="0"/>
                </a:moveTo>
                <a:lnTo>
                  <a:pt x="127" y="0"/>
                </a:lnTo>
                <a:cubicBezTo>
                  <a:pt x="77" y="6"/>
                  <a:pt x="34" y="38"/>
                  <a:pt x="11" y="87"/>
                </a:cubicBezTo>
                <a:lnTo>
                  <a:pt x="11" y="87"/>
                </a:lnTo>
                <a:lnTo>
                  <a:pt x="11" y="87"/>
                </a:lnTo>
                <a:lnTo>
                  <a:pt x="11" y="87"/>
                </a:lnTo>
                <a:cubicBezTo>
                  <a:pt x="11" y="87"/>
                  <a:pt x="11" y="87"/>
                  <a:pt x="11" y="90"/>
                </a:cubicBezTo>
                <a:lnTo>
                  <a:pt x="11" y="90"/>
                </a:lnTo>
                <a:cubicBezTo>
                  <a:pt x="3" y="107"/>
                  <a:pt x="0" y="127"/>
                  <a:pt x="0" y="147"/>
                </a:cubicBezTo>
                <a:cubicBezTo>
                  <a:pt x="0" y="205"/>
                  <a:pt x="34" y="262"/>
                  <a:pt x="89" y="286"/>
                </a:cubicBezTo>
                <a:lnTo>
                  <a:pt x="89" y="286"/>
                </a:lnTo>
                <a:cubicBezTo>
                  <a:pt x="92" y="286"/>
                  <a:pt x="95" y="289"/>
                  <a:pt x="98" y="289"/>
                </a:cubicBezTo>
                <a:cubicBezTo>
                  <a:pt x="100" y="289"/>
                  <a:pt x="100" y="289"/>
                  <a:pt x="100" y="289"/>
                </a:cubicBezTo>
                <a:lnTo>
                  <a:pt x="100" y="289"/>
                </a:lnTo>
                <a:cubicBezTo>
                  <a:pt x="115" y="295"/>
                  <a:pt x="132" y="297"/>
                  <a:pt x="150" y="297"/>
                </a:cubicBezTo>
                <a:cubicBezTo>
                  <a:pt x="178" y="297"/>
                  <a:pt x="211" y="289"/>
                  <a:pt x="233" y="271"/>
                </a:cubicBezTo>
                <a:cubicBezTo>
                  <a:pt x="228" y="271"/>
                  <a:pt x="219" y="274"/>
                  <a:pt x="211" y="274"/>
                </a:cubicBezTo>
                <a:cubicBezTo>
                  <a:pt x="190" y="274"/>
                  <a:pt x="170" y="268"/>
                  <a:pt x="153" y="262"/>
                </a:cubicBezTo>
                <a:cubicBezTo>
                  <a:pt x="75" y="228"/>
                  <a:pt x="40" y="141"/>
                  <a:pt x="72" y="64"/>
                </a:cubicBezTo>
                <a:cubicBezTo>
                  <a:pt x="83" y="38"/>
                  <a:pt x="104" y="15"/>
                  <a:pt x="127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5" name="Freeform 32"/>
          <p:cNvSpPr>
            <a:spLocks noChangeArrowheads="1"/>
          </p:cNvSpPr>
          <p:nvPr/>
        </p:nvSpPr>
        <p:spPr bwMode="auto">
          <a:xfrm>
            <a:off x="3238657" y="2755170"/>
            <a:ext cx="44163" cy="426792"/>
          </a:xfrm>
          <a:custGeom>
            <a:avLst/>
            <a:gdLst>
              <a:gd name="T0" fmla="*/ 31 w 72"/>
              <a:gd name="T1" fmla="*/ 643 h 644"/>
              <a:gd name="T2" fmla="*/ 31 w 72"/>
              <a:gd name="T3" fmla="*/ 643 h 644"/>
              <a:gd name="T4" fmla="*/ 28 w 72"/>
              <a:gd name="T5" fmla="*/ 643 h 644"/>
              <a:gd name="T6" fmla="*/ 14 w 72"/>
              <a:gd name="T7" fmla="*/ 623 h 644"/>
              <a:gd name="T8" fmla="*/ 2 w 72"/>
              <a:gd name="T9" fmla="*/ 17 h 644"/>
              <a:gd name="T10" fmla="*/ 14 w 72"/>
              <a:gd name="T11" fmla="*/ 0 h 644"/>
              <a:gd name="T12" fmla="*/ 31 w 72"/>
              <a:gd name="T13" fmla="*/ 14 h 644"/>
              <a:gd name="T14" fmla="*/ 45 w 72"/>
              <a:gd name="T15" fmla="*/ 629 h 644"/>
              <a:gd name="T16" fmla="*/ 31 w 72"/>
              <a:gd name="T17" fmla="*/ 64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644">
                <a:moveTo>
                  <a:pt x="31" y="643"/>
                </a:moveTo>
                <a:lnTo>
                  <a:pt x="31" y="643"/>
                </a:lnTo>
                <a:cubicBezTo>
                  <a:pt x="28" y="643"/>
                  <a:pt x="28" y="643"/>
                  <a:pt x="28" y="643"/>
                </a:cubicBezTo>
                <a:cubicBezTo>
                  <a:pt x="20" y="640"/>
                  <a:pt x="14" y="632"/>
                  <a:pt x="14" y="623"/>
                </a:cubicBezTo>
                <a:cubicBezTo>
                  <a:pt x="40" y="424"/>
                  <a:pt x="2" y="23"/>
                  <a:pt x="2" y="17"/>
                </a:cubicBezTo>
                <a:cubicBezTo>
                  <a:pt x="0" y="9"/>
                  <a:pt x="5" y="3"/>
                  <a:pt x="14" y="0"/>
                </a:cubicBezTo>
                <a:cubicBezTo>
                  <a:pt x="23" y="0"/>
                  <a:pt x="31" y="6"/>
                  <a:pt x="31" y="14"/>
                </a:cubicBezTo>
                <a:cubicBezTo>
                  <a:pt x="34" y="32"/>
                  <a:pt x="71" y="424"/>
                  <a:pt x="45" y="629"/>
                </a:cubicBezTo>
                <a:cubicBezTo>
                  <a:pt x="45" y="637"/>
                  <a:pt x="37" y="643"/>
                  <a:pt x="31" y="64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6" name="Freeform 33"/>
          <p:cNvSpPr>
            <a:spLocks noChangeArrowheads="1"/>
          </p:cNvSpPr>
          <p:nvPr/>
        </p:nvSpPr>
        <p:spPr bwMode="auto">
          <a:xfrm>
            <a:off x="3435918" y="2749283"/>
            <a:ext cx="211982" cy="406188"/>
          </a:xfrm>
          <a:custGeom>
            <a:avLst/>
            <a:gdLst>
              <a:gd name="T0" fmla="*/ 311 w 324"/>
              <a:gd name="T1" fmla="*/ 608 h 612"/>
              <a:gd name="T2" fmla="*/ 311 w 324"/>
              <a:gd name="T3" fmla="*/ 608 h 612"/>
              <a:gd name="T4" fmla="*/ 311 w 324"/>
              <a:gd name="T5" fmla="*/ 608 h 612"/>
              <a:gd name="T6" fmla="*/ 288 w 324"/>
              <a:gd name="T7" fmla="*/ 597 h 612"/>
              <a:gd name="T8" fmla="*/ 6 w 324"/>
              <a:gd name="T9" fmla="*/ 28 h 612"/>
              <a:gd name="T10" fmla="*/ 8 w 324"/>
              <a:gd name="T11" fmla="*/ 5 h 612"/>
              <a:gd name="T12" fmla="*/ 31 w 324"/>
              <a:gd name="T13" fmla="*/ 11 h 612"/>
              <a:gd name="T14" fmla="*/ 319 w 324"/>
              <a:gd name="T15" fmla="*/ 588 h 612"/>
              <a:gd name="T16" fmla="*/ 311 w 324"/>
              <a:gd name="T17" fmla="*/ 6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612">
                <a:moveTo>
                  <a:pt x="311" y="608"/>
                </a:moveTo>
                <a:lnTo>
                  <a:pt x="311" y="608"/>
                </a:lnTo>
                <a:lnTo>
                  <a:pt x="311" y="608"/>
                </a:lnTo>
                <a:cubicBezTo>
                  <a:pt x="302" y="611"/>
                  <a:pt x="291" y="605"/>
                  <a:pt x="288" y="597"/>
                </a:cubicBezTo>
                <a:cubicBezTo>
                  <a:pt x="222" y="395"/>
                  <a:pt x="6" y="31"/>
                  <a:pt x="6" y="28"/>
                </a:cubicBezTo>
                <a:cubicBezTo>
                  <a:pt x="0" y="20"/>
                  <a:pt x="3" y="11"/>
                  <a:pt x="8" y="5"/>
                </a:cubicBezTo>
                <a:cubicBezTo>
                  <a:pt x="17" y="0"/>
                  <a:pt x="26" y="3"/>
                  <a:pt x="31" y="11"/>
                </a:cubicBezTo>
                <a:cubicBezTo>
                  <a:pt x="40" y="25"/>
                  <a:pt x="251" y="383"/>
                  <a:pt x="319" y="588"/>
                </a:cubicBezTo>
                <a:cubicBezTo>
                  <a:pt x="323" y="593"/>
                  <a:pt x="319" y="602"/>
                  <a:pt x="311" y="60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7" name="Freeform 34"/>
          <p:cNvSpPr>
            <a:spLocks noChangeArrowheads="1"/>
          </p:cNvSpPr>
          <p:nvPr/>
        </p:nvSpPr>
        <p:spPr bwMode="auto">
          <a:xfrm>
            <a:off x="3480080" y="2540302"/>
            <a:ext cx="606504" cy="562188"/>
          </a:xfrm>
          <a:custGeom>
            <a:avLst/>
            <a:gdLst>
              <a:gd name="T0" fmla="*/ 909 w 912"/>
              <a:gd name="T1" fmla="*/ 834 h 846"/>
              <a:gd name="T2" fmla="*/ 909 w 912"/>
              <a:gd name="T3" fmla="*/ 834 h 846"/>
              <a:gd name="T4" fmla="*/ 874 w 912"/>
              <a:gd name="T5" fmla="*/ 842 h 846"/>
              <a:gd name="T6" fmla="*/ 626 w 912"/>
              <a:gd name="T7" fmla="*/ 675 h 846"/>
              <a:gd name="T8" fmla="*/ 415 w 912"/>
              <a:gd name="T9" fmla="*/ 485 h 846"/>
              <a:gd name="T10" fmla="*/ 26 w 912"/>
              <a:gd name="T11" fmla="*/ 43 h 846"/>
              <a:gd name="T12" fmla="*/ 64 w 912"/>
              <a:gd name="T13" fmla="*/ 6 h 846"/>
              <a:gd name="T14" fmla="*/ 138 w 912"/>
              <a:gd name="T15" fmla="*/ 40 h 846"/>
              <a:gd name="T16" fmla="*/ 142 w 912"/>
              <a:gd name="T17" fmla="*/ 61 h 846"/>
              <a:gd name="T18" fmla="*/ 121 w 912"/>
              <a:gd name="T19" fmla="*/ 58 h 846"/>
              <a:gd name="T20" fmla="*/ 75 w 912"/>
              <a:gd name="T21" fmla="*/ 35 h 846"/>
              <a:gd name="T22" fmla="*/ 55 w 912"/>
              <a:gd name="T23" fmla="*/ 61 h 846"/>
              <a:gd name="T24" fmla="*/ 55 w 912"/>
              <a:gd name="T25" fmla="*/ 61 h 846"/>
              <a:gd name="T26" fmla="*/ 432 w 912"/>
              <a:gd name="T27" fmla="*/ 464 h 846"/>
              <a:gd name="T28" fmla="*/ 643 w 912"/>
              <a:gd name="T29" fmla="*/ 658 h 846"/>
              <a:gd name="T30" fmla="*/ 868 w 912"/>
              <a:gd name="T31" fmla="*/ 813 h 846"/>
              <a:gd name="T32" fmla="*/ 882 w 912"/>
              <a:gd name="T33" fmla="*/ 811 h 846"/>
              <a:gd name="T34" fmla="*/ 903 w 912"/>
              <a:gd name="T35" fmla="*/ 811 h 846"/>
              <a:gd name="T36" fmla="*/ 909 w 912"/>
              <a:gd name="T37" fmla="*/ 831 h 846"/>
              <a:gd name="T38" fmla="*/ 909 w 912"/>
              <a:gd name="T39" fmla="*/ 834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846">
                <a:moveTo>
                  <a:pt x="909" y="834"/>
                </a:moveTo>
                <a:lnTo>
                  <a:pt x="909" y="834"/>
                </a:lnTo>
                <a:cubicBezTo>
                  <a:pt x="906" y="837"/>
                  <a:pt x="897" y="845"/>
                  <a:pt x="874" y="842"/>
                </a:cubicBezTo>
                <a:cubicBezTo>
                  <a:pt x="825" y="839"/>
                  <a:pt x="738" y="782"/>
                  <a:pt x="626" y="675"/>
                </a:cubicBezTo>
                <a:cubicBezTo>
                  <a:pt x="565" y="617"/>
                  <a:pt x="493" y="554"/>
                  <a:pt x="415" y="485"/>
                </a:cubicBezTo>
                <a:cubicBezTo>
                  <a:pt x="159" y="257"/>
                  <a:pt x="0" y="113"/>
                  <a:pt x="26" y="43"/>
                </a:cubicBezTo>
                <a:cubicBezTo>
                  <a:pt x="31" y="20"/>
                  <a:pt x="43" y="6"/>
                  <a:pt x="64" y="6"/>
                </a:cubicBezTo>
                <a:cubicBezTo>
                  <a:pt x="95" y="0"/>
                  <a:pt x="132" y="35"/>
                  <a:pt x="138" y="40"/>
                </a:cubicBezTo>
                <a:cubicBezTo>
                  <a:pt x="144" y="46"/>
                  <a:pt x="147" y="55"/>
                  <a:pt x="142" y="61"/>
                </a:cubicBezTo>
                <a:cubicBezTo>
                  <a:pt x="138" y="67"/>
                  <a:pt x="127" y="67"/>
                  <a:pt x="121" y="58"/>
                </a:cubicBezTo>
                <a:cubicBezTo>
                  <a:pt x="112" y="52"/>
                  <a:pt x="89" y="35"/>
                  <a:pt x="75" y="35"/>
                </a:cubicBezTo>
                <a:cubicBezTo>
                  <a:pt x="64" y="35"/>
                  <a:pt x="58" y="43"/>
                  <a:pt x="55" y="61"/>
                </a:cubicBezTo>
                <a:lnTo>
                  <a:pt x="55" y="61"/>
                </a:lnTo>
                <a:cubicBezTo>
                  <a:pt x="34" y="113"/>
                  <a:pt x="253" y="309"/>
                  <a:pt x="432" y="464"/>
                </a:cubicBezTo>
                <a:cubicBezTo>
                  <a:pt x="510" y="534"/>
                  <a:pt x="583" y="597"/>
                  <a:pt x="643" y="658"/>
                </a:cubicBezTo>
                <a:cubicBezTo>
                  <a:pt x="781" y="787"/>
                  <a:pt x="842" y="811"/>
                  <a:pt x="868" y="813"/>
                </a:cubicBezTo>
                <a:cubicBezTo>
                  <a:pt x="876" y="813"/>
                  <a:pt x="882" y="811"/>
                  <a:pt x="882" y="811"/>
                </a:cubicBezTo>
                <a:cubicBezTo>
                  <a:pt x="885" y="805"/>
                  <a:pt x="894" y="805"/>
                  <a:pt x="903" y="811"/>
                </a:cubicBezTo>
                <a:cubicBezTo>
                  <a:pt x="909" y="817"/>
                  <a:pt x="911" y="825"/>
                  <a:pt x="909" y="831"/>
                </a:cubicBezTo>
                <a:cubicBezTo>
                  <a:pt x="909" y="831"/>
                  <a:pt x="909" y="831"/>
                  <a:pt x="909" y="83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8" name="Freeform 35"/>
          <p:cNvSpPr>
            <a:spLocks noChangeArrowheads="1"/>
          </p:cNvSpPr>
          <p:nvPr/>
        </p:nvSpPr>
        <p:spPr bwMode="auto">
          <a:xfrm>
            <a:off x="3636123" y="2631547"/>
            <a:ext cx="385689" cy="353207"/>
          </a:xfrm>
          <a:custGeom>
            <a:avLst/>
            <a:gdLst>
              <a:gd name="T0" fmla="*/ 580 w 584"/>
              <a:gd name="T1" fmla="*/ 525 h 532"/>
              <a:gd name="T2" fmla="*/ 580 w 584"/>
              <a:gd name="T3" fmla="*/ 525 h 532"/>
              <a:gd name="T4" fmla="*/ 577 w 584"/>
              <a:gd name="T5" fmla="*/ 525 h 532"/>
              <a:gd name="T6" fmla="*/ 554 w 584"/>
              <a:gd name="T7" fmla="*/ 520 h 532"/>
              <a:gd name="T8" fmla="*/ 12 w 584"/>
              <a:gd name="T9" fmla="*/ 29 h 532"/>
              <a:gd name="T10" fmla="*/ 3 w 584"/>
              <a:gd name="T11" fmla="*/ 6 h 532"/>
              <a:gd name="T12" fmla="*/ 27 w 584"/>
              <a:gd name="T13" fmla="*/ 9 h 532"/>
              <a:gd name="T14" fmla="*/ 574 w 584"/>
              <a:gd name="T15" fmla="*/ 502 h 532"/>
              <a:gd name="T16" fmla="*/ 580 w 584"/>
              <a:gd name="T17" fmla="*/ 525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532">
                <a:moveTo>
                  <a:pt x="580" y="525"/>
                </a:moveTo>
                <a:lnTo>
                  <a:pt x="580" y="525"/>
                </a:lnTo>
                <a:cubicBezTo>
                  <a:pt x="577" y="525"/>
                  <a:pt x="577" y="525"/>
                  <a:pt x="577" y="525"/>
                </a:cubicBezTo>
                <a:cubicBezTo>
                  <a:pt x="572" y="531"/>
                  <a:pt x="563" y="528"/>
                  <a:pt x="554" y="520"/>
                </a:cubicBezTo>
                <a:cubicBezTo>
                  <a:pt x="390" y="338"/>
                  <a:pt x="15" y="33"/>
                  <a:pt x="12" y="29"/>
                </a:cubicBezTo>
                <a:cubicBezTo>
                  <a:pt x="3" y="23"/>
                  <a:pt x="0" y="12"/>
                  <a:pt x="3" y="6"/>
                </a:cubicBezTo>
                <a:cubicBezTo>
                  <a:pt x="9" y="0"/>
                  <a:pt x="17" y="0"/>
                  <a:pt x="27" y="9"/>
                </a:cubicBezTo>
                <a:cubicBezTo>
                  <a:pt x="41" y="21"/>
                  <a:pt x="407" y="321"/>
                  <a:pt x="574" y="502"/>
                </a:cubicBezTo>
                <a:cubicBezTo>
                  <a:pt x="580" y="511"/>
                  <a:pt x="583" y="520"/>
                  <a:pt x="580" y="52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2" name="Freeform 59"/>
          <p:cNvSpPr>
            <a:spLocks noChangeArrowheads="1"/>
          </p:cNvSpPr>
          <p:nvPr/>
        </p:nvSpPr>
        <p:spPr bwMode="auto">
          <a:xfrm>
            <a:off x="2782306" y="1960455"/>
            <a:ext cx="747826" cy="741734"/>
          </a:xfrm>
          <a:custGeom>
            <a:avLst/>
            <a:gdLst>
              <a:gd name="T0" fmla="*/ 404 w 1123"/>
              <a:gd name="T1" fmla="*/ 182 h 1117"/>
              <a:gd name="T2" fmla="*/ 404 w 1123"/>
              <a:gd name="T3" fmla="*/ 182 h 1117"/>
              <a:gd name="T4" fmla="*/ 479 w 1123"/>
              <a:gd name="T5" fmla="*/ 113 h 1117"/>
              <a:gd name="T6" fmla="*/ 583 w 1123"/>
              <a:gd name="T7" fmla="*/ 73 h 1117"/>
              <a:gd name="T8" fmla="*/ 701 w 1123"/>
              <a:gd name="T9" fmla="*/ 66 h 1117"/>
              <a:gd name="T10" fmla="*/ 830 w 1123"/>
              <a:gd name="T11" fmla="*/ 101 h 1117"/>
              <a:gd name="T12" fmla="*/ 903 w 1123"/>
              <a:gd name="T13" fmla="*/ 0 h 1117"/>
              <a:gd name="T14" fmla="*/ 974 w 1123"/>
              <a:gd name="T15" fmla="*/ 52 h 1117"/>
              <a:gd name="T16" fmla="*/ 906 w 1123"/>
              <a:gd name="T17" fmla="*/ 144 h 1117"/>
              <a:gd name="T18" fmla="*/ 914 w 1123"/>
              <a:gd name="T19" fmla="*/ 150 h 1117"/>
              <a:gd name="T20" fmla="*/ 923 w 1123"/>
              <a:gd name="T21" fmla="*/ 153 h 1117"/>
              <a:gd name="T22" fmla="*/ 992 w 1123"/>
              <a:gd name="T23" fmla="*/ 211 h 1117"/>
              <a:gd name="T24" fmla="*/ 1044 w 1123"/>
              <a:gd name="T25" fmla="*/ 271 h 1117"/>
              <a:gd name="T26" fmla="*/ 1087 w 1123"/>
              <a:gd name="T27" fmla="*/ 332 h 1117"/>
              <a:gd name="T28" fmla="*/ 1122 w 1123"/>
              <a:gd name="T29" fmla="*/ 398 h 1117"/>
              <a:gd name="T30" fmla="*/ 986 w 1123"/>
              <a:gd name="T31" fmla="*/ 496 h 1117"/>
              <a:gd name="T32" fmla="*/ 963 w 1123"/>
              <a:gd name="T33" fmla="*/ 441 h 1117"/>
              <a:gd name="T34" fmla="*/ 926 w 1123"/>
              <a:gd name="T35" fmla="*/ 375 h 1117"/>
              <a:gd name="T36" fmla="*/ 880 w 1123"/>
              <a:gd name="T37" fmla="*/ 309 h 1117"/>
              <a:gd name="T38" fmla="*/ 825 w 1123"/>
              <a:gd name="T39" fmla="*/ 254 h 1117"/>
              <a:gd name="T40" fmla="*/ 629 w 1123"/>
              <a:gd name="T41" fmla="*/ 522 h 1117"/>
              <a:gd name="T42" fmla="*/ 684 w 1123"/>
              <a:gd name="T43" fmla="*/ 618 h 1117"/>
              <a:gd name="T44" fmla="*/ 721 w 1123"/>
              <a:gd name="T45" fmla="*/ 721 h 1117"/>
              <a:gd name="T46" fmla="*/ 721 w 1123"/>
              <a:gd name="T47" fmla="*/ 837 h 1117"/>
              <a:gd name="T48" fmla="*/ 661 w 1123"/>
              <a:gd name="T49" fmla="*/ 964 h 1117"/>
              <a:gd name="T50" fmla="*/ 594 w 1123"/>
              <a:gd name="T51" fmla="*/ 1021 h 1117"/>
              <a:gd name="T52" fmla="*/ 499 w 1123"/>
              <a:gd name="T53" fmla="*/ 1056 h 1117"/>
              <a:gd name="T54" fmla="*/ 384 w 1123"/>
              <a:gd name="T55" fmla="*/ 1059 h 1117"/>
              <a:gd name="T56" fmla="*/ 260 w 1123"/>
              <a:gd name="T57" fmla="*/ 1021 h 1117"/>
              <a:gd name="T58" fmla="*/ 190 w 1123"/>
              <a:gd name="T59" fmla="*/ 1116 h 1117"/>
              <a:gd name="T60" fmla="*/ 118 w 1123"/>
              <a:gd name="T61" fmla="*/ 1062 h 1117"/>
              <a:gd name="T62" fmla="*/ 182 w 1123"/>
              <a:gd name="T63" fmla="*/ 975 h 1117"/>
              <a:gd name="T64" fmla="*/ 182 w 1123"/>
              <a:gd name="T65" fmla="*/ 975 h 1117"/>
              <a:gd name="T66" fmla="*/ 84 w 1123"/>
              <a:gd name="T67" fmla="*/ 894 h 1117"/>
              <a:gd name="T68" fmla="*/ 0 w 1123"/>
              <a:gd name="T69" fmla="*/ 807 h 1117"/>
              <a:gd name="T70" fmla="*/ 118 w 1123"/>
              <a:gd name="T71" fmla="*/ 698 h 1117"/>
              <a:gd name="T72" fmla="*/ 187 w 1123"/>
              <a:gd name="T73" fmla="*/ 790 h 1117"/>
              <a:gd name="T74" fmla="*/ 263 w 1123"/>
              <a:gd name="T75" fmla="*/ 868 h 1117"/>
              <a:gd name="T76" fmla="*/ 439 w 1123"/>
              <a:gd name="T77" fmla="*/ 632 h 1117"/>
              <a:gd name="T78" fmla="*/ 381 w 1123"/>
              <a:gd name="T79" fmla="*/ 534 h 1117"/>
              <a:gd name="T80" fmla="*/ 341 w 1123"/>
              <a:gd name="T81" fmla="*/ 427 h 1117"/>
              <a:gd name="T82" fmla="*/ 341 w 1123"/>
              <a:gd name="T83" fmla="*/ 312 h 1117"/>
              <a:gd name="T84" fmla="*/ 404 w 1123"/>
              <a:gd name="T85" fmla="*/ 182 h 1117"/>
              <a:gd name="T86" fmla="*/ 493 w 1123"/>
              <a:gd name="T87" fmla="*/ 880 h 1117"/>
              <a:gd name="T88" fmla="*/ 493 w 1123"/>
              <a:gd name="T89" fmla="*/ 880 h 1117"/>
              <a:gd name="T90" fmla="*/ 516 w 1123"/>
              <a:gd name="T91" fmla="*/ 799 h 1117"/>
              <a:gd name="T92" fmla="*/ 485 w 1123"/>
              <a:gd name="T93" fmla="*/ 715 h 1117"/>
              <a:gd name="T94" fmla="*/ 335 w 1123"/>
              <a:gd name="T95" fmla="*/ 917 h 1117"/>
              <a:gd name="T96" fmla="*/ 401 w 1123"/>
              <a:gd name="T97" fmla="*/ 943 h 1117"/>
              <a:gd name="T98" fmla="*/ 447 w 1123"/>
              <a:gd name="T99" fmla="*/ 929 h 1117"/>
              <a:gd name="T100" fmla="*/ 493 w 1123"/>
              <a:gd name="T101" fmla="*/ 880 h 1117"/>
              <a:gd name="T102" fmla="*/ 571 w 1123"/>
              <a:gd name="T103" fmla="*/ 268 h 1117"/>
              <a:gd name="T104" fmla="*/ 571 w 1123"/>
              <a:gd name="T105" fmla="*/ 268 h 1117"/>
              <a:gd name="T106" fmla="*/ 548 w 1123"/>
              <a:gd name="T107" fmla="*/ 349 h 1117"/>
              <a:gd name="T108" fmla="*/ 580 w 1123"/>
              <a:gd name="T109" fmla="*/ 439 h 1117"/>
              <a:gd name="T110" fmla="*/ 752 w 1123"/>
              <a:gd name="T111" fmla="*/ 205 h 1117"/>
              <a:gd name="T112" fmla="*/ 724 w 1123"/>
              <a:gd name="T113" fmla="*/ 194 h 1117"/>
              <a:gd name="T114" fmla="*/ 695 w 1123"/>
              <a:gd name="T115" fmla="*/ 185 h 1117"/>
              <a:gd name="T116" fmla="*/ 637 w 1123"/>
              <a:gd name="T117" fmla="*/ 199 h 1117"/>
              <a:gd name="T118" fmla="*/ 571 w 1123"/>
              <a:gd name="T119" fmla="*/ 268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3" h="1117">
                <a:moveTo>
                  <a:pt x="404" y="182"/>
                </a:moveTo>
                <a:lnTo>
                  <a:pt x="404" y="182"/>
                </a:lnTo>
                <a:cubicBezTo>
                  <a:pt x="424" y="153"/>
                  <a:pt x="450" y="130"/>
                  <a:pt x="479" y="113"/>
                </a:cubicBezTo>
                <a:cubicBezTo>
                  <a:pt x="510" y="93"/>
                  <a:pt x="545" y="81"/>
                  <a:pt x="583" y="73"/>
                </a:cubicBezTo>
                <a:cubicBezTo>
                  <a:pt x="620" y="63"/>
                  <a:pt x="658" y="61"/>
                  <a:pt x="701" y="66"/>
                </a:cubicBezTo>
                <a:cubicBezTo>
                  <a:pt x="744" y="69"/>
                  <a:pt x="787" y="81"/>
                  <a:pt x="830" y="101"/>
                </a:cubicBezTo>
                <a:cubicBezTo>
                  <a:pt x="903" y="0"/>
                  <a:pt x="903" y="0"/>
                  <a:pt x="903" y="0"/>
                </a:cubicBezTo>
                <a:cubicBezTo>
                  <a:pt x="974" y="52"/>
                  <a:pt x="974" y="52"/>
                  <a:pt x="974" y="52"/>
                </a:cubicBezTo>
                <a:cubicBezTo>
                  <a:pt x="906" y="144"/>
                  <a:pt x="906" y="144"/>
                  <a:pt x="906" y="144"/>
                </a:cubicBezTo>
                <a:cubicBezTo>
                  <a:pt x="911" y="147"/>
                  <a:pt x="911" y="147"/>
                  <a:pt x="914" y="150"/>
                </a:cubicBezTo>
                <a:cubicBezTo>
                  <a:pt x="917" y="150"/>
                  <a:pt x="920" y="150"/>
                  <a:pt x="923" y="153"/>
                </a:cubicBezTo>
                <a:cubicBezTo>
                  <a:pt x="949" y="173"/>
                  <a:pt x="972" y="194"/>
                  <a:pt x="992" y="211"/>
                </a:cubicBezTo>
                <a:cubicBezTo>
                  <a:pt x="1012" y="231"/>
                  <a:pt x="1030" y="251"/>
                  <a:pt x="1044" y="271"/>
                </a:cubicBezTo>
                <a:cubicBezTo>
                  <a:pt x="1061" y="292"/>
                  <a:pt x="1075" y="312"/>
                  <a:pt x="1087" y="332"/>
                </a:cubicBezTo>
                <a:cubicBezTo>
                  <a:pt x="1099" y="355"/>
                  <a:pt x="1110" y="375"/>
                  <a:pt x="1122" y="398"/>
                </a:cubicBezTo>
                <a:cubicBezTo>
                  <a:pt x="986" y="496"/>
                  <a:pt x="986" y="496"/>
                  <a:pt x="986" y="496"/>
                </a:cubicBezTo>
                <a:cubicBezTo>
                  <a:pt x="981" y="482"/>
                  <a:pt x="972" y="462"/>
                  <a:pt x="963" y="441"/>
                </a:cubicBezTo>
                <a:cubicBezTo>
                  <a:pt x="951" y="419"/>
                  <a:pt x="940" y="396"/>
                  <a:pt x="926" y="375"/>
                </a:cubicBezTo>
                <a:cubicBezTo>
                  <a:pt x="911" y="352"/>
                  <a:pt x="897" y="329"/>
                  <a:pt x="880" y="309"/>
                </a:cubicBezTo>
                <a:cubicBezTo>
                  <a:pt x="863" y="288"/>
                  <a:pt x="845" y="268"/>
                  <a:pt x="825" y="254"/>
                </a:cubicBezTo>
                <a:cubicBezTo>
                  <a:pt x="629" y="522"/>
                  <a:pt x="629" y="522"/>
                  <a:pt x="629" y="522"/>
                </a:cubicBezTo>
                <a:cubicBezTo>
                  <a:pt x="649" y="551"/>
                  <a:pt x="666" y="585"/>
                  <a:pt x="684" y="618"/>
                </a:cubicBezTo>
                <a:cubicBezTo>
                  <a:pt x="701" y="652"/>
                  <a:pt x="715" y="686"/>
                  <a:pt x="721" y="721"/>
                </a:cubicBezTo>
                <a:cubicBezTo>
                  <a:pt x="729" y="759"/>
                  <a:pt x="729" y="796"/>
                  <a:pt x="721" y="837"/>
                </a:cubicBezTo>
                <a:cubicBezTo>
                  <a:pt x="712" y="877"/>
                  <a:pt x="692" y="920"/>
                  <a:pt x="661" y="964"/>
                </a:cubicBezTo>
                <a:cubicBezTo>
                  <a:pt x="643" y="986"/>
                  <a:pt x="623" y="1004"/>
                  <a:pt x="594" y="1021"/>
                </a:cubicBezTo>
                <a:cubicBezTo>
                  <a:pt x="565" y="1035"/>
                  <a:pt x="533" y="1047"/>
                  <a:pt x="499" y="1056"/>
                </a:cubicBezTo>
                <a:cubicBezTo>
                  <a:pt x="462" y="1062"/>
                  <a:pt x="424" y="1064"/>
                  <a:pt x="384" y="1059"/>
                </a:cubicBezTo>
                <a:cubicBezTo>
                  <a:pt x="343" y="1053"/>
                  <a:pt x="300" y="1042"/>
                  <a:pt x="260" y="1021"/>
                </a:cubicBezTo>
                <a:cubicBezTo>
                  <a:pt x="190" y="1116"/>
                  <a:pt x="190" y="1116"/>
                  <a:pt x="190" y="1116"/>
                </a:cubicBezTo>
                <a:cubicBezTo>
                  <a:pt x="118" y="1062"/>
                  <a:pt x="118" y="1062"/>
                  <a:pt x="118" y="1062"/>
                </a:cubicBezTo>
                <a:cubicBezTo>
                  <a:pt x="182" y="975"/>
                  <a:pt x="182" y="975"/>
                  <a:pt x="182" y="975"/>
                </a:cubicBezTo>
                <a:lnTo>
                  <a:pt x="182" y="975"/>
                </a:lnTo>
                <a:cubicBezTo>
                  <a:pt x="144" y="946"/>
                  <a:pt x="113" y="920"/>
                  <a:pt x="84" y="894"/>
                </a:cubicBezTo>
                <a:cubicBezTo>
                  <a:pt x="55" y="865"/>
                  <a:pt x="26" y="837"/>
                  <a:pt x="0" y="807"/>
                </a:cubicBezTo>
                <a:cubicBezTo>
                  <a:pt x="118" y="698"/>
                  <a:pt x="118" y="698"/>
                  <a:pt x="118" y="698"/>
                </a:cubicBezTo>
                <a:cubicBezTo>
                  <a:pt x="139" y="730"/>
                  <a:pt x="162" y="759"/>
                  <a:pt x="187" y="790"/>
                </a:cubicBezTo>
                <a:cubicBezTo>
                  <a:pt x="210" y="819"/>
                  <a:pt x="237" y="845"/>
                  <a:pt x="263" y="868"/>
                </a:cubicBezTo>
                <a:cubicBezTo>
                  <a:pt x="439" y="632"/>
                  <a:pt x="439" y="632"/>
                  <a:pt x="439" y="632"/>
                </a:cubicBezTo>
                <a:cubicBezTo>
                  <a:pt x="418" y="600"/>
                  <a:pt x="401" y="568"/>
                  <a:pt x="381" y="534"/>
                </a:cubicBezTo>
                <a:cubicBezTo>
                  <a:pt x="363" y="502"/>
                  <a:pt x="349" y="464"/>
                  <a:pt x="341" y="427"/>
                </a:cubicBezTo>
                <a:cubicBezTo>
                  <a:pt x="335" y="389"/>
                  <a:pt x="335" y="352"/>
                  <a:pt x="341" y="312"/>
                </a:cubicBezTo>
                <a:cubicBezTo>
                  <a:pt x="349" y="268"/>
                  <a:pt x="369" y="225"/>
                  <a:pt x="404" y="182"/>
                </a:cubicBezTo>
                <a:close/>
                <a:moveTo>
                  <a:pt x="493" y="880"/>
                </a:moveTo>
                <a:lnTo>
                  <a:pt x="493" y="880"/>
                </a:lnTo>
                <a:cubicBezTo>
                  <a:pt x="513" y="854"/>
                  <a:pt x="519" y="828"/>
                  <a:pt x="516" y="799"/>
                </a:cubicBezTo>
                <a:cubicBezTo>
                  <a:pt x="513" y="773"/>
                  <a:pt x="502" y="744"/>
                  <a:pt x="485" y="715"/>
                </a:cubicBezTo>
                <a:cubicBezTo>
                  <a:pt x="335" y="917"/>
                  <a:pt x="335" y="917"/>
                  <a:pt x="335" y="917"/>
                </a:cubicBezTo>
                <a:cubicBezTo>
                  <a:pt x="358" y="932"/>
                  <a:pt x="381" y="941"/>
                  <a:pt x="401" y="943"/>
                </a:cubicBezTo>
                <a:cubicBezTo>
                  <a:pt x="415" y="943"/>
                  <a:pt x="429" y="941"/>
                  <a:pt x="447" y="929"/>
                </a:cubicBezTo>
                <a:cubicBezTo>
                  <a:pt x="462" y="917"/>
                  <a:pt x="479" y="903"/>
                  <a:pt x="493" y="880"/>
                </a:cubicBezTo>
                <a:close/>
                <a:moveTo>
                  <a:pt x="571" y="268"/>
                </a:moveTo>
                <a:lnTo>
                  <a:pt x="571" y="268"/>
                </a:lnTo>
                <a:cubicBezTo>
                  <a:pt x="551" y="295"/>
                  <a:pt x="542" y="320"/>
                  <a:pt x="548" y="349"/>
                </a:cubicBezTo>
                <a:cubicBezTo>
                  <a:pt x="551" y="378"/>
                  <a:pt x="563" y="407"/>
                  <a:pt x="580" y="439"/>
                </a:cubicBezTo>
                <a:cubicBezTo>
                  <a:pt x="752" y="205"/>
                  <a:pt x="752" y="205"/>
                  <a:pt x="752" y="205"/>
                </a:cubicBezTo>
                <a:cubicBezTo>
                  <a:pt x="741" y="199"/>
                  <a:pt x="732" y="197"/>
                  <a:pt x="724" y="194"/>
                </a:cubicBezTo>
                <a:cubicBezTo>
                  <a:pt x="715" y="191"/>
                  <a:pt x="704" y="188"/>
                  <a:pt x="695" y="185"/>
                </a:cubicBezTo>
                <a:cubicBezTo>
                  <a:pt x="678" y="182"/>
                  <a:pt x="661" y="185"/>
                  <a:pt x="637" y="199"/>
                </a:cubicBezTo>
                <a:cubicBezTo>
                  <a:pt x="617" y="214"/>
                  <a:pt x="594" y="237"/>
                  <a:pt x="571" y="26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3" name="Freeform 60"/>
          <p:cNvSpPr>
            <a:spLocks noChangeArrowheads="1"/>
          </p:cNvSpPr>
          <p:nvPr/>
        </p:nvSpPr>
        <p:spPr bwMode="auto">
          <a:xfrm>
            <a:off x="3117944" y="2693359"/>
            <a:ext cx="117768" cy="606338"/>
          </a:xfrm>
          <a:custGeom>
            <a:avLst/>
            <a:gdLst>
              <a:gd name="T0" fmla="*/ 118 w 180"/>
              <a:gd name="T1" fmla="*/ 914 h 915"/>
              <a:gd name="T2" fmla="*/ 118 w 180"/>
              <a:gd name="T3" fmla="*/ 914 h 915"/>
              <a:gd name="T4" fmla="*/ 81 w 180"/>
              <a:gd name="T5" fmla="*/ 900 h 915"/>
              <a:gd name="T6" fmla="*/ 20 w 180"/>
              <a:gd name="T7" fmla="*/ 672 h 915"/>
              <a:gd name="T8" fmla="*/ 14 w 180"/>
              <a:gd name="T9" fmla="*/ 455 h 915"/>
              <a:gd name="T10" fmla="*/ 81 w 180"/>
              <a:gd name="T11" fmla="*/ 9 h 915"/>
              <a:gd name="T12" fmla="*/ 147 w 180"/>
              <a:gd name="T13" fmla="*/ 11 h 915"/>
              <a:gd name="T14" fmla="*/ 179 w 180"/>
              <a:gd name="T15" fmla="*/ 72 h 915"/>
              <a:gd name="T16" fmla="*/ 164 w 180"/>
              <a:gd name="T17" fmla="*/ 87 h 915"/>
              <a:gd name="T18" fmla="*/ 147 w 180"/>
              <a:gd name="T19" fmla="*/ 72 h 915"/>
              <a:gd name="T20" fmla="*/ 129 w 180"/>
              <a:gd name="T21" fmla="*/ 34 h 915"/>
              <a:gd name="T22" fmla="*/ 92 w 180"/>
              <a:gd name="T23" fmla="*/ 34 h 915"/>
              <a:gd name="T24" fmla="*/ 89 w 180"/>
              <a:gd name="T25" fmla="*/ 34 h 915"/>
              <a:gd name="T26" fmla="*/ 46 w 180"/>
              <a:gd name="T27" fmla="*/ 455 h 915"/>
              <a:gd name="T28" fmla="*/ 52 w 180"/>
              <a:gd name="T29" fmla="*/ 672 h 915"/>
              <a:gd name="T30" fmla="*/ 101 w 180"/>
              <a:gd name="T31" fmla="*/ 882 h 915"/>
              <a:gd name="T32" fmla="*/ 115 w 180"/>
              <a:gd name="T33" fmla="*/ 888 h 915"/>
              <a:gd name="T34" fmla="*/ 132 w 180"/>
              <a:gd name="T35" fmla="*/ 900 h 915"/>
              <a:gd name="T36" fmla="*/ 118 w 180"/>
              <a:gd name="T37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" h="915">
                <a:moveTo>
                  <a:pt x="118" y="914"/>
                </a:moveTo>
                <a:lnTo>
                  <a:pt x="118" y="914"/>
                </a:lnTo>
                <a:cubicBezTo>
                  <a:pt x="112" y="914"/>
                  <a:pt x="95" y="914"/>
                  <a:pt x="81" y="900"/>
                </a:cubicBezTo>
                <a:cubicBezTo>
                  <a:pt x="40" y="868"/>
                  <a:pt x="20" y="790"/>
                  <a:pt x="20" y="672"/>
                </a:cubicBezTo>
                <a:cubicBezTo>
                  <a:pt x="20" y="609"/>
                  <a:pt x="17" y="533"/>
                  <a:pt x="14" y="455"/>
                </a:cubicBezTo>
                <a:cubicBezTo>
                  <a:pt x="0" y="190"/>
                  <a:pt x="0" y="29"/>
                  <a:pt x="81" y="9"/>
                </a:cubicBezTo>
                <a:cubicBezTo>
                  <a:pt x="106" y="0"/>
                  <a:pt x="129" y="3"/>
                  <a:pt x="147" y="11"/>
                </a:cubicBezTo>
                <a:cubicBezTo>
                  <a:pt x="179" y="29"/>
                  <a:pt x="179" y="69"/>
                  <a:pt x="179" y="72"/>
                </a:cubicBezTo>
                <a:cubicBezTo>
                  <a:pt x="179" y="81"/>
                  <a:pt x="173" y="87"/>
                  <a:pt x="164" y="87"/>
                </a:cubicBezTo>
                <a:cubicBezTo>
                  <a:pt x="156" y="87"/>
                  <a:pt x="147" y="81"/>
                  <a:pt x="147" y="72"/>
                </a:cubicBezTo>
                <a:cubicBezTo>
                  <a:pt x="147" y="66"/>
                  <a:pt x="144" y="43"/>
                  <a:pt x="129" y="34"/>
                </a:cubicBezTo>
                <a:cubicBezTo>
                  <a:pt x="121" y="29"/>
                  <a:pt x="106" y="29"/>
                  <a:pt x="92" y="34"/>
                </a:cubicBezTo>
                <a:cubicBezTo>
                  <a:pt x="89" y="34"/>
                  <a:pt x="89" y="34"/>
                  <a:pt x="89" y="34"/>
                </a:cubicBezTo>
                <a:cubicBezTo>
                  <a:pt x="26" y="49"/>
                  <a:pt x="38" y="274"/>
                  <a:pt x="46" y="455"/>
                </a:cubicBezTo>
                <a:cubicBezTo>
                  <a:pt x="49" y="533"/>
                  <a:pt x="52" y="609"/>
                  <a:pt x="52" y="672"/>
                </a:cubicBezTo>
                <a:cubicBezTo>
                  <a:pt x="49" y="819"/>
                  <a:pt x="81" y="865"/>
                  <a:pt x="101" y="882"/>
                </a:cubicBezTo>
                <a:cubicBezTo>
                  <a:pt x="109" y="888"/>
                  <a:pt x="115" y="888"/>
                  <a:pt x="115" y="888"/>
                </a:cubicBezTo>
                <a:cubicBezTo>
                  <a:pt x="124" y="888"/>
                  <a:pt x="132" y="894"/>
                  <a:pt x="132" y="900"/>
                </a:cubicBezTo>
                <a:cubicBezTo>
                  <a:pt x="132" y="909"/>
                  <a:pt x="127" y="914"/>
                  <a:pt x="118" y="91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4" name="Freeform 61"/>
          <p:cNvSpPr>
            <a:spLocks noChangeArrowheads="1"/>
          </p:cNvSpPr>
          <p:nvPr/>
        </p:nvSpPr>
        <p:spPr bwMode="auto">
          <a:xfrm>
            <a:off x="3282819" y="2640378"/>
            <a:ext cx="370969" cy="647546"/>
          </a:xfrm>
          <a:custGeom>
            <a:avLst/>
            <a:gdLst>
              <a:gd name="T0" fmla="*/ 547 w 560"/>
              <a:gd name="T1" fmla="*/ 966 h 976"/>
              <a:gd name="T2" fmla="*/ 547 w 560"/>
              <a:gd name="T3" fmla="*/ 966 h 976"/>
              <a:gd name="T4" fmla="*/ 507 w 560"/>
              <a:gd name="T5" fmla="*/ 966 h 976"/>
              <a:gd name="T6" fmla="*/ 340 w 560"/>
              <a:gd name="T7" fmla="*/ 753 h 976"/>
              <a:gd name="T8" fmla="*/ 224 w 560"/>
              <a:gd name="T9" fmla="*/ 528 h 976"/>
              <a:gd name="T10" fmla="*/ 63 w 560"/>
              <a:gd name="T11" fmla="*/ 29 h 976"/>
              <a:gd name="T12" fmla="*/ 124 w 560"/>
              <a:gd name="T13" fmla="*/ 3 h 976"/>
              <a:gd name="T14" fmla="*/ 184 w 560"/>
              <a:gd name="T15" fmla="*/ 55 h 976"/>
              <a:gd name="T16" fmla="*/ 176 w 560"/>
              <a:gd name="T17" fmla="*/ 75 h 976"/>
              <a:gd name="T18" fmla="*/ 156 w 560"/>
              <a:gd name="T19" fmla="*/ 69 h 976"/>
              <a:gd name="T20" fmla="*/ 121 w 560"/>
              <a:gd name="T21" fmla="*/ 35 h 976"/>
              <a:gd name="T22" fmla="*/ 83 w 560"/>
              <a:gd name="T23" fmla="*/ 52 h 976"/>
              <a:gd name="T24" fmla="*/ 83 w 560"/>
              <a:gd name="T25" fmla="*/ 52 h 976"/>
              <a:gd name="T26" fmla="*/ 254 w 560"/>
              <a:gd name="T27" fmla="*/ 513 h 976"/>
              <a:gd name="T28" fmla="*/ 369 w 560"/>
              <a:gd name="T29" fmla="*/ 741 h 976"/>
              <a:gd name="T30" fmla="*/ 516 w 560"/>
              <a:gd name="T31" fmla="*/ 937 h 976"/>
              <a:gd name="T32" fmla="*/ 533 w 560"/>
              <a:gd name="T33" fmla="*/ 940 h 976"/>
              <a:gd name="T34" fmla="*/ 533 w 560"/>
              <a:gd name="T35" fmla="*/ 940 h 976"/>
              <a:gd name="T36" fmla="*/ 557 w 560"/>
              <a:gd name="T37" fmla="*/ 943 h 976"/>
              <a:gd name="T38" fmla="*/ 551 w 560"/>
              <a:gd name="T39" fmla="*/ 966 h 976"/>
              <a:gd name="T40" fmla="*/ 547 w 560"/>
              <a:gd name="T41" fmla="*/ 96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0" h="976">
                <a:moveTo>
                  <a:pt x="547" y="966"/>
                </a:moveTo>
                <a:lnTo>
                  <a:pt x="547" y="966"/>
                </a:lnTo>
                <a:cubicBezTo>
                  <a:pt x="542" y="969"/>
                  <a:pt x="530" y="975"/>
                  <a:pt x="507" y="966"/>
                </a:cubicBezTo>
                <a:cubicBezTo>
                  <a:pt x="456" y="952"/>
                  <a:pt x="398" y="877"/>
                  <a:pt x="340" y="753"/>
                </a:cubicBezTo>
                <a:cubicBezTo>
                  <a:pt x="308" y="687"/>
                  <a:pt x="268" y="609"/>
                  <a:pt x="224" y="528"/>
                </a:cubicBezTo>
                <a:cubicBezTo>
                  <a:pt x="80" y="254"/>
                  <a:pt x="0" y="87"/>
                  <a:pt x="63" y="29"/>
                </a:cubicBezTo>
                <a:cubicBezTo>
                  <a:pt x="83" y="9"/>
                  <a:pt x="103" y="0"/>
                  <a:pt x="124" y="3"/>
                </a:cubicBezTo>
                <a:cubicBezTo>
                  <a:pt x="161" y="9"/>
                  <a:pt x="181" y="49"/>
                  <a:pt x="184" y="55"/>
                </a:cubicBezTo>
                <a:cubicBezTo>
                  <a:pt x="187" y="61"/>
                  <a:pt x="184" y="72"/>
                  <a:pt x="176" y="75"/>
                </a:cubicBezTo>
                <a:cubicBezTo>
                  <a:pt x="170" y="78"/>
                  <a:pt x="158" y="75"/>
                  <a:pt x="156" y="69"/>
                </a:cubicBezTo>
                <a:cubicBezTo>
                  <a:pt x="153" y="61"/>
                  <a:pt x="138" y="38"/>
                  <a:pt x="121" y="35"/>
                </a:cubicBezTo>
                <a:cubicBezTo>
                  <a:pt x="109" y="32"/>
                  <a:pt x="98" y="38"/>
                  <a:pt x="83" y="52"/>
                </a:cubicBezTo>
                <a:lnTo>
                  <a:pt x="83" y="52"/>
                </a:lnTo>
                <a:cubicBezTo>
                  <a:pt x="32" y="95"/>
                  <a:pt x="156" y="326"/>
                  <a:pt x="254" y="513"/>
                </a:cubicBezTo>
                <a:cubicBezTo>
                  <a:pt x="297" y="594"/>
                  <a:pt x="337" y="672"/>
                  <a:pt x="369" y="741"/>
                </a:cubicBezTo>
                <a:cubicBezTo>
                  <a:pt x="441" y="894"/>
                  <a:pt x="493" y="929"/>
                  <a:pt x="516" y="937"/>
                </a:cubicBezTo>
                <a:cubicBezTo>
                  <a:pt x="527" y="940"/>
                  <a:pt x="533" y="940"/>
                  <a:pt x="533" y="940"/>
                </a:cubicBezTo>
                <a:lnTo>
                  <a:pt x="533" y="940"/>
                </a:lnTo>
                <a:cubicBezTo>
                  <a:pt x="542" y="934"/>
                  <a:pt x="551" y="937"/>
                  <a:pt x="557" y="943"/>
                </a:cubicBezTo>
                <a:cubicBezTo>
                  <a:pt x="559" y="952"/>
                  <a:pt x="557" y="960"/>
                  <a:pt x="551" y="966"/>
                </a:cubicBezTo>
                <a:lnTo>
                  <a:pt x="547" y="966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44" name="TextBox 143"/>
          <p:cNvSpPr txBox="1"/>
          <p:nvPr/>
        </p:nvSpPr>
        <p:spPr>
          <a:xfrm rot="18347534">
            <a:off x="871289" y="3260239"/>
            <a:ext cx="1848610" cy="616561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400" b="1" dirty="0" smtClean="0">
                <a:solidFill>
                  <a:schemeClr val="accent1"/>
                </a:solidFill>
                <a:latin typeface="Source Sans Pro"/>
                <a:cs typeface="Source Sans Pro"/>
              </a:rPr>
              <a:t>Warning</a:t>
            </a:r>
            <a:endParaRPr lang="en-US" sz="3400" b="1" dirty="0">
              <a:solidFill>
                <a:schemeClr val="accent1"/>
              </a:solidFill>
              <a:latin typeface="Source Sans Pro"/>
              <a:cs typeface="Source Sans Pro"/>
            </a:endParaRPr>
          </a:p>
        </p:txBody>
      </p:sp>
      <p:sp>
        <p:nvSpPr>
          <p:cNvPr id="146" name="TextBox 145"/>
          <p:cNvSpPr txBox="1"/>
          <p:nvPr/>
        </p:nvSpPr>
        <p:spPr>
          <a:xfrm rot="16687595">
            <a:off x="2285683" y="4321840"/>
            <a:ext cx="1476715" cy="855601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b="1" dirty="0">
                <a:solidFill>
                  <a:schemeClr val="bg1"/>
                </a:solidFill>
                <a:latin typeface="Source Sans Pro"/>
                <a:cs typeface="Source Sans Pro"/>
              </a:rPr>
              <a:t>IDEA</a:t>
            </a:r>
          </a:p>
        </p:txBody>
      </p:sp>
      <p:sp>
        <p:nvSpPr>
          <p:cNvPr id="148" name="TextBox 147"/>
          <p:cNvSpPr txBox="1"/>
          <p:nvPr/>
        </p:nvSpPr>
        <p:spPr>
          <a:xfrm rot="3150159">
            <a:off x="3836342" y="3802349"/>
            <a:ext cx="2140358" cy="517046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Source Sans Pro"/>
                <a:cs typeface="Source Sans Pro"/>
              </a:rPr>
              <a:t>REALIZATION</a:t>
            </a:r>
          </a:p>
        </p:txBody>
      </p:sp>
      <p:sp>
        <p:nvSpPr>
          <p:cNvPr id="149" name="TextBox 148"/>
          <p:cNvSpPr txBox="1"/>
          <p:nvPr/>
        </p:nvSpPr>
        <p:spPr>
          <a:xfrm rot="15390264">
            <a:off x="3210372" y="4379083"/>
            <a:ext cx="1669075" cy="567830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dirty="0">
                <a:solidFill>
                  <a:schemeClr val="bg1"/>
                </a:solidFill>
                <a:latin typeface="Source Sans Pro"/>
                <a:cs typeface="Source Sans Pro"/>
              </a:rPr>
              <a:t>PLANING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85413" y="2280836"/>
            <a:ext cx="4315753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+mj-lt"/>
                <a:cs typeface="Source Sans Pro"/>
              </a:rPr>
              <a:t>컨트롤러와 </a:t>
            </a:r>
            <a:r>
              <a:rPr lang="en-US" altLang="ko-KR" sz="1600" b="1" dirty="0" smtClean="0">
                <a:latin typeface="+mj-lt"/>
                <a:cs typeface="Source Sans Pro"/>
              </a:rPr>
              <a:t>PC</a:t>
            </a:r>
            <a:r>
              <a:rPr lang="ko-KR" altLang="en-US" sz="1600" b="1" dirty="0" smtClean="0">
                <a:latin typeface="+mj-lt"/>
                <a:cs typeface="Source Sans Pro"/>
              </a:rPr>
              <a:t>의 연결은 유선연결로 한다</a:t>
            </a:r>
            <a:r>
              <a:rPr lang="en-US" altLang="ko-KR" sz="1600" b="1" dirty="0" smtClean="0">
                <a:latin typeface="+mj-lt"/>
                <a:cs typeface="Source Sans Pro"/>
              </a:rPr>
              <a:t>. </a:t>
            </a:r>
            <a:endParaRPr lang="en-US" sz="1600" b="1" dirty="0">
              <a:latin typeface="+mj-lt"/>
              <a:cs typeface="Source Sans Pr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67788" y="3236188"/>
            <a:ext cx="4687604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Source Sans Pro"/>
                <a:cs typeface="Source Sans Pro"/>
              </a:rPr>
              <a:t>전용게임에서만 컨트롤러가 작동한다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. 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310" y="4232708"/>
            <a:ext cx="3128338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rgbClr val="726F6F"/>
                </a:solidFill>
              </a:rPr>
              <a:t> </a:t>
            </a:r>
            <a:endParaRPr lang="ko-KR" altLang="en-US" sz="1200" b="1" dirty="0">
              <a:solidFill>
                <a:srgbClr val="726F6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648731" y="2348460"/>
            <a:ext cx="288000" cy="288000"/>
            <a:chOff x="6639495" y="2312207"/>
            <a:chExt cx="454157" cy="454217"/>
          </a:xfrm>
        </p:grpSpPr>
        <p:sp>
          <p:nvSpPr>
            <p:cNvPr id="45" name="Rectangle 44"/>
            <p:cNvSpPr/>
            <p:nvPr/>
          </p:nvSpPr>
          <p:spPr>
            <a:xfrm>
              <a:off x="6639495" y="2312207"/>
              <a:ext cx="454157" cy="4542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6722919" y="2423922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649996" y="3302254"/>
            <a:ext cx="288000" cy="288000"/>
            <a:chOff x="6639495" y="4036441"/>
            <a:chExt cx="454157" cy="454217"/>
          </a:xfrm>
        </p:grpSpPr>
        <p:sp>
          <p:nvSpPr>
            <p:cNvPr id="53" name="Rectangle 52"/>
            <p:cNvSpPr/>
            <p:nvPr/>
          </p:nvSpPr>
          <p:spPr>
            <a:xfrm>
              <a:off x="6639495" y="4036441"/>
              <a:ext cx="454157" cy="4542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9" name="Freeform 29"/>
            <p:cNvSpPr>
              <a:spLocks/>
            </p:cNvSpPr>
            <p:nvPr/>
          </p:nvSpPr>
          <p:spPr bwMode="auto">
            <a:xfrm>
              <a:off x="6722919" y="4152548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48731" y="4279087"/>
            <a:ext cx="288000" cy="288000"/>
            <a:chOff x="6639495" y="4906527"/>
            <a:chExt cx="454157" cy="454217"/>
          </a:xfrm>
        </p:grpSpPr>
        <p:sp>
          <p:nvSpPr>
            <p:cNvPr id="57" name="Rectangle 56"/>
            <p:cNvSpPr/>
            <p:nvPr/>
          </p:nvSpPr>
          <p:spPr>
            <a:xfrm>
              <a:off x="6639495" y="4906527"/>
              <a:ext cx="454157" cy="45421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0" name="Freeform 29"/>
            <p:cNvSpPr>
              <a:spLocks/>
            </p:cNvSpPr>
            <p:nvPr/>
          </p:nvSpPr>
          <p:spPr bwMode="auto">
            <a:xfrm>
              <a:off x="6722919" y="5022862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Constraints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04856" y="4203004"/>
            <a:ext cx="4886516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Source Sans Pro"/>
                <a:cs typeface="Source Sans Pro"/>
              </a:rPr>
              <a:t>진동센서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 </a:t>
            </a:r>
            <a:r>
              <a:rPr lang="ko-KR" altLang="en-US" sz="1600" b="1" dirty="0" err="1" smtClean="0">
                <a:latin typeface="Source Sans Pro"/>
                <a:cs typeface="Source Sans Pro"/>
              </a:rPr>
              <a:t>자이로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 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롤러 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 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버튼을 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사용한다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. 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그룹 394"/>
          <p:cNvGrpSpPr/>
          <p:nvPr/>
        </p:nvGrpSpPr>
        <p:grpSpPr>
          <a:xfrm>
            <a:off x="528023" y="843160"/>
            <a:ext cx="10931170" cy="5442541"/>
            <a:chOff x="1679576" y="1811145"/>
            <a:chExt cx="8659812" cy="4311650"/>
          </a:xfrm>
          <a:effectLst/>
        </p:grpSpPr>
        <p:sp>
          <p:nvSpPr>
            <p:cNvPr id="217" name="Freeform 186"/>
            <p:cNvSpPr>
              <a:spLocks/>
            </p:cNvSpPr>
            <p:nvPr/>
          </p:nvSpPr>
          <p:spPr bwMode="auto">
            <a:xfrm>
              <a:off x="6775451" y="4894070"/>
              <a:ext cx="176212" cy="338138"/>
            </a:xfrm>
            <a:custGeom>
              <a:avLst/>
              <a:gdLst>
                <a:gd name="T0" fmla="*/ 5 w 47"/>
                <a:gd name="T1" fmla="*/ 58 h 90"/>
                <a:gd name="T2" fmla="*/ 9 w 47"/>
                <a:gd name="T3" fmla="*/ 48 h 90"/>
                <a:gd name="T4" fmla="*/ 6 w 47"/>
                <a:gd name="T5" fmla="*/ 36 h 90"/>
                <a:gd name="T6" fmla="*/ 21 w 47"/>
                <a:gd name="T7" fmla="*/ 22 h 90"/>
                <a:gd name="T8" fmla="*/ 37 w 47"/>
                <a:gd name="T9" fmla="*/ 7 h 90"/>
                <a:gd name="T10" fmla="*/ 38 w 47"/>
                <a:gd name="T11" fmla="*/ 0 h 90"/>
                <a:gd name="T12" fmla="*/ 47 w 47"/>
                <a:gd name="T13" fmla="*/ 22 h 90"/>
                <a:gd name="T14" fmla="*/ 47 w 47"/>
                <a:gd name="T15" fmla="*/ 25 h 90"/>
                <a:gd name="T16" fmla="*/ 43 w 47"/>
                <a:gd name="T17" fmla="*/ 24 h 90"/>
                <a:gd name="T18" fmla="*/ 33 w 47"/>
                <a:gd name="T19" fmla="*/ 65 h 90"/>
                <a:gd name="T20" fmla="*/ 13 w 47"/>
                <a:gd name="T21" fmla="*/ 90 h 90"/>
                <a:gd name="T22" fmla="*/ 3 w 47"/>
                <a:gd name="T23" fmla="*/ 78 h 90"/>
                <a:gd name="T24" fmla="*/ 3 w 47"/>
                <a:gd name="T25" fmla="*/ 72 h 90"/>
                <a:gd name="T26" fmla="*/ 0 w 47"/>
                <a:gd name="T27" fmla="*/ 63 h 90"/>
                <a:gd name="T28" fmla="*/ 5 w 47"/>
                <a:gd name="T2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90">
                  <a:moveTo>
                    <a:pt x="5" y="58"/>
                  </a:moveTo>
                  <a:cubicBezTo>
                    <a:pt x="5" y="58"/>
                    <a:pt x="9" y="49"/>
                    <a:pt x="9" y="48"/>
                  </a:cubicBezTo>
                  <a:cubicBezTo>
                    <a:pt x="9" y="46"/>
                    <a:pt x="6" y="40"/>
                    <a:pt x="6" y="36"/>
                  </a:cubicBezTo>
                  <a:cubicBezTo>
                    <a:pt x="6" y="25"/>
                    <a:pt x="14" y="26"/>
                    <a:pt x="21" y="22"/>
                  </a:cubicBezTo>
                  <a:cubicBezTo>
                    <a:pt x="26" y="19"/>
                    <a:pt x="33" y="10"/>
                    <a:pt x="37" y="7"/>
                  </a:cubicBezTo>
                  <a:cubicBezTo>
                    <a:pt x="38" y="6"/>
                    <a:pt x="37" y="2"/>
                    <a:pt x="38" y="0"/>
                  </a:cubicBezTo>
                  <a:cubicBezTo>
                    <a:pt x="46" y="1"/>
                    <a:pt x="45" y="16"/>
                    <a:pt x="47" y="2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4" y="24"/>
                    <a:pt x="43" y="24"/>
                  </a:cubicBezTo>
                  <a:cubicBezTo>
                    <a:pt x="43" y="40"/>
                    <a:pt x="38" y="52"/>
                    <a:pt x="33" y="65"/>
                  </a:cubicBezTo>
                  <a:cubicBezTo>
                    <a:pt x="29" y="75"/>
                    <a:pt x="27" y="90"/>
                    <a:pt x="13" y="90"/>
                  </a:cubicBezTo>
                  <a:cubicBezTo>
                    <a:pt x="8" y="90"/>
                    <a:pt x="3" y="83"/>
                    <a:pt x="3" y="78"/>
                  </a:cubicBezTo>
                  <a:cubicBezTo>
                    <a:pt x="3" y="75"/>
                    <a:pt x="3" y="73"/>
                    <a:pt x="3" y="72"/>
                  </a:cubicBezTo>
                  <a:cubicBezTo>
                    <a:pt x="0" y="70"/>
                    <a:pt x="0" y="66"/>
                    <a:pt x="0" y="63"/>
                  </a:cubicBezTo>
                  <a:cubicBezTo>
                    <a:pt x="0" y="62"/>
                    <a:pt x="4" y="58"/>
                    <a:pt x="5" y="5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187"/>
            <p:cNvSpPr>
              <a:spLocks/>
            </p:cNvSpPr>
            <p:nvPr/>
          </p:nvSpPr>
          <p:spPr bwMode="auto">
            <a:xfrm>
              <a:off x="5321301" y="3635183"/>
              <a:ext cx="1652587" cy="1849438"/>
            </a:xfrm>
            <a:custGeom>
              <a:avLst/>
              <a:gdLst>
                <a:gd name="T0" fmla="*/ 256 w 440"/>
                <a:gd name="T1" fmla="*/ 34 h 492"/>
                <a:gd name="T2" fmla="*/ 271 w 440"/>
                <a:gd name="T3" fmla="*/ 41 h 492"/>
                <a:gd name="T4" fmla="*/ 312 w 440"/>
                <a:gd name="T5" fmla="*/ 44 h 492"/>
                <a:gd name="T6" fmla="*/ 331 w 440"/>
                <a:gd name="T7" fmla="*/ 45 h 492"/>
                <a:gd name="T8" fmla="*/ 331 w 440"/>
                <a:gd name="T9" fmla="*/ 70 h 492"/>
                <a:gd name="T10" fmla="*/ 318 w 440"/>
                <a:gd name="T11" fmla="*/ 59 h 492"/>
                <a:gd name="T12" fmla="*/ 349 w 440"/>
                <a:gd name="T13" fmla="*/ 114 h 492"/>
                <a:gd name="T14" fmla="*/ 359 w 440"/>
                <a:gd name="T15" fmla="*/ 137 h 492"/>
                <a:gd name="T16" fmla="*/ 375 w 440"/>
                <a:gd name="T17" fmla="*/ 159 h 492"/>
                <a:gd name="T18" fmla="*/ 388 w 440"/>
                <a:gd name="T19" fmla="*/ 179 h 492"/>
                <a:gd name="T20" fmla="*/ 404 w 440"/>
                <a:gd name="T21" fmla="*/ 184 h 492"/>
                <a:gd name="T22" fmla="*/ 438 w 440"/>
                <a:gd name="T23" fmla="*/ 177 h 492"/>
                <a:gd name="T24" fmla="*/ 424 w 440"/>
                <a:gd name="T25" fmla="*/ 218 h 492"/>
                <a:gd name="T26" fmla="*/ 369 w 440"/>
                <a:gd name="T27" fmla="*/ 278 h 492"/>
                <a:gd name="T28" fmla="*/ 363 w 440"/>
                <a:gd name="T29" fmla="*/ 308 h 492"/>
                <a:gd name="T30" fmla="*/ 370 w 440"/>
                <a:gd name="T31" fmla="*/ 328 h 492"/>
                <a:gd name="T32" fmla="*/ 370 w 440"/>
                <a:gd name="T33" fmla="*/ 348 h 492"/>
                <a:gd name="T34" fmla="*/ 339 w 440"/>
                <a:gd name="T35" fmla="*/ 383 h 492"/>
                <a:gd name="T36" fmla="*/ 339 w 440"/>
                <a:gd name="T37" fmla="*/ 405 h 492"/>
                <a:gd name="T38" fmla="*/ 330 w 440"/>
                <a:gd name="T39" fmla="*/ 419 h 492"/>
                <a:gd name="T40" fmla="*/ 322 w 440"/>
                <a:gd name="T41" fmla="*/ 435 h 492"/>
                <a:gd name="T42" fmla="*/ 304 w 440"/>
                <a:gd name="T43" fmla="*/ 464 h 492"/>
                <a:gd name="T44" fmla="*/ 276 w 440"/>
                <a:gd name="T45" fmla="*/ 486 h 492"/>
                <a:gd name="T46" fmla="*/ 263 w 440"/>
                <a:gd name="T47" fmla="*/ 485 h 492"/>
                <a:gd name="T48" fmla="*/ 232 w 440"/>
                <a:gd name="T49" fmla="*/ 487 h 492"/>
                <a:gd name="T50" fmla="*/ 226 w 440"/>
                <a:gd name="T51" fmla="*/ 477 h 492"/>
                <a:gd name="T52" fmla="*/ 221 w 440"/>
                <a:gd name="T53" fmla="*/ 459 h 492"/>
                <a:gd name="T54" fmla="*/ 203 w 440"/>
                <a:gd name="T55" fmla="*/ 405 h 492"/>
                <a:gd name="T56" fmla="*/ 185 w 440"/>
                <a:gd name="T57" fmla="*/ 364 h 492"/>
                <a:gd name="T58" fmla="*/ 196 w 440"/>
                <a:gd name="T59" fmla="*/ 319 h 492"/>
                <a:gd name="T60" fmla="*/ 187 w 440"/>
                <a:gd name="T61" fmla="*/ 287 h 492"/>
                <a:gd name="T62" fmla="*/ 173 w 440"/>
                <a:gd name="T63" fmla="*/ 252 h 492"/>
                <a:gd name="T64" fmla="*/ 175 w 440"/>
                <a:gd name="T65" fmla="*/ 237 h 492"/>
                <a:gd name="T66" fmla="*/ 152 w 440"/>
                <a:gd name="T67" fmla="*/ 227 h 492"/>
                <a:gd name="T68" fmla="*/ 106 w 440"/>
                <a:gd name="T69" fmla="*/ 222 h 492"/>
                <a:gd name="T70" fmla="*/ 84 w 440"/>
                <a:gd name="T71" fmla="*/ 223 h 492"/>
                <a:gd name="T72" fmla="*/ 56 w 440"/>
                <a:gd name="T73" fmla="*/ 226 h 492"/>
                <a:gd name="T74" fmla="*/ 20 w 440"/>
                <a:gd name="T75" fmla="*/ 189 h 492"/>
                <a:gd name="T76" fmla="*/ 3 w 440"/>
                <a:gd name="T77" fmla="*/ 173 h 492"/>
                <a:gd name="T78" fmla="*/ 3 w 440"/>
                <a:gd name="T79" fmla="*/ 166 h 492"/>
                <a:gd name="T80" fmla="*/ 9 w 440"/>
                <a:gd name="T81" fmla="*/ 138 h 492"/>
                <a:gd name="T82" fmla="*/ 11 w 440"/>
                <a:gd name="T83" fmla="*/ 102 h 492"/>
                <a:gd name="T84" fmla="*/ 39 w 440"/>
                <a:gd name="T85" fmla="*/ 68 h 492"/>
                <a:gd name="T86" fmla="*/ 53 w 440"/>
                <a:gd name="T87" fmla="*/ 40 h 492"/>
                <a:gd name="T88" fmla="*/ 72 w 440"/>
                <a:gd name="T89" fmla="*/ 18 h 492"/>
                <a:gd name="T90" fmla="*/ 96 w 440"/>
                <a:gd name="T91" fmla="*/ 18 h 492"/>
                <a:gd name="T92" fmla="*/ 140 w 440"/>
                <a:gd name="T93" fmla="*/ 3 h 492"/>
                <a:gd name="T94" fmla="*/ 158 w 440"/>
                <a:gd name="T95" fmla="*/ 2 h 492"/>
                <a:gd name="T96" fmla="*/ 174 w 440"/>
                <a:gd name="T97" fmla="*/ 0 h 492"/>
                <a:gd name="T98" fmla="*/ 184 w 440"/>
                <a:gd name="T99" fmla="*/ 3 h 492"/>
                <a:gd name="T100" fmla="*/ 183 w 440"/>
                <a:gd name="T101" fmla="*/ 14 h 492"/>
                <a:gd name="T102" fmla="*/ 191 w 440"/>
                <a:gd name="T103" fmla="*/ 33 h 492"/>
                <a:gd name="T104" fmla="*/ 234 w 440"/>
                <a:gd name="T105" fmla="*/ 51 h 492"/>
                <a:gd name="T106" fmla="*/ 238 w 440"/>
                <a:gd name="T107" fmla="*/ 4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0" h="492">
                  <a:moveTo>
                    <a:pt x="251" y="34"/>
                  </a:moveTo>
                  <a:cubicBezTo>
                    <a:pt x="256" y="34"/>
                    <a:pt x="256" y="34"/>
                    <a:pt x="256" y="34"/>
                  </a:cubicBezTo>
                  <a:cubicBezTo>
                    <a:pt x="256" y="37"/>
                    <a:pt x="259" y="38"/>
                    <a:pt x="260" y="39"/>
                  </a:cubicBezTo>
                  <a:cubicBezTo>
                    <a:pt x="262" y="42"/>
                    <a:pt x="267" y="40"/>
                    <a:pt x="271" y="41"/>
                  </a:cubicBezTo>
                  <a:cubicBezTo>
                    <a:pt x="278" y="44"/>
                    <a:pt x="288" y="48"/>
                    <a:pt x="296" y="48"/>
                  </a:cubicBezTo>
                  <a:cubicBezTo>
                    <a:pt x="303" y="48"/>
                    <a:pt x="305" y="44"/>
                    <a:pt x="312" y="44"/>
                  </a:cubicBezTo>
                  <a:cubicBezTo>
                    <a:pt x="317" y="44"/>
                    <a:pt x="319" y="47"/>
                    <a:pt x="324" y="47"/>
                  </a:cubicBezTo>
                  <a:cubicBezTo>
                    <a:pt x="328" y="47"/>
                    <a:pt x="328" y="46"/>
                    <a:pt x="331" y="45"/>
                  </a:cubicBezTo>
                  <a:cubicBezTo>
                    <a:pt x="332" y="49"/>
                    <a:pt x="335" y="52"/>
                    <a:pt x="335" y="57"/>
                  </a:cubicBezTo>
                  <a:cubicBezTo>
                    <a:pt x="335" y="59"/>
                    <a:pt x="332" y="67"/>
                    <a:pt x="331" y="70"/>
                  </a:cubicBezTo>
                  <a:cubicBezTo>
                    <a:pt x="326" y="69"/>
                    <a:pt x="322" y="59"/>
                    <a:pt x="318" y="55"/>
                  </a:cubicBezTo>
                  <a:cubicBezTo>
                    <a:pt x="318" y="59"/>
                    <a:pt x="318" y="59"/>
                    <a:pt x="318" y="59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102"/>
                    <a:pt x="345" y="112"/>
                    <a:pt x="349" y="114"/>
                  </a:cubicBezTo>
                  <a:cubicBezTo>
                    <a:pt x="349" y="126"/>
                    <a:pt x="349" y="126"/>
                    <a:pt x="349" y="126"/>
                  </a:cubicBezTo>
                  <a:cubicBezTo>
                    <a:pt x="351" y="133"/>
                    <a:pt x="356" y="133"/>
                    <a:pt x="359" y="137"/>
                  </a:cubicBezTo>
                  <a:cubicBezTo>
                    <a:pt x="363" y="143"/>
                    <a:pt x="361" y="148"/>
                    <a:pt x="365" y="153"/>
                  </a:cubicBezTo>
                  <a:cubicBezTo>
                    <a:pt x="368" y="156"/>
                    <a:pt x="371" y="156"/>
                    <a:pt x="375" y="159"/>
                  </a:cubicBezTo>
                  <a:cubicBezTo>
                    <a:pt x="378" y="162"/>
                    <a:pt x="380" y="171"/>
                    <a:pt x="388" y="171"/>
                  </a:cubicBezTo>
                  <a:cubicBezTo>
                    <a:pt x="388" y="175"/>
                    <a:pt x="390" y="176"/>
                    <a:pt x="388" y="179"/>
                  </a:cubicBezTo>
                  <a:cubicBezTo>
                    <a:pt x="391" y="181"/>
                    <a:pt x="394" y="188"/>
                    <a:pt x="397" y="188"/>
                  </a:cubicBezTo>
                  <a:cubicBezTo>
                    <a:pt x="401" y="188"/>
                    <a:pt x="401" y="185"/>
                    <a:pt x="404" y="184"/>
                  </a:cubicBezTo>
                  <a:cubicBezTo>
                    <a:pt x="408" y="183"/>
                    <a:pt x="410" y="185"/>
                    <a:pt x="413" y="184"/>
                  </a:cubicBezTo>
                  <a:cubicBezTo>
                    <a:pt x="422" y="183"/>
                    <a:pt x="430" y="180"/>
                    <a:pt x="438" y="177"/>
                  </a:cubicBezTo>
                  <a:cubicBezTo>
                    <a:pt x="439" y="179"/>
                    <a:pt x="440" y="180"/>
                    <a:pt x="440" y="181"/>
                  </a:cubicBezTo>
                  <a:cubicBezTo>
                    <a:pt x="440" y="194"/>
                    <a:pt x="430" y="211"/>
                    <a:pt x="424" y="218"/>
                  </a:cubicBezTo>
                  <a:cubicBezTo>
                    <a:pt x="417" y="227"/>
                    <a:pt x="414" y="236"/>
                    <a:pt x="406" y="242"/>
                  </a:cubicBezTo>
                  <a:cubicBezTo>
                    <a:pt x="391" y="254"/>
                    <a:pt x="375" y="258"/>
                    <a:pt x="369" y="278"/>
                  </a:cubicBezTo>
                  <a:cubicBezTo>
                    <a:pt x="368" y="283"/>
                    <a:pt x="362" y="285"/>
                    <a:pt x="362" y="291"/>
                  </a:cubicBezTo>
                  <a:cubicBezTo>
                    <a:pt x="362" y="298"/>
                    <a:pt x="363" y="301"/>
                    <a:pt x="363" y="308"/>
                  </a:cubicBezTo>
                  <a:cubicBezTo>
                    <a:pt x="363" y="316"/>
                    <a:pt x="372" y="320"/>
                    <a:pt x="372" y="324"/>
                  </a:cubicBezTo>
                  <a:cubicBezTo>
                    <a:pt x="372" y="326"/>
                    <a:pt x="370" y="327"/>
                    <a:pt x="370" y="328"/>
                  </a:cubicBezTo>
                  <a:cubicBezTo>
                    <a:pt x="370" y="333"/>
                    <a:pt x="370" y="333"/>
                    <a:pt x="370" y="333"/>
                  </a:cubicBezTo>
                  <a:cubicBezTo>
                    <a:pt x="370" y="337"/>
                    <a:pt x="370" y="341"/>
                    <a:pt x="370" y="348"/>
                  </a:cubicBezTo>
                  <a:cubicBezTo>
                    <a:pt x="371" y="349"/>
                    <a:pt x="371" y="350"/>
                    <a:pt x="371" y="352"/>
                  </a:cubicBezTo>
                  <a:cubicBezTo>
                    <a:pt x="371" y="370"/>
                    <a:pt x="341" y="368"/>
                    <a:pt x="339" y="383"/>
                  </a:cubicBezTo>
                  <a:cubicBezTo>
                    <a:pt x="336" y="383"/>
                    <a:pt x="332" y="387"/>
                    <a:pt x="332" y="389"/>
                  </a:cubicBezTo>
                  <a:cubicBezTo>
                    <a:pt x="332" y="394"/>
                    <a:pt x="339" y="398"/>
                    <a:pt x="339" y="405"/>
                  </a:cubicBezTo>
                  <a:cubicBezTo>
                    <a:pt x="339" y="408"/>
                    <a:pt x="338" y="416"/>
                    <a:pt x="337" y="418"/>
                  </a:cubicBezTo>
                  <a:cubicBezTo>
                    <a:pt x="335" y="420"/>
                    <a:pt x="332" y="419"/>
                    <a:pt x="330" y="419"/>
                  </a:cubicBezTo>
                  <a:cubicBezTo>
                    <a:pt x="324" y="422"/>
                    <a:pt x="321" y="424"/>
                    <a:pt x="319" y="430"/>
                  </a:cubicBezTo>
                  <a:cubicBezTo>
                    <a:pt x="321" y="431"/>
                    <a:pt x="322" y="433"/>
                    <a:pt x="322" y="435"/>
                  </a:cubicBezTo>
                  <a:cubicBezTo>
                    <a:pt x="322" y="441"/>
                    <a:pt x="316" y="446"/>
                    <a:pt x="313" y="449"/>
                  </a:cubicBezTo>
                  <a:cubicBezTo>
                    <a:pt x="308" y="454"/>
                    <a:pt x="307" y="459"/>
                    <a:pt x="304" y="464"/>
                  </a:cubicBezTo>
                  <a:cubicBezTo>
                    <a:pt x="298" y="471"/>
                    <a:pt x="296" y="477"/>
                    <a:pt x="286" y="482"/>
                  </a:cubicBezTo>
                  <a:cubicBezTo>
                    <a:pt x="283" y="484"/>
                    <a:pt x="277" y="482"/>
                    <a:pt x="276" y="486"/>
                  </a:cubicBezTo>
                  <a:cubicBezTo>
                    <a:pt x="273" y="486"/>
                    <a:pt x="271" y="487"/>
                    <a:pt x="269" y="487"/>
                  </a:cubicBezTo>
                  <a:cubicBezTo>
                    <a:pt x="267" y="487"/>
                    <a:pt x="266" y="485"/>
                    <a:pt x="263" y="485"/>
                  </a:cubicBezTo>
                  <a:cubicBezTo>
                    <a:pt x="254" y="485"/>
                    <a:pt x="248" y="492"/>
                    <a:pt x="239" y="492"/>
                  </a:cubicBezTo>
                  <a:cubicBezTo>
                    <a:pt x="235" y="492"/>
                    <a:pt x="233" y="490"/>
                    <a:pt x="232" y="487"/>
                  </a:cubicBezTo>
                  <a:cubicBezTo>
                    <a:pt x="231" y="488"/>
                    <a:pt x="230" y="488"/>
                    <a:pt x="230" y="489"/>
                  </a:cubicBezTo>
                  <a:cubicBezTo>
                    <a:pt x="230" y="484"/>
                    <a:pt x="227" y="479"/>
                    <a:pt x="226" y="477"/>
                  </a:cubicBezTo>
                  <a:cubicBezTo>
                    <a:pt x="227" y="475"/>
                    <a:pt x="229" y="474"/>
                    <a:pt x="229" y="471"/>
                  </a:cubicBezTo>
                  <a:cubicBezTo>
                    <a:pt x="229" y="467"/>
                    <a:pt x="222" y="461"/>
                    <a:pt x="221" y="459"/>
                  </a:cubicBezTo>
                  <a:cubicBezTo>
                    <a:pt x="213" y="445"/>
                    <a:pt x="203" y="431"/>
                    <a:pt x="203" y="411"/>
                  </a:cubicBezTo>
                  <a:cubicBezTo>
                    <a:pt x="203" y="408"/>
                    <a:pt x="203" y="407"/>
                    <a:pt x="203" y="405"/>
                  </a:cubicBezTo>
                  <a:cubicBezTo>
                    <a:pt x="203" y="402"/>
                    <a:pt x="200" y="401"/>
                    <a:pt x="198" y="398"/>
                  </a:cubicBezTo>
                  <a:cubicBezTo>
                    <a:pt x="192" y="387"/>
                    <a:pt x="185" y="379"/>
                    <a:pt x="185" y="364"/>
                  </a:cubicBezTo>
                  <a:cubicBezTo>
                    <a:pt x="185" y="348"/>
                    <a:pt x="199" y="344"/>
                    <a:pt x="199" y="332"/>
                  </a:cubicBezTo>
                  <a:cubicBezTo>
                    <a:pt x="199" y="326"/>
                    <a:pt x="197" y="324"/>
                    <a:pt x="196" y="319"/>
                  </a:cubicBezTo>
                  <a:cubicBezTo>
                    <a:pt x="195" y="309"/>
                    <a:pt x="193" y="306"/>
                    <a:pt x="191" y="300"/>
                  </a:cubicBezTo>
                  <a:cubicBezTo>
                    <a:pt x="189" y="296"/>
                    <a:pt x="190" y="291"/>
                    <a:pt x="187" y="287"/>
                  </a:cubicBezTo>
                  <a:cubicBezTo>
                    <a:pt x="181" y="279"/>
                    <a:pt x="168" y="271"/>
                    <a:pt x="168" y="261"/>
                  </a:cubicBezTo>
                  <a:cubicBezTo>
                    <a:pt x="168" y="258"/>
                    <a:pt x="171" y="253"/>
                    <a:pt x="173" y="252"/>
                  </a:cubicBezTo>
                  <a:cubicBezTo>
                    <a:pt x="172" y="250"/>
                    <a:pt x="173" y="249"/>
                    <a:pt x="173" y="248"/>
                  </a:cubicBezTo>
                  <a:cubicBezTo>
                    <a:pt x="173" y="245"/>
                    <a:pt x="173" y="239"/>
                    <a:pt x="175" y="237"/>
                  </a:cubicBezTo>
                  <a:cubicBezTo>
                    <a:pt x="173" y="232"/>
                    <a:pt x="169" y="227"/>
                    <a:pt x="161" y="227"/>
                  </a:cubicBezTo>
                  <a:cubicBezTo>
                    <a:pt x="157" y="227"/>
                    <a:pt x="154" y="227"/>
                    <a:pt x="152" y="227"/>
                  </a:cubicBezTo>
                  <a:cubicBezTo>
                    <a:pt x="145" y="227"/>
                    <a:pt x="143" y="214"/>
                    <a:pt x="134" y="214"/>
                  </a:cubicBezTo>
                  <a:cubicBezTo>
                    <a:pt x="123" y="214"/>
                    <a:pt x="114" y="219"/>
                    <a:pt x="106" y="222"/>
                  </a:cubicBezTo>
                  <a:cubicBezTo>
                    <a:pt x="102" y="223"/>
                    <a:pt x="101" y="226"/>
                    <a:pt x="98" y="226"/>
                  </a:cubicBezTo>
                  <a:cubicBezTo>
                    <a:pt x="94" y="226"/>
                    <a:pt x="89" y="223"/>
                    <a:pt x="84" y="223"/>
                  </a:cubicBezTo>
                  <a:cubicBezTo>
                    <a:pt x="75" y="223"/>
                    <a:pt x="71" y="227"/>
                    <a:pt x="62" y="227"/>
                  </a:cubicBezTo>
                  <a:cubicBezTo>
                    <a:pt x="60" y="227"/>
                    <a:pt x="57" y="226"/>
                    <a:pt x="56" y="226"/>
                  </a:cubicBezTo>
                  <a:cubicBezTo>
                    <a:pt x="49" y="221"/>
                    <a:pt x="36" y="213"/>
                    <a:pt x="31" y="206"/>
                  </a:cubicBezTo>
                  <a:cubicBezTo>
                    <a:pt x="27" y="199"/>
                    <a:pt x="26" y="194"/>
                    <a:pt x="20" y="189"/>
                  </a:cubicBezTo>
                  <a:cubicBezTo>
                    <a:pt x="18" y="188"/>
                    <a:pt x="6" y="177"/>
                    <a:pt x="6" y="177"/>
                  </a:cubicBezTo>
                  <a:cubicBezTo>
                    <a:pt x="5" y="175"/>
                    <a:pt x="5" y="175"/>
                    <a:pt x="3" y="173"/>
                  </a:cubicBezTo>
                  <a:cubicBezTo>
                    <a:pt x="4" y="173"/>
                    <a:pt x="4" y="173"/>
                    <a:pt x="4" y="173"/>
                  </a:cubicBezTo>
                  <a:cubicBezTo>
                    <a:pt x="4" y="170"/>
                    <a:pt x="3" y="168"/>
                    <a:pt x="3" y="166"/>
                  </a:cubicBezTo>
                  <a:cubicBezTo>
                    <a:pt x="3" y="163"/>
                    <a:pt x="1" y="162"/>
                    <a:pt x="0" y="159"/>
                  </a:cubicBezTo>
                  <a:cubicBezTo>
                    <a:pt x="5" y="156"/>
                    <a:pt x="9" y="144"/>
                    <a:pt x="9" y="138"/>
                  </a:cubicBezTo>
                  <a:cubicBezTo>
                    <a:pt x="9" y="128"/>
                    <a:pt x="5" y="122"/>
                    <a:pt x="5" y="113"/>
                  </a:cubicBezTo>
                  <a:cubicBezTo>
                    <a:pt x="5" y="108"/>
                    <a:pt x="10" y="106"/>
                    <a:pt x="11" y="102"/>
                  </a:cubicBezTo>
                  <a:cubicBezTo>
                    <a:pt x="14" y="93"/>
                    <a:pt x="21" y="81"/>
                    <a:pt x="26" y="74"/>
                  </a:cubicBezTo>
                  <a:cubicBezTo>
                    <a:pt x="29" y="69"/>
                    <a:pt x="35" y="70"/>
                    <a:pt x="39" y="68"/>
                  </a:cubicBezTo>
                  <a:cubicBezTo>
                    <a:pt x="43" y="65"/>
                    <a:pt x="48" y="61"/>
                    <a:pt x="50" y="57"/>
                  </a:cubicBezTo>
                  <a:cubicBezTo>
                    <a:pt x="52" y="49"/>
                    <a:pt x="49" y="45"/>
                    <a:pt x="53" y="40"/>
                  </a:cubicBezTo>
                  <a:cubicBezTo>
                    <a:pt x="59" y="32"/>
                    <a:pt x="67" y="25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4" y="16"/>
                    <a:pt x="74" y="14"/>
                    <a:pt x="77" y="12"/>
                  </a:cubicBezTo>
                  <a:cubicBezTo>
                    <a:pt x="82" y="16"/>
                    <a:pt x="88" y="18"/>
                    <a:pt x="96" y="18"/>
                  </a:cubicBezTo>
                  <a:cubicBezTo>
                    <a:pt x="101" y="18"/>
                    <a:pt x="102" y="15"/>
                    <a:pt x="104" y="14"/>
                  </a:cubicBezTo>
                  <a:cubicBezTo>
                    <a:pt x="113" y="9"/>
                    <a:pt x="130" y="3"/>
                    <a:pt x="140" y="3"/>
                  </a:cubicBezTo>
                  <a:cubicBezTo>
                    <a:pt x="143" y="3"/>
                    <a:pt x="146" y="5"/>
                    <a:pt x="148" y="5"/>
                  </a:cubicBezTo>
                  <a:cubicBezTo>
                    <a:pt x="151" y="5"/>
                    <a:pt x="154" y="2"/>
                    <a:pt x="158" y="2"/>
                  </a:cubicBezTo>
                  <a:cubicBezTo>
                    <a:pt x="161" y="2"/>
                    <a:pt x="162" y="3"/>
                    <a:pt x="164" y="3"/>
                  </a:cubicBezTo>
                  <a:cubicBezTo>
                    <a:pt x="169" y="3"/>
                    <a:pt x="169" y="0"/>
                    <a:pt x="174" y="0"/>
                  </a:cubicBezTo>
                  <a:cubicBezTo>
                    <a:pt x="178" y="0"/>
                    <a:pt x="177" y="4"/>
                    <a:pt x="180" y="4"/>
                  </a:cubicBezTo>
                  <a:cubicBezTo>
                    <a:pt x="182" y="4"/>
                    <a:pt x="182" y="3"/>
                    <a:pt x="184" y="3"/>
                  </a:cubicBezTo>
                  <a:cubicBezTo>
                    <a:pt x="183" y="6"/>
                    <a:pt x="180" y="6"/>
                    <a:pt x="180" y="9"/>
                  </a:cubicBezTo>
                  <a:cubicBezTo>
                    <a:pt x="180" y="11"/>
                    <a:pt x="183" y="12"/>
                    <a:pt x="183" y="14"/>
                  </a:cubicBezTo>
                  <a:cubicBezTo>
                    <a:pt x="183" y="17"/>
                    <a:pt x="180" y="19"/>
                    <a:pt x="180" y="22"/>
                  </a:cubicBezTo>
                  <a:cubicBezTo>
                    <a:pt x="180" y="28"/>
                    <a:pt x="186" y="33"/>
                    <a:pt x="191" y="33"/>
                  </a:cubicBezTo>
                  <a:cubicBezTo>
                    <a:pt x="193" y="33"/>
                    <a:pt x="195" y="33"/>
                    <a:pt x="197" y="33"/>
                  </a:cubicBezTo>
                  <a:cubicBezTo>
                    <a:pt x="212" y="33"/>
                    <a:pt x="217" y="51"/>
                    <a:pt x="234" y="51"/>
                  </a:cubicBezTo>
                  <a:cubicBezTo>
                    <a:pt x="236" y="51"/>
                    <a:pt x="238" y="49"/>
                    <a:pt x="238" y="48"/>
                  </a:cubicBezTo>
                  <a:cubicBezTo>
                    <a:pt x="238" y="46"/>
                    <a:pt x="238" y="45"/>
                    <a:pt x="238" y="43"/>
                  </a:cubicBezTo>
                  <a:cubicBezTo>
                    <a:pt x="238" y="36"/>
                    <a:pt x="244" y="36"/>
                    <a:pt x="251" y="3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188"/>
            <p:cNvSpPr>
              <a:spLocks/>
            </p:cNvSpPr>
            <p:nvPr/>
          </p:nvSpPr>
          <p:spPr bwMode="auto">
            <a:xfrm>
              <a:off x="6365876" y="3503420"/>
              <a:ext cx="901700" cy="781050"/>
            </a:xfrm>
            <a:custGeom>
              <a:avLst/>
              <a:gdLst>
                <a:gd name="T0" fmla="*/ 52 w 240"/>
                <a:gd name="T1" fmla="*/ 79 h 208"/>
                <a:gd name="T2" fmla="*/ 58 w 240"/>
                <a:gd name="T3" fmla="*/ 64 h 208"/>
                <a:gd name="T4" fmla="*/ 62 w 240"/>
                <a:gd name="T5" fmla="*/ 44 h 208"/>
                <a:gd name="T6" fmla="*/ 64 w 240"/>
                <a:gd name="T7" fmla="*/ 39 h 208"/>
                <a:gd name="T8" fmla="*/ 55 w 240"/>
                <a:gd name="T9" fmla="*/ 40 h 208"/>
                <a:gd name="T10" fmla="*/ 32 w 240"/>
                <a:gd name="T11" fmla="*/ 40 h 208"/>
                <a:gd name="T12" fmla="*/ 14 w 240"/>
                <a:gd name="T13" fmla="*/ 41 h 208"/>
                <a:gd name="T14" fmla="*/ 13 w 240"/>
                <a:gd name="T15" fmla="*/ 39 h 208"/>
                <a:gd name="T16" fmla="*/ 0 w 240"/>
                <a:gd name="T17" fmla="*/ 28 h 208"/>
                <a:gd name="T18" fmla="*/ 4 w 240"/>
                <a:gd name="T19" fmla="*/ 19 h 208"/>
                <a:gd name="T20" fmla="*/ 21 w 240"/>
                <a:gd name="T21" fmla="*/ 10 h 208"/>
                <a:gd name="T22" fmla="*/ 24 w 240"/>
                <a:gd name="T23" fmla="*/ 6 h 208"/>
                <a:gd name="T24" fmla="*/ 41 w 240"/>
                <a:gd name="T25" fmla="*/ 2 h 208"/>
                <a:gd name="T26" fmla="*/ 65 w 240"/>
                <a:gd name="T27" fmla="*/ 3 h 208"/>
                <a:gd name="T28" fmla="*/ 89 w 240"/>
                <a:gd name="T29" fmla="*/ 8 h 208"/>
                <a:gd name="T30" fmla="*/ 114 w 240"/>
                <a:gd name="T31" fmla="*/ 11 h 208"/>
                <a:gd name="T32" fmla="*/ 131 w 240"/>
                <a:gd name="T33" fmla="*/ 23 h 208"/>
                <a:gd name="T34" fmla="*/ 142 w 240"/>
                <a:gd name="T35" fmla="*/ 17 h 208"/>
                <a:gd name="T36" fmla="*/ 144 w 240"/>
                <a:gd name="T37" fmla="*/ 22 h 208"/>
                <a:gd name="T38" fmla="*/ 148 w 240"/>
                <a:gd name="T39" fmla="*/ 33 h 208"/>
                <a:gd name="T40" fmla="*/ 158 w 240"/>
                <a:gd name="T41" fmla="*/ 39 h 208"/>
                <a:gd name="T42" fmla="*/ 180 w 240"/>
                <a:gd name="T43" fmla="*/ 39 h 208"/>
                <a:gd name="T44" fmla="*/ 184 w 240"/>
                <a:gd name="T45" fmla="*/ 32 h 208"/>
                <a:gd name="T46" fmla="*/ 199 w 240"/>
                <a:gd name="T47" fmla="*/ 26 h 208"/>
                <a:gd name="T48" fmla="*/ 225 w 240"/>
                <a:gd name="T49" fmla="*/ 38 h 208"/>
                <a:gd name="T50" fmla="*/ 228 w 240"/>
                <a:gd name="T51" fmla="*/ 49 h 208"/>
                <a:gd name="T52" fmla="*/ 223 w 240"/>
                <a:gd name="T53" fmla="*/ 61 h 208"/>
                <a:gd name="T54" fmla="*/ 224 w 240"/>
                <a:gd name="T55" fmla="*/ 71 h 208"/>
                <a:gd name="T56" fmla="*/ 231 w 240"/>
                <a:gd name="T57" fmla="*/ 80 h 208"/>
                <a:gd name="T58" fmla="*/ 228 w 240"/>
                <a:gd name="T59" fmla="*/ 92 h 208"/>
                <a:gd name="T60" fmla="*/ 230 w 240"/>
                <a:gd name="T61" fmla="*/ 119 h 208"/>
                <a:gd name="T62" fmla="*/ 230 w 240"/>
                <a:gd name="T63" fmla="*/ 123 h 208"/>
                <a:gd name="T64" fmla="*/ 202 w 240"/>
                <a:gd name="T65" fmla="*/ 118 h 208"/>
                <a:gd name="T66" fmla="*/ 190 w 240"/>
                <a:gd name="T67" fmla="*/ 113 h 208"/>
                <a:gd name="T68" fmla="*/ 171 w 240"/>
                <a:gd name="T69" fmla="*/ 106 h 208"/>
                <a:gd name="T70" fmla="*/ 161 w 240"/>
                <a:gd name="T71" fmla="*/ 98 h 208"/>
                <a:gd name="T72" fmla="*/ 142 w 240"/>
                <a:gd name="T73" fmla="*/ 94 h 208"/>
                <a:gd name="T74" fmla="*/ 156 w 240"/>
                <a:gd name="T75" fmla="*/ 115 h 208"/>
                <a:gd name="T76" fmla="*/ 162 w 240"/>
                <a:gd name="T77" fmla="*/ 116 h 208"/>
                <a:gd name="T78" fmla="*/ 161 w 240"/>
                <a:gd name="T79" fmla="*/ 126 h 208"/>
                <a:gd name="T80" fmla="*/ 194 w 240"/>
                <a:gd name="T81" fmla="*/ 115 h 208"/>
                <a:gd name="T82" fmla="*/ 208 w 240"/>
                <a:gd name="T83" fmla="*/ 134 h 208"/>
                <a:gd name="T84" fmla="*/ 213 w 240"/>
                <a:gd name="T85" fmla="*/ 139 h 208"/>
                <a:gd name="T86" fmla="*/ 210 w 240"/>
                <a:gd name="T87" fmla="*/ 155 h 208"/>
                <a:gd name="T88" fmla="*/ 200 w 240"/>
                <a:gd name="T89" fmla="*/ 165 h 208"/>
                <a:gd name="T90" fmla="*/ 187 w 240"/>
                <a:gd name="T91" fmla="*/ 178 h 208"/>
                <a:gd name="T92" fmla="*/ 168 w 240"/>
                <a:gd name="T93" fmla="*/ 189 h 208"/>
                <a:gd name="T94" fmla="*/ 136 w 240"/>
                <a:gd name="T95" fmla="*/ 203 h 208"/>
                <a:gd name="T96" fmla="*/ 120 w 240"/>
                <a:gd name="T97" fmla="*/ 207 h 208"/>
                <a:gd name="T98" fmla="*/ 111 w 240"/>
                <a:gd name="T99" fmla="*/ 205 h 208"/>
                <a:gd name="T100" fmla="*/ 107 w 240"/>
                <a:gd name="T101" fmla="*/ 191 h 208"/>
                <a:gd name="T102" fmla="*/ 102 w 240"/>
                <a:gd name="T103" fmla="*/ 175 h 208"/>
                <a:gd name="T104" fmla="*/ 83 w 240"/>
                <a:gd name="T105" fmla="*/ 144 h 208"/>
                <a:gd name="T106" fmla="*/ 79 w 240"/>
                <a:gd name="T107" fmla="*/ 133 h 208"/>
                <a:gd name="T108" fmla="*/ 71 w 240"/>
                <a:gd name="T109" fmla="*/ 129 h 208"/>
                <a:gd name="T110" fmla="*/ 67 w 240"/>
                <a:gd name="T111" fmla="*/ 117 h 208"/>
                <a:gd name="T112" fmla="*/ 56 w 240"/>
                <a:gd name="T113" fmla="*/ 101 h 208"/>
                <a:gd name="T114" fmla="*/ 57 w 240"/>
                <a:gd name="T115" fmla="*/ 9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08">
                  <a:moveTo>
                    <a:pt x="57" y="91"/>
                  </a:moveTo>
                  <a:cubicBezTo>
                    <a:pt x="52" y="79"/>
                    <a:pt x="52" y="79"/>
                    <a:pt x="52" y="79"/>
                  </a:cubicBezTo>
                  <a:cubicBezTo>
                    <a:pt x="52" y="77"/>
                    <a:pt x="54" y="77"/>
                    <a:pt x="54" y="76"/>
                  </a:cubicBezTo>
                  <a:cubicBezTo>
                    <a:pt x="56" y="71"/>
                    <a:pt x="56" y="69"/>
                    <a:pt x="58" y="64"/>
                  </a:cubicBezTo>
                  <a:cubicBezTo>
                    <a:pt x="59" y="60"/>
                    <a:pt x="63" y="59"/>
                    <a:pt x="63" y="54"/>
                  </a:cubicBezTo>
                  <a:cubicBezTo>
                    <a:pt x="63" y="50"/>
                    <a:pt x="62" y="47"/>
                    <a:pt x="62" y="44"/>
                  </a:cubicBezTo>
                  <a:cubicBezTo>
                    <a:pt x="62" y="42"/>
                    <a:pt x="63" y="42"/>
                    <a:pt x="64" y="42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2" y="40"/>
                    <a:pt x="61" y="41"/>
                    <a:pt x="60" y="41"/>
                  </a:cubicBezTo>
                  <a:cubicBezTo>
                    <a:pt x="57" y="41"/>
                    <a:pt x="56" y="40"/>
                    <a:pt x="55" y="40"/>
                  </a:cubicBezTo>
                  <a:cubicBezTo>
                    <a:pt x="51" y="42"/>
                    <a:pt x="50" y="45"/>
                    <a:pt x="44" y="45"/>
                  </a:cubicBezTo>
                  <a:cubicBezTo>
                    <a:pt x="39" y="45"/>
                    <a:pt x="37" y="40"/>
                    <a:pt x="32" y="40"/>
                  </a:cubicBezTo>
                  <a:cubicBezTo>
                    <a:pt x="28" y="40"/>
                    <a:pt x="29" y="45"/>
                    <a:pt x="24" y="45"/>
                  </a:cubicBezTo>
                  <a:cubicBezTo>
                    <a:pt x="20" y="45"/>
                    <a:pt x="18" y="39"/>
                    <a:pt x="14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40"/>
                    <a:pt x="13" y="39"/>
                  </a:cubicBezTo>
                  <a:cubicBezTo>
                    <a:pt x="12" y="38"/>
                    <a:pt x="5" y="35"/>
                    <a:pt x="7" y="32"/>
                  </a:cubicBezTo>
                  <a:cubicBezTo>
                    <a:pt x="5" y="29"/>
                    <a:pt x="3" y="30"/>
                    <a:pt x="0" y="28"/>
                  </a:cubicBezTo>
                  <a:cubicBezTo>
                    <a:pt x="2" y="26"/>
                    <a:pt x="4" y="26"/>
                    <a:pt x="4" y="22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3" y="19"/>
                    <a:pt x="0" y="19"/>
                    <a:pt x="0" y="18"/>
                  </a:cubicBezTo>
                  <a:cubicBezTo>
                    <a:pt x="0" y="11"/>
                    <a:pt x="17" y="12"/>
                    <a:pt x="21" y="10"/>
                  </a:cubicBezTo>
                  <a:cubicBezTo>
                    <a:pt x="20" y="8"/>
                    <a:pt x="19" y="9"/>
                    <a:pt x="19" y="8"/>
                  </a:cubicBezTo>
                  <a:cubicBezTo>
                    <a:pt x="19" y="6"/>
                    <a:pt x="23" y="6"/>
                    <a:pt x="24" y="6"/>
                  </a:cubicBezTo>
                  <a:cubicBezTo>
                    <a:pt x="27" y="6"/>
                    <a:pt x="32" y="6"/>
                    <a:pt x="32" y="6"/>
                  </a:cubicBezTo>
                  <a:cubicBezTo>
                    <a:pt x="34" y="6"/>
                    <a:pt x="38" y="3"/>
                    <a:pt x="41" y="2"/>
                  </a:cubicBezTo>
                  <a:cubicBezTo>
                    <a:pt x="44" y="0"/>
                    <a:pt x="50" y="0"/>
                    <a:pt x="54" y="0"/>
                  </a:cubicBezTo>
                  <a:cubicBezTo>
                    <a:pt x="60" y="0"/>
                    <a:pt x="60" y="3"/>
                    <a:pt x="65" y="3"/>
                  </a:cubicBezTo>
                  <a:cubicBezTo>
                    <a:pt x="65" y="6"/>
                    <a:pt x="74" y="8"/>
                    <a:pt x="76" y="8"/>
                  </a:cubicBezTo>
                  <a:cubicBezTo>
                    <a:pt x="83" y="8"/>
                    <a:pt x="87" y="8"/>
                    <a:pt x="89" y="8"/>
                  </a:cubicBezTo>
                  <a:cubicBezTo>
                    <a:pt x="95" y="8"/>
                    <a:pt x="98" y="2"/>
                    <a:pt x="105" y="2"/>
                  </a:cubicBezTo>
                  <a:cubicBezTo>
                    <a:pt x="112" y="2"/>
                    <a:pt x="112" y="6"/>
                    <a:pt x="114" y="11"/>
                  </a:cubicBezTo>
                  <a:cubicBezTo>
                    <a:pt x="115" y="12"/>
                    <a:pt x="119" y="14"/>
                    <a:pt x="120" y="14"/>
                  </a:cubicBezTo>
                  <a:cubicBezTo>
                    <a:pt x="124" y="16"/>
                    <a:pt x="125" y="23"/>
                    <a:pt x="131" y="23"/>
                  </a:cubicBezTo>
                  <a:cubicBezTo>
                    <a:pt x="136" y="23"/>
                    <a:pt x="136" y="18"/>
                    <a:pt x="139" y="17"/>
                  </a:cubicBezTo>
                  <a:cubicBezTo>
                    <a:pt x="141" y="17"/>
                    <a:pt x="141" y="17"/>
                    <a:pt x="142" y="17"/>
                  </a:cubicBezTo>
                  <a:cubicBezTo>
                    <a:pt x="143" y="18"/>
                    <a:pt x="143" y="20"/>
                    <a:pt x="144" y="21"/>
                  </a:cubicBezTo>
                  <a:cubicBezTo>
                    <a:pt x="144" y="21"/>
                    <a:pt x="144" y="22"/>
                    <a:pt x="144" y="22"/>
                  </a:cubicBezTo>
                  <a:cubicBezTo>
                    <a:pt x="144" y="24"/>
                    <a:pt x="146" y="24"/>
                    <a:pt x="147" y="26"/>
                  </a:cubicBezTo>
                  <a:cubicBezTo>
                    <a:pt x="149" y="29"/>
                    <a:pt x="147" y="30"/>
                    <a:pt x="148" y="33"/>
                  </a:cubicBezTo>
                  <a:cubicBezTo>
                    <a:pt x="149" y="36"/>
                    <a:pt x="152" y="34"/>
                    <a:pt x="155" y="35"/>
                  </a:cubicBezTo>
                  <a:cubicBezTo>
                    <a:pt x="157" y="35"/>
                    <a:pt x="157" y="37"/>
                    <a:pt x="158" y="39"/>
                  </a:cubicBezTo>
                  <a:cubicBezTo>
                    <a:pt x="160" y="41"/>
                    <a:pt x="166" y="40"/>
                    <a:pt x="169" y="40"/>
                  </a:cubicBezTo>
                  <a:cubicBezTo>
                    <a:pt x="173" y="40"/>
                    <a:pt x="177" y="40"/>
                    <a:pt x="180" y="39"/>
                  </a:cubicBezTo>
                  <a:cubicBezTo>
                    <a:pt x="180" y="37"/>
                    <a:pt x="180" y="37"/>
                    <a:pt x="180" y="35"/>
                  </a:cubicBezTo>
                  <a:cubicBezTo>
                    <a:pt x="180" y="33"/>
                    <a:pt x="182" y="33"/>
                    <a:pt x="184" y="32"/>
                  </a:cubicBezTo>
                  <a:cubicBezTo>
                    <a:pt x="187" y="31"/>
                    <a:pt x="186" y="30"/>
                    <a:pt x="189" y="29"/>
                  </a:cubicBezTo>
                  <a:cubicBezTo>
                    <a:pt x="193" y="28"/>
                    <a:pt x="195" y="29"/>
                    <a:pt x="199" y="26"/>
                  </a:cubicBezTo>
                  <a:cubicBezTo>
                    <a:pt x="204" y="29"/>
                    <a:pt x="207" y="29"/>
                    <a:pt x="212" y="31"/>
                  </a:cubicBezTo>
                  <a:cubicBezTo>
                    <a:pt x="217" y="33"/>
                    <a:pt x="219" y="38"/>
                    <a:pt x="225" y="38"/>
                  </a:cubicBezTo>
                  <a:cubicBezTo>
                    <a:pt x="226" y="39"/>
                    <a:pt x="227" y="40"/>
                    <a:pt x="227" y="40"/>
                  </a:cubicBezTo>
                  <a:cubicBezTo>
                    <a:pt x="228" y="44"/>
                    <a:pt x="227" y="47"/>
                    <a:pt x="228" y="49"/>
                  </a:cubicBezTo>
                  <a:cubicBezTo>
                    <a:pt x="227" y="50"/>
                    <a:pt x="223" y="58"/>
                    <a:pt x="223" y="59"/>
                  </a:cubicBezTo>
                  <a:cubicBezTo>
                    <a:pt x="223" y="59"/>
                    <a:pt x="224" y="61"/>
                    <a:pt x="223" y="61"/>
                  </a:cubicBezTo>
                  <a:cubicBezTo>
                    <a:pt x="224" y="62"/>
                    <a:pt x="224" y="63"/>
                    <a:pt x="224" y="64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5" y="73"/>
                    <a:pt x="224" y="74"/>
                    <a:pt x="225" y="76"/>
                  </a:cubicBezTo>
                  <a:cubicBezTo>
                    <a:pt x="226" y="78"/>
                    <a:pt x="231" y="76"/>
                    <a:pt x="231" y="80"/>
                  </a:cubicBezTo>
                  <a:cubicBezTo>
                    <a:pt x="231" y="85"/>
                    <a:pt x="226" y="84"/>
                    <a:pt x="226" y="88"/>
                  </a:cubicBezTo>
                  <a:cubicBezTo>
                    <a:pt x="226" y="91"/>
                    <a:pt x="228" y="91"/>
                    <a:pt x="228" y="92"/>
                  </a:cubicBezTo>
                  <a:cubicBezTo>
                    <a:pt x="232" y="100"/>
                    <a:pt x="240" y="101"/>
                    <a:pt x="240" y="110"/>
                  </a:cubicBezTo>
                  <a:cubicBezTo>
                    <a:pt x="234" y="112"/>
                    <a:pt x="230" y="113"/>
                    <a:pt x="230" y="119"/>
                  </a:cubicBezTo>
                  <a:cubicBezTo>
                    <a:pt x="230" y="121"/>
                    <a:pt x="231" y="122"/>
                    <a:pt x="231" y="123"/>
                  </a:cubicBezTo>
                  <a:cubicBezTo>
                    <a:pt x="231" y="123"/>
                    <a:pt x="230" y="123"/>
                    <a:pt x="230" y="123"/>
                  </a:cubicBezTo>
                  <a:cubicBezTo>
                    <a:pt x="226" y="123"/>
                    <a:pt x="216" y="120"/>
                    <a:pt x="209" y="120"/>
                  </a:cubicBezTo>
                  <a:cubicBezTo>
                    <a:pt x="208" y="120"/>
                    <a:pt x="202" y="119"/>
                    <a:pt x="202" y="118"/>
                  </a:cubicBezTo>
                  <a:cubicBezTo>
                    <a:pt x="199" y="116"/>
                    <a:pt x="199" y="109"/>
                    <a:pt x="195" y="109"/>
                  </a:cubicBezTo>
                  <a:cubicBezTo>
                    <a:pt x="192" y="109"/>
                    <a:pt x="191" y="111"/>
                    <a:pt x="190" y="113"/>
                  </a:cubicBezTo>
                  <a:cubicBezTo>
                    <a:pt x="178" y="113"/>
                    <a:pt x="178" y="113"/>
                    <a:pt x="178" y="113"/>
                  </a:cubicBezTo>
                  <a:cubicBezTo>
                    <a:pt x="175" y="112"/>
                    <a:pt x="173" y="109"/>
                    <a:pt x="171" y="106"/>
                  </a:cubicBezTo>
                  <a:cubicBezTo>
                    <a:pt x="168" y="104"/>
                    <a:pt x="164" y="105"/>
                    <a:pt x="162" y="103"/>
                  </a:cubicBezTo>
                  <a:cubicBezTo>
                    <a:pt x="161" y="101"/>
                    <a:pt x="161" y="99"/>
                    <a:pt x="161" y="98"/>
                  </a:cubicBezTo>
                  <a:cubicBezTo>
                    <a:pt x="158" y="93"/>
                    <a:pt x="153" y="86"/>
                    <a:pt x="147" y="86"/>
                  </a:cubicBezTo>
                  <a:cubicBezTo>
                    <a:pt x="144" y="86"/>
                    <a:pt x="142" y="91"/>
                    <a:pt x="142" y="94"/>
                  </a:cubicBezTo>
                  <a:cubicBezTo>
                    <a:pt x="142" y="96"/>
                    <a:pt x="142" y="97"/>
                    <a:pt x="143" y="99"/>
                  </a:cubicBezTo>
                  <a:cubicBezTo>
                    <a:pt x="144" y="104"/>
                    <a:pt x="151" y="114"/>
                    <a:pt x="156" y="115"/>
                  </a:cubicBezTo>
                  <a:cubicBezTo>
                    <a:pt x="156" y="118"/>
                    <a:pt x="157" y="118"/>
                    <a:pt x="157" y="120"/>
                  </a:cubicBezTo>
                  <a:cubicBezTo>
                    <a:pt x="160" y="120"/>
                    <a:pt x="160" y="117"/>
                    <a:pt x="162" y="116"/>
                  </a:cubicBezTo>
                  <a:cubicBezTo>
                    <a:pt x="162" y="117"/>
                    <a:pt x="162" y="118"/>
                    <a:pt x="162" y="119"/>
                  </a:cubicBezTo>
                  <a:cubicBezTo>
                    <a:pt x="162" y="122"/>
                    <a:pt x="161" y="123"/>
                    <a:pt x="161" y="126"/>
                  </a:cubicBezTo>
                  <a:cubicBezTo>
                    <a:pt x="161" y="129"/>
                    <a:pt x="166" y="131"/>
                    <a:pt x="170" y="131"/>
                  </a:cubicBezTo>
                  <a:cubicBezTo>
                    <a:pt x="185" y="131"/>
                    <a:pt x="186" y="122"/>
                    <a:pt x="194" y="115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7" y="130"/>
                    <a:pt x="202" y="132"/>
                    <a:pt x="208" y="134"/>
                  </a:cubicBezTo>
                  <a:cubicBezTo>
                    <a:pt x="211" y="134"/>
                    <a:pt x="211" y="138"/>
                    <a:pt x="213" y="139"/>
                  </a:cubicBezTo>
                  <a:cubicBezTo>
                    <a:pt x="213" y="139"/>
                    <a:pt x="213" y="139"/>
                    <a:pt x="213" y="139"/>
                  </a:cubicBezTo>
                  <a:cubicBezTo>
                    <a:pt x="214" y="141"/>
                    <a:pt x="217" y="140"/>
                    <a:pt x="217" y="142"/>
                  </a:cubicBezTo>
                  <a:cubicBezTo>
                    <a:pt x="217" y="148"/>
                    <a:pt x="210" y="149"/>
                    <a:pt x="210" y="155"/>
                  </a:cubicBezTo>
                  <a:cubicBezTo>
                    <a:pt x="207" y="155"/>
                    <a:pt x="205" y="156"/>
                    <a:pt x="204" y="159"/>
                  </a:cubicBezTo>
                  <a:cubicBezTo>
                    <a:pt x="203" y="161"/>
                    <a:pt x="203" y="165"/>
                    <a:pt x="200" y="165"/>
                  </a:cubicBezTo>
                  <a:cubicBezTo>
                    <a:pt x="197" y="165"/>
                    <a:pt x="197" y="172"/>
                    <a:pt x="194" y="172"/>
                  </a:cubicBezTo>
                  <a:cubicBezTo>
                    <a:pt x="192" y="172"/>
                    <a:pt x="187" y="176"/>
                    <a:pt x="187" y="178"/>
                  </a:cubicBezTo>
                  <a:cubicBezTo>
                    <a:pt x="181" y="179"/>
                    <a:pt x="168" y="182"/>
                    <a:pt x="168" y="187"/>
                  </a:cubicBezTo>
                  <a:cubicBezTo>
                    <a:pt x="168" y="188"/>
                    <a:pt x="168" y="188"/>
                    <a:pt x="168" y="189"/>
                  </a:cubicBezTo>
                  <a:cubicBezTo>
                    <a:pt x="163" y="191"/>
                    <a:pt x="156" y="193"/>
                    <a:pt x="151" y="194"/>
                  </a:cubicBezTo>
                  <a:cubicBezTo>
                    <a:pt x="148" y="195"/>
                    <a:pt x="139" y="201"/>
                    <a:pt x="136" y="203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25" y="205"/>
                    <a:pt x="125" y="207"/>
                    <a:pt x="120" y="207"/>
                  </a:cubicBezTo>
                  <a:cubicBezTo>
                    <a:pt x="118" y="208"/>
                    <a:pt x="118" y="208"/>
                    <a:pt x="118" y="208"/>
                  </a:cubicBezTo>
                  <a:cubicBezTo>
                    <a:pt x="118" y="208"/>
                    <a:pt x="112" y="205"/>
                    <a:pt x="111" y="205"/>
                  </a:cubicBezTo>
                  <a:cubicBezTo>
                    <a:pt x="111" y="205"/>
                    <a:pt x="112" y="205"/>
                    <a:pt x="111" y="203"/>
                  </a:cubicBezTo>
                  <a:cubicBezTo>
                    <a:pt x="109" y="199"/>
                    <a:pt x="107" y="195"/>
                    <a:pt x="107" y="191"/>
                  </a:cubicBezTo>
                  <a:cubicBezTo>
                    <a:pt x="105" y="191"/>
                    <a:pt x="106" y="186"/>
                    <a:pt x="107" y="184"/>
                  </a:cubicBezTo>
                  <a:cubicBezTo>
                    <a:pt x="108" y="179"/>
                    <a:pt x="104" y="177"/>
                    <a:pt x="102" y="175"/>
                  </a:cubicBezTo>
                  <a:cubicBezTo>
                    <a:pt x="99" y="172"/>
                    <a:pt x="93" y="164"/>
                    <a:pt x="93" y="159"/>
                  </a:cubicBezTo>
                  <a:cubicBezTo>
                    <a:pt x="85" y="157"/>
                    <a:pt x="83" y="152"/>
                    <a:pt x="83" y="144"/>
                  </a:cubicBezTo>
                  <a:cubicBezTo>
                    <a:pt x="83" y="139"/>
                    <a:pt x="80" y="137"/>
                    <a:pt x="79" y="133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2"/>
                    <a:pt x="77" y="131"/>
                    <a:pt x="76" y="130"/>
                  </a:cubicBezTo>
                  <a:cubicBezTo>
                    <a:pt x="75" y="129"/>
                    <a:pt x="72" y="130"/>
                    <a:pt x="71" y="129"/>
                  </a:cubicBezTo>
                  <a:cubicBezTo>
                    <a:pt x="70" y="128"/>
                    <a:pt x="71" y="124"/>
                    <a:pt x="70" y="123"/>
                  </a:cubicBezTo>
                  <a:cubicBezTo>
                    <a:pt x="69" y="121"/>
                    <a:pt x="68" y="119"/>
                    <a:pt x="67" y="117"/>
                  </a:cubicBezTo>
                  <a:cubicBezTo>
                    <a:pt x="64" y="113"/>
                    <a:pt x="62" y="110"/>
                    <a:pt x="59" y="106"/>
                  </a:cubicBezTo>
                  <a:cubicBezTo>
                    <a:pt x="59" y="105"/>
                    <a:pt x="56" y="101"/>
                    <a:pt x="56" y="101"/>
                  </a:cubicBezTo>
                  <a:cubicBezTo>
                    <a:pt x="56" y="98"/>
                    <a:pt x="57" y="93"/>
                    <a:pt x="57" y="90"/>
                  </a:cubicBezTo>
                  <a:lnTo>
                    <a:pt x="57" y="91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189"/>
            <p:cNvSpPr>
              <a:spLocks/>
            </p:cNvSpPr>
            <p:nvPr/>
          </p:nvSpPr>
          <p:spPr bwMode="auto">
            <a:xfrm>
              <a:off x="7661276" y="4352733"/>
              <a:ext cx="49212" cy="93663"/>
            </a:xfrm>
            <a:custGeom>
              <a:avLst/>
              <a:gdLst>
                <a:gd name="T0" fmla="*/ 13 w 13"/>
                <a:gd name="T1" fmla="*/ 16 h 25"/>
                <a:gd name="T2" fmla="*/ 6 w 13"/>
                <a:gd name="T3" fmla="*/ 25 h 25"/>
                <a:gd name="T4" fmla="*/ 0 w 13"/>
                <a:gd name="T5" fmla="*/ 19 h 25"/>
                <a:gd name="T6" fmla="*/ 3 w 13"/>
                <a:gd name="T7" fmla="*/ 0 h 25"/>
                <a:gd name="T8" fmla="*/ 13 w 13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16"/>
                  </a:moveTo>
                  <a:cubicBezTo>
                    <a:pt x="13" y="20"/>
                    <a:pt x="10" y="25"/>
                    <a:pt x="6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12"/>
                    <a:pt x="3" y="7"/>
                    <a:pt x="3" y="0"/>
                  </a:cubicBezTo>
                  <a:cubicBezTo>
                    <a:pt x="7" y="6"/>
                    <a:pt x="13" y="8"/>
                    <a:pt x="13" y="1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190"/>
            <p:cNvSpPr>
              <a:spLocks/>
            </p:cNvSpPr>
            <p:nvPr/>
          </p:nvSpPr>
          <p:spPr bwMode="auto">
            <a:xfrm>
              <a:off x="7202488" y="3600258"/>
              <a:ext cx="984250" cy="793750"/>
            </a:xfrm>
            <a:custGeom>
              <a:avLst/>
              <a:gdLst>
                <a:gd name="T0" fmla="*/ 76 w 262"/>
                <a:gd name="T1" fmla="*/ 139 h 211"/>
                <a:gd name="T2" fmla="*/ 90 w 262"/>
                <a:gd name="T3" fmla="*/ 175 h 211"/>
                <a:gd name="T4" fmla="*/ 103 w 262"/>
                <a:gd name="T5" fmla="*/ 206 h 211"/>
                <a:gd name="T6" fmla="*/ 111 w 262"/>
                <a:gd name="T7" fmla="*/ 206 h 211"/>
                <a:gd name="T8" fmla="*/ 122 w 262"/>
                <a:gd name="T9" fmla="*/ 195 h 211"/>
                <a:gd name="T10" fmla="*/ 125 w 262"/>
                <a:gd name="T11" fmla="*/ 175 h 211"/>
                <a:gd name="T12" fmla="*/ 138 w 262"/>
                <a:gd name="T13" fmla="*/ 153 h 211"/>
                <a:gd name="T14" fmla="*/ 168 w 262"/>
                <a:gd name="T15" fmla="*/ 123 h 211"/>
                <a:gd name="T16" fmla="*/ 193 w 262"/>
                <a:gd name="T17" fmla="*/ 112 h 211"/>
                <a:gd name="T18" fmla="*/ 211 w 262"/>
                <a:gd name="T19" fmla="*/ 133 h 211"/>
                <a:gd name="T20" fmla="*/ 217 w 262"/>
                <a:gd name="T21" fmla="*/ 155 h 211"/>
                <a:gd name="T22" fmla="*/ 235 w 262"/>
                <a:gd name="T23" fmla="*/ 154 h 211"/>
                <a:gd name="T24" fmla="*/ 245 w 262"/>
                <a:gd name="T25" fmla="*/ 189 h 211"/>
                <a:gd name="T26" fmla="*/ 251 w 262"/>
                <a:gd name="T27" fmla="*/ 184 h 211"/>
                <a:gd name="T28" fmla="*/ 243 w 262"/>
                <a:gd name="T29" fmla="*/ 163 h 211"/>
                <a:gd name="T30" fmla="*/ 243 w 262"/>
                <a:gd name="T31" fmla="*/ 148 h 211"/>
                <a:gd name="T32" fmla="*/ 248 w 262"/>
                <a:gd name="T33" fmla="*/ 131 h 211"/>
                <a:gd name="T34" fmla="*/ 251 w 262"/>
                <a:gd name="T35" fmla="*/ 109 h 211"/>
                <a:gd name="T36" fmla="*/ 240 w 262"/>
                <a:gd name="T37" fmla="*/ 101 h 211"/>
                <a:gd name="T38" fmla="*/ 229 w 262"/>
                <a:gd name="T39" fmla="*/ 65 h 211"/>
                <a:gd name="T40" fmla="*/ 218 w 262"/>
                <a:gd name="T41" fmla="*/ 67 h 211"/>
                <a:gd name="T42" fmla="*/ 192 w 262"/>
                <a:gd name="T43" fmla="*/ 74 h 211"/>
                <a:gd name="T44" fmla="*/ 176 w 262"/>
                <a:gd name="T45" fmla="*/ 76 h 211"/>
                <a:gd name="T46" fmla="*/ 152 w 262"/>
                <a:gd name="T47" fmla="*/ 70 h 211"/>
                <a:gd name="T48" fmla="*/ 131 w 262"/>
                <a:gd name="T49" fmla="*/ 60 h 211"/>
                <a:gd name="T50" fmla="*/ 116 w 262"/>
                <a:gd name="T51" fmla="*/ 46 h 211"/>
                <a:gd name="T52" fmla="*/ 118 w 262"/>
                <a:gd name="T53" fmla="*/ 36 h 211"/>
                <a:gd name="T54" fmla="*/ 110 w 262"/>
                <a:gd name="T55" fmla="*/ 22 h 211"/>
                <a:gd name="T56" fmla="*/ 92 w 262"/>
                <a:gd name="T57" fmla="*/ 9 h 211"/>
                <a:gd name="T58" fmla="*/ 68 w 262"/>
                <a:gd name="T59" fmla="*/ 0 h 211"/>
                <a:gd name="T60" fmla="*/ 49 w 262"/>
                <a:gd name="T61" fmla="*/ 11 h 211"/>
                <a:gd name="T62" fmla="*/ 34 w 262"/>
                <a:gd name="T63" fmla="*/ 7 h 211"/>
                <a:gd name="T64" fmla="*/ 12 w 262"/>
                <a:gd name="T65" fmla="*/ 24 h 211"/>
                <a:gd name="T66" fmla="*/ 0 w 262"/>
                <a:gd name="T67" fmla="*/ 33 h 211"/>
                <a:gd name="T68" fmla="*/ 1 w 262"/>
                <a:gd name="T69" fmla="*/ 45 h 211"/>
                <a:gd name="T70" fmla="*/ 3 w 262"/>
                <a:gd name="T71" fmla="*/ 62 h 211"/>
                <a:gd name="T72" fmla="*/ 7 w 262"/>
                <a:gd name="T73" fmla="*/ 93 h 211"/>
                <a:gd name="T74" fmla="*/ 18 w 262"/>
                <a:gd name="T75" fmla="*/ 95 h 211"/>
                <a:gd name="T76" fmla="*/ 36 w 262"/>
                <a:gd name="T77" fmla="*/ 95 h 211"/>
                <a:gd name="T78" fmla="*/ 61 w 262"/>
                <a:gd name="T79" fmla="*/ 113 h 211"/>
                <a:gd name="T80" fmla="*/ 65 w 262"/>
                <a:gd name="T81" fmla="*/ 127 h 211"/>
                <a:gd name="T82" fmla="*/ 75 w 262"/>
                <a:gd name="T83" fmla="*/ 120 h 211"/>
                <a:gd name="T84" fmla="*/ 77 w 262"/>
                <a:gd name="T85" fmla="*/ 13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211">
                  <a:moveTo>
                    <a:pt x="77" y="136"/>
                  </a:moveTo>
                  <a:cubicBezTo>
                    <a:pt x="76" y="135"/>
                    <a:pt x="76" y="135"/>
                    <a:pt x="76" y="135"/>
                  </a:cubicBezTo>
                  <a:cubicBezTo>
                    <a:pt x="76" y="136"/>
                    <a:pt x="76" y="138"/>
                    <a:pt x="76" y="139"/>
                  </a:cubicBezTo>
                  <a:cubicBezTo>
                    <a:pt x="76" y="143"/>
                    <a:pt x="79" y="147"/>
                    <a:pt x="80" y="152"/>
                  </a:cubicBezTo>
                  <a:cubicBezTo>
                    <a:pt x="82" y="157"/>
                    <a:pt x="86" y="164"/>
                    <a:pt x="87" y="168"/>
                  </a:cubicBezTo>
                  <a:cubicBezTo>
                    <a:pt x="88" y="171"/>
                    <a:pt x="88" y="172"/>
                    <a:pt x="90" y="175"/>
                  </a:cubicBezTo>
                  <a:cubicBezTo>
                    <a:pt x="91" y="178"/>
                    <a:pt x="90" y="181"/>
                    <a:pt x="92" y="184"/>
                  </a:cubicBezTo>
                  <a:cubicBezTo>
                    <a:pt x="93" y="186"/>
                    <a:pt x="96" y="188"/>
                    <a:pt x="97" y="191"/>
                  </a:cubicBezTo>
                  <a:cubicBezTo>
                    <a:pt x="99" y="196"/>
                    <a:pt x="101" y="201"/>
                    <a:pt x="103" y="206"/>
                  </a:cubicBezTo>
                  <a:cubicBezTo>
                    <a:pt x="103" y="207"/>
                    <a:pt x="104" y="208"/>
                    <a:pt x="105" y="208"/>
                  </a:cubicBezTo>
                  <a:cubicBezTo>
                    <a:pt x="105" y="210"/>
                    <a:pt x="107" y="211"/>
                    <a:pt x="108" y="211"/>
                  </a:cubicBezTo>
                  <a:cubicBezTo>
                    <a:pt x="110" y="211"/>
                    <a:pt x="110" y="208"/>
                    <a:pt x="111" y="206"/>
                  </a:cubicBezTo>
                  <a:cubicBezTo>
                    <a:pt x="113" y="204"/>
                    <a:pt x="113" y="205"/>
                    <a:pt x="116" y="203"/>
                  </a:cubicBezTo>
                  <a:cubicBezTo>
                    <a:pt x="118" y="203"/>
                    <a:pt x="117" y="197"/>
                    <a:pt x="120" y="196"/>
                  </a:cubicBezTo>
                  <a:cubicBezTo>
                    <a:pt x="121" y="196"/>
                    <a:pt x="122" y="196"/>
                    <a:pt x="122" y="195"/>
                  </a:cubicBezTo>
                  <a:cubicBezTo>
                    <a:pt x="123" y="195"/>
                    <a:pt x="123" y="195"/>
                    <a:pt x="123" y="195"/>
                  </a:cubicBezTo>
                  <a:cubicBezTo>
                    <a:pt x="122" y="189"/>
                    <a:pt x="122" y="189"/>
                    <a:pt x="122" y="189"/>
                  </a:cubicBezTo>
                  <a:cubicBezTo>
                    <a:pt x="122" y="184"/>
                    <a:pt x="125" y="181"/>
                    <a:pt x="125" y="175"/>
                  </a:cubicBezTo>
                  <a:cubicBezTo>
                    <a:pt x="125" y="172"/>
                    <a:pt x="123" y="169"/>
                    <a:pt x="123" y="165"/>
                  </a:cubicBezTo>
                  <a:cubicBezTo>
                    <a:pt x="123" y="160"/>
                    <a:pt x="128" y="160"/>
                    <a:pt x="132" y="158"/>
                  </a:cubicBezTo>
                  <a:cubicBezTo>
                    <a:pt x="134" y="158"/>
                    <a:pt x="136" y="155"/>
                    <a:pt x="138" y="153"/>
                  </a:cubicBezTo>
                  <a:cubicBezTo>
                    <a:pt x="142" y="149"/>
                    <a:pt x="147" y="145"/>
                    <a:pt x="151" y="140"/>
                  </a:cubicBezTo>
                  <a:cubicBezTo>
                    <a:pt x="155" y="136"/>
                    <a:pt x="161" y="135"/>
                    <a:pt x="165" y="131"/>
                  </a:cubicBezTo>
                  <a:cubicBezTo>
                    <a:pt x="167" y="129"/>
                    <a:pt x="167" y="127"/>
                    <a:pt x="168" y="123"/>
                  </a:cubicBezTo>
                  <a:cubicBezTo>
                    <a:pt x="169" y="121"/>
                    <a:pt x="173" y="121"/>
                    <a:pt x="175" y="118"/>
                  </a:cubicBezTo>
                  <a:cubicBezTo>
                    <a:pt x="177" y="119"/>
                    <a:pt x="177" y="120"/>
                    <a:pt x="181" y="120"/>
                  </a:cubicBezTo>
                  <a:cubicBezTo>
                    <a:pt x="186" y="120"/>
                    <a:pt x="193" y="119"/>
                    <a:pt x="193" y="112"/>
                  </a:cubicBezTo>
                  <a:cubicBezTo>
                    <a:pt x="196" y="113"/>
                    <a:pt x="200" y="114"/>
                    <a:pt x="201" y="117"/>
                  </a:cubicBezTo>
                  <a:cubicBezTo>
                    <a:pt x="202" y="120"/>
                    <a:pt x="201" y="123"/>
                    <a:pt x="203" y="126"/>
                  </a:cubicBezTo>
                  <a:cubicBezTo>
                    <a:pt x="205" y="129"/>
                    <a:pt x="208" y="131"/>
                    <a:pt x="211" y="133"/>
                  </a:cubicBezTo>
                  <a:cubicBezTo>
                    <a:pt x="213" y="137"/>
                    <a:pt x="216" y="141"/>
                    <a:pt x="217" y="145"/>
                  </a:cubicBezTo>
                  <a:cubicBezTo>
                    <a:pt x="217" y="147"/>
                    <a:pt x="219" y="147"/>
                    <a:pt x="219" y="148"/>
                  </a:cubicBezTo>
                  <a:cubicBezTo>
                    <a:pt x="219" y="151"/>
                    <a:pt x="217" y="152"/>
                    <a:pt x="217" y="155"/>
                  </a:cubicBezTo>
                  <a:cubicBezTo>
                    <a:pt x="217" y="158"/>
                    <a:pt x="218" y="161"/>
                    <a:pt x="221" y="161"/>
                  </a:cubicBezTo>
                  <a:cubicBezTo>
                    <a:pt x="227" y="161"/>
                    <a:pt x="229" y="154"/>
                    <a:pt x="233" y="150"/>
                  </a:cubicBezTo>
                  <a:cubicBezTo>
                    <a:pt x="234" y="152"/>
                    <a:pt x="234" y="153"/>
                    <a:pt x="235" y="154"/>
                  </a:cubicBezTo>
                  <a:cubicBezTo>
                    <a:pt x="235" y="155"/>
                    <a:pt x="237" y="154"/>
                    <a:pt x="238" y="155"/>
                  </a:cubicBezTo>
                  <a:cubicBezTo>
                    <a:pt x="240" y="159"/>
                    <a:pt x="236" y="165"/>
                    <a:pt x="239" y="165"/>
                  </a:cubicBezTo>
                  <a:cubicBezTo>
                    <a:pt x="239" y="173"/>
                    <a:pt x="245" y="179"/>
                    <a:pt x="245" y="189"/>
                  </a:cubicBezTo>
                  <a:cubicBezTo>
                    <a:pt x="245" y="191"/>
                    <a:pt x="243" y="196"/>
                    <a:pt x="245" y="197"/>
                  </a:cubicBezTo>
                  <a:cubicBezTo>
                    <a:pt x="247" y="193"/>
                    <a:pt x="248" y="191"/>
                    <a:pt x="250" y="186"/>
                  </a:cubicBezTo>
                  <a:cubicBezTo>
                    <a:pt x="250" y="186"/>
                    <a:pt x="251" y="185"/>
                    <a:pt x="251" y="184"/>
                  </a:cubicBezTo>
                  <a:cubicBezTo>
                    <a:pt x="251" y="182"/>
                    <a:pt x="248" y="172"/>
                    <a:pt x="247" y="170"/>
                  </a:cubicBezTo>
                  <a:cubicBezTo>
                    <a:pt x="245" y="168"/>
                    <a:pt x="243" y="167"/>
                    <a:pt x="243" y="165"/>
                  </a:cubicBezTo>
                  <a:cubicBezTo>
                    <a:pt x="243" y="164"/>
                    <a:pt x="243" y="163"/>
                    <a:pt x="243" y="163"/>
                  </a:cubicBezTo>
                  <a:cubicBezTo>
                    <a:pt x="243" y="163"/>
                    <a:pt x="243" y="163"/>
                    <a:pt x="243" y="163"/>
                  </a:cubicBezTo>
                  <a:cubicBezTo>
                    <a:pt x="243" y="162"/>
                    <a:pt x="245" y="160"/>
                    <a:pt x="245" y="158"/>
                  </a:cubicBezTo>
                  <a:cubicBezTo>
                    <a:pt x="245" y="155"/>
                    <a:pt x="245" y="151"/>
                    <a:pt x="243" y="148"/>
                  </a:cubicBezTo>
                  <a:cubicBezTo>
                    <a:pt x="242" y="146"/>
                    <a:pt x="239" y="146"/>
                    <a:pt x="239" y="142"/>
                  </a:cubicBezTo>
                  <a:cubicBezTo>
                    <a:pt x="239" y="138"/>
                    <a:pt x="240" y="135"/>
                    <a:pt x="243" y="133"/>
                  </a:cubicBezTo>
                  <a:cubicBezTo>
                    <a:pt x="244" y="131"/>
                    <a:pt x="246" y="132"/>
                    <a:pt x="248" y="131"/>
                  </a:cubicBezTo>
                  <a:cubicBezTo>
                    <a:pt x="254" y="127"/>
                    <a:pt x="257" y="125"/>
                    <a:pt x="262" y="118"/>
                  </a:cubicBezTo>
                  <a:cubicBezTo>
                    <a:pt x="260" y="118"/>
                    <a:pt x="260" y="119"/>
                    <a:pt x="258" y="119"/>
                  </a:cubicBezTo>
                  <a:cubicBezTo>
                    <a:pt x="254" y="119"/>
                    <a:pt x="251" y="114"/>
                    <a:pt x="251" y="109"/>
                  </a:cubicBezTo>
                  <a:cubicBezTo>
                    <a:pt x="248" y="109"/>
                    <a:pt x="248" y="103"/>
                    <a:pt x="246" y="103"/>
                  </a:cubicBezTo>
                  <a:cubicBezTo>
                    <a:pt x="244" y="103"/>
                    <a:pt x="243" y="104"/>
                    <a:pt x="241" y="104"/>
                  </a:cubicBezTo>
                  <a:cubicBezTo>
                    <a:pt x="241" y="104"/>
                    <a:pt x="240" y="102"/>
                    <a:pt x="240" y="101"/>
                  </a:cubicBezTo>
                  <a:cubicBezTo>
                    <a:pt x="240" y="93"/>
                    <a:pt x="246" y="93"/>
                    <a:pt x="246" y="84"/>
                  </a:cubicBezTo>
                  <a:cubicBezTo>
                    <a:pt x="246" y="79"/>
                    <a:pt x="243" y="77"/>
                    <a:pt x="241" y="74"/>
                  </a:cubicBezTo>
                  <a:cubicBezTo>
                    <a:pt x="235" y="71"/>
                    <a:pt x="231" y="72"/>
                    <a:pt x="229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3" y="67"/>
                    <a:pt x="220" y="65"/>
                    <a:pt x="218" y="67"/>
                  </a:cubicBezTo>
                  <a:cubicBezTo>
                    <a:pt x="217" y="68"/>
                    <a:pt x="217" y="69"/>
                    <a:pt x="215" y="70"/>
                  </a:cubicBezTo>
                  <a:cubicBezTo>
                    <a:pt x="214" y="70"/>
                    <a:pt x="206" y="77"/>
                    <a:pt x="203" y="77"/>
                  </a:cubicBezTo>
                  <a:cubicBezTo>
                    <a:pt x="199" y="77"/>
                    <a:pt x="197" y="74"/>
                    <a:pt x="192" y="74"/>
                  </a:cubicBezTo>
                  <a:cubicBezTo>
                    <a:pt x="186" y="74"/>
                    <a:pt x="185" y="78"/>
                    <a:pt x="182" y="80"/>
                  </a:cubicBezTo>
                  <a:cubicBezTo>
                    <a:pt x="182" y="78"/>
                    <a:pt x="181" y="75"/>
                    <a:pt x="180" y="75"/>
                  </a:cubicBezTo>
                  <a:cubicBezTo>
                    <a:pt x="178" y="75"/>
                    <a:pt x="178" y="76"/>
                    <a:pt x="176" y="76"/>
                  </a:cubicBezTo>
                  <a:cubicBezTo>
                    <a:pt x="172" y="76"/>
                    <a:pt x="169" y="76"/>
                    <a:pt x="166" y="76"/>
                  </a:cubicBezTo>
                  <a:cubicBezTo>
                    <a:pt x="161" y="76"/>
                    <a:pt x="159" y="72"/>
                    <a:pt x="156" y="70"/>
                  </a:cubicBezTo>
                  <a:cubicBezTo>
                    <a:pt x="154" y="70"/>
                    <a:pt x="153" y="71"/>
                    <a:pt x="152" y="70"/>
                  </a:cubicBezTo>
                  <a:cubicBezTo>
                    <a:pt x="151" y="68"/>
                    <a:pt x="151" y="66"/>
                    <a:pt x="149" y="65"/>
                  </a:cubicBezTo>
                  <a:cubicBezTo>
                    <a:pt x="146" y="64"/>
                    <a:pt x="144" y="65"/>
                    <a:pt x="141" y="62"/>
                  </a:cubicBezTo>
                  <a:cubicBezTo>
                    <a:pt x="138" y="59"/>
                    <a:pt x="136" y="61"/>
                    <a:pt x="131" y="60"/>
                  </a:cubicBezTo>
                  <a:cubicBezTo>
                    <a:pt x="127" y="59"/>
                    <a:pt x="125" y="56"/>
                    <a:pt x="121" y="54"/>
                  </a:cubicBezTo>
                  <a:cubicBezTo>
                    <a:pt x="120" y="54"/>
                    <a:pt x="118" y="54"/>
                    <a:pt x="118" y="53"/>
                  </a:cubicBezTo>
                  <a:cubicBezTo>
                    <a:pt x="117" y="50"/>
                    <a:pt x="117" y="48"/>
                    <a:pt x="116" y="46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9" y="44"/>
                    <a:pt x="122" y="44"/>
                    <a:pt x="122" y="41"/>
                  </a:cubicBezTo>
                  <a:cubicBezTo>
                    <a:pt x="122" y="39"/>
                    <a:pt x="118" y="38"/>
                    <a:pt x="118" y="36"/>
                  </a:cubicBezTo>
                  <a:cubicBezTo>
                    <a:pt x="118" y="30"/>
                    <a:pt x="127" y="31"/>
                    <a:pt x="127" y="24"/>
                  </a:cubicBezTo>
                  <a:cubicBezTo>
                    <a:pt x="127" y="22"/>
                    <a:pt x="121" y="18"/>
                    <a:pt x="119" y="18"/>
                  </a:cubicBezTo>
                  <a:cubicBezTo>
                    <a:pt x="115" y="18"/>
                    <a:pt x="114" y="21"/>
                    <a:pt x="110" y="22"/>
                  </a:cubicBezTo>
                  <a:cubicBezTo>
                    <a:pt x="106" y="21"/>
                    <a:pt x="103" y="21"/>
                    <a:pt x="100" y="17"/>
                  </a:cubicBezTo>
                  <a:cubicBezTo>
                    <a:pt x="98" y="16"/>
                    <a:pt x="100" y="13"/>
                    <a:pt x="97" y="12"/>
                  </a:cubicBezTo>
                  <a:cubicBezTo>
                    <a:pt x="94" y="11"/>
                    <a:pt x="92" y="12"/>
                    <a:pt x="92" y="9"/>
                  </a:cubicBezTo>
                  <a:cubicBezTo>
                    <a:pt x="89" y="8"/>
                    <a:pt x="87" y="8"/>
                    <a:pt x="84" y="8"/>
                  </a:cubicBezTo>
                  <a:cubicBezTo>
                    <a:pt x="79" y="8"/>
                    <a:pt x="78" y="12"/>
                    <a:pt x="72" y="12"/>
                  </a:cubicBezTo>
                  <a:cubicBezTo>
                    <a:pt x="67" y="12"/>
                    <a:pt x="72" y="0"/>
                    <a:pt x="68" y="0"/>
                  </a:cubicBezTo>
                  <a:cubicBezTo>
                    <a:pt x="63" y="0"/>
                    <a:pt x="62" y="5"/>
                    <a:pt x="60" y="5"/>
                  </a:cubicBezTo>
                  <a:cubicBezTo>
                    <a:pt x="59" y="5"/>
                    <a:pt x="59" y="6"/>
                    <a:pt x="59" y="5"/>
                  </a:cubicBezTo>
                  <a:cubicBezTo>
                    <a:pt x="57" y="8"/>
                    <a:pt x="53" y="11"/>
                    <a:pt x="49" y="11"/>
                  </a:cubicBezTo>
                  <a:cubicBezTo>
                    <a:pt x="47" y="11"/>
                    <a:pt x="46" y="9"/>
                    <a:pt x="45" y="9"/>
                  </a:cubicBezTo>
                  <a:cubicBezTo>
                    <a:pt x="43" y="9"/>
                    <a:pt x="38" y="10"/>
                    <a:pt x="37" y="8"/>
                  </a:cubicBezTo>
                  <a:cubicBezTo>
                    <a:pt x="35" y="8"/>
                    <a:pt x="36" y="7"/>
                    <a:pt x="34" y="7"/>
                  </a:cubicBezTo>
                  <a:cubicBezTo>
                    <a:pt x="28" y="7"/>
                    <a:pt x="28" y="13"/>
                    <a:pt x="24" y="16"/>
                  </a:cubicBezTo>
                  <a:cubicBezTo>
                    <a:pt x="22" y="18"/>
                    <a:pt x="19" y="18"/>
                    <a:pt x="17" y="20"/>
                  </a:cubicBezTo>
                  <a:cubicBezTo>
                    <a:pt x="16" y="21"/>
                    <a:pt x="15" y="24"/>
                    <a:pt x="12" y="24"/>
                  </a:cubicBezTo>
                  <a:cubicBezTo>
                    <a:pt x="10" y="24"/>
                    <a:pt x="9" y="22"/>
                    <a:pt x="6" y="22"/>
                  </a:cubicBezTo>
                  <a:cubicBezTo>
                    <a:pt x="6" y="22"/>
                    <a:pt x="6" y="23"/>
                    <a:pt x="5" y="23"/>
                  </a:cubicBezTo>
                  <a:cubicBezTo>
                    <a:pt x="4" y="24"/>
                    <a:pt x="0" y="32"/>
                    <a:pt x="0" y="33"/>
                  </a:cubicBezTo>
                  <a:cubicBezTo>
                    <a:pt x="0" y="33"/>
                    <a:pt x="1" y="35"/>
                    <a:pt x="0" y="35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" y="47"/>
                    <a:pt x="1" y="48"/>
                    <a:pt x="2" y="50"/>
                  </a:cubicBezTo>
                  <a:cubicBezTo>
                    <a:pt x="3" y="52"/>
                    <a:pt x="8" y="50"/>
                    <a:pt x="8" y="54"/>
                  </a:cubicBezTo>
                  <a:cubicBezTo>
                    <a:pt x="8" y="59"/>
                    <a:pt x="3" y="58"/>
                    <a:pt x="3" y="62"/>
                  </a:cubicBezTo>
                  <a:cubicBezTo>
                    <a:pt x="3" y="65"/>
                    <a:pt x="5" y="65"/>
                    <a:pt x="5" y="66"/>
                  </a:cubicBezTo>
                  <a:cubicBezTo>
                    <a:pt x="9" y="74"/>
                    <a:pt x="17" y="75"/>
                    <a:pt x="17" y="84"/>
                  </a:cubicBezTo>
                  <a:cubicBezTo>
                    <a:pt x="11" y="86"/>
                    <a:pt x="7" y="87"/>
                    <a:pt x="7" y="93"/>
                  </a:cubicBezTo>
                  <a:cubicBezTo>
                    <a:pt x="7" y="95"/>
                    <a:pt x="8" y="96"/>
                    <a:pt x="8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6"/>
                    <a:pt x="17" y="96"/>
                    <a:pt x="18" y="95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6" y="97"/>
                    <a:pt x="27" y="95"/>
                    <a:pt x="30" y="95"/>
                  </a:cubicBezTo>
                  <a:cubicBezTo>
                    <a:pt x="32" y="95"/>
                    <a:pt x="34" y="94"/>
                    <a:pt x="36" y="95"/>
                  </a:cubicBezTo>
                  <a:cubicBezTo>
                    <a:pt x="39" y="96"/>
                    <a:pt x="40" y="101"/>
                    <a:pt x="42" y="104"/>
                  </a:cubicBezTo>
                  <a:cubicBezTo>
                    <a:pt x="45" y="108"/>
                    <a:pt x="51" y="112"/>
                    <a:pt x="56" y="112"/>
                  </a:cubicBezTo>
                  <a:cubicBezTo>
                    <a:pt x="57" y="112"/>
                    <a:pt x="59" y="112"/>
                    <a:pt x="61" y="113"/>
                  </a:cubicBezTo>
                  <a:cubicBezTo>
                    <a:pt x="60" y="113"/>
                    <a:pt x="60" y="116"/>
                    <a:pt x="58" y="116"/>
                  </a:cubicBezTo>
                  <a:cubicBezTo>
                    <a:pt x="56" y="117"/>
                    <a:pt x="54" y="116"/>
                    <a:pt x="52" y="117"/>
                  </a:cubicBezTo>
                  <a:cubicBezTo>
                    <a:pt x="56" y="120"/>
                    <a:pt x="58" y="127"/>
                    <a:pt x="65" y="127"/>
                  </a:cubicBezTo>
                  <a:cubicBezTo>
                    <a:pt x="71" y="127"/>
                    <a:pt x="71" y="120"/>
                    <a:pt x="74" y="117"/>
                  </a:cubicBezTo>
                  <a:cubicBezTo>
                    <a:pt x="76" y="117"/>
                    <a:pt x="76" y="117"/>
                    <a:pt x="76" y="117"/>
                  </a:cubicBezTo>
                  <a:cubicBezTo>
                    <a:pt x="76" y="118"/>
                    <a:pt x="75" y="119"/>
                    <a:pt x="75" y="120"/>
                  </a:cubicBezTo>
                  <a:cubicBezTo>
                    <a:pt x="75" y="123"/>
                    <a:pt x="77" y="126"/>
                    <a:pt x="77" y="129"/>
                  </a:cubicBezTo>
                  <a:cubicBezTo>
                    <a:pt x="77" y="132"/>
                    <a:pt x="76" y="133"/>
                    <a:pt x="76" y="136"/>
                  </a:cubicBezTo>
                  <a:lnTo>
                    <a:pt x="77" y="136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91"/>
            <p:cNvSpPr>
              <a:spLocks/>
            </p:cNvSpPr>
            <p:nvPr/>
          </p:nvSpPr>
          <p:spPr bwMode="auto">
            <a:xfrm>
              <a:off x="8040688" y="4454333"/>
              <a:ext cx="258762" cy="277813"/>
            </a:xfrm>
            <a:custGeom>
              <a:avLst/>
              <a:gdLst>
                <a:gd name="T0" fmla="*/ 31 w 69"/>
                <a:gd name="T1" fmla="*/ 38 h 74"/>
                <a:gd name="T2" fmla="*/ 30 w 69"/>
                <a:gd name="T3" fmla="*/ 36 h 74"/>
                <a:gd name="T4" fmla="*/ 26 w 69"/>
                <a:gd name="T5" fmla="*/ 35 h 74"/>
                <a:gd name="T6" fmla="*/ 23 w 69"/>
                <a:gd name="T7" fmla="*/ 27 h 74"/>
                <a:gd name="T8" fmla="*/ 15 w 69"/>
                <a:gd name="T9" fmla="*/ 19 h 74"/>
                <a:gd name="T10" fmla="*/ 11 w 69"/>
                <a:gd name="T11" fmla="*/ 13 h 74"/>
                <a:gd name="T12" fmla="*/ 6 w 69"/>
                <a:gd name="T13" fmla="*/ 11 h 74"/>
                <a:gd name="T14" fmla="*/ 0 w 69"/>
                <a:gd name="T15" fmla="*/ 1 h 74"/>
                <a:gd name="T16" fmla="*/ 0 w 69"/>
                <a:gd name="T17" fmla="*/ 0 h 74"/>
                <a:gd name="T18" fmla="*/ 2 w 69"/>
                <a:gd name="T19" fmla="*/ 0 h 74"/>
                <a:gd name="T20" fmla="*/ 6 w 69"/>
                <a:gd name="T21" fmla="*/ 2 h 74"/>
                <a:gd name="T22" fmla="*/ 14 w 69"/>
                <a:gd name="T23" fmla="*/ 2 h 74"/>
                <a:gd name="T24" fmla="*/ 22 w 69"/>
                <a:gd name="T25" fmla="*/ 10 h 74"/>
                <a:gd name="T26" fmla="*/ 24 w 69"/>
                <a:gd name="T27" fmla="*/ 11 h 74"/>
                <a:gd name="T28" fmla="*/ 32 w 69"/>
                <a:gd name="T29" fmla="*/ 18 h 74"/>
                <a:gd name="T30" fmla="*/ 45 w 69"/>
                <a:gd name="T31" fmla="*/ 27 h 74"/>
                <a:gd name="T32" fmla="*/ 52 w 69"/>
                <a:gd name="T33" fmla="*/ 32 h 74"/>
                <a:gd name="T34" fmla="*/ 52 w 69"/>
                <a:gd name="T35" fmla="*/ 34 h 74"/>
                <a:gd name="T36" fmla="*/ 53 w 69"/>
                <a:gd name="T37" fmla="*/ 34 h 74"/>
                <a:gd name="T38" fmla="*/ 55 w 69"/>
                <a:gd name="T39" fmla="*/ 36 h 74"/>
                <a:gd name="T40" fmla="*/ 55 w 69"/>
                <a:gd name="T41" fmla="*/ 38 h 74"/>
                <a:gd name="T42" fmla="*/ 59 w 69"/>
                <a:gd name="T43" fmla="*/ 42 h 74"/>
                <a:gd name="T44" fmla="*/ 64 w 69"/>
                <a:gd name="T45" fmla="*/ 50 h 74"/>
                <a:gd name="T46" fmla="*/ 69 w 69"/>
                <a:gd name="T47" fmla="*/ 54 h 74"/>
                <a:gd name="T48" fmla="*/ 69 w 69"/>
                <a:gd name="T49" fmla="*/ 64 h 74"/>
                <a:gd name="T50" fmla="*/ 67 w 69"/>
                <a:gd name="T51" fmla="*/ 71 h 74"/>
                <a:gd name="T52" fmla="*/ 61 w 69"/>
                <a:gd name="T53" fmla="*/ 74 h 74"/>
                <a:gd name="T54" fmla="*/ 56 w 69"/>
                <a:gd name="T55" fmla="*/ 68 h 74"/>
                <a:gd name="T56" fmla="*/ 43 w 69"/>
                <a:gd name="T57" fmla="*/ 57 h 74"/>
                <a:gd name="T58" fmla="*/ 35 w 69"/>
                <a:gd name="T59" fmla="*/ 44 h 74"/>
                <a:gd name="T60" fmla="*/ 31 w 69"/>
                <a:gd name="T61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9" h="74">
                  <a:moveTo>
                    <a:pt x="31" y="38"/>
                  </a:moveTo>
                  <a:cubicBezTo>
                    <a:pt x="30" y="38"/>
                    <a:pt x="31" y="37"/>
                    <a:pt x="30" y="36"/>
                  </a:cubicBezTo>
                  <a:cubicBezTo>
                    <a:pt x="30" y="35"/>
                    <a:pt x="27" y="35"/>
                    <a:pt x="26" y="35"/>
                  </a:cubicBezTo>
                  <a:cubicBezTo>
                    <a:pt x="25" y="34"/>
                    <a:pt x="24" y="29"/>
                    <a:pt x="23" y="27"/>
                  </a:cubicBezTo>
                  <a:cubicBezTo>
                    <a:pt x="22" y="22"/>
                    <a:pt x="16" y="23"/>
                    <a:pt x="15" y="19"/>
                  </a:cubicBezTo>
                  <a:cubicBezTo>
                    <a:pt x="14" y="17"/>
                    <a:pt x="13" y="15"/>
                    <a:pt x="11" y="13"/>
                  </a:cubicBezTo>
                  <a:cubicBezTo>
                    <a:pt x="11" y="11"/>
                    <a:pt x="8" y="11"/>
                    <a:pt x="6" y="11"/>
                  </a:cubicBezTo>
                  <a:cubicBezTo>
                    <a:pt x="4" y="10"/>
                    <a:pt x="1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4" y="0"/>
                    <a:pt x="4" y="1"/>
                    <a:pt x="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3"/>
                    <a:pt x="20" y="7"/>
                    <a:pt x="22" y="10"/>
                  </a:cubicBezTo>
                  <a:cubicBezTo>
                    <a:pt x="22" y="11"/>
                    <a:pt x="23" y="11"/>
                    <a:pt x="24" y="11"/>
                  </a:cubicBezTo>
                  <a:cubicBezTo>
                    <a:pt x="28" y="13"/>
                    <a:pt x="29" y="15"/>
                    <a:pt x="32" y="18"/>
                  </a:cubicBezTo>
                  <a:cubicBezTo>
                    <a:pt x="36" y="22"/>
                    <a:pt x="38" y="25"/>
                    <a:pt x="45" y="27"/>
                  </a:cubicBezTo>
                  <a:cubicBezTo>
                    <a:pt x="48" y="28"/>
                    <a:pt x="52" y="29"/>
                    <a:pt x="52" y="32"/>
                  </a:cubicBezTo>
                  <a:cubicBezTo>
                    <a:pt x="52" y="33"/>
                    <a:pt x="52" y="33"/>
                    <a:pt x="52" y="34"/>
                  </a:cubicBezTo>
                  <a:cubicBezTo>
                    <a:pt x="52" y="34"/>
                    <a:pt x="53" y="34"/>
                    <a:pt x="53" y="34"/>
                  </a:cubicBezTo>
                  <a:cubicBezTo>
                    <a:pt x="54" y="34"/>
                    <a:pt x="55" y="35"/>
                    <a:pt x="55" y="36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41"/>
                    <a:pt x="56" y="42"/>
                    <a:pt x="59" y="42"/>
                  </a:cubicBezTo>
                  <a:cubicBezTo>
                    <a:pt x="59" y="46"/>
                    <a:pt x="62" y="48"/>
                    <a:pt x="64" y="50"/>
                  </a:cubicBezTo>
                  <a:cubicBezTo>
                    <a:pt x="65" y="52"/>
                    <a:pt x="69" y="52"/>
                    <a:pt x="69" y="54"/>
                  </a:cubicBezTo>
                  <a:cubicBezTo>
                    <a:pt x="69" y="57"/>
                    <a:pt x="69" y="59"/>
                    <a:pt x="69" y="64"/>
                  </a:cubicBezTo>
                  <a:cubicBezTo>
                    <a:pt x="66" y="65"/>
                    <a:pt x="67" y="68"/>
                    <a:pt x="67" y="71"/>
                  </a:cubicBezTo>
                  <a:cubicBezTo>
                    <a:pt x="67" y="73"/>
                    <a:pt x="63" y="74"/>
                    <a:pt x="61" y="74"/>
                  </a:cubicBezTo>
                  <a:cubicBezTo>
                    <a:pt x="60" y="74"/>
                    <a:pt x="56" y="68"/>
                    <a:pt x="56" y="68"/>
                  </a:cubicBezTo>
                  <a:cubicBezTo>
                    <a:pt x="52" y="63"/>
                    <a:pt x="48" y="61"/>
                    <a:pt x="43" y="57"/>
                  </a:cubicBezTo>
                  <a:cubicBezTo>
                    <a:pt x="39" y="53"/>
                    <a:pt x="37" y="49"/>
                    <a:pt x="35" y="44"/>
                  </a:cubicBezTo>
                  <a:cubicBezTo>
                    <a:pt x="34" y="42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92"/>
            <p:cNvSpPr>
              <a:spLocks/>
            </p:cNvSpPr>
            <p:nvPr/>
          </p:nvSpPr>
          <p:spPr bwMode="auto">
            <a:xfrm>
              <a:off x="8374063" y="4416233"/>
              <a:ext cx="244475" cy="274638"/>
            </a:xfrm>
            <a:custGeom>
              <a:avLst/>
              <a:gdLst>
                <a:gd name="T0" fmla="*/ 19 w 65"/>
                <a:gd name="T1" fmla="*/ 67 h 73"/>
                <a:gd name="T2" fmla="*/ 18 w 65"/>
                <a:gd name="T3" fmla="*/ 64 h 73"/>
                <a:gd name="T4" fmla="*/ 13 w 65"/>
                <a:gd name="T5" fmla="*/ 65 h 73"/>
                <a:gd name="T6" fmla="*/ 6 w 65"/>
                <a:gd name="T7" fmla="*/ 53 h 73"/>
                <a:gd name="T8" fmla="*/ 6 w 65"/>
                <a:gd name="T9" fmla="*/ 52 h 73"/>
                <a:gd name="T10" fmla="*/ 3 w 65"/>
                <a:gd name="T11" fmla="*/ 50 h 73"/>
                <a:gd name="T12" fmla="*/ 0 w 65"/>
                <a:gd name="T13" fmla="*/ 41 h 73"/>
                <a:gd name="T14" fmla="*/ 7 w 65"/>
                <a:gd name="T15" fmla="*/ 38 h 73"/>
                <a:gd name="T16" fmla="*/ 17 w 65"/>
                <a:gd name="T17" fmla="*/ 28 h 73"/>
                <a:gd name="T18" fmla="*/ 23 w 65"/>
                <a:gd name="T19" fmla="*/ 26 h 73"/>
                <a:gd name="T20" fmla="*/ 28 w 65"/>
                <a:gd name="T21" fmla="*/ 21 h 73"/>
                <a:gd name="T22" fmla="*/ 30 w 65"/>
                <a:gd name="T23" fmla="*/ 19 h 73"/>
                <a:gd name="T24" fmla="*/ 32 w 65"/>
                <a:gd name="T25" fmla="*/ 17 h 73"/>
                <a:gd name="T26" fmla="*/ 34 w 65"/>
                <a:gd name="T27" fmla="*/ 15 h 73"/>
                <a:gd name="T28" fmla="*/ 42 w 65"/>
                <a:gd name="T29" fmla="*/ 13 h 73"/>
                <a:gd name="T30" fmla="*/ 52 w 65"/>
                <a:gd name="T31" fmla="*/ 0 h 73"/>
                <a:gd name="T32" fmla="*/ 56 w 65"/>
                <a:gd name="T33" fmla="*/ 6 h 73"/>
                <a:gd name="T34" fmla="*/ 65 w 65"/>
                <a:gd name="T35" fmla="*/ 13 h 73"/>
                <a:gd name="T36" fmla="*/ 60 w 65"/>
                <a:gd name="T37" fmla="*/ 15 h 73"/>
                <a:gd name="T38" fmla="*/ 61 w 65"/>
                <a:gd name="T39" fmla="*/ 16 h 73"/>
                <a:gd name="T40" fmla="*/ 54 w 65"/>
                <a:gd name="T41" fmla="*/ 20 h 73"/>
                <a:gd name="T42" fmla="*/ 55 w 65"/>
                <a:gd name="T43" fmla="*/ 22 h 73"/>
                <a:gd name="T44" fmla="*/ 54 w 65"/>
                <a:gd name="T45" fmla="*/ 23 h 73"/>
                <a:gd name="T46" fmla="*/ 64 w 65"/>
                <a:gd name="T47" fmla="*/ 38 h 73"/>
                <a:gd name="T48" fmla="*/ 59 w 65"/>
                <a:gd name="T49" fmla="*/ 40 h 73"/>
                <a:gd name="T50" fmla="*/ 57 w 65"/>
                <a:gd name="T51" fmla="*/ 41 h 73"/>
                <a:gd name="T52" fmla="*/ 56 w 65"/>
                <a:gd name="T53" fmla="*/ 43 h 73"/>
                <a:gd name="T54" fmla="*/ 53 w 65"/>
                <a:gd name="T55" fmla="*/ 53 h 73"/>
                <a:gd name="T56" fmla="*/ 48 w 65"/>
                <a:gd name="T57" fmla="*/ 58 h 73"/>
                <a:gd name="T58" fmla="*/ 49 w 65"/>
                <a:gd name="T59" fmla="*/ 62 h 73"/>
                <a:gd name="T60" fmla="*/ 46 w 65"/>
                <a:gd name="T61" fmla="*/ 69 h 73"/>
                <a:gd name="T62" fmla="*/ 39 w 65"/>
                <a:gd name="T63" fmla="*/ 73 h 73"/>
                <a:gd name="T64" fmla="*/ 36 w 65"/>
                <a:gd name="T65" fmla="*/ 70 h 73"/>
                <a:gd name="T66" fmla="*/ 26 w 65"/>
                <a:gd name="T67" fmla="*/ 66 h 73"/>
                <a:gd name="T68" fmla="*/ 20 w 65"/>
                <a:gd name="T69" fmla="*/ 69 h 73"/>
                <a:gd name="T70" fmla="*/ 19 w 65"/>
                <a:gd name="T71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73">
                  <a:moveTo>
                    <a:pt x="19" y="67"/>
                  </a:moveTo>
                  <a:cubicBezTo>
                    <a:pt x="18" y="67"/>
                    <a:pt x="18" y="65"/>
                    <a:pt x="18" y="64"/>
                  </a:cubicBezTo>
                  <a:cubicBezTo>
                    <a:pt x="16" y="64"/>
                    <a:pt x="15" y="65"/>
                    <a:pt x="13" y="65"/>
                  </a:cubicBezTo>
                  <a:cubicBezTo>
                    <a:pt x="5" y="65"/>
                    <a:pt x="9" y="57"/>
                    <a:pt x="6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0"/>
                    <a:pt x="4" y="50"/>
                    <a:pt x="3" y="50"/>
                  </a:cubicBezTo>
                  <a:cubicBezTo>
                    <a:pt x="2" y="50"/>
                    <a:pt x="0" y="42"/>
                    <a:pt x="0" y="41"/>
                  </a:cubicBezTo>
                  <a:cubicBezTo>
                    <a:pt x="0" y="37"/>
                    <a:pt x="4" y="38"/>
                    <a:pt x="7" y="38"/>
                  </a:cubicBezTo>
                  <a:cubicBezTo>
                    <a:pt x="15" y="38"/>
                    <a:pt x="14" y="31"/>
                    <a:pt x="17" y="28"/>
                  </a:cubicBezTo>
                  <a:cubicBezTo>
                    <a:pt x="18" y="27"/>
                    <a:pt x="21" y="27"/>
                    <a:pt x="23" y="26"/>
                  </a:cubicBezTo>
                  <a:cubicBezTo>
                    <a:pt x="27" y="25"/>
                    <a:pt x="27" y="23"/>
                    <a:pt x="28" y="21"/>
                  </a:cubicBezTo>
                  <a:cubicBezTo>
                    <a:pt x="27" y="21"/>
                    <a:pt x="30" y="19"/>
                    <a:pt x="30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3" y="17"/>
                    <a:pt x="33" y="16"/>
                    <a:pt x="34" y="15"/>
                  </a:cubicBezTo>
                  <a:cubicBezTo>
                    <a:pt x="36" y="13"/>
                    <a:pt x="41" y="14"/>
                    <a:pt x="42" y="13"/>
                  </a:cubicBezTo>
                  <a:cubicBezTo>
                    <a:pt x="44" y="9"/>
                    <a:pt x="49" y="0"/>
                    <a:pt x="52" y="0"/>
                  </a:cubicBezTo>
                  <a:cubicBezTo>
                    <a:pt x="56" y="0"/>
                    <a:pt x="56" y="3"/>
                    <a:pt x="56" y="6"/>
                  </a:cubicBezTo>
                  <a:cubicBezTo>
                    <a:pt x="56" y="11"/>
                    <a:pt x="65" y="8"/>
                    <a:pt x="65" y="13"/>
                  </a:cubicBezTo>
                  <a:cubicBezTo>
                    <a:pt x="65" y="15"/>
                    <a:pt x="60" y="13"/>
                    <a:pt x="60" y="15"/>
                  </a:cubicBezTo>
                  <a:cubicBezTo>
                    <a:pt x="60" y="16"/>
                    <a:pt x="61" y="16"/>
                    <a:pt x="61" y="16"/>
                  </a:cubicBezTo>
                  <a:cubicBezTo>
                    <a:pt x="61" y="17"/>
                    <a:pt x="54" y="20"/>
                    <a:pt x="54" y="20"/>
                  </a:cubicBezTo>
                  <a:cubicBezTo>
                    <a:pt x="55" y="20"/>
                    <a:pt x="55" y="21"/>
                    <a:pt x="55" y="22"/>
                  </a:cubicBezTo>
                  <a:cubicBezTo>
                    <a:pt x="55" y="22"/>
                    <a:pt x="54" y="23"/>
                    <a:pt x="54" y="23"/>
                  </a:cubicBezTo>
                  <a:cubicBezTo>
                    <a:pt x="54" y="27"/>
                    <a:pt x="60" y="38"/>
                    <a:pt x="64" y="38"/>
                  </a:cubicBezTo>
                  <a:cubicBezTo>
                    <a:pt x="63" y="41"/>
                    <a:pt x="61" y="40"/>
                    <a:pt x="59" y="40"/>
                  </a:cubicBezTo>
                  <a:cubicBezTo>
                    <a:pt x="58" y="40"/>
                    <a:pt x="57" y="40"/>
                    <a:pt x="57" y="41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4" y="48"/>
                    <a:pt x="53" y="49"/>
                    <a:pt x="53" y="53"/>
                  </a:cubicBezTo>
                  <a:cubicBezTo>
                    <a:pt x="50" y="54"/>
                    <a:pt x="48" y="57"/>
                    <a:pt x="48" y="58"/>
                  </a:cubicBezTo>
                  <a:cubicBezTo>
                    <a:pt x="48" y="60"/>
                    <a:pt x="49" y="60"/>
                    <a:pt x="49" y="62"/>
                  </a:cubicBezTo>
                  <a:cubicBezTo>
                    <a:pt x="49" y="63"/>
                    <a:pt x="46" y="67"/>
                    <a:pt x="46" y="69"/>
                  </a:cubicBezTo>
                  <a:cubicBezTo>
                    <a:pt x="42" y="70"/>
                    <a:pt x="42" y="73"/>
                    <a:pt x="39" y="73"/>
                  </a:cubicBezTo>
                  <a:cubicBezTo>
                    <a:pt x="37" y="73"/>
                    <a:pt x="36" y="71"/>
                    <a:pt x="36" y="70"/>
                  </a:cubicBezTo>
                  <a:cubicBezTo>
                    <a:pt x="32" y="69"/>
                    <a:pt x="30" y="66"/>
                    <a:pt x="26" y="66"/>
                  </a:cubicBezTo>
                  <a:cubicBezTo>
                    <a:pt x="24" y="66"/>
                    <a:pt x="23" y="69"/>
                    <a:pt x="20" y="69"/>
                  </a:cubicBezTo>
                  <a:cubicBezTo>
                    <a:pt x="20" y="69"/>
                    <a:pt x="19" y="67"/>
                    <a:pt x="19" y="6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93"/>
            <p:cNvSpPr>
              <a:spLocks/>
            </p:cNvSpPr>
            <p:nvPr/>
          </p:nvSpPr>
          <p:spPr bwMode="auto">
            <a:xfrm>
              <a:off x="8610601" y="4547995"/>
              <a:ext cx="153987" cy="180975"/>
            </a:xfrm>
            <a:custGeom>
              <a:avLst/>
              <a:gdLst>
                <a:gd name="T0" fmla="*/ 16 w 41"/>
                <a:gd name="T1" fmla="*/ 17 h 48"/>
                <a:gd name="T2" fmla="*/ 14 w 41"/>
                <a:gd name="T3" fmla="*/ 20 h 48"/>
                <a:gd name="T4" fmla="*/ 9 w 41"/>
                <a:gd name="T5" fmla="*/ 12 h 48"/>
                <a:gd name="T6" fmla="*/ 16 w 41"/>
                <a:gd name="T7" fmla="*/ 8 h 48"/>
                <a:gd name="T8" fmla="*/ 25 w 41"/>
                <a:gd name="T9" fmla="*/ 7 h 48"/>
                <a:gd name="T10" fmla="*/ 33 w 41"/>
                <a:gd name="T11" fmla="*/ 9 h 48"/>
                <a:gd name="T12" fmla="*/ 40 w 41"/>
                <a:gd name="T13" fmla="*/ 2 h 48"/>
                <a:gd name="T14" fmla="*/ 41 w 41"/>
                <a:gd name="T15" fmla="*/ 0 h 48"/>
                <a:gd name="T16" fmla="*/ 39 w 41"/>
                <a:gd name="T17" fmla="*/ 0 h 48"/>
                <a:gd name="T18" fmla="*/ 32 w 41"/>
                <a:gd name="T19" fmla="*/ 5 h 48"/>
                <a:gd name="T20" fmla="*/ 30 w 41"/>
                <a:gd name="T21" fmla="*/ 5 h 48"/>
                <a:gd name="T22" fmla="*/ 15 w 41"/>
                <a:gd name="T23" fmla="*/ 2 h 48"/>
                <a:gd name="T24" fmla="*/ 6 w 41"/>
                <a:gd name="T25" fmla="*/ 15 h 48"/>
                <a:gd name="T26" fmla="*/ 4 w 41"/>
                <a:gd name="T27" fmla="*/ 19 h 48"/>
                <a:gd name="T28" fmla="*/ 0 w 41"/>
                <a:gd name="T29" fmla="*/ 31 h 48"/>
                <a:gd name="T30" fmla="*/ 4 w 41"/>
                <a:gd name="T31" fmla="*/ 34 h 48"/>
                <a:gd name="T32" fmla="*/ 4 w 41"/>
                <a:gd name="T33" fmla="*/ 45 h 48"/>
                <a:gd name="T34" fmla="*/ 8 w 41"/>
                <a:gd name="T35" fmla="*/ 48 h 48"/>
                <a:gd name="T36" fmla="*/ 11 w 41"/>
                <a:gd name="T37" fmla="*/ 39 h 48"/>
                <a:gd name="T38" fmla="*/ 9 w 41"/>
                <a:gd name="T39" fmla="*/ 31 h 48"/>
                <a:gd name="T40" fmla="*/ 13 w 41"/>
                <a:gd name="T41" fmla="*/ 29 h 48"/>
                <a:gd name="T42" fmla="*/ 15 w 41"/>
                <a:gd name="T43" fmla="*/ 29 h 48"/>
                <a:gd name="T44" fmla="*/ 14 w 41"/>
                <a:gd name="T45" fmla="*/ 33 h 48"/>
                <a:gd name="T46" fmla="*/ 17 w 41"/>
                <a:gd name="T47" fmla="*/ 40 h 48"/>
                <a:gd name="T48" fmla="*/ 17 w 41"/>
                <a:gd name="T49" fmla="*/ 42 h 48"/>
                <a:gd name="T50" fmla="*/ 20 w 41"/>
                <a:gd name="T51" fmla="*/ 42 h 48"/>
                <a:gd name="T52" fmla="*/ 25 w 41"/>
                <a:gd name="T53" fmla="*/ 38 h 48"/>
                <a:gd name="T54" fmla="*/ 22 w 41"/>
                <a:gd name="T55" fmla="*/ 34 h 48"/>
                <a:gd name="T56" fmla="*/ 23 w 41"/>
                <a:gd name="T57" fmla="*/ 32 h 48"/>
                <a:gd name="T58" fmla="*/ 17 w 41"/>
                <a:gd name="T59" fmla="*/ 23 h 48"/>
                <a:gd name="T60" fmla="*/ 29 w 41"/>
                <a:gd name="T61" fmla="*/ 16 h 48"/>
                <a:gd name="T62" fmla="*/ 29 w 41"/>
                <a:gd name="T63" fmla="*/ 14 h 48"/>
                <a:gd name="T64" fmla="*/ 16 w 41"/>
                <a:gd name="T65" fmla="*/ 18 h 48"/>
                <a:gd name="T66" fmla="*/ 16 w 41"/>
                <a:gd name="T67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48">
                  <a:moveTo>
                    <a:pt x="16" y="17"/>
                  </a:moveTo>
                  <a:cubicBezTo>
                    <a:pt x="15" y="19"/>
                    <a:pt x="15" y="20"/>
                    <a:pt x="14" y="20"/>
                  </a:cubicBezTo>
                  <a:cubicBezTo>
                    <a:pt x="10" y="20"/>
                    <a:pt x="9" y="15"/>
                    <a:pt x="9" y="12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20" y="8"/>
                    <a:pt x="22" y="7"/>
                    <a:pt x="25" y="7"/>
                  </a:cubicBezTo>
                  <a:cubicBezTo>
                    <a:pt x="28" y="7"/>
                    <a:pt x="30" y="9"/>
                    <a:pt x="33" y="9"/>
                  </a:cubicBezTo>
                  <a:cubicBezTo>
                    <a:pt x="37" y="9"/>
                    <a:pt x="39" y="5"/>
                    <a:pt x="40" y="2"/>
                  </a:cubicBezTo>
                  <a:cubicBezTo>
                    <a:pt x="40" y="2"/>
                    <a:pt x="41" y="1"/>
                    <a:pt x="4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7" y="2"/>
                    <a:pt x="34" y="4"/>
                    <a:pt x="32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2"/>
                    <a:pt x="6" y="10"/>
                    <a:pt x="6" y="15"/>
                  </a:cubicBezTo>
                  <a:cubicBezTo>
                    <a:pt x="6" y="17"/>
                    <a:pt x="4" y="18"/>
                    <a:pt x="4" y="19"/>
                  </a:cubicBezTo>
                  <a:cubicBezTo>
                    <a:pt x="2" y="24"/>
                    <a:pt x="0" y="26"/>
                    <a:pt x="0" y="31"/>
                  </a:cubicBezTo>
                  <a:cubicBezTo>
                    <a:pt x="0" y="34"/>
                    <a:pt x="3" y="34"/>
                    <a:pt x="4" y="34"/>
                  </a:cubicBezTo>
                  <a:cubicBezTo>
                    <a:pt x="4" y="38"/>
                    <a:pt x="4" y="42"/>
                    <a:pt x="4" y="45"/>
                  </a:cubicBezTo>
                  <a:cubicBezTo>
                    <a:pt x="4" y="46"/>
                    <a:pt x="6" y="48"/>
                    <a:pt x="8" y="48"/>
                  </a:cubicBezTo>
                  <a:cubicBezTo>
                    <a:pt x="10" y="48"/>
                    <a:pt x="11" y="40"/>
                    <a:pt x="11" y="39"/>
                  </a:cubicBezTo>
                  <a:cubicBezTo>
                    <a:pt x="11" y="36"/>
                    <a:pt x="9" y="34"/>
                    <a:pt x="9" y="31"/>
                  </a:cubicBezTo>
                  <a:cubicBezTo>
                    <a:pt x="9" y="30"/>
                    <a:pt x="11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6"/>
                    <a:pt x="17" y="37"/>
                    <a:pt x="17" y="40"/>
                  </a:cubicBezTo>
                  <a:cubicBezTo>
                    <a:pt x="17" y="41"/>
                    <a:pt x="17" y="42"/>
                    <a:pt x="17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5" y="40"/>
                    <a:pt x="25" y="38"/>
                  </a:cubicBezTo>
                  <a:cubicBezTo>
                    <a:pt x="24" y="37"/>
                    <a:pt x="22" y="35"/>
                    <a:pt x="22" y="34"/>
                  </a:cubicBezTo>
                  <a:cubicBezTo>
                    <a:pt x="22" y="33"/>
                    <a:pt x="23" y="33"/>
                    <a:pt x="23" y="32"/>
                  </a:cubicBezTo>
                  <a:cubicBezTo>
                    <a:pt x="22" y="32"/>
                    <a:pt x="17" y="23"/>
                    <a:pt x="17" y="23"/>
                  </a:cubicBezTo>
                  <a:cubicBezTo>
                    <a:pt x="24" y="23"/>
                    <a:pt x="24" y="18"/>
                    <a:pt x="29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16" y="18"/>
                    <a:pt x="16" y="18"/>
                  </a:cubicBezTo>
                  <a:lnTo>
                    <a:pt x="16" y="1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94"/>
            <p:cNvSpPr>
              <a:spLocks/>
            </p:cNvSpPr>
            <p:nvPr/>
          </p:nvSpPr>
          <p:spPr bwMode="auto">
            <a:xfrm>
              <a:off x="8288338" y="4732145"/>
              <a:ext cx="247650" cy="71438"/>
            </a:xfrm>
            <a:custGeom>
              <a:avLst/>
              <a:gdLst>
                <a:gd name="T0" fmla="*/ 64 w 66"/>
                <a:gd name="T1" fmla="*/ 18 h 19"/>
                <a:gd name="T2" fmla="*/ 59 w 66"/>
                <a:gd name="T3" fmla="*/ 17 h 19"/>
                <a:gd name="T4" fmla="*/ 59 w 66"/>
                <a:gd name="T5" fmla="*/ 19 h 19"/>
                <a:gd name="T6" fmla="*/ 35 w 66"/>
                <a:gd name="T7" fmla="*/ 16 h 19"/>
                <a:gd name="T8" fmla="*/ 29 w 66"/>
                <a:gd name="T9" fmla="*/ 13 h 19"/>
                <a:gd name="T10" fmla="*/ 17 w 66"/>
                <a:gd name="T11" fmla="*/ 11 h 19"/>
                <a:gd name="T12" fmla="*/ 8 w 66"/>
                <a:gd name="T13" fmla="*/ 10 h 19"/>
                <a:gd name="T14" fmla="*/ 0 w 66"/>
                <a:gd name="T15" fmla="*/ 5 h 19"/>
                <a:gd name="T16" fmla="*/ 6 w 66"/>
                <a:gd name="T17" fmla="*/ 0 h 19"/>
                <a:gd name="T18" fmla="*/ 8 w 66"/>
                <a:gd name="T19" fmla="*/ 1 h 19"/>
                <a:gd name="T20" fmla="*/ 11 w 66"/>
                <a:gd name="T21" fmla="*/ 0 h 19"/>
                <a:gd name="T22" fmla="*/ 28 w 66"/>
                <a:gd name="T23" fmla="*/ 7 h 19"/>
                <a:gd name="T24" fmla="*/ 35 w 66"/>
                <a:gd name="T25" fmla="*/ 4 h 19"/>
                <a:gd name="T26" fmla="*/ 45 w 66"/>
                <a:gd name="T27" fmla="*/ 8 h 19"/>
                <a:gd name="T28" fmla="*/ 52 w 66"/>
                <a:gd name="T29" fmla="*/ 7 h 19"/>
                <a:gd name="T30" fmla="*/ 54 w 66"/>
                <a:gd name="T31" fmla="*/ 7 h 19"/>
                <a:gd name="T32" fmla="*/ 46 w 66"/>
                <a:gd name="T33" fmla="*/ 8 h 19"/>
                <a:gd name="T34" fmla="*/ 55 w 66"/>
                <a:gd name="T35" fmla="*/ 11 h 19"/>
                <a:gd name="T36" fmla="*/ 57 w 66"/>
                <a:gd name="T37" fmla="*/ 13 h 19"/>
                <a:gd name="T38" fmla="*/ 62 w 66"/>
                <a:gd name="T39" fmla="*/ 14 h 19"/>
                <a:gd name="T40" fmla="*/ 66 w 66"/>
                <a:gd name="T41" fmla="*/ 16 h 19"/>
                <a:gd name="T42" fmla="*/ 64 w 66"/>
                <a:gd name="T4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19">
                  <a:moveTo>
                    <a:pt x="64" y="18"/>
                  </a:moveTo>
                  <a:cubicBezTo>
                    <a:pt x="61" y="18"/>
                    <a:pt x="62" y="17"/>
                    <a:pt x="59" y="17"/>
                  </a:cubicBezTo>
                  <a:cubicBezTo>
                    <a:pt x="58" y="17"/>
                    <a:pt x="59" y="18"/>
                    <a:pt x="59" y="19"/>
                  </a:cubicBezTo>
                  <a:cubicBezTo>
                    <a:pt x="51" y="16"/>
                    <a:pt x="44" y="16"/>
                    <a:pt x="35" y="16"/>
                  </a:cubicBezTo>
                  <a:cubicBezTo>
                    <a:pt x="32" y="16"/>
                    <a:pt x="31" y="13"/>
                    <a:pt x="29" y="13"/>
                  </a:cubicBezTo>
                  <a:cubicBezTo>
                    <a:pt x="25" y="13"/>
                    <a:pt x="21" y="12"/>
                    <a:pt x="17" y="11"/>
                  </a:cubicBezTo>
                  <a:cubicBezTo>
                    <a:pt x="13" y="10"/>
                    <a:pt x="10" y="12"/>
                    <a:pt x="8" y="10"/>
                  </a:cubicBezTo>
                  <a:cubicBezTo>
                    <a:pt x="5" y="8"/>
                    <a:pt x="4" y="5"/>
                    <a:pt x="0" y="5"/>
                  </a:cubicBezTo>
                  <a:cubicBezTo>
                    <a:pt x="0" y="4"/>
                    <a:pt x="4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8" y="0"/>
                    <a:pt x="21" y="7"/>
                    <a:pt x="28" y="7"/>
                  </a:cubicBezTo>
                  <a:cubicBezTo>
                    <a:pt x="32" y="7"/>
                    <a:pt x="33" y="4"/>
                    <a:pt x="35" y="4"/>
                  </a:cubicBezTo>
                  <a:cubicBezTo>
                    <a:pt x="40" y="4"/>
                    <a:pt x="41" y="8"/>
                    <a:pt x="45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8"/>
                    <a:pt x="46" y="9"/>
                    <a:pt x="46" y="8"/>
                  </a:cubicBezTo>
                  <a:cubicBezTo>
                    <a:pt x="48" y="11"/>
                    <a:pt x="51" y="11"/>
                    <a:pt x="55" y="11"/>
                  </a:cubicBezTo>
                  <a:cubicBezTo>
                    <a:pt x="57" y="11"/>
                    <a:pt x="57" y="13"/>
                    <a:pt x="57" y="13"/>
                  </a:cubicBezTo>
                  <a:cubicBezTo>
                    <a:pt x="59" y="15"/>
                    <a:pt x="60" y="13"/>
                    <a:pt x="62" y="14"/>
                  </a:cubicBezTo>
                  <a:cubicBezTo>
                    <a:pt x="64" y="14"/>
                    <a:pt x="64" y="15"/>
                    <a:pt x="66" y="16"/>
                  </a:cubicBezTo>
                  <a:cubicBezTo>
                    <a:pt x="66" y="17"/>
                    <a:pt x="64" y="18"/>
                    <a:pt x="64" y="1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95"/>
            <p:cNvSpPr>
              <a:spLocks/>
            </p:cNvSpPr>
            <p:nvPr/>
          </p:nvSpPr>
          <p:spPr bwMode="auto">
            <a:xfrm>
              <a:off x="8637588" y="4789295"/>
              <a:ext cx="74612" cy="17463"/>
            </a:xfrm>
            <a:custGeom>
              <a:avLst/>
              <a:gdLst>
                <a:gd name="T0" fmla="*/ 13 w 20"/>
                <a:gd name="T1" fmla="*/ 5 h 5"/>
                <a:gd name="T2" fmla="*/ 5 w 20"/>
                <a:gd name="T3" fmla="*/ 5 h 5"/>
                <a:gd name="T4" fmla="*/ 0 w 20"/>
                <a:gd name="T5" fmla="*/ 2 h 5"/>
                <a:gd name="T6" fmla="*/ 4 w 20"/>
                <a:gd name="T7" fmla="*/ 1 h 5"/>
                <a:gd name="T8" fmla="*/ 13 w 20"/>
                <a:gd name="T9" fmla="*/ 2 h 5"/>
                <a:gd name="T10" fmla="*/ 20 w 20"/>
                <a:gd name="T11" fmla="*/ 0 h 5"/>
                <a:gd name="T12" fmla="*/ 13 w 20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13" y="5"/>
                  </a:moveTo>
                  <a:cubicBezTo>
                    <a:pt x="10" y="5"/>
                    <a:pt x="7" y="5"/>
                    <a:pt x="5" y="5"/>
                  </a:cubicBezTo>
                  <a:cubicBezTo>
                    <a:pt x="4" y="5"/>
                    <a:pt x="0" y="5"/>
                    <a:pt x="0" y="2"/>
                  </a:cubicBezTo>
                  <a:cubicBezTo>
                    <a:pt x="0" y="1"/>
                    <a:pt x="3" y="1"/>
                    <a:pt x="4" y="1"/>
                  </a:cubicBezTo>
                  <a:cubicBezTo>
                    <a:pt x="8" y="1"/>
                    <a:pt x="10" y="2"/>
                    <a:pt x="13" y="2"/>
                  </a:cubicBezTo>
                  <a:cubicBezTo>
                    <a:pt x="17" y="2"/>
                    <a:pt x="18" y="1"/>
                    <a:pt x="20" y="0"/>
                  </a:cubicBezTo>
                  <a:cubicBezTo>
                    <a:pt x="18" y="3"/>
                    <a:pt x="16" y="4"/>
                    <a:pt x="13" y="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96"/>
            <p:cNvSpPr>
              <a:spLocks/>
            </p:cNvSpPr>
            <p:nvPr/>
          </p:nvSpPr>
          <p:spPr bwMode="auto">
            <a:xfrm>
              <a:off x="8566151" y="4792470"/>
              <a:ext cx="49212" cy="19050"/>
            </a:xfrm>
            <a:custGeom>
              <a:avLst/>
              <a:gdLst>
                <a:gd name="T0" fmla="*/ 13 w 13"/>
                <a:gd name="T1" fmla="*/ 3 h 5"/>
                <a:gd name="T2" fmla="*/ 11 w 13"/>
                <a:gd name="T3" fmla="*/ 3 h 5"/>
                <a:gd name="T4" fmla="*/ 10 w 13"/>
                <a:gd name="T5" fmla="*/ 3 h 5"/>
                <a:gd name="T6" fmla="*/ 4 w 13"/>
                <a:gd name="T7" fmla="*/ 5 h 5"/>
                <a:gd name="T8" fmla="*/ 0 w 13"/>
                <a:gd name="T9" fmla="*/ 3 h 5"/>
                <a:gd name="T10" fmla="*/ 3 w 13"/>
                <a:gd name="T11" fmla="*/ 1 h 5"/>
                <a:gd name="T12" fmla="*/ 8 w 13"/>
                <a:gd name="T13" fmla="*/ 2 h 5"/>
                <a:gd name="T14" fmla="*/ 8 w 13"/>
                <a:gd name="T15" fmla="*/ 0 h 5"/>
                <a:gd name="T16" fmla="*/ 13 w 13"/>
                <a:gd name="T17" fmla="*/ 0 h 5"/>
                <a:gd name="T18" fmla="*/ 13 w 13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3"/>
                    <a:pt x="6" y="5"/>
                    <a:pt x="4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5" y="1"/>
                    <a:pt x="7" y="1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"/>
                    <a:pt x="13" y="3"/>
                    <a:pt x="13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97"/>
            <p:cNvSpPr>
              <a:spLocks/>
            </p:cNvSpPr>
            <p:nvPr/>
          </p:nvSpPr>
          <p:spPr bwMode="auto">
            <a:xfrm>
              <a:off x="8618538" y="4814695"/>
              <a:ext cx="38100" cy="26988"/>
            </a:xfrm>
            <a:custGeom>
              <a:avLst/>
              <a:gdLst>
                <a:gd name="T0" fmla="*/ 8 w 10"/>
                <a:gd name="T1" fmla="*/ 7 h 7"/>
                <a:gd name="T2" fmla="*/ 6 w 10"/>
                <a:gd name="T3" fmla="*/ 4 h 7"/>
                <a:gd name="T4" fmla="*/ 0 w 10"/>
                <a:gd name="T5" fmla="*/ 2 h 7"/>
                <a:gd name="T6" fmla="*/ 5 w 10"/>
                <a:gd name="T7" fmla="*/ 0 h 7"/>
                <a:gd name="T8" fmla="*/ 7 w 10"/>
                <a:gd name="T9" fmla="*/ 0 h 7"/>
                <a:gd name="T10" fmla="*/ 10 w 10"/>
                <a:gd name="T11" fmla="*/ 6 h 7"/>
                <a:gd name="T12" fmla="*/ 8 w 10"/>
                <a:gd name="T13" fmla="*/ 7 h 7"/>
                <a:gd name="T14" fmla="*/ 8 w 1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cubicBezTo>
                    <a:pt x="6" y="7"/>
                    <a:pt x="6" y="5"/>
                    <a:pt x="6" y="4"/>
                  </a:cubicBezTo>
                  <a:cubicBezTo>
                    <a:pt x="4" y="4"/>
                    <a:pt x="0" y="4"/>
                    <a:pt x="0" y="2"/>
                  </a:cubicBezTo>
                  <a:cubicBezTo>
                    <a:pt x="0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4"/>
                    <a:pt x="10" y="3"/>
                    <a:pt x="10" y="6"/>
                  </a:cubicBezTo>
                  <a:cubicBezTo>
                    <a:pt x="10" y="6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98"/>
            <p:cNvSpPr>
              <a:spLocks/>
            </p:cNvSpPr>
            <p:nvPr/>
          </p:nvSpPr>
          <p:spPr bwMode="auto">
            <a:xfrm>
              <a:off x="8543926" y="4792470"/>
              <a:ext cx="14287" cy="14288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0 h 4"/>
                <a:gd name="T4" fmla="*/ 4 w 4"/>
                <a:gd name="T5" fmla="*/ 1 h 4"/>
                <a:gd name="T6" fmla="*/ 2 w 4"/>
                <a:gd name="T7" fmla="*/ 4 h 4"/>
                <a:gd name="T8" fmla="*/ 0 w 4"/>
                <a:gd name="T9" fmla="*/ 2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99"/>
            <p:cNvSpPr>
              <a:spLocks/>
            </p:cNvSpPr>
            <p:nvPr/>
          </p:nvSpPr>
          <p:spPr bwMode="auto">
            <a:xfrm>
              <a:off x="8728076" y="4792470"/>
              <a:ext cx="85725" cy="52388"/>
            </a:xfrm>
            <a:custGeom>
              <a:avLst/>
              <a:gdLst>
                <a:gd name="T0" fmla="*/ 9 w 23"/>
                <a:gd name="T1" fmla="*/ 7 h 14"/>
                <a:gd name="T2" fmla="*/ 9 w 23"/>
                <a:gd name="T3" fmla="*/ 10 h 14"/>
                <a:gd name="T4" fmla="*/ 1 w 23"/>
                <a:gd name="T5" fmla="*/ 14 h 14"/>
                <a:gd name="T6" fmla="*/ 0 w 23"/>
                <a:gd name="T7" fmla="*/ 12 h 14"/>
                <a:gd name="T8" fmla="*/ 7 w 23"/>
                <a:gd name="T9" fmla="*/ 6 h 14"/>
                <a:gd name="T10" fmla="*/ 8 w 23"/>
                <a:gd name="T11" fmla="*/ 3 h 14"/>
                <a:gd name="T12" fmla="*/ 23 w 23"/>
                <a:gd name="T13" fmla="*/ 2 h 14"/>
                <a:gd name="T14" fmla="*/ 9 w 23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4">
                  <a:moveTo>
                    <a:pt x="9" y="7"/>
                  </a:moveTo>
                  <a:cubicBezTo>
                    <a:pt x="8" y="7"/>
                    <a:pt x="9" y="9"/>
                    <a:pt x="9" y="10"/>
                  </a:cubicBezTo>
                  <a:cubicBezTo>
                    <a:pt x="8" y="11"/>
                    <a:pt x="4" y="14"/>
                    <a:pt x="1" y="14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7"/>
                    <a:pt x="4" y="7"/>
                    <a:pt x="7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11" y="1"/>
                    <a:pt x="21" y="0"/>
                    <a:pt x="23" y="2"/>
                  </a:cubicBezTo>
                  <a:cubicBezTo>
                    <a:pt x="21" y="5"/>
                    <a:pt x="13" y="7"/>
                    <a:pt x="9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00"/>
            <p:cNvSpPr>
              <a:spLocks/>
            </p:cNvSpPr>
            <p:nvPr/>
          </p:nvSpPr>
          <p:spPr bwMode="auto">
            <a:xfrm>
              <a:off x="8978901" y="4724208"/>
              <a:ext cx="19050" cy="34925"/>
            </a:xfrm>
            <a:custGeom>
              <a:avLst/>
              <a:gdLst>
                <a:gd name="T0" fmla="*/ 4 w 5"/>
                <a:gd name="T1" fmla="*/ 0 h 9"/>
                <a:gd name="T2" fmla="*/ 5 w 5"/>
                <a:gd name="T3" fmla="*/ 2 h 9"/>
                <a:gd name="T4" fmla="*/ 3 w 5"/>
                <a:gd name="T5" fmla="*/ 4 h 9"/>
                <a:gd name="T6" fmla="*/ 2 w 5"/>
                <a:gd name="T7" fmla="*/ 9 h 9"/>
                <a:gd name="T8" fmla="*/ 0 w 5"/>
                <a:gd name="T9" fmla="*/ 7 h 9"/>
                <a:gd name="T10" fmla="*/ 3 w 5"/>
                <a:gd name="T11" fmla="*/ 4 h 9"/>
                <a:gd name="T12" fmla="*/ 4 w 5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4" y="0"/>
                  </a:moveTo>
                  <a:cubicBezTo>
                    <a:pt x="4" y="2"/>
                    <a:pt x="5" y="1"/>
                    <a:pt x="5" y="2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3" y="7"/>
                    <a:pt x="4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5"/>
                    <a:pt x="3" y="5"/>
                    <a:pt x="3" y="4"/>
                  </a:cubicBezTo>
                  <a:cubicBezTo>
                    <a:pt x="3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01"/>
            <p:cNvSpPr>
              <a:spLocks/>
            </p:cNvSpPr>
            <p:nvPr/>
          </p:nvSpPr>
          <p:spPr bwMode="auto">
            <a:xfrm>
              <a:off x="8788401" y="4657533"/>
              <a:ext cx="22225" cy="25400"/>
            </a:xfrm>
            <a:custGeom>
              <a:avLst/>
              <a:gdLst>
                <a:gd name="T0" fmla="*/ 6 w 6"/>
                <a:gd name="T1" fmla="*/ 4 h 7"/>
                <a:gd name="T2" fmla="*/ 4 w 6"/>
                <a:gd name="T3" fmla="*/ 7 h 7"/>
                <a:gd name="T4" fmla="*/ 0 w 6"/>
                <a:gd name="T5" fmla="*/ 3 h 7"/>
                <a:gd name="T6" fmla="*/ 6 w 6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0" y="5"/>
                    <a:pt x="0" y="3"/>
                  </a:cubicBezTo>
                  <a:cubicBezTo>
                    <a:pt x="0" y="0"/>
                    <a:pt x="6" y="2"/>
                    <a:pt x="6" y="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02"/>
            <p:cNvSpPr>
              <a:spLocks/>
            </p:cNvSpPr>
            <p:nvPr/>
          </p:nvSpPr>
          <p:spPr bwMode="auto">
            <a:xfrm>
              <a:off x="8832851" y="4660708"/>
              <a:ext cx="68262" cy="19050"/>
            </a:xfrm>
            <a:custGeom>
              <a:avLst/>
              <a:gdLst>
                <a:gd name="T0" fmla="*/ 16 w 18"/>
                <a:gd name="T1" fmla="*/ 1 h 5"/>
                <a:gd name="T2" fmla="*/ 18 w 18"/>
                <a:gd name="T3" fmla="*/ 5 h 5"/>
                <a:gd name="T4" fmla="*/ 17 w 18"/>
                <a:gd name="T5" fmla="*/ 5 h 5"/>
                <a:gd name="T6" fmla="*/ 9 w 18"/>
                <a:gd name="T7" fmla="*/ 3 h 5"/>
                <a:gd name="T8" fmla="*/ 4 w 18"/>
                <a:gd name="T9" fmla="*/ 3 h 5"/>
                <a:gd name="T10" fmla="*/ 0 w 18"/>
                <a:gd name="T11" fmla="*/ 2 h 5"/>
                <a:gd name="T12" fmla="*/ 1 w 18"/>
                <a:gd name="T13" fmla="*/ 0 h 5"/>
                <a:gd name="T14" fmla="*/ 12 w 18"/>
                <a:gd name="T15" fmla="*/ 0 h 5"/>
                <a:gd name="T16" fmla="*/ 15 w 18"/>
                <a:gd name="T17" fmla="*/ 1 h 5"/>
                <a:gd name="T18" fmla="*/ 16 w 18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">
                  <a:moveTo>
                    <a:pt x="16" y="1"/>
                  </a:moveTo>
                  <a:cubicBezTo>
                    <a:pt x="16" y="2"/>
                    <a:pt x="18" y="3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4" y="5"/>
                    <a:pt x="12" y="3"/>
                    <a:pt x="9" y="3"/>
                  </a:cubicBezTo>
                  <a:cubicBezTo>
                    <a:pt x="7" y="3"/>
                    <a:pt x="6" y="3"/>
                    <a:pt x="4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4" y="1"/>
                    <a:pt x="15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03"/>
            <p:cNvSpPr>
              <a:spLocks/>
            </p:cNvSpPr>
            <p:nvPr/>
          </p:nvSpPr>
          <p:spPr bwMode="auto">
            <a:xfrm>
              <a:off x="8821738" y="4533708"/>
              <a:ext cx="30162" cy="66675"/>
            </a:xfrm>
            <a:custGeom>
              <a:avLst/>
              <a:gdLst>
                <a:gd name="T0" fmla="*/ 2 w 8"/>
                <a:gd name="T1" fmla="*/ 14 h 18"/>
                <a:gd name="T2" fmla="*/ 2 w 8"/>
                <a:gd name="T3" fmla="*/ 13 h 18"/>
                <a:gd name="T4" fmla="*/ 7 w 8"/>
                <a:gd name="T5" fmla="*/ 12 h 18"/>
                <a:gd name="T6" fmla="*/ 5 w 8"/>
                <a:gd name="T7" fmla="*/ 9 h 18"/>
                <a:gd name="T8" fmla="*/ 8 w 8"/>
                <a:gd name="T9" fmla="*/ 6 h 18"/>
                <a:gd name="T10" fmla="*/ 2 w 8"/>
                <a:gd name="T11" fmla="*/ 0 h 18"/>
                <a:gd name="T12" fmla="*/ 0 w 8"/>
                <a:gd name="T13" fmla="*/ 4 h 18"/>
                <a:gd name="T14" fmla="*/ 2 w 8"/>
                <a:gd name="T15" fmla="*/ 11 h 18"/>
                <a:gd name="T16" fmla="*/ 2 w 8"/>
                <a:gd name="T17" fmla="*/ 14 h 18"/>
                <a:gd name="T18" fmla="*/ 5 w 8"/>
                <a:gd name="T19" fmla="*/ 18 h 18"/>
                <a:gd name="T20" fmla="*/ 2 w 8"/>
                <a:gd name="T2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4" y="13"/>
                    <a:pt x="6" y="12"/>
                    <a:pt x="7" y="12"/>
                  </a:cubicBezTo>
                  <a:cubicBezTo>
                    <a:pt x="7" y="10"/>
                    <a:pt x="5" y="10"/>
                    <a:pt x="5" y="9"/>
                  </a:cubicBezTo>
                  <a:cubicBezTo>
                    <a:pt x="5" y="7"/>
                    <a:pt x="8" y="7"/>
                    <a:pt x="8" y="6"/>
                  </a:cubicBezTo>
                  <a:cubicBezTo>
                    <a:pt x="4" y="5"/>
                    <a:pt x="2" y="3"/>
                    <a:pt x="2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7"/>
                    <a:pt x="2" y="8"/>
                    <a:pt x="2" y="11"/>
                  </a:cubicBezTo>
                  <a:cubicBezTo>
                    <a:pt x="2" y="13"/>
                    <a:pt x="2" y="12"/>
                    <a:pt x="2" y="14"/>
                  </a:cubicBezTo>
                  <a:cubicBezTo>
                    <a:pt x="2" y="15"/>
                    <a:pt x="2" y="18"/>
                    <a:pt x="5" y="18"/>
                  </a:cubicBezTo>
                  <a:cubicBezTo>
                    <a:pt x="3" y="16"/>
                    <a:pt x="3" y="16"/>
                    <a:pt x="2" y="1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04"/>
            <p:cNvSpPr>
              <a:spLocks/>
            </p:cNvSpPr>
            <p:nvPr/>
          </p:nvSpPr>
          <p:spPr bwMode="auto">
            <a:xfrm>
              <a:off x="9336088" y="4690870"/>
              <a:ext cx="93662" cy="52388"/>
            </a:xfrm>
            <a:custGeom>
              <a:avLst/>
              <a:gdLst>
                <a:gd name="T0" fmla="*/ 6 w 25"/>
                <a:gd name="T1" fmla="*/ 13 h 14"/>
                <a:gd name="T2" fmla="*/ 0 w 25"/>
                <a:gd name="T3" fmla="*/ 9 h 14"/>
                <a:gd name="T4" fmla="*/ 7 w 25"/>
                <a:gd name="T5" fmla="*/ 9 h 14"/>
                <a:gd name="T6" fmla="*/ 9 w 25"/>
                <a:gd name="T7" fmla="*/ 8 h 14"/>
                <a:gd name="T8" fmla="*/ 18 w 25"/>
                <a:gd name="T9" fmla="*/ 6 h 14"/>
                <a:gd name="T10" fmla="*/ 23 w 25"/>
                <a:gd name="T11" fmla="*/ 0 h 14"/>
                <a:gd name="T12" fmla="*/ 25 w 25"/>
                <a:gd name="T13" fmla="*/ 3 h 14"/>
                <a:gd name="T14" fmla="*/ 20 w 25"/>
                <a:gd name="T15" fmla="*/ 11 h 14"/>
                <a:gd name="T16" fmla="*/ 9 w 25"/>
                <a:gd name="T17" fmla="*/ 14 h 14"/>
                <a:gd name="T18" fmla="*/ 5 w 25"/>
                <a:gd name="T19" fmla="*/ 12 h 14"/>
                <a:gd name="T20" fmla="*/ 6 w 25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4">
                  <a:moveTo>
                    <a:pt x="6" y="13"/>
                  </a:moveTo>
                  <a:cubicBezTo>
                    <a:pt x="4" y="11"/>
                    <a:pt x="0" y="12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9" y="8"/>
                    <a:pt x="9" y="8"/>
                  </a:cubicBezTo>
                  <a:cubicBezTo>
                    <a:pt x="12" y="7"/>
                    <a:pt x="16" y="7"/>
                    <a:pt x="18" y="6"/>
                  </a:cubicBezTo>
                  <a:cubicBezTo>
                    <a:pt x="21" y="5"/>
                    <a:pt x="20" y="0"/>
                    <a:pt x="23" y="0"/>
                  </a:cubicBezTo>
                  <a:cubicBezTo>
                    <a:pt x="24" y="0"/>
                    <a:pt x="25" y="2"/>
                    <a:pt x="25" y="3"/>
                  </a:cubicBezTo>
                  <a:cubicBezTo>
                    <a:pt x="25" y="8"/>
                    <a:pt x="20" y="7"/>
                    <a:pt x="20" y="11"/>
                  </a:cubicBezTo>
                  <a:cubicBezTo>
                    <a:pt x="16" y="12"/>
                    <a:pt x="14" y="14"/>
                    <a:pt x="9" y="14"/>
                  </a:cubicBezTo>
                  <a:cubicBezTo>
                    <a:pt x="8" y="14"/>
                    <a:pt x="5" y="13"/>
                    <a:pt x="5" y="12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205"/>
            <p:cNvSpPr>
              <a:spLocks/>
            </p:cNvSpPr>
            <p:nvPr/>
          </p:nvSpPr>
          <p:spPr bwMode="auto">
            <a:xfrm>
              <a:off x="8901113" y="4592445"/>
              <a:ext cx="490537" cy="255588"/>
            </a:xfrm>
            <a:custGeom>
              <a:avLst/>
              <a:gdLst>
                <a:gd name="T0" fmla="*/ 66 w 131"/>
                <a:gd name="T1" fmla="*/ 15 h 68"/>
                <a:gd name="T2" fmla="*/ 82 w 131"/>
                <a:gd name="T3" fmla="*/ 20 h 68"/>
                <a:gd name="T4" fmla="*/ 89 w 131"/>
                <a:gd name="T5" fmla="*/ 23 h 68"/>
                <a:gd name="T6" fmla="*/ 92 w 131"/>
                <a:gd name="T7" fmla="*/ 26 h 68"/>
                <a:gd name="T8" fmla="*/ 104 w 131"/>
                <a:gd name="T9" fmla="*/ 37 h 68"/>
                <a:gd name="T10" fmla="*/ 111 w 131"/>
                <a:gd name="T11" fmla="*/ 40 h 68"/>
                <a:gd name="T12" fmla="*/ 107 w 131"/>
                <a:gd name="T13" fmla="*/ 44 h 68"/>
                <a:gd name="T14" fmla="*/ 111 w 131"/>
                <a:gd name="T15" fmla="*/ 49 h 68"/>
                <a:gd name="T16" fmla="*/ 115 w 131"/>
                <a:gd name="T17" fmla="*/ 56 h 68"/>
                <a:gd name="T18" fmla="*/ 120 w 131"/>
                <a:gd name="T19" fmla="*/ 58 h 68"/>
                <a:gd name="T20" fmla="*/ 122 w 131"/>
                <a:gd name="T21" fmla="*/ 61 h 68"/>
                <a:gd name="T22" fmla="*/ 125 w 131"/>
                <a:gd name="T23" fmla="*/ 61 h 68"/>
                <a:gd name="T24" fmla="*/ 127 w 131"/>
                <a:gd name="T25" fmla="*/ 64 h 68"/>
                <a:gd name="T26" fmla="*/ 131 w 131"/>
                <a:gd name="T27" fmla="*/ 65 h 68"/>
                <a:gd name="T28" fmla="*/ 128 w 131"/>
                <a:gd name="T29" fmla="*/ 68 h 68"/>
                <a:gd name="T30" fmla="*/ 127 w 131"/>
                <a:gd name="T31" fmla="*/ 68 h 68"/>
                <a:gd name="T32" fmla="*/ 123 w 131"/>
                <a:gd name="T33" fmla="*/ 66 h 68"/>
                <a:gd name="T34" fmla="*/ 117 w 131"/>
                <a:gd name="T35" fmla="*/ 66 h 68"/>
                <a:gd name="T36" fmla="*/ 108 w 131"/>
                <a:gd name="T37" fmla="*/ 60 h 68"/>
                <a:gd name="T38" fmla="*/ 106 w 131"/>
                <a:gd name="T39" fmla="*/ 58 h 68"/>
                <a:gd name="T40" fmla="*/ 90 w 131"/>
                <a:gd name="T41" fmla="*/ 47 h 68"/>
                <a:gd name="T42" fmla="*/ 81 w 131"/>
                <a:gd name="T43" fmla="*/ 53 h 68"/>
                <a:gd name="T44" fmla="*/ 80 w 131"/>
                <a:gd name="T45" fmla="*/ 59 h 68"/>
                <a:gd name="T46" fmla="*/ 72 w 131"/>
                <a:gd name="T47" fmla="*/ 59 h 68"/>
                <a:gd name="T48" fmla="*/ 58 w 131"/>
                <a:gd name="T49" fmla="*/ 51 h 68"/>
                <a:gd name="T50" fmla="*/ 55 w 131"/>
                <a:gd name="T51" fmla="*/ 53 h 68"/>
                <a:gd name="T52" fmla="*/ 50 w 131"/>
                <a:gd name="T53" fmla="*/ 53 h 68"/>
                <a:gd name="T54" fmla="*/ 47 w 131"/>
                <a:gd name="T55" fmla="*/ 51 h 68"/>
                <a:gd name="T56" fmla="*/ 52 w 131"/>
                <a:gd name="T57" fmla="*/ 46 h 68"/>
                <a:gd name="T58" fmla="*/ 49 w 131"/>
                <a:gd name="T59" fmla="*/ 37 h 68"/>
                <a:gd name="T60" fmla="*/ 40 w 131"/>
                <a:gd name="T61" fmla="*/ 30 h 68"/>
                <a:gd name="T62" fmla="*/ 28 w 131"/>
                <a:gd name="T63" fmla="*/ 28 h 68"/>
                <a:gd name="T64" fmla="*/ 19 w 131"/>
                <a:gd name="T65" fmla="*/ 23 h 68"/>
                <a:gd name="T66" fmla="*/ 19 w 131"/>
                <a:gd name="T67" fmla="*/ 21 h 68"/>
                <a:gd name="T68" fmla="*/ 16 w 131"/>
                <a:gd name="T69" fmla="*/ 25 h 68"/>
                <a:gd name="T70" fmla="*/ 13 w 131"/>
                <a:gd name="T71" fmla="*/ 25 h 68"/>
                <a:gd name="T72" fmla="*/ 12 w 131"/>
                <a:gd name="T73" fmla="*/ 20 h 68"/>
                <a:gd name="T74" fmla="*/ 8 w 131"/>
                <a:gd name="T75" fmla="*/ 17 h 68"/>
                <a:gd name="T76" fmla="*/ 20 w 131"/>
                <a:gd name="T77" fmla="*/ 13 h 68"/>
                <a:gd name="T78" fmla="*/ 18 w 131"/>
                <a:gd name="T79" fmla="*/ 13 h 68"/>
                <a:gd name="T80" fmla="*/ 12 w 131"/>
                <a:gd name="T81" fmla="*/ 14 h 68"/>
                <a:gd name="T82" fmla="*/ 8 w 131"/>
                <a:gd name="T83" fmla="*/ 13 h 68"/>
                <a:gd name="T84" fmla="*/ 7 w 131"/>
                <a:gd name="T85" fmla="*/ 11 h 68"/>
                <a:gd name="T86" fmla="*/ 0 w 131"/>
                <a:gd name="T87" fmla="*/ 6 h 68"/>
                <a:gd name="T88" fmla="*/ 3 w 131"/>
                <a:gd name="T89" fmla="*/ 4 h 68"/>
                <a:gd name="T90" fmla="*/ 12 w 131"/>
                <a:gd name="T91" fmla="*/ 0 h 68"/>
                <a:gd name="T92" fmla="*/ 23 w 131"/>
                <a:gd name="T93" fmla="*/ 5 h 68"/>
                <a:gd name="T94" fmla="*/ 23 w 131"/>
                <a:gd name="T95" fmla="*/ 13 h 68"/>
                <a:gd name="T96" fmla="*/ 26 w 131"/>
                <a:gd name="T97" fmla="*/ 15 h 68"/>
                <a:gd name="T98" fmla="*/ 30 w 131"/>
                <a:gd name="T99" fmla="*/ 20 h 68"/>
                <a:gd name="T100" fmla="*/ 35 w 131"/>
                <a:gd name="T101" fmla="*/ 16 h 68"/>
                <a:gd name="T102" fmla="*/ 40 w 131"/>
                <a:gd name="T103" fmla="*/ 13 h 68"/>
                <a:gd name="T104" fmla="*/ 47 w 131"/>
                <a:gd name="T105" fmla="*/ 8 h 68"/>
                <a:gd name="T106" fmla="*/ 50 w 131"/>
                <a:gd name="T107" fmla="*/ 9 h 68"/>
                <a:gd name="T108" fmla="*/ 56 w 131"/>
                <a:gd name="T109" fmla="*/ 13 h 68"/>
                <a:gd name="T110" fmla="*/ 62 w 131"/>
                <a:gd name="T111" fmla="*/ 13 h 68"/>
                <a:gd name="T112" fmla="*/ 67 w 131"/>
                <a:gd name="T113" fmla="*/ 15 h 68"/>
                <a:gd name="T114" fmla="*/ 67 w 131"/>
                <a:gd name="T115" fmla="*/ 16 h 68"/>
                <a:gd name="T116" fmla="*/ 66 w 131"/>
                <a:gd name="T117" fmla="*/ 1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1" h="68">
                  <a:moveTo>
                    <a:pt x="66" y="15"/>
                  </a:moveTo>
                  <a:cubicBezTo>
                    <a:pt x="68" y="17"/>
                    <a:pt x="76" y="20"/>
                    <a:pt x="82" y="20"/>
                  </a:cubicBezTo>
                  <a:cubicBezTo>
                    <a:pt x="85" y="20"/>
                    <a:pt x="86" y="23"/>
                    <a:pt x="89" y="23"/>
                  </a:cubicBezTo>
                  <a:cubicBezTo>
                    <a:pt x="89" y="25"/>
                    <a:pt x="91" y="25"/>
                    <a:pt x="92" y="26"/>
                  </a:cubicBezTo>
                  <a:cubicBezTo>
                    <a:pt x="99" y="28"/>
                    <a:pt x="99" y="34"/>
                    <a:pt x="104" y="37"/>
                  </a:cubicBezTo>
                  <a:cubicBezTo>
                    <a:pt x="107" y="38"/>
                    <a:pt x="111" y="35"/>
                    <a:pt x="111" y="40"/>
                  </a:cubicBezTo>
                  <a:cubicBezTo>
                    <a:pt x="111" y="43"/>
                    <a:pt x="107" y="42"/>
                    <a:pt x="107" y="44"/>
                  </a:cubicBezTo>
                  <a:cubicBezTo>
                    <a:pt x="107" y="45"/>
                    <a:pt x="111" y="49"/>
                    <a:pt x="111" y="49"/>
                  </a:cubicBezTo>
                  <a:cubicBezTo>
                    <a:pt x="114" y="52"/>
                    <a:pt x="113" y="53"/>
                    <a:pt x="115" y="56"/>
                  </a:cubicBezTo>
                  <a:cubicBezTo>
                    <a:pt x="116" y="57"/>
                    <a:pt x="118" y="58"/>
                    <a:pt x="120" y="58"/>
                  </a:cubicBezTo>
                  <a:cubicBezTo>
                    <a:pt x="121" y="58"/>
                    <a:pt x="121" y="60"/>
                    <a:pt x="122" y="61"/>
                  </a:cubicBezTo>
                  <a:cubicBezTo>
                    <a:pt x="122" y="62"/>
                    <a:pt x="124" y="61"/>
                    <a:pt x="125" y="61"/>
                  </a:cubicBezTo>
                  <a:cubicBezTo>
                    <a:pt x="126" y="62"/>
                    <a:pt x="126" y="63"/>
                    <a:pt x="127" y="64"/>
                  </a:cubicBezTo>
                  <a:cubicBezTo>
                    <a:pt x="127" y="65"/>
                    <a:pt x="131" y="65"/>
                    <a:pt x="131" y="65"/>
                  </a:cubicBezTo>
                  <a:cubicBezTo>
                    <a:pt x="130" y="66"/>
                    <a:pt x="128" y="67"/>
                    <a:pt x="128" y="68"/>
                  </a:cubicBezTo>
                  <a:cubicBezTo>
                    <a:pt x="128" y="68"/>
                    <a:pt x="127" y="68"/>
                    <a:pt x="127" y="68"/>
                  </a:cubicBezTo>
                  <a:cubicBezTo>
                    <a:pt x="127" y="68"/>
                    <a:pt x="123" y="66"/>
                    <a:pt x="123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3" y="65"/>
                    <a:pt x="108" y="63"/>
                    <a:pt x="108" y="60"/>
                  </a:cubicBezTo>
                  <a:cubicBezTo>
                    <a:pt x="108" y="59"/>
                    <a:pt x="106" y="59"/>
                    <a:pt x="106" y="58"/>
                  </a:cubicBezTo>
                  <a:cubicBezTo>
                    <a:pt x="101" y="54"/>
                    <a:pt x="97" y="47"/>
                    <a:pt x="90" y="47"/>
                  </a:cubicBezTo>
                  <a:cubicBezTo>
                    <a:pt x="84" y="47"/>
                    <a:pt x="85" y="51"/>
                    <a:pt x="81" y="53"/>
                  </a:cubicBezTo>
                  <a:cubicBezTo>
                    <a:pt x="82" y="56"/>
                    <a:pt x="80" y="57"/>
                    <a:pt x="80" y="59"/>
                  </a:cubicBezTo>
                  <a:cubicBezTo>
                    <a:pt x="75" y="59"/>
                    <a:pt x="74" y="59"/>
                    <a:pt x="72" y="59"/>
                  </a:cubicBezTo>
                  <a:cubicBezTo>
                    <a:pt x="66" y="59"/>
                    <a:pt x="64" y="51"/>
                    <a:pt x="58" y="51"/>
                  </a:cubicBezTo>
                  <a:cubicBezTo>
                    <a:pt x="57" y="51"/>
                    <a:pt x="55" y="52"/>
                    <a:pt x="55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3"/>
                    <a:pt x="47" y="53"/>
                    <a:pt x="47" y="51"/>
                  </a:cubicBezTo>
                  <a:cubicBezTo>
                    <a:pt x="47" y="48"/>
                    <a:pt x="51" y="47"/>
                    <a:pt x="52" y="46"/>
                  </a:cubicBezTo>
                  <a:cubicBezTo>
                    <a:pt x="49" y="43"/>
                    <a:pt x="50" y="40"/>
                    <a:pt x="49" y="37"/>
                  </a:cubicBezTo>
                  <a:cubicBezTo>
                    <a:pt x="48" y="34"/>
                    <a:pt x="42" y="32"/>
                    <a:pt x="40" y="30"/>
                  </a:cubicBezTo>
                  <a:cubicBezTo>
                    <a:pt x="37" y="29"/>
                    <a:pt x="31" y="28"/>
                    <a:pt x="28" y="28"/>
                  </a:cubicBezTo>
                  <a:cubicBezTo>
                    <a:pt x="24" y="28"/>
                    <a:pt x="23" y="22"/>
                    <a:pt x="19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16" y="25"/>
                  </a:cubicBezTo>
                  <a:cubicBezTo>
                    <a:pt x="15" y="25"/>
                    <a:pt x="14" y="25"/>
                    <a:pt x="13" y="25"/>
                  </a:cubicBezTo>
                  <a:cubicBezTo>
                    <a:pt x="12" y="22"/>
                    <a:pt x="13" y="22"/>
                    <a:pt x="12" y="20"/>
                  </a:cubicBezTo>
                  <a:cubicBezTo>
                    <a:pt x="11" y="18"/>
                    <a:pt x="9" y="19"/>
                    <a:pt x="8" y="17"/>
                  </a:cubicBezTo>
                  <a:cubicBezTo>
                    <a:pt x="11" y="15"/>
                    <a:pt x="18" y="16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4" y="14"/>
                    <a:pt x="12" y="14"/>
                  </a:cubicBezTo>
                  <a:cubicBezTo>
                    <a:pt x="11" y="14"/>
                    <a:pt x="10" y="14"/>
                    <a:pt x="8" y="13"/>
                  </a:cubicBezTo>
                  <a:cubicBezTo>
                    <a:pt x="8" y="13"/>
                    <a:pt x="7" y="12"/>
                    <a:pt x="7" y="11"/>
                  </a:cubicBezTo>
                  <a:cubicBezTo>
                    <a:pt x="6" y="8"/>
                    <a:pt x="0" y="10"/>
                    <a:pt x="0" y="6"/>
                  </a:cubicBezTo>
                  <a:cubicBezTo>
                    <a:pt x="0" y="5"/>
                    <a:pt x="2" y="4"/>
                    <a:pt x="3" y="4"/>
                  </a:cubicBezTo>
                  <a:cubicBezTo>
                    <a:pt x="6" y="4"/>
                    <a:pt x="8" y="0"/>
                    <a:pt x="12" y="0"/>
                  </a:cubicBezTo>
                  <a:cubicBezTo>
                    <a:pt x="16" y="0"/>
                    <a:pt x="18" y="4"/>
                    <a:pt x="23" y="5"/>
                  </a:cubicBezTo>
                  <a:cubicBezTo>
                    <a:pt x="23" y="8"/>
                    <a:pt x="23" y="11"/>
                    <a:pt x="23" y="13"/>
                  </a:cubicBezTo>
                  <a:cubicBezTo>
                    <a:pt x="23" y="14"/>
                    <a:pt x="24" y="15"/>
                    <a:pt x="26" y="15"/>
                  </a:cubicBezTo>
                  <a:cubicBezTo>
                    <a:pt x="26" y="16"/>
                    <a:pt x="29" y="20"/>
                    <a:pt x="30" y="20"/>
                  </a:cubicBezTo>
                  <a:cubicBezTo>
                    <a:pt x="32" y="20"/>
                    <a:pt x="34" y="16"/>
                    <a:pt x="35" y="16"/>
                  </a:cubicBezTo>
                  <a:cubicBezTo>
                    <a:pt x="36" y="14"/>
                    <a:pt x="37" y="14"/>
                    <a:pt x="40" y="13"/>
                  </a:cubicBezTo>
                  <a:cubicBezTo>
                    <a:pt x="42" y="12"/>
                    <a:pt x="45" y="8"/>
                    <a:pt x="47" y="8"/>
                  </a:cubicBezTo>
                  <a:cubicBezTo>
                    <a:pt x="48" y="9"/>
                    <a:pt x="50" y="9"/>
                    <a:pt x="50" y="9"/>
                  </a:cubicBezTo>
                  <a:cubicBezTo>
                    <a:pt x="53" y="10"/>
                    <a:pt x="55" y="12"/>
                    <a:pt x="56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3" y="14"/>
                    <a:pt x="66" y="15"/>
                    <a:pt x="67" y="15"/>
                  </a:cubicBezTo>
                  <a:cubicBezTo>
                    <a:pt x="67" y="16"/>
                    <a:pt x="67" y="16"/>
                    <a:pt x="67" y="16"/>
                  </a:cubicBezTo>
                  <a:lnTo>
                    <a:pt x="66" y="15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206"/>
            <p:cNvSpPr>
              <a:spLocks/>
            </p:cNvSpPr>
            <p:nvPr/>
          </p:nvSpPr>
          <p:spPr bwMode="auto">
            <a:xfrm>
              <a:off x="9399588" y="4649595"/>
              <a:ext cx="52387" cy="52388"/>
            </a:xfrm>
            <a:custGeom>
              <a:avLst/>
              <a:gdLst>
                <a:gd name="T0" fmla="*/ 12 w 14"/>
                <a:gd name="T1" fmla="*/ 13 h 14"/>
                <a:gd name="T2" fmla="*/ 10 w 14"/>
                <a:gd name="T3" fmla="*/ 9 h 14"/>
                <a:gd name="T4" fmla="*/ 4 w 14"/>
                <a:gd name="T5" fmla="*/ 3 h 14"/>
                <a:gd name="T6" fmla="*/ 0 w 14"/>
                <a:gd name="T7" fmla="*/ 0 h 14"/>
                <a:gd name="T8" fmla="*/ 9 w 14"/>
                <a:gd name="T9" fmla="*/ 7 h 14"/>
                <a:gd name="T10" fmla="*/ 14 w 14"/>
                <a:gd name="T11" fmla="*/ 12 h 14"/>
                <a:gd name="T12" fmla="*/ 14 w 14"/>
                <a:gd name="T13" fmla="*/ 13 h 14"/>
                <a:gd name="T14" fmla="*/ 12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12" y="13"/>
                  </a:moveTo>
                  <a:cubicBezTo>
                    <a:pt x="9" y="13"/>
                    <a:pt x="9" y="11"/>
                    <a:pt x="10" y="9"/>
                  </a:cubicBezTo>
                  <a:cubicBezTo>
                    <a:pt x="7" y="7"/>
                    <a:pt x="7" y="5"/>
                    <a:pt x="4" y="3"/>
                  </a:cubicBezTo>
                  <a:cubicBezTo>
                    <a:pt x="3" y="2"/>
                    <a:pt x="1" y="2"/>
                    <a:pt x="0" y="0"/>
                  </a:cubicBezTo>
                  <a:cubicBezTo>
                    <a:pt x="5" y="2"/>
                    <a:pt x="7" y="5"/>
                    <a:pt x="9" y="7"/>
                  </a:cubicBezTo>
                  <a:cubicBezTo>
                    <a:pt x="11" y="9"/>
                    <a:pt x="14" y="8"/>
                    <a:pt x="14" y="12"/>
                  </a:cubicBezTo>
                  <a:cubicBezTo>
                    <a:pt x="14" y="12"/>
                    <a:pt x="13" y="13"/>
                    <a:pt x="14" y="13"/>
                  </a:cubicBezTo>
                  <a:cubicBezTo>
                    <a:pt x="13" y="13"/>
                    <a:pt x="13" y="14"/>
                    <a:pt x="12" y="13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07"/>
            <p:cNvSpPr>
              <a:spLocks/>
            </p:cNvSpPr>
            <p:nvPr/>
          </p:nvSpPr>
          <p:spPr bwMode="auto">
            <a:xfrm>
              <a:off x="9490076" y="4721033"/>
              <a:ext cx="22225" cy="30163"/>
            </a:xfrm>
            <a:custGeom>
              <a:avLst/>
              <a:gdLst>
                <a:gd name="T0" fmla="*/ 3 w 6"/>
                <a:gd name="T1" fmla="*/ 5 h 8"/>
                <a:gd name="T2" fmla="*/ 0 w 6"/>
                <a:gd name="T3" fmla="*/ 0 h 8"/>
                <a:gd name="T4" fmla="*/ 6 w 6"/>
                <a:gd name="T5" fmla="*/ 7 h 8"/>
                <a:gd name="T6" fmla="*/ 5 w 6"/>
                <a:gd name="T7" fmla="*/ 8 h 8"/>
                <a:gd name="T8" fmla="*/ 3 w 6"/>
                <a:gd name="T9" fmla="*/ 7 h 8"/>
                <a:gd name="T10" fmla="*/ 3 w 6"/>
                <a:gd name="T1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3" y="5"/>
                  </a:moveTo>
                  <a:cubicBezTo>
                    <a:pt x="0" y="5"/>
                    <a:pt x="0" y="2"/>
                    <a:pt x="0" y="0"/>
                  </a:cubicBezTo>
                  <a:cubicBezTo>
                    <a:pt x="1" y="1"/>
                    <a:pt x="6" y="6"/>
                    <a:pt x="6" y="7"/>
                  </a:cubicBezTo>
                  <a:cubicBezTo>
                    <a:pt x="6" y="7"/>
                    <a:pt x="5" y="8"/>
                    <a:pt x="5" y="8"/>
                  </a:cubicBezTo>
                  <a:cubicBezTo>
                    <a:pt x="4" y="8"/>
                    <a:pt x="3" y="8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08"/>
            <p:cNvSpPr>
              <a:spLocks/>
            </p:cNvSpPr>
            <p:nvPr/>
          </p:nvSpPr>
          <p:spPr bwMode="auto">
            <a:xfrm>
              <a:off x="9655176" y="4833745"/>
              <a:ext cx="11112" cy="19050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5 h 5"/>
                <a:gd name="T4" fmla="*/ 0 w 3"/>
                <a:gd name="T5" fmla="*/ 0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3" y="5"/>
                    <a:pt x="3" y="5"/>
                  </a:cubicBezTo>
                  <a:cubicBezTo>
                    <a:pt x="1" y="5"/>
                    <a:pt x="0" y="2"/>
                    <a:pt x="0" y="0"/>
                  </a:cubicBezTo>
                  <a:cubicBezTo>
                    <a:pt x="2" y="2"/>
                    <a:pt x="3" y="2"/>
                    <a:pt x="3" y="4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9"/>
            <p:cNvSpPr>
              <a:spLocks/>
            </p:cNvSpPr>
            <p:nvPr/>
          </p:nvSpPr>
          <p:spPr bwMode="auto">
            <a:xfrm>
              <a:off x="9617076" y="4822633"/>
              <a:ext cx="26987" cy="11113"/>
            </a:xfrm>
            <a:custGeom>
              <a:avLst/>
              <a:gdLst>
                <a:gd name="T0" fmla="*/ 7 w 7"/>
                <a:gd name="T1" fmla="*/ 3 h 3"/>
                <a:gd name="T2" fmla="*/ 6 w 7"/>
                <a:gd name="T3" fmla="*/ 3 h 3"/>
                <a:gd name="T4" fmla="*/ 0 w 7"/>
                <a:gd name="T5" fmla="*/ 0 h 3"/>
                <a:gd name="T6" fmla="*/ 7 w 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cubicBezTo>
                    <a:pt x="7" y="3"/>
                    <a:pt x="6" y="3"/>
                    <a:pt x="6" y="3"/>
                  </a:cubicBezTo>
                  <a:cubicBezTo>
                    <a:pt x="3" y="3"/>
                    <a:pt x="0" y="2"/>
                    <a:pt x="0" y="0"/>
                  </a:cubicBezTo>
                  <a:cubicBezTo>
                    <a:pt x="3" y="0"/>
                    <a:pt x="6" y="1"/>
                    <a:pt x="7" y="3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10"/>
            <p:cNvSpPr>
              <a:spLocks/>
            </p:cNvSpPr>
            <p:nvPr/>
          </p:nvSpPr>
          <p:spPr bwMode="auto">
            <a:xfrm>
              <a:off x="9621838" y="4789295"/>
              <a:ext cx="22225" cy="25400"/>
            </a:xfrm>
            <a:custGeom>
              <a:avLst/>
              <a:gdLst>
                <a:gd name="T0" fmla="*/ 6 w 6"/>
                <a:gd name="T1" fmla="*/ 7 h 7"/>
                <a:gd name="T2" fmla="*/ 0 w 6"/>
                <a:gd name="T3" fmla="*/ 0 h 7"/>
                <a:gd name="T4" fmla="*/ 6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4" y="7"/>
                    <a:pt x="0" y="2"/>
                    <a:pt x="0" y="0"/>
                  </a:cubicBezTo>
                  <a:cubicBezTo>
                    <a:pt x="3" y="2"/>
                    <a:pt x="5" y="4"/>
                    <a:pt x="6" y="7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211"/>
            <p:cNvSpPr>
              <a:spLocks/>
            </p:cNvSpPr>
            <p:nvPr/>
          </p:nvSpPr>
          <p:spPr bwMode="auto">
            <a:xfrm>
              <a:off x="9569451" y="4765483"/>
              <a:ext cx="33337" cy="19050"/>
            </a:xfrm>
            <a:custGeom>
              <a:avLst/>
              <a:gdLst>
                <a:gd name="T0" fmla="*/ 1 w 9"/>
                <a:gd name="T1" fmla="*/ 0 h 5"/>
                <a:gd name="T2" fmla="*/ 9 w 9"/>
                <a:gd name="T3" fmla="*/ 5 h 5"/>
                <a:gd name="T4" fmla="*/ 7 w 9"/>
                <a:gd name="T5" fmla="*/ 5 h 5"/>
                <a:gd name="T6" fmla="*/ 0 w 9"/>
                <a:gd name="T7" fmla="*/ 1 h 5"/>
                <a:gd name="T8" fmla="*/ 1 w 9"/>
                <a:gd name="T9" fmla="*/ 1 h 5"/>
                <a:gd name="T10" fmla="*/ 1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1" y="0"/>
                  </a:moveTo>
                  <a:cubicBezTo>
                    <a:pt x="3" y="2"/>
                    <a:pt x="8" y="3"/>
                    <a:pt x="9" y="5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5" y="5"/>
                    <a:pt x="0" y="4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12"/>
            <p:cNvSpPr>
              <a:spLocks/>
            </p:cNvSpPr>
            <p:nvPr/>
          </p:nvSpPr>
          <p:spPr bwMode="auto">
            <a:xfrm>
              <a:off x="9531351" y="4748020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3 w 5"/>
                <a:gd name="T5" fmla="*/ 3 h 3"/>
                <a:gd name="T6" fmla="*/ 0 w 5"/>
                <a:gd name="T7" fmla="*/ 1 h 3"/>
                <a:gd name="T8" fmla="*/ 1 w 5"/>
                <a:gd name="T9" fmla="*/ 1 h 3"/>
                <a:gd name="T10" fmla="*/ 0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2"/>
                    <a:pt x="4" y="1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13"/>
            <p:cNvSpPr>
              <a:spLocks/>
            </p:cNvSpPr>
            <p:nvPr/>
          </p:nvSpPr>
          <p:spPr bwMode="auto">
            <a:xfrm>
              <a:off x="9237663" y="5630670"/>
              <a:ext cx="95250" cy="93663"/>
            </a:xfrm>
            <a:custGeom>
              <a:avLst/>
              <a:gdLst>
                <a:gd name="T0" fmla="*/ 12 w 25"/>
                <a:gd name="T1" fmla="*/ 4 h 25"/>
                <a:gd name="T2" fmla="*/ 22 w 25"/>
                <a:gd name="T3" fmla="*/ 2 h 25"/>
                <a:gd name="T4" fmla="*/ 25 w 25"/>
                <a:gd name="T5" fmla="*/ 9 h 25"/>
                <a:gd name="T6" fmla="*/ 14 w 25"/>
                <a:gd name="T7" fmla="*/ 25 h 25"/>
                <a:gd name="T8" fmla="*/ 0 w 25"/>
                <a:gd name="T9" fmla="*/ 4 h 25"/>
                <a:gd name="T10" fmla="*/ 12 w 25"/>
                <a:gd name="T1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12" y="4"/>
                  </a:moveTo>
                  <a:cubicBezTo>
                    <a:pt x="15" y="4"/>
                    <a:pt x="19" y="3"/>
                    <a:pt x="22" y="2"/>
                  </a:cubicBezTo>
                  <a:cubicBezTo>
                    <a:pt x="23" y="4"/>
                    <a:pt x="25" y="6"/>
                    <a:pt x="25" y="9"/>
                  </a:cubicBezTo>
                  <a:cubicBezTo>
                    <a:pt x="25" y="14"/>
                    <a:pt x="19" y="25"/>
                    <a:pt x="14" y="25"/>
                  </a:cubicBezTo>
                  <a:cubicBezTo>
                    <a:pt x="7" y="25"/>
                    <a:pt x="0" y="9"/>
                    <a:pt x="0" y="4"/>
                  </a:cubicBezTo>
                  <a:cubicBezTo>
                    <a:pt x="0" y="0"/>
                    <a:pt x="12" y="4"/>
                    <a:pt x="12" y="4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14"/>
            <p:cNvSpPr>
              <a:spLocks/>
            </p:cNvSpPr>
            <p:nvPr/>
          </p:nvSpPr>
          <p:spPr bwMode="auto">
            <a:xfrm>
              <a:off x="9317038" y="5616383"/>
              <a:ext cx="11112" cy="1111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3 h 3"/>
                <a:gd name="T4" fmla="*/ 0 w 3"/>
                <a:gd name="T5" fmla="*/ 0 h 3"/>
                <a:gd name="T6" fmla="*/ 3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2"/>
                    <a:pt x="3" y="2"/>
                    <a:pt x="3" y="3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15"/>
            <p:cNvSpPr>
              <a:spLocks/>
            </p:cNvSpPr>
            <p:nvPr/>
          </p:nvSpPr>
          <p:spPr bwMode="auto">
            <a:xfrm>
              <a:off x="9042401" y="5495733"/>
              <a:ext cx="30162" cy="14288"/>
            </a:xfrm>
            <a:custGeom>
              <a:avLst/>
              <a:gdLst>
                <a:gd name="T0" fmla="*/ 8 w 8"/>
                <a:gd name="T1" fmla="*/ 2 h 4"/>
                <a:gd name="T2" fmla="*/ 0 w 8"/>
                <a:gd name="T3" fmla="*/ 2 h 4"/>
                <a:gd name="T4" fmla="*/ 8 w 8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cubicBezTo>
                    <a:pt x="5" y="4"/>
                    <a:pt x="2" y="4"/>
                    <a:pt x="0" y="2"/>
                  </a:cubicBezTo>
                  <a:cubicBezTo>
                    <a:pt x="4" y="0"/>
                    <a:pt x="4" y="1"/>
                    <a:pt x="8" y="2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16"/>
            <p:cNvSpPr>
              <a:spLocks/>
            </p:cNvSpPr>
            <p:nvPr/>
          </p:nvSpPr>
          <p:spPr bwMode="auto">
            <a:xfrm>
              <a:off x="8882063" y="4863908"/>
              <a:ext cx="33337" cy="14288"/>
            </a:xfrm>
            <a:custGeom>
              <a:avLst/>
              <a:gdLst>
                <a:gd name="T0" fmla="*/ 9 w 9"/>
                <a:gd name="T1" fmla="*/ 1 h 4"/>
                <a:gd name="T2" fmla="*/ 9 w 9"/>
                <a:gd name="T3" fmla="*/ 4 h 4"/>
                <a:gd name="T4" fmla="*/ 7 w 9"/>
                <a:gd name="T5" fmla="*/ 4 h 4"/>
                <a:gd name="T6" fmla="*/ 0 w 9"/>
                <a:gd name="T7" fmla="*/ 2 h 4"/>
                <a:gd name="T8" fmla="*/ 9 w 9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1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4" y="4"/>
                    <a:pt x="1" y="3"/>
                    <a:pt x="0" y="2"/>
                  </a:cubicBezTo>
                  <a:cubicBezTo>
                    <a:pt x="4" y="1"/>
                    <a:pt x="6" y="0"/>
                    <a:pt x="9" y="1"/>
                  </a:cubicBezTo>
                  <a:close/>
                </a:path>
              </a:pathLst>
            </a:custGeom>
            <a:solidFill>
              <a:srgbClr val="57C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17"/>
            <p:cNvSpPr>
              <a:spLocks/>
            </p:cNvSpPr>
            <p:nvPr/>
          </p:nvSpPr>
          <p:spPr bwMode="auto">
            <a:xfrm>
              <a:off x="8475663" y="4852795"/>
              <a:ext cx="981075" cy="739775"/>
            </a:xfrm>
            <a:custGeom>
              <a:avLst/>
              <a:gdLst>
                <a:gd name="T0" fmla="*/ 261 w 261"/>
                <a:gd name="T1" fmla="*/ 120 h 197"/>
                <a:gd name="T2" fmla="*/ 258 w 261"/>
                <a:gd name="T3" fmla="*/ 140 h 197"/>
                <a:gd name="T4" fmla="*/ 245 w 261"/>
                <a:gd name="T5" fmla="*/ 160 h 197"/>
                <a:gd name="T6" fmla="*/ 239 w 261"/>
                <a:gd name="T7" fmla="*/ 180 h 197"/>
                <a:gd name="T8" fmla="*/ 205 w 261"/>
                <a:gd name="T9" fmla="*/ 190 h 197"/>
                <a:gd name="T10" fmla="*/ 172 w 261"/>
                <a:gd name="T11" fmla="*/ 180 h 197"/>
                <a:gd name="T12" fmla="*/ 169 w 261"/>
                <a:gd name="T13" fmla="*/ 170 h 197"/>
                <a:gd name="T14" fmla="*/ 162 w 261"/>
                <a:gd name="T15" fmla="*/ 171 h 197"/>
                <a:gd name="T16" fmla="*/ 161 w 261"/>
                <a:gd name="T17" fmla="*/ 162 h 197"/>
                <a:gd name="T18" fmla="*/ 155 w 261"/>
                <a:gd name="T19" fmla="*/ 169 h 197"/>
                <a:gd name="T20" fmla="*/ 159 w 261"/>
                <a:gd name="T21" fmla="*/ 150 h 197"/>
                <a:gd name="T22" fmla="*/ 143 w 261"/>
                <a:gd name="T23" fmla="*/ 162 h 197"/>
                <a:gd name="T24" fmla="*/ 110 w 261"/>
                <a:gd name="T25" fmla="*/ 142 h 197"/>
                <a:gd name="T26" fmla="*/ 68 w 261"/>
                <a:gd name="T27" fmla="*/ 158 h 197"/>
                <a:gd name="T28" fmla="*/ 48 w 261"/>
                <a:gd name="T29" fmla="*/ 160 h 197"/>
                <a:gd name="T30" fmla="*/ 11 w 261"/>
                <a:gd name="T31" fmla="*/ 160 h 197"/>
                <a:gd name="T32" fmla="*/ 12 w 261"/>
                <a:gd name="T33" fmla="*/ 135 h 197"/>
                <a:gd name="T34" fmla="*/ 1 w 261"/>
                <a:gd name="T35" fmla="*/ 105 h 197"/>
                <a:gd name="T36" fmla="*/ 5 w 261"/>
                <a:gd name="T37" fmla="*/ 105 h 197"/>
                <a:gd name="T38" fmla="*/ 2 w 261"/>
                <a:gd name="T39" fmla="*/ 90 h 197"/>
                <a:gd name="T40" fmla="*/ 4 w 261"/>
                <a:gd name="T41" fmla="*/ 75 h 197"/>
                <a:gd name="T42" fmla="*/ 17 w 261"/>
                <a:gd name="T43" fmla="*/ 68 h 197"/>
                <a:gd name="T44" fmla="*/ 58 w 261"/>
                <a:gd name="T45" fmla="*/ 49 h 197"/>
                <a:gd name="T46" fmla="*/ 61 w 261"/>
                <a:gd name="T47" fmla="*/ 39 h 197"/>
                <a:gd name="T48" fmla="*/ 67 w 261"/>
                <a:gd name="T49" fmla="*/ 36 h 197"/>
                <a:gd name="T50" fmla="*/ 77 w 261"/>
                <a:gd name="T51" fmla="*/ 26 h 197"/>
                <a:gd name="T52" fmla="*/ 96 w 261"/>
                <a:gd name="T53" fmla="*/ 30 h 197"/>
                <a:gd name="T54" fmla="*/ 104 w 261"/>
                <a:gd name="T55" fmla="*/ 29 h 197"/>
                <a:gd name="T56" fmla="*/ 108 w 261"/>
                <a:gd name="T57" fmla="*/ 16 h 197"/>
                <a:gd name="T58" fmla="*/ 125 w 261"/>
                <a:gd name="T59" fmla="*/ 9 h 197"/>
                <a:gd name="T60" fmla="*/ 142 w 261"/>
                <a:gd name="T61" fmla="*/ 10 h 197"/>
                <a:gd name="T62" fmla="*/ 153 w 261"/>
                <a:gd name="T63" fmla="*/ 12 h 197"/>
                <a:gd name="T64" fmla="*/ 145 w 261"/>
                <a:gd name="T65" fmla="*/ 28 h 197"/>
                <a:gd name="T66" fmla="*/ 151 w 261"/>
                <a:gd name="T67" fmla="*/ 35 h 197"/>
                <a:gd name="T68" fmla="*/ 175 w 261"/>
                <a:gd name="T69" fmla="*/ 47 h 197"/>
                <a:gd name="T70" fmla="*/ 185 w 261"/>
                <a:gd name="T71" fmla="*/ 8 h 197"/>
                <a:gd name="T72" fmla="*/ 196 w 261"/>
                <a:gd name="T73" fmla="*/ 14 h 197"/>
                <a:gd name="T74" fmla="*/ 206 w 261"/>
                <a:gd name="T75" fmla="*/ 26 h 197"/>
                <a:gd name="T76" fmla="*/ 215 w 261"/>
                <a:gd name="T77" fmla="*/ 53 h 197"/>
                <a:gd name="T78" fmla="*/ 235 w 261"/>
                <a:gd name="T79" fmla="*/ 75 h 197"/>
                <a:gd name="T80" fmla="*/ 255 w 261"/>
                <a:gd name="T81" fmla="*/ 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" h="197">
                  <a:moveTo>
                    <a:pt x="255" y="96"/>
                  </a:moveTo>
                  <a:cubicBezTo>
                    <a:pt x="259" y="101"/>
                    <a:pt x="261" y="113"/>
                    <a:pt x="261" y="120"/>
                  </a:cubicBezTo>
                  <a:cubicBezTo>
                    <a:pt x="261" y="125"/>
                    <a:pt x="260" y="132"/>
                    <a:pt x="258" y="134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6" y="142"/>
                    <a:pt x="257" y="143"/>
                    <a:pt x="256" y="145"/>
                  </a:cubicBezTo>
                  <a:cubicBezTo>
                    <a:pt x="252" y="151"/>
                    <a:pt x="248" y="153"/>
                    <a:pt x="245" y="160"/>
                  </a:cubicBezTo>
                  <a:cubicBezTo>
                    <a:pt x="244" y="166"/>
                    <a:pt x="239" y="173"/>
                    <a:pt x="239" y="181"/>
                  </a:cubicBezTo>
                  <a:cubicBezTo>
                    <a:pt x="239" y="180"/>
                    <a:pt x="239" y="180"/>
                    <a:pt x="239" y="180"/>
                  </a:cubicBezTo>
                  <a:cubicBezTo>
                    <a:pt x="236" y="191"/>
                    <a:pt x="218" y="186"/>
                    <a:pt x="216" y="197"/>
                  </a:cubicBezTo>
                  <a:cubicBezTo>
                    <a:pt x="214" y="197"/>
                    <a:pt x="205" y="191"/>
                    <a:pt x="205" y="190"/>
                  </a:cubicBezTo>
                  <a:cubicBezTo>
                    <a:pt x="199" y="191"/>
                    <a:pt x="201" y="195"/>
                    <a:pt x="196" y="195"/>
                  </a:cubicBezTo>
                  <a:cubicBezTo>
                    <a:pt x="187" y="195"/>
                    <a:pt x="172" y="189"/>
                    <a:pt x="172" y="180"/>
                  </a:cubicBezTo>
                  <a:cubicBezTo>
                    <a:pt x="172" y="177"/>
                    <a:pt x="169" y="174"/>
                    <a:pt x="169" y="171"/>
                  </a:cubicBezTo>
                  <a:cubicBezTo>
                    <a:pt x="169" y="171"/>
                    <a:pt x="169" y="170"/>
                    <a:pt x="169" y="170"/>
                  </a:cubicBezTo>
                  <a:cubicBezTo>
                    <a:pt x="167" y="171"/>
                    <a:pt x="166" y="171"/>
                    <a:pt x="164" y="171"/>
                  </a:cubicBezTo>
                  <a:cubicBezTo>
                    <a:pt x="162" y="171"/>
                    <a:pt x="162" y="171"/>
                    <a:pt x="162" y="171"/>
                  </a:cubicBezTo>
                  <a:cubicBezTo>
                    <a:pt x="162" y="170"/>
                    <a:pt x="163" y="169"/>
                    <a:pt x="163" y="166"/>
                  </a:cubicBezTo>
                  <a:cubicBezTo>
                    <a:pt x="163" y="164"/>
                    <a:pt x="162" y="163"/>
                    <a:pt x="161" y="162"/>
                  </a:cubicBezTo>
                  <a:cubicBezTo>
                    <a:pt x="161" y="162"/>
                    <a:pt x="160" y="163"/>
                    <a:pt x="160" y="164"/>
                  </a:cubicBezTo>
                  <a:cubicBezTo>
                    <a:pt x="158" y="165"/>
                    <a:pt x="158" y="169"/>
                    <a:pt x="155" y="169"/>
                  </a:cubicBezTo>
                  <a:cubicBezTo>
                    <a:pt x="154" y="169"/>
                    <a:pt x="153" y="168"/>
                    <a:pt x="153" y="167"/>
                  </a:cubicBezTo>
                  <a:cubicBezTo>
                    <a:pt x="158" y="166"/>
                    <a:pt x="159" y="154"/>
                    <a:pt x="159" y="150"/>
                  </a:cubicBezTo>
                  <a:cubicBezTo>
                    <a:pt x="155" y="155"/>
                    <a:pt x="149" y="166"/>
                    <a:pt x="145" y="166"/>
                  </a:cubicBezTo>
                  <a:cubicBezTo>
                    <a:pt x="142" y="166"/>
                    <a:pt x="143" y="162"/>
                    <a:pt x="143" y="162"/>
                  </a:cubicBezTo>
                  <a:cubicBezTo>
                    <a:pt x="141" y="162"/>
                    <a:pt x="136" y="151"/>
                    <a:pt x="134" y="149"/>
                  </a:cubicBezTo>
                  <a:cubicBezTo>
                    <a:pt x="131" y="144"/>
                    <a:pt x="117" y="142"/>
                    <a:pt x="110" y="142"/>
                  </a:cubicBezTo>
                  <a:cubicBezTo>
                    <a:pt x="102" y="142"/>
                    <a:pt x="100" y="145"/>
                    <a:pt x="95" y="147"/>
                  </a:cubicBezTo>
                  <a:cubicBezTo>
                    <a:pt x="84" y="151"/>
                    <a:pt x="69" y="147"/>
                    <a:pt x="68" y="158"/>
                  </a:cubicBezTo>
                  <a:cubicBezTo>
                    <a:pt x="63" y="159"/>
                    <a:pt x="59" y="160"/>
                    <a:pt x="54" y="160"/>
                  </a:cubicBezTo>
                  <a:cubicBezTo>
                    <a:pt x="50" y="158"/>
                    <a:pt x="50" y="160"/>
                    <a:pt x="48" y="160"/>
                  </a:cubicBezTo>
                  <a:cubicBezTo>
                    <a:pt x="40" y="160"/>
                    <a:pt x="36" y="167"/>
                    <a:pt x="26" y="167"/>
                  </a:cubicBezTo>
                  <a:cubicBezTo>
                    <a:pt x="22" y="167"/>
                    <a:pt x="11" y="163"/>
                    <a:pt x="11" y="160"/>
                  </a:cubicBezTo>
                  <a:cubicBezTo>
                    <a:pt x="11" y="156"/>
                    <a:pt x="17" y="155"/>
                    <a:pt x="17" y="149"/>
                  </a:cubicBezTo>
                  <a:cubicBezTo>
                    <a:pt x="17" y="143"/>
                    <a:pt x="13" y="139"/>
                    <a:pt x="12" y="135"/>
                  </a:cubicBezTo>
                  <a:cubicBezTo>
                    <a:pt x="9" y="125"/>
                    <a:pt x="9" y="122"/>
                    <a:pt x="6" y="113"/>
                  </a:cubicBezTo>
                  <a:cubicBezTo>
                    <a:pt x="5" y="110"/>
                    <a:pt x="0" y="109"/>
                    <a:pt x="1" y="105"/>
                  </a:cubicBezTo>
                  <a:cubicBezTo>
                    <a:pt x="2" y="104"/>
                    <a:pt x="2" y="103"/>
                    <a:pt x="2" y="102"/>
                  </a:cubicBezTo>
                  <a:cubicBezTo>
                    <a:pt x="3" y="103"/>
                    <a:pt x="4" y="104"/>
                    <a:pt x="5" y="105"/>
                  </a:cubicBezTo>
                  <a:cubicBezTo>
                    <a:pt x="5" y="104"/>
                    <a:pt x="5" y="103"/>
                    <a:pt x="5" y="102"/>
                  </a:cubicBezTo>
                  <a:cubicBezTo>
                    <a:pt x="5" y="99"/>
                    <a:pt x="2" y="96"/>
                    <a:pt x="2" y="90"/>
                  </a:cubicBezTo>
                  <a:cubicBezTo>
                    <a:pt x="2" y="84"/>
                    <a:pt x="2" y="83"/>
                    <a:pt x="2" y="77"/>
                  </a:cubicBezTo>
                  <a:cubicBezTo>
                    <a:pt x="2" y="75"/>
                    <a:pt x="3" y="75"/>
                    <a:pt x="4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9" y="76"/>
                    <a:pt x="14" y="71"/>
                    <a:pt x="17" y="68"/>
                  </a:cubicBezTo>
                  <a:cubicBezTo>
                    <a:pt x="19" y="65"/>
                    <a:pt x="27" y="65"/>
                    <a:pt x="32" y="64"/>
                  </a:cubicBezTo>
                  <a:cubicBezTo>
                    <a:pt x="40" y="63"/>
                    <a:pt x="58" y="57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58" y="43"/>
                    <a:pt x="59" y="40"/>
                    <a:pt x="61" y="39"/>
                  </a:cubicBezTo>
                  <a:cubicBezTo>
                    <a:pt x="63" y="41"/>
                    <a:pt x="64" y="42"/>
                    <a:pt x="65" y="44"/>
                  </a:cubicBezTo>
                  <a:cubicBezTo>
                    <a:pt x="67" y="42"/>
                    <a:pt x="66" y="39"/>
                    <a:pt x="67" y="36"/>
                  </a:cubicBezTo>
                  <a:cubicBezTo>
                    <a:pt x="69" y="37"/>
                    <a:pt x="70" y="38"/>
                    <a:pt x="72" y="38"/>
                  </a:cubicBezTo>
                  <a:cubicBezTo>
                    <a:pt x="72" y="32"/>
                    <a:pt x="77" y="31"/>
                    <a:pt x="77" y="26"/>
                  </a:cubicBezTo>
                  <a:cubicBezTo>
                    <a:pt x="83" y="26"/>
                    <a:pt x="84" y="21"/>
                    <a:pt x="89" y="21"/>
                  </a:cubicBezTo>
                  <a:cubicBezTo>
                    <a:pt x="93" y="21"/>
                    <a:pt x="95" y="26"/>
                    <a:pt x="96" y="30"/>
                  </a:cubicBezTo>
                  <a:cubicBezTo>
                    <a:pt x="97" y="28"/>
                    <a:pt x="99" y="27"/>
                    <a:pt x="101" y="27"/>
                  </a:cubicBezTo>
                  <a:cubicBezTo>
                    <a:pt x="102" y="27"/>
                    <a:pt x="104" y="29"/>
                    <a:pt x="104" y="29"/>
                  </a:cubicBezTo>
                  <a:cubicBezTo>
                    <a:pt x="106" y="27"/>
                    <a:pt x="105" y="26"/>
                    <a:pt x="105" y="24"/>
                  </a:cubicBezTo>
                  <a:cubicBezTo>
                    <a:pt x="105" y="20"/>
                    <a:pt x="108" y="19"/>
                    <a:pt x="108" y="16"/>
                  </a:cubicBezTo>
                  <a:cubicBezTo>
                    <a:pt x="108" y="12"/>
                    <a:pt x="117" y="10"/>
                    <a:pt x="121" y="10"/>
                  </a:cubicBezTo>
                  <a:cubicBezTo>
                    <a:pt x="123" y="10"/>
                    <a:pt x="125" y="9"/>
                    <a:pt x="125" y="9"/>
                  </a:cubicBezTo>
                  <a:cubicBezTo>
                    <a:pt x="124" y="7"/>
                    <a:pt x="122" y="6"/>
                    <a:pt x="121" y="4"/>
                  </a:cubicBezTo>
                  <a:cubicBezTo>
                    <a:pt x="129" y="7"/>
                    <a:pt x="134" y="10"/>
                    <a:pt x="142" y="10"/>
                  </a:cubicBezTo>
                  <a:cubicBezTo>
                    <a:pt x="145" y="10"/>
                    <a:pt x="146" y="8"/>
                    <a:pt x="148" y="8"/>
                  </a:cubicBezTo>
                  <a:cubicBezTo>
                    <a:pt x="149" y="8"/>
                    <a:pt x="153" y="10"/>
                    <a:pt x="153" y="12"/>
                  </a:cubicBezTo>
                  <a:cubicBezTo>
                    <a:pt x="153" y="15"/>
                    <a:pt x="149" y="15"/>
                    <a:pt x="147" y="1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30"/>
                    <a:pt x="148" y="29"/>
                    <a:pt x="149" y="30"/>
                  </a:cubicBezTo>
                  <a:cubicBezTo>
                    <a:pt x="151" y="31"/>
                    <a:pt x="151" y="35"/>
                    <a:pt x="151" y="35"/>
                  </a:cubicBezTo>
                  <a:cubicBezTo>
                    <a:pt x="158" y="37"/>
                    <a:pt x="161" y="38"/>
                    <a:pt x="167" y="40"/>
                  </a:cubicBezTo>
                  <a:cubicBezTo>
                    <a:pt x="170" y="42"/>
                    <a:pt x="171" y="47"/>
                    <a:pt x="175" y="47"/>
                  </a:cubicBezTo>
                  <a:cubicBezTo>
                    <a:pt x="182" y="47"/>
                    <a:pt x="184" y="33"/>
                    <a:pt x="185" y="2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5"/>
                    <a:pt x="187" y="2"/>
                    <a:pt x="191" y="0"/>
                  </a:cubicBezTo>
                  <a:cubicBezTo>
                    <a:pt x="192" y="6"/>
                    <a:pt x="195" y="10"/>
                    <a:pt x="196" y="14"/>
                  </a:cubicBezTo>
                  <a:cubicBezTo>
                    <a:pt x="197" y="18"/>
                    <a:pt x="196" y="22"/>
                    <a:pt x="198" y="24"/>
                  </a:cubicBezTo>
                  <a:cubicBezTo>
                    <a:pt x="201" y="24"/>
                    <a:pt x="205" y="26"/>
                    <a:pt x="206" y="26"/>
                  </a:cubicBezTo>
                  <a:cubicBezTo>
                    <a:pt x="209" y="28"/>
                    <a:pt x="209" y="35"/>
                    <a:pt x="210" y="39"/>
                  </a:cubicBezTo>
                  <a:cubicBezTo>
                    <a:pt x="212" y="45"/>
                    <a:pt x="214" y="48"/>
                    <a:pt x="215" y="53"/>
                  </a:cubicBezTo>
                  <a:cubicBezTo>
                    <a:pt x="217" y="59"/>
                    <a:pt x="227" y="61"/>
                    <a:pt x="231" y="65"/>
                  </a:cubicBezTo>
                  <a:cubicBezTo>
                    <a:pt x="233" y="67"/>
                    <a:pt x="234" y="72"/>
                    <a:pt x="235" y="75"/>
                  </a:cubicBezTo>
                  <a:cubicBezTo>
                    <a:pt x="236" y="78"/>
                    <a:pt x="239" y="78"/>
                    <a:pt x="242" y="78"/>
                  </a:cubicBezTo>
                  <a:cubicBezTo>
                    <a:pt x="242" y="87"/>
                    <a:pt x="251" y="91"/>
                    <a:pt x="255" y="95"/>
                  </a:cubicBezTo>
                  <a:lnTo>
                    <a:pt x="255" y="96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18"/>
            <p:cNvSpPr>
              <a:spLocks/>
            </p:cNvSpPr>
            <p:nvPr/>
          </p:nvSpPr>
          <p:spPr bwMode="auto">
            <a:xfrm>
              <a:off x="9767888" y="5638608"/>
              <a:ext cx="184150" cy="179388"/>
            </a:xfrm>
            <a:custGeom>
              <a:avLst/>
              <a:gdLst>
                <a:gd name="T0" fmla="*/ 30 w 49"/>
                <a:gd name="T1" fmla="*/ 13 h 48"/>
                <a:gd name="T2" fmla="*/ 30 w 49"/>
                <a:gd name="T3" fmla="*/ 11 h 48"/>
                <a:gd name="T4" fmla="*/ 34 w 49"/>
                <a:gd name="T5" fmla="*/ 9 h 48"/>
                <a:gd name="T6" fmla="*/ 34 w 49"/>
                <a:gd name="T7" fmla="*/ 7 h 48"/>
                <a:gd name="T8" fmla="*/ 40 w 49"/>
                <a:gd name="T9" fmla="*/ 0 h 48"/>
                <a:gd name="T10" fmla="*/ 41 w 49"/>
                <a:gd name="T11" fmla="*/ 2 h 48"/>
                <a:gd name="T12" fmla="*/ 42 w 49"/>
                <a:gd name="T13" fmla="*/ 5 h 48"/>
                <a:gd name="T14" fmla="*/ 46 w 49"/>
                <a:gd name="T15" fmla="*/ 3 h 48"/>
                <a:gd name="T16" fmla="*/ 48 w 49"/>
                <a:gd name="T17" fmla="*/ 4 h 48"/>
                <a:gd name="T18" fmla="*/ 49 w 49"/>
                <a:gd name="T19" fmla="*/ 7 h 48"/>
                <a:gd name="T20" fmla="*/ 40 w 49"/>
                <a:gd name="T21" fmla="*/ 19 h 48"/>
                <a:gd name="T22" fmla="*/ 40 w 49"/>
                <a:gd name="T23" fmla="*/ 26 h 48"/>
                <a:gd name="T24" fmla="*/ 32 w 49"/>
                <a:gd name="T25" fmla="*/ 27 h 48"/>
                <a:gd name="T26" fmla="*/ 25 w 49"/>
                <a:gd name="T27" fmla="*/ 43 h 48"/>
                <a:gd name="T28" fmla="*/ 16 w 49"/>
                <a:gd name="T29" fmla="*/ 48 h 48"/>
                <a:gd name="T30" fmla="*/ 11 w 49"/>
                <a:gd name="T31" fmla="*/ 47 h 48"/>
                <a:gd name="T32" fmla="*/ 1 w 49"/>
                <a:gd name="T33" fmla="*/ 43 h 48"/>
                <a:gd name="T34" fmla="*/ 0 w 49"/>
                <a:gd name="T35" fmla="*/ 42 h 48"/>
                <a:gd name="T36" fmla="*/ 9 w 49"/>
                <a:gd name="T37" fmla="*/ 29 h 48"/>
                <a:gd name="T38" fmla="*/ 13 w 49"/>
                <a:gd name="T39" fmla="*/ 26 h 48"/>
                <a:gd name="T40" fmla="*/ 25 w 49"/>
                <a:gd name="T41" fmla="*/ 19 h 48"/>
                <a:gd name="T42" fmla="*/ 30 w 49"/>
                <a:gd name="T43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48">
                  <a:moveTo>
                    <a:pt x="30" y="13"/>
                  </a:moveTo>
                  <a:cubicBezTo>
                    <a:pt x="30" y="13"/>
                    <a:pt x="30" y="12"/>
                    <a:pt x="30" y="11"/>
                  </a:cubicBezTo>
                  <a:cubicBezTo>
                    <a:pt x="31" y="9"/>
                    <a:pt x="32" y="9"/>
                    <a:pt x="34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4"/>
                    <a:pt x="38" y="1"/>
                    <a:pt x="40" y="0"/>
                  </a:cubicBezTo>
                  <a:cubicBezTo>
                    <a:pt x="40" y="1"/>
                    <a:pt x="41" y="2"/>
                    <a:pt x="41" y="2"/>
                  </a:cubicBezTo>
                  <a:cubicBezTo>
                    <a:pt x="41" y="4"/>
                    <a:pt x="41" y="5"/>
                    <a:pt x="42" y="5"/>
                  </a:cubicBezTo>
                  <a:cubicBezTo>
                    <a:pt x="44" y="5"/>
                    <a:pt x="45" y="4"/>
                    <a:pt x="46" y="3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6"/>
                    <a:pt x="48" y="7"/>
                    <a:pt x="49" y="7"/>
                  </a:cubicBezTo>
                  <a:cubicBezTo>
                    <a:pt x="49" y="10"/>
                    <a:pt x="44" y="19"/>
                    <a:pt x="40" y="19"/>
                  </a:cubicBezTo>
                  <a:cubicBezTo>
                    <a:pt x="40" y="22"/>
                    <a:pt x="41" y="23"/>
                    <a:pt x="40" y="26"/>
                  </a:cubicBezTo>
                  <a:cubicBezTo>
                    <a:pt x="39" y="26"/>
                    <a:pt x="34" y="27"/>
                    <a:pt x="32" y="27"/>
                  </a:cubicBezTo>
                  <a:cubicBezTo>
                    <a:pt x="31" y="30"/>
                    <a:pt x="25" y="43"/>
                    <a:pt x="25" y="43"/>
                  </a:cubicBezTo>
                  <a:cubicBezTo>
                    <a:pt x="23" y="45"/>
                    <a:pt x="19" y="48"/>
                    <a:pt x="16" y="48"/>
                  </a:cubicBezTo>
                  <a:cubicBezTo>
                    <a:pt x="16" y="48"/>
                    <a:pt x="13" y="47"/>
                    <a:pt x="11" y="47"/>
                  </a:cubicBezTo>
                  <a:cubicBezTo>
                    <a:pt x="10" y="47"/>
                    <a:pt x="1" y="44"/>
                    <a:pt x="1" y="43"/>
                  </a:cubicBezTo>
                  <a:cubicBezTo>
                    <a:pt x="1" y="43"/>
                    <a:pt x="0" y="42"/>
                    <a:pt x="0" y="42"/>
                  </a:cubicBezTo>
                  <a:cubicBezTo>
                    <a:pt x="0" y="36"/>
                    <a:pt x="7" y="33"/>
                    <a:pt x="9" y="29"/>
                  </a:cubicBezTo>
                  <a:cubicBezTo>
                    <a:pt x="10" y="28"/>
                    <a:pt x="11" y="26"/>
                    <a:pt x="13" y="26"/>
                  </a:cubicBezTo>
                  <a:cubicBezTo>
                    <a:pt x="18" y="26"/>
                    <a:pt x="22" y="21"/>
                    <a:pt x="25" y="19"/>
                  </a:cubicBezTo>
                  <a:cubicBezTo>
                    <a:pt x="27" y="18"/>
                    <a:pt x="30" y="13"/>
                    <a:pt x="30" y="13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19"/>
            <p:cNvSpPr>
              <a:spLocks/>
            </p:cNvSpPr>
            <p:nvPr/>
          </p:nvSpPr>
          <p:spPr bwMode="auto">
            <a:xfrm>
              <a:off x="9918701" y="5460808"/>
              <a:ext cx="138112" cy="203200"/>
            </a:xfrm>
            <a:custGeom>
              <a:avLst/>
              <a:gdLst>
                <a:gd name="T0" fmla="*/ 12 w 37"/>
                <a:gd name="T1" fmla="*/ 20 h 54"/>
                <a:gd name="T2" fmla="*/ 9 w 37"/>
                <a:gd name="T3" fmla="*/ 16 h 54"/>
                <a:gd name="T4" fmla="*/ 10 w 37"/>
                <a:gd name="T5" fmla="*/ 14 h 54"/>
                <a:gd name="T6" fmla="*/ 0 w 37"/>
                <a:gd name="T7" fmla="*/ 0 h 54"/>
                <a:gd name="T8" fmla="*/ 9 w 37"/>
                <a:gd name="T9" fmla="*/ 6 h 54"/>
                <a:gd name="T10" fmla="*/ 12 w 37"/>
                <a:gd name="T11" fmla="*/ 10 h 54"/>
                <a:gd name="T12" fmla="*/ 11 w 37"/>
                <a:gd name="T13" fmla="*/ 12 h 54"/>
                <a:gd name="T14" fmla="*/ 15 w 37"/>
                <a:gd name="T15" fmla="*/ 19 h 54"/>
                <a:gd name="T16" fmla="*/ 16 w 37"/>
                <a:gd name="T17" fmla="*/ 19 h 54"/>
                <a:gd name="T18" fmla="*/ 18 w 37"/>
                <a:gd name="T19" fmla="*/ 17 h 54"/>
                <a:gd name="T20" fmla="*/ 19 w 37"/>
                <a:gd name="T21" fmla="*/ 17 h 54"/>
                <a:gd name="T22" fmla="*/ 28 w 37"/>
                <a:gd name="T23" fmla="*/ 26 h 54"/>
                <a:gd name="T24" fmla="*/ 35 w 37"/>
                <a:gd name="T25" fmla="*/ 24 h 54"/>
                <a:gd name="T26" fmla="*/ 37 w 37"/>
                <a:gd name="T27" fmla="*/ 25 h 54"/>
                <a:gd name="T28" fmla="*/ 33 w 37"/>
                <a:gd name="T29" fmla="*/ 36 h 54"/>
                <a:gd name="T30" fmla="*/ 32 w 37"/>
                <a:gd name="T31" fmla="*/ 35 h 54"/>
                <a:gd name="T32" fmla="*/ 31 w 37"/>
                <a:gd name="T33" fmla="*/ 36 h 54"/>
                <a:gd name="T34" fmla="*/ 27 w 37"/>
                <a:gd name="T35" fmla="*/ 39 h 54"/>
                <a:gd name="T36" fmla="*/ 27 w 37"/>
                <a:gd name="T37" fmla="*/ 41 h 54"/>
                <a:gd name="T38" fmla="*/ 24 w 37"/>
                <a:gd name="T39" fmla="*/ 46 h 54"/>
                <a:gd name="T40" fmla="*/ 16 w 37"/>
                <a:gd name="T41" fmla="*/ 54 h 54"/>
                <a:gd name="T42" fmla="*/ 12 w 37"/>
                <a:gd name="T43" fmla="*/ 51 h 54"/>
                <a:gd name="T44" fmla="*/ 15 w 37"/>
                <a:gd name="T45" fmla="*/ 44 h 54"/>
                <a:gd name="T46" fmla="*/ 7 w 37"/>
                <a:gd name="T47" fmla="*/ 37 h 54"/>
                <a:gd name="T48" fmla="*/ 10 w 37"/>
                <a:gd name="T49" fmla="*/ 34 h 54"/>
                <a:gd name="T50" fmla="*/ 13 w 37"/>
                <a:gd name="T51" fmla="*/ 25 h 54"/>
                <a:gd name="T52" fmla="*/ 12 w 37"/>
                <a:gd name="T53" fmla="*/ 19 h 54"/>
                <a:gd name="T54" fmla="*/ 12 w 37"/>
                <a:gd name="T55" fmla="*/ 19 h 54"/>
                <a:gd name="T56" fmla="*/ 12 w 37"/>
                <a:gd name="T5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54">
                  <a:moveTo>
                    <a:pt x="12" y="20"/>
                  </a:moveTo>
                  <a:cubicBezTo>
                    <a:pt x="11" y="19"/>
                    <a:pt x="9" y="18"/>
                    <a:pt x="9" y="16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5" y="13"/>
                    <a:pt x="2" y="5"/>
                    <a:pt x="0" y="0"/>
                  </a:cubicBezTo>
                  <a:cubicBezTo>
                    <a:pt x="3" y="4"/>
                    <a:pt x="7" y="4"/>
                    <a:pt x="9" y="6"/>
                  </a:cubicBezTo>
                  <a:cubicBezTo>
                    <a:pt x="10" y="8"/>
                    <a:pt x="10" y="9"/>
                    <a:pt x="12" y="10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3" y="18"/>
                    <a:pt x="15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7"/>
                    <a:pt x="17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22"/>
                    <a:pt x="22" y="26"/>
                    <a:pt x="28" y="26"/>
                  </a:cubicBezTo>
                  <a:cubicBezTo>
                    <a:pt x="32" y="26"/>
                    <a:pt x="32" y="24"/>
                    <a:pt x="35" y="24"/>
                  </a:cubicBezTo>
                  <a:cubicBezTo>
                    <a:pt x="36" y="24"/>
                    <a:pt x="37" y="24"/>
                    <a:pt x="37" y="25"/>
                  </a:cubicBezTo>
                  <a:cubicBezTo>
                    <a:pt x="34" y="28"/>
                    <a:pt x="35" y="33"/>
                    <a:pt x="33" y="3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1" y="36"/>
                    <a:pt x="31" y="36"/>
                  </a:cubicBezTo>
                  <a:cubicBezTo>
                    <a:pt x="29" y="36"/>
                    <a:pt x="27" y="37"/>
                    <a:pt x="27" y="39"/>
                  </a:cubicBezTo>
                  <a:cubicBezTo>
                    <a:pt x="27" y="39"/>
                    <a:pt x="27" y="40"/>
                    <a:pt x="27" y="41"/>
                  </a:cubicBezTo>
                  <a:cubicBezTo>
                    <a:pt x="27" y="43"/>
                    <a:pt x="25" y="45"/>
                    <a:pt x="24" y="46"/>
                  </a:cubicBezTo>
                  <a:cubicBezTo>
                    <a:pt x="22" y="49"/>
                    <a:pt x="21" y="54"/>
                    <a:pt x="16" y="54"/>
                  </a:cubicBezTo>
                  <a:cubicBezTo>
                    <a:pt x="14" y="54"/>
                    <a:pt x="12" y="52"/>
                    <a:pt x="12" y="51"/>
                  </a:cubicBezTo>
                  <a:cubicBezTo>
                    <a:pt x="12" y="48"/>
                    <a:pt x="15" y="47"/>
                    <a:pt x="15" y="44"/>
                  </a:cubicBezTo>
                  <a:cubicBezTo>
                    <a:pt x="15" y="39"/>
                    <a:pt x="7" y="41"/>
                    <a:pt x="7" y="37"/>
                  </a:cubicBezTo>
                  <a:cubicBezTo>
                    <a:pt x="7" y="35"/>
                    <a:pt x="9" y="35"/>
                    <a:pt x="10" y="34"/>
                  </a:cubicBezTo>
                  <a:cubicBezTo>
                    <a:pt x="12" y="31"/>
                    <a:pt x="13" y="28"/>
                    <a:pt x="13" y="25"/>
                  </a:cubicBezTo>
                  <a:cubicBezTo>
                    <a:pt x="13" y="23"/>
                    <a:pt x="12" y="20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20"/>
            <p:cNvSpPr>
              <a:spLocks/>
            </p:cNvSpPr>
            <p:nvPr/>
          </p:nvSpPr>
          <p:spPr bwMode="auto">
            <a:xfrm>
              <a:off x="10023476" y="5014720"/>
              <a:ext cx="30162" cy="22225"/>
            </a:xfrm>
            <a:custGeom>
              <a:avLst/>
              <a:gdLst>
                <a:gd name="T0" fmla="*/ 5 w 8"/>
                <a:gd name="T1" fmla="*/ 0 h 6"/>
                <a:gd name="T2" fmla="*/ 8 w 8"/>
                <a:gd name="T3" fmla="*/ 2 h 6"/>
                <a:gd name="T4" fmla="*/ 8 w 8"/>
                <a:gd name="T5" fmla="*/ 5 h 6"/>
                <a:gd name="T6" fmla="*/ 5 w 8"/>
                <a:gd name="T7" fmla="*/ 6 h 6"/>
                <a:gd name="T8" fmla="*/ 0 w 8"/>
                <a:gd name="T9" fmla="*/ 4 h 6"/>
                <a:gd name="T10" fmla="*/ 5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6" y="1"/>
                    <a:pt x="7" y="2"/>
                    <a:pt x="8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5" y="6"/>
                  </a:cubicBezTo>
                  <a:cubicBezTo>
                    <a:pt x="3" y="6"/>
                    <a:pt x="0" y="5"/>
                    <a:pt x="0" y="4"/>
                  </a:cubicBezTo>
                  <a:cubicBezTo>
                    <a:pt x="0" y="1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21"/>
            <p:cNvSpPr>
              <a:spLocks/>
            </p:cNvSpPr>
            <p:nvPr/>
          </p:nvSpPr>
          <p:spPr bwMode="auto">
            <a:xfrm>
              <a:off x="10056813" y="4987733"/>
              <a:ext cx="26987" cy="19050"/>
            </a:xfrm>
            <a:custGeom>
              <a:avLst/>
              <a:gdLst>
                <a:gd name="T0" fmla="*/ 7 w 7"/>
                <a:gd name="T1" fmla="*/ 0 h 5"/>
                <a:gd name="T2" fmla="*/ 7 w 7"/>
                <a:gd name="T3" fmla="*/ 2 h 5"/>
                <a:gd name="T4" fmla="*/ 2 w 7"/>
                <a:gd name="T5" fmla="*/ 5 h 5"/>
                <a:gd name="T6" fmla="*/ 0 w 7"/>
                <a:gd name="T7" fmla="*/ 3 h 5"/>
                <a:gd name="T8" fmla="*/ 7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cubicBezTo>
                    <a:pt x="7" y="1"/>
                    <a:pt x="7" y="2"/>
                    <a:pt x="7" y="2"/>
                  </a:cubicBezTo>
                  <a:cubicBezTo>
                    <a:pt x="4" y="3"/>
                    <a:pt x="4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22"/>
            <p:cNvSpPr>
              <a:spLocks/>
            </p:cNvSpPr>
            <p:nvPr/>
          </p:nvSpPr>
          <p:spPr bwMode="auto">
            <a:xfrm>
              <a:off x="8694738" y="4349558"/>
              <a:ext cx="107950" cy="100013"/>
            </a:xfrm>
            <a:custGeom>
              <a:avLst/>
              <a:gdLst>
                <a:gd name="T0" fmla="*/ 24 w 29"/>
                <a:gd name="T1" fmla="*/ 19 h 27"/>
                <a:gd name="T2" fmla="*/ 23 w 29"/>
                <a:gd name="T3" fmla="*/ 18 h 27"/>
                <a:gd name="T4" fmla="*/ 21 w 29"/>
                <a:gd name="T5" fmla="*/ 21 h 27"/>
                <a:gd name="T6" fmla="*/ 24 w 29"/>
                <a:gd name="T7" fmla="*/ 25 h 27"/>
                <a:gd name="T8" fmla="*/ 21 w 29"/>
                <a:gd name="T9" fmla="*/ 27 h 27"/>
                <a:gd name="T10" fmla="*/ 20 w 29"/>
                <a:gd name="T11" fmla="*/ 26 h 27"/>
                <a:gd name="T12" fmla="*/ 18 w 29"/>
                <a:gd name="T13" fmla="*/ 26 h 27"/>
                <a:gd name="T14" fmla="*/ 13 w 29"/>
                <a:gd name="T15" fmla="*/ 19 h 27"/>
                <a:gd name="T16" fmla="*/ 14 w 29"/>
                <a:gd name="T17" fmla="*/ 17 h 27"/>
                <a:gd name="T18" fmla="*/ 13 w 29"/>
                <a:gd name="T19" fmla="*/ 15 h 27"/>
                <a:gd name="T20" fmla="*/ 10 w 29"/>
                <a:gd name="T21" fmla="*/ 15 h 27"/>
                <a:gd name="T22" fmla="*/ 10 w 29"/>
                <a:gd name="T23" fmla="*/ 16 h 27"/>
                <a:gd name="T24" fmla="*/ 8 w 29"/>
                <a:gd name="T25" fmla="*/ 15 h 27"/>
                <a:gd name="T26" fmla="*/ 8 w 29"/>
                <a:gd name="T27" fmla="*/ 16 h 27"/>
                <a:gd name="T28" fmla="*/ 6 w 29"/>
                <a:gd name="T29" fmla="*/ 15 h 27"/>
                <a:gd name="T30" fmla="*/ 1 w 29"/>
                <a:gd name="T31" fmla="*/ 23 h 27"/>
                <a:gd name="T32" fmla="*/ 2 w 29"/>
                <a:gd name="T33" fmla="*/ 18 h 27"/>
                <a:gd name="T34" fmla="*/ 1 w 29"/>
                <a:gd name="T35" fmla="*/ 16 h 27"/>
                <a:gd name="T36" fmla="*/ 2 w 29"/>
                <a:gd name="T37" fmla="*/ 11 h 27"/>
                <a:gd name="T38" fmla="*/ 9 w 29"/>
                <a:gd name="T39" fmla="*/ 7 h 27"/>
                <a:gd name="T40" fmla="*/ 13 w 29"/>
                <a:gd name="T41" fmla="*/ 10 h 27"/>
                <a:gd name="T42" fmla="*/ 14 w 29"/>
                <a:gd name="T43" fmla="*/ 10 h 27"/>
                <a:gd name="T44" fmla="*/ 16 w 29"/>
                <a:gd name="T45" fmla="*/ 8 h 27"/>
                <a:gd name="T46" fmla="*/ 20 w 29"/>
                <a:gd name="T47" fmla="*/ 5 h 27"/>
                <a:gd name="T48" fmla="*/ 21 w 29"/>
                <a:gd name="T49" fmla="*/ 0 h 27"/>
                <a:gd name="T50" fmla="*/ 24 w 29"/>
                <a:gd name="T51" fmla="*/ 2 h 27"/>
                <a:gd name="T52" fmla="*/ 29 w 29"/>
                <a:gd name="T53" fmla="*/ 17 h 27"/>
                <a:gd name="T54" fmla="*/ 27 w 29"/>
                <a:gd name="T55" fmla="*/ 24 h 27"/>
                <a:gd name="T56" fmla="*/ 24 w 29"/>
                <a:gd name="T57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7">
                  <a:moveTo>
                    <a:pt x="24" y="19"/>
                  </a:moveTo>
                  <a:cubicBezTo>
                    <a:pt x="24" y="19"/>
                    <a:pt x="23" y="18"/>
                    <a:pt x="23" y="18"/>
                  </a:cubicBezTo>
                  <a:cubicBezTo>
                    <a:pt x="22" y="19"/>
                    <a:pt x="21" y="19"/>
                    <a:pt x="21" y="21"/>
                  </a:cubicBezTo>
                  <a:cubicBezTo>
                    <a:pt x="21" y="22"/>
                    <a:pt x="24" y="23"/>
                    <a:pt x="24" y="25"/>
                  </a:cubicBezTo>
                  <a:cubicBezTo>
                    <a:pt x="24" y="26"/>
                    <a:pt x="23" y="27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20" y="26"/>
                    <a:pt x="19" y="26"/>
                    <a:pt x="18" y="26"/>
                  </a:cubicBezTo>
                  <a:cubicBezTo>
                    <a:pt x="15" y="26"/>
                    <a:pt x="13" y="23"/>
                    <a:pt x="13" y="19"/>
                  </a:cubicBezTo>
                  <a:cubicBezTo>
                    <a:pt x="13" y="18"/>
                    <a:pt x="13" y="17"/>
                    <a:pt x="14" y="17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9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3" y="16"/>
                    <a:pt x="4" y="23"/>
                    <a:pt x="1" y="23"/>
                  </a:cubicBezTo>
                  <a:cubicBezTo>
                    <a:pt x="0" y="23"/>
                    <a:pt x="2" y="19"/>
                    <a:pt x="2" y="18"/>
                  </a:cubicBezTo>
                  <a:cubicBezTo>
                    <a:pt x="2" y="18"/>
                    <a:pt x="1" y="17"/>
                    <a:pt x="1" y="16"/>
                  </a:cubicBezTo>
                  <a:cubicBezTo>
                    <a:pt x="1" y="14"/>
                    <a:pt x="2" y="13"/>
                    <a:pt x="2" y="11"/>
                  </a:cubicBezTo>
                  <a:cubicBezTo>
                    <a:pt x="6" y="11"/>
                    <a:pt x="5" y="7"/>
                    <a:pt x="9" y="7"/>
                  </a:cubicBezTo>
                  <a:cubicBezTo>
                    <a:pt x="12" y="7"/>
                    <a:pt x="11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9"/>
                    <a:pt x="15" y="8"/>
                    <a:pt x="16" y="8"/>
                  </a:cubicBezTo>
                  <a:cubicBezTo>
                    <a:pt x="16" y="5"/>
                    <a:pt x="20" y="6"/>
                    <a:pt x="20" y="5"/>
                  </a:cubicBezTo>
                  <a:cubicBezTo>
                    <a:pt x="21" y="3"/>
                    <a:pt x="21" y="1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6" y="3"/>
                    <a:pt x="29" y="15"/>
                    <a:pt x="29" y="17"/>
                  </a:cubicBezTo>
                  <a:cubicBezTo>
                    <a:pt x="29" y="19"/>
                    <a:pt x="27" y="20"/>
                    <a:pt x="27" y="24"/>
                  </a:cubicBezTo>
                  <a:cubicBezTo>
                    <a:pt x="26" y="23"/>
                    <a:pt x="24" y="19"/>
                    <a:pt x="24" y="1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23"/>
            <p:cNvSpPr>
              <a:spLocks/>
            </p:cNvSpPr>
            <p:nvPr/>
          </p:nvSpPr>
          <p:spPr bwMode="auto">
            <a:xfrm>
              <a:off x="8593138" y="4322570"/>
              <a:ext cx="52387" cy="55563"/>
            </a:xfrm>
            <a:custGeom>
              <a:avLst/>
              <a:gdLst>
                <a:gd name="T0" fmla="*/ 1 w 14"/>
                <a:gd name="T1" fmla="*/ 15 h 15"/>
                <a:gd name="T2" fmla="*/ 0 w 14"/>
                <a:gd name="T3" fmla="*/ 15 h 15"/>
                <a:gd name="T4" fmla="*/ 11 w 14"/>
                <a:gd name="T5" fmla="*/ 2 h 15"/>
                <a:gd name="T6" fmla="*/ 12 w 14"/>
                <a:gd name="T7" fmla="*/ 0 h 15"/>
                <a:gd name="T8" fmla="*/ 14 w 14"/>
                <a:gd name="T9" fmla="*/ 3 h 15"/>
                <a:gd name="T10" fmla="*/ 12 w 14"/>
                <a:gd name="T11" fmla="*/ 4 h 15"/>
                <a:gd name="T12" fmla="*/ 9 w 14"/>
                <a:gd name="T13" fmla="*/ 6 h 15"/>
                <a:gd name="T14" fmla="*/ 1 w 1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2" y="9"/>
                    <a:pt x="9" y="7"/>
                    <a:pt x="11" y="2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2" y="2"/>
                    <a:pt x="13" y="2"/>
                    <a:pt x="14" y="3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6"/>
                    <a:pt x="10" y="6"/>
                    <a:pt x="9" y="6"/>
                  </a:cubicBezTo>
                  <a:cubicBezTo>
                    <a:pt x="8" y="11"/>
                    <a:pt x="4" y="13"/>
                    <a:pt x="1" y="1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24"/>
            <p:cNvSpPr>
              <a:spLocks/>
            </p:cNvSpPr>
            <p:nvPr/>
          </p:nvSpPr>
          <p:spPr bwMode="auto">
            <a:xfrm>
              <a:off x="8634413" y="4135245"/>
              <a:ext cx="104775" cy="149225"/>
            </a:xfrm>
            <a:custGeom>
              <a:avLst/>
              <a:gdLst>
                <a:gd name="T0" fmla="*/ 2 w 28"/>
                <a:gd name="T1" fmla="*/ 16 h 40"/>
                <a:gd name="T2" fmla="*/ 3 w 28"/>
                <a:gd name="T3" fmla="*/ 10 h 40"/>
                <a:gd name="T4" fmla="*/ 2 w 28"/>
                <a:gd name="T5" fmla="*/ 4 h 40"/>
                <a:gd name="T6" fmla="*/ 4 w 28"/>
                <a:gd name="T7" fmla="*/ 0 h 40"/>
                <a:gd name="T8" fmla="*/ 8 w 28"/>
                <a:gd name="T9" fmla="*/ 4 h 40"/>
                <a:gd name="T10" fmla="*/ 11 w 28"/>
                <a:gd name="T11" fmla="*/ 2 h 40"/>
                <a:gd name="T12" fmla="*/ 11 w 28"/>
                <a:gd name="T13" fmla="*/ 3 h 40"/>
                <a:gd name="T14" fmla="*/ 11 w 28"/>
                <a:gd name="T15" fmla="*/ 4 h 40"/>
                <a:gd name="T16" fmla="*/ 14 w 28"/>
                <a:gd name="T17" fmla="*/ 13 h 40"/>
                <a:gd name="T18" fmla="*/ 10 w 28"/>
                <a:gd name="T19" fmla="*/ 22 h 40"/>
                <a:gd name="T20" fmla="*/ 15 w 28"/>
                <a:gd name="T21" fmla="*/ 31 h 40"/>
                <a:gd name="T22" fmla="*/ 15 w 28"/>
                <a:gd name="T23" fmla="*/ 30 h 40"/>
                <a:gd name="T24" fmla="*/ 17 w 28"/>
                <a:gd name="T25" fmla="*/ 28 h 40"/>
                <a:gd name="T26" fmla="*/ 22 w 28"/>
                <a:gd name="T27" fmla="*/ 33 h 40"/>
                <a:gd name="T28" fmla="*/ 23 w 28"/>
                <a:gd name="T29" fmla="*/ 32 h 40"/>
                <a:gd name="T30" fmla="*/ 25 w 28"/>
                <a:gd name="T31" fmla="*/ 32 h 40"/>
                <a:gd name="T32" fmla="*/ 23 w 28"/>
                <a:gd name="T33" fmla="*/ 35 h 40"/>
                <a:gd name="T34" fmla="*/ 25 w 28"/>
                <a:gd name="T35" fmla="*/ 35 h 40"/>
                <a:gd name="T36" fmla="*/ 28 w 28"/>
                <a:gd name="T37" fmla="*/ 37 h 40"/>
                <a:gd name="T38" fmla="*/ 28 w 28"/>
                <a:gd name="T39" fmla="*/ 39 h 40"/>
                <a:gd name="T40" fmla="*/ 27 w 28"/>
                <a:gd name="T41" fmla="*/ 40 h 40"/>
                <a:gd name="T42" fmla="*/ 26 w 28"/>
                <a:gd name="T43" fmla="*/ 38 h 40"/>
                <a:gd name="T44" fmla="*/ 18 w 28"/>
                <a:gd name="T45" fmla="*/ 32 h 40"/>
                <a:gd name="T46" fmla="*/ 18 w 28"/>
                <a:gd name="T47" fmla="*/ 36 h 40"/>
                <a:gd name="T48" fmla="*/ 13 w 28"/>
                <a:gd name="T49" fmla="*/ 31 h 40"/>
                <a:gd name="T50" fmla="*/ 9 w 28"/>
                <a:gd name="T51" fmla="*/ 32 h 40"/>
                <a:gd name="T52" fmla="*/ 6 w 28"/>
                <a:gd name="T53" fmla="*/ 30 h 40"/>
                <a:gd name="T54" fmla="*/ 7 w 28"/>
                <a:gd name="T55" fmla="*/ 28 h 40"/>
                <a:gd name="T56" fmla="*/ 7 w 28"/>
                <a:gd name="T57" fmla="*/ 26 h 40"/>
                <a:gd name="T58" fmla="*/ 6 w 28"/>
                <a:gd name="T59" fmla="*/ 26 h 40"/>
                <a:gd name="T60" fmla="*/ 5 w 28"/>
                <a:gd name="T61" fmla="*/ 27 h 40"/>
                <a:gd name="T62" fmla="*/ 0 w 28"/>
                <a:gd name="T63" fmla="*/ 23 h 40"/>
                <a:gd name="T64" fmla="*/ 2 w 28"/>
                <a:gd name="T65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40">
                  <a:moveTo>
                    <a:pt x="2" y="16"/>
                  </a:moveTo>
                  <a:cubicBezTo>
                    <a:pt x="2" y="15"/>
                    <a:pt x="3" y="12"/>
                    <a:pt x="3" y="10"/>
                  </a:cubicBezTo>
                  <a:cubicBezTo>
                    <a:pt x="3" y="8"/>
                    <a:pt x="2" y="7"/>
                    <a:pt x="2" y="4"/>
                  </a:cubicBezTo>
                  <a:cubicBezTo>
                    <a:pt x="2" y="2"/>
                    <a:pt x="3" y="0"/>
                    <a:pt x="4" y="0"/>
                  </a:cubicBezTo>
                  <a:cubicBezTo>
                    <a:pt x="6" y="0"/>
                    <a:pt x="6" y="4"/>
                    <a:pt x="8" y="4"/>
                  </a:cubicBezTo>
                  <a:cubicBezTo>
                    <a:pt x="9" y="4"/>
                    <a:pt x="10" y="2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1" y="7"/>
                    <a:pt x="14" y="10"/>
                    <a:pt x="14" y="13"/>
                  </a:cubicBezTo>
                  <a:cubicBezTo>
                    <a:pt x="14" y="18"/>
                    <a:pt x="10" y="18"/>
                    <a:pt x="10" y="22"/>
                  </a:cubicBezTo>
                  <a:cubicBezTo>
                    <a:pt x="10" y="25"/>
                    <a:pt x="13" y="30"/>
                    <a:pt x="15" y="31"/>
                  </a:cubicBezTo>
                  <a:cubicBezTo>
                    <a:pt x="15" y="31"/>
                    <a:pt x="15" y="30"/>
                    <a:pt x="15" y="30"/>
                  </a:cubicBezTo>
                  <a:cubicBezTo>
                    <a:pt x="15" y="29"/>
                    <a:pt x="16" y="28"/>
                    <a:pt x="17" y="28"/>
                  </a:cubicBezTo>
                  <a:cubicBezTo>
                    <a:pt x="20" y="29"/>
                    <a:pt x="20" y="33"/>
                    <a:pt x="22" y="33"/>
                  </a:cubicBezTo>
                  <a:cubicBezTo>
                    <a:pt x="22" y="33"/>
                    <a:pt x="23" y="32"/>
                    <a:pt x="23" y="32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4" y="33"/>
                    <a:pt x="23" y="34"/>
                    <a:pt x="23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5" y="36"/>
                    <a:pt x="26" y="37"/>
                    <a:pt x="28" y="37"/>
                  </a:cubicBezTo>
                  <a:cubicBezTo>
                    <a:pt x="28" y="38"/>
                    <a:pt x="28" y="38"/>
                    <a:pt x="28" y="39"/>
                  </a:cubicBezTo>
                  <a:cubicBezTo>
                    <a:pt x="27" y="39"/>
                    <a:pt x="27" y="40"/>
                    <a:pt x="27" y="40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4" y="36"/>
                    <a:pt x="20" y="34"/>
                    <a:pt x="18" y="32"/>
                  </a:cubicBezTo>
                  <a:cubicBezTo>
                    <a:pt x="17" y="33"/>
                    <a:pt x="18" y="34"/>
                    <a:pt x="18" y="36"/>
                  </a:cubicBezTo>
                  <a:cubicBezTo>
                    <a:pt x="16" y="36"/>
                    <a:pt x="15" y="31"/>
                    <a:pt x="13" y="31"/>
                  </a:cubicBezTo>
                  <a:cubicBezTo>
                    <a:pt x="11" y="31"/>
                    <a:pt x="10" y="33"/>
                    <a:pt x="9" y="32"/>
                  </a:cubicBezTo>
                  <a:cubicBezTo>
                    <a:pt x="8" y="32"/>
                    <a:pt x="6" y="31"/>
                    <a:pt x="6" y="30"/>
                  </a:cubicBezTo>
                  <a:cubicBezTo>
                    <a:pt x="6" y="28"/>
                    <a:pt x="7" y="28"/>
                    <a:pt x="7" y="2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5" y="27"/>
                    <a:pt x="5" y="27"/>
                  </a:cubicBezTo>
                  <a:cubicBezTo>
                    <a:pt x="4" y="27"/>
                    <a:pt x="0" y="24"/>
                    <a:pt x="0" y="23"/>
                  </a:cubicBezTo>
                  <a:cubicBezTo>
                    <a:pt x="0" y="20"/>
                    <a:pt x="0" y="16"/>
                    <a:pt x="2" y="1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25"/>
            <p:cNvSpPr>
              <a:spLocks/>
            </p:cNvSpPr>
            <p:nvPr/>
          </p:nvSpPr>
          <p:spPr bwMode="auto">
            <a:xfrm>
              <a:off x="8739188" y="4284470"/>
              <a:ext cx="38100" cy="60325"/>
            </a:xfrm>
            <a:custGeom>
              <a:avLst/>
              <a:gdLst>
                <a:gd name="T0" fmla="*/ 9 w 10"/>
                <a:gd name="T1" fmla="*/ 11 h 16"/>
                <a:gd name="T2" fmla="*/ 6 w 10"/>
                <a:gd name="T3" fmla="*/ 10 h 16"/>
                <a:gd name="T4" fmla="*/ 8 w 10"/>
                <a:gd name="T5" fmla="*/ 14 h 16"/>
                <a:gd name="T6" fmla="*/ 7 w 10"/>
                <a:gd name="T7" fmla="*/ 16 h 16"/>
                <a:gd name="T8" fmla="*/ 6 w 10"/>
                <a:gd name="T9" fmla="*/ 16 h 16"/>
                <a:gd name="T10" fmla="*/ 5 w 10"/>
                <a:gd name="T11" fmla="*/ 13 h 16"/>
                <a:gd name="T12" fmla="*/ 5 w 10"/>
                <a:gd name="T13" fmla="*/ 12 h 16"/>
                <a:gd name="T14" fmla="*/ 2 w 10"/>
                <a:gd name="T15" fmla="*/ 9 h 16"/>
                <a:gd name="T16" fmla="*/ 2 w 10"/>
                <a:gd name="T17" fmla="*/ 8 h 16"/>
                <a:gd name="T18" fmla="*/ 4 w 10"/>
                <a:gd name="T19" fmla="*/ 8 h 16"/>
                <a:gd name="T20" fmla="*/ 5 w 10"/>
                <a:gd name="T21" fmla="*/ 7 h 16"/>
                <a:gd name="T22" fmla="*/ 0 w 10"/>
                <a:gd name="T23" fmla="*/ 1 h 16"/>
                <a:gd name="T24" fmla="*/ 2 w 10"/>
                <a:gd name="T25" fmla="*/ 0 h 16"/>
                <a:gd name="T26" fmla="*/ 7 w 10"/>
                <a:gd name="T27" fmla="*/ 1 h 16"/>
                <a:gd name="T28" fmla="*/ 7 w 10"/>
                <a:gd name="T29" fmla="*/ 3 h 16"/>
                <a:gd name="T30" fmla="*/ 8 w 10"/>
                <a:gd name="T31" fmla="*/ 3 h 16"/>
                <a:gd name="T32" fmla="*/ 8 w 10"/>
                <a:gd name="T33" fmla="*/ 6 h 16"/>
                <a:gd name="T34" fmla="*/ 10 w 10"/>
                <a:gd name="T35" fmla="*/ 8 h 16"/>
                <a:gd name="T36" fmla="*/ 9 w 10"/>
                <a:gd name="T3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6">
                  <a:moveTo>
                    <a:pt x="9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4" y="16"/>
                    <a:pt x="4" y="14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2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4"/>
                    <a:pt x="1" y="3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4" y="0"/>
                    <a:pt x="5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4"/>
                    <a:pt x="8" y="6"/>
                    <a:pt x="8" y="6"/>
                  </a:cubicBezTo>
                  <a:cubicBezTo>
                    <a:pt x="8" y="6"/>
                    <a:pt x="9" y="8"/>
                    <a:pt x="10" y="8"/>
                  </a:cubicBezTo>
                  <a:cubicBezTo>
                    <a:pt x="9" y="9"/>
                    <a:pt x="9" y="10"/>
                    <a:pt x="9" y="11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26"/>
            <p:cNvSpPr>
              <a:spLocks/>
            </p:cNvSpPr>
            <p:nvPr/>
          </p:nvSpPr>
          <p:spPr bwMode="auto">
            <a:xfrm>
              <a:off x="8689976" y="4300345"/>
              <a:ext cx="26987" cy="36513"/>
            </a:xfrm>
            <a:custGeom>
              <a:avLst/>
              <a:gdLst>
                <a:gd name="T0" fmla="*/ 1 w 7"/>
                <a:gd name="T1" fmla="*/ 0 h 10"/>
                <a:gd name="T2" fmla="*/ 7 w 7"/>
                <a:gd name="T3" fmla="*/ 4 h 10"/>
                <a:gd name="T4" fmla="*/ 1 w 7"/>
                <a:gd name="T5" fmla="*/ 10 h 10"/>
                <a:gd name="T6" fmla="*/ 0 w 7"/>
                <a:gd name="T7" fmla="*/ 1 h 10"/>
                <a:gd name="T8" fmla="*/ 1 w 7"/>
                <a:gd name="T9" fmla="*/ 0 h 10"/>
                <a:gd name="T10" fmla="*/ 2 w 7"/>
                <a:gd name="T11" fmla="*/ 1 h 10"/>
                <a:gd name="T12" fmla="*/ 1 w 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1" y="0"/>
                  </a:moveTo>
                  <a:cubicBezTo>
                    <a:pt x="2" y="1"/>
                    <a:pt x="7" y="2"/>
                    <a:pt x="7" y="4"/>
                  </a:cubicBezTo>
                  <a:cubicBezTo>
                    <a:pt x="7" y="7"/>
                    <a:pt x="3" y="9"/>
                    <a:pt x="1" y="10"/>
                  </a:cubicBezTo>
                  <a:cubicBezTo>
                    <a:pt x="1" y="7"/>
                    <a:pt x="0" y="3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27"/>
            <p:cNvSpPr>
              <a:spLocks/>
            </p:cNvSpPr>
            <p:nvPr/>
          </p:nvSpPr>
          <p:spPr bwMode="auto">
            <a:xfrm>
              <a:off x="8705851" y="4322570"/>
              <a:ext cx="25400" cy="49213"/>
            </a:xfrm>
            <a:custGeom>
              <a:avLst/>
              <a:gdLst>
                <a:gd name="T0" fmla="*/ 7 w 7"/>
                <a:gd name="T1" fmla="*/ 3 h 13"/>
                <a:gd name="T2" fmla="*/ 5 w 7"/>
                <a:gd name="T3" fmla="*/ 9 h 13"/>
                <a:gd name="T4" fmla="*/ 6 w 7"/>
                <a:gd name="T5" fmla="*/ 12 h 13"/>
                <a:gd name="T6" fmla="*/ 5 w 7"/>
                <a:gd name="T7" fmla="*/ 13 h 13"/>
                <a:gd name="T8" fmla="*/ 0 w 7"/>
                <a:gd name="T9" fmla="*/ 8 h 13"/>
                <a:gd name="T10" fmla="*/ 2 w 7"/>
                <a:gd name="T11" fmla="*/ 6 h 13"/>
                <a:gd name="T12" fmla="*/ 4 w 7"/>
                <a:gd name="T13" fmla="*/ 1 h 13"/>
                <a:gd name="T14" fmla="*/ 7 w 7"/>
                <a:gd name="T1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7" y="3"/>
                  </a:moveTo>
                  <a:cubicBezTo>
                    <a:pt x="7" y="5"/>
                    <a:pt x="5" y="7"/>
                    <a:pt x="5" y="9"/>
                  </a:cubicBezTo>
                  <a:cubicBezTo>
                    <a:pt x="5" y="11"/>
                    <a:pt x="6" y="11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4" y="13"/>
                    <a:pt x="0" y="9"/>
                    <a:pt x="0" y="8"/>
                  </a:cubicBezTo>
                  <a:cubicBezTo>
                    <a:pt x="0" y="7"/>
                    <a:pt x="2" y="6"/>
                    <a:pt x="2" y="6"/>
                  </a:cubicBezTo>
                  <a:cubicBezTo>
                    <a:pt x="2" y="6"/>
                    <a:pt x="3" y="1"/>
                    <a:pt x="4" y="1"/>
                  </a:cubicBezTo>
                  <a:cubicBezTo>
                    <a:pt x="6" y="0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28"/>
            <p:cNvSpPr>
              <a:spLocks/>
            </p:cNvSpPr>
            <p:nvPr/>
          </p:nvSpPr>
          <p:spPr bwMode="auto">
            <a:xfrm>
              <a:off x="8728076" y="4325745"/>
              <a:ext cx="14287" cy="26988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7 h 7"/>
                <a:gd name="T4" fmla="*/ 0 w 4"/>
                <a:gd name="T5" fmla="*/ 7 h 7"/>
                <a:gd name="T6" fmla="*/ 2 w 4"/>
                <a:gd name="T7" fmla="*/ 0 h 7"/>
                <a:gd name="T8" fmla="*/ 4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4" y="4"/>
                    <a:pt x="1" y="4"/>
                    <a:pt x="1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1" y="5"/>
                    <a:pt x="2" y="4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29"/>
            <p:cNvSpPr>
              <a:spLocks/>
            </p:cNvSpPr>
            <p:nvPr/>
          </p:nvSpPr>
          <p:spPr bwMode="auto">
            <a:xfrm>
              <a:off x="8736013" y="4344795"/>
              <a:ext cx="17462" cy="15875"/>
            </a:xfrm>
            <a:custGeom>
              <a:avLst/>
              <a:gdLst>
                <a:gd name="T0" fmla="*/ 5 w 5"/>
                <a:gd name="T1" fmla="*/ 0 h 4"/>
                <a:gd name="T2" fmla="*/ 1 w 5"/>
                <a:gd name="T3" fmla="*/ 4 h 4"/>
                <a:gd name="T4" fmla="*/ 0 w 5"/>
                <a:gd name="T5" fmla="*/ 3 h 4"/>
                <a:gd name="T6" fmla="*/ 2 w 5"/>
                <a:gd name="T7" fmla="*/ 0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2"/>
                    <a:pt x="3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1"/>
                    <a:pt x="5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30"/>
            <p:cNvSpPr>
              <a:spLocks/>
            </p:cNvSpPr>
            <p:nvPr/>
          </p:nvSpPr>
          <p:spPr bwMode="auto">
            <a:xfrm>
              <a:off x="8716963" y="4284470"/>
              <a:ext cx="19050" cy="22225"/>
            </a:xfrm>
            <a:custGeom>
              <a:avLst/>
              <a:gdLst>
                <a:gd name="T0" fmla="*/ 0 w 5"/>
                <a:gd name="T1" fmla="*/ 3 h 6"/>
                <a:gd name="T2" fmla="*/ 0 w 5"/>
                <a:gd name="T3" fmla="*/ 0 h 6"/>
                <a:gd name="T4" fmla="*/ 2 w 5"/>
                <a:gd name="T5" fmla="*/ 0 h 6"/>
                <a:gd name="T6" fmla="*/ 5 w 5"/>
                <a:gd name="T7" fmla="*/ 5 h 6"/>
                <a:gd name="T8" fmla="*/ 3 w 5"/>
                <a:gd name="T9" fmla="*/ 3 h 6"/>
                <a:gd name="T10" fmla="*/ 0 w 5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5" y="2"/>
                    <a:pt x="5" y="5"/>
                  </a:cubicBezTo>
                  <a:cubicBezTo>
                    <a:pt x="5" y="6"/>
                    <a:pt x="3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31"/>
            <p:cNvSpPr>
              <a:spLocks/>
            </p:cNvSpPr>
            <p:nvPr/>
          </p:nvSpPr>
          <p:spPr bwMode="auto">
            <a:xfrm>
              <a:off x="8651876" y="4262245"/>
              <a:ext cx="30162" cy="26988"/>
            </a:xfrm>
            <a:custGeom>
              <a:avLst/>
              <a:gdLst>
                <a:gd name="T0" fmla="*/ 6 w 8"/>
                <a:gd name="T1" fmla="*/ 7 h 7"/>
                <a:gd name="T2" fmla="*/ 0 w 8"/>
                <a:gd name="T3" fmla="*/ 0 h 7"/>
                <a:gd name="T4" fmla="*/ 2 w 8"/>
                <a:gd name="T5" fmla="*/ 0 h 7"/>
                <a:gd name="T6" fmla="*/ 7 w 8"/>
                <a:gd name="T7" fmla="*/ 3 h 7"/>
                <a:gd name="T8" fmla="*/ 6 w 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7" y="1"/>
                    <a:pt x="7" y="3"/>
                  </a:cubicBezTo>
                  <a:cubicBezTo>
                    <a:pt x="8" y="5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32"/>
            <p:cNvSpPr>
              <a:spLocks/>
            </p:cNvSpPr>
            <p:nvPr/>
          </p:nvSpPr>
          <p:spPr bwMode="auto">
            <a:xfrm>
              <a:off x="8682038" y="4265420"/>
              <a:ext cx="7937" cy="47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33"/>
            <p:cNvSpPr>
              <a:spLocks/>
            </p:cNvSpPr>
            <p:nvPr/>
          </p:nvSpPr>
          <p:spPr bwMode="auto">
            <a:xfrm>
              <a:off x="8640763" y="3957445"/>
              <a:ext cx="53975" cy="76200"/>
            </a:xfrm>
            <a:custGeom>
              <a:avLst/>
              <a:gdLst>
                <a:gd name="T0" fmla="*/ 4 w 14"/>
                <a:gd name="T1" fmla="*/ 20 h 20"/>
                <a:gd name="T2" fmla="*/ 0 w 14"/>
                <a:gd name="T3" fmla="*/ 14 h 20"/>
                <a:gd name="T4" fmla="*/ 8 w 14"/>
                <a:gd name="T5" fmla="*/ 0 h 20"/>
                <a:gd name="T6" fmla="*/ 4 w 1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4" y="20"/>
                  </a:moveTo>
                  <a:cubicBezTo>
                    <a:pt x="0" y="20"/>
                    <a:pt x="0" y="17"/>
                    <a:pt x="0" y="14"/>
                  </a:cubicBezTo>
                  <a:cubicBezTo>
                    <a:pt x="0" y="9"/>
                    <a:pt x="5" y="0"/>
                    <a:pt x="8" y="0"/>
                  </a:cubicBezTo>
                  <a:cubicBezTo>
                    <a:pt x="14" y="0"/>
                    <a:pt x="9" y="20"/>
                    <a:pt x="4" y="2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34"/>
            <p:cNvSpPr>
              <a:spLocks/>
            </p:cNvSpPr>
            <p:nvPr/>
          </p:nvSpPr>
          <p:spPr bwMode="auto">
            <a:xfrm>
              <a:off x="8359776" y="4089208"/>
              <a:ext cx="60325" cy="52388"/>
            </a:xfrm>
            <a:custGeom>
              <a:avLst/>
              <a:gdLst>
                <a:gd name="T0" fmla="*/ 1 w 16"/>
                <a:gd name="T1" fmla="*/ 6 h 14"/>
                <a:gd name="T2" fmla="*/ 14 w 16"/>
                <a:gd name="T3" fmla="*/ 0 h 14"/>
                <a:gd name="T4" fmla="*/ 16 w 16"/>
                <a:gd name="T5" fmla="*/ 4 h 14"/>
                <a:gd name="T6" fmla="*/ 6 w 16"/>
                <a:gd name="T7" fmla="*/ 14 h 14"/>
                <a:gd name="T8" fmla="*/ 1 w 16"/>
                <a:gd name="T9" fmla="*/ 9 h 14"/>
                <a:gd name="T10" fmla="*/ 1 w 16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1" y="6"/>
                  </a:moveTo>
                  <a:cubicBezTo>
                    <a:pt x="3" y="6"/>
                    <a:pt x="11" y="0"/>
                    <a:pt x="14" y="0"/>
                  </a:cubicBezTo>
                  <a:cubicBezTo>
                    <a:pt x="15" y="0"/>
                    <a:pt x="16" y="2"/>
                    <a:pt x="16" y="4"/>
                  </a:cubicBezTo>
                  <a:cubicBezTo>
                    <a:pt x="16" y="7"/>
                    <a:pt x="9" y="14"/>
                    <a:pt x="6" y="14"/>
                  </a:cubicBezTo>
                  <a:cubicBezTo>
                    <a:pt x="3" y="14"/>
                    <a:pt x="1" y="12"/>
                    <a:pt x="1" y="9"/>
                  </a:cubicBezTo>
                  <a:cubicBezTo>
                    <a:pt x="1" y="8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35"/>
            <p:cNvSpPr>
              <a:spLocks/>
            </p:cNvSpPr>
            <p:nvPr/>
          </p:nvSpPr>
          <p:spPr bwMode="auto">
            <a:xfrm>
              <a:off x="8101013" y="4006658"/>
              <a:ext cx="280987" cy="549275"/>
            </a:xfrm>
            <a:custGeom>
              <a:avLst/>
              <a:gdLst>
                <a:gd name="T0" fmla="*/ 6 w 75"/>
                <a:gd name="T1" fmla="*/ 89 h 146"/>
                <a:gd name="T2" fmla="*/ 11 w 75"/>
                <a:gd name="T3" fmla="*/ 78 h 146"/>
                <a:gd name="T4" fmla="*/ 12 w 75"/>
                <a:gd name="T5" fmla="*/ 76 h 146"/>
                <a:gd name="T6" fmla="*/ 8 w 75"/>
                <a:gd name="T7" fmla="*/ 62 h 146"/>
                <a:gd name="T8" fmla="*/ 4 w 75"/>
                <a:gd name="T9" fmla="*/ 57 h 146"/>
                <a:gd name="T10" fmla="*/ 4 w 75"/>
                <a:gd name="T11" fmla="*/ 55 h 146"/>
                <a:gd name="T12" fmla="*/ 4 w 75"/>
                <a:gd name="T13" fmla="*/ 55 h 146"/>
                <a:gd name="T14" fmla="*/ 6 w 75"/>
                <a:gd name="T15" fmla="*/ 50 h 146"/>
                <a:gd name="T16" fmla="*/ 4 w 75"/>
                <a:gd name="T17" fmla="*/ 40 h 146"/>
                <a:gd name="T18" fmla="*/ 0 w 75"/>
                <a:gd name="T19" fmla="*/ 34 h 146"/>
                <a:gd name="T20" fmla="*/ 4 w 75"/>
                <a:gd name="T21" fmla="*/ 25 h 146"/>
                <a:gd name="T22" fmla="*/ 9 w 75"/>
                <a:gd name="T23" fmla="*/ 23 h 146"/>
                <a:gd name="T24" fmla="*/ 23 w 75"/>
                <a:gd name="T25" fmla="*/ 10 h 146"/>
                <a:gd name="T26" fmla="*/ 24 w 75"/>
                <a:gd name="T27" fmla="*/ 10 h 146"/>
                <a:gd name="T28" fmla="*/ 25 w 75"/>
                <a:gd name="T29" fmla="*/ 13 h 146"/>
                <a:gd name="T30" fmla="*/ 27 w 75"/>
                <a:gd name="T31" fmla="*/ 11 h 146"/>
                <a:gd name="T32" fmla="*/ 27 w 75"/>
                <a:gd name="T33" fmla="*/ 5 h 146"/>
                <a:gd name="T34" fmla="*/ 33 w 75"/>
                <a:gd name="T35" fmla="*/ 4 h 146"/>
                <a:gd name="T36" fmla="*/ 40 w 75"/>
                <a:gd name="T37" fmla="*/ 4 h 146"/>
                <a:gd name="T38" fmla="*/ 49 w 75"/>
                <a:gd name="T39" fmla="*/ 0 h 146"/>
                <a:gd name="T40" fmla="*/ 59 w 75"/>
                <a:gd name="T41" fmla="*/ 3 h 146"/>
                <a:gd name="T42" fmla="*/ 67 w 75"/>
                <a:gd name="T43" fmla="*/ 12 h 146"/>
                <a:gd name="T44" fmla="*/ 51 w 75"/>
                <a:gd name="T45" fmla="*/ 30 h 146"/>
                <a:gd name="T46" fmla="*/ 53 w 75"/>
                <a:gd name="T47" fmla="*/ 34 h 146"/>
                <a:gd name="T48" fmla="*/ 66 w 75"/>
                <a:gd name="T49" fmla="*/ 48 h 146"/>
                <a:gd name="T50" fmla="*/ 75 w 75"/>
                <a:gd name="T51" fmla="*/ 69 h 146"/>
                <a:gd name="T52" fmla="*/ 73 w 75"/>
                <a:gd name="T53" fmla="*/ 81 h 146"/>
                <a:gd name="T54" fmla="*/ 59 w 75"/>
                <a:gd name="T55" fmla="*/ 88 h 146"/>
                <a:gd name="T56" fmla="*/ 54 w 75"/>
                <a:gd name="T57" fmla="*/ 93 h 146"/>
                <a:gd name="T58" fmla="*/ 53 w 75"/>
                <a:gd name="T59" fmla="*/ 91 h 146"/>
                <a:gd name="T60" fmla="*/ 53 w 75"/>
                <a:gd name="T61" fmla="*/ 93 h 146"/>
                <a:gd name="T62" fmla="*/ 48 w 75"/>
                <a:gd name="T63" fmla="*/ 99 h 146"/>
                <a:gd name="T64" fmla="*/ 46 w 75"/>
                <a:gd name="T65" fmla="*/ 95 h 146"/>
                <a:gd name="T66" fmla="*/ 47 w 75"/>
                <a:gd name="T67" fmla="*/ 91 h 146"/>
                <a:gd name="T68" fmla="*/ 45 w 75"/>
                <a:gd name="T69" fmla="*/ 88 h 146"/>
                <a:gd name="T70" fmla="*/ 37 w 75"/>
                <a:gd name="T71" fmla="*/ 83 h 146"/>
                <a:gd name="T72" fmla="*/ 32 w 75"/>
                <a:gd name="T73" fmla="*/ 77 h 146"/>
                <a:gd name="T74" fmla="*/ 22 w 75"/>
                <a:gd name="T75" fmla="*/ 73 h 146"/>
                <a:gd name="T76" fmla="*/ 21 w 75"/>
                <a:gd name="T77" fmla="*/ 70 h 146"/>
                <a:gd name="T78" fmla="*/ 15 w 75"/>
                <a:gd name="T79" fmla="*/ 67 h 146"/>
                <a:gd name="T80" fmla="*/ 14 w 75"/>
                <a:gd name="T81" fmla="*/ 69 h 146"/>
                <a:gd name="T82" fmla="*/ 15 w 75"/>
                <a:gd name="T83" fmla="*/ 74 h 146"/>
                <a:gd name="T84" fmla="*/ 8 w 75"/>
                <a:gd name="T85" fmla="*/ 88 h 146"/>
                <a:gd name="T86" fmla="*/ 16 w 75"/>
                <a:gd name="T87" fmla="*/ 99 h 146"/>
                <a:gd name="T88" fmla="*/ 15 w 75"/>
                <a:gd name="T89" fmla="*/ 99 h 146"/>
                <a:gd name="T90" fmla="*/ 18 w 75"/>
                <a:gd name="T91" fmla="*/ 107 h 146"/>
                <a:gd name="T92" fmla="*/ 37 w 75"/>
                <a:gd name="T93" fmla="*/ 125 h 146"/>
                <a:gd name="T94" fmla="*/ 37 w 75"/>
                <a:gd name="T95" fmla="*/ 130 h 146"/>
                <a:gd name="T96" fmla="*/ 41 w 75"/>
                <a:gd name="T97" fmla="*/ 138 h 146"/>
                <a:gd name="T98" fmla="*/ 43 w 75"/>
                <a:gd name="T99" fmla="*/ 144 h 146"/>
                <a:gd name="T100" fmla="*/ 40 w 75"/>
                <a:gd name="T101" fmla="*/ 145 h 146"/>
                <a:gd name="T102" fmla="*/ 38 w 75"/>
                <a:gd name="T103" fmla="*/ 146 h 146"/>
                <a:gd name="T104" fmla="*/ 34 w 75"/>
                <a:gd name="T105" fmla="*/ 144 h 146"/>
                <a:gd name="T106" fmla="*/ 19 w 75"/>
                <a:gd name="T107" fmla="*/ 127 h 146"/>
                <a:gd name="T108" fmla="*/ 14 w 75"/>
                <a:gd name="T109" fmla="*/ 110 h 146"/>
                <a:gd name="T110" fmla="*/ 7 w 75"/>
                <a:gd name="T111" fmla="*/ 99 h 146"/>
                <a:gd name="T112" fmla="*/ 4 w 75"/>
                <a:gd name="T113" fmla="*/ 99 h 146"/>
                <a:gd name="T114" fmla="*/ 4 w 75"/>
                <a:gd name="T115" fmla="*/ 98 h 146"/>
                <a:gd name="T116" fmla="*/ 5 w 75"/>
                <a:gd name="T117" fmla="*/ 89 h 146"/>
                <a:gd name="T118" fmla="*/ 5 w 75"/>
                <a:gd name="T119" fmla="*/ 89 h 146"/>
                <a:gd name="T120" fmla="*/ 6 w 75"/>
                <a:gd name="T121" fmla="*/ 8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46">
                  <a:moveTo>
                    <a:pt x="6" y="89"/>
                  </a:moveTo>
                  <a:cubicBezTo>
                    <a:pt x="8" y="85"/>
                    <a:pt x="9" y="83"/>
                    <a:pt x="11" y="78"/>
                  </a:cubicBezTo>
                  <a:cubicBezTo>
                    <a:pt x="11" y="78"/>
                    <a:pt x="12" y="77"/>
                    <a:pt x="12" y="76"/>
                  </a:cubicBezTo>
                  <a:cubicBezTo>
                    <a:pt x="12" y="74"/>
                    <a:pt x="9" y="64"/>
                    <a:pt x="8" y="62"/>
                  </a:cubicBezTo>
                  <a:cubicBezTo>
                    <a:pt x="6" y="60"/>
                    <a:pt x="4" y="59"/>
                    <a:pt x="4" y="57"/>
                  </a:cubicBezTo>
                  <a:cubicBezTo>
                    <a:pt x="4" y="56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4"/>
                    <a:pt x="6" y="52"/>
                    <a:pt x="6" y="50"/>
                  </a:cubicBezTo>
                  <a:cubicBezTo>
                    <a:pt x="6" y="47"/>
                    <a:pt x="6" y="43"/>
                    <a:pt x="4" y="40"/>
                  </a:cubicBezTo>
                  <a:cubicBezTo>
                    <a:pt x="3" y="38"/>
                    <a:pt x="0" y="38"/>
                    <a:pt x="0" y="34"/>
                  </a:cubicBezTo>
                  <a:cubicBezTo>
                    <a:pt x="0" y="30"/>
                    <a:pt x="1" y="27"/>
                    <a:pt x="4" y="25"/>
                  </a:cubicBezTo>
                  <a:cubicBezTo>
                    <a:pt x="5" y="23"/>
                    <a:pt x="7" y="24"/>
                    <a:pt x="9" y="23"/>
                  </a:cubicBezTo>
                  <a:cubicBezTo>
                    <a:pt x="15" y="19"/>
                    <a:pt x="18" y="17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2"/>
                    <a:pt x="25" y="13"/>
                    <a:pt x="25" y="13"/>
                  </a:cubicBezTo>
                  <a:cubicBezTo>
                    <a:pt x="26" y="13"/>
                    <a:pt x="27" y="12"/>
                    <a:pt x="27" y="11"/>
                  </a:cubicBezTo>
                  <a:cubicBezTo>
                    <a:pt x="27" y="9"/>
                    <a:pt x="27" y="7"/>
                    <a:pt x="27" y="5"/>
                  </a:cubicBezTo>
                  <a:cubicBezTo>
                    <a:pt x="27" y="5"/>
                    <a:pt x="32" y="3"/>
                    <a:pt x="33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5"/>
                    <a:pt x="46" y="0"/>
                    <a:pt x="49" y="0"/>
                  </a:cubicBezTo>
                  <a:cubicBezTo>
                    <a:pt x="53" y="0"/>
                    <a:pt x="55" y="3"/>
                    <a:pt x="59" y="3"/>
                  </a:cubicBezTo>
                  <a:cubicBezTo>
                    <a:pt x="59" y="9"/>
                    <a:pt x="63" y="11"/>
                    <a:pt x="67" y="12"/>
                  </a:cubicBezTo>
                  <a:cubicBezTo>
                    <a:pt x="62" y="19"/>
                    <a:pt x="51" y="20"/>
                    <a:pt x="51" y="30"/>
                  </a:cubicBezTo>
                  <a:cubicBezTo>
                    <a:pt x="51" y="32"/>
                    <a:pt x="52" y="33"/>
                    <a:pt x="53" y="34"/>
                  </a:cubicBezTo>
                  <a:cubicBezTo>
                    <a:pt x="58" y="39"/>
                    <a:pt x="61" y="45"/>
                    <a:pt x="66" y="48"/>
                  </a:cubicBezTo>
                  <a:cubicBezTo>
                    <a:pt x="72" y="52"/>
                    <a:pt x="75" y="62"/>
                    <a:pt x="75" y="69"/>
                  </a:cubicBezTo>
                  <a:cubicBezTo>
                    <a:pt x="75" y="75"/>
                    <a:pt x="73" y="77"/>
                    <a:pt x="73" y="81"/>
                  </a:cubicBezTo>
                  <a:cubicBezTo>
                    <a:pt x="65" y="83"/>
                    <a:pt x="65" y="85"/>
                    <a:pt x="59" y="88"/>
                  </a:cubicBezTo>
                  <a:cubicBezTo>
                    <a:pt x="56" y="89"/>
                    <a:pt x="56" y="93"/>
                    <a:pt x="54" y="93"/>
                  </a:cubicBezTo>
                  <a:cubicBezTo>
                    <a:pt x="53" y="93"/>
                    <a:pt x="53" y="92"/>
                    <a:pt x="53" y="91"/>
                  </a:cubicBezTo>
                  <a:cubicBezTo>
                    <a:pt x="53" y="92"/>
                    <a:pt x="53" y="93"/>
                    <a:pt x="53" y="93"/>
                  </a:cubicBezTo>
                  <a:cubicBezTo>
                    <a:pt x="53" y="96"/>
                    <a:pt x="49" y="99"/>
                    <a:pt x="48" y="99"/>
                  </a:cubicBezTo>
                  <a:cubicBezTo>
                    <a:pt x="47" y="99"/>
                    <a:pt x="46" y="96"/>
                    <a:pt x="46" y="95"/>
                  </a:cubicBezTo>
                  <a:cubicBezTo>
                    <a:pt x="46" y="93"/>
                    <a:pt x="46" y="92"/>
                    <a:pt x="47" y="91"/>
                  </a:cubicBezTo>
                  <a:cubicBezTo>
                    <a:pt x="46" y="91"/>
                    <a:pt x="45" y="89"/>
                    <a:pt x="45" y="88"/>
                  </a:cubicBezTo>
                  <a:cubicBezTo>
                    <a:pt x="42" y="88"/>
                    <a:pt x="37" y="87"/>
                    <a:pt x="37" y="83"/>
                  </a:cubicBezTo>
                  <a:cubicBezTo>
                    <a:pt x="32" y="83"/>
                    <a:pt x="35" y="80"/>
                    <a:pt x="32" y="77"/>
                  </a:cubicBezTo>
                  <a:cubicBezTo>
                    <a:pt x="29" y="74"/>
                    <a:pt x="26" y="74"/>
                    <a:pt x="22" y="73"/>
                  </a:cubicBezTo>
                  <a:cubicBezTo>
                    <a:pt x="22" y="73"/>
                    <a:pt x="21" y="70"/>
                    <a:pt x="21" y="70"/>
                  </a:cubicBezTo>
                  <a:cubicBezTo>
                    <a:pt x="20" y="67"/>
                    <a:pt x="17" y="67"/>
                    <a:pt x="15" y="67"/>
                  </a:cubicBezTo>
                  <a:cubicBezTo>
                    <a:pt x="13" y="67"/>
                    <a:pt x="14" y="68"/>
                    <a:pt x="14" y="69"/>
                  </a:cubicBezTo>
                  <a:cubicBezTo>
                    <a:pt x="14" y="71"/>
                    <a:pt x="15" y="72"/>
                    <a:pt x="15" y="74"/>
                  </a:cubicBezTo>
                  <a:cubicBezTo>
                    <a:pt x="15" y="81"/>
                    <a:pt x="8" y="82"/>
                    <a:pt x="8" y="88"/>
                  </a:cubicBezTo>
                  <a:cubicBezTo>
                    <a:pt x="8" y="95"/>
                    <a:pt x="16" y="93"/>
                    <a:pt x="16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101"/>
                    <a:pt x="16" y="105"/>
                    <a:pt x="18" y="107"/>
                  </a:cubicBezTo>
                  <a:cubicBezTo>
                    <a:pt x="24" y="113"/>
                    <a:pt x="37" y="114"/>
                    <a:pt x="37" y="125"/>
                  </a:cubicBezTo>
                  <a:cubicBezTo>
                    <a:pt x="37" y="128"/>
                    <a:pt x="37" y="128"/>
                    <a:pt x="37" y="130"/>
                  </a:cubicBezTo>
                  <a:cubicBezTo>
                    <a:pt x="37" y="134"/>
                    <a:pt x="40" y="135"/>
                    <a:pt x="41" y="138"/>
                  </a:cubicBezTo>
                  <a:cubicBezTo>
                    <a:pt x="42" y="141"/>
                    <a:pt x="42" y="142"/>
                    <a:pt x="43" y="144"/>
                  </a:cubicBezTo>
                  <a:cubicBezTo>
                    <a:pt x="41" y="145"/>
                    <a:pt x="41" y="145"/>
                    <a:pt x="40" y="145"/>
                  </a:cubicBezTo>
                  <a:cubicBezTo>
                    <a:pt x="39" y="145"/>
                    <a:pt x="39" y="146"/>
                    <a:pt x="38" y="146"/>
                  </a:cubicBezTo>
                  <a:cubicBezTo>
                    <a:pt x="36" y="146"/>
                    <a:pt x="36" y="144"/>
                    <a:pt x="34" y="144"/>
                  </a:cubicBezTo>
                  <a:cubicBezTo>
                    <a:pt x="27" y="141"/>
                    <a:pt x="21" y="134"/>
                    <a:pt x="19" y="127"/>
                  </a:cubicBezTo>
                  <a:cubicBezTo>
                    <a:pt x="17" y="120"/>
                    <a:pt x="16" y="116"/>
                    <a:pt x="14" y="110"/>
                  </a:cubicBezTo>
                  <a:cubicBezTo>
                    <a:pt x="12" y="107"/>
                    <a:pt x="10" y="99"/>
                    <a:pt x="7" y="99"/>
                  </a:cubicBezTo>
                  <a:cubicBezTo>
                    <a:pt x="5" y="99"/>
                    <a:pt x="6" y="100"/>
                    <a:pt x="4" y="99"/>
                  </a:cubicBezTo>
                  <a:cubicBezTo>
                    <a:pt x="3" y="99"/>
                    <a:pt x="4" y="98"/>
                    <a:pt x="4" y="98"/>
                  </a:cubicBezTo>
                  <a:cubicBezTo>
                    <a:pt x="4" y="95"/>
                    <a:pt x="4" y="92"/>
                    <a:pt x="5" y="89"/>
                  </a:cubicBezTo>
                  <a:cubicBezTo>
                    <a:pt x="5" y="89"/>
                    <a:pt x="5" y="89"/>
                    <a:pt x="5" y="89"/>
                  </a:cubicBezTo>
                  <a:lnTo>
                    <a:pt x="6" y="89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36"/>
            <p:cNvSpPr>
              <a:spLocks/>
            </p:cNvSpPr>
            <p:nvPr/>
          </p:nvSpPr>
          <p:spPr bwMode="auto">
            <a:xfrm>
              <a:off x="8285163" y="4622608"/>
              <a:ext cx="36512" cy="38100"/>
            </a:xfrm>
            <a:custGeom>
              <a:avLst/>
              <a:gdLst>
                <a:gd name="T0" fmla="*/ 6 w 10"/>
                <a:gd name="T1" fmla="*/ 9 h 10"/>
                <a:gd name="T2" fmla="*/ 4 w 10"/>
                <a:gd name="T3" fmla="*/ 5 h 10"/>
                <a:gd name="T4" fmla="*/ 0 w 10"/>
                <a:gd name="T5" fmla="*/ 3 h 10"/>
                <a:gd name="T6" fmla="*/ 4 w 10"/>
                <a:gd name="T7" fmla="*/ 0 h 10"/>
                <a:gd name="T8" fmla="*/ 10 w 10"/>
                <a:gd name="T9" fmla="*/ 8 h 10"/>
                <a:gd name="T10" fmla="*/ 10 w 10"/>
                <a:gd name="T11" fmla="*/ 10 h 10"/>
                <a:gd name="T12" fmla="*/ 9 w 10"/>
                <a:gd name="T13" fmla="*/ 10 h 10"/>
                <a:gd name="T14" fmla="*/ 6 w 10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5" y="9"/>
                    <a:pt x="4" y="6"/>
                    <a:pt x="4" y="5"/>
                  </a:cubicBezTo>
                  <a:cubicBezTo>
                    <a:pt x="3" y="4"/>
                    <a:pt x="0" y="5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3"/>
                    <a:pt x="7" y="8"/>
                    <a:pt x="10" y="8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7" y="10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37"/>
            <p:cNvSpPr>
              <a:spLocks/>
            </p:cNvSpPr>
            <p:nvPr/>
          </p:nvSpPr>
          <p:spPr bwMode="auto">
            <a:xfrm>
              <a:off x="8345488" y="4649595"/>
              <a:ext cx="14287" cy="14288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3" y="0"/>
                    <a:pt x="3" y="1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38"/>
            <p:cNvSpPr>
              <a:spLocks/>
            </p:cNvSpPr>
            <p:nvPr/>
          </p:nvSpPr>
          <p:spPr bwMode="auto">
            <a:xfrm>
              <a:off x="8126413" y="4611495"/>
              <a:ext cx="19050" cy="26988"/>
            </a:xfrm>
            <a:custGeom>
              <a:avLst/>
              <a:gdLst>
                <a:gd name="T0" fmla="*/ 1 w 5"/>
                <a:gd name="T1" fmla="*/ 0 h 7"/>
                <a:gd name="T2" fmla="*/ 4 w 5"/>
                <a:gd name="T3" fmla="*/ 7 h 7"/>
                <a:gd name="T4" fmla="*/ 0 w 5"/>
                <a:gd name="T5" fmla="*/ 1 h 7"/>
                <a:gd name="T6" fmla="*/ 0 w 5"/>
                <a:gd name="T7" fmla="*/ 0 h 7"/>
                <a:gd name="T8" fmla="*/ 2 w 5"/>
                <a:gd name="T9" fmla="*/ 0 h 7"/>
                <a:gd name="T10" fmla="*/ 2 w 5"/>
                <a:gd name="T11" fmla="*/ 2 h 7"/>
                <a:gd name="T12" fmla="*/ 1 w 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3" y="3"/>
                    <a:pt x="5" y="4"/>
                    <a:pt x="4" y="7"/>
                  </a:cubicBezTo>
                  <a:cubicBezTo>
                    <a:pt x="3" y="7"/>
                    <a:pt x="0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39"/>
            <p:cNvSpPr>
              <a:spLocks/>
            </p:cNvSpPr>
            <p:nvPr/>
          </p:nvSpPr>
          <p:spPr bwMode="auto">
            <a:xfrm>
              <a:off x="8096251" y="4562283"/>
              <a:ext cx="23812" cy="19050"/>
            </a:xfrm>
            <a:custGeom>
              <a:avLst/>
              <a:gdLst>
                <a:gd name="T0" fmla="*/ 1 w 6"/>
                <a:gd name="T1" fmla="*/ 0 h 5"/>
                <a:gd name="T2" fmla="*/ 4 w 6"/>
                <a:gd name="T3" fmla="*/ 5 h 5"/>
                <a:gd name="T4" fmla="*/ 0 w 6"/>
                <a:gd name="T5" fmla="*/ 0 h 5"/>
                <a:gd name="T6" fmla="*/ 0 w 6"/>
                <a:gd name="T7" fmla="*/ 0 h 5"/>
                <a:gd name="T8" fmla="*/ 1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6" y="5"/>
                    <a:pt x="4" y="5"/>
                  </a:cubicBezTo>
                  <a:cubicBezTo>
                    <a:pt x="3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40"/>
            <p:cNvSpPr>
              <a:spLocks/>
            </p:cNvSpPr>
            <p:nvPr/>
          </p:nvSpPr>
          <p:spPr bwMode="auto">
            <a:xfrm>
              <a:off x="8874126" y="3728845"/>
              <a:ext cx="57150" cy="74613"/>
            </a:xfrm>
            <a:custGeom>
              <a:avLst/>
              <a:gdLst>
                <a:gd name="T0" fmla="*/ 6 w 15"/>
                <a:gd name="T1" fmla="*/ 12 h 20"/>
                <a:gd name="T2" fmla="*/ 7 w 15"/>
                <a:gd name="T3" fmla="*/ 9 h 20"/>
                <a:gd name="T4" fmla="*/ 5 w 15"/>
                <a:gd name="T5" fmla="*/ 6 h 20"/>
                <a:gd name="T6" fmla="*/ 5 w 15"/>
                <a:gd name="T7" fmla="*/ 8 h 20"/>
                <a:gd name="T8" fmla="*/ 2 w 15"/>
                <a:gd name="T9" fmla="*/ 9 h 20"/>
                <a:gd name="T10" fmla="*/ 0 w 15"/>
                <a:gd name="T11" fmla="*/ 6 h 20"/>
                <a:gd name="T12" fmla="*/ 7 w 15"/>
                <a:gd name="T13" fmla="*/ 0 h 20"/>
                <a:gd name="T14" fmla="*/ 13 w 15"/>
                <a:gd name="T15" fmla="*/ 2 h 20"/>
                <a:gd name="T16" fmla="*/ 13 w 15"/>
                <a:gd name="T17" fmla="*/ 4 h 20"/>
                <a:gd name="T18" fmla="*/ 15 w 15"/>
                <a:gd name="T19" fmla="*/ 6 h 20"/>
                <a:gd name="T20" fmla="*/ 15 w 15"/>
                <a:gd name="T21" fmla="*/ 9 h 20"/>
                <a:gd name="T22" fmla="*/ 13 w 15"/>
                <a:gd name="T23" fmla="*/ 9 h 20"/>
                <a:gd name="T24" fmla="*/ 8 w 15"/>
                <a:gd name="T25" fmla="*/ 20 h 20"/>
                <a:gd name="T26" fmla="*/ 7 w 15"/>
                <a:gd name="T27" fmla="*/ 18 h 20"/>
                <a:gd name="T28" fmla="*/ 7 w 15"/>
                <a:gd name="T29" fmla="*/ 19 h 20"/>
                <a:gd name="T30" fmla="*/ 4 w 15"/>
                <a:gd name="T31" fmla="*/ 15 h 20"/>
                <a:gd name="T32" fmla="*/ 6 w 15"/>
                <a:gd name="T3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20">
                  <a:moveTo>
                    <a:pt x="6" y="12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5" y="7"/>
                    <a:pt x="5" y="6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5"/>
                    <a:pt x="6" y="0"/>
                    <a:pt x="7" y="0"/>
                  </a:cubicBezTo>
                  <a:cubicBezTo>
                    <a:pt x="9" y="0"/>
                    <a:pt x="10" y="2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13"/>
                    <a:pt x="11" y="20"/>
                    <a:pt x="8" y="20"/>
                  </a:cubicBezTo>
                  <a:cubicBezTo>
                    <a:pt x="7" y="20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6"/>
                    <a:pt x="4" y="15"/>
                  </a:cubicBezTo>
                  <a:cubicBezTo>
                    <a:pt x="4" y="15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41"/>
            <p:cNvSpPr>
              <a:spLocks/>
            </p:cNvSpPr>
            <p:nvPr/>
          </p:nvSpPr>
          <p:spPr bwMode="auto">
            <a:xfrm>
              <a:off x="8942388" y="3712970"/>
              <a:ext cx="63500" cy="46038"/>
            </a:xfrm>
            <a:custGeom>
              <a:avLst/>
              <a:gdLst>
                <a:gd name="T0" fmla="*/ 12 w 17"/>
                <a:gd name="T1" fmla="*/ 8 h 12"/>
                <a:gd name="T2" fmla="*/ 8 w 17"/>
                <a:gd name="T3" fmla="*/ 6 h 12"/>
                <a:gd name="T4" fmla="*/ 3 w 17"/>
                <a:gd name="T5" fmla="*/ 12 h 12"/>
                <a:gd name="T6" fmla="*/ 2 w 17"/>
                <a:gd name="T7" fmla="*/ 8 h 12"/>
                <a:gd name="T8" fmla="*/ 0 w 17"/>
                <a:gd name="T9" fmla="*/ 6 h 12"/>
                <a:gd name="T10" fmla="*/ 4 w 17"/>
                <a:gd name="T11" fmla="*/ 3 h 12"/>
                <a:gd name="T12" fmla="*/ 12 w 17"/>
                <a:gd name="T13" fmla="*/ 0 h 12"/>
                <a:gd name="T14" fmla="*/ 12 w 17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2" y="8"/>
                  </a:moveTo>
                  <a:cubicBezTo>
                    <a:pt x="10" y="8"/>
                    <a:pt x="9" y="6"/>
                    <a:pt x="8" y="6"/>
                  </a:cubicBezTo>
                  <a:cubicBezTo>
                    <a:pt x="6" y="8"/>
                    <a:pt x="6" y="12"/>
                    <a:pt x="3" y="12"/>
                  </a:cubicBezTo>
                  <a:cubicBezTo>
                    <a:pt x="2" y="12"/>
                    <a:pt x="1" y="10"/>
                    <a:pt x="2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4" y="3"/>
                    <a:pt x="4" y="3"/>
                  </a:cubicBezTo>
                  <a:cubicBezTo>
                    <a:pt x="8" y="4"/>
                    <a:pt x="9" y="0"/>
                    <a:pt x="12" y="0"/>
                  </a:cubicBezTo>
                  <a:cubicBezTo>
                    <a:pt x="17" y="0"/>
                    <a:pt x="14" y="8"/>
                    <a:pt x="12" y="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42"/>
            <p:cNvSpPr>
              <a:spLocks/>
            </p:cNvSpPr>
            <p:nvPr/>
          </p:nvSpPr>
          <p:spPr bwMode="auto">
            <a:xfrm>
              <a:off x="8904288" y="3517708"/>
              <a:ext cx="274637" cy="222250"/>
            </a:xfrm>
            <a:custGeom>
              <a:avLst/>
              <a:gdLst>
                <a:gd name="T0" fmla="*/ 29 w 73"/>
                <a:gd name="T1" fmla="*/ 57 h 59"/>
                <a:gd name="T2" fmla="*/ 29 w 73"/>
                <a:gd name="T3" fmla="*/ 55 h 59"/>
                <a:gd name="T4" fmla="*/ 29 w 73"/>
                <a:gd name="T5" fmla="*/ 51 h 59"/>
                <a:gd name="T6" fmla="*/ 23 w 73"/>
                <a:gd name="T7" fmla="*/ 49 h 59"/>
                <a:gd name="T8" fmla="*/ 20 w 73"/>
                <a:gd name="T9" fmla="*/ 51 h 59"/>
                <a:gd name="T10" fmla="*/ 15 w 73"/>
                <a:gd name="T11" fmla="*/ 51 h 59"/>
                <a:gd name="T12" fmla="*/ 4 w 73"/>
                <a:gd name="T13" fmla="*/ 55 h 59"/>
                <a:gd name="T14" fmla="*/ 0 w 73"/>
                <a:gd name="T15" fmla="*/ 54 h 59"/>
                <a:gd name="T16" fmla="*/ 3 w 73"/>
                <a:gd name="T17" fmla="*/ 52 h 59"/>
                <a:gd name="T18" fmla="*/ 16 w 73"/>
                <a:gd name="T19" fmla="*/ 43 h 59"/>
                <a:gd name="T20" fmla="*/ 30 w 73"/>
                <a:gd name="T21" fmla="*/ 43 h 59"/>
                <a:gd name="T22" fmla="*/ 37 w 73"/>
                <a:gd name="T23" fmla="*/ 36 h 59"/>
                <a:gd name="T24" fmla="*/ 41 w 73"/>
                <a:gd name="T25" fmla="*/ 31 h 59"/>
                <a:gd name="T26" fmla="*/ 40 w 73"/>
                <a:gd name="T27" fmla="*/ 33 h 59"/>
                <a:gd name="T28" fmla="*/ 41 w 73"/>
                <a:gd name="T29" fmla="*/ 34 h 59"/>
                <a:gd name="T30" fmla="*/ 48 w 73"/>
                <a:gd name="T31" fmla="*/ 31 h 59"/>
                <a:gd name="T32" fmla="*/ 60 w 73"/>
                <a:gd name="T33" fmla="*/ 13 h 59"/>
                <a:gd name="T34" fmla="*/ 59 w 73"/>
                <a:gd name="T35" fmla="*/ 10 h 59"/>
                <a:gd name="T36" fmla="*/ 65 w 73"/>
                <a:gd name="T37" fmla="*/ 2 h 59"/>
                <a:gd name="T38" fmla="*/ 68 w 73"/>
                <a:gd name="T39" fmla="*/ 2 h 59"/>
                <a:gd name="T40" fmla="*/ 67 w 73"/>
                <a:gd name="T41" fmla="*/ 2 h 59"/>
                <a:gd name="T42" fmla="*/ 66 w 73"/>
                <a:gd name="T43" fmla="*/ 0 h 59"/>
                <a:gd name="T44" fmla="*/ 69 w 73"/>
                <a:gd name="T45" fmla="*/ 1 h 59"/>
                <a:gd name="T46" fmla="*/ 70 w 73"/>
                <a:gd name="T47" fmla="*/ 6 h 59"/>
                <a:gd name="T48" fmla="*/ 73 w 73"/>
                <a:gd name="T49" fmla="*/ 14 h 59"/>
                <a:gd name="T50" fmla="*/ 70 w 73"/>
                <a:gd name="T51" fmla="*/ 21 h 59"/>
                <a:gd name="T52" fmla="*/ 70 w 73"/>
                <a:gd name="T53" fmla="*/ 22 h 59"/>
                <a:gd name="T54" fmla="*/ 68 w 73"/>
                <a:gd name="T55" fmla="*/ 22 h 59"/>
                <a:gd name="T56" fmla="*/ 66 w 73"/>
                <a:gd name="T57" fmla="*/ 33 h 59"/>
                <a:gd name="T58" fmla="*/ 63 w 73"/>
                <a:gd name="T59" fmla="*/ 39 h 59"/>
                <a:gd name="T60" fmla="*/ 65 w 73"/>
                <a:gd name="T61" fmla="*/ 43 h 59"/>
                <a:gd name="T62" fmla="*/ 59 w 73"/>
                <a:gd name="T63" fmla="*/ 48 h 59"/>
                <a:gd name="T64" fmla="*/ 59 w 73"/>
                <a:gd name="T65" fmla="*/ 44 h 59"/>
                <a:gd name="T66" fmla="*/ 53 w 73"/>
                <a:gd name="T67" fmla="*/ 50 h 59"/>
                <a:gd name="T68" fmla="*/ 52 w 73"/>
                <a:gd name="T69" fmla="*/ 48 h 59"/>
                <a:gd name="T70" fmla="*/ 50 w 73"/>
                <a:gd name="T71" fmla="*/ 48 h 59"/>
                <a:gd name="T72" fmla="*/ 45 w 73"/>
                <a:gd name="T73" fmla="*/ 51 h 59"/>
                <a:gd name="T74" fmla="*/ 39 w 73"/>
                <a:gd name="T75" fmla="*/ 47 h 59"/>
                <a:gd name="T76" fmla="*/ 37 w 73"/>
                <a:gd name="T77" fmla="*/ 49 h 59"/>
                <a:gd name="T78" fmla="*/ 40 w 73"/>
                <a:gd name="T79" fmla="*/ 53 h 59"/>
                <a:gd name="T80" fmla="*/ 37 w 73"/>
                <a:gd name="T81" fmla="*/ 53 h 59"/>
                <a:gd name="T82" fmla="*/ 32 w 73"/>
                <a:gd name="T83" fmla="*/ 59 h 59"/>
                <a:gd name="T84" fmla="*/ 29 w 73"/>
                <a:gd name="T85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" h="59">
                  <a:moveTo>
                    <a:pt x="29" y="57"/>
                  </a:moveTo>
                  <a:cubicBezTo>
                    <a:pt x="28" y="57"/>
                    <a:pt x="29" y="55"/>
                    <a:pt x="29" y="55"/>
                  </a:cubicBezTo>
                  <a:cubicBezTo>
                    <a:pt x="29" y="53"/>
                    <a:pt x="29" y="52"/>
                    <a:pt x="29" y="51"/>
                  </a:cubicBezTo>
                  <a:cubicBezTo>
                    <a:pt x="27" y="50"/>
                    <a:pt x="25" y="49"/>
                    <a:pt x="23" y="49"/>
                  </a:cubicBezTo>
                  <a:cubicBezTo>
                    <a:pt x="21" y="49"/>
                    <a:pt x="21" y="50"/>
                    <a:pt x="20" y="51"/>
                  </a:cubicBezTo>
                  <a:cubicBezTo>
                    <a:pt x="19" y="52"/>
                    <a:pt x="17" y="50"/>
                    <a:pt x="15" y="51"/>
                  </a:cubicBezTo>
                  <a:cubicBezTo>
                    <a:pt x="12" y="53"/>
                    <a:pt x="8" y="55"/>
                    <a:pt x="4" y="55"/>
                  </a:cubicBezTo>
                  <a:cubicBezTo>
                    <a:pt x="2" y="55"/>
                    <a:pt x="0" y="55"/>
                    <a:pt x="0" y="54"/>
                  </a:cubicBezTo>
                  <a:cubicBezTo>
                    <a:pt x="0" y="53"/>
                    <a:pt x="3" y="53"/>
                    <a:pt x="3" y="52"/>
                  </a:cubicBezTo>
                  <a:cubicBezTo>
                    <a:pt x="8" y="49"/>
                    <a:pt x="10" y="43"/>
                    <a:pt x="16" y="43"/>
                  </a:cubicBezTo>
                  <a:cubicBezTo>
                    <a:pt x="23" y="43"/>
                    <a:pt x="25" y="43"/>
                    <a:pt x="30" y="43"/>
                  </a:cubicBezTo>
                  <a:cubicBezTo>
                    <a:pt x="34" y="43"/>
                    <a:pt x="35" y="36"/>
                    <a:pt x="37" y="36"/>
                  </a:cubicBezTo>
                  <a:cubicBezTo>
                    <a:pt x="38" y="36"/>
                    <a:pt x="41" y="31"/>
                    <a:pt x="41" y="31"/>
                  </a:cubicBezTo>
                  <a:cubicBezTo>
                    <a:pt x="41" y="31"/>
                    <a:pt x="40" y="32"/>
                    <a:pt x="40" y="33"/>
                  </a:cubicBezTo>
                  <a:cubicBezTo>
                    <a:pt x="40" y="33"/>
                    <a:pt x="41" y="34"/>
                    <a:pt x="41" y="34"/>
                  </a:cubicBezTo>
                  <a:cubicBezTo>
                    <a:pt x="45" y="34"/>
                    <a:pt x="45" y="32"/>
                    <a:pt x="48" y="31"/>
                  </a:cubicBezTo>
                  <a:cubicBezTo>
                    <a:pt x="53" y="29"/>
                    <a:pt x="60" y="20"/>
                    <a:pt x="60" y="13"/>
                  </a:cubicBezTo>
                  <a:cubicBezTo>
                    <a:pt x="60" y="11"/>
                    <a:pt x="59" y="11"/>
                    <a:pt x="59" y="10"/>
                  </a:cubicBezTo>
                  <a:cubicBezTo>
                    <a:pt x="59" y="7"/>
                    <a:pt x="62" y="2"/>
                    <a:pt x="65" y="2"/>
                  </a:cubicBezTo>
                  <a:cubicBezTo>
                    <a:pt x="65" y="2"/>
                    <a:pt x="65" y="4"/>
                    <a:pt x="68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6" y="2"/>
                    <a:pt x="66" y="0"/>
                    <a:pt x="66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70" y="3"/>
                    <a:pt x="70" y="4"/>
                    <a:pt x="70" y="6"/>
                  </a:cubicBezTo>
                  <a:cubicBezTo>
                    <a:pt x="70" y="9"/>
                    <a:pt x="73" y="10"/>
                    <a:pt x="73" y="14"/>
                  </a:cubicBezTo>
                  <a:cubicBezTo>
                    <a:pt x="73" y="17"/>
                    <a:pt x="70" y="18"/>
                    <a:pt x="70" y="21"/>
                  </a:cubicBezTo>
                  <a:cubicBezTo>
                    <a:pt x="70" y="21"/>
                    <a:pt x="70" y="21"/>
                    <a:pt x="70" y="22"/>
                  </a:cubicBezTo>
                  <a:cubicBezTo>
                    <a:pt x="69" y="23"/>
                    <a:pt x="68" y="22"/>
                    <a:pt x="68" y="22"/>
                  </a:cubicBezTo>
                  <a:cubicBezTo>
                    <a:pt x="65" y="23"/>
                    <a:pt x="66" y="30"/>
                    <a:pt x="66" y="33"/>
                  </a:cubicBezTo>
                  <a:cubicBezTo>
                    <a:pt x="66" y="35"/>
                    <a:pt x="63" y="36"/>
                    <a:pt x="63" y="39"/>
                  </a:cubicBezTo>
                  <a:cubicBezTo>
                    <a:pt x="63" y="41"/>
                    <a:pt x="64" y="42"/>
                    <a:pt x="65" y="43"/>
                  </a:cubicBezTo>
                  <a:cubicBezTo>
                    <a:pt x="62" y="45"/>
                    <a:pt x="62" y="47"/>
                    <a:pt x="59" y="48"/>
                  </a:cubicBezTo>
                  <a:cubicBezTo>
                    <a:pt x="58" y="46"/>
                    <a:pt x="59" y="46"/>
                    <a:pt x="59" y="44"/>
                  </a:cubicBezTo>
                  <a:cubicBezTo>
                    <a:pt x="56" y="46"/>
                    <a:pt x="54" y="46"/>
                    <a:pt x="53" y="50"/>
                  </a:cubicBezTo>
                  <a:cubicBezTo>
                    <a:pt x="53" y="50"/>
                    <a:pt x="52" y="49"/>
                    <a:pt x="52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50"/>
                    <a:pt x="47" y="51"/>
                    <a:pt x="45" y="51"/>
                  </a:cubicBezTo>
                  <a:cubicBezTo>
                    <a:pt x="41" y="51"/>
                    <a:pt x="41" y="47"/>
                    <a:pt x="39" y="47"/>
                  </a:cubicBezTo>
                  <a:cubicBezTo>
                    <a:pt x="38" y="47"/>
                    <a:pt x="37" y="48"/>
                    <a:pt x="37" y="49"/>
                  </a:cubicBezTo>
                  <a:cubicBezTo>
                    <a:pt x="37" y="50"/>
                    <a:pt x="39" y="53"/>
                    <a:pt x="40" y="53"/>
                  </a:cubicBezTo>
                  <a:cubicBezTo>
                    <a:pt x="39" y="53"/>
                    <a:pt x="38" y="53"/>
                    <a:pt x="37" y="53"/>
                  </a:cubicBezTo>
                  <a:cubicBezTo>
                    <a:pt x="36" y="53"/>
                    <a:pt x="33" y="57"/>
                    <a:pt x="32" y="59"/>
                  </a:cubicBezTo>
                  <a:cubicBezTo>
                    <a:pt x="30" y="58"/>
                    <a:pt x="30" y="57"/>
                    <a:pt x="29" y="5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43"/>
            <p:cNvSpPr>
              <a:spLocks/>
            </p:cNvSpPr>
            <p:nvPr/>
          </p:nvSpPr>
          <p:spPr bwMode="auto">
            <a:xfrm>
              <a:off x="9126538" y="3397058"/>
              <a:ext cx="138112" cy="117475"/>
            </a:xfrm>
            <a:custGeom>
              <a:avLst/>
              <a:gdLst>
                <a:gd name="T0" fmla="*/ 5 w 37"/>
                <a:gd name="T1" fmla="*/ 17 h 31"/>
                <a:gd name="T2" fmla="*/ 7 w 37"/>
                <a:gd name="T3" fmla="*/ 17 h 31"/>
                <a:gd name="T4" fmla="*/ 13 w 37"/>
                <a:gd name="T5" fmla="*/ 5 h 31"/>
                <a:gd name="T6" fmla="*/ 12 w 37"/>
                <a:gd name="T7" fmla="*/ 2 h 31"/>
                <a:gd name="T8" fmla="*/ 13 w 37"/>
                <a:gd name="T9" fmla="*/ 0 h 31"/>
                <a:gd name="T10" fmla="*/ 31 w 37"/>
                <a:gd name="T11" fmla="*/ 11 h 31"/>
                <a:gd name="T12" fmla="*/ 36 w 37"/>
                <a:gd name="T13" fmla="*/ 10 h 31"/>
                <a:gd name="T14" fmla="*/ 34 w 37"/>
                <a:gd name="T15" fmla="*/ 13 h 31"/>
                <a:gd name="T16" fmla="*/ 37 w 37"/>
                <a:gd name="T17" fmla="*/ 16 h 31"/>
                <a:gd name="T18" fmla="*/ 30 w 37"/>
                <a:gd name="T19" fmla="*/ 18 h 31"/>
                <a:gd name="T20" fmla="*/ 22 w 37"/>
                <a:gd name="T21" fmla="*/ 26 h 31"/>
                <a:gd name="T22" fmla="*/ 12 w 37"/>
                <a:gd name="T23" fmla="*/ 21 h 31"/>
                <a:gd name="T24" fmla="*/ 10 w 37"/>
                <a:gd name="T25" fmla="*/ 23 h 31"/>
                <a:gd name="T26" fmla="*/ 4 w 37"/>
                <a:gd name="T27" fmla="*/ 24 h 31"/>
                <a:gd name="T28" fmla="*/ 8 w 37"/>
                <a:gd name="T29" fmla="*/ 27 h 31"/>
                <a:gd name="T30" fmla="*/ 2 w 37"/>
                <a:gd name="T31" fmla="*/ 31 h 31"/>
                <a:gd name="T32" fmla="*/ 1 w 37"/>
                <a:gd name="T33" fmla="*/ 31 h 31"/>
                <a:gd name="T34" fmla="*/ 1 w 37"/>
                <a:gd name="T35" fmla="*/ 26 h 31"/>
                <a:gd name="T36" fmla="*/ 0 w 37"/>
                <a:gd name="T37" fmla="*/ 23 h 31"/>
                <a:gd name="T38" fmla="*/ 4 w 37"/>
                <a:gd name="T39" fmla="*/ 18 h 31"/>
                <a:gd name="T40" fmla="*/ 4 w 37"/>
                <a:gd name="T41" fmla="*/ 16 h 31"/>
                <a:gd name="T42" fmla="*/ 6 w 37"/>
                <a:gd name="T43" fmla="*/ 17 h 31"/>
                <a:gd name="T44" fmla="*/ 5 w 37"/>
                <a:gd name="T4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31">
                  <a:moveTo>
                    <a:pt x="5" y="17"/>
                  </a:moveTo>
                  <a:cubicBezTo>
                    <a:pt x="6" y="17"/>
                    <a:pt x="7" y="17"/>
                    <a:pt x="7" y="17"/>
                  </a:cubicBezTo>
                  <a:cubicBezTo>
                    <a:pt x="11" y="17"/>
                    <a:pt x="13" y="8"/>
                    <a:pt x="13" y="5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12" y="1"/>
                    <a:pt x="13" y="0"/>
                    <a:pt x="13" y="0"/>
                  </a:cubicBezTo>
                  <a:cubicBezTo>
                    <a:pt x="19" y="4"/>
                    <a:pt x="22" y="11"/>
                    <a:pt x="31" y="11"/>
                  </a:cubicBezTo>
                  <a:cubicBezTo>
                    <a:pt x="33" y="11"/>
                    <a:pt x="34" y="9"/>
                    <a:pt x="36" y="10"/>
                  </a:cubicBezTo>
                  <a:cubicBezTo>
                    <a:pt x="35" y="12"/>
                    <a:pt x="34" y="12"/>
                    <a:pt x="34" y="13"/>
                  </a:cubicBezTo>
                  <a:cubicBezTo>
                    <a:pt x="34" y="14"/>
                    <a:pt x="36" y="16"/>
                    <a:pt x="37" y="16"/>
                  </a:cubicBezTo>
                  <a:cubicBezTo>
                    <a:pt x="35" y="17"/>
                    <a:pt x="33" y="18"/>
                    <a:pt x="30" y="18"/>
                  </a:cubicBezTo>
                  <a:cubicBezTo>
                    <a:pt x="25" y="18"/>
                    <a:pt x="24" y="23"/>
                    <a:pt x="22" y="26"/>
                  </a:cubicBezTo>
                  <a:cubicBezTo>
                    <a:pt x="18" y="24"/>
                    <a:pt x="16" y="23"/>
                    <a:pt x="12" y="21"/>
                  </a:cubicBezTo>
                  <a:cubicBezTo>
                    <a:pt x="11" y="21"/>
                    <a:pt x="10" y="22"/>
                    <a:pt x="10" y="23"/>
                  </a:cubicBezTo>
                  <a:cubicBezTo>
                    <a:pt x="7" y="23"/>
                    <a:pt x="4" y="20"/>
                    <a:pt x="4" y="24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6" y="30"/>
                    <a:pt x="4" y="29"/>
                    <a:pt x="2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29"/>
                    <a:pt x="1" y="26"/>
                    <a:pt x="1" y="26"/>
                  </a:cubicBezTo>
                  <a:cubicBezTo>
                    <a:pt x="1" y="25"/>
                    <a:pt x="0" y="24"/>
                    <a:pt x="0" y="23"/>
                  </a:cubicBezTo>
                  <a:cubicBezTo>
                    <a:pt x="0" y="21"/>
                    <a:pt x="4" y="19"/>
                    <a:pt x="4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5" y="17"/>
                    <a:pt x="6" y="17"/>
                  </a:cubicBezTo>
                  <a:lnTo>
                    <a:pt x="5" y="1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44"/>
            <p:cNvSpPr>
              <a:spLocks/>
            </p:cNvSpPr>
            <p:nvPr/>
          </p:nvSpPr>
          <p:spPr bwMode="auto">
            <a:xfrm>
              <a:off x="9261476" y="3424045"/>
              <a:ext cx="22225" cy="22225"/>
            </a:xfrm>
            <a:custGeom>
              <a:avLst/>
              <a:gdLst>
                <a:gd name="T0" fmla="*/ 5 w 6"/>
                <a:gd name="T1" fmla="*/ 0 h 6"/>
                <a:gd name="T2" fmla="*/ 6 w 6"/>
                <a:gd name="T3" fmla="*/ 1 h 6"/>
                <a:gd name="T4" fmla="*/ 1 w 6"/>
                <a:gd name="T5" fmla="*/ 6 h 6"/>
                <a:gd name="T6" fmla="*/ 1 w 6"/>
                <a:gd name="T7" fmla="*/ 4 h 6"/>
                <a:gd name="T8" fmla="*/ 6 w 6"/>
                <a:gd name="T9" fmla="*/ 0 h 6"/>
                <a:gd name="T10" fmla="*/ 5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5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3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2"/>
                    <a:pt x="4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45"/>
            <p:cNvSpPr>
              <a:spLocks/>
            </p:cNvSpPr>
            <p:nvPr/>
          </p:nvSpPr>
          <p:spPr bwMode="auto">
            <a:xfrm>
              <a:off x="9309101" y="3393883"/>
              <a:ext cx="30162" cy="22225"/>
            </a:xfrm>
            <a:custGeom>
              <a:avLst/>
              <a:gdLst>
                <a:gd name="T0" fmla="*/ 8 w 8"/>
                <a:gd name="T1" fmla="*/ 2 h 6"/>
                <a:gd name="T2" fmla="*/ 0 w 8"/>
                <a:gd name="T3" fmla="*/ 6 h 6"/>
                <a:gd name="T4" fmla="*/ 0 w 8"/>
                <a:gd name="T5" fmla="*/ 5 h 6"/>
                <a:gd name="T6" fmla="*/ 5 w 8"/>
                <a:gd name="T7" fmla="*/ 0 h 6"/>
                <a:gd name="T8" fmla="*/ 8 w 8"/>
                <a:gd name="T9" fmla="*/ 0 h 6"/>
                <a:gd name="T10" fmla="*/ 8 w 8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cubicBezTo>
                    <a:pt x="3" y="2"/>
                    <a:pt x="3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2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46"/>
            <p:cNvSpPr>
              <a:spLocks/>
            </p:cNvSpPr>
            <p:nvPr/>
          </p:nvSpPr>
          <p:spPr bwMode="auto">
            <a:xfrm>
              <a:off x="9366251" y="3366895"/>
              <a:ext cx="14287" cy="19050"/>
            </a:xfrm>
            <a:custGeom>
              <a:avLst/>
              <a:gdLst>
                <a:gd name="T0" fmla="*/ 1 w 4"/>
                <a:gd name="T1" fmla="*/ 4 h 5"/>
                <a:gd name="T2" fmla="*/ 1 w 4"/>
                <a:gd name="T3" fmla="*/ 2 h 5"/>
                <a:gd name="T4" fmla="*/ 4 w 4"/>
                <a:gd name="T5" fmla="*/ 0 h 5"/>
                <a:gd name="T6" fmla="*/ 1 w 4"/>
                <a:gd name="T7" fmla="*/ 5 h 5"/>
                <a:gd name="T8" fmla="*/ 1 w 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4"/>
                  </a:moveTo>
                  <a:cubicBezTo>
                    <a:pt x="1" y="4"/>
                    <a:pt x="1" y="3"/>
                    <a:pt x="1" y="2"/>
                  </a:cubicBezTo>
                  <a:cubicBezTo>
                    <a:pt x="1" y="0"/>
                    <a:pt x="4" y="0"/>
                    <a:pt x="4" y="0"/>
                  </a:cubicBezTo>
                  <a:cubicBezTo>
                    <a:pt x="4" y="2"/>
                    <a:pt x="2" y="5"/>
                    <a:pt x="1" y="5"/>
                  </a:cubicBezTo>
                  <a:cubicBezTo>
                    <a:pt x="0" y="5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247"/>
            <p:cNvSpPr>
              <a:spLocks/>
            </p:cNvSpPr>
            <p:nvPr/>
          </p:nvSpPr>
          <p:spPr bwMode="auto">
            <a:xfrm>
              <a:off x="9170988" y="3108133"/>
              <a:ext cx="66675" cy="266700"/>
            </a:xfrm>
            <a:custGeom>
              <a:avLst/>
              <a:gdLst>
                <a:gd name="T0" fmla="*/ 13 w 18"/>
                <a:gd name="T1" fmla="*/ 44 h 71"/>
                <a:gd name="T2" fmla="*/ 6 w 18"/>
                <a:gd name="T3" fmla="*/ 57 h 71"/>
                <a:gd name="T4" fmla="*/ 13 w 18"/>
                <a:gd name="T5" fmla="*/ 68 h 71"/>
                <a:gd name="T6" fmla="*/ 12 w 18"/>
                <a:gd name="T7" fmla="*/ 69 h 71"/>
                <a:gd name="T8" fmla="*/ 10 w 18"/>
                <a:gd name="T9" fmla="*/ 66 h 71"/>
                <a:gd name="T10" fmla="*/ 8 w 18"/>
                <a:gd name="T11" fmla="*/ 66 h 71"/>
                <a:gd name="T12" fmla="*/ 2 w 18"/>
                <a:gd name="T13" fmla="*/ 71 h 71"/>
                <a:gd name="T14" fmla="*/ 2 w 18"/>
                <a:gd name="T15" fmla="*/ 65 h 71"/>
                <a:gd name="T16" fmla="*/ 3 w 18"/>
                <a:gd name="T17" fmla="*/ 55 h 71"/>
                <a:gd name="T18" fmla="*/ 2 w 18"/>
                <a:gd name="T19" fmla="*/ 48 h 71"/>
                <a:gd name="T20" fmla="*/ 3 w 18"/>
                <a:gd name="T21" fmla="*/ 41 h 71"/>
                <a:gd name="T22" fmla="*/ 3 w 18"/>
                <a:gd name="T23" fmla="*/ 28 h 71"/>
                <a:gd name="T24" fmla="*/ 0 w 18"/>
                <a:gd name="T25" fmla="*/ 20 h 71"/>
                <a:gd name="T26" fmla="*/ 4 w 18"/>
                <a:gd name="T27" fmla="*/ 8 h 71"/>
                <a:gd name="T28" fmla="*/ 5 w 18"/>
                <a:gd name="T29" fmla="*/ 5 h 71"/>
                <a:gd name="T30" fmla="*/ 5 w 18"/>
                <a:gd name="T31" fmla="*/ 0 h 71"/>
                <a:gd name="T32" fmla="*/ 7 w 18"/>
                <a:gd name="T33" fmla="*/ 0 h 71"/>
                <a:gd name="T34" fmla="*/ 9 w 18"/>
                <a:gd name="T35" fmla="*/ 11 h 71"/>
                <a:gd name="T36" fmla="*/ 10 w 18"/>
                <a:gd name="T37" fmla="*/ 19 h 71"/>
                <a:gd name="T38" fmla="*/ 10 w 18"/>
                <a:gd name="T39" fmla="*/ 25 h 71"/>
                <a:gd name="T40" fmla="*/ 12 w 18"/>
                <a:gd name="T41" fmla="*/ 31 h 71"/>
                <a:gd name="T42" fmla="*/ 18 w 18"/>
                <a:gd name="T43" fmla="*/ 47 h 71"/>
                <a:gd name="T44" fmla="*/ 13 w 18"/>
                <a:gd name="T45" fmla="*/ 4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71">
                  <a:moveTo>
                    <a:pt x="13" y="44"/>
                  </a:moveTo>
                  <a:cubicBezTo>
                    <a:pt x="7" y="44"/>
                    <a:pt x="6" y="51"/>
                    <a:pt x="6" y="57"/>
                  </a:cubicBezTo>
                  <a:cubicBezTo>
                    <a:pt x="6" y="62"/>
                    <a:pt x="11" y="64"/>
                    <a:pt x="13" y="68"/>
                  </a:cubicBezTo>
                  <a:cubicBezTo>
                    <a:pt x="13" y="68"/>
                    <a:pt x="12" y="69"/>
                    <a:pt x="12" y="69"/>
                  </a:cubicBezTo>
                  <a:cubicBezTo>
                    <a:pt x="11" y="69"/>
                    <a:pt x="10" y="67"/>
                    <a:pt x="10" y="66"/>
                  </a:cubicBezTo>
                  <a:cubicBezTo>
                    <a:pt x="9" y="66"/>
                    <a:pt x="8" y="66"/>
                    <a:pt x="8" y="66"/>
                  </a:cubicBezTo>
                  <a:cubicBezTo>
                    <a:pt x="5" y="66"/>
                    <a:pt x="5" y="71"/>
                    <a:pt x="2" y="71"/>
                  </a:cubicBezTo>
                  <a:cubicBezTo>
                    <a:pt x="2" y="71"/>
                    <a:pt x="2" y="66"/>
                    <a:pt x="2" y="65"/>
                  </a:cubicBezTo>
                  <a:cubicBezTo>
                    <a:pt x="2" y="61"/>
                    <a:pt x="3" y="58"/>
                    <a:pt x="3" y="55"/>
                  </a:cubicBezTo>
                  <a:cubicBezTo>
                    <a:pt x="3" y="51"/>
                    <a:pt x="2" y="51"/>
                    <a:pt x="2" y="48"/>
                  </a:cubicBezTo>
                  <a:cubicBezTo>
                    <a:pt x="2" y="45"/>
                    <a:pt x="3" y="44"/>
                    <a:pt x="3" y="41"/>
                  </a:cubicBezTo>
                  <a:cubicBezTo>
                    <a:pt x="3" y="35"/>
                    <a:pt x="3" y="33"/>
                    <a:pt x="3" y="28"/>
                  </a:cubicBezTo>
                  <a:cubicBezTo>
                    <a:pt x="3" y="24"/>
                    <a:pt x="0" y="23"/>
                    <a:pt x="0" y="20"/>
                  </a:cubicBezTo>
                  <a:cubicBezTo>
                    <a:pt x="0" y="15"/>
                    <a:pt x="1" y="9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5" y="3"/>
                    <a:pt x="5" y="2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5"/>
                    <a:pt x="9" y="8"/>
                    <a:pt x="9" y="11"/>
                  </a:cubicBezTo>
                  <a:cubicBezTo>
                    <a:pt x="10" y="14"/>
                    <a:pt x="9" y="16"/>
                    <a:pt x="10" y="19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7"/>
                    <a:pt x="11" y="30"/>
                    <a:pt x="12" y="31"/>
                  </a:cubicBezTo>
                  <a:cubicBezTo>
                    <a:pt x="14" y="37"/>
                    <a:pt x="17" y="41"/>
                    <a:pt x="18" y="47"/>
                  </a:cubicBezTo>
                  <a:cubicBezTo>
                    <a:pt x="17" y="45"/>
                    <a:pt x="15" y="44"/>
                    <a:pt x="13" y="4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248"/>
            <p:cNvSpPr>
              <a:spLocks/>
            </p:cNvSpPr>
            <p:nvPr/>
          </p:nvSpPr>
          <p:spPr bwMode="auto">
            <a:xfrm>
              <a:off x="6978651" y="2182620"/>
              <a:ext cx="423862" cy="312738"/>
            </a:xfrm>
            <a:custGeom>
              <a:avLst/>
              <a:gdLst>
                <a:gd name="T0" fmla="*/ 39 w 113"/>
                <a:gd name="T1" fmla="*/ 83 h 83"/>
                <a:gd name="T2" fmla="*/ 26 w 113"/>
                <a:gd name="T3" fmla="*/ 67 h 83"/>
                <a:gd name="T4" fmla="*/ 53 w 113"/>
                <a:gd name="T5" fmla="*/ 35 h 83"/>
                <a:gd name="T6" fmla="*/ 64 w 113"/>
                <a:gd name="T7" fmla="*/ 28 h 83"/>
                <a:gd name="T8" fmla="*/ 69 w 113"/>
                <a:gd name="T9" fmla="*/ 23 h 83"/>
                <a:gd name="T10" fmla="*/ 90 w 113"/>
                <a:gd name="T11" fmla="*/ 18 h 83"/>
                <a:gd name="T12" fmla="*/ 113 w 113"/>
                <a:gd name="T13" fmla="*/ 6 h 83"/>
                <a:gd name="T14" fmla="*/ 104 w 113"/>
                <a:gd name="T15" fmla="*/ 0 h 83"/>
                <a:gd name="T16" fmla="*/ 70 w 113"/>
                <a:gd name="T17" fmla="*/ 13 h 83"/>
                <a:gd name="T18" fmla="*/ 63 w 113"/>
                <a:gd name="T19" fmla="*/ 10 h 83"/>
                <a:gd name="T20" fmla="*/ 56 w 113"/>
                <a:gd name="T21" fmla="*/ 13 h 83"/>
                <a:gd name="T22" fmla="*/ 36 w 113"/>
                <a:gd name="T23" fmla="*/ 24 h 83"/>
                <a:gd name="T24" fmla="*/ 27 w 113"/>
                <a:gd name="T25" fmla="*/ 26 h 83"/>
                <a:gd name="T26" fmla="*/ 24 w 113"/>
                <a:gd name="T27" fmla="*/ 28 h 83"/>
                <a:gd name="T28" fmla="*/ 26 w 113"/>
                <a:gd name="T29" fmla="*/ 32 h 83"/>
                <a:gd name="T30" fmla="*/ 14 w 113"/>
                <a:gd name="T31" fmla="*/ 46 h 83"/>
                <a:gd name="T32" fmla="*/ 18 w 113"/>
                <a:gd name="T33" fmla="*/ 50 h 83"/>
                <a:gd name="T34" fmla="*/ 7 w 113"/>
                <a:gd name="T35" fmla="*/ 57 h 83"/>
                <a:gd name="T36" fmla="*/ 7 w 113"/>
                <a:gd name="T37" fmla="*/ 60 h 83"/>
                <a:gd name="T38" fmla="*/ 0 w 113"/>
                <a:gd name="T39" fmla="*/ 69 h 83"/>
                <a:gd name="T40" fmla="*/ 4 w 113"/>
                <a:gd name="T41" fmla="*/ 74 h 83"/>
                <a:gd name="T42" fmla="*/ 11 w 113"/>
                <a:gd name="T43" fmla="*/ 74 h 83"/>
                <a:gd name="T44" fmla="*/ 14 w 113"/>
                <a:gd name="T45" fmla="*/ 82 h 83"/>
                <a:gd name="T46" fmla="*/ 20 w 113"/>
                <a:gd name="T47" fmla="*/ 82 h 83"/>
                <a:gd name="T48" fmla="*/ 22 w 113"/>
                <a:gd name="T49" fmla="*/ 83 h 83"/>
                <a:gd name="T50" fmla="*/ 39 w 113"/>
                <a:gd name="T51" fmla="*/ 83 h 83"/>
                <a:gd name="T52" fmla="*/ 37 w 113"/>
                <a:gd name="T53" fmla="*/ 81 h 83"/>
                <a:gd name="T54" fmla="*/ 39 w 113"/>
                <a:gd name="T5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83">
                  <a:moveTo>
                    <a:pt x="39" y="83"/>
                  </a:moveTo>
                  <a:cubicBezTo>
                    <a:pt x="34" y="78"/>
                    <a:pt x="26" y="76"/>
                    <a:pt x="26" y="67"/>
                  </a:cubicBezTo>
                  <a:cubicBezTo>
                    <a:pt x="26" y="53"/>
                    <a:pt x="42" y="38"/>
                    <a:pt x="53" y="35"/>
                  </a:cubicBezTo>
                  <a:cubicBezTo>
                    <a:pt x="57" y="33"/>
                    <a:pt x="58" y="28"/>
                    <a:pt x="64" y="28"/>
                  </a:cubicBezTo>
                  <a:cubicBezTo>
                    <a:pt x="67" y="28"/>
                    <a:pt x="68" y="24"/>
                    <a:pt x="69" y="23"/>
                  </a:cubicBezTo>
                  <a:cubicBezTo>
                    <a:pt x="77" y="20"/>
                    <a:pt x="82" y="21"/>
                    <a:pt x="90" y="18"/>
                  </a:cubicBezTo>
                  <a:cubicBezTo>
                    <a:pt x="96" y="15"/>
                    <a:pt x="113" y="14"/>
                    <a:pt x="113" y="6"/>
                  </a:cubicBezTo>
                  <a:cubicBezTo>
                    <a:pt x="113" y="3"/>
                    <a:pt x="107" y="0"/>
                    <a:pt x="104" y="0"/>
                  </a:cubicBezTo>
                  <a:cubicBezTo>
                    <a:pt x="93" y="0"/>
                    <a:pt x="82" y="13"/>
                    <a:pt x="70" y="13"/>
                  </a:cubicBezTo>
                  <a:cubicBezTo>
                    <a:pt x="68" y="13"/>
                    <a:pt x="66" y="10"/>
                    <a:pt x="63" y="10"/>
                  </a:cubicBezTo>
                  <a:cubicBezTo>
                    <a:pt x="59" y="10"/>
                    <a:pt x="59" y="13"/>
                    <a:pt x="56" y="13"/>
                  </a:cubicBezTo>
                  <a:cubicBezTo>
                    <a:pt x="48" y="13"/>
                    <a:pt x="41" y="24"/>
                    <a:pt x="36" y="24"/>
                  </a:cubicBezTo>
                  <a:cubicBezTo>
                    <a:pt x="32" y="24"/>
                    <a:pt x="30" y="26"/>
                    <a:pt x="27" y="26"/>
                  </a:cubicBezTo>
                  <a:cubicBezTo>
                    <a:pt x="25" y="26"/>
                    <a:pt x="24" y="27"/>
                    <a:pt x="24" y="28"/>
                  </a:cubicBezTo>
                  <a:cubicBezTo>
                    <a:pt x="24" y="29"/>
                    <a:pt x="26" y="30"/>
                    <a:pt x="26" y="32"/>
                  </a:cubicBezTo>
                  <a:cubicBezTo>
                    <a:pt x="26" y="38"/>
                    <a:pt x="14" y="42"/>
                    <a:pt x="14" y="46"/>
                  </a:cubicBezTo>
                  <a:cubicBezTo>
                    <a:pt x="14" y="47"/>
                    <a:pt x="17" y="48"/>
                    <a:pt x="18" y="50"/>
                  </a:cubicBezTo>
                  <a:cubicBezTo>
                    <a:pt x="14" y="51"/>
                    <a:pt x="7" y="53"/>
                    <a:pt x="7" y="57"/>
                  </a:cubicBezTo>
                  <a:cubicBezTo>
                    <a:pt x="7" y="59"/>
                    <a:pt x="7" y="60"/>
                    <a:pt x="7" y="60"/>
                  </a:cubicBezTo>
                  <a:cubicBezTo>
                    <a:pt x="7" y="64"/>
                    <a:pt x="0" y="64"/>
                    <a:pt x="0" y="69"/>
                  </a:cubicBezTo>
                  <a:cubicBezTo>
                    <a:pt x="0" y="72"/>
                    <a:pt x="4" y="74"/>
                    <a:pt x="4" y="74"/>
                  </a:cubicBezTo>
                  <a:cubicBezTo>
                    <a:pt x="4" y="74"/>
                    <a:pt x="10" y="74"/>
                    <a:pt x="11" y="74"/>
                  </a:cubicBezTo>
                  <a:cubicBezTo>
                    <a:pt x="15" y="75"/>
                    <a:pt x="13" y="79"/>
                    <a:pt x="14" y="82"/>
                  </a:cubicBezTo>
                  <a:cubicBezTo>
                    <a:pt x="15" y="83"/>
                    <a:pt x="18" y="82"/>
                    <a:pt x="20" y="82"/>
                  </a:cubicBezTo>
                  <a:cubicBezTo>
                    <a:pt x="21" y="82"/>
                    <a:pt x="21" y="83"/>
                    <a:pt x="22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82"/>
                    <a:pt x="38" y="81"/>
                    <a:pt x="37" y="81"/>
                  </a:cubicBezTo>
                  <a:lnTo>
                    <a:pt x="39" y="83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249"/>
            <p:cNvSpPr>
              <a:spLocks/>
            </p:cNvSpPr>
            <p:nvPr/>
          </p:nvSpPr>
          <p:spPr bwMode="auto">
            <a:xfrm>
              <a:off x="5513388" y="3003358"/>
              <a:ext cx="935037" cy="673100"/>
            </a:xfrm>
            <a:custGeom>
              <a:avLst/>
              <a:gdLst>
                <a:gd name="T0" fmla="*/ 243 w 249"/>
                <a:gd name="T1" fmla="*/ 120 h 179"/>
                <a:gd name="T2" fmla="*/ 242 w 249"/>
                <a:gd name="T3" fmla="*/ 141 h 179"/>
                <a:gd name="T4" fmla="*/ 220 w 249"/>
                <a:gd name="T5" fmla="*/ 141 h 179"/>
                <a:gd name="T6" fmla="*/ 206 w 249"/>
                <a:gd name="T7" fmla="*/ 146 h 179"/>
                <a:gd name="T8" fmla="*/ 207 w 249"/>
                <a:gd name="T9" fmla="*/ 156 h 179"/>
                <a:gd name="T10" fmla="*/ 212 w 249"/>
                <a:gd name="T11" fmla="*/ 166 h 179"/>
                <a:gd name="T12" fmla="*/ 206 w 249"/>
                <a:gd name="T13" fmla="*/ 164 h 179"/>
                <a:gd name="T14" fmla="*/ 204 w 249"/>
                <a:gd name="T15" fmla="*/ 173 h 179"/>
                <a:gd name="T16" fmla="*/ 196 w 249"/>
                <a:gd name="T17" fmla="*/ 162 h 179"/>
                <a:gd name="T18" fmla="*/ 184 w 249"/>
                <a:gd name="T19" fmla="*/ 143 h 179"/>
                <a:gd name="T20" fmla="*/ 169 w 249"/>
                <a:gd name="T21" fmla="*/ 123 h 179"/>
                <a:gd name="T22" fmla="*/ 148 w 249"/>
                <a:gd name="T23" fmla="*/ 110 h 179"/>
                <a:gd name="T24" fmla="*/ 139 w 249"/>
                <a:gd name="T25" fmla="*/ 109 h 179"/>
                <a:gd name="T26" fmla="*/ 149 w 249"/>
                <a:gd name="T27" fmla="*/ 126 h 179"/>
                <a:gd name="T28" fmla="*/ 162 w 249"/>
                <a:gd name="T29" fmla="*/ 136 h 179"/>
                <a:gd name="T30" fmla="*/ 170 w 249"/>
                <a:gd name="T31" fmla="*/ 146 h 179"/>
                <a:gd name="T32" fmla="*/ 166 w 249"/>
                <a:gd name="T33" fmla="*/ 157 h 179"/>
                <a:gd name="T34" fmla="*/ 162 w 249"/>
                <a:gd name="T35" fmla="*/ 156 h 179"/>
                <a:gd name="T36" fmla="*/ 149 w 249"/>
                <a:gd name="T37" fmla="*/ 141 h 179"/>
                <a:gd name="T38" fmla="*/ 118 w 249"/>
                <a:gd name="T39" fmla="*/ 115 h 179"/>
                <a:gd name="T40" fmla="*/ 86 w 249"/>
                <a:gd name="T41" fmla="*/ 122 h 179"/>
                <a:gd name="T42" fmla="*/ 69 w 249"/>
                <a:gd name="T43" fmla="*/ 140 h 179"/>
                <a:gd name="T44" fmla="*/ 52 w 249"/>
                <a:gd name="T45" fmla="*/ 168 h 179"/>
                <a:gd name="T46" fmla="*/ 37 w 249"/>
                <a:gd name="T47" fmla="*/ 174 h 179"/>
                <a:gd name="T48" fmla="*/ 5 w 249"/>
                <a:gd name="T49" fmla="*/ 172 h 179"/>
                <a:gd name="T50" fmla="*/ 0 w 249"/>
                <a:gd name="T51" fmla="*/ 158 h 179"/>
                <a:gd name="T52" fmla="*/ 2 w 249"/>
                <a:gd name="T53" fmla="*/ 126 h 179"/>
                <a:gd name="T54" fmla="*/ 25 w 249"/>
                <a:gd name="T55" fmla="*/ 121 h 179"/>
                <a:gd name="T56" fmla="*/ 46 w 249"/>
                <a:gd name="T57" fmla="*/ 124 h 179"/>
                <a:gd name="T58" fmla="*/ 54 w 249"/>
                <a:gd name="T59" fmla="*/ 106 h 179"/>
                <a:gd name="T60" fmla="*/ 53 w 249"/>
                <a:gd name="T61" fmla="*/ 100 h 179"/>
                <a:gd name="T62" fmla="*/ 31 w 249"/>
                <a:gd name="T63" fmla="*/ 84 h 179"/>
                <a:gd name="T64" fmla="*/ 45 w 249"/>
                <a:gd name="T65" fmla="*/ 81 h 179"/>
                <a:gd name="T66" fmla="*/ 50 w 249"/>
                <a:gd name="T67" fmla="*/ 74 h 179"/>
                <a:gd name="T68" fmla="*/ 59 w 249"/>
                <a:gd name="T69" fmla="*/ 75 h 179"/>
                <a:gd name="T70" fmla="*/ 76 w 249"/>
                <a:gd name="T71" fmla="*/ 61 h 179"/>
                <a:gd name="T72" fmla="*/ 90 w 249"/>
                <a:gd name="T73" fmla="*/ 46 h 179"/>
                <a:gd name="T74" fmla="*/ 107 w 249"/>
                <a:gd name="T75" fmla="*/ 38 h 179"/>
                <a:gd name="T76" fmla="*/ 116 w 249"/>
                <a:gd name="T77" fmla="*/ 28 h 179"/>
                <a:gd name="T78" fmla="*/ 126 w 249"/>
                <a:gd name="T79" fmla="*/ 3 h 179"/>
                <a:gd name="T80" fmla="*/ 129 w 249"/>
                <a:gd name="T81" fmla="*/ 13 h 179"/>
                <a:gd name="T82" fmla="*/ 124 w 249"/>
                <a:gd name="T83" fmla="*/ 28 h 179"/>
                <a:gd name="T84" fmla="*/ 131 w 249"/>
                <a:gd name="T85" fmla="*/ 34 h 179"/>
                <a:gd name="T86" fmla="*/ 149 w 249"/>
                <a:gd name="T87" fmla="*/ 35 h 179"/>
                <a:gd name="T88" fmla="*/ 171 w 249"/>
                <a:gd name="T89" fmla="*/ 26 h 179"/>
                <a:gd name="T90" fmla="*/ 194 w 249"/>
                <a:gd name="T91" fmla="*/ 28 h 179"/>
                <a:gd name="T92" fmla="*/ 210 w 249"/>
                <a:gd name="T93" fmla="*/ 49 h 179"/>
                <a:gd name="T94" fmla="*/ 205 w 249"/>
                <a:gd name="T95" fmla="*/ 79 h 179"/>
                <a:gd name="T96" fmla="*/ 242 w 249"/>
                <a:gd name="T97" fmla="*/ 93 h 179"/>
                <a:gd name="T98" fmla="*/ 244 w 249"/>
                <a:gd name="T99" fmla="*/ 105 h 179"/>
                <a:gd name="T100" fmla="*/ 245 w 249"/>
                <a:gd name="T101" fmla="*/ 11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" h="179">
                  <a:moveTo>
                    <a:pt x="245" y="111"/>
                  </a:moveTo>
                  <a:cubicBezTo>
                    <a:pt x="244" y="115"/>
                    <a:pt x="244" y="113"/>
                    <a:pt x="243" y="114"/>
                  </a:cubicBezTo>
                  <a:cubicBezTo>
                    <a:pt x="243" y="120"/>
                    <a:pt x="243" y="120"/>
                    <a:pt x="243" y="120"/>
                  </a:cubicBezTo>
                  <a:cubicBezTo>
                    <a:pt x="241" y="122"/>
                    <a:pt x="237" y="127"/>
                    <a:pt x="237" y="130"/>
                  </a:cubicBezTo>
                  <a:cubicBezTo>
                    <a:pt x="237" y="135"/>
                    <a:pt x="243" y="138"/>
                    <a:pt x="244" y="140"/>
                  </a:cubicBezTo>
                  <a:cubicBezTo>
                    <a:pt x="244" y="141"/>
                    <a:pt x="243" y="141"/>
                    <a:pt x="242" y="141"/>
                  </a:cubicBezTo>
                  <a:cubicBezTo>
                    <a:pt x="239" y="141"/>
                    <a:pt x="238" y="141"/>
                    <a:pt x="236" y="141"/>
                  </a:cubicBezTo>
                  <a:cubicBezTo>
                    <a:pt x="233" y="143"/>
                    <a:pt x="232" y="146"/>
                    <a:pt x="229" y="146"/>
                  </a:cubicBezTo>
                  <a:cubicBezTo>
                    <a:pt x="226" y="146"/>
                    <a:pt x="224" y="141"/>
                    <a:pt x="220" y="141"/>
                  </a:cubicBezTo>
                  <a:cubicBezTo>
                    <a:pt x="216" y="141"/>
                    <a:pt x="215" y="143"/>
                    <a:pt x="212" y="144"/>
                  </a:cubicBezTo>
                  <a:cubicBezTo>
                    <a:pt x="213" y="146"/>
                    <a:pt x="213" y="147"/>
                    <a:pt x="212" y="149"/>
                  </a:cubicBezTo>
                  <a:cubicBezTo>
                    <a:pt x="209" y="149"/>
                    <a:pt x="208" y="146"/>
                    <a:pt x="206" y="146"/>
                  </a:cubicBezTo>
                  <a:cubicBezTo>
                    <a:pt x="205" y="146"/>
                    <a:pt x="204" y="147"/>
                    <a:pt x="204" y="148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5"/>
                    <a:pt x="207" y="155"/>
                    <a:pt x="207" y="156"/>
                  </a:cubicBezTo>
                  <a:cubicBezTo>
                    <a:pt x="207" y="157"/>
                    <a:pt x="213" y="162"/>
                    <a:pt x="215" y="162"/>
                  </a:cubicBezTo>
                  <a:cubicBezTo>
                    <a:pt x="215" y="163"/>
                    <a:pt x="216" y="164"/>
                    <a:pt x="216" y="164"/>
                  </a:cubicBezTo>
                  <a:cubicBezTo>
                    <a:pt x="215" y="165"/>
                    <a:pt x="213" y="164"/>
                    <a:pt x="212" y="166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09" y="165"/>
                    <a:pt x="207" y="163"/>
                    <a:pt x="206" y="162"/>
                  </a:cubicBezTo>
                  <a:cubicBezTo>
                    <a:pt x="206" y="164"/>
                    <a:pt x="206" y="164"/>
                    <a:pt x="206" y="164"/>
                  </a:cubicBezTo>
                  <a:cubicBezTo>
                    <a:pt x="207" y="166"/>
                    <a:pt x="207" y="166"/>
                    <a:pt x="207" y="168"/>
                  </a:cubicBezTo>
                  <a:cubicBezTo>
                    <a:pt x="207" y="169"/>
                    <a:pt x="205" y="172"/>
                    <a:pt x="207" y="173"/>
                  </a:cubicBezTo>
                  <a:cubicBezTo>
                    <a:pt x="206" y="173"/>
                    <a:pt x="204" y="173"/>
                    <a:pt x="204" y="173"/>
                  </a:cubicBezTo>
                  <a:cubicBezTo>
                    <a:pt x="200" y="173"/>
                    <a:pt x="197" y="170"/>
                    <a:pt x="197" y="166"/>
                  </a:cubicBezTo>
                  <a:cubicBezTo>
                    <a:pt x="197" y="164"/>
                    <a:pt x="200" y="163"/>
                    <a:pt x="200" y="162"/>
                  </a:cubicBezTo>
                  <a:cubicBezTo>
                    <a:pt x="199" y="162"/>
                    <a:pt x="198" y="162"/>
                    <a:pt x="196" y="162"/>
                  </a:cubicBezTo>
                  <a:cubicBezTo>
                    <a:pt x="196" y="162"/>
                    <a:pt x="195" y="160"/>
                    <a:pt x="195" y="160"/>
                  </a:cubicBezTo>
                  <a:cubicBezTo>
                    <a:pt x="194" y="157"/>
                    <a:pt x="192" y="155"/>
                    <a:pt x="190" y="153"/>
                  </a:cubicBezTo>
                  <a:cubicBezTo>
                    <a:pt x="188" y="150"/>
                    <a:pt x="184" y="148"/>
                    <a:pt x="184" y="143"/>
                  </a:cubicBezTo>
                  <a:cubicBezTo>
                    <a:pt x="184" y="140"/>
                    <a:pt x="184" y="139"/>
                    <a:pt x="184" y="137"/>
                  </a:cubicBezTo>
                  <a:cubicBezTo>
                    <a:pt x="184" y="134"/>
                    <a:pt x="179" y="129"/>
                    <a:pt x="176" y="128"/>
                  </a:cubicBezTo>
                  <a:cubicBezTo>
                    <a:pt x="173" y="126"/>
                    <a:pt x="169" y="126"/>
                    <a:pt x="169" y="123"/>
                  </a:cubicBezTo>
                  <a:cubicBezTo>
                    <a:pt x="168" y="123"/>
                    <a:pt x="167" y="123"/>
                    <a:pt x="166" y="123"/>
                  </a:cubicBezTo>
                  <a:cubicBezTo>
                    <a:pt x="161" y="123"/>
                    <a:pt x="155" y="115"/>
                    <a:pt x="155" y="110"/>
                  </a:cubicBezTo>
                  <a:cubicBezTo>
                    <a:pt x="153" y="110"/>
                    <a:pt x="151" y="110"/>
                    <a:pt x="148" y="110"/>
                  </a:cubicBezTo>
                  <a:cubicBezTo>
                    <a:pt x="145" y="110"/>
                    <a:pt x="147" y="105"/>
                    <a:pt x="145" y="104"/>
                  </a:cubicBezTo>
                  <a:cubicBezTo>
                    <a:pt x="143" y="105"/>
                    <a:pt x="138" y="105"/>
                    <a:pt x="138" y="108"/>
                  </a:cubicBezTo>
                  <a:cubicBezTo>
                    <a:pt x="138" y="108"/>
                    <a:pt x="139" y="109"/>
                    <a:pt x="139" y="109"/>
                  </a:cubicBezTo>
                  <a:cubicBezTo>
                    <a:pt x="139" y="110"/>
                    <a:pt x="138" y="112"/>
                    <a:pt x="138" y="113"/>
                  </a:cubicBezTo>
                  <a:cubicBezTo>
                    <a:pt x="138" y="117"/>
                    <a:pt x="140" y="118"/>
                    <a:pt x="143" y="119"/>
                  </a:cubicBezTo>
                  <a:cubicBezTo>
                    <a:pt x="146" y="120"/>
                    <a:pt x="148" y="124"/>
                    <a:pt x="149" y="126"/>
                  </a:cubicBezTo>
                  <a:cubicBezTo>
                    <a:pt x="150" y="129"/>
                    <a:pt x="151" y="133"/>
                    <a:pt x="153" y="134"/>
                  </a:cubicBezTo>
                  <a:cubicBezTo>
                    <a:pt x="157" y="135"/>
                    <a:pt x="159" y="134"/>
                    <a:pt x="162" y="134"/>
                  </a:cubicBezTo>
                  <a:cubicBezTo>
                    <a:pt x="162" y="135"/>
                    <a:pt x="162" y="135"/>
                    <a:pt x="162" y="136"/>
                  </a:cubicBezTo>
                  <a:cubicBezTo>
                    <a:pt x="161" y="139"/>
                    <a:pt x="166" y="140"/>
                    <a:pt x="168" y="140"/>
                  </a:cubicBezTo>
                  <a:cubicBezTo>
                    <a:pt x="172" y="143"/>
                    <a:pt x="178" y="144"/>
                    <a:pt x="177" y="149"/>
                  </a:cubicBezTo>
                  <a:cubicBezTo>
                    <a:pt x="175" y="149"/>
                    <a:pt x="173" y="146"/>
                    <a:pt x="170" y="146"/>
                  </a:cubicBezTo>
                  <a:cubicBezTo>
                    <a:pt x="167" y="146"/>
                    <a:pt x="165" y="147"/>
                    <a:pt x="165" y="149"/>
                  </a:cubicBezTo>
                  <a:cubicBezTo>
                    <a:pt x="165" y="152"/>
                    <a:pt x="169" y="153"/>
                    <a:pt x="169" y="156"/>
                  </a:cubicBezTo>
                  <a:cubicBezTo>
                    <a:pt x="169" y="157"/>
                    <a:pt x="166" y="157"/>
                    <a:pt x="166" y="157"/>
                  </a:cubicBezTo>
                  <a:cubicBezTo>
                    <a:pt x="164" y="159"/>
                    <a:pt x="164" y="164"/>
                    <a:pt x="161" y="164"/>
                  </a:cubicBezTo>
                  <a:cubicBezTo>
                    <a:pt x="159" y="164"/>
                    <a:pt x="159" y="163"/>
                    <a:pt x="159" y="162"/>
                  </a:cubicBezTo>
                  <a:cubicBezTo>
                    <a:pt x="161" y="162"/>
                    <a:pt x="162" y="159"/>
                    <a:pt x="162" y="156"/>
                  </a:cubicBezTo>
                  <a:cubicBezTo>
                    <a:pt x="162" y="153"/>
                    <a:pt x="161" y="152"/>
                    <a:pt x="160" y="150"/>
                  </a:cubicBezTo>
                  <a:cubicBezTo>
                    <a:pt x="159" y="150"/>
                    <a:pt x="154" y="144"/>
                    <a:pt x="154" y="143"/>
                  </a:cubicBezTo>
                  <a:cubicBezTo>
                    <a:pt x="153" y="143"/>
                    <a:pt x="149" y="142"/>
                    <a:pt x="149" y="141"/>
                  </a:cubicBezTo>
                  <a:cubicBezTo>
                    <a:pt x="142" y="139"/>
                    <a:pt x="141" y="137"/>
                    <a:pt x="137" y="133"/>
                  </a:cubicBezTo>
                  <a:cubicBezTo>
                    <a:pt x="135" y="132"/>
                    <a:pt x="132" y="131"/>
                    <a:pt x="132" y="129"/>
                  </a:cubicBezTo>
                  <a:cubicBezTo>
                    <a:pt x="128" y="124"/>
                    <a:pt x="126" y="115"/>
                    <a:pt x="118" y="115"/>
                  </a:cubicBezTo>
                  <a:cubicBezTo>
                    <a:pt x="113" y="115"/>
                    <a:pt x="113" y="118"/>
                    <a:pt x="111" y="119"/>
                  </a:cubicBezTo>
                  <a:cubicBezTo>
                    <a:pt x="107" y="121"/>
                    <a:pt x="104" y="125"/>
                    <a:pt x="99" y="125"/>
                  </a:cubicBezTo>
                  <a:cubicBezTo>
                    <a:pt x="94" y="125"/>
                    <a:pt x="91" y="122"/>
                    <a:pt x="86" y="122"/>
                  </a:cubicBezTo>
                  <a:cubicBezTo>
                    <a:pt x="83" y="122"/>
                    <a:pt x="79" y="124"/>
                    <a:pt x="79" y="128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9" y="137"/>
                    <a:pt x="74" y="139"/>
                    <a:pt x="69" y="140"/>
                  </a:cubicBezTo>
                  <a:cubicBezTo>
                    <a:pt x="65" y="141"/>
                    <a:pt x="59" y="150"/>
                    <a:pt x="59" y="155"/>
                  </a:cubicBezTo>
                  <a:cubicBezTo>
                    <a:pt x="59" y="157"/>
                    <a:pt x="60" y="158"/>
                    <a:pt x="61" y="158"/>
                  </a:cubicBezTo>
                  <a:cubicBezTo>
                    <a:pt x="58" y="163"/>
                    <a:pt x="57" y="166"/>
                    <a:pt x="52" y="168"/>
                  </a:cubicBezTo>
                  <a:cubicBezTo>
                    <a:pt x="49" y="169"/>
                    <a:pt x="49" y="175"/>
                    <a:pt x="44" y="173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2" y="173"/>
                    <a:pt x="38" y="174"/>
                    <a:pt x="37" y="174"/>
                  </a:cubicBezTo>
                  <a:cubicBezTo>
                    <a:pt x="32" y="174"/>
                    <a:pt x="29" y="179"/>
                    <a:pt x="24" y="179"/>
                  </a:cubicBezTo>
                  <a:cubicBezTo>
                    <a:pt x="20" y="179"/>
                    <a:pt x="20" y="170"/>
                    <a:pt x="15" y="170"/>
                  </a:cubicBezTo>
                  <a:cubicBezTo>
                    <a:pt x="11" y="170"/>
                    <a:pt x="9" y="172"/>
                    <a:pt x="5" y="172"/>
                  </a:cubicBezTo>
                  <a:cubicBezTo>
                    <a:pt x="4" y="172"/>
                    <a:pt x="4" y="171"/>
                    <a:pt x="4" y="170"/>
                  </a:cubicBezTo>
                  <a:cubicBezTo>
                    <a:pt x="4" y="165"/>
                    <a:pt x="4" y="164"/>
                    <a:pt x="4" y="161"/>
                  </a:cubicBezTo>
                  <a:cubicBezTo>
                    <a:pt x="2" y="161"/>
                    <a:pt x="0" y="160"/>
                    <a:pt x="0" y="158"/>
                  </a:cubicBezTo>
                  <a:cubicBezTo>
                    <a:pt x="0" y="155"/>
                    <a:pt x="2" y="154"/>
                    <a:pt x="2" y="153"/>
                  </a:cubicBezTo>
                  <a:cubicBezTo>
                    <a:pt x="2" y="147"/>
                    <a:pt x="4" y="141"/>
                    <a:pt x="4" y="135"/>
                  </a:cubicBezTo>
                  <a:cubicBezTo>
                    <a:pt x="4" y="132"/>
                    <a:pt x="2" y="129"/>
                    <a:pt x="2" y="126"/>
                  </a:cubicBezTo>
                  <a:cubicBezTo>
                    <a:pt x="2" y="125"/>
                    <a:pt x="10" y="120"/>
                    <a:pt x="11" y="120"/>
                  </a:cubicBezTo>
                  <a:cubicBezTo>
                    <a:pt x="12" y="120"/>
                    <a:pt x="13" y="122"/>
                    <a:pt x="14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7" y="122"/>
                    <a:pt x="28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42" y="122"/>
                    <a:pt x="43" y="124"/>
                    <a:pt x="46" y="124"/>
                  </a:cubicBezTo>
                  <a:cubicBezTo>
                    <a:pt x="47" y="124"/>
                    <a:pt x="51" y="122"/>
                    <a:pt x="51" y="122"/>
                  </a:cubicBezTo>
                  <a:cubicBezTo>
                    <a:pt x="51" y="118"/>
                    <a:pt x="54" y="117"/>
                    <a:pt x="54" y="112"/>
                  </a:cubicBezTo>
                  <a:cubicBezTo>
                    <a:pt x="54" y="111"/>
                    <a:pt x="54" y="107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5" y="104"/>
                    <a:pt x="55" y="103"/>
                  </a:cubicBezTo>
                  <a:cubicBezTo>
                    <a:pt x="55" y="101"/>
                    <a:pt x="53" y="101"/>
                    <a:pt x="53" y="100"/>
                  </a:cubicBezTo>
                  <a:cubicBezTo>
                    <a:pt x="49" y="100"/>
                    <a:pt x="47" y="95"/>
                    <a:pt x="47" y="92"/>
                  </a:cubicBezTo>
                  <a:cubicBezTo>
                    <a:pt x="46" y="92"/>
                    <a:pt x="46" y="90"/>
                    <a:pt x="45" y="90"/>
                  </a:cubicBezTo>
                  <a:cubicBezTo>
                    <a:pt x="41" y="89"/>
                    <a:pt x="31" y="87"/>
                    <a:pt x="31" y="84"/>
                  </a:cubicBezTo>
                  <a:cubicBezTo>
                    <a:pt x="31" y="84"/>
                    <a:pt x="31" y="83"/>
                    <a:pt x="31" y="83"/>
                  </a:cubicBezTo>
                  <a:cubicBezTo>
                    <a:pt x="31" y="81"/>
                    <a:pt x="37" y="80"/>
                    <a:pt x="39" y="79"/>
                  </a:cubicBezTo>
                  <a:cubicBezTo>
                    <a:pt x="40" y="80"/>
                    <a:pt x="44" y="81"/>
                    <a:pt x="45" y="81"/>
                  </a:cubicBezTo>
                  <a:cubicBezTo>
                    <a:pt x="47" y="81"/>
                    <a:pt x="50" y="80"/>
                    <a:pt x="51" y="80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9" y="78"/>
                    <a:pt x="50" y="75"/>
                    <a:pt x="50" y="7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4" y="74"/>
                    <a:pt x="56" y="75"/>
                    <a:pt x="59" y="75"/>
                  </a:cubicBezTo>
                  <a:cubicBezTo>
                    <a:pt x="60" y="75"/>
                    <a:pt x="62" y="73"/>
                    <a:pt x="62" y="72"/>
                  </a:cubicBezTo>
                  <a:cubicBezTo>
                    <a:pt x="69" y="72"/>
                    <a:pt x="71" y="67"/>
                    <a:pt x="72" y="61"/>
                  </a:cubicBezTo>
                  <a:cubicBezTo>
                    <a:pt x="74" y="61"/>
                    <a:pt x="74" y="61"/>
                    <a:pt x="76" y="61"/>
                  </a:cubicBezTo>
                  <a:cubicBezTo>
                    <a:pt x="77" y="60"/>
                    <a:pt x="86" y="57"/>
                    <a:pt x="87" y="56"/>
                  </a:cubicBezTo>
                  <a:cubicBezTo>
                    <a:pt x="89" y="54"/>
                    <a:pt x="88" y="51"/>
                    <a:pt x="88" y="49"/>
                  </a:cubicBezTo>
                  <a:cubicBezTo>
                    <a:pt x="88" y="48"/>
                    <a:pt x="90" y="46"/>
                    <a:pt x="90" y="46"/>
                  </a:cubicBezTo>
                  <a:cubicBezTo>
                    <a:pt x="93" y="43"/>
                    <a:pt x="97" y="39"/>
                    <a:pt x="102" y="39"/>
                  </a:cubicBezTo>
                  <a:cubicBezTo>
                    <a:pt x="105" y="39"/>
                    <a:pt x="103" y="40"/>
                    <a:pt x="105" y="39"/>
                  </a:cubicBezTo>
                  <a:cubicBezTo>
                    <a:pt x="106" y="40"/>
                    <a:pt x="106" y="38"/>
                    <a:pt x="107" y="38"/>
                  </a:cubicBezTo>
                  <a:cubicBezTo>
                    <a:pt x="108" y="36"/>
                    <a:pt x="110" y="37"/>
                    <a:pt x="113" y="37"/>
                  </a:cubicBezTo>
                  <a:cubicBezTo>
                    <a:pt x="114" y="37"/>
                    <a:pt x="118" y="35"/>
                    <a:pt x="118" y="34"/>
                  </a:cubicBezTo>
                  <a:cubicBezTo>
                    <a:pt x="118" y="32"/>
                    <a:pt x="116" y="28"/>
                    <a:pt x="116" y="28"/>
                  </a:cubicBezTo>
                  <a:cubicBezTo>
                    <a:pt x="115" y="22"/>
                    <a:pt x="111" y="20"/>
                    <a:pt x="111" y="15"/>
                  </a:cubicBezTo>
                  <a:cubicBezTo>
                    <a:pt x="111" y="5"/>
                    <a:pt x="120" y="4"/>
                    <a:pt x="126" y="0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5" y="5"/>
                    <a:pt x="125" y="7"/>
                    <a:pt x="125" y="9"/>
                  </a:cubicBezTo>
                  <a:cubicBezTo>
                    <a:pt x="125" y="11"/>
                    <a:pt x="127" y="11"/>
                    <a:pt x="129" y="11"/>
                  </a:cubicBezTo>
                  <a:cubicBezTo>
                    <a:pt x="129" y="12"/>
                    <a:pt x="129" y="12"/>
                    <a:pt x="129" y="13"/>
                  </a:cubicBezTo>
                  <a:cubicBezTo>
                    <a:pt x="129" y="14"/>
                    <a:pt x="127" y="15"/>
                    <a:pt x="126" y="15"/>
                  </a:cubicBezTo>
                  <a:cubicBezTo>
                    <a:pt x="124" y="18"/>
                    <a:pt x="121" y="20"/>
                    <a:pt x="121" y="24"/>
                  </a:cubicBezTo>
                  <a:cubicBezTo>
                    <a:pt x="121" y="26"/>
                    <a:pt x="122" y="28"/>
                    <a:pt x="124" y="28"/>
                  </a:cubicBezTo>
                  <a:cubicBezTo>
                    <a:pt x="124" y="29"/>
                    <a:pt x="124" y="30"/>
                    <a:pt x="124" y="30"/>
                  </a:cubicBezTo>
                  <a:cubicBezTo>
                    <a:pt x="126" y="30"/>
                    <a:pt x="127" y="31"/>
                    <a:pt x="129" y="31"/>
                  </a:cubicBezTo>
                  <a:cubicBezTo>
                    <a:pt x="130" y="32"/>
                    <a:pt x="130" y="34"/>
                    <a:pt x="131" y="34"/>
                  </a:cubicBezTo>
                  <a:cubicBezTo>
                    <a:pt x="137" y="34"/>
                    <a:pt x="141" y="29"/>
                    <a:pt x="146" y="29"/>
                  </a:cubicBezTo>
                  <a:cubicBezTo>
                    <a:pt x="146" y="31"/>
                    <a:pt x="145" y="31"/>
                    <a:pt x="145" y="32"/>
                  </a:cubicBezTo>
                  <a:cubicBezTo>
                    <a:pt x="145" y="32"/>
                    <a:pt x="149" y="35"/>
                    <a:pt x="149" y="35"/>
                  </a:cubicBezTo>
                  <a:cubicBezTo>
                    <a:pt x="151" y="35"/>
                    <a:pt x="152" y="34"/>
                    <a:pt x="153" y="33"/>
                  </a:cubicBezTo>
                  <a:cubicBezTo>
                    <a:pt x="157" y="31"/>
                    <a:pt x="159" y="32"/>
                    <a:pt x="163" y="30"/>
                  </a:cubicBezTo>
                  <a:cubicBezTo>
                    <a:pt x="165" y="29"/>
                    <a:pt x="169" y="26"/>
                    <a:pt x="171" y="26"/>
                  </a:cubicBezTo>
                  <a:cubicBezTo>
                    <a:pt x="174" y="26"/>
                    <a:pt x="177" y="26"/>
                    <a:pt x="179" y="27"/>
                  </a:cubicBezTo>
                  <a:cubicBezTo>
                    <a:pt x="178" y="28"/>
                    <a:pt x="178" y="29"/>
                    <a:pt x="178" y="29"/>
                  </a:cubicBezTo>
                  <a:cubicBezTo>
                    <a:pt x="184" y="29"/>
                    <a:pt x="190" y="28"/>
                    <a:pt x="194" y="28"/>
                  </a:cubicBezTo>
                  <a:cubicBezTo>
                    <a:pt x="199" y="28"/>
                    <a:pt x="201" y="28"/>
                    <a:pt x="206" y="28"/>
                  </a:cubicBezTo>
                  <a:cubicBezTo>
                    <a:pt x="211" y="28"/>
                    <a:pt x="213" y="36"/>
                    <a:pt x="213" y="41"/>
                  </a:cubicBezTo>
                  <a:cubicBezTo>
                    <a:pt x="213" y="44"/>
                    <a:pt x="210" y="46"/>
                    <a:pt x="210" y="49"/>
                  </a:cubicBezTo>
                  <a:cubicBezTo>
                    <a:pt x="210" y="54"/>
                    <a:pt x="214" y="57"/>
                    <a:pt x="214" y="61"/>
                  </a:cubicBezTo>
                  <a:cubicBezTo>
                    <a:pt x="214" y="64"/>
                    <a:pt x="210" y="65"/>
                    <a:pt x="209" y="66"/>
                  </a:cubicBezTo>
                  <a:cubicBezTo>
                    <a:pt x="206" y="70"/>
                    <a:pt x="205" y="74"/>
                    <a:pt x="205" y="79"/>
                  </a:cubicBezTo>
                  <a:cubicBezTo>
                    <a:pt x="205" y="85"/>
                    <a:pt x="210" y="84"/>
                    <a:pt x="215" y="84"/>
                  </a:cubicBezTo>
                  <a:cubicBezTo>
                    <a:pt x="222" y="84"/>
                    <a:pt x="226" y="81"/>
                    <a:pt x="231" y="81"/>
                  </a:cubicBezTo>
                  <a:cubicBezTo>
                    <a:pt x="237" y="81"/>
                    <a:pt x="236" y="93"/>
                    <a:pt x="242" y="93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103"/>
                    <a:pt x="242" y="103"/>
                    <a:pt x="243" y="104"/>
                  </a:cubicBezTo>
                  <a:cubicBezTo>
                    <a:pt x="244" y="105"/>
                    <a:pt x="244" y="105"/>
                    <a:pt x="244" y="105"/>
                  </a:cubicBezTo>
                  <a:cubicBezTo>
                    <a:pt x="245" y="105"/>
                    <a:pt x="248" y="104"/>
                    <a:pt x="249" y="104"/>
                  </a:cubicBezTo>
                  <a:cubicBezTo>
                    <a:pt x="249" y="105"/>
                    <a:pt x="249" y="106"/>
                    <a:pt x="249" y="107"/>
                  </a:cubicBezTo>
                  <a:cubicBezTo>
                    <a:pt x="247" y="108"/>
                    <a:pt x="245" y="109"/>
                    <a:pt x="245" y="111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250"/>
            <p:cNvSpPr>
              <a:spLocks/>
            </p:cNvSpPr>
            <p:nvPr/>
          </p:nvSpPr>
          <p:spPr bwMode="auto">
            <a:xfrm>
              <a:off x="5862638" y="2473133"/>
              <a:ext cx="630237" cy="612775"/>
            </a:xfrm>
            <a:custGeom>
              <a:avLst/>
              <a:gdLst>
                <a:gd name="T0" fmla="*/ 34 w 168"/>
                <a:gd name="T1" fmla="*/ 121 h 163"/>
                <a:gd name="T2" fmla="*/ 2 w 168"/>
                <a:gd name="T3" fmla="*/ 130 h 163"/>
                <a:gd name="T4" fmla="*/ 6 w 168"/>
                <a:gd name="T5" fmla="*/ 123 h 163"/>
                <a:gd name="T6" fmla="*/ 3 w 168"/>
                <a:gd name="T7" fmla="*/ 118 h 163"/>
                <a:gd name="T8" fmla="*/ 5 w 168"/>
                <a:gd name="T9" fmla="*/ 97 h 163"/>
                <a:gd name="T10" fmla="*/ 28 w 168"/>
                <a:gd name="T11" fmla="*/ 83 h 163"/>
                <a:gd name="T12" fmla="*/ 43 w 168"/>
                <a:gd name="T13" fmla="*/ 66 h 163"/>
                <a:gd name="T14" fmla="*/ 49 w 168"/>
                <a:gd name="T15" fmla="*/ 52 h 163"/>
                <a:gd name="T16" fmla="*/ 72 w 168"/>
                <a:gd name="T17" fmla="*/ 28 h 163"/>
                <a:gd name="T18" fmla="*/ 64 w 168"/>
                <a:gd name="T19" fmla="*/ 29 h 163"/>
                <a:gd name="T20" fmla="*/ 64 w 168"/>
                <a:gd name="T21" fmla="*/ 24 h 163"/>
                <a:gd name="T22" fmla="*/ 67 w 168"/>
                <a:gd name="T23" fmla="*/ 22 h 163"/>
                <a:gd name="T24" fmla="*/ 76 w 168"/>
                <a:gd name="T25" fmla="*/ 29 h 163"/>
                <a:gd name="T26" fmla="*/ 76 w 168"/>
                <a:gd name="T27" fmla="*/ 22 h 163"/>
                <a:gd name="T28" fmla="*/ 86 w 168"/>
                <a:gd name="T29" fmla="*/ 18 h 163"/>
                <a:gd name="T30" fmla="*/ 94 w 168"/>
                <a:gd name="T31" fmla="*/ 14 h 163"/>
                <a:gd name="T32" fmla="*/ 102 w 168"/>
                <a:gd name="T33" fmla="*/ 10 h 163"/>
                <a:gd name="T34" fmla="*/ 113 w 168"/>
                <a:gd name="T35" fmla="*/ 8 h 163"/>
                <a:gd name="T36" fmla="*/ 114 w 168"/>
                <a:gd name="T37" fmla="*/ 2 h 163"/>
                <a:gd name="T38" fmla="*/ 131 w 168"/>
                <a:gd name="T39" fmla="*/ 2 h 163"/>
                <a:gd name="T40" fmla="*/ 136 w 168"/>
                <a:gd name="T41" fmla="*/ 3 h 163"/>
                <a:gd name="T42" fmla="*/ 146 w 168"/>
                <a:gd name="T43" fmla="*/ 1 h 163"/>
                <a:gd name="T44" fmla="*/ 151 w 168"/>
                <a:gd name="T45" fmla="*/ 2 h 163"/>
                <a:gd name="T46" fmla="*/ 150 w 168"/>
                <a:gd name="T47" fmla="*/ 12 h 163"/>
                <a:gd name="T48" fmla="*/ 162 w 168"/>
                <a:gd name="T49" fmla="*/ 16 h 163"/>
                <a:gd name="T50" fmla="*/ 158 w 168"/>
                <a:gd name="T51" fmla="*/ 37 h 163"/>
                <a:gd name="T52" fmla="*/ 159 w 168"/>
                <a:gd name="T53" fmla="*/ 57 h 163"/>
                <a:gd name="T54" fmla="*/ 163 w 168"/>
                <a:gd name="T55" fmla="*/ 75 h 163"/>
                <a:gd name="T56" fmla="*/ 168 w 168"/>
                <a:gd name="T57" fmla="*/ 88 h 163"/>
                <a:gd name="T58" fmla="*/ 130 w 168"/>
                <a:gd name="T59" fmla="*/ 115 h 163"/>
                <a:gd name="T60" fmla="*/ 112 w 168"/>
                <a:gd name="T61" fmla="*/ 115 h 163"/>
                <a:gd name="T62" fmla="*/ 105 w 168"/>
                <a:gd name="T63" fmla="*/ 102 h 163"/>
                <a:gd name="T64" fmla="*/ 101 w 168"/>
                <a:gd name="T65" fmla="*/ 89 h 163"/>
                <a:gd name="T66" fmla="*/ 130 w 168"/>
                <a:gd name="T67" fmla="*/ 66 h 163"/>
                <a:gd name="T68" fmla="*/ 103 w 168"/>
                <a:gd name="T69" fmla="*/ 69 h 163"/>
                <a:gd name="T70" fmla="*/ 88 w 168"/>
                <a:gd name="T71" fmla="*/ 86 h 163"/>
                <a:gd name="T72" fmla="*/ 75 w 168"/>
                <a:gd name="T73" fmla="*/ 103 h 163"/>
                <a:gd name="T74" fmla="*/ 77 w 168"/>
                <a:gd name="T75" fmla="*/ 111 h 163"/>
                <a:gd name="T76" fmla="*/ 78 w 168"/>
                <a:gd name="T77" fmla="*/ 129 h 163"/>
                <a:gd name="T78" fmla="*/ 75 w 168"/>
                <a:gd name="T79" fmla="*/ 145 h 163"/>
                <a:gd name="T80" fmla="*/ 62 w 168"/>
                <a:gd name="T81" fmla="*/ 156 h 163"/>
                <a:gd name="T82" fmla="*/ 46 w 168"/>
                <a:gd name="T83" fmla="*/ 152 h 163"/>
                <a:gd name="T84" fmla="*/ 42 w 168"/>
                <a:gd name="T85" fmla="*/ 138 h 163"/>
                <a:gd name="T86" fmla="*/ 39 w 168"/>
                <a:gd name="T87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63">
                  <a:moveTo>
                    <a:pt x="39" y="126"/>
                  </a:moveTo>
                  <a:cubicBezTo>
                    <a:pt x="36" y="125"/>
                    <a:pt x="35" y="123"/>
                    <a:pt x="34" y="121"/>
                  </a:cubicBezTo>
                  <a:cubicBezTo>
                    <a:pt x="29" y="128"/>
                    <a:pt x="22" y="136"/>
                    <a:pt x="12" y="136"/>
                  </a:cubicBezTo>
                  <a:cubicBezTo>
                    <a:pt x="11" y="136"/>
                    <a:pt x="2" y="131"/>
                    <a:pt x="2" y="130"/>
                  </a:cubicBezTo>
                  <a:cubicBezTo>
                    <a:pt x="2" y="128"/>
                    <a:pt x="5" y="127"/>
                    <a:pt x="6" y="126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3" y="123"/>
                    <a:pt x="3" y="123"/>
                    <a:pt x="0" y="124"/>
                  </a:cubicBezTo>
                  <a:cubicBezTo>
                    <a:pt x="0" y="123"/>
                    <a:pt x="2" y="120"/>
                    <a:pt x="3" y="118"/>
                  </a:cubicBezTo>
                  <a:cubicBezTo>
                    <a:pt x="0" y="114"/>
                    <a:pt x="0" y="109"/>
                    <a:pt x="0" y="102"/>
                  </a:cubicBezTo>
                  <a:cubicBezTo>
                    <a:pt x="0" y="99"/>
                    <a:pt x="3" y="99"/>
                    <a:pt x="5" y="97"/>
                  </a:cubicBezTo>
                  <a:cubicBezTo>
                    <a:pt x="7" y="93"/>
                    <a:pt x="10" y="90"/>
                    <a:pt x="15" y="89"/>
                  </a:cubicBezTo>
                  <a:cubicBezTo>
                    <a:pt x="19" y="88"/>
                    <a:pt x="20" y="83"/>
                    <a:pt x="28" y="83"/>
                  </a:cubicBezTo>
                  <a:cubicBezTo>
                    <a:pt x="25" y="83"/>
                    <a:pt x="25" y="82"/>
                    <a:pt x="22" y="82"/>
                  </a:cubicBezTo>
                  <a:cubicBezTo>
                    <a:pt x="32" y="79"/>
                    <a:pt x="36" y="71"/>
                    <a:pt x="43" y="66"/>
                  </a:cubicBezTo>
                  <a:cubicBezTo>
                    <a:pt x="46" y="64"/>
                    <a:pt x="45" y="57"/>
                    <a:pt x="47" y="57"/>
                  </a:cubicBezTo>
                  <a:cubicBezTo>
                    <a:pt x="47" y="57"/>
                    <a:pt x="49" y="52"/>
                    <a:pt x="49" y="52"/>
                  </a:cubicBezTo>
                  <a:cubicBezTo>
                    <a:pt x="52" y="47"/>
                    <a:pt x="55" y="44"/>
                    <a:pt x="60" y="42"/>
                  </a:cubicBezTo>
                  <a:cubicBezTo>
                    <a:pt x="65" y="40"/>
                    <a:pt x="71" y="33"/>
                    <a:pt x="72" y="28"/>
                  </a:cubicBezTo>
                  <a:cubicBezTo>
                    <a:pt x="67" y="29"/>
                    <a:pt x="64" y="32"/>
                    <a:pt x="59" y="32"/>
                  </a:cubicBezTo>
                  <a:cubicBezTo>
                    <a:pt x="60" y="30"/>
                    <a:pt x="63" y="29"/>
                    <a:pt x="64" y="29"/>
                  </a:cubicBezTo>
                  <a:cubicBezTo>
                    <a:pt x="62" y="29"/>
                    <a:pt x="60" y="28"/>
                    <a:pt x="60" y="28"/>
                  </a:cubicBezTo>
                  <a:cubicBezTo>
                    <a:pt x="61" y="26"/>
                    <a:pt x="62" y="24"/>
                    <a:pt x="64" y="24"/>
                  </a:cubicBezTo>
                  <a:cubicBezTo>
                    <a:pt x="64" y="24"/>
                    <a:pt x="65" y="25"/>
                    <a:pt x="65" y="25"/>
                  </a:cubicBezTo>
                  <a:cubicBezTo>
                    <a:pt x="66" y="24"/>
                    <a:pt x="67" y="23"/>
                    <a:pt x="67" y="22"/>
                  </a:cubicBezTo>
                  <a:cubicBezTo>
                    <a:pt x="69" y="24"/>
                    <a:pt x="69" y="25"/>
                    <a:pt x="68" y="26"/>
                  </a:cubicBezTo>
                  <a:cubicBezTo>
                    <a:pt x="72" y="26"/>
                    <a:pt x="73" y="29"/>
                    <a:pt x="76" y="29"/>
                  </a:cubicBezTo>
                  <a:cubicBezTo>
                    <a:pt x="77" y="29"/>
                    <a:pt x="79" y="23"/>
                    <a:pt x="80" y="23"/>
                  </a:cubicBezTo>
                  <a:cubicBezTo>
                    <a:pt x="78" y="22"/>
                    <a:pt x="78" y="22"/>
                    <a:pt x="76" y="22"/>
                  </a:cubicBezTo>
                  <a:cubicBezTo>
                    <a:pt x="77" y="21"/>
                    <a:pt x="79" y="19"/>
                    <a:pt x="81" y="19"/>
                  </a:cubicBezTo>
                  <a:cubicBezTo>
                    <a:pt x="83" y="19"/>
                    <a:pt x="84" y="19"/>
                    <a:pt x="86" y="18"/>
                  </a:cubicBezTo>
                  <a:cubicBezTo>
                    <a:pt x="85" y="17"/>
                    <a:pt x="85" y="17"/>
                    <a:pt x="84" y="17"/>
                  </a:cubicBezTo>
                  <a:cubicBezTo>
                    <a:pt x="86" y="14"/>
                    <a:pt x="90" y="15"/>
                    <a:pt x="94" y="14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7" y="16"/>
                    <a:pt x="97" y="11"/>
                    <a:pt x="102" y="1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5" y="9"/>
                    <a:pt x="109" y="10"/>
                    <a:pt x="113" y="8"/>
                  </a:cubicBezTo>
                  <a:cubicBezTo>
                    <a:pt x="111" y="7"/>
                    <a:pt x="110" y="7"/>
                    <a:pt x="110" y="5"/>
                  </a:cubicBezTo>
                  <a:cubicBezTo>
                    <a:pt x="110" y="4"/>
                    <a:pt x="114" y="3"/>
                    <a:pt x="114" y="2"/>
                  </a:cubicBezTo>
                  <a:cubicBezTo>
                    <a:pt x="116" y="3"/>
                    <a:pt x="117" y="5"/>
                    <a:pt x="119" y="5"/>
                  </a:cubicBezTo>
                  <a:cubicBezTo>
                    <a:pt x="122" y="5"/>
                    <a:pt x="131" y="0"/>
                    <a:pt x="131" y="2"/>
                  </a:cubicBezTo>
                  <a:cubicBezTo>
                    <a:pt x="131" y="6"/>
                    <a:pt x="127" y="7"/>
                    <a:pt x="126" y="10"/>
                  </a:cubicBezTo>
                  <a:cubicBezTo>
                    <a:pt x="131" y="10"/>
                    <a:pt x="132" y="5"/>
                    <a:pt x="136" y="3"/>
                  </a:cubicBezTo>
                  <a:cubicBezTo>
                    <a:pt x="137" y="5"/>
                    <a:pt x="137" y="6"/>
                    <a:pt x="137" y="7"/>
                  </a:cubicBezTo>
                  <a:cubicBezTo>
                    <a:pt x="140" y="4"/>
                    <a:pt x="142" y="3"/>
                    <a:pt x="146" y="1"/>
                  </a:cubicBezTo>
                  <a:cubicBezTo>
                    <a:pt x="146" y="4"/>
                    <a:pt x="146" y="6"/>
                    <a:pt x="148" y="6"/>
                  </a:cubicBezTo>
                  <a:cubicBezTo>
                    <a:pt x="149" y="4"/>
                    <a:pt x="150" y="2"/>
                    <a:pt x="151" y="2"/>
                  </a:cubicBezTo>
                  <a:cubicBezTo>
                    <a:pt x="153" y="2"/>
                    <a:pt x="158" y="5"/>
                    <a:pt x="159" y="6"/>
                  </a:cubicBezTo>
                  <a:cubicBezTo>
                    <a:pt x="157" y="12"/>
                    <a:pt x="156" y="10"/>
                    <a:pt x="150" y="12"/>
                  </a:cubicBezTo>
                  <a:cubicBezTo>
                    <a:pt x="153" y="13"/>
                    <a:pt x="154" y="14"/>
                    <a:pt x="154" y="15"/>
                  </a:cubicBezTo>
                  <a:cubicBezTo>
                    <a:pt x="156" y="15"/>
                    <a:pt x="161" y="16"/>
                    <a:pt x="162" y="16"/>
                  </a:cubicBezTo>
                  <a:cubicBezTo>
                    <a:pt x="158" y="18"/>
                    <a:pt x="150" y="22"/>
                    <a:pt x="150" y="27"/>
                  </a:cubicBezTo>
                  <a:cubicBezTo>
                    <a:pt x="150" y="32"/>
                    <a:pt x="158" y="32"/>
                    <a:pt x="158" y="37"/>
                  </a:cubicBezTo>
                  <a:cubicBezTo>
                    <a:pt x="158" y="40"/>
                    <a:pt x="154" y="42"/>
                    <a:pt x="154" y="46"/>
                  </a:cubicBezTo>
                  <a:cubicBezTo>
                    <a:pt x="154" y="50"/>
                    <a:pt x="159" y="53"/>
                    <a:pt x="159" y="57"/>
                  </a:cubicBezTo>
                  <a:cubicBezTo>
                    <a:pt x="159" y="60"/>
                    <a:pt x="156" y="61"/>
                    <a:pt x="156" y="64"/>
                  </a:cubicBezTo>
                  <a:cubicBezTo>
                    <a:pt x="156" y="69"/>
                    <a:pt x="163" y="70"/>
                    <a:pt x="163" y="75"/>
                  </a:cubicBezTo>
                  <a:cubicBezTo>
                    <a:pt x="163" y="77"/>
                    <a:pt x="161" y="78"/>
                    <a:pt x="161" y="78"/>
                  </a:cubicBezTo>
                  <a:cubicBezTo>
                    <a:pt x="163" y="82"/>
                    <a:pt x="168" y="83"/>
                    <a:pt x="168" y="88"/>
                  </a:cubicBezTo>
                  <a:cubicBezTo>
                    <a:pt x="168" y="95"/>
                    <a:pt x="152" y="104"/>
                    <a:pt x="147" y="110"/>
                  </a:cubicBezTo>
                  <a:cubicBezTo>
                    <a:pt x="145" y="115"/>
                    <a:pt x="135" y="115"/>
                    <a:pt x="130" y="115"/>
                  </a:cubicBezTo>
                  <a:cubicBezTo>
                    <a:pt x="126" y="116"/>
                    <a:pt x="121" y="118"/>
                    <a:pt x="117" y="118"/>
                  </a:cubicBezTo>
                  <a:cubicBezTo>
                    <a:pt x="114" y="118"/>
                    <a:pt x="112" y="118"/>
                    <a:pt x="112" y="115"/>
                  </a:cubicBezTo>
                  <a:cubicBezTo>
                    <a:pt x="107" y="115"/>
                    <a:pt x="102" y="112"/>
                    <a:pt x="102" y="107"/>
                  </a:cubicBezTo>
                  <a:cubicBezTo>
                    <a:pt x="102" y="105"/>
                    <a:pt x="105" y="103"/>
                    <a:pt x="105" y="102"/>
                  </a:cubicBezTo>
                  <a:cubicBezTo>
                    <a:pt x="103" y="101"/>
                    <a:pt x="101" y="96"/>
                    <a:pt x="101" y="94"/>
                  </a:cubicBezTo>
                  <a:cubicBezTo>
                    <a:pt x="101" y="92"/>
                    <a:pt x="101" y="91"/>
                    <a:pt x="101" y="89"/>
                  </a:cubicBezTo>
                  <a:cubicBezTo>
                    <a:pt x="110" y="89"/>
                    <a:pt x="115" y="77"/>
                    <a:pt x="121" y="73"/>
                  </a:cubicBezTo>
                  <a:cubicBezTo>
                    <a:pt x="124" y="71"/>
                    <a:pt x="130" y="70"/>
                    <a:pt x="130" y="66"/>
                  </a:cubicBezTo>
                  <a:cubicBezTo>
                    <a:pt x="130" y="61"/>
                    <a:pt x="122" y="60"/>
                    <a:pt x="117" y="60"/>
                  </a:cubicBezTo>
                  <a:cubicBezTo>
                    <a:pt x="109" y="60"/>
                    <a:pt x="103" y="62"/>
                    <a:pt x="103" y="69"/>
                  </a:cubicBezTo>
                  <a:cubicBezTo>
                    <a:pt x="103" y="71"/>
                    <a:pt x="104" y="73"/>
                    <a:pt x="103" y="74"/>
                  </a:cubicBezTo>
                  <a:cubicBezTo>
                    <a:pt x="103" y="79"/>
                    <a:pt x="93" y="84"/>
                    <a:pt x="88" y="86"/>
                  </a:cubicBezTo>
                  <a:cubicBezTo>
                    <a:pt x="84" y="89"/>
                    <a:pt x="80" y="90"/>
                    <a:pt x="78" y="94"/>
                  </a:cubicBezTo>
                  <a:cubicBezTo>
                    <a:pt x="76" y="97"/>
                    <a:pt x="78" y="101"/>
                    <a:pt x="75" y="103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6" y="108"/>
                    <a:pt x="77" y="110"/>
                    <a:pt x="77" y="111"/>
                  </a:cubicBezTo>
                  <a:cubicBezTo>
                    <a:pt x="81" y="112"/>
                    <a:pt x="87" y="116"/>
                    <a:pt x="87" y="120"/>
                  </a:cubicBezTo>
                  <a:cubicBezTo>
                    <a:pt x="87" y="124"/>
                    <a:pt x="80" y="129"/>
                    <a:pt x="78" y="129"/>
                  </a:cubicBezTo>
                  <a:cubicBezTo>
                    <a:pt x="73" y="129"/>
                    <a:pt x="71" y="136"/>
                    <a:pt x="71" y="141"/>
                  </a:cubicBezTo>
                  <a:cubicBezTo>
                    <a:pt x="71" y="143"/>
                    <a:pt x="73" y="144"/>
                    <a:pt x="75" y="145"/>
                  </a:cubicBezTo>
                  <a:cubicBezTo>
                    <a:pt x="74" y="151"/>
                    <a:pt x="69" y="151"/>
                    <a:pt x="68" y="156"/>
                  </a:cubicBezTo>
                  <a:cubicBezTo>
                    <a:pt x="65" y="156"/>
                    <a:pt x="64" y="156"/>
                    <a:pt x="62" y="156"/>
                  </a:cubicBezTo>
                  <a:cubicBezTo>
                    <a:pt x="58" y="156"/>
                    <a:pt x="57" y="163"/>
                    <a:pt x="51" y="163"/>
                  </a:cubicBezTo>
                  <a:cubicBezTo>
                    <a:pt x="49" y="163"/>
                    <a:pt x="46" y="153"/>
                    <a:pt x="46" y="152"/>
                  </a:cubicBezTo>
                  <a:cubicBezTo>
                    <a:pt x="46" y="151"/>
                    <a:pt x="47" y="151"/>
                    <a:pt x="47" y="150"/>
                  </a:cubicBezTo>
                  <a:cubicBezTo>
                    <a:pt x="43" y="146"/>
                    <a:pt x="43" y="143"/>
                    <a:pt x="42" y="138"/>
                  </a:cubicBezTo>
                  <a:cubicBezTo>
                    <a:pt x="40" y="134"/>
                    <a:pt x="37" y="134"/>
                    <a:pt x="37" y="129"/>
                  </a:cubicBezTo>
                  <a:cubicBezTo>
                    <a:pt x="37" y="128"/>
                    <a:pt x="38" y="126"/>
                    <a:pt x="39" y="125"/>
                  </a:cubicBezTo>
                  <a:lnTo>
                    <a:pt x="39" y="126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251"/>
            <p:cNvSpPr>
              <a:spLocks/>
            </p:cNvSpPr>
            <p:nvPr/>
          </p:nvSpPr>
          <p:spPr bwMode="auto">
            <a:xfrm>
              <a:off x="6211888" y="2154045"/>
              <a:ext cx="4127500" cy="1536700"/>
            </a:xfrm>
            <a:custGeom>
              <a:avLst/>
              <a:gdLst>
                <a:gd name="T0" fmla="*/ 779 w 1099"/>
                <a:gd name="T1" fmla="*/ 301 h 409"/>
                <a:gd name="T2" fmla="*/ 750 w 1099"/>
                <a:gd name="T3" fmla="*/ 250 h 409"/>
                <a:gd name="T4" fmla="*/ 856 w 1099"/>
                <a:gd name="T5" fmla="*/ 210 h 409"/>
                <a:gd name="T6" fmla="*/ 927 w 1099"/>
                <a:gd name="T7" fmla="*/ 178 h 409"/>
                <a:gd name="T8" fmla="*/ 878 w 1099"/>
                <a:gd name="T9" fmla="*/ 239 h 409"/>
                <a:gd name="T10" fmla="*/ 921 w 1099"/>
                <a:gd name="T11" fmla="*/ 233 h 409"/>
                <a:gd name="T12" fmla="*/ 1022 w 1099"/>
                <a:gd name="T13" fmla="*/ 161 h 409"/>
                <a:gd name="T14" fmla="*/ 1086 w 1099"/>
                <a:gd name="T15" fmla="*/ 148 h 409"/>
                <a:gd name="T16" fmla="*/ 972 w 1099"/>
                <a:gd name="T17" fmla="*/ 100 h 409"/>
                <a:gd name="T18" fmla="*/ 853 w 1099"/>
                <a:gd name="T19" fmla="*/ 82 h 409"/>
                <a:gd name="T20" fmla="*/ 738 w 1099"/>
                <a:gd name="T21" fmla="*/ 81 h 409"/>
                <a:gd name="T22" fmla="*/ 676 w 1099"/>
                <a:gd name="T23" fmla="*/ 50 h 409"/>
                <a:gd name="T24" fmla="*/ 567 w 1099"/>
                <a:gd name="T25" fmla="*/ 54 h 409"/>
                <a:gd name="T26" fmla="*/ 523 w 1099"/>
                <a:gd name="T27" fmla="*/ 14 h 409"/>
                <a:gd name="T28" fmla="*/ 390 w 1099"/>
                <a:gd name="T29" fmla="*/ 60 h 409"/>
                <a:gd name="T30" fmla="*/ 343 w 1099"/>
                <a:gd name="T31" fmla="*/ 76 h 409"/>
                <a:gd name="T32" fmla="*/ 331 w 1099"/>
                <a:gd name="T33" fmla="*/ 63 h 409"/>
                <a:gd name="T34" fmla="*/ 263 w 1099"/>
                <a:gd name="T35" fmla="*/ 107 h 409"/>
                <a:gd name="T36" fmla="*/ 165 w 1099"/>
                <a:gd name="T37" fmla="*/ 127 h 409"/>
                <a:gd name="T38" fmla="*/ 110 w 1099"/>
                <a:gd name="T39" fmla="*/ 152 h 409"/>
                <a:gd name="T40" fmla="*/ 118 w 1099"/>
                <a:gd name="T41" fmla="*/ 117 h 409"/>
                <a:gd name="T42" fmla="*/ 65 w 1099"/>
                <a:gd name="T43" fmla="*/ 122 h 409"/>
                <a:gd name="T44" fmla="*/ 70 w 1099"/>
                <a:gd name="T45" fmla="*/ 160 h 409"/>
                <a:gd name="T46" fmla="*/ 60 w 1099"/>
                <a:gd name="T47" fmla="*/ 203 h 409"/>
                <a:gd name="T48" fmla="*/ 26 w 1099"/>
                <a:gd name="T49" fmla="*/ 229 h 409"/>
                <a:gd name="T50" fmla="*/ 8 w 1099"/>
                <a:gd name="T51" fmla="*/ 254 h 409"/>
                <a:gd name="T52" fmla="*/ 28 w 1099"/>
                <a:gd name="T53" fmla="*/ 287 h 409"/>
                <a:gd name="T54" fmla="*/ 45 w 1099"/>
                <a:gd name="T55" fmla="*/ 307 h 409"/>
                <a:gd name="T56" fmla="*/ 58 w 1099"/>
                <a:gd name="T57" fmla="*/ 331 h 409"/>
                <a:gd name="T58" fmla="*/ 107 w 1099"/>
                <a:gd name="T59" fmla="*/ 333 h 409"/>
                <a:gd name="T60" fmla="*/ 116 w 1099"/>
                <a:gd name="T61" fmla="*/ 322 h 409"/>
                <a:gd name="T62" fmla="*/ 146 w 1099"/>
                <a:gd name="T63" fmla="*/ 361 h 409"/>
                <a:gd name="T64" fmla="*/ 180 w 1099"/>
                <a:gd name="T65" fmla="*/ 376 h 409"/>
                <a:gd name="T66" fmla="*/ 188 w 1099"/>
                <a:gd name="T67" fmla="*/ 382 h 409"/>
                <a:gd name="T68" fmla="*/ 180 w 1099"/>
                <a:gd name="T69" fmla="*/ 326 h 409"/>
                <a:gd name="T70" fmla="*/ 212 w 1099"/>
                <a:gd name="T71" fmla="*/ 332 h 409"/>
                <a:gd name="T72" fmla="*/ 219 w 1099"/>
                <a:gd name="T73" fmla="*/ 360 h 409"/>
                <a:gd name="T74" fmla="*/ 220 w 1099"/>
                <a:gd name="T75" fmla="*/ 384 h 409"/>
                <a:gd name="T76" fmla="*/ 230 w 1099"/>
                <a:gd name="T77" fmla="*/ 388 h 409"/>
                <a:gd name="T78" fmla="*/ 268 w 1099"/>
                <a:gd name="T79" fmla="*/ 399 h 409"/>
                <a:gd name="T80" fmla="*/ 288 w 1099"/>
                <a:gd name="T81" fmla="*/ 401 h 409"/>
                <a:gd name="T82" fmla="*/ 313 w 1099"/>
                <a:gd name="T83" fmla="*/ 396 h 409"/>
                <a:gd name="T84" fmla="*/ 336 w 1099"/>
                <a:gd name="T85" fmla="*/ 397 h 409"/>
                <a:gd name="T86" fmla="*/ 348 w 1099"/>
                <a:gd name="T87" fmla="*/ 384 h 409"/>
                <a:gd name="T88" fmla="*/ 426 w 1099"/>
                <a:gd name="T89" fmla="*/ 305 h 409"/>
                <a:gd name="T90" fmla="*/ 511 w 1099"/>
                <a:gd name="T91" fmla="*/ 275 h 409"/>
                <a:gd name="T92" fmla="*/ 629 w 1099"/>
                <a:gd name="T93" fmla="*/ 293 h 409"/>
                <a:gd name="T94" fmla="*/ 725 w 1099"/>
                <a:gd name="T95" fmla="*/ 312 h 409"/>
                <a:gd name="T96" fmla="*/ 720 w 1099"/>
                <a:gd name="T97" fmla="*/ 33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9" h="409">
                  <a:moveTo>
                    <a:pt x="719" y="352"/>
                  </a:moveTo>
                  <a:cubicBezTo>
                    <a:pt x="719" y="352"/>
                    <a:pt x="727" y="354"/>
                    <a:pt x="734" y="354"/>
                  </a:cubicBezTo>
                  <a:cubicBezTo>
                    <a:pt x="747" y="354"/>
                    <a:pt x="760" y="327"/>
                    <a:pt x="769" y="318"/>
                  </a:cubicBezTo>
                  <a:cubicBezTo>
                    <a:pt x="772" y="314"/>
                    <a:pt x="777" y="306"/>
                    <a:pt x="779" y="301"/>
                  </a:cubicBezTo>
                  <a:cubicBezTo>
                    <a:pt x="780" y="294"/>
                    <a:pt x="778" y="290"/>
                    <a:pt x="781" y="284"/>
                  </a:cubicBezTo>
                  <a:cubicBezTo>
                    <a:pt x="782" y="281"/>
                    <a:pt x="785" y="276"/>
                    <a:pt x="785" y="271"/>
                  </a:cubicBezTo>
                  <a:cubicBezTo>
                    <a:pt x="785" y="265"/>
                    <a:pt x="775" y="253"/>
                    <a:pt x="771" y="256"/>
                  </a:cubicBezTo>
                  <a:cubicBezTo>
                    <a:pt x="757" y="267"/>
                    <a:pt x="750" y="251"/>
                    <a:pt x="750" y="250"/>
                  </a:cubicBezTo>
                  <a:cubicBezTo>
                    <a:pt x="750" y="243"/>
                    <a:pt x="763" y="236"/>
                    <a:pt x="767" y="231"/>
                  </a:cubicBezTo>
                  <a:cubicBezTo>
                    <a:pt x="774" y="224"/>
                    <a:pt x="784" y="213"/>
                    <a:pt x="793" y="210"/>
                  </a:cubicBezTo>
                  <a:cubicBezTo>
                    <a:pt x="802" y="208"/>
                    <a:pt x="829" y="205"/>
                    <a:pt x="836" y="205"/>
                  </a:cubicBezTo>
                  <a:cubicBezTo>
                    <a:pt x="846" y="205"/>
                    <a:pt x="850" y="210"/>
                    <a:pt x="856" y="210"/>
                  </a:cubicBezTo>
                  <a:cubicBezTo>
                    <a:pt x="859" y="210"/>
                    <a:pt x="861" y="210"/>
                    <a:pt x="868" y="210"/>
                  </a:cubicBezTo>
                  <a:cubicBezTo>
                    <a:pt x="872" y="195"/>
                    <a:pt x="879" y="186"/>
                    <a:pt x="894" y="186"/>
                  </a:cubicBezTo>
                  <a:cubicBezTo>
                    <a:pt x="898" y="186"/>
                    <a:pt x="900" y="185"/>
                    <a:pt x="908" y="186"/>
                  </a:cubicBezTo>
                  <a:cubicBezTo>
                    <a:pt x="904" y="189"/>
                    <a:pt x="902" y="209"/>
                    <a:pt x="927" y="178"/>
                  </a:cubicBezTo>
                  <a:cubicBezTo>
                    <a:pt x="930" y="178"/>
                    <a:pt x="942" y="183"/>
                    <a:pt x="924" y="194"/>
                  </a:cubicBezTo>
                  <a:cubicBezTo>
                    <a:pt x="918" y="198"/>
                    <a:pt x="912" y="196"/>
                    <a:pt x="908" y="202"/>
                  </a:cubicBezTo>
                  <a:cubicBezTo>
                    <a:pt x="903" y="209"/>
                    <a:pt x="899" y="217"/>
                    <a:pt x="892" y="221"/>
                  </a:cubicBezTo>
                  <a:cubicBezTo>
                    <a:pt x="886" y="224"/>
                    <a:pt x="878" y="230"/>
                    <a:pt x="878" y="239"/>
                  </a:cubicBezTo>
                  <a:cubicBezTo>
                    <a:pt x="878" y="248"/>
                    <a:pt x="881" y="275"/>
                    <a:pt x="887" y="280"/>
                  </a:cubicBezTo>
                  <a:cubicBezTo>
                    <a:pt x="892" y="273"/>
                    <a:pt x="895" y="261"/>
                    <a:pt x="904" y="259"/>
                  </a:cubicBezTo>
                  <a:cubicBezTo>
                    <a:pt x="903" y="252"/>
                    <a:pt x="914" y="251"/>
                    <a:pt x="914" y="246"/>
                  </a:cubicBezTo>
                  <a:cubicBezTo>
                    <a:pt x="914" y="239"/>
                    <a:pt x="921" y="237"/>
                    <a:pt x="921" y="233"/>
                  </a:cubicBezTo>
                  <a:cubicBezTo>
                    <a:pt x="921" y="230"/>
                    <a:pt x="919" y="227"/>
                    <a:pt x="921" y="222"/>
                  </a:cubicBezTo>
                  <a:cubicBezTo>
                    <a:pt x="940" y="183"/>
                    <a:pt x="957" y="204"/>
                    <a:pt x="963" y="204"/>
                  </a:cubicBezTo>
                  <a:cubicBezTo>
                    <a:pt x="984" y="204"/>
                    <a:pt x="998" y="179"/>
                    <a:pt x="1016" y="178"/>
                  </a:cubicBezTo>
                  <a:cubicBezTo>
                    <a:pt x="1049" y="178"/>
                    <a:pt x="1022" y="165"/>
                    <a:pt x="1022" y="161"/>
                  </a:cubicBezTo>
                  <a:cubicBezTo>
                    <a:pt x="1022" y="151"/>
                    <a:pt x="1036" y="153"/>
                    <a:pt x="1038" y="148"/>
                  </a:cubicBezTo>
                  <a:cubicBezTo>
                    <a:pt x="1039" y="145"/>
                    <a:pt x="1037" y="140"/>
                    <a:pt x="1042" y="140"/>
                  </a:cubicBezTo>
                  <a:cubicBezTo>
                    <a:pt x="1056" y="140"/>
                    <a:pt x="1068" y="159"/>
                    <a:pt x="1078" y="159"/>
                  </a:cubicBezTo>
                  <a:cubicBezTo>
                    <a:pt x="1082" y="159"/>
                    <a:pt x="1083" y="151"/>
                    <a:pt x="1086" y="148"/>
                  </a:cubicBezTo>
                  <a:cubicBezTo>
                    <a:pt x="1090" y="143"/>
                    <a:pt x="1093" y="143"/>
                    <a:pt x="1099" y="141"/>
                  </a:cubicBezTo>
                  <a:cubicBezTo>
                    <a:pt x="1091" y="131"/>
                    <a:pt x="1065" y="124"/>
                    <a:pt x="1052" y="117"/>
                  </a:cubicBezTo>
                  <a:cubicBezTo>
                    <a:pt x="1034" y="107"/>
                    <a:pt x="1010" y="95"/>
                    <a:pt x="984" y="95"/>
                  </a:cubicBezTo>
                  <a:cubicBezTo>
                    <a:pt x="977" y="95"/>
                    <a:pt x="972" y="97"/>
                    <a:pt x="972" y="100"/>
                  </a:cubicBezTo>
                  <a:cubicBezTo>
                    <a:pt x="979" y="122"/>
                    <a:pt x="962" y="100"/>
                    <a:pt x="958" y="100"/>
                  </a:cubicBezTo>
                  <a:cubicBezTo>
                    <a:pt x="906" y="99"/>
                    <a:pt x="906" y="99"/>
                    <a:pt x="906" y="99"/>
                  </a:cubicBezTo>
                  <a:cubicBezTo>
                    <a:pt x="903" y="87"/>
                    <a:pt x="895" y="83"/>
                    <a:pt x="880" y="83"/>
                  </a:cubicBezTo>
                  <a:cubicBezTo>
                    <a:pt x="871" y="83"/>
                    <a:pt x="858" y="86"/>
                    <a:pt x="853" y="82"/>
                  </a:cubicBezTo>
                  <a:cubicBezTo>
                    <a:pt x="849" y="78"/>
                    <a:pt x="849" y="73"/>
                    <a:pt x="842" y="70"/>
                  </a:cubicBezTo>
                  <a:cubicBezTo>
                    <a:pt x="828" y="66"/>
                    <a:pt x="813" y="63"/>
                    <a:pt x="796" y="63"/>
                  </a:cubicBezTo>
                  <a:cubicBezTo>
                    <a:pt x="778" y="63"/>
                    <a:pt x="775" y="72"/>
                    <a:pt x="774" y="81"/>
                  </a:cubicBezTo>
                  <a:cubicBezTo>
                    <a:pt x="757" y="81"/>
                    <a:pt x="749" y="81"/>
                    <a:pt x="738" y="81"/>
                  </a:cubicBezTo>
                  <a:cubicBezTo>
                    <a:pt x="732" y="81"/>
                    <a:pt x="731" y="75"/>
                    <a:pt x="723" y="75"/>
                  </a:cubicBezTo>
                  <a:cubicBezTo>
                    <a:pt x="722" y="78"/>
                    <a:pt x="721" y="85"/>
                    <a:pt x="717" y="85"/>
                  </a:cubicBezTo>
                  <a:cubicBezTo>
                    <a:pt x="708" y="85"/>
                    <a:pt x="704" y="73"/>
                    <a:pt x="704" y="67"/>
                  </a:cubicBezTo>
                  <a:cubicBezTo>
                    <a:pt x="704" y="66"/>
                    <a:pt x="722" y="54"/>
                    <a:pt x="676" y="50"/>
                  </a:cubicBezTo>
                  <a:cubicBezTo>
                    <a:pt x="670" y="50"/>
                    <a:pt x="666" y="52"/>
                    <a:pt x="666" y="59"/>
                  </a:cubicBezTo>
                  <a:cubicBezTo>
                    <a:pt x="642" y="59"/>
                    <a:pt x="642" y="59"/>
                    <a:pt x="642" y="59"/>
                  </a:cubicBezTo>
                  <a:cubicBezTo>
                    <a:pt x="634" y="57"/>
                    <a:pt x="595" y="53"/>
                    <a:pt x="590" y="44"/>
                  </a:cubicBezTo>
                  <a:cubicBezTo>
                    <a:pt x="560" y="69"/>
                    <a:pt x="567" y="54"/>
                    <a:pt x="567" y="54"/>
                  </a:cubicBezTo>
                  <a:cubicBezTo>
                    <a:pt x="574" y="45"/>
                    <a:pt x="642" y="26"/>
                    <a:pt x="586" y="13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0" y="6"/>
                    <a:pt x="555" y="0"/>
                    <a:pt x="545" y="0"/>
                  </a:cubicBezTo>
                  <a:cubicBezTo>
                    <a:pt x="533" y="0"/>
                    <a:pt x="529" y="9"/>
                    <a:pt x="523" y="14"/>
                  </a:cubicBezTo>
                  <a:cubicBezTo>
                    <a:pt x="518" y="17"/>
                    <a:pt x="489" y="29"/>
                    <a:pt x="491" y="18"/>
                  </a:cubicBezTo>
                  <a:cubicBezTo>
                    <a:pt x="484" y="21"/>
                    <a:pt x="452" y="23"/>
                    <a:pt x="435" y="38"/>
                  </a:cubicBezTo>
                  <a:cubicBezTo>
                    <a:pt x="432" y="41"/>
                    <a:pt x="431" y="50"/>
                    <a:pt x="425" y="50"/>
                  </a:cubicBezTo>
                  <a:cubicBezTo>
                    <a:pt x="418" y="50"/>
                    <a:pt x="390" y="47"/>
                    <a:pt x="390" y="60"/>
                  </a:cubicBezTo>
                  <a:cubicBezTo>
                    <a:pt x="390" y="63"/>
                    <a:pt x="392" y="66"/>
                    <a:pt x="393" y="69"/>
                  </a:cubicBezTo>
                  <a:cubicBezTo>
                    <a:pt x="388" y="73"/>
                    <a:pt x="386" y="69"/>
                    <a:pt x="371" y="69"/>
                  </a:cubicBezTo>
                  <a:cubicBezTo>
                    <a:pt x="357" y="87"/>
                    <a:pt x="358" y="67"/>
                    <a:pt x="355" y="63"/>
                  </a:cubicBezTo>
                  <a:cubicBezTo>
                    <a:pt x="354" y="70"/>
                    <a:pt x="349" y="73"/>
                    <a:pt x="343" y="76"/>
                  </a:cubicBezTo>
                  <a:cubicBezTo>
                    <a:pt x="345" y="83"/>
                    <a:pt x="355" y="89"/>
                    <a:pt x="348" y="97"/>
                  </a:cubicBezTo>
                  <a:cubicBezTo>
                    <a:pt x="343" y="102"/>
                    <a:pt x="357" y="119"/>
                    <a:pt x="350" y="119"/>
                  </a:cubicBezTo>
                  <a:cubicBezTo>
                    <a:pt x="340" y="119"/>
                    <a:pt x="338" y="84"/>
                    <a:pt x="338" y="77"/>
                  </a:cubicBezTo>
                  <a:cubicBezTo>
                    <a:pt x="338" y="70"/>
                    <a:pt x="350" y="66"/>
                    <a:pt x="331" y="63"/>
                  </a:cubicBezTo>
                  <a:cubicBezTo>
                    <a:pt x="321" y="61"/>
                    <a:pt x="303" y="77"/>
                    <a:pt x="303" y="85"/>
                  </a:cubicBezTo>
                  <a:cubicBezTo>
                    <a:pt x="303" y="96"/>
                    <a:pt x="307" y="102"/>
                    <a:pt x="313" y="108"/>
                  </a:cubicBezTo>
                  <a:cubicBezTo>
                    <a:pt x="325" y="128"/>
                    <a:pt x="295" y="106"/>
                    <a:pt x="284" y="103"/>
                  </a:cubicBezTo>
                  <a:cubicBezTo>
                    <a:pt x="253" y="95"/>
                    <a:pt x="263" y="105"/>
                    <a:pt x="263" y="107"/>
                  </a:cubicBezTo>
                  <a:cubicBezTo>
                    <a:pt x="262" y="124"/>
                    <a:pt x="255" y="110"/>
                    <a:pt x="250" y="110"/>
                  </a:cubicBezTo>
                  <a:cubicBezTo>
                    <a:pt x="243" y="110"/>
                    <a:pt x="229" y="120"/>
                    <a:pt x="219" y="115"/>
                  </a:cubicBezTo>
                  <a:cubicBezTo>
                    <a:pt x="214" y="101"/>
                    <a:pt x="180" y="132"/>
                    <a:pt x="171" y="132"/>
                  </a:cubicBezTo>
                  <a:cubicBezTo>
                    <a:pt x="168" y="132"/>
                    <a:pt x="164" y="130"/>
                    <a:pt x="165" y="127"/>
                  </a:cubicBezTo>
                  <a:cubicBezTo>
                    <a:pt x="169" y="118"/>
                    <a:pt x="164" y="98"/>
                    <a:pt x="154" y="128"/>
                  </a:cubicBezTo>
                  <a:cubicBezTo>
                    <a:pt x="154" y="130"/>
                    <a:pt x="158" y="131"/>
                    <a:pt x="158" y="135"/>
                  </a:cubicBezTo>
                  <a:cubicBezTo>
                    <a:pt x="158" y="143"/>
                    <a:pt x="146" y="138"/>
                    <a:pt x="139" y="140"/>
                  </a:cubicBezTo>
                  <a:cubicBezTo>
                    <a:pt x="133" y="142"/>
                    <a:pt x="136" y="163"/>
                    <a:pt x="110" y="152"/>
                  </a:cubicBezTo>
                  <a:cubicBezTo>
                    <a:pt x="110" y="161"/>
                    <a:pt x="110" y="161"/>
                    <a:pt x="110" y="161"/>
                  </a:cubicBezTo>
                  <a:cubicBezTo>
                    <a:pt x="97" y="160"/>
                    <a:pt x="99" y="146"/>
                    <a:pt x="94" y="140"/>
                  </a:cubicBezTo>
                  <a:cubicBezTo>
                    <a:pt x="104" y="140"/>
                    <a:pt x="109" y="139"/>
                    <a:pt x="119" y="142"/>
                  </a:cubicBezTo>
                  <a:cubicBezTo>
                    <a:pt x="131" y="145"/>
                    <a:pt x="157" y="129"/>
                    <a:pt x="118" y="117"/>
                  </a:cubicBezTo>
                  <a:cubicBezTo>
                    <a:pt x="107" y="113"/>
                    <a:pt x="82" y="101"/>
                    <a:pt x="75" y="101"/>
                  </a:cubicBezTo>
                  <a:cubicBezTo>
                    <a:pt x="74" y="101"/>
                    <a:pt x="74" y="100"/>
                    <a:pt x="69" y="101"/>
                  </a:cubicBezTo>
                  <a:cubicBezTo>
                    <a:pt x="65" y="103"/>
                    <a:pt x="57" y="107"/>
                    <a:pt x="57" y="112"/>
                  </a:cubicBezTo>
                  <a:cubicBezTo>
                    <a:pt x="57" y="117"/>
                    <a:pt x="65" y="117"/>
                    <a:pt x="65" y="122"/>
                  </a:cubicBezTo>
                  <a:cubicBezTo>
                    <a:pt x="65" y="125"/>
                    <a:pt x="61" y="127"/>
                    <a:pt x="61" y="131"/>
                  </a:cubicBezTo>
                  <a:cubicBezTo>
                    <a:pt x="61" y="135"/>
                    <a:pt x="66" y="138"/>
                    <a:pt x="66" y="142"/>
                  </a:cubicBezTo>
                  <a:cubicBezTo>
                    <a:pt x="66" y="145"/>
                    <a:pt x="63" y="146"/>
                    <a:pt x="63" y="149"/>
                  </a:cubicBezTo>
                  <a:cubicBezTo>
                    <a:pt x="63" y="154"/>
                    <a:pt x="70" y="155"/>
                    <a:pt x="70" y="160"/>
                  </a:cubicBezTo>
                  <a:cubicBezTo>
                    <a:pt x="70" y="162"/>
                    <a:pt x="68" y="163"/>
                    <a:pt x="68" y="163"/>
                  </a:cubicBezTo>
                  <a:cubicBezTo>
                    <a:pt x="70" y="167"/>
                    <a:pt x="75" y="168"/>
                    <a:pt x="75" y="173"/>
                  </a:cubicBezTo>
                  <a:cubicBezTo>
                    <a:pt x="75" y="180"/>
                    <a:pt x="59" y="189"/>
                    <a:pt x="54" y="195"/>
                  </a:cubicBezTo>
                  <a:cubicBezTo>
                    <a:pt x="56" y="198"/>
                    <a:pt x="58" y="199"/>
                    <a:pt x="60" y="203"/>
                  </a:cubicBezTo>
                  <a:cubicBezTo>
                    <a:pt x="57" y="205"/>
                    <a:pt x="51" y="208"/>
                    <a:pt x="48" y="208"/>
                  </a:cubicBezTo>
                  <a:cubicBezTo>
                    <a:pt x="44" y="208"/>
                    <a:pt x="41" y="207"/>
                    <a:pt x="36" y="207"/>
                  </a:cubicBezTo>
                  <a:cubicBezTo>
                    <a:pt x="31" y="207"/>
                    <a:pt x="20" y="211"/>
                    <a:pt x="23" y="214"/>
                  </a:cubicBezTo>
                  <a:cubicBezTo>
                    <a:pt x="35" y="225"/>
                    <a:pt x="29" y="229"/>
                    <a:pt x="26" y="229"/>
                  </a:cubicBezTo>
                  <a:cubicBezTo>
                    <a:pt x="22" y="229"/>
                    <a:pt x="21" y="224"/>
                    <a:pt x="17" y="224"/>
                  </a:cubicBezTo>
                  <a:cubicBezTo>
                    <a:pt x="13" y="224"/>
                    <a:pt x="8" y="234"/>
                    <a:pt x="8" y="239"/>
                  </a:cubicBezTo>
                  <a:cubicBezTo>
                    <a:pt x="8" y="248"/>
                    <a:pt x="1" y="247"/>
                    <a:pt x="0" y="255"/>
                  </a:cubicBezTo>
                  <a:cubicBezTo>
                    <a:pt x="3" y="255"/>
                    <a:pt x="6" y="254"/>
                    <a:pt x="8" y="254"/>
                  </a:cubicBezTo>
                  <a:cubicBezTo>
                    <a:pt x="13" y="254"/>
                    <a:pt x="15" y="254"/>
                    <a:pt x="20" y="254"/>
                  </a:cubicBezTo>
                  <a:cubicBezTo>
                    <a:pt x="25" y="254"/>
                    <a:pt x="27" y="262"/>
                    <a:pt x="27" y="267"/>
                  </a:cubicBezTo>
                  <a:cubicBezTo>
                    <a:pt x="27" y="270"/>
                    <a:pt x="24" y="272"/>
                    <a:pt x="24" y="275"/>
                  </a:cubicBezTo>
                  <a:cubicBezTo>
                    <a:pt x="24" y="280"/>
                    <a:pt x="28" y="283"/>
                    <a:pt x="28" y="287"/>
                  </a:cubicBezTo>
                  <a:cubicBezTo>
                    <a:pt x="28" y="290"/>
                    <a:pt x="24" y="291"/>
                    <a:pt x="23" y="292"/>
                  </a:cubicBezTo>
                  <a:cubicBezTo>
                    <a:pt x="20" y="296"/>
                    <a:pt x="19" y="300"/>
                    <a:pt x="19" y="305"/>
                  </a:cubicBezTo>
                  <a:cubicBezTo>
                    <a:pt x="19" y="311"/>
                    <a:pt x="24" y="310"/>
                    <a:pt x="29" y="310"/>
                  </a:cubicBezTo>
                  <a:cubicBezTo>
                    <a:pt x="36" y="310"/>
                    <a:pt x="40" y="307"/>
                    <a:pt x="45" y="307"/>
                  </a:cubicBezTo>
                  <a:cubicBezTo>
                    <a:pt x="51" y="307"/>
                    <a:pt x="50" y="319"/>
                    <a:pt x="56" y="319"/>
                  </a:cubicBezTo>
                  <a:cubicBezTo>
                    <a:pt x="56" y="328"/>
                    <a:pt x="56" y="328"/>
                    <a:pt x="56" y="328"/>
                  </a:cubicBezTo>
                  <a:cubicBezTo>
                    <a:pt x="56" y="329"/>
                    <a:pt x="56" y="329"/>
                    <a:pt x="57" y="330"/>
                  </a:cubicBezTo>
                  <a:cubicBezTo>
                    <a:pt x="58" y="331"/>
                    <a:pt x="58" y="331"/>
                    <a:pt x="58" y="331"/>
                  </a:cubicBezTo>
                  <a:cubicBezTo>
                    <a:pt x="59" y="331"/>
                    <a:pt x="62" y="330"/>
                    <a:pt x="63" y="330"/>
                  </a:cubicBezTo>
                  <a:cubicBezTo>
                    <a:pt x="68" y="328"/>
                    <a:pt x="69" y="323"/>
                    <a:pt x="74" y="323"/>
                  </a:cubicBezTo>
                  <a:cubicBezTo>
                    <a:pt x="78" y="323"/>
                    <a:pt x="88" y="340"/>
                    <a:pt x="91" y="340"/>
                  </a:cubicBezTo>
                  <a:cubicBezTo>
                    <a:pt x="95" y="340"/>
                    <a:pt x="105" y="335"/>
                    <a:pt x="107" y="333"/>
                  </a:cubicBezTo>
                  <a:cubicBezTo>
                    <a:pt x="107" y="333"/>
                    <a:pt x="101" y="332"/>
                    <a:pt x="101" y="332"/>
                  </a:cubicBezTo>
                  <a:cubicBezTo>
                    <a:pt x="100" y="332"/>
                    <a:pt x="97" y="331"/>
                    <a:pt x="97" y="328"/>
                  </a:cubicBezTo>
                  <a:cubicBezTo>
                    <a:pt x="97" y="326"/>
                    <a:pt x="114" y="320"/>
                    <a:pt x="120" y="318"/>
                  </a:cubicBezTo>
                  <a:cubicBezTo>
                    <a:pt x="120" y="318"/>
                    <a:pt x="117" y="321"/>
                    <a:pt x="116" y="322"/>
                  </a:cubicBezTo>
                  <a:cubicBezTo>
                    <a:pt x="116" y="323"/>
                    <a:pt x="122" y="329"/>
                    <a:pt x="109" y="333"/>
                  </a:cubicBezTo>
                  <a:cubicBezTo>
                    <a:pt x="114" y="346"/>
                    <a:pt x="141" y="344"/>
                    <a:pt x="141" y="362"/>
                  </a:cubicBezTo>
                  <a:cubicBezTo>
                    <a:pt x="141" y="362"/>
                    <a:pt x="141" y="362"/>
                    <a:pt x="141" y="362"/>
                  </a:cubicBezTo>
                  <a:cubicBezTo>
                    <a:pt x="143" y="361"/>
                    <a:pt x="144" y="361"/>
                    <a:pt x="146" y="361"/>
                  </a:cubicBezTo>
                  <a:cubicBezTo>
                    <a:pt x="153" y="361"/>
                    <a:pt x="153" y="365"/>
                    <a:pt x="155" y="370"/>
                  </a:cubicBezTo>
                  <a:cubicBezTo>
                    <a:pt x="156" y="371"/>
                    <a:pt x="160" y="373"/>
                    <a:pt x="161" y="373"/>
                  </a:cubicBezTo>
                  <a:cubicBezTo>
                    <a:pt x="165" y="375"/>
                    <a:pt x="166" y="382"/>
                    <a:pt x="172" y="382"/>
                  </a:cubicBezTo>
                  <a:cubicBezTo>
                    <a:pt x="177" y="382"/>
                    <a:pt x="177" y="377"/>
                    <a:pt x="180" y="376"/>
                  </a:cubicBezTo>
                  <a:cubicBezTo>
                    <a:pt x="182" y="376"/>
                    <a:pt x="182" y="376"/>
                    <a:pt x="183" y="376"/>
                  </a:cubicBezTo>
                  <a:cubicBezTo>
                    <a:pt x="184" y="377"/>
                    <a:pt x="184" y="379"/>
                    <a:pt x="185" y="380"/>
                  </a:cubicBezTo>
                  <a:cubicBezTo>
                    <a:pt x="185" y="380"/>
                    <a:pt x="185" y="381"/>
                    <a:pt x="185" y="381"/>
                  </a:cubicBezTo>
                  <a:cubicBezTo>
                    <a:pt x="188" y="382"/>
                    <a:pt x="188" y="382"/>
                    <a:pt x="188" y="382"/>
                  </a:cubicBezTo>
                  <a:cubicBezTo>
                    <a:pt x="191" y="378"/>
                    <a:pt x="191" y="372"/>
                    <a:pt x="194" y="371"/>
                  </a:cubicBezTo>
                  <a:cubicBezTo>
                    <a:pt x="188" y="367"/>
                    <a:pt x="179" y="354"/>
                    <a:pt x="179" y="346"/>
                  </a:cubicBezTo>
                  <a:cubicBezTo>
                    <a:pt x="179" y="344"/>
                    <a:pt x="174" y="340"/>
                    <a:pt x="174" y="337"/>
                  </a:cubicBezTo>
                  <a:cubicBezTo>
                    <a:pt x="174" y="336"/>
                    <a:pt x="178" y="327"/>
                    <a:pt x="180" y="326"/>
                  </a:cubicBezTo>
                  <a:cubicBezTo>
                    <a:pt x="181" y="327"/>
                    <a:pt x="187" y="323"/>
                    <a:pt x="188" y="323"/>
                  </a:cubicBezTo>
                  <a:cubicBezTo>
                    <a:pt x="194" y="320"/>
                    <a:pt x="198" y="319"/>
                    <a:pt x="205" y="319"/>
                  </a:cubicBezTo>
                  <a:cubicBezTo>
                    <a:pt x="217" y="319"/>
                    <a:pt x="219" y="325"/>
                    <a:pt x="224" y="331"/>
                  </a:cubicBezTo>
                  <a:cubicBezTo>
                    <a:pt x="221" y="334"/>
                    <a:pt x="216" y="332"/>
                    <a:pt x="212" y="332"/>
                  </a:cubicBezTo>
                  <a:cubicBezTo>
                    <a:pt x="206" y="332"/>
                    <a:pt x="197" y="338"/>
                    <a:pt x="196" y="337"/>
                  </a:cubicBezTo>
                  <a:cubicBezTo>
                    <a:pt x="196" y="342"/>
                    <a:pt x="200" y="342"/>
                    <a:pt x="201" y="344"/>
                  </a:cubicBezTo>
                  <a:cubicBezTo>
                    <a:pt x="206" y="352"/>
                    <a:pt x="212" y="355"/>
                    <a:pt x="212" y="363"/>
                  </a:cubicBezTo>
                  <a:cubicBezTo>
                    <a:pt x="214" y="362"/>
                    <a:pt x="218" y="360"/>
                    <a:pt x="219" y="360"/>
                  </a:cubicBezTo>
                  <a:cubicBezTo>
                    <a:pt x="220" y="363"/>
                    <a:pt x="223" y="365"/>
                    <a:pt x="223" y="369"/>
                  </a:cubicBezTo>
                  <a:cubicBezTo>
                    <a:pt x="216" y="369"/>
                    <a:pt x="216" y="369"/>
                    <a:pt x="216" y="369"/>
                  </a:cubicBezTo>
                  <a:cubicBezTo>
                    <a:pt x="214" y="369"/>
                    <a:pt x="212" y="371"/>
                    <a:pt x="212" y="374"/>
                  </a:cubicBezTo>
                  <a:cubicBezTo>
                    <a:pt x="217" y="375"/>
                    <a:pt x="220" y="379"/>
                    <a:pt x="220" y="384"/>
                  </a:cubicBezTo>
                  <a:cubicBezTo>
                    <a:pt x="220" y="386"/>
                    <a:pt x="218" y="387"/>
                    <a:pt x="218" y="389"/>
                  </a:cubicBezTo>
                  <a:cubicBezTo>
                    <a:pt x="218" y="391"/>
                    <a:pt x="220" y="394"/>
                    <a:pt x="221" y="394"/>
                  </a:cubicBezTo>
                  <a:cubicBezTo>
                    <a:pt x="221" y="392"/>
                    <a:pt x="223" y="392"/>
                    <a:pt x="225" y="391"/>
                  </a:cubicBezTo>
                  <a:cubicBezTo>
                    <a:pt x="228" y="390"/>
                    <a:pt x="227" y="389"/>
                    <a:pt x="230" y="388"/>
                  </a:cubicBezTo>
                  <a:cubicBezTo>
                    <a:pt x="234" y="387"/>
                    <a:pt x="236" y="388"/>
                    <a:pt x="240" y="385"/>
                  </a:cubicBezTo>
                  <a:cubicBezTo>
                    <a:pt x="245" y="388"/>
                    <a:pt x="248" y="388"/>
                    <a:pt x="253" y="390"/>
                  </a:cubicBezTo>
                  <a:cubicBezTo>
                    <a:pt x="258" y="392"/>
                    <a:pt x="260" y="397"/>
                    <a:pt x="266" y="397"/>
                  </a:cubicBezTo>
                  <a:cubicBezTo>
                    <a:pt x="267" y="398"/>
                    <a:pt x="268" y="399"/>
                    <a:pt x="268" y="399"/>
                  </a:cubicBezTo>
                  <a:cubicBezTo>
                    <a:pt x="269" y="402"/>
                    <a:pt x="268" y="405"/>
                    <a:pt x="269" y="408"/>
                  </a:cubicBezTo>
                  <a:cubicBezTo>
                    <a:pt x="272" y="405"/>
                    <a:pt x="274" y="409"/>
                    <a:pt x="276" y="409"/>
                  </a:cubicBezTo>
                  <a:cubicBezTo>
                    <a:pt x="279" y="409"/>
                    <a:pt x="280" y="406"/>
                    <a:pt x="281" y="405"/>
                  </a:cubicBezTo>
                  <a:cubicBezTo>
                    <a:pt x="283" y="403"/>
                    <a:pt x="286" y="403"/>
                    <a:pt x="288" y="401"/>
                  </a:cubicBezTo>
                  <a:cubicBezTo>
                    <a:pt x="292" y="398"/>
                    <a:pt x="292" y="392"/>
                    <a:pt x="298" y="392"/>
                  </a:cubicBezTo>
                  <a:cubicBezTo>
                    <a:pt x="300" y="392"/>
                    <a:pt x="299" y="393"/>
                    <a:pt x="301" y="393"/>
                  </a:cubicBezTo>
                  <a:cubicBezTo>
                    <a:pt x="302" y="395"/>
                    <a:pt x="307" y="394"/>
                    <a:pt x="309" y="394"/>
                  </a:cubicBezTo>
                  <a:cubicBezTo>
                    <a:pt x="310" y="394"/>
                    <a:pt x="311" y="396"/>
                    <a:pt x="313" y="396"/>
                  </a:cubicBezTo>
                  <a:cubicBezTo>
                    <a:pt x="317" y="396"/>
                    <a:pt x="321" y="393"/>
                    <a:pt x="323" y="390"/>
                  </a:cubicBezTo>
                  <a:cubicBezTo>
                    <a:pt x="323" y="391"/>
                    <a:pt x="323" y="390"/>
                    <a:pt x="324" y="390"/>
                  </a:cubicBezTo>
                  <a:cubicBezTo>
                    <a:pt x="326" y="390"/>
                    <a:pt x="327" y="385"/>
                    <a:pt x="332" y="385"/>
                  </a:cubicBezTo>
                  <a:cubicBezTo>
                    <a:pt x="336" y="385"/>
                    <a:pt x="331" y="397"/>
                    <a:pt x="336" y="397"/>
                  </a:cubicBezTo>
                  <a:cubicBezTo>
                    <a:pt x="342" y="397"/>
                    <a:pt x="343" y="393"/>
                    <a:pt x="348" y="393"/>
                  </a:cubicBezTo>
                  <a:cubicBezTo>
                    <a:pt x="351" y="393"/>
                    <a:pt x="353" y="393"/>
                    <a:pt x="356" y="394"/>
                  </a:cubicBezTo>
                  <a:cubicBezTo>
                    <a:pt x="356" y="392"/>
                    <a:pt x="356" y="392"/>
                    <a:pt x="356" y="392"/>
                  </a:cubicBezTo>
                  <a:cubicBezTo>
                    <a:pt x="355" y="387"/>
                    <a:pt x="354" y="386"/>
                    <a:pt x="348" y="384"/>
                  </a:cubicBezTo>
                  <a:cubicBezTo>
                    <a:pt x="349" y="380"/>
                    <a:pt x="353" y="370"/>
                    <a:pt x="357" y="370"/>
                  </a:cubicBezTo>
                  <a:cubicBezTo>
                    <a:pt x="378" y="370"/>
                    <a:pt x="392" y="359"/>
                    <a:pt x="392" y="333"/>
                  </a:cubicBezTo>
                  <a:cubicBezTo>
                    <a:pt x="404" y="332"/>
                    <a:pt x="404" y="318"/>
                    <a:pt x="411" y="319"/>
                  </a:cubicBezTo>
                  <a:cubicBezTo>
                    <a:pt x="430" y="321"/>
                    <a:pt x="423" y="308"/>
                    <a:pt x="426" y="305"/>
                  </a:cubicBezTo>
                  <a:cubicBezTo>
                    <a:pt x="435" y="297"/>
                    <a:pt x="449" y="297"/>
                    <a:pt x="460" y="290"/>
                  </a:cubicBezTo>
                  <a:cubicBezTo>
                    <a:pt x="462" y="289"/>
                    <a:pt x="466" y="285"/>
                    <a:pt x="469" y="285"/>
                  </a:cubicBezTo>
                  <a:cubicBezTo>
                    <a:pt x="475" y="285"/>
                    <a:pt x="485" y="292"/>
                    <a:pt x="494" y="292"/>
                  </a:cubicBezTo>
                  <a:cubicBezTo>
                    <a:pt x="507" y="292"/>
                    <a:pt x="504" y="275"/>
                    <a:pt x="511" y="275"/>
                  </a:cubicBezTo>
                  <a:cubicBezTo>
                    <a:pt x="515" y="275"/>
                    <a:pt x="529" y="277"/>
                    <a:pt x="530" y="280"/>
                  </a:cubicBezTo>
                  <a:cubicBezTo>
                    <a:pt x="536" y="295"/>
                    <a:pt x="545" y="287"/>
                    <a:pt x="551" y="287"/>
                  </a:cubicBezTo>
                  <a:cubicBezTo>
                    <a:pt x="565" y="287"/>
                    <a:pt x="569" y="298"/>
                    <a:pt x="584" y="298"/>
                  </a:cubicBezTo>
                  <a:cubicBezTo>
                    <a:pt x="596" y="298"/>
                    <a:pt x="613" y="286"/>
                    <a:pt x="629" y="293"/>
                  </a:cubicBezTo>
                  <a:cubicBezTo>
                    <a:pt x="651" y="301"/>
                    <a:pt x="640" y="263"/>
                    <a:pt x="669" y="263"/>
                  </a:cubicBezTo>
                  <a:cubicBezTo>
                    <a:pt x="689" y="263"/>
                    <a:pt x="688" y="279"/>
                    <a:pt x="696" y="292"/>
                  </a:cubicBezTo>
                  <a:cubicBezTo>
                    <a:pt x="699" y="296"/>
                    <a:pt x="709" y="297"/>
                    <a:pt x="713" y="301"/>
                  </a:cubicBezTo>
                  <a:cubicBezTo>
                    <a:pt x="716" y="304"/>
                    <a:pt x="719" y="312"/>
                    <a:pt x="725" y="312"/>
                  </a:cubicBezTo>
                  <a:cubicBezTo>
                    <a:pt x="733" y="312"/>
                    <a:pt x="734" y="305"/>
                    <a:pt x="744" y="305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739" y="316"/>
                    <a:pt x="737" y="328"/>
                    <a:pt x="731" y="331"/>
                  </a:cubicBezTo>
                  <a:cubicBezTo>
                    <a:pt x="726" y="334"/>
                    <a:pt x="717" y="335"/>
                    <a:pt x="720" y="337"/>
                  </a:cubicBezTo>
                  <a:cubicBezTo>
                    <a:pt x="727" y="342"/>
                    <a:pt x="719" y="352"/>
                    <a:pt x="719" y="35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252"/>
            <p:cNvSpPr>
              <a:spLocks/>
            </p:cNvSpPr>
            <p:nvPr/>
          </p:nvSpPr>
          <p:spPr bwMode="auto">
            <a:xfrm>
              <a:off x="7518401" y="3141470"/>
              <a:ext cx="1487487" cy="939800"/>
            </a:xfrm>
            <a:custGeom>
              <a:avLst/>
              <a:gdLst>
                <a:gd name="T0" fmla="*/ 301 w 396"/>
                <a:gd name="T1" fmla="*/ 158 h 250"/>
                <a:gd name="T2" fmla="*/ 295 w 396"/>
                <a:gd name="T3" fmla="*/ 148 h 250"/>
                <a:gd name="T4" fmla="*/ 316 w 396"/>
                <a:gd name="T5" fmla="*/ 132 h 250"/>
                <a:gd name="T6" fmla="*/ 302 w 396"/>
                <a:gd name="T7" fmla="*/ 127 h 250"/>
                <a:gd name="T8" fmla="*/ 293 w 396"/>
                <a:gd name="T9" fmla="*/ 131 h 250"/>
                <a:gd name="T10" fmla="*/ 284 w 396"/>
                <a:gd name="T11" fmla="*/ 121 h 250"/>
                <a:gd name="T12" fmla="*/ 303 w 396"/>
                <a:gd name="T13" fmla="*/ 108 h 250"/>
                <a:gd name="T14" fmla="*/ 311 w 396"/>
                <a:gd name="T15" fmla="*/ 109 h 250"/>
                <a:gd name="T16" fmla="*/ 326 w 396"/>
                <a:gd name="T17" fmla="*/ 111 h 250"/>
                <a:gd name="T18" fmla="*/ 333 w 396"/>
                <a:gd name="T19" fmla="*/ 119 h 250"/>
                <a:gd name="T20" fmla="*/ 333 w 396"/>
                <a:gd name="T21" fmla="*/ 128 h 250"/>
                <a:gd name="T22" fmla="*/ 342 w 396"/>
                <a:gd name="T23" fmla="*/ 131 h 250"/>
                <a:gd name="T24" fmla="*/ 339 w 396"/>
                <a:gd name="T25" fmla="*/ 136 h 250"/>
                <a:gd name="T26" fmla="*/ 342 w 396"/>
                <a:gd name="T27" fmla="*/ 142 h 250"/>
                <a:gd name="T28" fmla="*/ 341 w 396"/>
                <a:gd name="T29" fmla="*/ 149 h 250"/>
                <a:gd name="T30" fmla="*/ 343 w 396"/>
                <a:gd name="T31" fmla="*/ 152 h 250"/>
                <a:gd name="T32" fmla="*/ 355 w 396"/>
                <a:gd name="T33" fmla="*/ 147 h 250"/>
                <a:gd name="T34" fmla="*/ 351 w 396"/>
                <a:gd name="T35" fmla="*/ 120 h 250"/>
                <a:gd name="T36" fmla="*/ 354 w 396"/>
                <a:gd name="T37" fmla="*/ 108 h 250"/>
                <a:gd name="T38" fmla="*/ 371 w 396"/>
                <a:gd name="T39" fmla="*/ 89 h 250"/>
                <a:gd name="T40" fmla="*/ 383 w 396"/>
                <a:gd name="T41" fmla="*/ 68 h 250"/>
                <a:gd name="T42" fmla="*/ 396 w 396"/>
                <a:gd name="T43" fmla="*/ 42 h 250"/>
                <a:gd name="T44" fmla="*/ 365 w 396"/>
                <a:gd name="T45" fmla="*/ 38 h 250"/>
                <a:gd name="T46" fmla="*/ 321 w 396"/>
                <a:gd name="T47" fmla="*/ 0 h 250"/>
                <a:gd name="T48" fmla="*/ 236 w 396"/>
                <a:gd name="T49" fmla="*/ 35 h 250"/>
                <a:gd name="T50" fmla="*/ 182 w 396"/>
                <a:gd name="T51" fmla="*/ 17 h 250"/>
                <a:gd name="T52" fmla="*/ 146 w 396"/>
                <a:gd name="T53" fmla="*/ 29 h 250"/>
                <a:gd name="T54" fmla="*/ 112 w 396"/>
                <a:gd name="T55" fmla="*/ 27 h 250"/>
                <a:gd name="T56" fmla="*/ 63 w 396"/>
                <a:gd name="T57" fmla="*/ 56 h 250"/>
                <a:gd name="T58" fmla="*/ 9 w 396"/>
                <a:gd name="T59" fmla="*/ 107 h 250"/>
                <a:gd name="T60" fmla="*/ 8 w 396"/>
                <a:gd name="T61" fmla="*/ 129 h 250"/>
                <a:gd name="T62" fmla="*/ 13 w 396"/>
                <a:gd name="T63" fmla="*/ 134 h 250"/>
                <a:gd name="T64" fmla="*/ 26 w 396"/>
                <a:gd name="T65" fmla="*/ 144 h 250"/>
                <a:gd name="T66" fmla="*/ 43 w 396"/>
                <a:gd name="T67" fmla="*/ 146 h 250"/>
                <a:gd name="T68" fmla="*/ 38 w 396"/>
                <a:gd name="T69" fmla="*/ 163 h 250"/>
                <a:gd name="T70" fmla="*/ 32 w 396"/>
                <a:gd name="T71" fmla="*/ 168 h 250"/>
                <a:gd name="T72" fmla="*/ 37 w 396"/>
                <a:gd name="T73" fmla="*/ 176 h 250"/>
                <a:gd name="T74" fmla="*/ 57 w 396"/>
                <a:gd name="T75" fmla="*/ 184 h 250"/>
                <a:gd name="T76" fmla="*/ 68 w 396"/>
                <a:gd name="T77" fmla="*/ 192 h 250"/>
                <a:gd name="T78" fmla="*/ 82 w 396"/>
                <a:gd name="T79" fmla="*/ 198 h 250"/>
                <a:gd name="T80" fmla="*/ 96 w 396"/>
                <a:gd name="T81" fmla="*/ 197 h 250"/>
                <a:gd name="T82" fmla="*/ 108 w 396"/>
                <a:gd name="T83" fmla="*/ 196 h 250"/>
                <a:gd name="T84" fmla="*/ 131 w 396"/>
                <a:gd name="T85" fmla="*/ 192 h 250"/>
                <a:gd name="T86" fmla="*/ 141 w 396"/>
                <a:gd name="T87" fmla="*/ 189 h 250"/>
                <a:gd name="T88" fmla="*/ 145 w 396"/>
                <a:gd name="T89" fmla="*/ 187 h 250"/>
                <a:gd name="T90" fmla="*/ 162 w 396"/>
                <a:gd name="T91" fmla="*/ 206 h 250"/>
                <a:gd name="T92" fmla="*/ 157 w 396"/>
                <a:gd name="T93" fmla="*/ 226 h 250"/>
                <a:gd name="T94" fmla="*/ 167 w 396"/>
                <a:gd name="T95" fmla="*/ 231 h 250"/>
                <a:gd name="T96" fmla="*/ 178 w 396"/>
                <a:gd name="T97" fmla="*/ 240 h 250"/>
                <a:gd name="T98" fmla="*/ 180 w 396"/>
                <a:gd name="T99" fmla="*/ 243 h 250"/>
                <a:gd name="T100" fmla="*/ 182 w 396"/>
                <a:gd name="T101" fmla="*/ 235 h 250"/>
                <a:gd name="T102" fmla="*/ 195 w 396"/>
                <a:gd name="T103" fmla="*/ 234 h 250"/>
                <a:gd name="T104" fmla="*/ 214 w 396"/>
                <a:gd name="T105" fmla="*/ 233 h 250"/>
                <a:gd name="T106" fmla="*/ 222 w 396"/>
                <a:gd name="T107" fmla="*/ 242 h 250"/>
                <a:gd name="T108" fmla="*/ 234 w 396"/>
                <a:gd name="T109" fmla="*/ 250 h 250"/>
                <a:gd name="T110" fmla="*/ 245 w 396"/>
                <a:gd name="T111" fmla="*/ 242 h 250"/>
                <a:gd name="T112" fmla="*/ 259 w 396"/>
                <a:gd name="T113" fmla="*/ 234 h 250"/>
                <a:gd name="T114" fmla="*/ 284 w 396"/>
                <a:gd name="T115" fmla="*/ 226 h 250"/>
                <a:gd name="T116" fmla="*/ 296 w 396"/>
                <a:gd name="T117" fmla="*/ 209 h 250"/>
                <a:gd name="T118" fmla="*/ 310 w 396"/>
                <a:gd name="T119" fmla="*/ 183 h 250"/>
                <a:gd name="T120" fmla="*/ 301 w 396"/>
                <a:gd name="T121" fmla="*/ 15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6" h="250">
                  <a:moveTo>
                    <a:pt x="301" y="158"/>
                  </a:moveTo>
                  <a:cubicBezTo>
                    <a:pt x="301" y="158"/>
                    <a:pt x="301" y="158"/>
                    <a:pt x="301" y="158"/>
                  </a:cubicBezTo>
                  <a:cubicBezTo>
                    <a:pt x="301" y="158"/>
                    <a:pt x="301" y="154"/>
                    <a:pt x="301" y="154"/>
                  </a:cubicBezTo>
                  <a:cubicBezTo>
                    <a:pt x="299" y="153"/>
                    <a:pt x="295" y="151"/>
                    <a:pt x="295" y="148"/>
                  </a:cubicBezTo>
                  <a:cubicBezTo>
                    <a:pt x="295" y="145"/>
                    <a:pt x="299" y="145"/>
                    <a:pt x="299" y="142"/>
                  </a:cubicBezTo>
                  <a:cubicBezTo>
                    <a:pt x="301" y="136"/>
                    <a:pt x="311" y="136"/>
                    <a:pt x="316" y="132"/>
                  </a:cubicBezTo>
                  <a:cubicBezTo>
                    <a:pt x="314" y="129"/>
                    <a:pt x="311" y="132"/>
                    <a:pt x="307" y="130"/>
                  </a:cubicBezTo>
                  <a:cubicBezTo>
                    <a:pt x="306" y="129"/>
                    <a:pt x="305" y="127"/>
                    <a:pt x="302" y="127"/>
                  </a:cubicBezTo>
                  <a:cubicBezTo>
                    <a:pt x="301" y="127"/>
                    <a:pt x="301" y="132"/>
                    <a:pt x="299" y="132"/>
                  </a:cubicBezTo>
                  <a:cubicBezTo>
                    <a:pt x="297" y="132"/>
                    <a:pt x="295" y="133"/>
                    <a:pt x="293" y="131"/>
                  </a:cubicBezTo>
                  <a:cubicBezTo>
                    <a:pt x="291" y="130"/>
                    <a:pt x="291" y="127"/>
                    <a:pt x="289" y="125"/>
                  </a:cubicBezTo>
                  <a:cubicBezTo>
                    <a:pt x="288" y="125"/>
                    <a:pt x="284" y="124"/>
                    <a:pt x="284" y="121"/>
                  </a:cubicBezTo>
                  <a:cubicBezTo>
                    <a:pt x="284" y="117"/>
                    <a:pt x="291" y="118"/>
                    <a:pt x="294" y="116"/>
                  </a:cubicBezTo>
                  <a:cubicBezTo>
                    <a:pt x="296" y="114"/>
                    <a:pt x="302" y="111"/>
                    <a:pt x="303" y="108"/>
                  </a:cubicBezTo>
                  <a:cubicBezTo>
                    <a:pt x="304" y="107"/>
                    <a:pt x="305" y="105"/>
                    <a:pt x="307" y="105"/>
                  </a:cubicBezTo>
                  <a:cubicBezTo>
                    <a:pt x="309" y="105"/>
                    <a:pt x="311" y="108"/>
                    <a:pt x="311" y="109"/>
                  </a:cubicBezTo>
                  <a:cubicBezTo>
                    <a:pt x="311" y="113"/>
                    <a:pt x="307" y="114"/>
                    <a:pt x="307" y="118"/>
                  </a:cubicBezTo>
                  <a:cubicBezTo>
                    <a:pt x="313" y="118"/>
                    <a:pt x="319" y="111"/>
                    <a:pt x="326" y="111"/>
                  </a:cubicBezTo>
                  <a:cubicBezTo>
                    <a:pt x="329" y="111"/>
                    <a:pt x="330" y="114"/>
                    <a:pt x="333" y="114"/>
                  </a:cubicBezTo>
                  <a:cubicBezTo>
                    <a:pt x="332" y="116"/>
                    <a:pt x="333" y="116"/>
                    <a:pt x="333" y="119"/>
                  </a:cubicBezTo>
                  <a:cubicBezTo>
                    <a:pt x="333" y="121"/>
                    <a:pt x="331" y="121"/>
                    <a:pt x="331" y="124"/>
                  </a:cubicBezTo>
                  <a:cubicBezTo>
                    <a:pt x="331" y="125"/>
                    <a:pt x="331" y="128"/>
                    <a:pt x="333" y="128"/>
                  </a:cubicBezTo>
                  <a:cubicBezTo>
                    <a:pt x="334" y="128"/>
                    <a:pt x="335" y="126"/>
                    <a:pt x="336" y="126"/>
                  </a:cubicBezTo>
                  <a:cubicBezTo>
                    <a:pt x="339" y="126"/>
                    <a:pt x="342" y="128"/>
                    <a:pt x="342" y="131"/>
                  </a:cubicBezTo>
                  <a:cubicBezTo>
                    <a:pt x="342" y="133"/>
                    <a:pt x="340" y="134"/>
                    <a:pt x="339" y="134"/>
                  </a:cubicBezTo>
                  <a:cubicBezTo>
                    <a:pt x="339" y="136"/>
                    <a:pt x="339" y="136"/>
                    <a:pt x="339" y="136"/>
                  </a:cubicBezTo>
                  <a:cubicBezTo>
                    <a:pt x="339" y="137"/>
                    <a:pt x="340" y="138"/>
                    <a:pt x="341" y="138"/>
                  </a:cubicBezTo>
                  <a:cubicBezTo>
                    <a:pt x="341" y="139"/>
                    <a:pt x="342" y="140"/>
                    <a:pt x="342" y="142"/>
                  </a:cubicBezTo>
                  <a:cubicBezTo>
                    <a:pt x="342" y="142"/>
                    <a:pt x="340" y="145"/>
                    <a:pt x="340" y="147"/>
                  </a:cubicBezTo>
                  <a:cubicBezTo>
                    <a:pt x="340" y="148"/>
                    <a:pt x="340" y="149"/>
                    <a:pt x="341" y="149"/>
                  </a:cubicBezTo>
                  <a:cubicBezTo>
                    <a:pt x="341" y="150"/>
                    <a:pt x="340" y="151"/>
                    <a:pt x="340" y="152"/>
                  </a:cubicBezTo>
                  <a:cubicBezTo>
                    <a:pt x="343" y="152"/>
                    <a:pt x="343" y="152"/>
                    <a:pt x="343" y="152"/>
                  </a:cubicBezTo>
                  <a:cubicBezTo>
                    <a:pt x="345" y="151"/>
                    <a:pt x="345" y="151"/>
                    <a:pt x="348" y="150"/>
                  </a:cubicBezTo>
                  <a:cubicBezTo>
                    <a:pt x="348" y="148"/>
                    <a:pt x="353" y="148"/>
                    <a:pt x="355" y="147"/>
                  </a:cubicBezTo>
                  <a:cubicBezTo>
                    <a:pt x="358" y="146"/>
                    <a:pt x="359" y="144"/>
                    <a:pt x="359" y="139"/>
                  </a:cubicBezTo>
                  <a:cubicBezTo>
                    <a:pt x="359" y="130"/>
                    <a:pt x="356" y="125"/>
                    <a:pt x="351" y="120"/>
                  </a:cubicBezTo>
                  <a:cubicBezTo>
                    <a:pt x="349" y="118"/>
                    <a:pt x="347" y="116"/>
                    <a:pt x="347" y="112"/>
                  </a:cubicBezTo>
                  <a:cubicBezTo>
                    <a:pt x="350" y="112"/>
                    <a:pt x="352" y="110"/>
                    <a:pt x="354" y="108"/>
                  </a:cubicBezTo>
                  <a:cubicBezTo>
                    <a:pt x="355" y="107"/>
                    <a:pt x="359" y="104"/>
                    <a:pt x="360" y="103"/>
                  </a:cubicBezTo>
                  <a:cubicBezTo>
                    <a:pt x="363" y="97"/>
                    <a:pt x="365" y="93"/>
                    <a:pt x="371" y="89"/>
                  </a:cubicBezTo>
                  <a:cubicBezTo>
                    <a:pt x="371" y="89"/>
                    <a:pt x="379" y="79"/>
                    <a:pt x="372" y="74"/>
                  </a:cubicBezTo>
                  <a:cubicBezTo>
                    <a:pt x="369" y="72"/>
                    <a:pt x="378" y="71"/>
                    <a:pt x="383" y="68"/>
                  </a:cubicBezTo>
                  <a:cubicBezTo>
                    <a:pt x="389" y="65"/>
                    <a:pt x="391" y="53"/>
                    <a:pt x="396" y="48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86" y="42"/>
                    <a:pt x="385" y="49"/>
                    <a:pt x="377" y="49"/>
                  </a:cubicBezTo>
                  <a:cubicBezTo>
                    <a:pt x="371" y="49"/>
                    <a:pt x="368" y="41"/>
                    <a:pt x="365" y="38"/>
                  </a:cubicBezTo>
                  <a:cubicBezTo>
                    <a:pt x="361" y="34"/>
                    <a:pt x="351" y="33"/>
                    <a:pt x="348" y="29"/>
                  </a:cubicBezTo>
                  <a:cubicBezTo>
                    <a:pt x="340" y="16"/>
                    <a:pt x="341" y="0"/>
                    <a:pt x="321" y="0"/>
                  </a:cubicBezTo>
                  <a:cubicBezTo>
                    <a:pt x="292" y="0"/>
                    <a:pt x="303" y="38"/>
                    <a:pt x="281" y="30"/>
                  </a:cubicBezTo>
                  <a:cubicBezTo>
                    <a:pt x="265" y="23"/>
                    <a:pt x="248" y="35"/>
                    <a:pt x="236" y="35"/>
                  </a:cubicBezTo>
                  <a:cubicBezTo>
                    <a:pt x="221" y="35"/>
                    <a:pt x="217" y="24"/>
                    <a:pt x="203" y="24"/>
                  </a:cubicBezTo>
                  <a:cubicBezTo>
                    <a:pt x="197" y="24"/>
                    <a:pt x="188" y="32"/>
                    <a:pt x="182" y="17"/>
                  </a:cubicBezTo>
                  <a:cubicBezTo>
                    <a:pt x="181" y="14"/>
                    <a:pt x="167" y="12"/>
                    <a:pt x="163" y="12"/>
                  </a:cubicBezTo>
                  <a:cubicBezTo>
                    <a:pt x="156" y="12"/>
                    <a:pt x="159" y="29"/>
                    <a:pt x="146" y="29"/>
                  </a:cubicBezTo>
                  <a:cubicBezTo>
                    <a:pt x="137" y="29"/>
                    <a:pt x="127" y="22"/>
                    <a:pt x="121" y="22"/>
                  </a:cubicBezTo>
                  <a:cubicBezTo>
                    <a:pt x="118" y="22"/>
                    <a:pt x="114" y="26"/>
                    <a:pt x="112" y="27"/>
                  </a:cubicBezTo>
                  <a:cubicBezTo>
                    <a:pt x="101" y="34"/>
                    <a:pt x="87" y="34"/>
                    <a:pt x="78" y="42"/>
                  </a:cubicBezTo>
                  <a:cubicBezTo>
                    <a:pt x="75" y="45"/>
                    <a:pt x="82" y="58"/>
                    <a:pt x="63" y="56"/>
                  </a:cubicBezTo>
                  <a:cubicBezTo>
                    <a:pt x="56" y="55"/>
                    <a:pt x="56" y="69"/>
                    <a:pt x="44" y="70"/>
                  </a:cubicBezTo>
                  <a:cubicBezTo>
                    <a:pt x="44" y="96"/>
                    <a:pt x="30" y="107"/>
                    <a:pt x="9" y="107"/>
                  </a:cubicBezTo>
                  <a:cubicBezTo>
                    <a:pt x="5" y="107"/>
                    <a:pt x="1" y="117"/>
                    <a:pt x="0" y="121"/>
                  </a:cubicBezTo>
                  <a:cubicBezTo>
                    <a:pt x="6" y="123"/>
                    <a:pt x="7" y="124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4"/>
                    <a:pt x="10" y="133"/>
                    <a:pt x="13" y="134"/>
                  </a:cubicBezTo>
                  <a:cubicBezTo>
                    <a:pt x="16" y="135"/>
                    <a:pt x="14" y="138"/>
                    <a:pt x="16" y="139"/>
                  </a:cubicBezTo>
                  <a:cubicBezTo>
                    <a:pt x="19" y="143"/>
                    <a:pt x="22" y="143"/>
                    <a:pt x="26" y="144"/>
                  </a:cubicBezTo>
                  <a:cubicBezTo>
                    <a:pt x="30" y="143"/>
                    <a:pt x="31" y="140"/>
                    <a:pt x="35" y="140"/>
                  </a:cubicBezTo>
                  <a:cubicBezTo>
                    <a:pt x="37" y="140"/>
                    <a:pt x="43" y="144"/>
                    <a:pt x="43" y="146"/>
                  </a:cubicBezTo>
                  <a:cubicBezTo>
                    <a:pt x="43" y="153"/>
                    <a:pt x="34" y="152"/>
                    <a:pt x="34" y="158"/>
                  </a:cubicBezTo>
                  <a:cubicBezTo>
                    <a:pt x="34" y="160"/>
                    <a:pt x="38" y="161"/>
                    <a:pt x="38" y="163"/>
                  </a:cubicBezTo>
                  <a:cubicBezTo>
                    <a:pt x="38" y="166"/>
                    <a:pt x="35" y="166"/>
                    <a:pt x="32" y="166"/>
                  </a:cubicBezTo>
                  <a:cubicBezTo>
                    <a:pt x="32" y="168"/>
                    <a:pt x="32" y="168"/>
                    <a:pt x="32" y="168"/>
                  </a:cubicBezTo>
                  <a:cubicBezTo>
                    <a:pt x="33" y="170"/>
                    <a:pt x="33" y="172"/>
                    <a:pt x="34" y="175"/>
                  </a:cubicBezTo>
                  <a:cubicBezTo>
                    <a:pt x="34" y="176"/>
                    <a:pt x="36" y="176"/>
                    <a:pt x="37" y="176"/>
                  </a:cubicBezTo>
                  <a:cubicBezTo>
                    <a:pt x="41" y="178"/>
                    <a:pt x="43" y="181"/>
                    <a:pt x="47" y="182"/>
                  </a:cubicBezTo>
                  <a:cubicBezTo>
                    <a:pt x="52" y="183"/>
                    <a:pt x="54" y="181"/>
                    <a:pt x="57" y="184"/>
                  </a:cubicBezTo>
                  <a:cubicBezTo>
                    <a:pt x="60" y="187"/>
                    <a:pt x="62" y="186"/>
                    <a:pt x="65" y="187"/>
                  </a:cubicBezTo>
                  <a:cubicBezTo>
                    <a:pt x="67" y="188"/>
                    <a:pt x="67" y="190"/>
                    <a:pt x="68" y="192"/>
                  </a:cubicBezTo>
                  <a:cubicBezTo>
                    <a:pt x="69" y="193"/>
                    <a:pt x="70" y="192"/>
                    <a:pt x="72" y="192"/>
                  </a:cubicBezTo>
                  <a:cubicBezTo>
                    <a:pt x="75" y="194"/>
                    <a:pt x="77" y="198"/>
                    <a:pt x="82" y="198"/>
                  </a:cubicBezTo>
                  <a:cubicBezTo>
                    <a:pt x="85" y="198"/>
                    <a:pt x="88" y="198"/>
                    <a:pt x="92" y="198"/>
                  </a:cubicBezTo>
                  <a:cubicBezTo>
                    <a:pt x="94" y="198"/>
                    <a:pt x="94" y="197"/>
                    <a:pt x="96" y="197"/>
                  </a:cubicBezTo>
                  <a:cubicBezTo>
                    <a:pt x="97" y="197"/>
                    <a:pt x="98" y="200"/>
                    <a:pt x="98" y="202"/>
                  </a:cubicBezTo>
                  <a:cubicBezTo>
                    <a:pt x="101" y="200"/>
                    <a:pt x="102" y="196"/>
                    <a:pt x="108" y="196"/>
                  </a:cubicBezTo>
                  <a:cubicBezTo>
                    <a:pt x="113" y="196"/>
                    <a:pt x="115" y="199"/>
                    <a:pt x="119" y="199"/>
                  </a:cubicBezTo>
                  <a:cubicBezTo>
                    <a:pt x="122" y="199"/>
                    <a:pt x="130" y="192"/>
                    <a:pt x="131" y="192"/>
                  </a:cubicBezTo>
                  <a:cubicBezTo>
                    <a:pt x="133" y="191"/>
                    <a:pt x="133" y="190"/>
                    <a:pt x="134" y="189"/>
                  </a:cubicBezTo>
                  <a:cubicBezTo>
                    <a:pt x="136" y="187"/>
                    <a:pt x="139" y="189"/>
                    <a:pt x="141" y="189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5" y="187"/>
                    <a:pt x="145" y="187"/>
                    <a:pt x="145" y="187"/>
                  </a:cubicBezTo>
                  <a:cubicBezTo>
                    <a:pt x="147" y="194"/>
                    <a:pt x="151" y="193"/>
                    <a:pt x="157" y="196"/>
                  </a:cubicBezTo>
                  <a:cubicBezTo>
                    <a:pt x="159" y="199"/>
                    <a:pt x="162" y="201"/>
                    <a:pt x="162" y="206"/>
                  </a:cubicBezTo>
                  <a:cubicBezTo>
                    <a:pt x="162" y="215"/>
                    <a:pt x="156" y="215"/>
                    <a:pt x="156" y="223"/>
                  </a:cubicBezTo>
                  <a:cubicBezTo>
                    <a:pt x="156" y="224"/>
                    <a:pt x="157" y="226"/>
                    <a:pt x="157" y="226"/>
                  </a:cubicBezTo>
                  <a:cubicBezTo>
                    <a:pt x="159" y="226"/>
                    <a:pt x="160" y="225"/>
                    <a:pt x="162" y="225"/>
                  </a:cubicBezTo>
                  <a:cubicBezTo>
                    <a:pt x="164" y="225"/>
                    <a:pt x="164" y="231"/>
                    <a:pt x="167" y="231"/>
                  </a:cubicBezTo>
                  <a:cubicBezTo>
                    <a:pt x="167" y="236"/>
                    <a:pt x="170" y="241"/>
                    <a:pt x="174" y="241"/>
                  </a:cubicBezTo>
                  <a:cubicBezTo>
                    <a:pt x="176" y="241"/>
                    <a:pt x="176" y="240"/>
                    <a:pt x="178" y="240"/>
                  </a:cubicBezTo>
                  <a:cubicBezTo>
                    <a:pt x="179" y="240"/>
                    <a:pt x="179" y="240"/>
                    <a:pt x="179" y="240"/>
                  </a:cubicBezTo>
                  <a:cubicBezTo>
                    <a:pt x="179" y="242"/>
                    <a:pt x="180" y="243"/>
                    <a:pt x="180" y="243"/>
                  </a:cubicBezTo>
                  <a:cubicBezTo>
                    <a:pt x="181" y="243"/>
                    <a:pt x="182" y="242"/>
                    <a:pt x="182" y="241"/>
                  </a:cubicBezTo>
                  <a:cubicBezTo>
                    <a:pt x="182" y="239"/>
                    <a:pt x="182" y="237"/>
                    <a:pt x="182" y="235"/>
                  </a:cubicBezTo>
                  <a:cubicBezTo>
                    <a:pt x="182" y="235"/>
                    <a:pt x="187" y="233"/>
                    <a:pt x="188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8" y="235"/>
                    <a:pt x="201" y="230"/>
                    <a:pt x="204" y="230"/>
                  </a:cubicBezTo>
                  <a:cubicBezTo>
                    <a:pt x="208" y="230"/>
                    <a:pt x="210" y="233"/>
                    <a:pt x="214" y="233"/>
                  </a:cubicBezTo>
                  <a:cubicBezTo>
                    <a:pt x="214" y="239"/>
                    <a:pt x="218" y="241"/>
                    <a:pt x="222" y="242"/>
                  </a:cubicBezTo>
                  <a:cubicBezTo>
                    <a:pt x="222" y="242"/>
                    <a:pt x="222" y="242"/>
                    <a:pt x="222" y="242"/>
                  </a:cubicBezTo>
                  <a:cubicBezTo>
                    <a:pt x="226" y="244"/>
                    <a:pt x="228" y="242"/>
                    <a:pt x="233" y="244"/>
                  </a:cubicBezTo>
                  <a:cubicBezTo>
                    <a:pt x="232" y="245"/>
                    <a:pt x="232" y="250"/>
                    <a:pt x="234" y="250"/>
                  </a:cubicBezTo>
                  <a:cubicBezTo>
                    <a:pt x="236" y="250"/>
                    <a:pt x="235" y="247"/>
                    <a:pt x="237" y="245"/>
                  </a:cubicBezTo>
                  <a:cubicBezTo>
                    <a:pt x="238" y="244"/>
                    <a:pt x="243" y="243"/>
                    <a:pt x="245" y="242"/>
                  </a:cubicBezTo>
                  <a:cubicBezTo>
                    <a:pt x="249" y="240"/>
                    <a:pt x="253" y="241"/>
                    <a:pt x="256" y="238"/>
                  </a:cubicBezTo>
                  <a:cubicBezTo>
                    <a:pt x="256" y="238"/>
                    <a:pt x="258" y="234"/>
                    <a:pt x="259" y="234"/>
                  </a:cubicBezTo>
                  <a:cubicBezTo>
                    <a:pt x="261" y="234"/>
                    <a:pt x="262" y="236"/>
                    <a:pt x="264" y="236"/>
                  </a:cubicBezTo>
                  <a:cubicBezTo>
                    <a:pt x="275" y="236"/>
                    <a:pt x="277" y="229"/>
                    <a:pt x="284" y="226"/>
                  </a:cubicBezTo>
                  <a:cubicBezTo>
                    <a:pt x="285" y="225"/>
                    <a:pt x="286" y="224"/>
                    <a:pt x="287" y="222"/>
                  </a:cubicBezTo>
                  <a:cubicBezTo>
                    <a:pt x="292" y="222"/>
                    <a:pt x="294" y="213"/>
                    <a:pt x="296" y="209"/>
                  </a:cubicBezTo>
                  <a:cubicBezTo>
                    <a:pt x="297" y="206"/>
                    <a:pt x="303" y="197"/>
                    <a:pt x="307" y="196"/>
                  </a:cubicBezTo>
                  <a:cubicBezTo>
                    <a:pt x="307" y="192"/>
                    <a:pt x="310" y="189"/>
                    <a:pt x="310" y="183"/>
                  </a:cubicBezTo>
                  <a:cubicBezTo>
                    <a:pt x="310" y="173"/>
                    <a:pt x="308" y="169"/>
                    <a:pt x="304" y="163"/>
                  </a:cubicBezTo>
                  <a:cubicBezTo>
                    <a:pt x="303" y="162"/>
                    <a:pt x="303" y="159"/>
                    <a:pt x="301" y="15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253"/>
            <p:cNvSpPr>
              <a:spLocks/>
            </p:cNvSpPr>
            <p:nvPr/>
          </p:nvSpPr>
          <p:spPr bwMode="auto">
            <a:xfrm>
              <a:off x="10059988" y="2442970"/>
              <a:ext cx="87312" cy="33338"/>
            </a:xfrm>
            <a:custGeom>
              <a:avLst/>
              <a:gdLst>
                <a:gd name="T0" fmla="*/ 3 w 23"/>
                <a:gd name="T1" fmla="*/ 9 h 9"/>
                <a:gd name="T2" fmla="*/ 0 w 23"/>
                <a:gd name="T3" fmla="*/ 7 h 9"/>
                <a:gd name="T4" fmla="*/ 11 w 23"/>
                <a:gd name="T5" fmla="*/ 0 h 9"/>
                <a:gd name="T6" fmla="*/ 23 w 23"/>
                <a:gd name="T7" fmla="*/ 5 h 9"/>
                <a:gd name="T8" fmla="*/ 3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3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4"/>
                    <a:pt x="7" y="0"/>
                    <a:pt x="11" y="0"/>
                  </a:cubicBezTo>
                  <a:cubicBezTo>
                    <a:pt x="14" y="0"/>
                    <a:pt x="23" y="2"/>
                    <a:pt x="23" y="5"/>
                  </a:cubicBezTo>
                  <a:cubicBezTo>
                    <a:pt x="23" y="8"/>
                    <a:pt x="5" y="9"/>
                    <a:pt x="3" y="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254"/>
            <p:cNvSpPr>
              <a:spLocks/>
            </p:cNvSpPr>
            <p:nvPr/>
          </p:nvSpPr>
          <p:spPr bwMode="auto">
            <a:xfrm>
              <a:off x="9805988" y="2509645"/>
              <a:ext cx="33337" cy="19050"/>
            </a:xfrm>
            <a:custGeom>
              <a:avLst/>
              <a:gdLst>
                <a:gd name="T0" fmla="*/ 6 w 9"/>
                <a:gd name="T1" fmla="*/ 5 h 5"/>
                <a:gd name="T2" fmla="*/ 9 w 9"/>
                <a:gd name="T3" fmla="*/ 3 h 5"/>
                <a:gd name="T4" fmla="*/ 7 w 9"/>
                <a:gd name="T5" fmla="*/ 0 h 5"/>
                <a:gd name="T6" fmla="*/ 0 w 9"/>
                <a:gd name="T7" fmla="*/ 0 h 5"/>
                <a:gd name="T8" fmla="*/ 6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6" y="5"/>
                  </a:moveTo>
                  <a:cubicBezTo>
                    <a:pt x="8" y="5"/>
                    <a:pt x="9" y="4"/>
                    <a:pt x="9" y="3"/>
                  </a:cubicBezTo>
                  <a:cubicBezTo>
                    <a:pt x="9" y="2"/>
                    <a:pt x="7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5"/>
                    <a:pt x="6" y="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255"/>
            <p:cNvSpPr>
              <a:spLocks/>
            </p:cNvSpPr>
            <p:nvPr/>
          </p:nvSpPr>
          <p:spPr bwMode="auto">
            <a:xfrm>
              <a:off x="9013826" y="2239770"/>
              <a:ext cx="14287" cy="22225"/>
            </a:xfrm>
            <a:custGeom>
              <a:avLst/>
              <a:gdLst>
                <a:gd name="T0" fmla="*/ 4 w 4"/>
                <a:gd name="T1" fmla="*/ 3 h 6"/>
                <a:gd name="T2" fmla="*/ 2 w 4"/>
                <a:gd name="T3" fmla="*/ 0 h 6"/>
                <a:gd name="T4" fmla="*/ 0 w 4"/>
                <a:gd name="T5" fmla="*/ 4 h 6"/>
                <a:gd name="T6" fmla="*/ 2 w 4"/>
                <a:gd name="T7" fmla="*/ 6 h 6"/>
                <a:gd name="T8" fmla="*/ 4 w 4"/>
                <a:gd name="T9" fmla="*/ 2 h 6"/>
                <a:gd name="T10" fmla="*/ 3 w 4"/>
                <a:gd name="T11" fmla="*/ 2 h 6"/>
                <a:gd name="T12" fmla="*/ 4 w 4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4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ubicBezTo>
                    <a:pt x="3" y="6"/>
                    <a:pt x="4" y="4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256"/>
            <p:cNvSpPr>
              <a:spLocks/>
            </p:cNvSpPr>
            <p:nvPr/>
          </p:nvSpPr>
          <p:spPr bwMode="auto">
            <a:xfrm>
              <a:off x="8439151" y="2303270"/>
              <a:ext cx="41275" cy="22225"/>
            </a:xfrm>
            <a:custGeom>
              <a:avLst/>
              <a:gdLst>
                <a:gd name="T0" fmla="*/ 11 w 11"/>
                <a:gd name="T1" fmla="*/ 4 h 6"/>
                <a:gd name="T2" fmla="*/ 5 w 11"/>
                <a:gd name="T3" fmla="*/ 6 h 6"/>
                <a:gd name="T4" fmla="*/ 0 w 11"/>
                <a:gd name="T5" fmla="*/ 3 h 6"/>
                <a:gd name="T6" fmla="*/ 5 w 11"/>
                <a:gd name="T7" fmla="*/ 0 h 6"/>
                <a:gd name="T8" fmla="*/ 11 w 11"/>
                <a:gd name="T9" fmla="*/ 3 h 6"/>
                <a:gd name="T10" fmla="*/ 9 w 11"/>
                <a:gd name="T11" fmla="*/ 6 h 6"/>
                <a:gd name="T12" fmla="*/ 11 w 11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9" y="5"/>
                    <a:pt x="7" y="6"/>
                    <a:pt x="5" y="6"/>
                  </a:cubicBezTo>
                  <a:cubicBezTo>
                    <a:pt x="3" y="6"/>
                    <a:pt x="0" y="5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5"/>
                    <a:pt x="10" y="5"/>
                    <a:pt x="9" y="6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257"/>
            <p:cNvSpPr>
              <a:spLocks/>
            </p:cNvSpPr>
            <p:nvPr/>
          </p:nvSpPr>
          <p:spPr bwMode="auto">
            <a:xfrm>
              <a:off x="8137526" y="2055620"/>
              <a:ext cx="150812" cy="82550"/>
            </a:xfrm>
            <a:custGeom>
              <a:avLst/>
              <a:gdLst>
                <a:gd name="T0" fmla="*/ 4 w 40"/>
                <a:gd name="T1" fmla="*/ 22 h 22"/>
                <a:gd name="T2" fmla="*/ 0 w 40"/>
                <a:gd name="T3" fmla="*/ 19 h 22"/>
                <a:gd name="T4" fmla="*/ 5 w 40"/>
                <a:gd name="T5" fmla="*/ 14 h 22"/>
                <a:gd name="T6" fmla="*/ 21 w 40"/>
                <a:gd name="T7" fmla="*/ 0 h 22"/>
                <a:gd name="T8" fmla="*/ 24 w 40"/>
                <a:gd name="T9" fmla="*/ 0 h 22"/>
                <a:gd name="T10" fmla="*/ 23 w 40"/>
                <a:gd name="T11" fmla="*/ 5 h 22"/>
                <a:gd name="T12" fmla="*/ 27 w 40"/>
                <a:gd name="T13" fmla="*/ 3 h 22"/>
                <a:gd name="T14" fmla="*/ 40 w 40"/>
                <a:gd name="T15" fmla="*/ 12 h 22"/>
                <a:gd name="T16" fmla="*/ 24 w 40"/>
                <a:gd name="T17" fmla="*/ 18 h 22"/>
                <a:gd name="T18" fmla="*/ 16 w 40"/>
                <a:gd name="T19" fmla="*/ 19 h 22"/>
                <a:gd name="T20" fmla="*/ 4 w 4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2">
                  <a:moveTo>
                    <a:pt x="4" y="22"/>
                  </a:moveTo>
                  <a:cubicBezTo>
                    <a:pt x="1" y="22"/>
                    <a:pt x="0" y="21"/>
                    <a:pt x="0" y="19"/>
                  </a:cubicBezTo>
                  <a:cubicBezTo>
                    <a:pt x="0" y="15"/>
                    <a:pt x="3" y="15"/>
                    <a:pt x="5" y="14"/>
                  </a:cubicBezTo>
                  <a:cubicBezTo>
                    <a:pt x="10" y="9"/>
                    <a:pt x="12" y="0"/>
                    <a:pt x="21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3"/>
                    <a:pt x="25" y="3"/>
                    <a:pt x="23" y="5"/>
                  </a:cubicBezTo>
                  <a:cubicBezTo>
                    <a:pt x="25" y="5"/>
                    <a:pt x="26" y="3"/>
                    <a:pt x="27" y="3"/>
                  </a:cubicBezTo>
                  <a:cubicBezTo>
                    <a:pt x="30" y="3"/>
                    <a:pt x="40" y="9"/>
                    <a:pt x="40" y="12"/>
                  </a:cubicBezTo>
                  <a:cubicBezTo>
                    <a:pt x="40" y="17"/>
                    <a:pt x="28" y="18"/>
                    <a:pt x="24" y="18"/>
                  </a:cubicBezTo>
                  <a:cubicBezTo>
                    <a:pt x="23" y="18"/>
                    <a:pt x="16" y="19"/>
                    <a:pt x="16" y="19"/>
                  </a:cubicBezTo>
                  <a:lnTo>
                    <a:pt x="4" y="22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258"/>
            <p:cNvSpPr>
              <a:spLocks/>
            </p:cNvSpPr>
            <p:nvPr/>
          </p:nvSpPr>
          <p:spPr bwMode="auto">
            <a:xfrm>
              <a:off x="7935913" y="2014345"/>
              <a:ext cx="55562" cy="30163"/>
            </a:xfrm>
            <a:custGeom>
              <a:avLst/>
              <a:gdLst>
                <a:gd name="T0" fmla="*/ 6 w 15"/>
                <a:gd name="T1" fmla="*/ 0 h 8"/>
                <a:gd name="T2" fmla="*/ 15 w 15"/>
                <a:gd name="T3" fmla="*/ 4 h 8"/>
                <a:gd name="T4" fmla="*/ 4 w 15"/>
                <a:gd name="T5" fmla="*/ 8 h 8"/>
                <a:gd name="T6" fmla="*/ 0 w 15"/>
                <a:gd name="T7" fmla="*/ 3 h 8"/>
                <a:gd name="T8" fmla="*/ 6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6" y="0"/>
                  </a:moveTo>
                  <a:cubicBezTo>
                    <a:pt x="7" y="0"/>
                    <a:pt x="13" y="3"/>
                    <a:pt x="15" y="4"/>
                  </a:cubicBezTo>
                  <a:cubicBezTo>
                    <a:pt x="14" y="8"/>
                    <a:pt x="7" y="8"/>
                    <a:pt x="4" y="8"/>
                  </a:cubicBezTo>
                  <a:cubicBezTo>
                    <a:pt x="3" y="8"/>
                    <a:pt x="0" y="5"/>
                    <a:pt x="0" y="3"/>
                  </a:cubicBezTo>
                  <a:cubicBezTo>
                    <a:pt x="0" y="0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259"/>
            <p:cNvSpPr>
              <a:spLocks/>
            </p:cNvSpPr>
            <p:nvPr/>
          </p:nvSpPr>
          <p:spPr bwMode="auto">
            <a:xfrm>
              <a:off x="7954963" y="1950845"/>
              <a:ext cx="201612" cy="142875"/>
            </a:xfrm>
            <a:custGeom>
              <a:avLst/>
              <a:gdLst>
                <a:gd name="T0" fmla="*/ 51 w 54"/>
                <a:gd name="T1" fmla="*/ 35 h 38"/>
                <a:gd name="T2" fmla="*/ 46 w 54"/>
                <a:gd name="T3" fmla="*/ 38 h 38"/>
                <a:gd name="T4" fmla="*/ 21 w 54"/>
                <a:gd name="T5" fmla="*/ 34 h 38"/>
                <a:gd name="T6" fmla="*/ 9 w 54"/>
                <a:gd name="T7" fmla="*/ 26 h 38"/>
                <a:gd name="T8" fmla="*/ 26 w 54"/>
                <a:gd name="T9" fmla="*/ 19 h 38"/>
                <a:gd name="T10" fmla="*/ 16 w 54"/>
                <a:gd name="T11" fmla="*/ 18 h 38"/>
                <a:gd name="T12" fmla="*/ 0 w 54"/>
                <a:gd name="T13" fmla="*/ 14 h 38"/>
                <a:gd name="T14" fmla="*/ 23 w 54"/>
                <a:gd name="T15" fmla="*/ 0 h 38"/>
                <a:gd name="T16" fmla="*/ 37 w 54"/>
                <a:gd name="T17" fmla="*/ 9 h 38"/>
                <a:gd name="T18" fmla="*/ 34 w 54"/>
                <a:gd name="T19" fmla="*/ 9 h 38"/>
                <a:gd name="T20" fmla="*/ 34 w 54"/>
                <a:gd name="T21" fmla="*/ 14 h 38"/>
                <a:gd name="T22" fmla="*/ 30 w 54"/>
                <a:gd name="T23" fmla="*/ 18 h 38"/>
                <a:gd name="T24" fmla="*/ 35 w 54"/>
                <a:gd name="T25" fmla="*/ 18 h 38"/>
                <a:gd name="T26" fmla="*/ 41 w 54"/>
                <a:gd name="T27" fmla="*/ 20 h 38"/>
                <a:gd name="T28" fmla="*/ 46 w 54"/>
                <a:gd name="T29" fmla="*/ 20 h 38"/>
                <a:gd name="T30" fmla="*/ 54 w 54"/>
                <a:gd name="T31" fmla="*/ 25 h 38"/>
                <a:gd name="T32" fmla="*/ 52 w 54"/>
                <a:gd name="T33" fmla="*/ 29 h 38"/>
                <a:gd name="T34" fmla="*/ 47 w 54"/>
                <a:gd name="T35" fmla="*/ 32 h 38"/>
                <a:gd name="T36" fmla="*/ 51 w 54"/>
                <a:gd name="T37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38">
                  <a:moveTo>
                    <a:pt x="51" y="35"/>
                  </a:moveTo>
                  <a:cubicBezTo>
                    <a:pt x="51" y="37"/>
                    <a:pt x="48" y="38"/>
                    <a:pt x="46" y="38"/>
                  </a:cubicBezTo>
                  <a:cubicBezTo>
                    <a:pt x="36" y="38"/>
                    <a:pt x="29" y="34"/>
                    <a:pt x="21" y="34"/>
                  </a:cubicBezTo>
                  <a:cubicBezTo>
                    <a:pt x="18" y="34"/>
                    <a:pt x="12" y="28"/>
                    <a:pt x="9" y="26"/>
                  </a:cubicBezTo>
                  <a:cubicBezTo>
                    <a:pt x="16" y="24"/>
                    <a:pt x="18" y="21"/>
                    <a:pt x="26" y="19"/>
                  </a:cubicBezTo>
                  <a:cubicBezTo>
                    <a:pt x="23" y="19"/>
                    <a:pt x="17" y="18"/>
                    <a:pt x="16" y="18"/>
                  </a:cubicBezTo>
                  <a:cubicBezTo>
                    <a:pt x="10" y="18"/>
                    <a:pt x="5" y="17"/>
                    <a:pt x="0" y="14"/>
                  </a:cubicBezTo>
                  <a:cubicBezTo>
                    <a:pt x="9" y="11"/>
                    <a:pt x="12" y="0"/>
                    <a:pt x="23" y="0"/>
                  </a:cubicBezTo>
                  <a:cubicBezTo>
                    <a:pt x="30" y="0"/>
                    <a:pt x="33" y="6"/>
                    <a:pt x="37" y="9"/>
                  </a:cubicBezTo>
                  <a:cubicBezTo>
                    <a:pt x="35" y="10"/>
                    <a:pt x="35" y="10"/>
                    <a:pt x="34" y="9"/>
                  </a:cubicBezTo>
                  <a:cubicBezTo>
                    <a:pt x="34" y="12"/>
                    <a:pt x="34" y="13"/>
                    <a:pt x="34" y="14"/>
                  </a:cubicBezTo>
                  <a:cubicBezTo>
                    <a:pt x="34" y="15"/>
                    <a:pt x="32" y="17"/>
                    <a:pt x="30" y="18"/>
                  </a:cubicBezTo>
                  <a:cubicBezTo>
                    <a:pt x="32" y="17"/>
                    <a:pt x="33" y="18"/>
                    <a:pt x="35" y="18"/>
                  </a:cubicBezTo>
                  <a:cubicBezTo>
                    <a:pt x="37" y="18"/>
                    <a:pt x="39" y="20"/>
                    <a:pt x="41" y="20"/>
                  </a:cubicBezTo>
                  <a:cubicBezTo>
                    <a:pt x="43" y="20"/>
                    <a:pt x="44" y="20"/>
                    <a:pt x="46" y="20"/>
                  </a:cubicBezTo>
                  <a:cubicBezTo>
                    <a:pt x="51" y="20"/>
                    <a:pt x="51" y="22"/>
                    <a:pt x="54" y="25"/>
                  </a:cubicBezTo>
                  <a:cubicBezTo>
                    <a:pt x="51" y="27"/>
                    <a:pt x="52" y="27"/>
                    <a:pt x="52" y="29"/>
                  </a:cubicBezTo>
                  <a:cubicBezTo>
                    <a:pt x="52" y="32"/>
                    <a:pt x="49" y="32"/>
                    <a:pt x="47" y="32"/>
                  </a:cubicBezTo>
                  <a:cubicBezTo>
                    <a:pt x="49" y="33"/>
                    <a:pt x="51" y="33"/>
                    <a:pt x="51" y="3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260"/>
            <p:cNvSpPr>
              <a:spLocks/>
            </p:cNvSpPr>
            <p:nvPr/>
          </p:nvSpPr>
          <p:spPr bwMode="auto">
            <a:xfrm>
              <a:off x="8040688" y="2176270"/>
              <a:ext cx="26987" cy="19050"/>
            </a:xfrm>
            <a:custGeom>
              <a:avLst/>
              <a:gdLst>
                <a:gd name="T0" fmla="*/ 0 w 7"/>
                <a:gd name="T1" fmla="*/ 3 h 5"/>
                <a:gd name="T2" fmla="*/ 3 w 7"/>
                <a:gd name="T3" fmla="*/ 0 h 5"/>
                <a:gd name="T4" fmla="*/ 7 w 7"/>
                <a:gd name="T5" fmla="*/ 0 h 5"/>
                <a:gd name="T6" fmla="*/ 2 w 7"/>
                <a:gd name="T7" fmla="*/ 5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4"/>
                    <a:pt x="5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261"/>
            <p:cNvSpPr>
              <a:spLocks/>
            </p:cNvSpPr>
            <p:nvPr/>
          </p:nvSpPr>
          <p:spPr bwMode="auto">
            <a:xfrm>
              <a:off x="7913688" y="1954020"/>
              <a:ext cx="33337" cy="11113"/>
            </a:xfrm>
            <a:custGeom>
              <a:avLst/>
              <a:gdLst>
                <a:gd name="T0" fmla="*/ 9 w 9"/>
                <a:gd name="T1" fmla="*/ 2 h 3"/>
                <a:gd name="T2" fmla="*/ 0 w 9"/>
                <a:gd name="T3" fmla="*/ 0 h 3"/>
                <a:gd name="T4" fmla="*/ 8 w 9"/>
                <a:gd name="T5" fmla="*/ 0 h 3"/>
                <a:gd name="T6" fmla="*/ 9 w 9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6" y="3"/>
                    <a:pt x="1" y="3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262"/>
            <p:cNvSpPr>
              <a:spLocks/>
            </p:cNvSpPr>
            <p:nvPr/>
          </p:nvSpPr>
          <p:spPr bwMode="auto">
            <a:xfrm>
              <a:off x="8315326" y="2119120"/>
              <a:ext cx="25400" cy="15875"/>
            </a:xfrm>
            <a:custGeom>
              <a:avLst/>
              <a:gdLst>
                <a:gd name="T0" fmla="*/ 7 w 7"/>
                <a:gd name="T1" fmla="*/ 0 h 4"/>
                <a:gd name="T2" fmla="*/ 4 w 7"/>
                <a:gd name="T3" fmla="*/ 4 h 4"/>
                <a:gd name="T4" fmla="*/ 0 w 7"/>
                <a:gd name="T5" fmla="*/ 1 h 4"/>
                <a:gd name="T6" fmla="*/ 7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7" y="2"/>
                    <a:pt x="6" y="4"/>
                    <a:pt x="4" y="4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5" y="0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263"/>
            <p:cNvSpPr>
              <a:spLocks/>
            </p:cNvSpPr>
            <p:nvPr/>
          </p:nvSpPr>
          <p:spPr bwMode="auto">
            <a:xfrm>
              <a:off x="6800851" y="1976245"/>
              <a:ext cx="173037" cy="52388"/>
            </a:xfrm>
            <a:custGeom>
              <a:avLst/>
              <a:gdLst>
                <a:gd name="T0" fmla="*/ 39 w 46"/>
                <a:gd name="T1" fmla="*/ 7 h 14"/>
                <a:gd name="T2" fmla="*/ 30 w 46"/>
                <a:gd name="T3" fmla="*/ 9 h 14"/>
                <a:gd name="T4" fmla="*/ 25 w 46"/>
                <a:gd name="T5" fmla="*/ 14 h 14"/>
                <a:gd name="T6" fmla="*/ 23 w 46"/>
                <a:gd name="T7" fmla="*/ 11 h 14"/>
                <a:gd name="T8" fmla="*/ 23 w 46"/>
                <a:gd name="T9" fmla="*/ 11 h 14"/>
                <a:gd name="T10" fmla="*/ 16 w 46"/>
                <a:gd name="T11" fmla="*/ 9 h 14"/>
                <a:gd name="T12" fmla="*/ 21 w 46"/>
                <a:gd name="T13" fmla="*/ 7 h 14"/>
                <a:gd name="T14" fmla="*/ 17 w 46"/>
                <a:gd name="T15" fmla="*/ 6 h 14"/>
                <a:gd name="T16" fmla="*/ 20 w 46"/>
                <a:gd name="T17" fmla="*/ 4 h 14"/>
                <a:gd name="T18" fmla="*/ 15 w 46"/>
                <a:gd name="T19" fmla="*/ 2 h 14"/>
                <a:gd name="T20" fmla="*/ 5 w 46"/>
                <a:gd name="T21" fmla="*/ 5 h 14"/>
                <a:gd name="T22" fmla="*/ 0 w 46"/>
                <a:gd name="T23" fmla="*/ 4 h 14"/>
                <a:gd name="T24" fmla="*/ 18 w 46"/>
                <a:gd name="T25" fmla="*/ 0 h 14"/>
                <a:gd name="T26" fmla="*/ 31 w 46"/>
                <a:gd name="T27" fmla="*/ 3 h 14"/>
                <a:gd name="T28" fmla="*/ 39 w 46"/>
                <a:gd name="T29" fmla="*/ 0 h 14"/>
                <a:gd name="T30" fmla="*/ 46 w 46"/>
                <a:gd name="T31" fmla="*/ 2 h 14"/>
                <a:gd name="T32" fmla="*/ 40 w 46"/>
                <a:gd name="T33" fmla="*/ 6 h 14"/>
                <a:gd name="T34" fmla="*/ 37 w 46"/>
                <a:gd name="T35" fmla="*/ 6 h 14"/>
                <a:gd name="T36" fmla="*/ 37 w 46"/>
                <a:gd name="T37" fmla="*/ 9 h 14"/>
                <a:gd name="T38" fmla="*/ 39 w 46"/>
                <a:gd name="T3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">
                  <a:moveTo>
                    <a:pt x="39" y="7"/>
                  </a:moveTo>
                  <a:cubicBezTo>
                    <a:pt x="35" y="10"/>
                    <a:pt x="33" y="7"/>
                    <a:pt x="30" y="9"/>
                  </a:cubicBezTo>
                  <a:cubicBezTo>
                    <a:pt x="28" y="10"/>
                    <a:pt x="27" y="14"/>
                    <a:pt x="25" y="14"/>
                  </a:cubicBezTo>
                  <a:cubicBezTo>
                    <a:pt x="24" y="13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9" y="11"/>
                    <a:pt x="17" y="11"/>
                    <a:pt x="16" y="9"/>
                  </a:cubicBezTo>
                  <a:cubicBezTo>
                    <a:pt x="18" y="8"/>
                    <a:pt x="19" y="7"/>
                    <a:pt x="21" y="7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8" y="6"/>
                    <a:pt x="19" y="5"/>
                    <a:pt x="20" y="4"/>
                  </a:cubicBezTo>
                  <a:cubicBezTo>
                    <a:pt x="18" y="4"/>
                    <a:pt x="17" y="2"/>
                    <a:pt x="15" y="2"/>
                  </a:cubicBezTo>
                  <a:cubicBezTo>
                    <a:pt x="13" y="2"/>
                    <a:pt x="8" y="5"/>
                    <a:pt x="5" y="5"/>
                  </a:cubicBezTo>
                  <a:cubicBezTo>
                    <a:pt x="3" y="5"/>
                    <a:pt x="2" y="5"/>
                    <a:pt x="0" y="4"/>
                  </a:cubicBezTo>
                  <a:cubicBezTo>
                    <a:pt x="2" y="1"/>
                    <a:pt x="13" y="0"/>
                    <a:pt x="18" y="0"/>
                  </a:cubicBezTo>
                  <a:cubicBezTo>
                    <a:pt x="23" y="0"/>
                    <a:pt x="26" y="3"/>
                    <a:pt x="31" y="3"/>
                  </a:cubicBezTo>
                  <a:cubicBezTo>
                    <a:pt x="34" y="3"/>
                    <a:pt x="36" y="0"/>
                    <a:pt x="39" y="0"/>
                  </a:cubicBezTo>
                  <a:cubicBezTo>
                    <a:pt x="42" y="0"/>
                    <a:pt x="45" y="2"/>
                    <a:pt x="46" y="2"/>
                  </a:cubicBezTo>
                  <a:cubicBezTo>
                    <a:pt x="45" y="6"/>
                    <a:pt x="42" y="4"/>
                    <a:pt x="40" y="6"/>
                  </a:cubicBezTo>
                  <a:cubicBezTo>
                    <a:pt x="39" y="7"/>
                    <a:pt x="38" y="7"/>
                    <a:pt x="37" y="6"/>
                  </a:cubicBezTo>
                  <a:cubicBezTo>
                    <a:pt x="37" y="9"/>
                    <a:pt x="37" y="9"/>
                    <a:pt x="37" y="9"/>
                  </a:cubicBezTo>
                  <a:lnTo>
                    <a:pt x="39" y="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264"/>
            <p:cNvSpPr>
              <a:spLocks/>
            </p:cNvSpPr>
            <p:nvPr/>
          </p:nvSpPr>
          <p:spPr bwMode="auto">
            <a:xfrm>
              <a:off x="7248526" y="1942908"/>
              <a:ext cx="60325" cy="38100"/>
            </a:xfrm>
            <a:custGeom>
              <a:avLst/>
              <a:gdLst>
                <a:gd name="T0" fmla="*/ 4 w 16"/>
                <a:gd name="T1" fmla="*/ 10 h 10"/>
                <a:gd name="T2" fmla="*/ 0 w 16"/>
                <a:gd name="T3" fmla="*/ 7 h 10"/>
                <a:gd name="T4" fmla="*/ 13 w 16"/>
                <a:gd name="T5" fmla="*/ 0 h 10"/>
                <a:gd name="T6" fmla="*/ 16 w 16"/>
                <a:gd name="T7" fmla="*/ 7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9" y="0"/>
                    <a:pt x="13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8"/>
                    <a:pt x="6" y="10"/>
                    <a:pt x="4" y="1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265"/>
            <p:cNvSpPr>
              <a:spLocks/>
            </p:cNvSpPr>
            <p:nvPr/>
          </p:nvSpPr>
          <p:spPr bwMode="auto">
            <a:xfrm>
              <a:off x="7169151" y="1968308"/>
              <a:ext cx="63500" cy="38100"/>
            </a:xfrm>
            <a:custGeom>
              <a:avLst/>
              <a:gdLst>
                <a:gd name="T0" fmla="*/ 17 w 17"/>
                <a:gd name="T1" fmla="*/ 2 h 10"/>
                <a:gd name="T2" fmla="*/ 17 w 17"/>
                <a:gd name="T3" fmla="*/ 5 h 10"/>
                <a:gd name="T4" fmla="*/ 11 w 17"/>
                <a:gd name="T5" fmla="*/ 6 h 10"/>
                <a:gd name="T6" fmla="*/ 12 w 17"/>
                <a:gd name="T7" fmla="*/ 9 h 10"/>
                <a:gd name="T8" fmla="*/ 0 w 17"/>
                <a:gd name="T9" fmla="*/ 9 h 10"/>
                <a:gd name="T10" fmla="*/ 5 w 17"/>
                <a:gd name="T11" fmla="*/ 3 h 10"/>
                <a:gd name="T12" fmla="*/ 5 w 17"/>
                <a:gd name="T13" fmla="*/ 0 h 10"/>
                <a:gd name="T14" fmla="*/ 12 w 17"/>
                <a:gd name="T15" fmla="*/ 0 h 10"/>
                <a:gd name="T16" fmla="*/ 10 w 17"/>
                <a:gd name="T17" fmla="*/ 2 h 10"/>
                <a:gd name="T18" fmla="*/ 17 w 17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0">
                  <a:moveTo>
                    <a:pt x="17" y="2"/>
                  </a:moveTo>
                  <a:cubicBezTo>
                    <a:pt x="17" y="4"/>
                    <a:pt x="17" y="4"/>
                    <a:pt x="17" y="5"/>
                  </a:cubicBezTo>
                  <a:cubicBezTo>
                    <a:pt x="16" y="7"/>
                    <a:pt x="13" y="6"/>
                    <a:pt x="11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0" y="10"/>
                    <a:pt x="0" y="9"/>
                  </a:cubicBezTo>
                  <a:cubicBezTo>
                    <a:pt x="0" y="5"/>
                    <a:pt x="2" y="4"/>
                    <a:pt x="5" y="3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0" y="2"/>
                    <a:pt x="10" y="2"/>
                  </a:cubicBezTo>
                  <a:cubicBezTo>
                    <a:pt x="11" y="2"/>
                    <a:pt x="15" y="2"/>
                    <a:pt x="17" y="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266"/>
            <p:cNvSpPr>
              <a:spLocks/>
            </p:cNvSpPr>
            <p:nvPr/>
          </p:nvSpPr>
          <p:spPr bwMode="auto">
            <a:xfrm>
              <a:off x="7083426" y="1998470"/>
              <a:ext cx="66675" cy="26988"/>
            </a:xfrm>
            <a:custGeom>
              <a:avLst/>
              <a:gdLst>
                <a:gd name="T0" fmla="*/ 11 w 18"/>
                <a:gd name="T1" fmla="*/ 7 h 7"/>
                <a:gd name="T2" fmla="*/ 6 w 18"/>
                <a:gd name="T3" fmla="*/ 4 h 7"/>
                <a:gd name="T4" fmla="*/ 3 w 18"/>
                <a:gd name="T5" fmla="*/ 7 h 7"/>
                <a:gd name="T6" fmla="*/ 0 w 18"/>
                <a:gd name="T7" fmla="*/ 5 h 7"/>
                <a:gd name="T8" fmla="*/ 12 w 18"/>
                <a:gd name="T9" fmla="*/ 0 h 7"/>
                <a:gd name="T10" fmla="*/ 18 w 18"/>
                <a:gd name="T11" fmla="*/ 3 h 7"/>
                <a:gd name="T12" fmla="*/ 11 w 18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7">
                  <a:moveTo>
                    <a:pt x="11" y="7"/>
                  </a:moveTo>
                  <a:cubicBezTo>
                    <a:pt x="9" y="7"/>
                    <a:pt x="7" y="4"/>
                    <a:pt x="6" y="4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9" y="0"/>
                    <a:pt x="12" y="0"/>
                  </a:cubicBezTo>
                  <a:cubicBezTo>
                    <a:pt x="15" y="0"/>
                    <a:pt x="17" y="2"/>
                    <a:pt x="18" y="3"/>
                  </a:cubicBezTo>
                  <a:cubicBezTo>
                    <a:pt x="13" y="3"/>
                    <a:pt x="14" y="7"/>
                    <a:pt x="11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267"/>
            <p:cNvSpPr>
              <a:spLocks/>
            </p:cNvSpPr>
            <p:nvPr/>
          </p:nvSpPr>
          <p:spPr bwMode="auto">
            <a:xfrm>
              <a:off x="7045326" y="1923858"/>
              <a:ext cx="101600" cy="71438"/>
            </a:xfrm>
            <a:custGeom>
              <a:avLst/>
              <a:gdLst>
                <a:gd name="T0" fmla="*/ 21 w 27"/>
                <a:gd name="T1" fmla="*/ 16 h 19"/>
                <a:gd name="T2" fmla="*/ 11 w 27"/>
                <a:gd name="T3" fmla="*/ 19 h 19"/>
                <a:gd name="T4" fmla="*/ 0 w 27"/>
                <a:gd name="T5" fmla="*/ 14 h 19"/>
                <a:gd name="T6" fmla="*/ 3 w 27"/>
                <a:gd name="T7" fmla="*/ 12 h 19"/>
                <a:gd name="T8" fmla="*/ 13 w 27"/>
                <a:gd name="T9" fmla="*/ 12 h 19"/>
                <a:gd name="T10" fmla="*/ 9 w 27"/>
                <a:gd name="T11" fmla="*/ 11 h 19"/>
                <a:gd name="T12" fmla="*/ 9 w 27"/>
                <a:gd name="T13" fmla="*/ 8 h 19"/>
                <a:gd name="T14" fmla="*/ 22 w 27"/>
                <a:gd name="T15" fmla="*/ 4 h 19"/>
                <a:gd name="T16" fmla="*/ 26 w 27"/>
                <a:gd name="T17" fmla="*/ 0 h 19"/>
                <a:gd name="T18" fmla="*/ 27 w 27"/>
                <a:gd name="T19" fmla="*/ 3 h 19"/>
                <a:gd name="T20" fmla="*/ 25 w 27"/>
                <a:gd name="T21" fmla="*/ 6 h 19"/>
                <a:gd name="T22" fmla="*/ 14 w 27"/>
                <a:gd name="T23" fmla="*/ 12 h 19"/>
                <a:gd name="T24" fmla="*/ 27 w 27"/>
                <a:gd name="T25" fmla="*/ 15 h 19"/>
                <a:gd name="T26" fmla="*/ 21 w 27"/>
                <a:gd name="T2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9">
                  <a:moveTo>
                    <a:pt x="21" y="16"/>
                  </a:moveTo>
                  <a:cubicBezTo>
                    <a:pt x="18" y="16"/>
                    <a:pt x="14" y="19"/>
                    <a:pt x="11" y="19"/>
                  </a:cubicBezTo>
                  <a:cubicBezTo>
                    <a:pt x="10" y="19"/>
                    <a:pt x="1" y="15"/>
                    <a:pt x="0" y="14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0" y="11"/>
                    <a:pt x="11" y="10"/>
                    <a:pt x="9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8"/>
                    <a:pt x="16" y="4"/>
                    <a:pt x="22" y="4"/>
                  </a:cubicBezTo>
                  <a:cubicBezTo>
                    <a:pt x="23" y="2"/>
                    <a:pt x="24" y="0"/>
                    <a:pt x="26" y="0"/>
                  </a:cubicBezTo>
                  <a:cubicBezTo>
                    <a:pt x="27" y="0"/>
                    <a:pt x="27" y="2"/>
                    <a:pt x="27" y="3"/>
                  </a:cubicBezTo>
                  <a:cubicBezTo>
                    <a:pt x="26" y="3"/>
                    <a:pt x="25" y="5"/>
                    <a:pt x="25" y="6"/>
                  </a:cubicBezTo>
                  <a:cubicBezTo>
                    <a:pt x="21" y="8"/>
                    <a:pt x="17" y="9"/>
                    <a:pt x="14" y="12"/>
                  </a:cubicBezTo>
                  <a:cubicBezTo>
                    <a:pt x="21" y="12"/>
                    <a:pt x="22" y="13"/>
                    <a:pt x="27" y="15"/>
                  </a:cubicBezTo>
                  <a:cubicBezTo>
                    <a:pt x="26" y="16"/>
                    <a:pt x="23" y="16"/>
                    <a:pt x="21" y="1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268"/>
            <p:cNvSpPr>
              <a:spLocks/>
            </p:cNvSpPr>
            <p:nvPr/>
          </p:nvSpPr>
          <p:spPr bwMode="auto">
            <a:xfrm>
              <a:off x="5989638" y="2025458"/>
              <a:ext cx="338137" cy="187325"/>
            </a:xfrm>
            <a:custGeom>
              <a:avLst/>
              <a:gdLst>
                <a:gd name="T0" fmla="*/ 76 w 90"/>
                <a:gd name="T1" fmla="*/ 41 h 50"/>
                <a:gd name="T2" fmla="*/ 76 w 90"/>
                <a:gd name="T3" fmla="*/ 37 h 50"/>
                <a:gd name="T4" fmla="*/ 66 w 90"/>
                <a:gd name="T5" fmla="*/ 36 h 50"/>
                <a:gd name="T6" fmla="*/ 69 w 90"/>
                <a:gd name="T7" fmla="*/ 30 h 50"/>
                <a:gd name="T8" fmla="*/ 65 w 90"/>
                <a:gd name="T9" fmla="*/ 24 h 50"/>
                <a:gd name="T10" fmla="*/ 68 w 90"/>
                <a:gd name="T11" fmla="*/ 23 h 50"/>
                <a:gd name="T12" fmla="*/ 62 w 90"/>
                <a:gd name="T13" fmla="*/ 20 h 50"/>
                <a:gd name="T14" fmla="*/ 50 w 90"/>
                <a:gd name="T15" fmla="*/ 36 h 50"/>
                <a:gd name="T16" fmla="*/ 47 w 90"/>
                <a:gd name="T17" fmla="*/ 38 h 50"/>
                <a:gd name="T18" fmla="*/ 40 w 90"/>
                <a:gd name="T19" fmla="*/ 50 h 50"/>
                <a:gd name="T20" fmla="*/ 22 w 90"/>
                <a:gd name="T21" fmla="*/ 36 h 50"/>
                <a:gd name="T22" fmla="*/ 31 w 90"/>
                <a:gd name="T23" fmla="*/ 36 h 50"/>
                <a:gd name="T24" fmla="*/ 38 w 90"/>
                <a:gd name="T25" fmla="*/ 34 h 50"/>
                <a:gd name="T26" fmla="*/ 28 w 90"/>
                <a:gd name="T27" fmla="*/ 33 h 50"/>
                <a:gd name="T28" fmla="*/ 19 w 90"/>
                <a:gd name="T29" fmla="*/ 30 h 50"/>
                <a:gd name="T30" fmla="*/ 26 w 90"/>
                <a:gd name="T31" fmla="*/ 28 h 50"/>
                <a:gd name="T32" fmla="*/ 37 w 90"/>
                <a:gd name="T33" fmla="*/ 22 h 50"/>
                <a:gd name="T34" fmla="*/ 31 w 90"/>
                <a:gd name="T35" fmla="*/ 22 h 50"/>
                <a:gd name="T36" fmla="*/ 28 w 90"/>
                <a:gd name="T37" fmla="*/ 20 h 50"/>
                <a:gd name="T38" fmla="*/ 26 w 90"/>
                <a:gd name="T39" fmla="*/ 20 h 50"/>
                <a:gd name="T40" fmla="*/ 19 w 90"/>
                <a:gd name="T41" fmla="*/ 26 h 50"/>
                <a:gd name="T42" fmla="*/ 12 w 90"/>
                <a:gd name="T43" fmla="*/ 23 h 50"/>
                <a:gd name="T44" fmla="*/ 14 w 90"/>
                <a:gd name="T45" fmla="*/ 22 h 50"/>
                <a:gd name="T46" fmla="*/ 8 w 90"/>
                <a:gd name="T47" fmla="*/ 15 h 50"/>
                <a:gd name="T48" fmla="*/ 6 w 90"/>
                <a:gd name="T49" fmla="*/ 14 h 50"/>
                <a:gd name="T50" fmla="*/ 0 w 90"/>
                <a:gd name="T51" fmla="*/ 8 h 50"/>
                <a:gd name="T52" fmla="*/ 8 w 90"/>
                <a:gd name="T53" fmla="*/ 3 h 50"/>
                <a:gd name="T54" fmla="*/ 19 w 90"/>
                <a:gd name="T55" fmla="*/ 4 h 50"/>
                <a:gd name="T56" fmla="*/ 17 w 90"/>
                <a:gd name="T57" fmla="*/ 7 h 50"/>
                <a:gd name="T58" fmla="*/ 23 w 90"/>
                <a:gd name="T59" fmla="*/ 10 h 50"/>
                <a:gd name="T60" fmla="*/ 21 w 90"/>
                <a:gd name="T61" fmla="*/ 7 h 50"/>
                <a:gd name="T62" fmla="*/ 25 w 90"/>
                <a:gd name="T63" fmla="*/ 4 h 50"/>
                <a:gd name="T64" fmla="*/ 35 w 90"/>
                <a:gd name="T65" fmla="*/ 14 h 50"/>
                <a:gd name="T66" fmla="*/ 32 w 90"/>
                <a:gd name="T67" fmla="*/ 4 h 50"/>
                <a:gd name="T68" fmla="*/ 37 w 90"/>
                <a:gd name="T69" fmla="*/ 0 h 50"/>
                <a:gd name="T70" fmla="*/ 46 w 90"/>
                <a:gd name="T71" fmla="*/ 5 h 50"/>
                <a:gd name="T72" fmla="*/ 45 w 90"/>
                <a:gd name="T73" fmla="*/ 9 h 50"/>
                <a:gd name="T74" fmla="*/ 49 w 90"/>
                <a:gd name="T75" fmla="*/ 6 h 50"/>
                <a:gd name="T76" fmla="*/ 52 w 90"/>
                <a:gd name="T77" fmla="*/ 12 h 50"/>
                <a:gd name="T78" fmla="*/ 54 w 90"/>
                <a:gd name="T79" fmla="*/ 12 h 50"/>
                <a:gd name="T80" fmla="*/ 73 w 90"/>
                <a:gd name="T81" fmla="*/ 22 h 50"/>
                <a:gd name="T82" fmla="*/ 70 w 90"/>
                <a:gd name="T83" fmla="*/ 22 h 50"/>
                <a:gd name="T84" fmla="*/ 74 w 90"/>
                <a:gd name="T85" fmla="*/ 22 h 50"/>
                <a:gd name="T86" fmla="*/ 74 w 90"/>
                <a:gd name="T87" fmla="*/ 25 h 50"/>
                <a:gd name="T88" fmla="*/ 82 w 90"/>
                <a:gd name="T89" fmla="*/ 25 h 50"/>
                <a:gd name="T90" fmla="*/ 90 w 90"/>
                <a:gd name="T91" fmla="*/ 33 h 50"/>
                <a:gd name="T92" fmla="*/ 76 w 90"/>
                <a:gd name="T93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" h="50">
                  <a:moveTo>
                    <a:pt x="76" y="41"/>
                  </a:moveTo>
                  <a:cubicBezTo>
                    <a:pt x="76" y="39"/>
                    <a:pt x="76" y="38"/>
                    <a:pt x="76" y="37"/>
                  </a:cubicBezTo>
                  <a:cubicBezTo>
                    <a:pt x="73" y="36"/>
                    <a:pt x="69" y="37"/>
                    <a:pt x="66" y="36"/>
                  </a:cubicBezTo>
                  <a:cubicBezTo>
                    <a:pt x="66" y="32"/>
                    <a:pt x="69" y="34"/>
                    <a:pt x="69" y="30"/>
                  </a:cubicBezTo>
                  <a:cubicBezTo>
                    <a:pt x="68" y="30"/>
                    <a:pt x="66" y="26"/>
                    <a:pt x="65" y="24"/>
                  </a:cubicBezTo>
                  <a:cubicBezTo>
                    <a:pt x="66" y="24"/>
                    <a:pt x="67" y="23"/>
                    <a:pt x="68" y="23"/>
                  </a:cubicBezTo>
                  <a:cubicBezTo>
                    <a:pt x="64" y="23"/>
                    <a:pt x="62" y="20"/>
                    <a:pt x="62" y="20"/>
                  </a:cubicBezTo>
                  <a:cubicBezTo>
                    <a:pt x="55" y="20"/>
                    <a:pt x="52" y="30"/>
                    <a:pt x="50" y="36"/>
                  </a:cubicBezTo>
                  <a:cubicBezTo>
                    <a:pt x="49" y="37"/>
                    <a:pt x="48" y="37"/>
                    <a:pt x="47" y="38"/>
                  </a:cubicBezTo>
                  <a:cubicBezTo>
                    <a:pt x="43" y="41"/>
                    <a:pt x="43" y="47"/>
                    <a:pt x="40" y="50"/>
                  </a:cubicBezTo>
                  <a:cubicBezTo>
                    <a:pt x="35" y="46"/>
                    <a:pt x="22" y="44"/>
                    <a:pt x="22" y="36"/>
                  </a:cubicBezTo>
                  <a:cubicBezTo>
                    <a:pt x="25" y="35"/>
                    <a:pt x="31" y="36"/>
                    <a:pt x="31" y="36"/>
                  </a:cubicBezTo>
                  <a:cubicBezTo>
                    <a:pt x="33" y="34"/>
                    <a:pt x="35" y="35"/>
                    <a:pt x="38" y="34"/>
                  </a:cubicBezTo>
                  <a:cubicBezTo>
                    <a:pt x="37" y="33"/>
                    <a:pt x="30" y="33"/>
                    <a:pt x="28" y="33"/>
                  </a:cubicBezTo>
                  <a:cubicBezTo>
                    <a:pt x="25" y="33"/>
                    <a:pt x="19" y="36"/>
                    <a:pt x="19" y="30"/>
                  </a:cubicBezTo>
                  <a:cubicBezTo>
                    <a:pt x="19" y="28"/>
                    <a:pt x="25" y="28"/>
                    <a:pt x="26" y="28"/>
                  </a:cubicBezTo>
                  <a:cubicBezTo>
                    <a:pt x="29" y="27"/>
                    <a:pt x="35" y="24"/>
                    <a:pt x="37" y="22"/>
                  </a:cubicBezTo>
                  <a:cubicBezTo>
                    <a:pt x="34" y="22"/>
                    <a:pt x="32" y="22"/>
                    <a:pt x="31" y="22"/>
                  </a:cubicBezTo>
                  <a:cubicBezTo>
                    <a:pt x="31" y="22"/>
                    <a:pt x="29" y="21"/>
                    <a:pt x="28" y="20"/>
                  </a:cubicBezTo>
                  <a:cubicBezTo>
                    <a:pt x="27" y="20"/>
                    <a:pt x="27" y="20"/>
                    <a:pt x="26" y="20"/>
                  </a:cubicBezTo>
                  <a:cubicBezTo>
                    <a:pt x="24" y="21"/>
                    <a:pt x="24" y="26"/>
                    <a:pt x="19" y="26"/>
                  </a:cubicBezTo>
                  <a:cubicBezTo>
                    <a:pt x="16" y="26"/>
                    <a:pt x="13" y="25"/>
                    <a:pt x="12" y="23"/>
                  </a:cubicBezTo>
                  <a:cubicBezTo>
                    <a:pt x="13" y="22"/>
                    <a:pt x="13" y="22"/>
                    <a:pt x="14" y="22"/>
                  </a:cubicBezTo>
                  <a:cubicBezTo>
                    <a:pt x="10" y="20"/>
                    <a:pt x="7" y="18"/>
                    <a:pt x="8" y="15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4" y="14"/>
                    <a:pt x="2" y="10"/>
                    <a:pt x="0" y="8"/>
                  </a:cubicBezTo>
                  <a:cubicBezTo>
                    <a:pt x="1" y="7"/>
                    <a:pt x="6" y="3"/>
                    <a:pt x="8" y="3"/>
                  </a:cubicBezTo>
                  <a:cubicBezTo>
                    <a:pt x="12" y="3"/>
                    <a:pt x="14" y="3"/>
                    <a:pt x="19" y="4"/>
                  </a:cubicBezTo>
                  <a:cubicBezTo>
                    <a:pt x="18" y="5"/>
                    <a:pt x="17" y="6"/>
                    <a:pt x="17" y="7"/>
                  </a:cubicBezTo>
                  <a:cubicBezTo>
                    <a:pt x="19" y="9"/>
                    <a:pt x="21" y="9"/>
                    <a:pt x="23" y="10"/>
                  </a:cubicBezTo>
                  <a:cubicBezTo>
                    <a:pt x="22" y="10"/>
                    <a:pt x="21" y="9"/>
                    <a:pt x="21" y="7"/>
                  </a:cubicBezTo>
                  <a:cubicBezTo>
                    <a:pt x="21" y="5"/>
                    <a:pt x="23" y="4"/>
                    <a:pt x="25" y="4"/>
                  </a:cubicBezTo>
                  <a:cubicBezTo>
                    <a:pt x="31" y="4"/>
                    <a:pt x="30" y="12"/>
                    <a:pt x="35" y="14"/>
                  </a:cubicBezTo>
                  <a:cubicBezTo>
                    <a:pt x="34" y="10"/>
                    <a:pt x="32" y="8"/>
                    <a:pt x="32" y="4"/>
                  </a:cubicBezTo>
                  <a:cubicBezTo>
                    <a:pt x="32" y="0"/>
                    <a:pt x="34" y="0"/>
                    <a:pt x="37" y="0"/>
                  </a:cubicBezTo>
                  <a:cubicBezTo>
                    <a:pt x="40" y="0"/>
                    <a:pt x="46" y="2"/>
                    <a:pt x="46" y="5"/>
                  </a:cubicBezTo>
                  <a:cubicBezTo>
                    <a:pt x="46" y="6"/>
                    <a:pt x="45" y="8"/>
                    <a:pt x="45" y="9"/>
                  </a:cubicBezTo>
                  <a:cubicBezTo>
                    <a:pt x="47" y="8"/>
                    <a:pt x="48" y="6"/>
                    <a:pt x="49" y="6"/>
                  </a:cubicBezTo>
                  <a:cubicBezTo>
                    <a:pt x="53" y="6"/>
                    <a:pt x="53" y="10"/>
                    <a:pt x="52" y="12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8" y="12"/>
                    <a:pt x="70" y="19"/>
                    <a:pt x="73" y="22"/>
                  </a:cubicBezTo>
                  <a:cubicBezTo>
                    <a:pt x="72" y="22"/>
                    <a:pt x="71" y="22"/>
                    <a:pt x="70" y="22"/>
                  </a:cubicBezTo>
                  <a:cubicBezTo>
                    <a:pt x="72" y="22"/>
                    <a:pt x="73" y="22"/>
                    <a:pt x="74" y="22"/>
                  </a:cubicBezTo>
                  <a:cubicBezTo>
                    <a:pt x="75" y="23"/>
                    <a:pt x="75" y="24"/>
                    <a:pt x="74" y="25"/>
                  </a:cubicBezTo>
                  <a:cubicBezTo>
                    <a:pt x="78" y="25"/>
                    <a:pt x="79" y="25"/>
                    <a:pt x="82" y="25"/>
                  </a:cubicBezTo>
                  <a:cubicBezTo>
                    <a:pt x="82" y="32"/>
                    <a:pt x="88" y="30"/>
                    <a:pt x="90" y="33"/>
                  </a:cubicBezTo>
                  <a:cubicBezTo>
                    <a:pt x="84" y="35"/>
                    <a:pt x="82" y="39"/>
                    <a:pt x="76" y="41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269"/>
            <p:cNvSpPr>
              <a:spLocks/>
            </p:cNvSpPr>
            <p:nvPr/>
          </p:nvSpPr>
          <p:spPr bwMode="auto">
            <a:xfrm>
              <a:off x="6167438" y="1998470"/>
              <a:ext cx="220662" cy="79375"/>
            </a:xfrm>
            <a:custGeom>
              <a:avLst/>
              <a:gdLst>
                <a:gd name="T0" fmla="*/ 59 w 59"/>
                <a:gd name="T1" fmla="*/ 9 h 21"/>
                <a:gd name="T2" fmla="*/ 36 w 59"/>
                <a:gd name="T3" fmla="*/ 21 h 21"/>
                <a:gd name="T4" fmla="*/ 28 w 59"/>
                <a:gd name="T5" fmla="*/ 17 h 21"/>
                <a:gd name="T6" fmla="*/ 15 w 59"/>
                <a:gd name="T7" fmla="*/ 17 h 21"/>
                <a:gd name="T8" fmla="*/ 12 w 59"/>
                <a:gd name="T9" fmla="*/ 13 h 21"/>
                <a:gd name="T10" fmla="*/ 17 w 59"/>
                <a:gd name="T11" fmla="*/ 13 h 21"/>
                <a:gd name="T12" fmla="*/ 22 w 59"/>
                <a:gd name="T13" fmla="*/ 12 h 21"/>
                <a:gd name="T14" fmla="*/ 12 w 59"/>
                <a:gd name="T15" fmla="*/ 11 h 21"/>
                <a:gd name="T16" fmla="*/ 4 w 59"/>
                <a:gd name="T17" fmla="*/ 9 h 21"/>
                <a:gd name="T18" fmla="*/ 0 w 59"/>
                <a:gd name="T19" fmla="*/ 3 h 21"/>
                <a:gd name="T20" fmla="*/ 4 w 59"/>
                <a:gd name="T21" fmla="*/ 3 h 21"/>
                <a:gd name="T22" fmla="*/ 8 w 59"/>
                <a:gd name="T23" fmla="*/ 4 h 21"/>
                <a:gd name="T24" fmla="*/ 8 w 59"/>
                <a:gd name="T25" fmla="*/ 3 h 21"/>
                <a:gd name="T26" fmla="*/ 12 w 59"/>
                <a:gd name="T27" fmla="*/ 3 h 21"/>
                <a:gd name="T28" fmla="*/ 11 w 59"/>
                <a:gd name="T29" fmla="*/ 0 h 21"/>
                <a:gd name="T30" fmla="*/ 17 w 59"/>
                <a:gd name="T31" fmla="*/ 0 h 21"/>
                <a:gd name="T32" fmla="*/ 26 w 59"/>
                <a:gd name="T33" fmla="*/ 5 h 21"/>
                <a:gd name="T34" fmla="*/ 32 w 59"/>
                <a:gd name="T35" fmla="*/ 0 h 21"/>
                <a:gd name="T36" fmla="*/ 35 w 59"/>
                <a:gd name="T37" fmla="*/ 0 h 21"/>
                <a:gd name="T38" fmla="*/ 35 w 59"/>
                <a:gd name="T39" fmla="*/ 5 h 21"/>
                <a:gd name="T40" fmla="*/ 41 w 59"/>
                <a:gd name="T41" fmla="*/ 3 h 21"/>
                <a:gd name="T42" fmla="*/ 49 w 59"/>
                <a:gd name="T43" fmla="*/ 3 h 21"/>
                <a:gd name="T44" fmla="*/ 59 w 59"/>
                <a:gd name="T45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21">
                  <a:moveTo>
                    <a:pt x="59" y="9"/>
                  </a:moveTo>
                  <a:cubicBezTo>
                    <a:pt x="54" y="13"/>
                    <a:pt x="42" y="21"/>
                    <a:pt x="36" y="21"/>
                  </a:cubicBezTo>
                  <a:cubicBezTo>
                    <a:pt x="32" y="21"/>
                    <a:pt x="29" y="19"/>
                    <a:pt x="2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4" y="13"/>
                    <a:pt x="16" y="13"/>
                    <a:pt x="17" y="13"/>
                  </a:cubicBezTo>
                  <a:cubicBezTo>
                    <a:pt x="19" y="12"/>
                    <a:pt x="21" y="12"/>
                    <a:pt x="22" y="12"/>
                  </a:cubicBezTo>
                  <a:cubicBezTo>
                    <a:pt x="21" y="12"/>
                    <a:pt x="12" y="11"/>
                    <a:pt x="12" y="11"/>
                  </a:cubicBezTo>
                  <a:cubicBezTo>
                    <a:pt x="8" y="11"/>
                    <a:pt x="3" y="14"/>
                    <a:pt x="4" y="9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4"/>
                    <a:pt x="7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2"/>
                    <a:pt x="25" y="5"/>
                    <a:pt x="26" y="5"/>
                  </a:cubicBezTo>
                  <a:cubicBezTo>
                    <a:pt x="29" y="5"/>
                    <a:pt x="31" y="1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"/>
                    <a:pt x="34" y="4"/>
                    <a:pt x="35" y="5"/>
                  </a:cubicBezTo>
                  <a:cubicBezTo>
                    <a:pt x="37" y="5"/>
                    <a:pt x="38" y="3"/>
                    <a:pt x="41" y="3"/>
                  </a:cubicBezTo>
                  <a:cubicBezTo>
                    <a:pt x="47" y="3"/>
                    <a:pt x="46" y="3"/>
                    <a:pt x="49" y="3"/>
                  </a:cubicBezTo>
                  <a:cubicBezTo>
                    <a:pt x="53" y="3"/>
                    <a:pt x="58" y="7"/>
                    <a:pt x="59" y="9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270"/>
            <p:cNvSpPr>
              <a:spLocks/>
            </p:cNvSpPr>
            <p:nvPr/>
          </p:nvSpPr>
          <p:spPr bwMode="auto">
            <a:xfrm>
              <a:off x="5975351" y="2088958"/>
              <a:ext cx="44450" cy="34925"/>
            </a:xfrm>
            <a:custGeom>
              <a:avLst/>
              <a:gdLst>
                <a:gd name="T0" fmla="*/ 4 w 12"/>
                <a:gd name="T1" fmla="*/ 0 h 9"/>
                <a:gd name="T2" fmla="*/ 12 w 12"/>
                <a:gd name="T3" fmla="*/ 9 h 9"/>
                <a:gd name="T4" fmla="*/ 5 w 12"/>
                <a:gd name="T5" fmla="*/ 0 h 9"/>
                <a:gd name="T6" fmla="*/ 5 w 12"/>
                <a:gd name="T7" fmla="*/ 0 h 9"/>
                <a:gd name="T8" fmla="*/ 4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4" y="0"/>
                  </a:moveTo>
                  <a:cubicBezTo>
                    <a:pt x="7" y="3"/>
                    <a:pt x="10" y="4"/>
                    <a:pt x="12" y="9"/>
                  </a:cubicBezTo>
                  <a:cubicBezTo>
                    <a:pt x="7" y="8"/>
                    <a:pt x="0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271"/>
            <p:cNvSpPr>
              <a:spLocks/>
            </p:cNvSpPr>
            <p:nvPr/>
          </p:nvSpPr>
          <p:spPr bwMode="auto">
            <a:xfrm>
              <a:off x="5494338" y="3089083"/>
              <a:ext cx="109537" cy="123825"/>
            </a:xfrm>
            <a:custGeom>
              <a:avLst/>
              <a:gdLst>
                <a:gd name="T0" fmla="*/ 5 w 29"/>
                <a:gd name="T1" fmla="*/ 9 h 33"/>
                <a:gd name="T2" fmla="*/ 12 w 29"/>
                <a:gd name="T3" fmla="*/ 7 h 33"/>
                <a:gd name="T4" fmla="*/ 10 w 29"/>
                <a:gd name="T5" fmla="*/ 4 h 33"/>
                <a:gd name="T6" fmla="*/ 17 w 29"/>
                <a:gd name="T7" fmla="*/ 0 h 33"/>
                <a:gd name="T8" fmla="*/ 21 w 29"/>
                <a:gd name="T9" fmla="*/ 0 h 33"/>
                <a:gd name="T10" fmla="*/ 29 w 29"/>
                <a:gd name="T11" fmla="*/ 9 h 33"/>
                <a:gd name="T12" fmla="*/ 25 w 29"/>
                <a:gd name="T13" fmla="*/ 12 h 33"/>
                <a:gd name="T14" fmla="*/ 25 w 29"/>
                <a:gd name="T15" fmla="*/ 20 h 33"/>
                <a:gd name="T16" fmla="*/ 24 w 29"/>
                <a:gd name="T17" fmla="*/ 26 h 33"/>
                <a:gd name="T18" fmla="*/ 18 w 29"/>
                <a:gd name="T19" fmla="*/ 28 h 33"/>
                <a:gd name="T20" fmla="*/ 10 w 29"/>
                <a:gd name="T21" fmla="*/ 33 h 33"/>
                <a:gd name="T22" fmla="*/ 6 w 29"/>
                <a:gd name="T23" fmla="*/ 33 h 33"/>
                <a:gd name="T24" fmla="*/ 0 w 29"/>
                <a:gd name="T25" fmla="*/ 28 h 33"/>
                <a:gd name="T26" fmla="*/ 7 w 29"/>
                <a:gd name="T27" fmla="*/ 17 h 33"/>
                <a:gd name="T28" fmla="*/ 3 w 29"/>
                <a:gd name="T29" fmla="*/ 12 h 33"/>
                <a:gd name="T30" fmla="*/ 5 w 29"/>
                <a:gd name="T31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3">
                  <a:moveTo>
                    <a:pt x="5" y="9"/>
                  </a:moveTo>
                  <a:cubicBezTo>
                    <a:pt x="6" y="9"/>
                    <a:pt x="10" y="8"/>
                    <a:pt x="12" y="7"/>
                  </a:cubicBezTo>
                  <a:cubicBezTo>
                    <a:pt x="11" y="6"/>
                    <a:pt x="10" y="5"/>
                    <a:pt x="10" y="4"/>
                  </a:cubicBezTo>
                  <a:cubicBezTo>
                    <a:pt x="10" y="2"/>
                    <a:pt x="15" y="0"/>
                    <a:pt x="17" y="0"/>
                  </a:cubicBezTo>
                  <a:cubicBezTo>
                    <a:pt x="18" y="0"/>
                    <a:pt x="20" y="0"/>
                    <a:pt x="21" y="0"/>
                  </a:cubicBezTo>
                  <a:cubicBezTo>
                    <a:pt x="26" y="0"/>
                    <a:pt x="29" y="5"/>
                    <a:pt x="29" y="9"/>
                  </a:cubicBezTo>
                  <a:cubicBezTo>
                    <a:pt x="29" y="11"/>
                    <a:pt x="25" y="11"/>
                    <a:pt x="25" y="12"/>
                  </a:cubicBezTo>
                  <a:cubicBezTo>
                    <a:pt x="25" y="14"/>
                    <a:pt x="25" y="20"/>
                    <a:pt x="25" y="20"/>
                  </a:cubicBezTo>
                  <a:cubicBezTo>
                    <a:pt x="25" y="22"/>
                    <a:pt x="26" y="25"/>
                    <a:pt x="24" y="26"/>
                  </a:cubicBezTo>
                  <a:cubicBezTo>
                    <a:pt x="23" y="28"/>
                    <a:pt x="21" y="28"/>
                    <a:pt x="18" y="28"/>
                  </a:cubicBezTo>
                  <a:cubicBezTo>
                    <a:pt x="15" y="28"/>
                    <a:pt x="12" y="31"/>
                    <a:pt x="10" y="33"/>
                  </a:cubicBezTo>
                  <a:cubicBezTo>
                    <a:pt x="9" y="33"/>
                    <a:pt x="7" y="33"/>
                    <a:pt x="6" y="33"/>
                  </a:cubicBezTo>
                  <a:cubicBezTo>
                    <a:pt x="3" y="33"/>
                    <a:pt x="0" y="31"/>
                    <a:pt x="0" y="28"/>
                  </a:cubicBezTo>
                  <a:cubicBezTo>
                    <a:pt x="0" y="23"/>
                    <a:pt x="6" y="22"/>
                    <a:pt x="7" y="17"/>
                  </a:cubicBezTo>
                  <a:cubicBezTo>
                    <a:pt x="5" y="16"/>
                    <a:pt x="3" y="14"/>
                    <a:pt x="3" y="12"/>
                  </a:cubicBezTo>
                  <a:cubicBezTo>
                    <a:pt x="3" y="9"/>
                    <a:pt x="4" y="9"/>
                    <a:pt x="5" y="9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272"/>
            <p:cNvSpPr>
              <a:spLocks/>
            </p:cNvSpPr>
            <p:nvPr/>
          </p:nvSpPr>
          <p:spPr bwMode="auto">
            <a:xfrm>
              <a:off x="5565776" y="2981133"/>
              <a:ext cx="22225" cy="17463"/>
            </a:xfrm>
            <a:custGeom>
              <a:avLst/>
              <a:gdLst>
                <a:gd name="T0" fmla="*/ 2 w 6"/>
                <a:gd name="T1" fmla="*/ 5 h 5"/>
                <a:gd name="T2" fmla="*/ 0 w 6"/>
                <a:gd name="T3" fmla="*/ 2 h 5"/>
                <a:gd name="T4" fmla="*/ 6 w 6"/>
                <a:gd name="T5" fmla="*/ 0 h 5"/>
                <a:gd name="T6" fmla="*/ 2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4" y="0"/>
                    <a:pt x="6" y="0"/>
                  </a:cubicBezTo>
                  <a:cubicBezTo>
                    <a:pt x="6" y="2"/>
                    <a:pt x="4" y="5"/>
                    <a:pt x="2" y="5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273"/>
            <p:cNvSpPr>
              <a:spLocks/>
            </p:cNvSpPr>
            <p:nvPr/>
          </p:nvSpPr>
          <p:spPr bwMode="auto">
            <a:xfrm>
              <a:off x="5581651" y="2968433"/>
              <a:ext cx="201612" cy="293688"/>
            </a:xfrm>
            <a:custGeom>
              <a:avLst/>
              <a:gdLst>
                <a:gd name="T0" fmla="*/ 49 w 54"/>
                <a:gd name="T1" fmla="*/ 52 h 78"/>
                <a:gd name="T2" fmla="*/ 46 w 54"/>
                <a:gd name="T3" fmla="*/ 66 h 78"/>
                <a:gd name="T4" fmla="*/ 51 w 54"/>
                <a:gd name="T5" fmla="*/ 68 h 78"/>
                <a:gd name="T6" fmla="*/ 35 w 54"/>
                <a:gd name="T7" fmla="*/ 72 h 78"/>
                <a:gd name="T8" fmla="*/ 20 w 54"/>
                <a:gd name="T9" fmla="*/ 72 h 78"/>
                <a:gd name="T10" fmla="*/ 13 w 54"/>
                <a:gd name="T11" fmla="*/ 76 h 78"/>
                <a:gd name="T12" fmla="*/ 8 w 54"/>
                <a:gd name="T13" fmla="*/ 78 h 78"/>
                <a:gd name="T14" fmla="*/ 16 w 54"/>
                <a:gd name="T15" fmla="*/ 68 h 78"/>
                <a:gd name="T16" fmla="*/ 23 w 54"/>
                <a:gd name="T17" fmla="*/ 64 h 78"/>
                <a:gd name="T18" fmla="*/ 13 w 54"/>
                <a:gd name="T19" fmla="*/ 63 h 78"/>
                <a:gd name="T20" fmla="*/ 9 w 54"/>
                <a:gd name="T21" fmla="*/ 63 h 78"/>
                <a:gd name="T22" fmla="*/ 14 w 54"/>
                <a:gd name="T23" fmla="*/ 50 h 78"/>
                <a:gd name="T24" fmla="*/ 24 w 54"/>
                <a:gd name="T25" fmla="*/ 42 h 78"/>
                <a:gd name="T26" fmla="*/ 20 w 54"/>
                <a:gd name="T27" fmla="*/ 36 h 78"/>
                <a:gd name="T28" fmla="*/ 13 w 54"/>
                <a:gd name="T29" fmla="*/ 37 h 78"/>
                <a:gd name="T30" fmla="*/ 12 w 54"/>
                <a:gd name="T31" fmla="*/ 31 h 78"/>
                <a:gd name="T32" fmla="*/ 8 w 54"/>
                <a:gd name="T33" fmla="*/ 25 h 78"/>
                <a:gd name="T34" fmla="*/ 6 w 54"/>
                <a:gd name="T35" fmla="*/ 29 h 78"/>
                <a:gd name="T36" fmla="*/ 7 w 54"/>
                <a:gd name="T37" fmla="*/ 23 h 78"/>
                <a:gd name="T38" fmla="*/ 3 w 54"/>
                <a:gd name="T39" fmla="*/ 19 h 78"/>
                <a:gd name="T40" fmla="*/ 5 w 54"/>
                <a:gd name="T41" fmla="*/ 15 h 78"/>
                <a:gd name="T42" fmla="*/ 3 w 54"/>
                <a:gd name="T43" fmla="*/ 10 h 78"/>
                <a:gd name="T44" fmla="*/ 6 w 54"/>
                <a:gd name="T45" fmla="*/ 11 h 78"/>
                <a:gd name="T46" fmla="*/ 8 w 54"/>
                <a:gd name="T47" fmla="*/ 7 h 78"/>
                <a:gd name="T48" fmla="*/ 12 w 54"/>
                <a:gd name="T49" fmla="*/ 0 h 78"/>
                <a:gd name="T50" fmla="*/ 21 w 54"/>
                <a:gd name="T51" fmla="*/ 2 h 78"/>
                <a:gd name="T52" fmla="*/ 16 w 54"/>
                <a:gd name="T53" fmla="*/ 10 h 78"/>
                <a:gd name="T54" fmla="*/ 24 w 54"/>
                <a:gd name="T55" fmla="*/ 24 h 78"/>
                <a:gd name="T56" fmla="*/ 27 w 54"/>
                <a:gd name="T57" fmla="*/ 26 h 78"/>
                <a:gd name="T58" fmla="*/ 43 w 54"/>
                <a:gd name="T59" fmla="*/ 46 h 78"/>
                <a:gd name="T60" fmla="*/ 44 w 54"/>
                <a:gd name="T61" fmla="*/ 52 h 78"/>
                <a:gd name="T62" fmla="*/ 47 w 54"/>
                <a:gd name="T63" fmla="*/ 5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78">
                  <a:moveTo>
                    <a:pt x="46" y="53"/>
                  </a:moveTo>
                  <a:cubicBezTo>
                    <a:pt x="47" y="52"/>
                    <a:pt x="47" y="52"/>
                    <a:pt x="49" y="52"/>
                  </a:cubicBezTo>
                  <a:cubicBezTo>
                    <a:pt x="51" y="52"/>
                    <a:pt x="54" y="54"/>
                    <a:pt x="54" y="57"/>
                  </a:cubicBezTo>
                  <a:cubicBezTo>
                    <a:pt x="54" y="61"/>
                    <a:pt x="48" y="63"/>
                    <a:pt x="46" y="66"/>
                  </a:cubicBezTo>
                  <a:cubicBezTo>
                    <a:pt x="49" y="66"/>
                    <a:pt x="49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49" y="70"/>
                    <a:pt x="47" y="72"/>
                    <a:pt x="44" y="72"/>
                  </a:cubicBezTo>
                  <a:cubicBezTo>
                    <a:pt x="42" y="72"/>
                    <a:pt x="37" y="72"/>
                    <a:pt x="35" y="72"/>
                  </a:cubicBezTo>
                  <a:cubicBezTo>
                    <a:pt x="33" y="72"/>
                    <a:pt x="27" y="74"/>
                    <a:pt x="24" y="74"/>
                  </a:cubicBezTo>
                  <a:cubicBezTo>
                    <a:pt x="22" y="74"/>
                    <a:pt x="21" y="72"/>
                    <a:pt x="20" y="72"/>
                  </a:cubicBezTo>
                  <a:cubicBezTo>
                    <a:pt x="17" y="72"/>
                    <a:pt x="16" y="74"/>
                    <a:pt x="16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1" y="76"/>
                    <a:pt x="10" y="77"/>
                    <a:pt x="10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6"/>
                    <a:pt x="15" y="68"/>
                    <a:pt x="16" y="68"/>
                  </a:cubicBezTo>
                  <a:cubicBezTo>
                    <a:pt x="19" y="67"/>
                    <a:pt x="24" y="68"/>
                    <a:pt x="24" y="65"/>
                  </a:cubicBezTo>
                  <a:cubicBezTo>
                    <a:pt x="24" y="65"/>
                    <a:pt x="23" y="64"/>
                    <a:pt x="23" y="64"/>
                  </a:cubicBezTo>
                  <a:cubicBezTo>
                    <a:pt x="22" y="65"/>
                    <a:pt x="21" y="66"/>
                    <a:pt x="19" y="66"/>
                  </a:cubicBezTo>
                  <a:cubicBezTo>
                    <a:pt x="16" y="66"/>
                    <a:pt x="15" y="63"/>
                    <a:pt x="13" y="63"/>
                  </a:cubicBezTo>
                  <a:cubicBezTo>
                    <a:pt x="11" y="63"/>
                    <a:pt x="12" y="64"/>
                    <a:pt x="10" y="64"/>
                  </a:cubicBezTo>
                  <a:cubicBezTo>
                    <a:pt x="10" y="64"/>
                    <a:pt x="9" y="64"/>
                    <a:pt x="9" y="63"/>
                  </a:cubicBezTo>
                  <a:cubicBezTo>
                    <a:pt x="9" y="60"/>
                    <a:pt x="16" y="60"/>
                    <a:pt x="16" y="56"/>
                  </a:cubicBezTo>
                  <a:cubicBezTo>
                    <a:pt x="16" y="53"/>
                    <a:pt x="14" y="52"/>
                    <a:pt x="14" y="50"/>
                  </a:cubicBezTo>
                  <a:cubicBezTo>
                    <a:pt x="18" y="50"/>
                    <a:pt x="23" y="48"/>
                    <a:pt x="24" y="45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2"/>
                    <a:pt x="19" y="42"/>
                    <a:pt x="19" y="39"/>
                  </a:cubicBezTo>
                  <a:cubicBezTo>
                    <a:pt x="19" y="38"/>
                    <a:pt x="20" y="37"/>
                    <a:pt x="20" y="36"/>
                  </a:cubicBezTo>
                  <a:cubicBezTo>
                    <a:pt x="20" y="36"/>
                    <a:pt x="19" y="36"/>
                    <a:pt x="18" y="36"/>
                  </a:cubicBezTo>
                  <a:cubicBezTo>
                    <a:pt x="16" y="36"/>
                    <a:pt x="15" y="37"/>
                    <a:pt x="13" y="37"/>
                  </a:cubicBezTo>
                  <a:cubicBezTo>
                    <a:pt x="11" y="37"/>
                    <a:pt x="9" y="37"/>
                    <a:pt x="9" y="35"/>
                  </a:cubicBezTo>
                  <a:cubicBezTo>
                    <a:pt x="9" y="33"/>
                    <a:pt x="12" y="32"/>
                    <a:pt x="12" y="31"/>
                  </a:cubicBezTo>
                  <a:cubicBezTo>
                    <a:pt x="12" y="29"/>
                    <a:pt x="11" y="28"/>
                    <a:pt x="12" y="26"/>
                  </a:cubicBezTo>
                  <a:cubicBezTo>
                    <a:pt x="10" y="26"/>
                    <a:pt x="8" y="26"/>
                    <a:pt x="8" y="25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7"/>
                    <a:pt x="6" y="26"/>
                    <a:pt x="6" y="25"/>
                  </a:cubicBezTo>
                  <a:cubicBezTo>
                    <a:pt x="6" y="24"/>
                    <a:pt x="6" y="24"/>
                    <a:pt x="7" y="2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3" y="20"/>
                    <a:pt x="3" y="19"/>
                  </a:cubicBezTo>
                  <a:cubicBezTo>
                    <a:pt x="3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4"/>
                    <a:pt x="0" y="13"/>
                    <a:pt x="0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5" y="12"/>
                    <a:pt x="6" y="11"/>
                    <a:pt x="6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8"/>
                    <a:pt x="6" y="7"/>
                    <a:pt x="8" y="7"/>
                  </a:cubicBezTo>
                  <a:cubicBezTo>
                    <a:pt x="8" y="5"/>
                    <a:pt x="9" y="4"/>
                    <a:pt x="9" y="3"/>
                  </a:cubicBezTo>
                  <a:cubicBezTo>
                    <a:pt x="9" y="2"/>
                    <a:pt x="11" y="0"/>
                    <a:pt x="12" y="0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0" y="0"/>
                    <a:pt x="21" y="2"/>
                    <a:pt x="21" y="2"/>
                  </a:cubicBezTo>
                  <a:cubicBezTo>
                    <a:pt x="21" y="5"/>
                    <a:pt x="16" y="5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6"/>
                    <a:pt x="24" y="19"/>
                    <a:pt x="24" y="24"/>
                  </a:cubicBezTo>
                  <a:cubicBezTo>
                    <a:pt x="23" y="24"/>
                    <a:pt x="22" y="25"/>
                    <a:pt x="22" y="26"/>
                  </a:cubicBezTo>
                  <a:cubicBezTo>
                    <a:pt x="24" y="26"/>
                    <a:pt x="25" y="25"/>
                    <a:pt x="27" y="26"/>
                  </a:cubicBezTo>
                  <a:cubicBezTo>
                    <a:pt x="31" y="27"/>
                    <a:pt x="31" y="33"/>
                    <a:pt x="33" y="35"/>
                  </a:cubicBezTo>
                  <a:cubicBezTo>
                    <a:pt x="37" y="39"/>
                    <a:pt x="43" y="41"/>
                    <a:pt x="43" y="46"/>
                  </a:cubicBezTo>
                  <a:cubicBezTo>
                    <a:pt x="43" y="48"/>
                    <a:pt x="45" y="49"/>
                    <a:pt x="45" y="51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53"/>
                    <a:pt x="46" y="53"/>
                    <a:pt x="47" y="52"/>
                  </a:cubicBezTo>
                  <a:lnTo>
                    <a:pt x="46" y="53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274"/>
            <p:cNvSpPr>
              <a:spLocks/>
            </p:cNvSpPr>
            <p:nvPr/>
          </p:nvSpPr>
          <p:spPr bwMode="auto">
            <a:xfrm>
              <a:off x="5622926" y="3119245"/>
              <a:ext cx="11112" cy="11113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275"/>
            <p:cNvSpPr>
              <a:spLocks/>
            </p:cNvSpPr>
            <p:nvPr/>
          </p:nvSpPr>
          <p:spPr bwMode="auto">
            <a:xfrm>
              <a:off x="5164138" y="2671570"/>
              <a:ext cx="244475" cy="109538"/>
            </a:xfrm>
            <a:custGeom>
              <a:avLst/>
              <a:gdLst>
                <a:gd name="T0" fmla="*/ 65 w 65"/>
                <a:gd name="T1" fmla="*/ 15 h 29"/>
                <a:gd name="T2" fmla="*/ 55 w 65"/>
                <a:gd name="T3" fmla="*/ 24 h 29"/>
                <a:gd name="T4" fmla="*/ 37 w 65"/>
                <a:gd name="T5" fmla="*/ 29 h 29"/>
                <a:gd name="T6" fmla="*/ 17 w 65"/>
                <a:gd name="T7" fmla="*/ 25 h 29"/>
                <a:gd name="T8" fmla="*/ 7 w 65"/>
                <a:gd name="T9" fmla="*/ 21 h 29"/>
                <a:gd name="T10" fmla="*/ 9 w 65"/>
                <a:gd name="T11" fmla="*/ 20 h 29"/>
                <a:gd name="T12" fmla="*/ 10 w 65"/>
                <a:gd name="T13" fmla="*/ 13 h 29"/>
                <a:gd name="T14" fmla="*/ 0 w 65"/>
                <a:gd name="T15" fmla="*/ 12 h 29"/>
                <a:gd name="T16" fmla="*/ 12 w 65"/>
                <a:gd name="T17" fmla="*/ 10 h 29"/>
                <a:gd name="T18" fmla="*/ 11 w 65"/>
                <a:gd name="T19" fmla="*/ 8 h 29"/>
                <a:gd name="T20" fmla="*/ 0 w 65"/>
                <a:gd name="T21" fmla="*/ 3 h 29"/>
                <a:gd name="T22" fmla="*/ 4 w 65"/>
                <a:gd name="T23" fmla="*/ 4 h 29"/>
                <a:gd name="T24" fmla="*/ 4 w 65"/>
                <a:gd name="T25" fmla="*/ 2 h 29"/>
                <a:gd name="T26" fmla="*/ 8 w 65"/>
                <a:gd name="T27" fmla="*/ 0 h 29"/>
                <a:gd name="T28" fmla="*/ 10 w 65"/>
                <a:gd name="T29" fmla="*/ 0 h 29"/>
                <a:gd name="T30" fmla="*/ 11 w 65"/>
                <a:gd name="T31" fmla="*/ 3 h 29"/>
                <a:gd name="T32" fmla="*/ 15 w 65"/>
                <a:gd name="T33" fmla="*/ 8 h 29"/>
                <a:gd name="T34" fmla="*/ 19 w 65"/>
                <a:gd name="T35" fmla="*/ 6 h 29"/>
                <a:gd name="T36" fmla="*/ 19 w 65"/>
                <a:gd name="T37" fmla="*/ 3 h 29"/>
                <a:gd name="T38" fmla="*/ 22 w 65"/>
                <a:gd name="T39" fmla="*/ 5 h 29"/>
                <a:gd name="T40" fmla="*/ 27 w 65"/>
                <a:gd name="T41" fmla="*/ 4 h 29"/>
                <a:gd name="T42" fmla="*/ 31 w 65"/>
                <a:gd name="T43" fmla="*/ 5 h 29"/>
                <a:gd name="T44" fmla="*/ 31 w 65"/>
                <a:gd name="T45" fmla="*/ 3 h 29"/>
                <a:gd name="T46" fmla="*/ 38 w 65"/>
                <a:gd name="T47" fmla="*/ 4 h 29"/>
                <a:gd name="T48" fmla="*/ 45 w 65"/>
                <a:gd name="T49" fmla="*/ 3 h 29"/>
                <a:gd name="T50" fmla="*/ 46 w 65"/>
                <a:gd name="T51" fmla="*/ 0 h 29"/>
                <a:gd name="T52" fmla="*/ 49 w 65"/>
                <a:gd name="T53" fmla="*/ 0 h 29"/>
                <a:gd name="T54" fmla="*/ 53 w 65"/>
                <a:gd name="T55" fmla="*/ 3 h 29"/>
                <a:gd name="T56" fmla="*/ 58 w 65"/>
                <a:gd name="T57" fmla="*/ 2 h 29"/>
                <a:gd name="T58" fmla="*/ 57 w 65"/>
                <a:gd name="T59" fmla="*/ 4 h 29"/>
                <a:gd name="T60" fmla="*/ 65 w 65"/>
                <a:gd name="T61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" h="29">
                  <a:moveTo>
                    <a:pt x="65" y="15"/>
                  </a:moveTo>
                  <a:cubicBezTo>
                    <a:pt x="63" y="19"/>
                    <a:pt x="58" y="23"/>
                    <a:pt x="55" y="24"/>
                  </a:cubicBezTo>
                  <a:cubicBezTo>
                    <a:pt x="49" y="25"/>
                    <a:pt x="45" y="29"/>
                    <a:pt x="37" y="29"/>
                  </a:cubicBezTo>
                  <a:cubicBezTo>
                    <a:pt x="29" y="29"/>
                    <a:pt x="23" y="27"/>
                    <a:pt x="17" y="25"/>
                  </a:cubicBezTo>
                  <a:cubicBezTo>
                    <a:pt x="14" y="24"/>
                    <a:pt x="12" y="21"/>
                    <a:pt x="7" y="21"/>
                  </a:cubicBezTo>
                  <a:cubicBezTo>
                    <a:pt x="8" y="21"/>
                    <a:pt x="8" y="20"/>
                    <a:pt x="9" y="20"/>
                  </a:cubicBezTo>
                  <a:cubicBezTo>
                    <a:pt x="9" y="17"/>
                    <a:pt x="10" y="16"/>
                    <a:pt x="10" y="13"/>
                  </a:cubicBezTo>
                  <a:cubicBezTo>
                    <a:pt x="7" y="12"/>
                    <a:pt x="3" y="15"/>
                    <a:pt x="0" y="12"/>
                  </a:cubicBezTo>
                  <a:cubicBezTo>
                    <a:pt x="4" y="12"/>
                    <a:pt x="10" y="11"/>
                    <a:pt x="12" y="10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9" y="8"/>
                    <a:pt x="0" y="6"/>
                    <a:pt x="0" y="3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6" y="2"/>
                    <a:pt x="7" y="0"/>
                    <a:pt x="8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1"/>
                    <a:pt x="11" y="2"/>
                    <a:pt x="11" y="3"/>
                  </a:cubicBezTo>
                  <a:cubicBezTo>
                    <a:pt x="11" y="5"/>
                    <a:pt x="13" y="8"/>
                    <a:pt x="15" y="8"/>
                  </a:cubicBezTo>
                  <a:cubicBezTo>
                    <a:pt x="16" y="8"/>
                    <a:pt x="18" y="6"/>
                    <a:pt x="19" y="6"/>
                  </a:cubicBezTo>
                  <a:cubicBezTo>
                    <a:pt x="19" y="5"/>
                    <a:pt x="18" y="4"/>
                    <a:pt x="19" y="3"/>
                  </a:cubicBezTo>
                  <a:cubicBezTo>
                    <a:pt x="20" y="4"/>
                    <a:pt x="21" y="5"/>
                    <a:pt x="22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9" y="4"/>
                    <a:pt x="30" y="5"/>
                    <a:pt x="31" y="5"/>
                  </a:cubicBezTo>
                  <a:cubicBezTo>
                    <a:pt x="30" y="5"/>
                    <a:pt x="31" y="4"/>
                    <a:pt x="31" y="3"/>
                  </a:cubicBezTo>
                  <a:cubicBezTo>
                    <a:pt x="34" y="3"/>
                    <a:pt x="36" y="4"/>
                    <a:pt x="38" y="4"/>
                  </a:cubicBezTo>
                  <a:cubicBezTo>
                    <a:pt x="41" y="4"/>
                    <a:pt x="43" y="1"/>
                    <a:pt x="45" y="3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8" y="0"/>
                    <a:pt x="48" y="1"/>
                    <a:pt x="49" y="0"/>
                  </a:cubicBezTo>
                  <a:cubicBezTo>
                    <a:pt x="49" y="3"/>
                    <a:pt x="51" y="3"/>
                    <a:pt x="53" y="3"/>
                  </a:cubicBezTo>
                  <a:cubicBezTo>
                    <a:pt x="55" y="3"/>
                    <a:pt x="56" y="2"/>
                    <a:pt x="58" y="2"/>
                  </a:cubicBezTo>
                  <a:cubicBezTo>
                    <a:pt x="58" y="2"/>
                    <a:pt x="57" y="3"/>
                    <a:pt x="57" y="4"/>
                  </a:cubicBezTo>
                  <a:cubicBezTo>
                    <a:pt x="57" y="10"/>
                    <a:pt x="65" y="9"/>
                    <a:pt x="65" y="1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276"/>
            <p:cNvSpPr>
              <a:spLocks/>
            </p:cNvSpPr>
            <p:nvPr/>
          </p:nvSpPr>
          <p:spPr bwMode="auto">
            <a:xfrm>
              <a:off x="3689351" y="4025708"/>
              <a:ext cx="250825" cy="85725"/>
            </a:xfrm>
            <a:custGeom>
              <a:avLst/>
              <a:gdLst>
                <a:gd name="T0" fmla="*/ 67 w 67"/>
                <a:gd name="T1" fmla="*/ 21 h 23"/>
                <a:gd name="T2" fmla="*/ 58 w 67"/>
                <a:gd name="T3" fmla="*/ 23 h 23"/>
                <a:gd name="T4" fmla="*/ 45 w 67"/>
                <a:gd name="T5" fmla="*/ 22 h 23"/>
                <a:gd name="T6" fmla="*/ 45 w 67"/>
                <a:gd name="T7" fmla="*/ 20 h 23"/>
                <a:gd name="T8" fmla="*/ 47 w 67"/>
                <a:gd name="T9" fmla="*/ 18 h 23"/>
                <a:gd name="T10" fmla="*/ 40 w 67"/>
                <a:gd name="T11" fmla="*/ 14 h 23"/>
                <a:gd name="T12" fmla="*/ 37 w 67"/>
                <a:gd name="T13" fmla="*/ 12 h 23"/>
                <a:gd name="T14" fmla="*/ 32 w 67"/>
                <a:gd name="T15" fmla="*/ 11 h 23"/>
                <a:gd name="T16" fmla="*/ 25 w 67"/>
                <a:gd name="T17" fmla="*/ 8 h 23"/>
                <a:gd name="T18" fmla="*/ 18 w 67"/>
                <a:gd name="T19" fmla="*/ 8 h 23"/>
                <a:gd name="T20" fmla="*/ 18 w 67"/>
                <a:gd name="T21" fmla="*/ 5 h 23"/>
                <a:gd name="T22" fmla="*/ 14 w 67"/>
                <a:gd name="T23" fmla="*/ 5 h 23"/>
                <a:gd name="T24" fmla="*/ 2 w 67"/>
                <a:gd name="T25" fmla="*/ 10 h 23"/>
                <a:gd name="T26" fmla="*/ 0 w 67"/>
                <a:gd name="T27" fmla="*/ 10 h 23"/>
                <a:gd name="T28" fmla="*/ 18 w 67"/>
                <a:gd name="T29" fmla="*/ 0 h 23"/>
                <a:gd name="T30" fmla="*/ 40 w 67"/>
                <a:gd name="T31" fmla="*/ 6 h 23"/>
                <a:gd name="T32" fmla="*/ 44 w 67"/>
                <a:gd name="T33" fmla="*/ 9 h 23"/>
                <a:gd name="T34" fmla="*/ 58 w 67"/>
                <a:gd name="T35" fmla="*/ 14 h 23"/>
                <a:gd name="T36" fmla="*/ 58 w 67"/>
                <a:gd name="T37" fmla="*/ 16 h 23"/>
                <a:gd name="T38" fmla="*/ 62 w 67"/>
                <a:gd name="T39" fmla="*/ 16 h 23"/>
                <a:gd name="T40" fmla="*/ 67 w 67"/>
                <a:gd name="T4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23">
                  <a:moveTo>
                    <a:pt x="67" y="21"/>
                  </a:moveTo>
                  <a:cubicBezTo>
                    <a:pt x="65" y="23"/>
                    <a:pt x="61" y="23"/>
                    <a:pt x="58" y="23"/>
                  </a:cubicBezTo>
                  <a:cubicBezTo>
                    <a:pt x="53" y="23"/>
                    <a:pt x="49" y="22"/>
                    <a:pt x="45" y="22"/>
                  </a:cubicBezTo>
                  <a:cubicBezTo>
                    <a:pt x="45" y="21"/>
                    <a:pt x="45" y="21"/>
                    <a:pt x="45" y="20"/>
                  </a:cubicBezTo>
                  <a:cubicBezTo>
                    <a:pt x="46" y="20"/>
                    <a:pt x="47" y="20"/>
                    <a:pt x="47" y="18"/>
                  </a:cubicBezTo>
                  <a:cubicBezTo>
                    <a:pt x="44" y="17"/>
                    <a:pt x="40" y="17"/>
                    <a:pt x="40" y="14"/>
                  </a:cubicBezTo>
                  <a:cubicBezTo>
                    <a:pt x="38" y="14"/>
                    <a:pt x="38" y="12"/>
                    <a:pt x="37" y="12"/>
                  </a:cubicBezTo>
                  <a:cubicBezTo>
                    <a:pt x="35" y="11"/>
                    <a:pt x="34" y="11"/>
                    <a:pt x="32" y="11"/>
                  </a:cubicBezTo>
                  <a:cubicBezTo>
                    <a:pt x="29" y="11"/>
                    <a:pt x="28" y="8"/>
                    <a:pt x="25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6"/>
                    <a:pt x="18" y="5"/>
                  </a:cubicBezTo>
                  <a:cubicBezTo>
                    <a:pt x="17" y="5"/>
                    <a:pt x="15" y="5"/>
                    <a:pt x="14" y="5"/>
                  </a:cubicBezTo>
                  <a:cubicBezTo>
                    <a:pt x="10" y="5"/>
                    <a:pt x="4" y="8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4"/>
                    <a:pt x="8" y="0"/>
                    <a:pt x="18" y="0"/>
                  </a:cubicBezTo>
                  <a:cubicBezTo>
                    <a:pt x="28" y="0"/>
                    <a:pt x="33" y="6"/>
                    <a:pt x="40" y="6"/>
                  </a:cubicBezTo>
                  <a:cubicBezTo>
                    <a:pt x="42" y="6"/>
                    <a:pt x="44" y="8"/>
                    <a:pt x="44" y="9"/>
                  </a:cubicBezTo>
                  <a:cubicBezTo>
                    <a:pt x="47" y="12"/>
                    <a:pt x="53" y="14"/>
                    <a:pt x="58" y="14"/>
                  </a:cubicBezTo>
                  <a:cubicBezTo>
                    <a:pt x="58" y="15"/>
                    <a:pt x="58" y="15"/>
                    <a:pt x="58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7"/>
                    <a:pt x="65" y="20"/>
                    <a:pt x="67" y="21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277"/>
            <p:cNvSpPr>
              <a:spLocks/>
            </p:cNvSpPr>
            <p:nvPr/>
          </p:nvSpPr>
          <p:spPr bwMode="auto">
            <a:xfrm>
              <a:off x="3722688" y="4059045"/>
              <a:ext cx="14287" cy="15875"/>
            </a:xfrm>
            <a:custGeom>
              <a:avLst/>
              <a:gdLst>
                <a:gd name="T0" fmla="*/ 3 w 4"/>
                <a:gd name="T1" fmla="*/ 0 h 4"/>
                <a:gd name="T2" fmla="*/ 3 w 4"/>
                <a:gd name="T3" fmla="*/ 4 h 4"/>
                <a:gd name="T4" fmla="*/ 0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2 w 4"/>
                <a:gd name="T11" fmla="*/ 0 h 4"/>
                <a:gd name="T12" fmla="*/ 3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3" y="1"/>
                    <a:pt x="4" y="2"/>
                    <a:pt x="3" y="4"/>
                  </a:cubicBezTo>
                  <a:cubicBezTo>
                    <a:pt x="3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278"/>
            <p:cNvSpPr>
              <a:spLocks/>
            </p:cNvSpPr>
            <p:nvPr/>
          </p:nvSpPr>
          <p:spPr bwMode="auto">
            <a:xfrm>
              <a:off x="3849688" y="4146358"/>
              <a:ext cx="41275" cy="17463"/>
            </a:xfrm>
            <a:custGeom>
              <a:avLst/>
              <a:gdLst>
                <a:gd name="T0" fmla="*/ 9 w 11"/>
                <a:gd name="T1" fmla="*/ 1 h 5"/>
                <a:gd name="T2" fmla="*/ 11 w 11"/>
                <a:gd name="T3" fmla="*/ 3 h 5"/>
                <a:gd name="T4" fmla="*/ 3 w 11"/>
                <a:gd name="T5" fmla="*/ 5 h 5"/>
                <a:gd name="T6" fmla="*/ 0 w 11"/>
                <a:gd name="T7" fmla="*/ 1 h 5"/>
                <a:gd name="T8" fmla="*/ 2 w 11"/>
                <a:gd name="T9" fmla="*/ 0 h 5"/>
                <a:gd name="T10" fmla="*/ 9 w 11"/>
                <a:gd name="T11" fmla="*/ 2 h 5"/>
                <a:gd name="T12" fmla="*/ 9 w 11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5">
                  <a:moveTo>
                    <a:pt x="9" y="1"/>
                  </a:moveTo>
                  <a:cubicBezTo>
                    <a:pt x="10" y="2"/>
                    <a:pt x="11" y="2"/>
                    <a:pt x="11" y="3"/>
                  </a:cubicBezTo>
                  <a:cubicBezTo>
                    <a:pt x="8" y="4"/>
                    <a:pt x="6" y="5"/>
                    <a:pt x="3" y="5"/>
                  </a:cubicBezTo>
                  <a:cubicBezTo>
                    <a:pt x="2" y="5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" y="0"/>
                    <a:pt x="8" y="1"/>
                    <a:pt x="9" y="2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279"/>
            <p:cNvSpPr>
              <a:spLocks/>
            </p:cNvSpPr>
            <p:nvPr/>
          </p:nvSpPr>
          <p:spPr bwMode="auto">
            <a:xfrm>
              <a:off x="4116388" y="4141595"/>
              <a:ext cx="33337" cy="15875"/>
            </a:xfrm>
            <a:custGeom>
              <a:avLst/>
              <a:gdLst>
                <a:gd name="T0" fmla="*/ 9 w 9"/>
                <a:gd name="T1" fmla="*/ 3 h 4"/>
                <a:gd name="T2" fmla="*/ 6 w 9"/>
                <a:gd name="T3" fmla="*/ 4 h 4"/>
                <a:gd name="T4" fmla="*/ 0 w 9"/>
                <a:gd name="T5" fmla="*/ 2 h 4"/>
                <a:gd name="T6" fmla="*/ 3 w 9"/>
                <a:gd name="T7" fmla="*/ 0 h 4"/>
                <a:gd name="T8" fmla="*/ 9 w 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3"/>
                  </a:moveTo>
                  <a:cubicBezTo>
                    <a:pt x="9" y="4"/>
                    <a:pt x="7" y="4"/>
                    <a:pt x="6" y="4"/>
                  </a:cubicBezTo>
                  <a:cubicBezTo>
                    <a:pt x="3" y="4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9" y="1"/>
                    <a:pt x="9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280"/>
            <p:cNvSpPr>
              <a:spLocks/>
            </p:cNvSpPr>
            <p:nvPr/>
          </p:nvSpPr>
          <p:spPr bwMode="auto">
            <a:xfrm>
              <a:off x="3940176" y="4108258"/>
              <a:ext cx="146050" cy="55563"/>
            </a:xfrm>
            <a:custGeom>
              <a:avLst/>
              <a:gdLst>
                <a:gd name="T0" fmla="*/ 33 w 39"/>
                <a:gd name="T1" fmla="*/ 5 h 15"/>
                <a:gd name="T2" fmla="*/ 39 w 39"/>
                <a:gd name="T3" fmla="*/ 10 h 15"/>
                <a:gd name="T4" fmla="*/ 31 w 39"/>
                <a:gd name="T5" fmla="*/ 10 h 15"/>
                <a:gd name="T6" fmla="*/ 26 w 39"/>
                <a:gd name="T7" fmla="*/ 12 h 15"/>
                <a:gd name="T8" fmla="*/ 24 w 39"/>
                <a:gd name="T9" fmla="*/ 11 h 15"/>
                <a:gd name="T10" fmla="*/ 19 w 39"/>
                <a:gd name="T11" fmla="*/ 15 h 15"/>
                <a:gd name="T12" fmla="*/ 16 w 39"/>
                <a:gd name="T13" fmla="*/ 12 h 15"/>
                <a:gd name="T14" fmla="*/ 6 w 39"/>
                <a:gd name="T15" fmla="*/ 12 h 15"/>
                <a:gd name="T16" fmla="*/ 3 w 39"/>
                <a:gd name="T17" fmla="*/ 12 h 15"/>
                <a:gd name="T18" fmla="*/ 3 w 39"/>
                <a:gd name="T19" fmla="*/ 13 h 15"/>
                <a:gd name="T20" fmla="*/ 0 w 39"/>
                <a:gd name="T21" fmla="*/ 10 h 15"/>
                <a:gd name="T22" fmla="*/ 2 w 39"/>
                <a:gd name="T23" fmla="*/ 9 h 15"/>
                <a:gd name="T24" fmla="*/ 12 w 39"/>
                <a:gd name="T25" fmla="*/ 9 h 15"/>
                <a:gd name="T26" fmla="*/ 10 w 39"/>
                <a:gd name="T27" fmla="*/ 4 h 15"/>
                <a:gd name="T28" fmla="*/ 7 w 39"/>
                <a:gd name="T29" fmla="*/ 1 h 15"/>
                <a:gd name="T30" fmla="*/ 9 w 39"/>
                <a:gd name="T31" fmla="*/ 0 h 15"/>
                <a:gd name="T32" fmla="*/ 14 w 39"/>
                <a:gd name="T33" fmla="*/ 1 h 15"/>
                <a:gd name="T34" fmla="*/ 21 w 39"/>
                <a:gd name="T35" fmla="*/ 0 h 15"/>
                <a:gd name="T36" fmla="*/ 34 w 39"/>
                <a:gd name="T37" fmla="*/ 6 h 15"/>
                <a:gd name="T38" fmla="*/ 33 w 39"/>
                <a:gd name="T3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15">
                  <a:moveTo>
                    <a:pt x="33" y="5"/>
                  </a:moveTo>
                  <a:cubicBezTo>
                    <a:pt x="35" y="7"/>
                    <a:pt x="37" y="8"/>
                    <a:pt x="39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1"/>
                    <a:pt x="28" y="12"/>
                    <a:pt x="26" y="12"/>
                  </a:cubicBezTo>
                  <a:cubicBezTo>
                    <a:pt x="25" y="12"/>
                    <a:pt x="25" y="11"/>
                    <a:pt x="24" y="11"/>
                  </a:cubicBezTo>
                  <a:cubicBezTo>
                    <a:pt x="21" y="11"/>
                    <a:pt x="21" y="15"/>
                    <a:pt x="19" y="15"/>
                  </a:cubicBezTo>
                  <a:cubicBezTo>
                    <a:pt x="17" y="15"/>
                    <a:pt x="17" y="13"/>
                    <a:pt x="16" y="12"/>
                  </a:cubicBezTo>
                  <a:cubicBezTo>
                    <a:pt x="14" y="11"/>
                    <a:pt x="9" y="12"/>
                    <a:pt x="6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3"/>
                    <a:pt x="0" y="11"/>
                    <a:pt x="0" y="10"/>
                  </a:cubicBezTo>
                  <a:cubicBezTo>
                    <a:pt x="1" y="10"/>
                    <a:pt x="1" y="9"/>
                    <a:pt x="2" y="9"/>
                  </a:cubicBezTo>
                  <a:cubicBezTo>
                    <a:pt x="7" y="9"/>
                    <a:pt x="9" y="10"/>
                    <a:pt x="12" y="9"/>
                  </a:cubicBezTo>
                  <a:cubicBezTo>
                    <a:pt x="10" y="7"/>
                    <a:pt x="10" y="6"/>
                    <a:pt x="10" y="4"/>
                  </a:cubicBezTo>
                  <a:cubicBezTo>
                    <a:pt x="9" y="4"/>
                    <a:pt x="7" y="3"/>
                    <a:pt x="7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4" y="1"/>
                  </a:cubicBezTo>
                  <a:cubicBezTo>
                    <a:pt x="17" y="1"/>
                    <a:pt x="19" y="0"/>
                    <a:pt x="21" y="0"/>
                  </a:cubicBezTo>
                  <a:cubicBezTo>
                    <a:pt x="29" y="0"/>
                    <a:pt x="30" y="4"/>
                    <a:pt x="34" y="6"/>
                  </a:cubicBezTo>
                  <a:lnTo>
                    <a:pt x="33" y="5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281"/>
            <p:cNvSpPr>
              <a:spLocks/>
            </p:cNvSpPr>
            <p:nvPr/>
          </p:nvSpPr>
          <p:spPr bwMode="auto">
            <a:xfrm>
              <a:off x="4248151" y="4341620"/>
              <a:ext cx="19050" cy="19050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0 h 5"/>
                <a:gd name="T4" fmla="*/ 3 w 5"/>
                <a:gd name="T5" fmla="*/ 0 h 5"/>
                <a:gd name="T6" fmla="*/ 0 w 5"/>
                <a:gd name="T7" fmla="*/ 4 h 5"/>
                <a:gd name="T8" fmla="*/ 2 w 5"/>
                <a:gd name="T9" fmla="*/ 4 h 5"/>
                <a:gd name="T10" fmla="*/ 5 w 5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2" y="4"/>
                    <a:pt x="2" y="4"/>
                  </a:cubicBezTo>
                  <a:cubicBezTo>
                    <a:pt x="4" y="4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F2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282"/>
            <p:cNvSpPr>
              <a:spLocks/>
            </p:cNvSpPr>
            <p:nvPr/>
          </p:nvSpPr>
          <p:spPr bwMode="auto">
            <a:xfrm>
              <a:off x="4514851" y="4597208"/>
              <a:ext cx="55562" cy="44450"/>
            </a:xfrm>
            <a:custGeom>
              <a:avLst/>
              <a:gdLst>
                <a:gd name="T0" fmla="*/ 5 w 15"/>
                <a:gd name="T1" fmla="*/ 0 h 12"/>
                <a:gd name="T2" fmla="*/ 10 w 15"/>
                <a:gd name="T3" fmla="*/ 2 h 12"/>
                <a:gd name="T4" fmla="*/ 14 w 15"/>
                <a:gd name="T5" fmla="*/ 3 h 12"/>
                <a:gd name="T6" fmla="*/ 15 w 15"/>
                <a:gd name="T7" fmla="*/ 5 h 12"/>
                <a:gd name="T8" fmla="*/ 9 w 15"/>
                <a:gd name="T9" fmla="*/ 12 h 12"/>
                <a:gd name="T10" fmla="*/ 0 w 15"/>
                <a:gd name="T11" fmla="*/ 6 h 12"/>
                <a:gd name="T12" fmla="*/ 4 w 15"/>
                <a:gd name="T13" fmla="*/ 0 h 12"/>
                <a:gd name="T14" fmla="*/ 5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5" y="0"/>
                  </a:moveTo>
                  <a:cubicBezTo>
                    <a:pt x="7" y="1"/>
                    <a:pt x="8" y="2"/>
                    <a:pt x="10" y="2"/>
                  </a:cubicBezTo>
                  <a:cubicBezTo>
                    <a:pt x="10" y="5"/>
                    <a:pt x="12" y="3"/>
                    <a:pt x="14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7"/>
                    <a:pt x="12" y="12"/>
                    <a:pt x="9" y="12"/>
                  </a:cubicBezTo>
                  <a:cubicBezTo>
                    <a:pt x="6" y="12"/>
                    <a:pt x="0" y="8"/>
                    <a:pt x="0" y="6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2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283"/>
            <p:cNvSpPr>
              <a:spLocks/>
            </p:cNvSpPr>
            <p:nvPr/>
          </p:nvSpPr>
          <p:spPr bwMode="auto">
            <a:xfrm>
              <a:off x="3948113" y="5694170"/>
              <a:ext cx="19050" cy="49213"/>
            </a:xfrm>
            <a:custGeom>
              <a:avLst/>
              <a:gdLst>
                <a:gd name="T0" fmla="*/ 0 w 5"/>
                <a:gd name="T1" fmla="*/ 7 h 13"/>
                <a:gd name="T2" fmla="*/ 2 w 5"/>
                <a:gd name="T3" fmla="*/ 0 h 13"/>
                <a:gd name="T4" fmla="*/ 5 w 5"/>
                <a:gd name="T5" fmla="*/ 4 h 13"/>
                <a:gd name="T6" fmla="*/ 4 w 5"/>
                <a:gd name="T7" fmla="*/ 6 h 13"/>
                <a:gd name="T8" fmla="*/ 4 w 5"/>
                <a:gd name="T9" fmla="*/ 13 h 13"/>
                <a:gd name="T10" fmla="*/ 2 w 5"/>
                <a:gd name="T11" fmla="*/ 13 h 13"/>
                <a:gd name="T12" fmla="*/ 0 w 5"/>
                <a:gd name="T13" fmla="*/ 10 h 13"/>
                <a:gd name="T14" fmla="*/ 0 w 5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3">
                  <a:moveTo>
                    <a:pt x="0" y="7"/>
                  </a:moveTo>
                  <a:cubicBezTo>
                    <a:pt x="0" y="7"/>
                    <a:pt x="1" y="0"/>
                    <a:pt x="2" y="0"/>
                  </a:cubicBezTo>
                  <a:cubicBezTo>
                    <a:pt x="5" y="0"/>
                    <a:pt x="5" y="2"/>
                    <a:pt x="5" y="4"/>
                  </a:cubicBezTo>
                  <a:cubicBezTo>
                    <a:pt x="5" y="5"/>
                    <a:pt x="5" y="5"/>
                    <a:pt x="4" y="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1"/>
                    <a:pt x="0" y="10"/>
                  </a:cubicBezTo>
                  <a:cubicBezTo>
                    <a:pt x="0" y="8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2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84"/>
            <p:cNvSpPr>
              <a:spLocks/>
            </p:cNvSpPr>
            <p:nvPr/>
          </p:nvSpPr>
          <p:spPr bwMode="auto">
            <a:xfrm>
              <a:off x="3771901" y="4300345"/>
              <a:ext cx="1133475" cy="1822450"/>
            </a:xfrm>
            <a:custGeom>
              <a:avLst/>
              <a:gdLst>
                <a:gd name="T0" fmla="*/ 24 w 302"/>
                <a:gd name="T1" fmla="*/ 46 h 485"/>
                <a:gd name="T2" fmla="*/ 27 w 302"/>
                <a:gd name="T3" fmla="*/ 26 h 485"/>
                <a:gd name="T4" fmla="*/ 31 w 302"/>
                <a:gd name="T5" fmla="*/ 23 h 485"/>
                <a:gd name="T6" fmla="*/ 43 w 302"/>
                <a:gd name="T7" fmla="*/ 9 h 485"/>
                <a:gd name="T8" fmla="*/ 66 w 302"/>
                <a:gd name="T9" fmla="*/ 3 h 485"/>
                <a:gd name="T10" fmla="*/ 65 w 302"/>
                <a:gd name="T11" fmla="*/ 21 h 485"/>
                <a:gd name="T12" fmla="*/ 71 w 302"/>
                <a:gd name="T13" fmla="*/ 6 h 485"/>
                <a:gd name="T14" fmla="*/ 76 w 302"/>
                <a:gd name="T15" fmla="*/ 2 h 485"/>
                <a:gd name="T16" fmla="*/ 100 w 302"/>
                <a:gd name="T17" fmla="*/ 12 h 485"/>
                <a:gd name="T18" fmla="*/ 117 w 302"/>
                <a:gd name="T19" fmla="*/ 10 h 485"/>
                <a:gd name="T20" fmla="*/ 120 w 302"/>
                <a:gd name="T21" fmla="*/ 13 h 485"/>
                <a:gd name="T22" fmla="*/ 139 w 302"/>
                <a:gd name="T23" fmla="*/ 25 h 485"/>
                <a:gd name="T24" fmla="*/ 169 w 302"/>
                <a:gd name="T25" fmla="*/ 43 h 485"/>
                <a:gd name="T26" fmla="*/ 183 w 302"/>
                <a:gd name="T27" fmla="*/ 46 h 485"/>
                <a:gd name="T28" fmla="*/ 200 w 302"/>
                <a:gd name="T29" fmla="*/ 66 h 485"/>
                <a:gd name="T30" fmla="*/ 197 w 302"/>
                <a:gd name="T31" fmla="*/ 87 h 485"/>
                <a:gd name="T32" fmla="*/ 208 w 302"/>
                <a:gd name="T33" fmla="*/ 95 h 485"/>
                <a:gd name="T34" fmla="*/ 234 w 302"/>
                <a:gd name="T35" fmla="*/ 90 h 485"/>
                <a:gd name="T36" fmla="*/ 240 w 302"/>
                <a:gd name="T37" fmla="*/ 98 h 485"/>
                <a:gd name="T38" fmla="*/ 264 w 302"/>
                <a:gd name="T39" fmla="*/ 98 h 485"/>
                <a:gd name="T40" fmla="*/ 296 w 302"/>
                <a:gd name="T41" fmla="*/ 113 h 485"/>
                <a:gd name="T42" fmla="*/ 283 w 302"/>
                <a:gd name="T43" fmla="*/ 159 h 485"/>
                <a:gd name="T44" fmla="*/ 274 w 302"/>
                <a:gd name="T45" fmla="*/ 192 h 485"/>
                <a:gd name="T46" fmla="*/ 269 w 302"/>
                <a:gd name="T47" fmla="*/ 208 h 485"/>
                <a:gd name="T48" fmla="*/ 250 w 302"/>
                <a:gd name="T49" fmla="*/ 231 h 485"/>
                <a:gd name="T50" fmla="*/ 221 w 302"/>
                <a:gd name="T51" fmla="*/ 243 h 485"/>
                <a:gd name="T52" fmla="*/ 212 w 302"/>
                <a:gd name="T53" fmla="*/ 269 h 485"/>
                <a:gd name="T54" fmla="*/ 200 w 302"/>
                <a:gd name="T55" fmla="*/ 287 h 485"/>
                <a:gd name="T56" fmla="*/ 160 w 302"/>
                <a:gd name="T57" fmla="*/ 315 h 485"/>
                <a:gd name="T58" fmla="*/ 153 w 302"/>
                <a:gd name="T59" fmla="*/ 318 h 485"/>
                <a:gd name="T60" fmla="*/ 159 w 302"/>
                <a:gd name="T61" fmla="*/ 336 h 485"/>
                <a:gd name="T62" fmla="*/ 126 w 302"/>
                <a:gd name="T63" fmla="*/ 348 h 485"/>
                <a:gd name="T64" fmla="*/ 124 w 302"/>
                <a:gd name="T65" fmla="*/ 363 h 485"/>
                <a:gd name="T66" fmla="*/ 106 w 302"/>
                <a:gd name="T67" fmla="*/ 365 h 485"/>
                <a:gd name="T68" fmla="*/ 116 w 302"/>
                <a:gd name="T69" fmla="*/ 375 h 485"/>
                <a:gd name="T70" fmla="*/ 110 w 302"/>
                <a:gd name="T71" fmla="*/ 379 h 485"/>
                <a:gd name="T72" fmla="*/ 92 w 302"/>
                <a:gd name="T73" fmla="*/ 404 h 485"/>
                <a:gd name="T74" fmla="*/ 91 w 302"/>
                <a:gd name="T75" fmla="*/ 435 h 485"/>
                <a:gd name="T76" fmla="*/ 83 w 302"/>
                <a:gd name="T77" fmla="*/ 454 h 485"/>
                <a:gd name="T78" fmla="*/ 103 w 302"/>
                <a:gd name="T79" fmla="*/ 480 h 485"/>
                <a:gd name="T80" fmla="*/ 88 w 302"/>
                <a:gd name="T81" fmla="*/ 485 h 485"/>
                <a:gd name="T82" fmla="*/ 66 w 302"/>
                <a:gd name="T83" fmla="*/ 473 h 485"/>
                <a:gd name="T84" fmla="*/ 48 w 302"/>
                <a:gd name="T85" fmla="*/ 464 h 485"/>
                <a:gd name="T86" fmla="*/ 48 w 302"/>
                <a:gd name="T87" fmla="*/ 457 h 485"/>
                <a:gd name="T88" fmla="*/ 44 w 302"/>
                <a:gd name="T89" fmla="*/ 440 h 485"/>
                <a:gd name="T90" fmla="*/ 42 w 302"/>
                <a:gd name="T91" fmla="*/ 406 h 485"/>
                <a:gd name="T92" fmla="*/ 45 w 302"/>
                <a:gd name="T93" fmla="*/ 401 h 485"/>
                <a:gd name="T94" fmla="*/ 58 w 302"/>
                <a:gd name="T95" fmla="*/ 369 h 485"/>
                <a:gd name="T96" fmla="*/ 49 w 302"/>
                <a:gd name="T97" fmla="*/ 363 h 485"/>
                <a:gd name="T98" fmla="*/ 53 w 302"/>
                <a:gd name="T99" fmla="*/ 349 h 485"/>
                <a:gd name="T100" fmla="*/ 59 w 302"/>
                <a:gd name="T101" fmla="*/ 321 h 485"/>
                <a:gd name="T102" fmla="*/ 64 w 302"/>
                <a:gd name="T103" fmla="*/ 288 h 485"/>
                <a:gd name="T104" fmla="*/ 70 w 302"/>
                <a:gd name="T105" fmla="*/ 253 h 485"/>
                <a:gd name="T106" fmla="*/ 74 w 302"/>
                <a:gd name="T107" fmla="*/ 223 h 485"/>
                <a:gd name="T108" fmla="*/ 54 w 302"/>
                <a:gd name="T109" fmla="*/ 190 h 485"/>
                <a:gd name="T110" fmla="*/ 32 w 302"/>
                <a:gd name="T111" fmla="*/ 169 h 485"/>
                <a:gd name="T112" fmla="*/ 15 w 302"/>
                <a:gd name="T113" fmla="*/ 134 h 485"/>
                <a:gd name="T114" fmla="*/ 6 w 302"/>
                <a:gd name="T115" fmla="*/ 124 h 485"/>
                <a:gd name="T116" fmla="*/ 10 w 302"/>
                <a:gd name="T117" fmla="*/ 98 h 485"/>
                <a:gd name="T118" fmla="*/ 8 w 302"/>
                <a:gd name="T119" fmla="*/ 76 h 485"/>
                <a:gd name="T120" fmla="*/ 25 w 302"/>
                <a:gd name="T121" fmla="*/ 5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2" h="485">
                  <a:moveTo>
                    <a:pt x="25" y="53"/>
                  </a:moveTo>
                  <a:cubicBezTo>
                    <a:pt x="25" y="52"/>
                    <a:pt x="25" y="52"/>
                    <a:pt x="25" y="51"/>
                  </a:cubicBezTo>
                  <a:cubicBezTo>
                    <a:pt x="25" y="49"/>
                    <a:pt x="24" y="48"/>
                    <a:pt x="24" y="46"/>
                  </a:cubicBezTo>
                  <a:cubicBezTo>
                    <a:pt x="24" y="44"/>
                    <a:pt x="25" y="43"/>
                    <a:pt x="25" y="40"/>
                  </a:cubicBezTo>
                  <a:cubicBezTo>
                    <a:pt x="25" y="36"/>
                    <a:pt x="21" y="36"/>
                    <a:pt x="21" y="32"/>
                  </a:cubicBezTo>
                  <a:cubicBezTo>
                    <a:pt x="21" y="29"/>
                    <a:pt x="26" y="28"/>
                    <a:pt x="27" y="26"/>
                  </a:cubicBezTo>
                  <a:cubicBezTo>
                    <a:pt x="29" y="26"/>
                    <a:pt x="28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4"/>
                    <a:pt x="30" y="23"/>
                    <a:pt x="31" y="23"/>
                  </a:cubicBezTo>
                  <a:cubicBezTo>
                    <a:pt x="31" y="21"/>
                    <a:pt x="33" y="20"/>
                    <a:pt x="35" y="20"/>
                  </a:cubicBezTo>
                  <a:cubicBezTo>
                    <a:pt x="36" y="19"/>
                    <a:pt x="36" y="16"/>
                    <a:pt x="37" y="14"/>
                  </a:cubicBezTo>
                  <a:cubicBezTo>
                    <a:pt x="38" y="10"/>
                    <a:pt x="40" y="10"/>
                    <a:pt x="43" y="9"/>
                  </a:cubicBezTo>
                  <a:cubicBezTo>
                    <a:pt x="48" y="7"/>
                    <a:pt x="52" y="6"/>
                    <a:pt x="57" y="4"/>
                  </a:cubicBezTo>
                  <a:cubicBezTo>
                    <a:pt x="60" y="3"/>
                    <a:pt x="61" y="0"/>
                    <a:pt x="64" y="0"/>
                  </a:cubicBezTo>
                  <a:cubicBezTo>
                    <a:pt x="65" y="0"/>
                    <a:pt x="66" y="2"/>
                    <a:pt x="66" y="3"/>
                  </a:cubicBezTo>
                  <a:cubicBezTo>
                    <a:pt x="66" y="4"/>
                    <a:pt x="65" y="5"/>
                    <a:pt x="64" y="5"/>
                  </a:cubicBezTo>
                  <a:cubicBezTo>
                    <a:pt x="63" y="9"/>
                    <a:pt x="62" y="12"/>
                    <a:pt x="62" y="15"/>
                  </a:cubicBezTo>
                  <a:cubicBezTo>
                    <a:pt x="62" y="17"/>
                    <a:pt x="63" y="21"/>
                    <a:pt x="65" y="21"/>
                  </a:cubicBezTo>
                  <a:cubicBezTo>
                    <a:pt x="66" y="21"/>
                    <a:pt x="68" y="19"/>
                    <a:pt x="68" y="18"/>
                  </a:cubicBezTo>
                  <a:cubicBezTo>
                    <a:pt x="68" y="15"/>
                    <a:pt x="65" y="13"/>
                    <a:pt x="65" y="11"/>
                  </a:cubicBezTo>
                  <a:cubicBezTo>
                    <a:pt x="65" y="7"/>
                    <a:pt x="69" y="8"/>
                    <a:pt x="71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4"/>
                    <a:pt x="72" y="5"/>
                    <a:pt x="72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6"/>
                    <a:pt x="82" y="7"/>
                    <a:pt x="85" y="8"/>
                  </a:cubicBezTo>
                  <a:cubicBezTo>
                    <a:pt x="85" y="10"/>
                    <a:pt x="86" y="12"/>
                    <a:pt x="88" y="12"/>
                  </a:cubicBezTo>
                  <a:cubicBezTo>
                    <a:pt x="91" y="12"/>
                    <a:pt x="98" y="12"/>
                    <a:pt x="100" y="12"/>
                  </a:cubicBezTo>
                  <a:cubicBezTo>
                    <a:pt x="100" y="14"/>
                    <a:pt x="103" y="14"/>
                    <a:pt x="105" y="14"/>
                  </a:cubicBezTo>
                  <a:cubicBezTo>
                    <a:pt x="108" y="14"/>
                    <a:pt x="110" y="14"/>
                    <a:pt x="112" y="11"/>
                  </a:cubicBezTo>
                  <a:cubicBezTo>
                    <a:pt x="112" y="10"/>
                    <a:pt x="117" y="10"/>
                    <a:pt x="117" y="10"/>
                  </a:cubicBezTo>
                  <a:cubicBezTo>
                    <a:pt x="120" y="10"/>
                    <a:pt x="124" y="11"/>
                    <a:pt x="124" y="11"/>
                  </a:cubicBezTo>
                  <a:cubicBezTo>
                    <a:pt x="123" y="11"/>
                    <a:pt x="121" y="12"/>
                    <a:pt x="120" y="11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22" y="16"/>
                    <a:pt x="127" y="17"/>
                    <a:pt x="130" y="18"/>
                  </a:cubicBezTo>
                  <a:cubicBezTo>
                    <a:pt x="133" y="19"/>
                    <a:pt x="132" y="22"/>
                    <a:pt x="133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44" y="29"/>
                    <a:pt x="146" y="29"/>
                    <a:pt x="149" y="34"/>
                  </a:cubicBezTo>
                  <a:cubicBezTo>
                    <a:pt x="149" y="35"/>
                    <a:pt x="151" y="36"/>
                    <a:pt x="152" y="36"/>
                  </a:cubicBezTo>
                  <a:cubicBezTo>
                    <a:pt x="154" y="42"/>
                    <a:pt x="163" y="42"/>
                    <a:pt x="169" y="43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7" y="43"/>
                    <a:pt x="180" y="45"/>
                    <a:pt x="183" y="45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83" y="46"/>
                    <a:pt x="183" y="46"/>
                    <a:pt x="184" y="46"/>
                  </a:cubicBezTo>
                  <a:cubicBezTo>
                    <a:pt x="188" y="46"/>
                    <a:pt x="192" y="53"/>
                    <a:pt x="196" y="54"/>
                  </a:cubicBezTo>
                  <a:cubicBezTo>
                    <a:pt x="196" y="57"/>
                    <a:pt x="199" y="64"/>
                    <a:pt x="200" y="66"/>
                  </a:cubicBezTo>
                  <a:cubicBezTo>
                    <a:pt x="201" y="69"/>
                    <a:pt x="204" y="69"/>
                    <a:pt x="204" y="71"/>
                  </a:cubicBezTo>
                  <a:cubicBezTo>
                    <a:pt x="201" y="76"/>
                    <a:pt x="194" y="78"/>
                    <a:pt x="194" y="85"/>
                  </a:cubicBezTo>
                  <a:cubicBezTo>
                    <a:pt x="194" y="87"/>
                    <a:pt x="196" y="87"/>
                    <a:pt x="197" y="87"/>
                  </a:cubicBezTo>
                  <a:cubicBezTo>
                    <a:pt x="200" y="88"/>
                    <a:pt x="201" y="90"/>
                    <a:pt x="201" y="92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07" y="93"/>
                    <a:pt x="207" y="95"/>
                    <a:pt x="208" y="95"/>
                  </a:cubicBezTo>
                  <a:cubicBezTo>
                    <a:pt x="209" y="95"/>
                    <a:pt x="210" y="93"/>
                    <a:pt x="210" y="92"/>
                  </a:cubicBezTo>
                  <a:cubicBezTo>
                    <a:pt x="212" y="88"/>
                    <a:pt x="215" y="84"/>
                    <a:pt x="219" y="84"/>
                  </a:cubicBezTo>
                  <a:cubicBezTo>
                    <a:pt x="223" y="84"/>
                    <a:pt x="231" y="88"/>
                    <a:pt x="234" y="90"/>
                  </a:cubicBezTo>
                  <a:cubicBezTo>
                    <a:pt x="236" y="91"/>
                    <a:pt x="238" y="90"/>
                    <a:pt x="238" y="92"/>
                  </a:cubicBezTo>
                  <a:cubicBezTo>
                    <a:pt x="239" y="94"/>
                    <a:pt x="239" y="96"/>
                    <a:pt x="239" y="98"/>
                  </a:cubicBezTo>
                  <a:cubicBezTo>
                    <a:pt x="240" y="98"/>
                    <a:pt x="240" y="98"/>
                    <a:pt x="240" y="98"/>
                  </a:cubicBezTo>
                  <a:cubicBezTo>
                    <a:pt x="242" y="97"/>
                    <a:pt x="243" y="95"/>
                    <a:pt x="245" y="95"/>
                  </a:cubicBezTo>
                  <a:cubicBezTo>
                    <a:pt x="250" y="95"/>
                    <a:pt x="251" y="99"/>
                    <a:pt x="256" y="99"/>
                  </a:cubicBezTo>
                  <a:cubicBezTo>
                    <a:pt x="264" y="98"/>
                    <a:pt x="264" y="98"/>
                    <a:pt x="264" y="98"/>
                  </a:cubicBezTo>
                  <a:cubicBezTo>
                    <a:pt x="268" y="99"/>
                    <a:pt x="272" y="100"/>
                    <a:pt x="275" y="102"/>
                  </a:cubicBezTo>
                  <a:cubicBezTo>
                    <a:pt x="277" y="105"/>
                    <a:pt x="284" y="111"/>
                    <a:pt x="287" y="112"/>
                  </a:cubicBezTo>
                  <a:cubicBezTo>
                    <a:pt x="291" y="113"/>
                    <a:pt x="293" y="112"/>
                    <a:pt x="296" y="113"/>
                  </a:cubicBezTo>
                  <a:cubicBezTo>
                    <a:pt x="300" y="114"/>
                    <a:pt x="302" y="119"/>
                    <a:pt x="302" y="124"/>
                  </a:cubicBezTo>
                  <a:cubicBezTo>
                    <a:pt x="302" y="141"/>
                    <a:pt x="292" y="145"/>
                    <a:pt x="286" y="154"/>
                  </a:cubicBezTo>
                  <a:cubicBezTo>
                    <a:pt x="285" y="156"/>
                    <a:pt x="284" y="157"/>
                    <a:pt x="283" y="159"/>
                  </a:cubicBezTo>
                  <a:cubicBezTo>
                    <a:pt x="280" y="162"/>
                    <a:pt x="278" y="163"/>
                    <a:pt x="275" y="165"/>
                  </a:cubicBezTo>
                  <a:cubicBezTo>
                    <a:pt x="272" y="168"/>
                    <a:pt x="275" y="176"/>
                    <a:pt x="275" y="181"/>
                  </a:cubicBezTo>
                  <a:cubicBezTo>
                    <a:pt x="275" y="185"/>
                    <a:pt x="274" y="189"/>
                    <a:pt x="274" y="192"/>
                  </a:cubicBezTo>
                  <a:cubicBezTo>
                    <a:pt x="274" y="193"/>
                    <a:pt x="273" y="194"/>
                    <a:pt x="273" y="195"/>
                  </a:cubicBezTo>
                  <a:cubicBezTo>
                    <a:pt x="272" y="196"/>
                    <a:pt x="270" y="198"/>
                    <a:pt x="270" y="200"/>
                  </a:cubicBezTo>
                  <a:cubicBezTo>
                    <a:pt x="270" y="202"/>
                    <a:pt x="269" y="207"/>
                    <a:pt x="269" y="208"/>
                  </a:cubicBezTo>
                  <a:cubicBezTo>
                    <a:pt x="265" y="213"/>
                    <a:pt x="264" y="215"/>
                    <a:pt x="261" y="220"/>
                  </a:cubicBezTo>
                  <a:cubicBezTo>
                    <a:pt x="260" y="221"/>
                    <a:pt x="260" y="224"/>
                    <a:pt x="260" y="225"/>
                  </a:cubicBezTo>
                  <a:cubicBezTo>
                    <a:pt x="258" y="227"/>
                    <a:pt x="253" y="231"/>
                    <a:pt x="250" y="231"/>
                  </a:cubicBezTo>
                  <a:cubicBezTo>
                    <a:pt x="245" y="231"/>
                    <a:pt x="242" y="230"/>
                    <a:pt x="239" y="232"/>
                  </a:cubicBezTo>
                  <a:cubicBezTo>
                    <a:pt x="237" y="233"/>
                    <a:pt x="237" y="234"/>
                    <a:pt x="236" y="234"/>
                  </a:cubicBezTo>
                  <a:cubicBezTo>
                    <a:pt x="231" y="240"/>
                    <a:pt x="225" y="237"/>
                    <a:pt x="221" y="243"/>
                  </a:cubicBezTo>
                  <a:cubicBezTo>
                    <a:pt x="219" y="246"/>
                    <a:pt x="216" y="246"/>
                    <a:pt x="215" y="248"/>
                  </a:cubicBezTo>
                  <a:cubicBezTo>
                    <a:pt x="212" y="251"/>
                    <a:pt x="212" y="254"/>
                    <a:pt x="212" y="258"/>
                  </a:cubicBezTo>
                  <a:cubicBezTo>
                    <a:pt x="212" y="269"/>
                    <a:pt x="212" y="269"/>
                    <a:pt x="212" y="269"/>
                  </a:cubicBezTo>
                  <a:cubicBezTo>
                    <a:pt x="207" y="271"/>
                    <a:pt x="205" y="275"/>
                    <a:pt x="203" y="280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1" y="282"/>
                    <a:pt x="202" y="284"/>
                    <a:pt x="200" y="287"/>
                  </a:cubicBezTo>
                  <a:cubicBezTo>
                    <a:pt x="196" y="293"/>
                    <a:pt x="191" y="294"/>
                    <a:pt x="187" y="300"/>
                  </a:cubicBezTo>
                  <a:cubicBezTo>
                    <a:pt x="183" y="307"/>
                    <a:pt x="181" y="318"/>
                    <a:pt x="171" y="318"/>
                  </a:cubicBezTo>
                  <a:cubicBezTo>
                    <a:pt x="167" y="318"/>
                    <a:pt x="162" y="315"/>
                    <a:pt x="160" y="315"/>
                  </a:cubicBezTo>
                  <a:cubicBezTo>
                    <a:pt x="157" y="315"/>
                    <a:pt x="154" y="313"/>
                    <a:pt x="151" y="313"/>
                  </a:cubicBezTo>
                  <a:cubicBezTo>
                    <a:pt x="150" y="313"/>
                    <a:pt x="149" y="313"/>
                    <a:pt x="149" y="314"/>
                  </a:cubicBezTo>
                  <a:cubicBezTo>
                    <a:pt x="149" y="316"/>
                    <a:pt x="152" y="317"/>
                    <a:pt x="153" y="318"/>
                  </a:cubicBezTo>
                  <a:cubicBezTo>
                    <a:pt x="155" y="319"/>
                    <a:pt x="155" y="322"/>
                    <a:pt x="156" y="325"/>
                  </a:cubicBezTo>
                  <a:cubicBezTo>
                    <a:pt x="156" y="327"/>
                    <a:pt x="160" y="327"/>
                    <a:pt x="160" y="330"/>
                  </a:cubicBezTo>
                  <a:cubicBezTo>
                    <a:pt x="160" y="332"/>
                    <a:pt x="160" y="334"/>
                    <a:pt x="159" y="336"/>
                  </a:cubicBezTo>
                  <a:cubicBezTo>
                    <a:pt x="157" y="339"/>
                    <a:pt x="155" y="340"/>
                    <a:pt x="153" y="343"/>
                  </a:cubicBezTo>
                  <a:cubicBezTo>
                    <a:pt x="149" y="346"/>
                    <a:pt x="144" y="345"/>
                    <a:pt x="139" y="347"/>
                  </a:cubicBezTo>
                  <a:cubicBezTo>
                    <a:pt x="135" y="348"/>
                    <a:pt x="128" y="346"/>
                    <a:pt x="126" y="348"/>
                  </a:cubicBezTo>
                  <a:cubicBezTo>
                    <a:pt x="123" y="351"/>
                    <a:pt x="125" y="358"/>
                    <a:pt x="124" y="361"/>
                  </a:cubicBezTo>
                  <a:cubicBezTo>
                    <a:pt x="124" y="360"/>
                    <a:pt x="124" y="360"/>
                    <a:pt x="124" y="360"/>
                  </a:cubicBezTo>
                  <a:cubicBezTo>
                    <a:pt x="124" y="361"/>
                    <a:pt x="124" y="362"/>
                    <a:pt x="124" y="363"/>
                  </a:cubicBezTo>
                  <a:cubicBezTo>
                    <a:pt x="124" y="364"/>
                    <a:pt x="120" y="366"/>
                    <a:pt x="118" y="366"/>
                  </a:cubicBezTo>
                  <a:cubicBezTo>
                    <a:pt x="114" y="366"/>
                    <a:pt x="113" y="363"/>
                    <a:pt x="108" y="363"/>
                  </a:cubicBezTo>
                  <a:cubicBezTo>
                    <a:pt x="107" y="363"/>
                    <a:pt x="106" y="364"/>
                    <a:pt x="106" y="365"/>
                  </a:cubicBezTo>
                  <a:cubicBezTo>
                    <a:pt x="106" y="368"/>
                    <a:pt x="109" y="374"/>
                    <a:pt x="111" y="374"/>
                  </a:cubicBezTo>
                  <a:cubicBezTo>
                    <a:pt x="112" y="374"/>
                    <a:pt x="113" y="373"/>
                    <a:pt x="114" y="373"/>
                  </a:cubicBezTo>
                  <a:cubicBezTo>
                    <a:pt x="115" y="374"/>
                    <a:pt x="116" y="374"/>
                    <a:pt x="116" y="375"/>
                  </a:cubicBezTo>
                  <a:cubicBezTo>
                    <a:pt x="116" y="376"/>
                    <a:pt x="114" y="378"/>
                    <a:pt x="114" y="378"/>
                  </a:cubicBezTo>
                  <a:cubicBezTo>
                    <a:pt x="111" y="378"/>
                    <a:pt x="110" y="376"/>
                    <a:pt x="108" y="376"/>
                  </a:cubicBezTo>
                  <a:cubicBezTo>
                    <a:pt x="108" y="378"/>
                    <a:pt x="109" y="379"/>
                    <a:pt x="110" y="379"/>
                  </a:cubicBezTo>
                  <a:cubicBezTo>
                    <a:pt x="106" y="383"/>
                    <a:pt x="106" y="387"/>
                    <a:pt x="105" y="393"/>
                  </a:cubicBezTo>
                  <a:cubicBezTo>
                    <a:pt x="104" y="396"/>
                    <a:pt x="100" y="396"/>
                    <a:pt x="99" y="396"/>
                  </a:cubicBezTo>
                  <a:cubicBezTo>
                    <a:pt x="95" y="397"/>
                    <a:pt x="92" y="400"/>
                    <a:pt x="92" y="404"/>
                  </a:cubicBezTo>
                  <a:cubicBezTo>
                    <a:pt x="92" y="413"/>
                    <a:pt x="102" y="410"/>
                    <a:pt x="102" y="417"/>
                  </a:cubicBezTo>
                  <a:cubicBezTo>
                    <a:pt x="102" y="423"/>
                    <a:pt x="96" y="424"/>
                    <a:pt x="93" y="427"/>
                  </a:cubicBezTo>
                  <a:cubicBezTo>
                    <a:pt x="91" y="429"/>
                    <a:pt x="92" y="432"/>
                    <a:pt x="91" y="435"/>
                  </a:cubicBezTo>
                  <a:cubicBezTo>
                    <a:pt x="89" y="438"/>
                    <a:pt x="86" y="436"/>
                    <a:pt x="83" y="438"/>
                  </a:cubicBezTo>
                  <a:cubicBezTo>
                    <a:pt x="81" y="441"/>
                    <a:pt x="80" y="444"/>
                    <a:pt x="80" y="449"/>
                  </a:cubicBezTo>
                  <a:cubicBezTo>
                    <a:pt x="80" y="451"/>
                    <a:pt x="82" y="454"/>
                    <a:pt x="83" y="454"/>
                  </a:cubicBezTo>
                  <a:cubicBezTo>
                    <a:pt x="87" y="456"/>
                    <a:pt x="87" y="467"/>
                    <a:pt x="90" y="470"/>
                  </a:cubicBezTo>
                  <a:cubicBezTo>
                    <a:pt x="95" y="474"/>
                    <a:pt x="101" y="477"/>
                    <a:pt x="107" y="479"/>
                  </a:cubicBezTo>
                  <a:cubicBezTo>
                    <a:pt x="106" y="481"/>
                    <a:pt x="105" y="480"/>
                    <a:pt x="103" y="480"/>
                  </a:cubicBezTo>
                  <a:cubicBezTo>
                    <a:pt x="100" y="480"/>
                    <a:pt x="94" y="484"/>
                    <a:pt x="92" y="484"/>
                  </a:cubicBezTo>
                  <a:cubicBezTo>
                    <a:pt x="91" y="484"/>
                    <a:pt x="91" y="484"/>
                    <a:pt x="90" y="484"/>
                  </a:cubicBezTo>
                  <a:cubicBezTo>
                    <a:pt x="89" y="484"/>
                    <a:pt x="88" y="485"/>
                    <a:pt x="88" y="485"/>
                  </a:cubicBezTo>
                  <a:cubicBezTo>
                    <a:pt x="85" y="485"/>
                    <a:pt x="83" y="485"/>
                    <a:pt x="81" y="485"/>
                  </a:cubicBezTo>
                  <a:cubicBezTo>
                    <a:pt x="76" y="485"/>
                    <a:pt x="78" y="479"/>
                    <a:pt x="74" y="478"/>
                  </a:cubicBezTo>
                  <a:cubicBezTo>
                    <a:pt x="71" y="477"/>
                    <a:pt x="66" y="477"/>
                    <a:pt x="66" y="473"/>
                  </a:cubicBezTo>
                  <a:cubicBezTo>
                    <a:pt x="64" y="473"/>
                    <a:pt x="63" y="473"/>
                    <a:pt x="61" y="473"/>
                  </a:cubicBezTo>
                  <a:cubicBezTo>
                    <a:pt x="60" y="473"/>
                    <a:pt x="59" y="471"/>
                    <a:pt x="59" y="470"/>
                  </a:cubicBezTo>
                  <a:cubicBezTo>
                    <a:pt x="53" y="470"/>
                    <a:pt x="51" y="467"/>
                    <a:pt x="48" y="464"/>
                  </a:cubicBezTo>
                  <a:cubicBezTo>
                    <a:pt x="47" y="463"/>
                    <a:pt x="46" y="462"/>
                    <a:pt x="46" y="462"/>
                  </a:cubicBezTo>
                  <a:cubicBezTo>
                    <a:pt x="46" y="460"/>
                    <a:pt x="50" y="460"/>
                    <a:pt x="50" y="458"/>
                  </a:cubicBezTo>
                  <a:cubicBezTo>
                    <a:pt x="49" y="457"/>
                    <a:pt x="49" y="457"/>
                    <a:pt x="48" y="457"/>
                  </a:cubicBezTo>
                  <a:cubicBezTo>
                    <a:pt x="49" y="455"/>
                    <a:pt x="50" y="454"/>
                    <a:pt x="50" y="453"/>
                  </a:cubicBezTo>
                  <a:cubicBezTo>
                    <a:pt x="50" y="447"/>
                    <a:pt x="44" y="448"/>
                    <a:pt x="44" y="443"/>
                  </a:cubicBezTo>
                  <a:cubicBezTo>
                    <a:pt x="44" y="442"/>
                    <a:pt x="44" y="441"/>
                    <a:pt x="44" y="440"/>
                  </a:cubicBezTo>
                  <a:cubicBezTo>
                    <a:pt x="44" y="435"/>
                    <a:pt x="40" y="427"/>
                    <a:pt x="40" y="423"/>
                  </a:cubicBezTo>
                  <a:cubicBezTo>
                    <a:pt x="40" y="419"/>
                    <a:pt x="46" y="418"/>
                    <a:pt x="46" y="414"/>
                  </a:cubicBezTo>
                  <a:cubicBezTo>
                    <a:pt x="46" y="412"/>
                    <a:pt x="43" y="409"/>
                    <a:pt x="42" y="406"/>
                  </a:cubicBezTo>
                  <a:cubicBezTo>
                    <a:pt x="42" y="404"/>
                    <a:pt x="42" y="404"/>
                    <a:pt x="42" y="404"/>
                  </a:cubicBezTo>
                  <a:cubicBezTo>
                    <a:pt x="43" y="404"/>
                    <a:pt x="43" y="404"/>
                    <a:pt x="43" y="404"/>
                  </a:cubicBezTo>
                  <a:cubicBezTo>
                    <a:pt x="43" y="403"/>
                    <a:pt x="44" y="401"/>
                    <a:pt x="45" y="401"/>
                  </a:cubicBezTo>
                  <a:cubicBezTo>
                    <a:pt x="49" y="401"/>
                    <a:pt x="47" y="406"/>
                    <a:pt x="51" y="406"/>
                  </a:cubicBezTo>
                  <a:cubicBezTo>
                    <a:pt x="58" y="372"/>
                    <a:pt x="58" y="372"/>
                    <a:pt x="58" y="372"/>
                  </a:cubicBezTo>
                  <a:cubicBezTo>
                    <a:pt x="58" y="369"/>
                    <a:pt x="58" y="369"/>
                    <a:pt x="58" y="369"/>
                  </a:cubicBezTo>
                  <a:cubicBezTo>
                    <a:pt x="57" y="369"/>
                    <a:pt x="57" y="368"/>
                    <a:pt x="56" y="369"/>
                  </a:cubicBezTo>
                  <a:cubicBezTo>
                    <a:pt x="54" y="369"/>
                    <a:pt x="54" y="371"/>
                    <a:pt x="53" y="371"/>
                  </a:cubicBezTo>
                  <a:cubicBezTo>
                    <a:pt x="51" y="371"/>
                    <a:pt x="49" y="366"/>
                    <a:pt x="49" y="363"/>
                  </a:cubicBezTo>
                  <a:cubicBezTo>
                    <a:pt x="49" y="359"/>
                    <a:pt x="51" y="357"/>
                    <a:pt x="52" y="353"/>
                  </a:cubicBezTo>
                  <a:cubicBezTo>
                    <a:pt x="53" y="353"/>
                    <a:pt x="54" y="353"/>
                    <a:pt x="54" y="352"/>
                  </a:cubicBezTo>
                  <a:cubicBezTo>
                    <a:pt x="54" y="350"/>
                    <a:pt x="53" y="349"/>
                    <a:pt x="53" y="349"/>
                  </a:cubicBezTo>
                  <a:cubicBezTo>
                    <a:pt x="52" y="349"/>
                    <a:pt x="52" y="343"/>
                    <a:pt x="52" y="341"/>
                  </a:cubicBezTo>
                  <a:cubicBezTo>
                    <a:pt x="52" y="336"/>
                    <a:pt x="55" y="331"/>
                    <a:pt x="57" y="328"/>
                  </a:cubicBezTo>
                  <a:cubicBezTo>
                    <a:pt x="58" y="326"/>
                    <a:pt x="58" y="323"/>
                    <a:pt x="59" y="321"/>
                  </a:cubicBezTo>
                  <a:cubicBezTo>
                    <a:pt x="60" y="321"/>
                    <a:pt x="61" y="321"/>
                    <a:pt x="61" y="320"/>
                  </a:cubicBezTo>
                  <a:cubicBezTo>
                    <a:pt x="63" y="315"/>
                    <a:pt x="63" y="311"/>
                    <a:pt x="64" y="305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63" y="284"/>
                    <a:pt x="65" y="281"/>
                    <a:pt x="65" y="278"/>
                  </a:cubicBezTo>
                  <a:cubicBezTo>
                    <a:pt x="65" y="269"/>
                    <a:pt x="70" y="263"/>
                    <a:pt x="70" y="256"/>
                  </a:cubicBezTo>
                  <a:cubicBezTo>
                    <a:pt x="70" y="255"/>
                    <a:pt x="70" y="254"/>
                    <a:pt x="70" y="253"/>
                  </a:cubicBezTo>
                  <a:cubicBezTo>
                    <a:pt x="70" y="252"/>
                    <a:pt x="71" y="248"/>
                    <a:pt x="72" y="246"/>
                  </a:cubicBezTo>
                  <a:cubicBezTo>
                    <a:pt x="72" y="238"/>
                    <a:pt x="72" y="238"/>
                    <a:pt x="72" y="236"/>
                  </a:cubicBezTo>
                  <a:cubicBezTo>
                    <a:pt x="72" y="232"/>
                    <a:pt x="74" y="226"/>
                    <a:pt x="74" y="223"/>
                  </a:cubicBezTo>
                  <a:cubicBezTo>
                    <a:pt x="74" y="220"/>
                    <a:pt x="73" y="207"/>
                    <a:pt x="72" y="205"/>
                  </a:cubicBezTo>
                  <a:cubicBezTo>
                    <a:pt x="70" y="199"/>
                    <a:pt x="66" y="196"/>
                    <a:pt x="62" y="194"/>
                  </a:cubicBezTo>
                  <a:cubicBezTo>
                    <a:pt x="59" y="192"/>
                    <a:pt x="57" y="192"/>
                    <a:pt x="54" y="190"/>
                  </a:cubicBezTo>
                  <a:cubicBezTo>
                    <a:pt x="51" y="187"/>
                    <a:pt x="50" y="186"/>
                    <a:pt x="47" y="185"/>
                  </a:cubicBezTo>
                  <a:cubicBezTo>
                    <a:pt x="40" y="183"/>
                    <a:pt x="37" y="180"/>
                    <a:pt x="33" y="176"/>
                  </a:cubicBezTo>
                  <a:cubicBezTo>
                    <a:pt x="31" y="174"/>
                    <a:pt x="32" y="172"/>
                    <a:pt x="32" y="169"/>
                  </a:cubicBezTo>
                  <a:cubicBezTo>
                    <a:pt x="32" y="166"/>
                    <a:pt x="29" y="164"/>
                    <a:pt x="28" y="161"/>
                  </a:cubicBezTo>
                  <a:cubicBezTo>
                    <a:pt x="26" y="155"/>
                    <a:pt x="22" y="151"/>
                    <a:pt x="20" y="146"/>
                  </a:cubicBezTo>
                  <a:cubicBezTo>
                    <a:pt x="18" y="141"/>
                    <a:pt x="17" y="138"/>
                    <a:pt x="15" y="134"/>
                  </a:cubicBezTo>
                  <a:cubicBezTo>
                    <a:pt x="14" y="132"/>
                    <a:pt x="13" y="133"/>
                    <a:pt x="12" y="132"/>
                  </a:cubicBezTo>
                  <a:cubicBezTo>
                    <a:pt x="10" y="130"/>
                    <a:pt x="10" y="127"/>
                    <a:pt x="9" y="126"/>
                  </a:cubicBezTo>
                  <a:cubicBezTo>
                    <a:pt x="9" y="124"/>
                    <a:pt x="7" y="125"/>
                    <a:pt x="6" y="124"/>
                  </a:cubicBezTo>
                  <a:cubicBezTo>
                    <a:pt x="3" y="121"/>
                    <a:pt x="0" y="117"/>
                    <a:pt x="0" y="113"/>
                  </a:cubicBezTo>
                  <a:cubicBezTo>
                    <a:pt x="0" y="110"/>
                    <a:pt x="2" y="107"/>
                    <a:pt x="3" y="106"/>
                  </a:cubicBezTo>
                  <a:cubicBezTo>
                    <a:pt x="5" y="102"/>
                    <a:pt x="9" y="102"/>
                    <a:pt x="10" y="98"/>
                  </a:cubicBezTo>
                  <a:cubicBezTo>
                    <a:pt x="8" y="97"/>
                    <a:pt x="8" y="98"/>
                    <a:pt x="6" y="98"/>
                  </a:cubicBezTo>
                  <a:cubicBezTo>
                    <a:pt x="3" y="98"/>
                    <a:pt x="3" y="93"/>
                    <a:pt x="3" y="90"/>
                  </a:cubicBezTo>
                  <a:cubicBezTo>
                    <a:pt x="3" y="85"/>
                    <a:pt x="9" y="86"/>
                    <a:pt x="8" y="76"/>
                  </a:cubicBezTo>
                  <a:cubicBezTo>
                    <a:pt x="14" y="76"/>
                    <a:pt x="15" y="70"/>
                    <a:pt x="17" y="66"/>
                  </a:cubicBezTo>
                  <a:cubicBezTo>
                    <a:pt x="20" y="61"/>
                    <a:pt x="25" y="63"/>
                    <a:pt x="27" y="56"/>
                  </a:cubicBezTo>
                  <a:cubicBezTo>
                    <a:pt x="26" y="56"/>
                    <a:pt x="25" y="55"/>
                    <a:pt x="25" y="54"/>
                  </a:cubicBezTo>
                  <a:cubicBezTo>
                    <a:pt x="25" y="52"/>
                    <a:pt x="25" y="52"/>
                    <a:pt x="25" y="52"/>
                  </a:cubicBezTo>
                  <a:lnTo>
                    <a:pt x="25" y="53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85"/>
            <p:cNvSpPr>
              <a:spLocks/>
            </p:cNvSpPr>
            <p:nvPr/>
          </p:nvSpPr>
          <p:spPr bwMode="auto">
            <a:xfrm>
              <a:off x="3843338" y="3979670"/>
              <a:ext cx="11112" cy="15875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3 h 4"/>
                <a:gd name="T4" fmla="*/ 2 w 3"/>
                <a:gd name="T5" fmla="*/ 4 h 4"/>
                <a:gd name="T6" fmla="*/ 0 w 3"/>
                <a:gd name="T7" fmla="*/ 0 h 4"/>
                <a:gd name="T8" fmla="*/ 1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286"/>
            <p:cNvSpPr>
              <a:spLocks/>
            </p:cNvSpPr>
            <p:nvPr/>
          </p:nvSpPr>
          <p:spPr bwMode="auto">
            <a:xfrm>
              <a:off x="3827463" y="3932045"/>
              <a:ext cx="22225" cy="6350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0 h 2"/>
                <a:gd name="T4" fmla="*/ 6 w 6"/>
                <a:gd name="T5" fmla="*/ 2 h 2"/>
                <a:gd name="T6" fmla="*/ 0 w 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87"/>
            <p:cNvSpPr>
              <a:spLocks/>
            </p:cNvSpPr>
            <p:nvPr/>
          </p:nvSpPr>
          <p:spPr bwMode="auto">
            <a:xfrm>
              <a:off x="3865563" y="3943158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0" y="0"/>
                    <a:pt x="0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88"/>
            <p:cNvSpPr>
              <a:spLocks/>
            </p:cNvSpPr>
            <p:nvPr/>
          </p:nvSpPr>
          <p:spPr bwMode="auto">
            <a:xfrm>
              <a:off x="3951288" y="4070158"/>
              <a:ext cx="19050" cy="1111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3 h 3"/>
                <a:gd name="T4" fmla="*/ 1 w 5"/>
                <a:gd name="T5" fmla="*/ 3 h 3"/>
                <a:gd name="T6" fmla="*/ 5 w 5"/>
                <a:gd name="T7" fmla="*/ 2 h 3"/>
                <a:gd name="T8" fmla="*/ 5 w 5"/>
                <a:gd name="T9" fmla="*/ 0 h 3"/>
                <a:gd name="T10" fmla="*/ 0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4" y="3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2"/>
                    <a:pt x="0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289"/>
            <p:cNvSpPr>
              <a:spLocks/>
            </p:cNvSpPr>
            <p:nvPr/>
          </p:nvSpPr>
          <p:spPr bwMode="auto">
            <a:xfrm>
              <a:off x="2716213" y="3289108"/>
              <a:ext cx="1400175" cy="687388"/>
            </a:xfrm>
            <a:custGeom>
              <a:avLst/>
              <a:gdLst>
                <a:gd name="T0" fmla="*/ 279 w 373"/>
                <a:gd name="T1" fmla="*/ 146 h 183"/>
                <a:gd name="T2" fmla="*/ 286 w 373"/>
                <a:gd name="T3" fmla="*/ 163 h 183"/>
                <a:gd name="T4" fmla="*/ 288 w 373"/>
                <a:gd name="T5" fmla="*/ 174 h 183"/>
                <a:gd name="T6" fmla="*/ 279 w 373"/>
                <a:gd name="T7" fmla="*/ 177 h 183"/>
                <a:gd name="T8" fmla="*/ 261 w 373"/>
                <a:gd name="T9" fmla="*/ 148 h 183"/>
                <a:gd name="T10" fmla="*/ 244 w 373"/>
                <a:gd name="T11" fmla="*/ 145 h 183"/>
                <a:gd name="T12" fmla="*/ 237 w 373"/>
                <a:gd name="T13" fmla="*/ 145 h 183"/>
                <a:gd name="T14" fmla="*/ 228 w 373"/>
                <a:gd name="T15" fmla="*/ 147 h 183"/>
                <a:gd name="T16" fmla="*/ 212 w 373"/>
                <a:gd name="T17" fmla="*/ 150 h 183"/>
                <a:gd name="T18" fmla="*/ 202 w 373"/>
                <a:gd name="T19" fmla="*/ 149 h 183"/>
                <a:gd name="T20" fmla="*/ 184 w 373"/>
                <a:gd name="T21" fmla="*/ 159 h 183"/>
                <a:gd name="T22" fmla="*/ 177 w 373"/>
                <a:gd name="T23" fmla="*/ 176 h 183"/>
                <a:gd name="T24" fmla="*/ 145 w 373"/>
                <a:gd name="T25" fmla="*/ 149 h 183"/>
                <a:gd name="T26" fmla="*/ 127 w 373"/>
                <a:gd name="T27" fmla="*/ 144 h 183"/>
                <a:gd name="T28" fmla="*/ 107 w 373"/>
                <a:gd name="T29" fmla="*/ 135 h 183"/>
                <a:gd name="T30" fmla="*/ 88 w 373"/>
                <a:gd name="T31" fmla="*/ 137 h 183"/>
                <a:gd name="T32" fmla="*/ 49 w 373"/>
                <a:gd name="T33" fmla="*/ 129 h 183"/>
                <a:gd name="T34" fmla="*/ 24 w 373"/>
                <a:gd name="T35" fmla="*/ 110 h 183"/>
                <a:gd name="T36" fmla="*/ 2 w 373"/>
                <a:gd name="T37" fmla="*/ 72 h 183"/>
                <a:gd name="T38" fmla="*/ 2 w 373"/>
                <a:gd name="T39" fmla="*/ 49 h 183"/>
                <a:gd name="T40" fmla="*/ 0 w 373"/>
                <a:gd name="T41" fmla="*/ 12 h 183"/>
                <a:gd name="T42" fmla="*/ 10 w 373"/>
                <a:gd name="T43" fmla="*/ 14 h 183"/>
                <a:gd name="T44" fmla="*/ 11 w 373"/>
                <a:gd name="T45" fmla="*/ 2 h 183"/>
                <a:gd name="T46" fmla="*/ 192 w 373"/>
                <a:gd name="T47" fmla="*/ 0 h 183"/>
                <a:gd name="T48" fmla="*/ 209 w 373"/>
                <a:gd name="T49" fmla="*/ 5 h 183"/>
                <a:gd name="T50" fmla="*/ 210 w 373"/>
                <a:gd name="T51" fmla="*/ 23 h 183"/>
                <a:gd name="T52" fmla="*/ 218 w 373"/>
                <a:gd name="T53" fmla="*/ 21 h 183"/>
                <a:gd name="T54" fmla="*/ 227 w 373"/>
                <a:gd name="T55" fmla="*/ 21 h 183"/>
                <a:gd name="T56" fmla="*/ 235 w 373"/>
                <a:gd name="T57" fmla="*/ 21 h 183"/>
                <a:gd name="T58" fmla="*/ 243 w 373"/>
                <a:gd name="T59" fmla="*/ 24 h 183"/>
                <a:gd name="T60" fmla="*/ 262 w 373"/>
                <a:gd name="T61" fmla="*/ 25 h 183"/>
                <a:gd name="T62" fmla="*/ 252 w 373"/>
                <a:gd name="T63" fmla="*/ 27 h 183"/>
                <a:gd name="T64" fmla="*/ 243 w 373"/>
                <a:gd name="T65" fmla="*/ 35 h 183"/>
                <a:gd name="T66" fmla="*/ 243 w 373"/>
                <a:gd name="T67" fmla="*/ 62 h 183"/>
                <a:gd name="T68" fmla="*/ 247 w 373"/>
                <a:gd name="T69" fmla="*/ 45 h 183"/>
                <a:gd name="T70" fmla="*/ 258 w 373"/>
                <a:gd name="T71" fmla="*/ 29 h 183"/>
                <a:gd name="T72" fmla="*/ 265 w 373"/>
                <a:gd name="T73" fmla="*/ 44 h 183"/>
                <a:gd name="T74" fmla="*/ 273 w 373"/>
                <a:gd name="T75" fmla="*/ 50 h 183"/>
                <a:gd name="T76" fmla="*/ 271 w 373"/>
                <a:gd name="T77" fmla="*/ 63 h 183"/>
                <a:gd name="T78" fmla="*/ 290 w 373"/>
                <a:gd name="T79" fmla="*/ 50 h 183"/>
                <a:gd name="T80" fmla="*/ 314 w 373"/>
                <a:gd name="T81" fmla="*/ 43 h 183"/>
                <a:gd name="T82" fmla="*/ 336 w 373"/>
                <a:gd name="T83" fmla="*/ 33 h 183"/>
                <a:gd name="T84" fmla="*/ 347 w 373"/>
                <a:gd name="T85" fmla="*/ 32 h 183"/>
                <a:gd name="T86" fmla="*/ 360 w 373"/>
                <a:gd name="T87" fmla="*/ 14 h 183"/>
                <a:gd name="T88" fmla="*/ 373 w 373"/>
                <a:gd name="T89" fmla="*/ 37 h 183"/>
                <a:gd name="T90" fmla="*/ 361 w 373"/>
                <a:gd name="T91" fmla="*/ 41 h 183"/>
                <a:gd name="T92" fmla="*/ 350 w 373"/>
                <a:gd name="T93" fmla="*/ 58 h 183"/>
                <a:gd name="T94" fmla="*/ 355 w 373"/>
                <a:gd name="T95" fmla="*/ 60 h 183"/>
                <a:gd name="T96" fmla="*/ 348 w 373"/>
                <a:gd name="T97" fmla="*/ 63 h 183"/>
                <a:gd name="T98" fmla="*/ 333 w 373"/>
                <a:gd name="T99" fmla="*/ 68 h 183"/>
                <a:gd name="T100" fmla="*/ 330 w 373"/>
                <a:gd name="T101" fmla="*/ 69 h 183"/>
                <a:gd name="T102" fmla="*/ 327 w 373"/>
                <a:gd name="T103" fmla="*/ 70 h 183"/>
                <a:gd name="T104" fmla="*/ 323 w 373"/>
                <a:gd name="T105" fmla="*/ 82 h 183"/>
                <a:gd name="T106" fmla="*/ 320 w 373"/>
                <a:gd name="T107" fmla="*/ 82 h 183"/>
                <a:gd name="T108" fmla="*/ 317 w 373"/>
                <a:gd name="T109" fmla="*/ 95 h 183"/>
                <a:gd name="T110" fmla="*/ 316 w 373"/>
                <a:gd name="T111" fmla="*/ 92 h 183"/>
                <a:gd name="T112" fmla="*/ 313 w 373"/>
                <a:gd name="T113" fmla="*/ 87 h 183"/>
                <a:gd name="T114" fmla="*/ 314 w 373"/>
                <a:gd name="T115" fmla="*/ 98 h 183"/>
                <a:gd name="T116" fmla="*/ 316 w 373"/>
                <a:gd name="T117" fmla="*/ 101 h 183"/>
                <a:gd name="T118" fmla="*/ 316 w 373"/>
                <a:gd name="T119" fmla="*/ 105 h 183"/>
                <a:gd name="T120" fmla="*/ 312 w 373"/>
                <a:gd name="T121" fmla="*/ 109 h 183"/>
                <a:gd name="T122" fmla="*/ 312 w 373"/>
                <a:gd name="T123" fmla="*/ 114 h 183"/>
                <a:gd name="T124" fmla="*/ 303 w 373"/>
                <a:gd name="T125" fmla="*/ 1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3" h="183">
                  <a:moveTo>
                    <a:pt x="303" y="120"/>
                  </a:moveTo>
                  <a:cubicBezTo>
                    <a:pt x="293" y="126"/>
                    <a:pt x="279" y="130"/>
                    <a:pt x="279" y="146"/>
                  </a:cubicBezTo>
                  <a:cubicBezTo>
                    <a:pt x="279" y="154"/>
                    <a:pt x="286" y="156"/>
                    <a:pt x="286" y="163"/>
                  </a:cubicBezTo>
                  <a:cubicBezTo>
                    <a:pt x="286" y="163"/>
                    <a:pt x="286" y="163"/>
                    <a:pt x="286" y="163"/>
                  </a:cubicBezTo>
                  <a:cubicBezTo>
                    <a:pt x="286" y="165"/>
                    <a:pt x="286" y="165"/>
                    <a:pt x="286" y="165"/>
                  </a:cubicBezTo>
                  <a:cubicBezTo>
                    <a:pt x="286" y="167"/>
                    <a:pt x="288" y="170"/>
                    <a:pt x="288" y="174"/>
                  </a:cubicBezTo>
                  <a:cubicBezTo>
                    <a:pt x="288" y="178"/>
                    <a:pt x="287" y="183"/>
                    <a:pt x="283" y="183"/>
                  </a:cubicBezTo>
                  <a:cubicBezTo>
                    <a:pt x="280" y="183"/>
                    <a:pt x="280" y="179"/>
                    <a:pt x="279" y="177"/>
                  </a:cubicBezTo>
                  <a:cubicBezTo>
                    <a:pt x="276" y="173"/>
                    <a:pt x="274" y="172"/>
                    <a:pt x="272" y="169"/>
                  </a:cubicBezTo>
                  <a:cubicBezTo>
                    <a:pt x="268" y="161"/>
                    <a:pt x="271" y="148"/>
                    <a:pt x="261" y="148"/>
                  </a:cubicBezTo>
                  <a:cubicBezTo>
                    <a:pt x="259" y="148"/>
                    <a:pt x="258" y="150"/>
                    <a:pt x="256" y="150"/>
                  </a:cubicBezTo>
                  <a:cubicBezTo>
                    <a:pt x="252" y="150"/>
                    <a:pt x="250" y="145"/>
                    <a:pt x="244" y="145"/>
                  </a:cubicBezTo>
                  <a:cubicBezTo>
                    <a:pt x="241" y="145"/>
                    <a:pt x="240" y="147"/>
                    <a:pt x="238" y="147"/>
                  </a:cubicBezTo>
                  <a:cubicBezTo>
                    <a:pt x="238" y="147"/>
                    <a:pt x="237" y="146"/>
                    <a:pt x="237" y="145"/>
                  </a:cubicBezTo>
                  <a:cubicBezTo>
                    <a:pt x="233" y="146"/>
                    <a:pt x="228" y="146"/>
                    <a:pt x="225" y="147"/>
                  </a:cubicBezTo>
                  <a:cubicBezTo>
                    <a:pt x="227" y="148"/>
                    <a:pt x="226" y="148"/>
                    <a:pt x="228" y="147"/>
                  </a:cubicBezTo>
                  <a:cubicBezTo>
                    <a:pt x="228" y="150"/>
                    <a:pt x="226" y="153"/>
                    <a:pt x="228" y="154"/>
                  </a:cubicBezTo>
                  <a:cubicBezTo>
                    <a:pt x="222" y="157"/>
                    <a:pt x="216" y="150"/>
                    <a:pt x="212" y="150"/>
                  </a:cubicBezTo>
                  <a:cubicBezTo>
                    <a:pt x="211" y="150"/>
                    <a:pt x="210" y="152"/>
                    <a:pt x="209" y="152"/>
                  </a:cubicBezTo>
                  <a:cubicBezTo>
                    <a:pt x="206" y="152"/>
                    <a:pt x="205" y="149"/>
                    <a:pt x="202" y="149"/>
                  </a:cubicBezTo>
                  <a:cubicBezTo>
                    <a:pt x="196" y="149"/>
                    <a:pt x="192" y="155"/>
                    <a:pt x="190" y="158"/>
                  </a:cubicBezTo>
                  <a:cubicBezTo>
                    <a:pt x="188" y="160"/>
                    <a:pt x="186" y="158"/>
                    <a:pt x="184" y="159"/>
                  </a:cubicBezTo>
                  <a:cubicBezTo>
                    <a:pt x="179" y="161"/>
                    <a:pt x="176" y="167"/>
                    <a:pt x="176" y="174"/>
                  </a:cubicBezTo>
                  <a:cubicBezTo>
                    <a:pt x="176" y="174"/>
                    <a:pt x="177" y="175"/>
                    <a:pt x="177" y="176"/>
                  </a:cubicBezTo>
                  <a:cubicBezTo>
                    <a:pt x="173" y="175"/>
                    <a:pt x="167" y="174"/>
                    <a:pt x="165" y="172"/>
                  </a:cubicBezTo>
                  <a:cubicBezTo>
                    <a:pt x="158" y="165"/>
                    <a:pt x="158" y="149"/>
                    <a:pt x="145" y="149"/>
                  </a:cubicBezTo>
                  <a:cubicBezTo>
                    <a:pt x="140" y="149"/>
                    <a:pt x="141" y="155"/>
                    <a:pt x="137" y="155"/>
                  </a:cubicBezTo>
                  <a:cubicBezTo>
                    <a:pt x="132" y="155"/>
                    <a:pt x="129" y="147"/>
                    <a:pt x="127" y="144"/>
                  </a:cubicBezTo>
                  <a:cubicBezTo>
                    <a:pt x="123" y="138"/>
                    <a:pt x="119" y="137"/>
                    <a:pt x="111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49" y="129"/>
                    <a:pt x="49" y="129"/>
                    <a:pt x="49" y="129"/>
                  </a:cubicBezTo>
                  <a:cubicBezTo>
                    <a:pt x="46" y="123"/>
                    <a:pt x="34" y="118"/>
                    <a:pt x="26" y="115"/>
                  </a:cubicBezTo>
                  <a:cubicBezTo>
                    <a:pt x="24" y="114"/>
                    <a:pt x="25" y="111"/>
                    <a:pt x="24" y="110"/>
                  </a:cubicBezTo>
                  <a:cubicBezTo>
                    <a:pt x="21" y="102"/>
                    <a:pt x="15" y="99"/>
                    <a:pt x="16" y="90"/>
                  </a:cubicBezTo>
                  <a:cubicBezTo>
                    <a:pt x="11" y="89"/>
                    <a:pt x="6" y="79"/>
                    <a:pt x="2" y="72"/>
                  </a:cubicBezTo>
                  <a:cubicBezTo>
                    <a:pt x="1" y="70"/>
                    <a:pt x="3" y="69"/>
                    <a:pt x="5" y="68"/>
                  </a:cubicBezTo>
                  <a:cubicBezTo>
                    <a:pt x="2" y="63"/>
                    <a:pt x="4" y="55"/>
                    <a:pt x="2" y="49"/>
                  </a:cubicBezTo>
                  <a:cubicBezTo>
                    <a:pt x="0" y="43"/>
                    <a:pt x="6" y="31"/>
                    <a:pt x="6" y="24"/>
                  </a:cubicBezTo>
                  <a:cubicBezTo>
                    <a:pt x="6" y="19"/>
                    <a:pt x="0" y="16"/>
                    <a:pt x="0" y="12"/>
                  </a:cubicBezTo>
                  <a:cubicBezTo>
                    <a:pt x="0" y="10"/>
                    <a:pt x="3" y="10"/>
                    <a:pt x="4" y="10"/>
                  </a:cubicBezTo>
                  <a:cubicBezTo>
                    <a:pt x="7" y="10"/>
                    <a:pt x="9" y="12"/>
                    <a:pt x="10" y="14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5"/>
                    <a:pt x="12" y="5"/>
                    <a:pt x="11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5" y="2"/>
                    <a:pt x="195" y="4"/>
                    <a:pt x="198" y="5"/>
                  </a:cubicBezTo>
                  <a:cubicBezTo>
                    <a:pt x="209" y="5"/>
                    <a:pt x="209" y="5"/>
                    <a:pt x="209" y="5"/>
                  </a:cubicBezTo>
                  <a:cubicBezTo>
                    <a:pt x="214" y="10"/>
                    <a:pt x="219" y="10"/>
                    <a:pt x="228" y="10"/>
                  </a:cubicBezTo>
                  <a:cubicBezTo>
                    <a:pt x="222" y="14"/>
                    <a:pt x="215" y="16"/>
                    <a:pt x="210" y="23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5" y="22"/>
                    <a:pt x="216" y="21"/>
                    <a:pt x="218" y="21"/>
                  </a:cubicBezTo>
                  <a:cubicBezTo>
                    <a:pt x="218" y="23"/>
                    <a:pt x="219" y="24"/>
                    <a:pt x="221" y="24"/>
                  </a:cubicBezTo>
                  <a:cubicBezTo>
                    <a:pt x="225" y="24"/>
                    <a:pt x="225" y="21"/>
                    <a:pt x="227" y="21"/>
                  </a:cubicBezTo>
                  <a:cubicBezTo>
                    <a:pt x="230" y="21"/>
                    <a:pt x="234" y="16"/>
                    <a:pt x="237" y="16"/>
                  </a:cubicBezTo>
                  <a:cubicBezTo>
                    <a:pt x="237" y="19"/>
                    <a:pt x="236" y="19"/>
                    <a:pt x="235" y="21"/>
                  </a:cubicBezTo>
                  <a:cubicBezTo>
                    <a:pt x="239" y="21"/>
                    <a:pt x="239" y="21"/>
                    <a:pt x="239" y="21"/>
                  </a:cubicBezTo>
                  <a:cubicBezTo>
                    <a:pt x="239" y="23"/>
                    <a:pt x="241" y="24"/>
                    <a:pt x="243" y="24"/>
                  </a:cubicBezTo>
                  <a:cubicBezTo>
                    <a:pt x="246" y="24"/>
                    <a:pt x="247" y="22"/>
                    <a:pt x="249" y="22"/>
                  </a:cubicBezTo>
                  <a:cubicBezTo>
                    <a:pt x="255" y="22"/>
                    <a:pt x="257" y="25"/>
                    <a:pt x="262" y="25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59" y="29"/>
                    <a:pt x="254" y="27"/>
                    <a:pt x="252" y="27"/>
                  </a:cubicBezTo>
                  <a:cubicBezTo>
                    <a:pt x="247" y="27"/>
                    <a:pt x="238" y="34"/>
                    <a:pt x="238" y="38"/>
                  </a:cubicBezTo>
                  <a:cubicBezTo>
                    <a:pt x="240" y="37"/>
                    <a:pt x="241" y="35"/>
                    <a:pt x="243" y="35"/>
                  </a:cubicBezTo>
                  <a:cubicBezTo>
                    <a:pt x="239" y="40"/>
                    <a:pt x="237" y="52"/>
                    <a:pt x="237" y="58"/>
                  </a:cubicBezTo>
                  <a:cubicBezTo>
                    <a:pt x="237" y="60"/>
                    <a:pt x="240" y="62"/>
                    <a:pt x="243" y="62"/>
                  </a:cubicBezTo>
                  <a:cubicBezTo>
                    <a:pt x="246" y="62"/>
                    <a:pt x="247" y="55"/>
                    <a:pt x="247" y="52"/>
                  </a:cubicBezTo>
                  <a:cubicBezTo>
                    <a:pt x="247" y="50"/>
                    <a:pt x="247" y="45"/>
                    <a:pt x="247" y="45"/>
                  </a:cubicBezTo>
                  <a:cubicBezTo>
                    <a:pt x="247" y="42"/>
                    <a:pt x="247" y="35"/>
                    <a:pt x="250" y="35"/>
                  </a:cubicBezTo>
                  <a:cubicBezTo>
                    <a:pt x="258" y="35"/>
                    <a:pt x="254" y="29"/>
                    <a:pt x="258" y="29"/>
                  </a:cubicBezTo>
                  <a:cubicBezTo>
                    <a:pt x="260" y="29"/>
                    <a:pt x="268" y="33"/>
                    <a:pt x="268" y="36"/>
                  </a:cubicBezTo>
                  <a:cubicBezTo>
                    <a:pt x="268" y="39"/>
                    <a:pt x="266" y="41"/>
                    <a:pt x="265" y="44"/>
                  </a:cubicBezTo>
                  <a:cubicBezTo>
                    <a:pt x="268" y="44"/>
                    <a:pt x="268" y="43"/>
                    <a:pt x="270" y="43"/>
                  </a:cubicBezTo>
                  <a:cubicBezTo>
                    <a:pt x="271" y="46"/>
                    <a:pt x="271" y="48"/>
                    <a:pt x="273" y="50"/>
                  </a:cubicBezTo>
                  <a:cubicBezTo>
                    <a:pt x="270" y="53"/>
                    <a:pt x="268" y="54"/>
                    <a:pt x="268" y="58"/>
                  </a:cubicBezTo>
                  <a:cubicBezTo>
                    <a:pt x="268" y="60"/>
                    <a:pt x="269" y="63"/>
                    <a:pt x="271" y="63"/>
                  </a:cubicBezTo>
                  <a:cubicBezTo>
                    <a:pt x="277" y="63"/>
                    <a:pt x="288" y="58"/>
                    <a:pt x="292" y="55"/>
                  </a:cubicBezTo>
                  <a:cubicBezTo>
                    <a:pt x="292" y="53"/>
                    <a:pt x="291" y="51"/>
                    <a:pt x="290" y="50"/>
                  </a:cubicBezTo>
                  <a:cubicBezTo>
                    <a:pt x="292" y="50"/>
                    <a:pt x="292" y="50"/>
                    <a:pt x="293" y="50"/>
                  </a:cubicBezTo>
                  <a:cubicBezTo>
                    <a:pt x="299" y="50"/>
                    <a:pt x="314" y="52"/>
                    <a:pt x="314" y="43"/>
                  </a:cubicBezTo>
                  <a:cubicBezTo>
                    <a:pt x="314" y="43"/>
                    <a:pt x="323" y="35"/>
                    <a:pt x="324" y="34"/>
                  </a:cubicBezTo>
                  <a:cubicBezTo>
                    <a:pt x="325" y="33"/>
                    <a:pt x="331" y="33"/>
                    <a:pt x="336" y="33"/>
                  </a:cubicBezTo>
                  <a:cubicBezTo>
                    <a:pt x="338" y="33"/>
                    <a:pt x="340" y="33"/>
                    <a:pt x="342" y="33"/>
                  </a:cubicBezTo>
                  <a:cubicBezTo>
                    <a:pt x="344" y="33"/>
                    <a:pt x="346" y="32"/>
                    <a:pt x="347" y="32"/>
                  </a:cubicBezTo>
                  <a:cubicBezTo>
                    <a:pt x="350" y="32"/>
                    <a:pt x="349" y="31"/>
                    <a:pt x="350" y="30"/>
                  </a:cubicBezTo>
                  <a:cubicBezTo>
                    <a:pt x="354" y="26"/>
                    <a:pt x="354" y="18"/>
                    <a:pt x="360" y="14"/>
                  </a:cubicBezTo>
                  <a:cubicBezTo>
                    <a:pt x="362" y="18"/>
                    <a:pt x="366" y="13"/>
                    <a:pt x="368" y="16"/>
                  </a:cubicBezTo>
                  <a:cubicBezTo>
                    <a:pt x="372" y="22"/>
                    <a:pt x="369" y="32"/>
                    <a:pt x="373" y="37"/>
                  </a:cubicBezTo>
                  <a:cubicBezTo>
                    <a:pt x="372" y="40"/>
                    <a:pt x="369" y="41"/>
                    <a:pt x="366" y="41"/>
                  </a:cubicBezTo>
                  <a:cubicBezTo>
                    <a:pt x="363" y="41"/>
                    <a:pt x="363" y="40"/>
                    <a:pt x="361" y="41"/>
                  </a:cubicBezTo>
                  <a:cubicBezTo>
                    <a:pt x="357" y="45"/>
                    <a:pt x="350" y="47"/>
                    <a:pt x="350" y="56"/>
                  </a:cubicBezTo>
                  <a:cubicBezTo>
                    <a:pt x="350" y="56"/>
                    <a:pt x="350" y="58"/>
                    <a:pt x="350" y="58"/>
                  </a:cubicBezTo>
                  <a:cubicBezTo>
                    <a:pt x="350" y="59"/>
                    <a:pt x="351" y="62"/>
                    <a:pt x="353" y="62"/>
                  </a:cubicBezTo>
                  <a:cubicBezTo>
                    <a:pt x="353" y="62"/>
                    <a:pt x="355" y="60"/>
                    <a:pt x="355" y="60"/>
                  </a:cubicBezTo>
                  <a:cubicBezTo>
                    <a:pt x="355" y="62"/>
                    <a:pt x="355" y="62"/>
                    <a:pt x="355" y="62"/>
                  </a:cubicBezTo>
                  <a:cubicBezTo>
                    <a:pt x="352" y="63"/>
                    <a:pt x="349" y="63"/>
                    <a:pt x="348" y="63"/>
                  </a:cubicBezTo>
                  <a:cubicBezTo>
                    <a:pt x="343" y="66"/>
                    <a:pt x="335" y="65"/>
                    <a:pt x="331" y="68"/>
                  </a:cubicBezTo>
                  <a:cubicBezTo>
                    <a:pt x="333" y="68"/>
                    <a:pt x="333" y="68"/>
                    <a:pt x="333" y="68"/>
                  </a:cubicBezTo>
                  <a:cubicBezTo>
                    <a:pt x="335" y="68"/>
                    <a:pt x="337" y="66"/>
                    <a:pt x="339" y="68"/>
                  </a:cubicBezTo>
                  <a:cubicBezTo>
                    <a:pt x="336" y="69"/>
                    <a:pt x="333" y="69"/>
                    <a:pt x="330" y="69"/>
                  </a:cubicBezTo>
                  <a:cubicBezTo>
                    <a:pt x="330" y="69"/>
                    <a:pt x="329" y="68"/>
                    <a:pt x="328" y="68"/>
                  </a:cubicBezTo>
                  <a:cubicBezTo>
                    <a:pt x="328" y="69"/>
                    <a:pt x="327" y="69"/>
                    <a:pt x="327" y="70"/>
                  </a:cubicBezTo>
                  <a:cubicBezTo>
                    <a:pt x="327" y="71"/>
                    <a:pt x="329" y="73"/>
                    <a:pt x="329" y="73"/>
                  </a:cubicBezTo>
                  <a:cubicBezTo>
                    <a:pt x="328" y="75"/>
                    <a:pt x="324" y="82"/>
                    <a:pt x="323" y="82"/>
                  </a:cubicBezTo>
                  <a:cubicBezTo>
                    <a:pt x="322" y="82"/>
                    <a:pt x="321" y="81"/>
                    <a:pt x="321" y="81"/>
                  </a:cubicBezTo>
                  <a:cubicBezTo>
                    <a:pt x="320" y="82"/>
                    <a:pt x="320" y="82"/>
                    <a:pt x="320" y="82"/>
                  </a:cubicBezTo>
                  <a:cubicBezTo>
                    <a:pt x="320" y="84"/>
                    <a:pt x="322" y="84"/>
                    <a:pt x="322" y="86"/>
                  </a:cubicBezTo>
                  <a:cubicBezTo>
                    <a:pt x="322" y="87"/>
                    <a:pt x="317" y="95"/>
                    <a:pt x="317" y="95"/>
                  </a:cubicBezTo>
                  <a:cubicBezTo>
                    <a:pt x="316" y="95"/>
                    <a:pt x="316" y="94"/>
                    <a:pt x="316" y="94"/>
                  </a:cubicBezTo>
                  <a:cubicBezTo>
                    <a:pt x="316" y="93"/>
                    <a:pt x="316" y="92"/>
                    <a:pt x="316" y="92"/>
                  </a:cubicBezTo>
                  <a:cubicBezTo>
                    <a:pt x="316" y="90"/>
                    <a:pt x="314" y="86"/>
                    <a:pt x="313" y="84"/>
                  </a:cubicBezTo>
                  <a:cubicBezTo>
                    <a:pt x="313" y="85"/>
                    <a:pt x="313" y="87"/>
                    <a:pt x="313" y="87"/>
                  </a:cubicBezTo>
                  <a:cubicBezTo>
                    <a:pt x="313" y="89"/>
                    <a:pt x="314" y="93"/>
                    <a:pt x="314" y="95"/>
                  </a:cubicBezTo>
                  <a:cubicBezTo>
                    <a:pt x="314" y="97"/>
                    <a:pt x="313" y="97"/>
                    <a:pt x="314" y="98"/>
                  </a:cubicBezTo>
                  <a:cubicBezTo>
                    <a:pt x="315" y="98"/>
                    <a:pt x="315" y="98"/>
                    <a:pt x="316" y="98"/>
                  </a:cubicBezTo>
                  <a:cubicBezTo>
                    <a:pt x="316" y="99"/>
                    <a:pt x="316" y="100"/>
                    <a:pt x="316" y="101"/>
                  </a:cubicBezTo>
                  <a:cubicBezTo>
                    <a:pt x="316" y="102"/>
                    <a:pt x="314" y="103"/>
                    <a:pt x="313" y="103"/>
                  </a:cubicBezTo>
                  <a:cubicBezTo>
                    <a:pt x="314" y="105"/>
                    <a:pt x="315" y="105"/>
                    <a:pt x="316" y="105"/>
                  </a:cubicBezTo>
                  <a:cubicBezTo>
                    <a:pt x="315" y="108"/>
                    <a:pt x="314" y="108"/>
                    <a:pt x="312" y="108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15" y="111"/>
                    <a:pt x="315" y="111"/>
                    <a:pt x="315" y="111"/>
                  </a:cubicBezTo>
                  <a:cubicBezTo>
                    <a:pt x="314" y="112"/>
                    <a:pt x="314" y="113"/>
                    <a:pt x="312" y="114"/>
                  </a:cubicBezTo>
                  <a:cubicBezTo>
                    <a:pt x="310" y="114"/>
                    <a:pt x="308" y="116"/>
                    <a:pt x="307" y="116"/>
                  </a:cubicBezTo>
                  <a:cubicBezTo>
                    <a:pt x="304" y="117"/>
                    <a:pt x="304" y="118"/>
                    <a:pt x="303" y="119"/>
                  </a:cubicBezTo>
                  <a:lnTo>
                    <a:pt x="303" y="120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290"/>
            <p:cNvSpPr>
              <a:spLocks/>
            </p:cNvSpPr>
            <p:nvPr/>
          </p:nvSpPr>
          <p:spPr bwMode="auto">
            <a:xfrm>
              <a:off x="2325688" y="2446145"/>
              <a:ext cx="2065337" cy="1068388"/>
            </a:xfrm>
            <a:custGeom>
              <a:avLst/>
              <a:gdLst>
                <a:gd name="T0" fmla="*/ 488 w 550"/>
                <a:gd name="T1" fmla="*/ 258 h 284"/>
                <a:gd name="T2" fmla="*/ 488 w 550"/>
                <a:gd name="T3" fmla="*/ 271 h 284"/>
                <a:gd name="T4" fmla="*/ 490 w 550"/>
                <a:gd name="T5" fmla="*/ 241 h 284"/>
                <a:gd name="T6" fmla="*/ 485 w 550"/>
                <a:gd name="T7" fmla="*/ 224 h 284"/>
                <a:gd name="T8" fmla="*/ 504 w 550"/>
                <a:gd name="T9" fmla="*/ 215 h 284"/>
                <a:gd name="T10" fmla="*/ 544 w 550"/>
                <a:gd name="T11" fmla="*/ 183 h 284"/>
                <a:gd name="T12" fmla="*/ 539 w 550"/>
                <a:gd name="T13" fmla="*/ 178 h 284"/>
                <a:gd name="T14" fmla="*/ 509 w 550"/>
                <a:gd name="T15" fmla="*/ 160 h 284"/>
                <a:gd name="T16" fmla="*/ 495 w 550"/>
                <a:gd name="T17" fmla="*/ 127 h 284"/>
                <a:gd name="T18" fmla="*/ 466 w 550"/>
                <a:gd name="T19" fmla="*/ 138 h 284"/>
                <a:gd name="T20" fmla="*/ 426 w 550"/>
                <a:gd name="T21" fmla="*/ 105 h 284"/>
                <a:gd name="T22" fmla="*/ 408 w 550"/>
                <a:gd name="T23" fmla="*/ 127 h 284"/>
                <a:gd name="T24" fmla="*/ 402 w 550"/>
                <a:gd name="T25" fmla="*/ 199 h 284"/>
                <a:gd name="T26" fmla="*/ 373 w 550"/>
                <a:gd name="T27" fmla="*/ 172 h 284"/>
                <a:gd name="T28" fmla="*/ 311 w 550"/>
                <a:gd name="T29" fmla="*/ 157 h 284"/>
                <a:gd name="T30" fmla="*/ 305 w 550"/>
                <a:gd name="T31" fmla="*/ 112 h 284"/>
                <a:gd name="T32" fmla="*/ 325 w 550"/>
                <a:gd name="T33" fmla="*/ 92 h 284"/>
                <a:gd name="T34" fmla="*/ 347 w 550"/>
                <a:gd name="T35" fmla="*/ 75 h 284"/>
                <a:gd name="T36" fmla="*/ 352 w 550"/>
                <a:gd name="T37" fmla="*/ 65 h 284"/>
                <a:gd name="T38" fmla="*/ 371 w 550"/>
                <a:gd name="T39" fmla="*/ 62 h 284"/>
                <a:gd name="T40" fmla="*/ 383 w 550"/>
                <a:gd name="T41" fmla="*/ 31 h 284"/>
                <a:gd name="T42" fmla="*/ 360 w 550"/>
                <a:gd name="T43" fmla="*/ 35 h 284"/>
                <a:gd name="T44" fmla="*/ 341 w 550"/>
                <a:gd name="T45" fmla="*/ 38 h 284"/>
                <a:gd name="T46" fmla="*/ 321 w 550"/>
                <a:gd name="T47" fmla="*/ 29 h 284"/>
                <a:gd name="T48" fmla="*/ 294 w 550"/>
                <a:gd name="T49" fmla="*/ 0 h 284"/>
                <a:gd name="T50" fmla="*/ 285 w 550"/>
                <a:gd name="T51" fmla="*/ 20 h 284"/>
                <a:gd name="T52" fmla="*/ 291 w 550"/>
                <a:gd name="T53" fmla="*/ 51 h 284"/>
                <a:gd name="T54" fmla="*/ 252 w 550"/>
                <a:gd name="T55" fmla="*/ 47 h 284"/>
                <a:gd name="T56" fmla="*/ 220 w 550"/>
                <a:gd name="T57" fmla="*/ 39 h 284"/>
                <a:gd name="T58" fmla="*/ 198 w 550"/>
                <a:gd name="T59" fmla="*/ 46 h 284"/>
                <a:gd name="T60" fmla="*/ 171 w 550"/>
                <a:gd name="T61" fmla="*/ 42 h 284"/>
                <a:gd name="T62" fmla="*/ 103 w 550"/>
                <a:gd name="T63" fmla="*/ 22 h 284"/>
                <a:gd name="T64" fmla="*/ 71 w 550"/>
                <a:gd name="T65" fmla="*/ 21 h 284"/>
                <a:gd name="T66" fmla="*/ 31 w 550"/>
                <a:gd name="T67" fmla="*/ 36 h 284"/>
                <a:gd name="T68" fmla="*/ 0 w 550"/>
                <a:gd name="T69" fmla="*/ 124 h 284"/>
                <a:gd name="T70" fmla="*/ 34 w 550"/>
                <a:gd name="T71" fmla="*/ 130 h 284"/>
                <a:gd name="T72" fmla="*/ 63 w 550"/>
                <a:gd name="T73" fmla="*/ 163 h 284"/>
                <a:gd name="T74" fmla="*/ 70 w 550"/>
                <a:gd name="T75" fmla="*/ 188 h 284"/>
                <a:gd name="T76" fmla="*/ 93 w 550"/>
                <a:gd name="T77" fmla="*/ 213 h 284"/>
                <a:gd name="T78" fmla="*/ 115 w 550"/>
                <a:gd name="T79" fmla="*/ 226 h 284"/>
                <a:gd name="T80" fmla="*/ 313 w 550"/>
                <a:gd name="T81" fmla="*/ 229 h 284"/>
                <a:gd name="T82" fmla="*/ 347 w 550"/>
                <a:gd name="T83" fmla="*/ 233 h 284"/>
                <a:gd name="T84" fmla="*/ 362 w 550"/>
                <a:gd name="T85" fmla="*/ 245 h 284"/>
                <a:gd name="T86" fmla="*/ 390 w 550"/>
                <a:gd name="T87" fmla="*/ 263 h 284"/>
                <a:gd name="T88" fmla="*/ 376 w 550"/>
                <a:gd name="T89" fmla="*/ 284 h 284"/>
                <a:gd name="T90" fmla="*/ 396 w 550"/>
                <a:gd name="T91" fmla="*/ 279 h 284"/>
                <a:gd name="T92" fmla="*/ 418 w 550"/>
                <a:gd name="T93" fmla="*/ 267 h 284"/>
                <a:gd name="T94" fmla="*/ 451 w 550"/>
                <a:gd name="T95" fmla="*/ 256 h 284"/>
                <a:gd name="T96" fmla="*/ 476 w 550"/>
                <a:gd name="T97" fmla="*/ 26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0" h="284">
                  <a:moveTo>
                    <a:pt x="476" y="259"/>
                  </a:moveTo>
                  <a:cubicBezTo>
                    <a:pt x="476" y="258"/>
                    <a:pt x="476" y="258"/>
                    <a:pt x="476" y="258"/>
                  </a:cubicBezTo>
                  <a:cubicBezTo>
                    <a:pt x="477" y="258"/>
                    <a:pt x="478" y="258"/>
                    <a:pt x="478" y="258"/>
                  </a:cubicBezTo>
                  <a:cubicBezTo>
                    <a:pt x="480" y="258"/>
                    <a:pt x="485" y="259"/>
                    <a:pt x="488" y="258"/>
                  </a:cubicBezTo>
                  <a:cubicBezTo>
                    <a:pt x="490" y="256"/>
                    <a:pt x="490" y="253"/>
                    <a:pt x="493" y="253"/>
                  </a:cubicBezTo>
                  <a:cubicBezTo>
                    <a:pt x="493" y="256"/>
                    <a:pt x="493" y="257"/>
                    <a:pt x="496" y="257"/>
                  </a:cubicBezTo>
                  <a:cubicBezTo>
                    <a:pt x="491" y="257"/>
                    <a:pt x="483" y="261"/>
                    <a:pt x="483" y="266"/>
                  </a:cubicBezTo>
                  <a:cubicBezTo>
                    <a:pt x="483" y="268"/>
                    <a:pt x="486" y="271"/>
                    <a:pt x="488" y="271"/>
                  </a:cubicBezTo>
                  <a:cubicBezTo>
                    <a:pt x="489" y="271"/>
                    <a:pt x="494" y="265"/>
                    <a:pt x="498" y="264"/>
                  </a:cubicBezTo>
                  <a:cubicBezTo>
                    <a:pt x="499" y="264"/>
                    <a:pt x="515" y="258"/>
                    <a:pt x="515" y="256"/>
                  </a:cubicBezTo>
                  <a:cubicBezTo>
                    <a:pt x="515" y="253"/>
                    <a:pt x="509" y="253"/>
                    <a:pt x="507" y="253"/>
                  </a:cubicBezTo>
                  <a:cubicBezTo>
                    <a:pt x="501" y="253"/>
                    <a:pt x="490" y="247"/>
                    <a:pt x="490" y="241"/>
                  </a:cubicBezTo>
                  <a:cubicBezTo>
                    <a:pt x="490" y="240"/>
                    <a:pt x="492" y="238"/>
                    <a:pt x="493" y="236"/>
                  </a:cubicBezTo>
                  <a:cubicBezTo>
                    <a:pt x="492" y="236"/>
                    <a:pt x="489" y="235"/>
                    <a:pt x="487" y="235"/>
                  </a:cubicBezTo>
                  <a:cubicBezTo>
                    <a:pt x="488" y="233"/>
                    <a:pt x="497" y="232"/>
                    <a:pt x="497" y="228"/>
                  </a:cubicBezTo>
                  <a:cubicBezTo>
                    <a:pt x="497" y="223"/>
                    <a:pt x="490" y="224"/>
                    <a:pt x="485" y="224"/>
                  </a:cubicBezTo>
                  <a:cubicBezTo>
                    <a:pt x="475" y="224"/>
                    <a:pt x="470" y="231"/>
                    <a:pt x="464" y="232"/>
                  </a:cubicBezTo>
                  <a:cubicBezTo>
                    <a:pt x="466" y="226"/>
                    <a:pt x="471" y="228"/>
                    <a:pt x="476" y="223"/>
                  </a:cubicBezTo>
                  <a:cubicBezTo>
                    <a:pt x="479" y="220"/>
                    <a:pt x="477" y="218"/>
                    <a:pt x="482" y="216"/>
                  </a:cubicBezTo>
                  <a:cubicBezTo>
                    <a:pt x="490" y="214"/>
                    <a:pt x="495" y="215"/>
                    <a:pt x="504" y="215"/>
                  </a:cubicBezTo>
                  <a:cubicBezTo>
                    <a:pt x="515" y="215"/>
                    <a:pt x="522" y="219"/>
                    <a:pt x="528" y="210"/>
                  </a:cubicBezTo>
                  <a:cubicBezTo>
                    <a:pt x="532" y="206"/>
                    <a:pt x="550" y="205"/>
                    <a:pt x="550" y="198"/>
                  </a:cubicBezTo>
                  <a:cubicBezTo>
                    <a:pt x="550" y="192"/>
                    <a:pt x="548" y="190"/>
                    <a:pt x="546" y="187"/>
                  </a:cubicBezTo>
                  <a:cubicBezTo>
                    <a:pt x="544" y="187"/>
                    <a:pt x="547" y="185"/>
                    <a:pt x="544" y="183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39" y="184"/>
                    <a:pt x="528" y="187"/>
                    <a:pt x="523" y="187"/>
                  </a:cubicBezTo>
                  <a:cubicBezTo>
                    <a:pt x="522" y="187"/>
                    <a:pt x="521" y="187"/>
                    <a:pt x="520" y="187"/>
                  </a:cubicBezTo>
                  <a:cubicBezTo>
                    <a:pt x="525" y="184"/>
                    <a:pt x="538" y="182"/>
                    <a:pt x="539" y="178"/>
                  </a:cubicBezTo>
                  <a:cubicBezTo>
                    <a:pt x="539" y="177"/>
                    <a:pt x="537" y="177"/>
                    <a:pt x="537" y="175"/>
                  </a:cubicBezTo>
                  <a:cubicBezTo>
                    <a:pt x="531" y="176"/>
                    <a:pt x="520" y="174"/>
                    <a:pt x="520" y="166"/>
                  </a:cubicBezTo>
                  <a:cubicBezTo>
                    <a:pt x="520" y="165"/>
                    <a:pt x="520" y="165"/>
                    <a:pt x="520" y="165"/>
                  </a:cubicBezTo>
                  <a:cubicBezTo>
                    <a:pt x="515" y="165"/>
                    <a:pt x="512" y="162"/>
                    <a:pt x="509" y="160"/>
                  </a:cubicBezTo>
                  <a:cubicBezTo>
                    <a:pt x="510" y="159"/>
                    <a:pt x="512" y="158"/>
                    <a:pt x="512" y="156"/>
                  </a:cubicBezTo>
                  <a:cubicBezTo>
                    <a:pt x="512" y="153"/>
                    <a:pt x="510" y="152"/>
                    <a:pt x="511" y="149"/>
                  </a:cubicBezTo>
                  <a:cubicBezTo>
                    <a:pt x="509" y="149"/>
                    <a:pt x="501" y="144"/>
                    <a:pt x="503" y="140"/>
                  </a:cubicBezTo>
                  <a:cubicBezTo>
                    <a:pt x="506" y="135"/>
                    <a:pt x="496" y="133"/>
                    <a:pt x="495" y="127"/>
                  </a:cubicBezTo>
                  <a:cubicBezTo>
                    <a:pt x="495" y="127"/>
                    <a:pt x="493" y="125"/>
                    <a:pt x="492" y="124"/>
                  </a:cubicBezTo>
                  <a:cubicBezTo>
                    <a:pt x="490" y="126"/>
                    <a:pt x="486" y="128"/>
                    <a:pt x="486" y="131"/>
                  </a:cubicBezTo>
                  <a:cubicBezTo>
                    <a:pt x="486" y="134"/>
                    <a:pt x="479" y="143"/>
                    <a:pt x="473" y="143"/>
                  </a:cubicBezTo>
                  <a:cubicBezTo>
                    <a:pt x="469" y="143"/>
                    <a:pt x="469" y="138"/>
                    <a:pt x="466" y="138"/>
                  </a:cubicBezTo>
                  <a:cubicBezTo>
                    <a:pt x="462" y="138"/>
                    <a:pt x="461" y="126"/>
                    <a:pt x="460" y="122"/>
                  </a:cubicBezTo>
                  <a:cubicBezTo>
                    <a:pt x="459" y="115"/>
                    <a:pt x="447" y="120"/>
                    <a:pt x="447" y="112"/>
                  </a:cubicBezTo>
                  <a:cubicBezTo>
                    <a:pt x="440" y="111"/>
                    <a:pt x="439" y="103"/>
                    <a:pt x="433" y="103"/>
                  </a:cubicBezTo>
                  <a:cubicBezTo>
                    <a:pt x="430" y="103"/>
                    <a:pt x="430" y="105"/>
                    <a:pt x="426" y="105"/>
                  </a:cubicBezTo>
                  <a:cubicBezTo>
                    <a:pt x="420" y="105"/>
                    <a:pt x="416" y="101"/>
                    <a:pt x="409" y="101"/>
                  </a:cubicBezTo>
                  <a:cubicBezTo>
                    <a:pt x="406" y="101"/>
                    <a:pt x="403" y="103"/>
                    <a:pt x="403" y="107"/>
                  </a:cubicBezTo>
                  <a:cubicBezTo>
                    <a:pt x="403" y="109"/>
                    <a:pt x="411" y="113"/>
                    <a:pt x="403" y="117"/>
                  </a:cubicBezTo>
                  <a:cubicBezTo>
                    <a:pt x="400" y="119"/>
                    <a:pt x="407" y="124"/>
                    <a:pt x="408" y="127"/>
                  </a:cubicBezTo>
                  <a:cubicBezTo>
                    <a:pt x="409" y="134"/>
                    <a:pt x="402" y="136"/>
                    <a:pt x="399" y="137"/>
                  </a:cubicBezTo>
                  <a:cubicBezTo>
                    <a:pt x="404" y="146"/>
                    <a:pt x="412" y="149"/>
                    <a:pt x="412" y="164"/>
                  </a:cubicBezTo>
                  <a:cubicBezTo>
                    <a:pt x="412" y="168"/>
                    <a:pt x="399" y="178"/>
                    <a:pt x="394" y="179"/>
                  </a:cubicBezTo>
                  <a:cubicBezTo>
                    <a:pt x="402" y="183"/>
                    <a:pt x="399" y="195"/>
                    <a:pt x="402" y="199"/>
                  </a:cubicBezTo>
                  <a:cubicBezTo>
                    <a:pt x="401" y="200"/>
                    <a:pt x="398" y="202"/>
                    <a:pt x="398" y="204"/>
                  </a:cubicBezTo>
                  <a:cubicBezTo>
                    <a:pt x="395" y="204"/>
                    <a:pt x="393" y="209"/>
                    <a:pt x="391" y="207"/>
                  </a:cubicBezTo>
                  <a:cubicBezTo>
                    <a:pt x="386" y="203"/>
                    <a:pt x="378" y="196"/>
                    <a:pt x="378" y="189"/>
                  </a:cubicBezTo>
                  <a:cubicBezTo>
                    <a:pt x="378" y="182"/>
                    <a:pt x="379" y="176"/>
                    <a:pt x="373" y="172"/>
                  </a:cubicBezTo>
                  <a:cubicBezTo>
                    <a:pt x="358" y="172"/>
                    <a:pt x="358" y="172"/>
                    <a:pt x="358" y="172"/>
                  </a:cubicBezTo>
                  <a:cubicBezTo>
                    <a:pt x="349" y="166"/>
                    <a:pt x="340" y="162"/>
                    <a:pt x="330" y="158"/>
                  </a:cubicBezTo>
                  <a:cubicBezTo>
                    <a:pt x="328" y="158"/>
                    <a:pt x="323" y="154"/>
                    <a:pt x="320" y="154"/>
                  </a:cubicBezTo>
                  <a:cubicBezTo>
                    <a:pt x="316" y="154"/>
                    <a:pt x="315" y="157"/>
                    <a:pt x="311" y="157"/>
                  </a:cubicBezTo>
                  <a:cubicBezTo>
                    <a:pt x="311" y="152"/>
                    <a:pt x="308" y="139"/>
                    <a:pt x="303" y="139"/>
                  </a:cubicBezTo>
                  <a:cubicBezTo>
                    <a:pt x="300" y="139"/>
                    <a:pt x="299" y="141"/>
                    <a:pt x="297" y="141"/>
                  </a:cubicBezTo>
                  <a:cubicBezTo>
                    <a:pt x="298" y="139"/>
                    <a:pt x="297" y="138"/>
                    <a:pt x="297" y="131"/>
                  </a:cubicBezTo>
                  <a:cubicBezTo>
                    <a:pt x="297" y="122"/>
                    <a:pt x="300" y="117"/>
                    <a:pt x="305" y="112"/>
                  </a:cubicBezTo>
                  <a:cubicBezTo>
                    <a:pt x="307" y="110"/>
                    <a:pt x="311" y="101"/>
                    <a:pt x="313" y="100"/>
                  </a:cubicBezTo>
                  <a:cubicBezTo>
                    <a:pt x="316" y="99"/>
                    <a:pt x="323" y="101"/>
                    <a:pt x="323" y="96"/>
                  </a:cubicBezTo>
                  <a:cubicBezTo>
                    <a:pt x="323" y="92"/>
                    <a:pt x="314" y="92"/>
                    <a:pt x="311" y="90"/>
                  </a:cubicBezTo>
                  <a:cubicBezTo>
                    <a:pt x="313" y="91"/>
                    <a:pt x="307" y="86"/>
                    <a:pt x="325" y="92"/>
                  </a:cubicBezTo>
                  <a:cubicBezTo>
                    <a:pt x="330" y="93"/>
                    <a:pt x="327" y="87"/>
                    <a:pt x="330" y="87"/>
                  </a:cubicBezTo>
                  <a:cubicBezTo>
                    <a:pt x="330" y="87"/>
                    <a:pt x="332" y="87"/>
                    <a:pt x="335" y="87"/>
                  </a:cubicBezTo>
                  <a:cubicBezTo>
                    <a:pt x="340" y="87"/>
                    <a:pt x="343" y="81"/>
                    <a:pt x="347" y="79"/>
                  </a:cubicBezTo>
                  <a:cubicBezTo>
                    <a:pt x="347" y="75"/>
                    <a:pt x="347" y="75"/>
                    <a:pt x="347" y="75"/>
                  </a:cubicBezTo>
                  <a:cubicBezTo>
                    <a:pt x="339" y="73"/>
                    <a:pt x="331" y="75"/>
                    <a:pt x="328" y="68"/>
                  </a:cubicBezTo>
                  <a:cubicBezTo>
                    <a:pt x="328" y="68"/>
                    <a:pt x="330" y="68"/>
                    <a:pt x="332" y="68"/>
                  </a:cubicBezTo>
                  <a:cubicBezTo>
                    <a:pt x="335" y="70"/>
                    <a:pt x="338" y="73"/>
                    <a:pt x="342" y="73"/>
                  </a:cubicBezTo>
                  <a:cubicBezTo>
                    <a:pt x="346" y="73"/>
                    <a:pt x="352" y="68"/>
                    <a:pt x="352" y="65"/>
                  </a:cubicBezTo>
                  <a:cubicBezTo>
                    <a:pt x="352" y="65"/>
                    <a:pt x="349" y="61"/>
                    <a:pt x="351" y="61"/>
                  </a:cubicBezTo>
                  <a:cubicBezTo>
                    <a:pt x="356" y="61"/>
                    <a:pt x="357" y="65"/>
                    <a:pt x="361" y="65"/>
                  </a:cubicBezTo>
                  <a:cubicBezTo>
                    <a:pt x="363" y="65"/>
                    <a:pt x="364" y="63"/>
                    <a:pt x="368" y="63"/>
                  </a:cubicBezTo>
                  <a:cubicBezTo>
                    <a:pt x="367" y="62"/>
                    <a:pt x="368" y="58"/>
                    <a:pt x="371" y="62"/>
                  </a:cubicBezTo>
                  <a:cubicBezTo>
                    <a:pt x="372" y="64"/>
                    <a:pt x="384" y="54"/>
                    <a:pt x="384" y="51"/>
                  </a:cubicBezTo>
                  <a:cubicBezTo>
                    <a:pt x="384" y="49"/>
                    <a:pt x="379" y="47"/>
                    <a:pt x="379" y="46"/>
                  </a:cubicBezTo>
                  <a:cubicBezTo>
                    <a:pt x="379" y="44"/>
                    <a:pt x="376" y="41"/>
                    <a:pt x="383" y="37"/>
                  </a:cubicBezTo>
                  <a:cubicBezTo>
                    <a:pt x="384" y="35"/>
                    <a:pt x="383" y="35"/>
                    <a:pt x="383" y="31"/>
                  </a:cubicBezTo>
                  <a:cubicBezTo>
                    <a:pt x="376" y="31"/>
                    <a:pt x="377" y="26"/>
                    <a:pt x="368" y="26"/>
                  </a:cubicBezTo>
                  <a:cubicBezTo>
                    <a:pt x="366" y="26"/>
                    <a:pt x="364" y="24"/>
                    <a:pt x="362" y="24"/>
                  </a:cubicBezTo>
                  <a:cubicBezTo>
                    <a:pt x="360" y="24"/>
                    <a:pt x="357" y="26"/>
                    <a:pt x="357" y="29"/>
                  </a:cubicBezTo>
                  <a:cubicBezTo>
                    <a:pt x="357" y="32"/>
                    <a:pt x="360" y="33"/>
                    <a:pt x="360" y="35"/>
                  </a:cubicBezTo>
                  <a:cubicBezTo>
                    <a:pt x="360" y="37"/>
                    <a:pt x="355" y="37"/>
                    <a:pt x="354" y="39"/>
                  </a:cubicBezTo>
                  <a:cubicBezTo>
                    <a:pt x="352" y="43"/>
                    <a:pt x="353" y="46"/>
                    <a:pt x="349" y="50"/>
                  </a:cubicBezTo>
                  <a:cubicBezTo>
                    <a:pt x="344" y="57"/>
                    <a:pt x="337" y="46"/>
                    <a:pt x="337" y="44"/>
                  </a:cubicBezTo>
                  <a:cubicBezTo>
                    <a:pt x="337" y="41"/>
                    <a:pt x="341" y="42"/>
                    <a:pt x="341" y="38"/>
                  </a:cubicBezTo>
                  <a:cubicBezTo>
                    <a:pt x="341" y="37"/>
                    <a:pt x="335" y="30"/>
                    <a:pt x="333" y="30"/>
                  </a:cubicBezTo>
                  <a:cubicBezTo>
                    <a:pt x="326" y="30"/>
                    <a:pt x="331" y="40"/>
                    <a:pt x="324" y="40"/>
                  </a:cubicBezTo>
                  <a:cubicBezTo>
                    <a:pt x="324" y="36"/>
                    <a:pt x="323" y="34"/>
                    <a:pt x="319" y="31"/>
                  </a:cubicBezTo>
                  <a:cubicBezTo>
                    <a:pt x="319" y="30"/>
                    <a:pt x="320" y="29"/>
                    <a:pt x="321" y="29"/>
                  </a:cubicBezTo>
                  <a:cubicBezTo>
                    <a:pt x="317" y="26"/>
                    <a:pt x="312" y="29"/>
                    <a:pt x="310" y="25"/>
                  </a:cubicBezTo>
                  <a:cubicBezTo>
                    <a:pt x="311" y="24"/>
                    <a:pt x="315" y="23"/>
                    <a:pt x="315" y="20"/>
                  </a:cubicBezTo>
                  <a:cubicBezTo>
                    <a:pt x="315" y="15"/>
                    <a:pt x="309" y="16"/>
                    <a:pt x="308" y="12"/>
                  </a:cubicBezTo>
                  <a:cubicBezTo>
                    <a:pt x="308" y="5"/>
                    <a:pt x="303" y="1"/>
                    <a:pt x="294" y="0"/>
                  </a:cubicBezTo>
                  <a:cubicBezTo>
                    <a:pt x="290" y="0"/>
                    <a:pt x="292" y="3"/>
                    <a:pt x="292" y="5"/>
                  </a:cubicBezTo>
                  <a:cubicBezTo>
                    <a:pt x="289" y="6"/>
                    <a:pt x="286" y="5"/>
                    <a:pt x="286" y="9"/>
                  </a:cubicBezTo>
                  <a:cubicBezTo>
                    <a:pt x="286" y="11"/>
                    <a:pt x="288" y="12"/>
                    <a:pt x="288" y="14"/>
                  </a:cubicBezTo>
                  <a:cubicBezTo>
                    <a:pt x="288" y="17"/>
                    <a:pt x="285" y="17"/>
                    <a:pt x="285" y="20"/>
                  </a:cubicBezTo>
                  <a:cubicBezTo>
                    <a:pt x="285" y="27"/>
                    <a:pt x="300" y="23"/>
                    <a:pt x="300" y="30"/>
                  </a:cubicBezTo>
                  <a:cubicBezTo>
                    <a:pt x="300" y="32"/>
                    <a:pt x="298" y="37"/>
                    <a:pt x="298" y="37"/>
                  </a:cubicBezTo>
                  <a:cubicBezTo>
                    <a:pt x="300" y="36"/>
                    <a:pt x="301" y="36"/>
                    <a:pt x="303" y="35"/>
                  </a:cubicBezTo>
                  <a:cubicBezTo>
                    <a:pt x="306" y="44"/>
                    <a:pt x="291" y="40"/>
                    <a:pt x="291" y="51"/>
                  </a:cubicBezTo>
                  <a:cubicBezTo>
                    <a:pt x="284" y="53"/>
                    <a:pt x="289" y="45"/>
                    <a:pt x="288" y="43"/>
                  </a:cubicBezTo>
                  <a:cubicBezTo>
                    <a:pt x="287" y="42"/>
                    <a:pt x="281" y="40"/>
                    <a:pt x="277" y="40"/>
                  </a:cubicBezTo>
                  <a:cubicBezTo>
                    <a:pt x="273" y="40"/>
                    <a:pt x="272" y="43"/>
                    <a:pt x="272" y="47"/>
                  </a:cubicBezTo>
                  <a:cubicBezTo>
                    <a:pt x="268" y="47"/>
                    <a:pt x="265" y="47"/>
                    <a:pt x="252" y="47"/>
                  </a:cubicBezTo>
                  <a:cubicBezTo>
                    <a:pt x="240" y="47"/>
                    <a:pt x="226" y="43"/>
                    <a:pt x="223" y="34"/>
                  </a:cubicBezTo>
                  <a:cubicBezTo>
                    <a:pt x="219" y="35"/>
                    <a:pt x="205" y="35"/>
                    <a:pt x="205" y="40"/>
                  </a:cubicBezTo>
                  <a:cubicBezTo>
                    <a:pt x="205" y="42"/>
                    <a:pt x="206" y="43"/>
                    <a:pt x="208" y="43"/>
                  </a:cubicBezTo>
                  <a:cubicBezTo>
                    <a:pt x="212" y="43"/>
                    <a:pt x="218" y="41"/>
                    <a:pt x="220" y="39"/>
                  </a:cubicBezTo>
                  <a:cubicBezTo>
                    <a:pt x="221" y="46"/>
                    <a:pt x="210" y="40"/>
                    <a:pt x="210" y="48"/>
                  </a:cubicBezTo>
                  <a:cubicBezTo>
                    <a:pt x="210" y="50"/>
                    <a:pt x="212" y="55"/>
                    <a:pt x="211" y="55"/>
                  </a:cubicBezTo>
                  <a:cubicBezTo>
                    <a:pt x="207" y="55"/>
                    <a:pt x="206" y="49"/>
                    <a:pt x="202" y="47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3" y="46"/>
                    <a:pt x="189" y="46"/>
                    <a:pt x="184" y="46"/>
                  </a:cubicBezTo>
                  <a:cubicBezTo>
                    <a:pt x="179" y="46"/>
                    <a:pt x="177" y="48"/>
                    <a:pt x="172" y="48"/>
                  </a:cubicBezTo>
                  <a:cubicBezTo>
                    <a:pt x="163" y="48"/>
                    <a:pt x="163" y="45"/>
                    <a:pt x="163" y="44"/>
                  </a:cubicBezTo>
                  <a:cubicBezTo>
                    <a:pt x="163" y="42"/>
                    <a:pt x="169" y="43"/>
                    <a:pt x="171" y="42"/>
                  </a:cubicBezTo>
                  <a:cubicBezTo>
                    <a:pt x="165" y="33"/>
                    <a:pt x="166" y="34"/>
                    <a:pt x="153" y="35"/>
                  </a:cubicBezTo>
                  <a:cubicBezTo>
                    <a:pt x="139" y="36"/>
                    <a:pt x="132" y="25"/>
                    <a:pt x="118" y="25"/>
                  </a:cubicBezTo>
                  <a:cubicBezTo>
                    <a:pt x="114" y="25"/>
                    <a:pt x="112" y="28"/>
                    <a:pt x="109" y="28"/>
                  </a:cubicBezTo>
                  <a:cubicBezTo>
                    <a:pt x="106" y="28"/>
                    <a:pt x="104" y="24"/>
                    <a:pt x="103" y="22"/>
                  </a:cubicBezTo>
                  <a:cubicBezTo>
                    <a:pt x="99" y="23"/>
                    <a:pt x="99" y="28"/>
                    <a:pt x="94" y="28"/>
                  </a:cubicBezTo>
                  <a:cubicBezTo>
                    <a:pt x="90" y="28"/>
                    <a:pt x="84" y="18"/>
                    <a:pt x="82" y="18"/>
                  </a:cubicBezTo>
                  <a:cubicBezTo>
                    <a:pt x="78" y="18"/>
                    <a:pt x="79" y="24"/>
                    <a:pt x="75" y="24"/>
                  </a:cubicBezTo>
                  <a:cubicBezTo>
                    <a:pt x="73" y="24"/>
                    <a:pt x="71" y="23"/>
                    <a:pt x="71" y="21"/>
                  </a:cubicBezTo>
                  <a:cubicBezTo>
                    <a:pt x="64" y="23"/>
                    <a:pt x="61" y="23"/>
                    <a:pt x="55" y="26"/>
                  </a:cubicBezTo>
                  <a:cubicBezTo>
                    <a:pt x="52" y="26"/>
                    <a:pt x="46" y="30"/>
                    <a:pt x="44" y="29"/>
                  </a:cubicBezTo>
                  <a:cubicBezTo>
                    <a:pt x="38" y="23"/>
                    <a:pt x="39" y="30"/>
                    <a:pt x="37" y="30"/>
                  </a:cubicBezTo>
                  <a:cubicBezTo>
                    <a:pt x="23" y="31"/>
                    <a:pt x="33" y="36"/>
                    <a:pt x="31" y="36"/>
                  </a:cubicBezTo>
                  <a:cubicBezTo>
                    <a:pt x="25" y="36"/>
                    <a:pt x="15" y="35"/>
                    <a:pt x="6" y="29"/>
                  </a:cubicBezTo>
                  <a:cubicBezTo>
                    <a:pt x="5" y="29"/>
                    <a:pt x="2" y="27"/>
                    <a:pt x="2" y="26"/>
                  </a:cubicBezTo>
                  <a:cubicBezTo>
                    <a:pt x="1" y="27"/>
                    <a:pt x="2" y="27"/>
                    <a:pt x="0" y="2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" y="127"/>
                    <a:pt x="9" y="124"/>
                    <a:pt x="12" y="128"/>
                  </a:cubicBezTo>
                  <a:cubicBezTo>
                    <a:pt x="14" y="131"/>
                    <a:pt x="19" y="137"/>
                    <a:pt x="23" y="137"/>
                  </a:cubicBezTo>
                  <a:cubicBezTo>
                    <a:pt x="27" y="137"/>
                    <a:pt x="27" y="132"/>
                    <a:pt x="30" y="131"/>
                  </a:cubicBezTo>
                  <a:cubicBezTo>
                    <a:pt x="31" y="131"/>
                    <a:pt x="33" y="131"/>
                    <a:pt x="34" y="130"/>
                  </a:cubicBezTo>
                  <a:cubicBezTo>
                    <a:pt x="41" y="137"/>
                    <a:pt x="44" y="139"/>
                    <a:pt x="50" y="148"/>
                  </a:cubicBezTo>
                  <a:cubicBezTo>
                    <a:pt x="51" y="149"/>
                    <a:pt x="53" y="150"/>
                    <a:pt x="53" y="152"/>
                  </a:cubicBezTo>
                  <a:cubicBezTo>
                    <a:pt x="54" y="154"/>
                    <a:pt x="55" y="158"/>
                    <a:pt x="58" y="160"/>
                  </a:cubicBezTo>
                  <a:cubicBezTo>
                    <a:pt x="59" y="162"/>
                    <a:pt x="62" y="161"/>
                    <a:pt x="63" y="163"/>
                  </a:cubicBezTo>
                  <a:cubicBezTo>
                    <a:pt x="65" y="165"/>
                    <a:pt x="69" y="166"/>
                    <a:pt x="69" y="171"/>
                  </a:cubicBezTo>
                  <a:cubicBezTo>
                    <a:pt x="69" y="173"/>
                    <a:pt x="66" y="174"/>
                    <a:pt x="66" y="175"/>
                  </a:cubicBezTo>
                  <a:cubicBezTo>
                    <a:pt x="66" y="176"/>
                    <a:pt x="67" y="177"/>
                    <a:pt x="67" y="178"/>
                  </a:cubicBezTo>
                  <a:cubicBezTo>
                    <a:pt x="67" y="181"/>
                    <a:pt x="66" y="187"/>
                    <a:pt x="70" y="188"/>
                  </a:cubicBezTo>
                  <a:cubicBezTo>
                    <a:pt x="71" y="189"/>
                    <a:pt x="73" y="189"/>
                    <a:pt x="74" y="190"/>
                  </a:cubicBezTo>
                  <a:cubicBezTo>
                    <a:pt x="77" y="192"/>
                    <a:pt x="74" y="195"/>
                    <a:pt x="77" y="197"/>
                  </a:cubicBezTo>
                  <a:cubicBezTo>
                    <a:pt x="77" y="197"/>
                    <a:pt x="83" y="201"/>
                    <a:pt x="83" y="201"/>
                  </a:cubicBezTo>
                  <a:cubicBezTo>
                    <a:pt x="84" y="206"/>
                    <a:pt x="85" y="213"/>
                    <a:pt x="93" y="213"/>
                  </a:cubicBezTo>
                  <a:cubicBezTo>
                    <a:pt x="94" y="217"/>
                    <a:pt x="102" y="214"/>
                    <a:pt x="104" y="220"/>
                  </a:cubicBezTo>
                  <a:cubicBezTo>
                    <a:pt x="104" y="222"/>
                    <a:pt x="110" y="223"/>
                    <a:pt x="112" y="225"/>
                  </a:cubicBezTo>
                  <a:cubicBezTo>
                    <a:pt x="113" y="226"/>
                    <a:pt x="114" y="226"/>
                    <a:pt x="115" y="226"/>
                  </a:cubicBezTo>
                  <a:cubicBezTo>
                    <a:pt x="115" y="226"/>
                    <a:pt x="115" y="226"/>
                    <a:pt x="115" y="226"/>
                  </a:cubicBezTo>
                  <a:cubicBezTo>
                    <a:pt x="296" y="226"/>
                    <a:pt x="296" y="226"/>
                    <a:pt x="296" y="226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9" y="226"/>
                    <a:pt x="299" y="228"/>
                    <a:pt x="302" y="229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8" y="234"/>
                    <a:pt x="323" y="234"/>
                    <a:pt x="332" y="234"/>
                  </a:cubicBezTo>
                  <a:cubicBezTo>
                    <a:pt x="335" y="233"/>
                    <a:pt x="335" y="234"/>
                    <a:pt x="338" y="233"/>
                  </a:cubicBezTo>
                  <a:cubicBezTo>
                    <a:pt x="340" y="232"/>
                    <a:pt x="339" y="228"/>
                    <a:pt x="341" y="228"/>
                  </a:cubicBezTo>
                  <a:cubicBezTo>
                    <a:pt x="344" y="228"/>
                    <a:pt x="346" y="232"/>
                    <a:pt x="347" y="233"/>
                  </a:cubicBezTo>
                  <a:cubicBezTo>
                    <a:pt x="347" y="232"/>
                    <a:pt x="347" y="230"/>
                    <a:pt x="347" y="230"/>
                  </a:cubicBezTo>
                  <a:cubicBezTo>
                    <a:pt x="348" y="230"/>
                    <a:pt x="348" y="230"/>
                    <a:pt x="349" y="230"/>
                  </a:cubicBezTo>
                  <a:cubicBezTo>
                    <a:pt x="350" y="230"/>
                    <a:pt x="360" y="238"/>
                    <a:pt x="360" y="238"/>
                  </a:cubicBezTo>
                  <a:cubicBezTo>
                    <a:pt x="361" y="241"/>
                    <a:pt x="360" y="243"/>
                    <a:pt x="362" y="245"/>
                  </a:cubicBezTo>
                  <a:cubicBezTo>
                    <a:pt x="367" y="250"/>
                    <a:pt x="374" y="249"/>
                    <a:pt x="380" y="253"/>
                  </a:cubicBezTo>
                  <a:cubicBezTo>
                    <a:pt x="386" y="253"/>
                    <a:pt x="386" y="253"/>
                    <a:pt x="386" y="253"/>
                  </a:cubicBezTo>
                  <a:cubicBezTo>
                    <a:pt x="388" y="255"/>
                    <a:pt x="392" y="257"/>
                    <a:pt x="392" y="260"/>
                  </a:cubicBezTo>
                  <a:cubicBezTo>
                    <a:pt x="392" y="262"/>
                    <a:pt x="391" y="263"/>
                    <a:pt x="390" y="263"/>
                  </a:cubicBezTo>
                  <a:cubicBezTo>
                    <a:pt x="387" y="263"/>
                    <a:pt x="384" y="260"/>
                    <a:pt x="383" y="259"/>
                  </a:cubicBezTo>
                  <a:cubicBezTo>
                    <a:pt x="382" y="263"/>
                    <a:pt x="380" y="274"/>
                    <a:pt x="377" y="274"/>
                  </a:cubicBezTo>
                  <a:cubicBezTo>
                    <a:pt x="374" y="277"/>
                    <a:pt x="372" y="278"/>
                    <a:pt x="372" y="282"/>
                  </a:cubicBezTo>
                  <a:cubicBezTo>
                    <a:pt x="373" y="283"/>
                    <a:pt x="374" y="284"/>
                    <a:pt x="376" y="284"/>
                  </a:cubicBezTo>
                  <a:cubicBezTo>
                    <a:pt x="378" y="284"/>
                    <a:pt x="378" y="283"/>
                    <a:pt x="379" y="282"/>
                  </a:cubicBezTo>
                  <a:cubicBezTo>
                    <a:pt x="381" y="280"/>
                    <a:pt x="384" y="280"/>
                    <a:pt x="387" y="280"/>
                  </a:cubicBezTo>
                  <a:cubicBezTo>
                    <a:pt x="390" y="280"/>
                    <a:pt x="392" y="282"/>
                    <a:pt x="393" y="281"/>
                  </a:cubicBezTo>
                  <a:cubicBezTo>
                    <a:pt x="394" y="280"/>
                    <a:pt x="395" y="280"/>
                    <a:pt x="396" y="279"/>
                  </a:cubicBezTo>
                  <a:cubicBezTo>
                    <a:pt x="396" y="278"/>
                    <a:pt x="396" y="277"/>
                    <a:pt x="395" y="276"/>
                  </a:cubicBezTo>
                  <a:cubicBezTo>
                    <a:pt x="395" y="275"/>
                    <a:pt x="394" y="274"/>
                    <a:pt x="394" y="273"/>
                  </a:cubicBezTo>
                  <a:cubicBezTo>
                    <a:pt x="394" y="272"/>
                    <a:pt x="396" y="272"/>
                    <a:pt x="397" y="272"/>
                  </a:cubicBezTo>
                  <a:cubicBezTo>
                    <a:pt x="402" y="270"/>
                    <a:pt x="412" y="267"/>
                    <a:pt x="418" y="267"/>
                  </a:cubicBezTo>
                  <a:cubicBezTo>
                    <a:pt x="418" y="267"/>
                    <a:pt x="427" y="259"/>
                    <a:pt x="428" y="258"/>
                  </a:cubicBezTo>
                  <a:cubicBezTo>
                    <a:pt x="429" y="257"/>
                    <a:pt x="435" y="257"/>
                    <a:pt x="440" y="257"/>
                  </a:cubicBezTo>
                  <a:cubicBezTo>
                    <a:pt x="442" y="257"/>
                    <a:pt x="444" y="257"/>
                    <a:pt x="446" y="257"/>
                  </a:cubicBezTo>
                  <a:cubicBezTo>
                    <a:pt x="448" y="257"/>
                    <a:pt x="450" y="256"/>
                    <a:pt x="451" y="256"/>
                  </a:cubicBezTo>
                  <a:cubicBezTo>
                    <a:pt x="454" y="256"/>
                    <a:pt x="453" y="255"/>
                    <a:pt x="454" y="254"/>
                  </a:cubicBezTo>
                  <a:cubicBezTo>
                    <a:pt x="458" y="250"/>
                    <a:pt x="458" y="242"/>
                    <a:pt x="464" y="238"/>
                  </a:cubicBezTo>
                  <a:cubicBezTo>
                    <a:pt x="466" y="242"/>
                    <a:pt x="470" y="237"/>
                    <a:pt x="472" y="240"/>
                  </a:cubicBezTo>
                  <a:cubicBezTo>
                    <a:pt x="476" y="246"/>
                    <a:pt x="473" y="254"/>
                    <a:pt x="476" y="260"/>
                  </a:cubicBezTo>
                  <a:lnTo>
                    <a:pt x="476" y="259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291"/>
            <p:cNvSpPr>
              <a:spLocks/>
            </p:cNvSpPr>
            <p:nvPr/>
          </p:nvSpPr>
          <p:spPr bwMode="auto">
            <a:xfrm>
              <a:off x="1679576" y="2476308"/>
              <a:ext cx="904875" cy="661988"/>
            </a:xfrm>
            <a:custGeom>
              <a:avLst/>
              <a:gdLst>
                <a:gd name="T0" fmla="*/ 172 w 241"/>
                <a:gd name="T1" fmla="*/ 116 h 176"/>
                <a:gd name="T2" fmla="*/ 195 w 241"/>
                <a:gd name="T3" fmla="*/ 129 h 176"/>
                <a:gd name="T4" fmla="*/ 206 w 241"/>
                <a:gd name="T5" fmla="*/ 122 h 176"/>
                <a:gd name="T6" fmla="*/ 225 w 241"/>
                <a:gd name="T7" fmla="*/ 144 h 176"/>
                <a:gd name="T8" fmla="*/ 235 w 241"/>
                <a:gd name="T9" fmla="*/ 155 h 176"/>
                <a:gd name="T10" fmla="*/ 238 w 241"/>
                <a:gd name="T11" fmla="*/ 167 h 176"/>
                <a:gd name="T12" fmla="*/ 226 w 241"/>
                <a:gd name="T13" fmla="*/ 161 h 176"/>
                <a:gd name="T14" fmla="*/ 219 w 241"/>
                <a:gd name="T15" fmla="*/ 154 h 176"/>
                <a:gd name="T16" fmla="*/ 219 w 241"/>
                <a:gd name="T17" fmla="*/ 147 h 176"/>
                <a:gd name="T18" fmla="*/ 212 w 241"/>
                <a:gd name="T19" fmla="*/ 147 h 176"/>
                <a:gd name="T20" fmla="*/ 211 w 241"/>
                <a:gd name="T21" fmla="*/ 138 h 176"/>
                <a:gd name="T22" fmla="*/ 200 w 241"/>
                <a:gd name="T23" fmla="*/ 133 h 176"/>
                <a:gd name="T24" fmla="*/ 186 w 241"/>
                <a:gd name="T25" fmla="*/ 129 h 176"/>
                <a:gd name="T26" fmla="*/ 154 w 241"/>
                <a:gd name="T27" fmla="*/ 121 h 176"/>
                <a:gd name="T28" fmla="*/ 123 w 241"/>
                <a:gd name="T29" fmla="*/ 113 h 176"/>
                <a:gd name="T30" fmla="*/ 103 w 241"/>
                <a:gd name="T31" fmla="*/ 129 h 176"/>
                <a:gd name="T32" fmla="*/ 102 w 241"/>
                <a:gd name="T33" fmla="*/ 125 h 176"/>
                <a:gd name="T34" fmla="*/ 112 w 241"/>
                <a:gd name="T35" fmla="*/ 112 h 176"/>
                <a:gd name="T36" fmla="*/ 109 w 241"/>
                <a:gd name="T37" fmla="*/ 110 h 176"/>
                <a:gd name="T38" fmla="*/ 89 w 241"/>
                <a:gd name="T39" fmla="*/ 133 h 176"/>
                <a:gd name="T40" fmla="*/ 73 w 241"/>
                <a:gd name="T41" fmla="*/ 148 h 176"/>
                <a:gd name="T42" fmla="*/ 40 w 241"/>
                <a:gd name="T43" fmla="*/ 165 h 176"/>
                <a:gd name="T44" fmla="*/ 29 w 241"/>
                <a:gd name="T45" fmla="*/ 168 h 176"/>
                <a:gd name="T46" fmla="*/ 47 w 241"/>
                <a:gd name="T47" fmla="*/ 157 h 176"/>
                <a:gd name="T48" fmla="*/ 76 w 241"/>
                <a:gd name="T49" fmla="*/ 131 h 176"/>
                <a:gd name="T50" fmla="*/ 64 w 241"/>
                <a:gd name="T51" fmla="*/ 134 h 176"/>
                <a:gd name="T52" fmla="*/ 56 w 241"/>
                <a:gd name="T53" fmla="*/ 136 h 176"/>
                <a:gd name="T54" fmla="*/ 45 w 241"/>
                <a:gd name="T55" fmla="*/ 133 h 176"/>
                <a:gd name="T56" fmla="*/ 39 w 241"/>
                <a:gd name="T57" fmla="*/ 135 h 176"/>
                <a:gd name="T58" fmla="*/ 37 w 241"/>
                <a:gd name="T59" fmla="*/ 125 h 176"/>
                <a:gd name="T60" fmla="*/ 30 w 241"/>
                <a:gd name="T61" fmla="*/ 125 h 176"/>
                <a:gd name="T62" fmla="*/ 19 w 241"/>
                <a:gd name="T63" fmla="*/ 114 h 176"/>
                <a:gd name="T64" fmla="*/ 27 w 241"/>
                <a:gd name="T65" fmla="*/ 92 h 176"/>
                <a:gd name="T66" fmla="*/ 40 w 241"/>
                <a:gd name="T67" fmla="*/ 78 h 176"/>
                <a:gd name="T68" fmla="*/ 44 w 241"/>
                <a:gd name="T69" fmla="*/ 74 h 176"/>
                <a:gd name="T70" fmla="*/ 30 w 241"/>
                <a:gd name="T71" fmla="*/ 78 h 176"/>
                <a:gd name="T72" fmla="*/ 9 w 241"/>
                <a:gd name="T73" fmla="*/ 76 h 176"/>
                <a:gd name="T74" fmla="*/ 7 w 241"/>
                <a:gd name="T75" fmla="*/ 68 h 176"/>
                <a:gd name="T76" fmla="*/ 20 w 241"/>
                <a:gd name="T77" fmla="*/ 54 h 176"/>
                <a:gd name="T78" fmla="*/ 33 w 241"/>
                <a:gd name="T79" fmla="*/ 59 h 176"/>
                <a:gd name="T80" fmla="*/ 25 w 241"/>
                <a:gd name="T81" fmla="*/ 48 h 176"/>
                <a:gd name="T82" fmla="*/ 7 w 241"/>
                <a:gd name="T83" fmla="*/ 34 h 176"/>
                <a:gd name="T84" fmla="*/ 23 w 241"/>
                <a:gd name="T85" fmla="*/ 28 h 176"/>
                <a:gd name="T86" fmla="*/ 60 w 241"/>
                <a:gd name="T87" fmla="*/ 6 h 176"/>
                <a:gd name="T88" fmla="*/ 77 w 241"/>
                <a:gd name="T89" fmla="*/ 3 h 176"/>
                <a:gd name="T90" fmla="*/ 80 w 241"/>
                <a:gd name="T91" fmla="*/ 3 h 176"/>
                <a:gd name="T92" fmla="*/ 97 w 241"/>
                <a:gd name="T93" fmla="*/ 5 h 176"/>
                <a:gd name="T94" fmla="*/ 121 w 241"/>
                <a:gd name="T95" fmla="*/ 10 h 176"/>
                <a:gd name="T96" fmla="*/ 157 w 241"/>
                <a:gd name="T97" fmla="*/ 14 h 176"/>
                <a:gd name="T98" fmla="*/ 172 w 241"/>
                <a:gd name="T99" fmla="*/ 1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176">
                  <a:moveTo>
                    <a:pt x="172" y="18"/>
                  </a:moveTo>
                  <a:cubicBezTo>
                    <a:pt x="172" y="116"/>
                    <a:pt x="172" y="116"/>
                    <a:pt x="172" y="116"/>
                  </a:cubicBezTo>
                  <a:cubicBezTo>
                    <a:pt x="175" y="119"/>
                    <a:pt x="181" y="116"/>
                    <a:pt x="184" y="120"/>
                  </a:cubicBezTo>
                  <a:cubicBezTo>
                    <a:pt x="186" y="123"/>
                    <a:pt x="191" y="129"/>
                    <a:pt x="195" y="129"/>
                  </a:cubicBezTo>
                  <a:cubicBezTo>
                    <a:pt x="199" y="129"/>
                    <a:pt x="199" y="124"/>
                    <a:pt x="202" y="123"/>
                  </a:cubicBezTo>
                  <a:cubicBezTo>
                    <a:pt x="203" y="123"/>
                    <a:pt x="205" y="123"/>
                    <a:pt x="206" y="122"/>
                  </a:cubicBezTo>
                  <a:cubicBezTo>
                    <a:pt x="213" y="129"/>
                    <a:pt x="216" y="131"/>
                    <a:pt x="222" y="140"/>
                  </a:cubicBezTo>
                  <a:cubicBezTo>
                    <a:pt x="223" y="141"/>
                    <a:pt x="225" y="142"/>
                    <a:pt x="225" y="144"/>
                  </a:cubicBezTo>
                  <a:cubicBezTo>
                    <a:pt x="226" y="146"/>
                    <a:pt x="227" y="150"/>
                    <a:pt x="230" y="152"/>
                  </a:cubicBezTo>
                  <a:cubicBezTo>
                    <a:pt x="231" y="154"/>
                    <a:pt x="234" y="153"/>
                    <a:pt x="235" y="155"/>
                  </a:cubicBezTo>
                  <a:cubicBezTo>
                    <a:pt x="237" y="157"/>
                    <a:pt x="241" y="158"/>
                    <a:pt x="241" y="163"/>
                  </a:cubicBezTo>
                  <a:cubicBezTo>
                    <a:pt x="241" y="165"/>
                    <a:pt x="238" y="166"/>
                    <a:pt x="238" y="167"/>
                  </a:cubicBezTo>
                  <a:cubicBezTo>
                    <a:pt x="237" y="167"/>
                    <a:pt x="237" y="167"/>
                    <a:pt x="236" y="167"/>
                  </a:cubicBezTo>
                  <a:cubicBezTo>
                    <a:pt x="232" y="167"/>
                    <a:pt x="226" y="163"/>
                    <a:pt x="226" y="161"/>
                  </a:cubicBezTo>
                  <a:cubicBezTo>
                    <a:pt x="226" y="159"/>
                    <a:pt x="226" y="159"/>
                    <a:pt x="226" y="157"/>
                  </a:cubicBezTo>
                  <a:cubicBezTo>
                    <a:pt x="226" y="154"/>
                    <a:pt x="223" y="154"/>
                    <a:pt x="219" y="154"/>
                  </a:cubicBezTo>
                  <a:cubicBezTo>
                    <a:pt x="216" y="154"/>
                    <a:pt x="215" y="152"/>
                    <a:pt x="215" y="150"/>
                  </a:cubicBezTo>
                  <a:cubicBezTo>
                    <a:pt x="215" y="149"/>
                    <a:pt x="219" y="148"/>
                    <a:pt x="219" y="147"/>
                  </a:cubicBezTo>
                  <a:cubicBezTo>
                    <a:pt x="219" y="145"/>
                    <a:pt x="219" y="144"/>
                    <a:pt x="219" y="144"/>
                  </a:cubicBezTo>
                  <a:cubicBezTo>
                    <a:pt x="214" y="144"/>
                    <a:pt x="215" y="147"/>
                    <a:pt x="212" y="147"/>
                  </a:cubicBezTo>
                  <a:cubicBezTo>
                    <a:pt x="212" y="147"/>
                    <a:pt x="209" y="145"/>
                    <a:pt x="209" y="143"/>
                  </a:cubicBezTo>
                  <a:cubicBezTo>
                    <a:pt x="209" y="140"/>
                    <a:pt x="211" y="140"/>
                    <a:pt x="211" y="138"/>
                  </a:cubicBezTo>
                  <a:cubicBezTo>
                    <a:pt x="210" y="137"/>
                    <a:pt x="208" y="135"/>
                    <a:pt x="207" y="137"/>
                  </a:cubicBezTo>
                  <a:cubicBezTo>
                    <a:pt x="204" y="137"/>
                    <a:pt x="202" y="135"/>
                    <a:pt x="200" y="133"/>
                  </a:cubicBezTo>
                  <a:cubicBezTo>
                    <a:pt x="200" y="135"/>
                    <a:pt x="199" y="138"/>
                    <a:pt x="197" y="138"/>
                  </a:cubicBezTo>
                  <a:cubicBezTo>
                    <a:pt x="192" y="138"/>
                    <a:pt x="189" y="131"/>
                    <a:pt x="186" y="129"/>
                  </a:cubicBezTo>
                  <a:cubicBezTo>
                    <a:pt x="181" y="125"/>
                    <a:pt x="173" y="125"/>
                    <a:pt x="166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46" y="118"/>
                    <a:pt x="136" y="118"/>
                    <a:pt x="132" y="110"/>
                  </a:cubicBezTo>
                  <a:cubicBezTo>
                    <a:pt x="130" y="111"/>
                    <a:pt x="125" y="112"/>
                    <a:pt x="123" y="113"/>
                  </a:cubicBezTo>
                  <a:cubicBezTo>
                    <a:pt x="124" y="115"/>
                    <a:pt x="124" y="115"/>
                    <a:pt x="125" y="116"/>
                  </a:cubicBezTo>
                  <a:cubicBezTo>
                    <a:pt x="122" y="121"/>
                    <a:pt x="108" y="129"/>
                    <a:pt x="103" y="129"/>
                  </a:cubicBezTo>
                  <a:cubicBezTo>
                    <a:pt x="102" y="129"/>
                    <a:pt x="100" y="128"/>
                    <a:pt x="100" y="127"/>
                  </a:cubicBezTo>
                  <a:cubicBezTo>
                    <a:pt x="100" y="126"/>
                    <a:pt x="102" y="126"/>
                    <a:pt x="102" y="125"/>
                  </a:cubicBezTo>
                  <a:cubicBezTo>
                    <a:pt x="101" y="124"/>
                    <a:pt x="102" y="124"/>
                    <a:pt x="102" y="123"/>
                  </a:cubicBezTo>
                  <a:cubicBezTo>
                    <a:pt x="102" y="118"/>
                    <a:pt x="105" y="114"/>
                    <a:pt x="112" y="112"/>
                  </a:cubicBezTo>
                  <a:cubicBezTo>
                    <a:pt x="112" y="111"/>
                    <a:pt x="112" y="110"/>
                    <a:pt x="112" y="110"/>
                  </a:cubicBezTo>
                  <a:cubicBezTo>
                    <a:pt x="110" y="110"/>
                    <a:pt x="110" y="110"/>
                    <a:pt x="109" y="110"/>
                  </a:cubicBezTo>
                  <a:cubicBezTo>
                    <a:pt x="104" y="110"/>
                    <a:pt x="89" y="122"/>
                    <a:pt x="89" y="130"/>
                  </a:cubicBezTo>
                  <a:cubicBezTo>
                    <a:pt x="89" y="131"/>
                    <a:pt x="89" y="132"/>
                    <a:pt x="89" y="133"/>
                  </a:cubicBezTo>
                  <a:cubicBezTo>
                    <a:pt x="89" y="138"/>
                    <a:pt x="84" y="140"/>
                    <a:pt x="79" y="142"/>
                  </a:cubicBezTo>
                  <a:cubicBezTo>
                    <a:pt x="76" y="143"/>
                    <a:pt x="75" y="145"/>
                    <a:pt x="73" y="148"/>
                  </a:cubicBezTo>
                  <a:cubicBezTo>
                    <a:pt x="70" y="152"/>
                    <a:pt x="62" y="154"/>
                    <a:pt x="58" y="158"/>
                  </a:cubicBezTo>
                  <a:cubicBezTo>
                    <a:pt x="55" y="161"/>
                    <a:pt x="47" y="164"/>
                    <a:pt x="40" y="165"/>
                  </a:cubicBezTo>
                  <a:cubicBezTo>
                    <a:pt x="32" y="166"/>
                    <a:pt x="28" y="176"/>
                    <a:pt x="18" y="173"/>
                  </a:cubicBezTo>
                  <a:cubicBezTo>
                    <a:pt x="21" y="169"/>
                    <a:pt x="25" y="170"/>
                    <a:pt x="29" y="168"/>
                  </a:cubicBezTo>
                  <a:cubicBezTo>
                    <a:pt x="32" y="167"/>
                    <a:pt x="34" y="162"/>
                    <a:pt x="36" y="161"/>
                  </a:cubicBezTo>
                  <a:cubicBezTo>
                    <a:pt x="40" y="158"/>
                    <a:pt x="44" y="161"/>
                    <a:pt x="47" y="157"/>
                  </a:cubicBezTo>
                  <a:cubicBezTo>
                    <a:pt x="51" y="152"/>
                    <a:pt x="60" y="148"/>
                    <a:pt x="65" y="145"/>
                  </a:cubicBezTo>
                  <a:cubicBezTo>
                    <a:pt x="70" y="141"/>
                    <a:pt x="70" y="135"/>
                    <a:pt x="76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69" y="133"/>
                    <a:pt x="67" y="134"/>
                    <a:pt x="64" y="134"/>
                  </a:cubicBezTo>
                  <a:cubicBezTo>
                    <a:pt x="61" y="134"/>
                    <a:pt x="60" y="133"/>
                    <a:pt x="58" y="132"/>
                  </a:cubicBezTo>
                  <a:cubicBezTo>
                    <a:pt x="57" y="134"/>
                    <a:pt x="57" y="135"/>
                    <a:pt x="56" y="136"/>
                  </a:cubicBezTo>
                  <a:cubicBezTo>
                    <a:pt x="51" y="134"/>
                    <a:pt x="49" y="133"/>
                    <a:pt x="45" y="130"/>
                  </a:cubicBezTo>
                  <a:cubicBezTo>
                    <a:pt x="45" y="131"/>
                    <a:pt x="45" y="133"/>
                    <a:pt x="45" y="133"/>
                  </a:cubicBezTo>
                  <a:cubicBezTo>
                    <a:pt x="43" y="133"/>
                    <a:pt x="44" y="133"/>
                    <a:pt x="42" y="133"/>
                  </a:cubicBezTo>
                  <a:cubicBezTo>
                    <a:pt x="41" y="133"/>
                    <a:pt x="40" y="135"/>
                    <a:pt x="39" y="135"/>
                  </a:cubicBezTo>
                  <a:cubicBezTo>
                    <a:pt x="38" y="135"/>
                    <a:pt x="37" y="131"/>
                    <a:pt x="37" y="130"/>
                  </a:cubicBezTo>
                  <a:cubicBezTo>
                    <a:pt x="37" y="127"/>
                    <a:pt x="37" y="127"/>
                    <a:pt x="37" y="125"/>
                  </a:cubicBezTo>
                  <a:cubicBezTo>
                    <a:pt x="37" y="124"/>
                    <a:pt x="37" y="122"/>
                    <a:pt x="35" y="122"/>
                  </a:cubicBezTo>
                  <a:cubicBezTo>
                    <a:pt x="33" y="122"/>
                    <a:pt x="31" y="125"/>
                    <a:pt x="30" y="125"/>
                  </a:cubicBezTo>
                  <a:cubicBezTo>
                    <a:pt x="28" y="125"/>
                    <a:pt x="17" y="117"/>
                    <a:pt x="15" y="115"/>
                  </a:cubicBezTo>
                  <a:cubicBezTo>
                    <a:pt x="16" y="115"/>
                    <a:pt x="18" y="114"/>
                    <a:pt x="19" y="114"/>
                  </a:cubicBezTo>
                  <a:cubicBezTo>
                    <a:pt x="17" y="109"/>
                    <a:pt x="10" y="108"/>
                    <a:pt x="10" y="105"/>
                  </a:cubicBezTo>
                  <a:cubicBezTo>
                    <a:pt x="10" y="98"/>
                    <a:pt x="22" y="92"/>
                    <a:pt x="27" y="92"/>
                  </a:cubicBezTo>
                  <a:cubicBezTo>
                    <a:pt x="29" y="92"/>
                    <a:pt x="44" y="86"/>
                    <a:pt x="44" y="83"/>
                  </a:cubicBezTo>
                  <a:cubicBezTo>
                    <a:pt x="44" y="82"/>
                    <a:pt x="40" y="78"/>
                    <a:pt x="40" y="78"/>
                  </a:cubicBezTo>
                  <a:cubicBezTo>
                    <a:pt x="42" y="76"/>
                    <a:pt x="42" y="77"/>
                    <a:pt x="44" y="77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4"/>
                    <a:pt x="42" y="74"/>
                    <a:pt x="40" y="74"/>
                  </a:cubicBezTo>
                  <a:cubicBezTo>
                    <a:pt x="37" y="74"/>
                    <a:pt x="35" y="78"/>
                    <a:pt x="30" y="78"/>
                  </a:cubicBezTo>
                  <a:cubicBezTo>
                    <a:pt x="26" y="78"/>
                    <a:pt x="24" y="76"/>
                    <a:pt x="21" y="76"/>
                  </a:cubicBezTo>
                  <a:cubicBezTo>
                    <a:pt x="16" y="76"/>
                    <a:pt x="11" y="76"/>
                    <a:pt x="9" y="76"/>
                  </a:cubicBezTo>
                  <a:cubicBezTo>
                    <a:pt x="9" y="73"/>
                    <a:pt x="6" y="72"/>
                    <a:pt x="6" y="70"/>
                  </a:cubicBezTo>
                  <a:cubicBezTo>
                    <a:pt x="6" y="69"/>
                    <a:pt x="6" y="68"/>
                    <a:pt x="7" y="68"/>
                  </a:cubicBezTo>
                  <a:cubicBezTo>
                    <a:pt x="3" y="68"/>
                    <a:pt x="1" y="66"/>
                    <a:pt x="0" y="64"/>
                  </a:cubicBezTo>
                  <a:cubicBezTo>
                    <a:pt x="6" y="61"/>
                    <a:pt x="15" y="58"/>
                    <a:pt x="20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61"/>
                    <a:pt x="28" y="59"/>
                    <a:pt x="33" y="59"/>
                  </a:cubicBezTo>
                  <a:cubicBezTo>
                    <a:pt x="36" y="59"/>
                    <a:pt x="36" y="60"/>
                    <a:pt x="39" y="59"/>
                  </a:cubicBezTo>
                  <a:cubicBezTo>
                    <a:pt x="37" y="52"/>
                    <a:pt x="32" y="52"/>
                    <a:pt x="25" y="48"/>
                  </a:cubicBezTo>
                  <a:cubicBezTo>
                    <a:pt x="24" y="48"/>
                    <a:pt x="21" y="41"/>
                    <a:pt x="19" y="39"/>
                  </a:cubicBezTo>
                  <a:cubicBezTo>
                    <a:pt x="16" y="38"/>
                    <a:pt x="7" y="36"/>
                    <a:pt x="7" y="34"/>
                  </a:cubicBezTo>
                  <a:cubicBezTo>
                    <a:pt x="7" y="34"/>
                    <a:pt x="10" y="29"/>
                    <a:pt x="10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9" y="19"/>
                    <a:pt x="40" y="10"/>
                    <a:pt x="52" y="6"/>
                  </a:cubicBezTo>
                  <a:cubicBezTo>
                    <a:pt x="55" y="6"/>
                    <a:pt x="57" y="7"/>
                    <a:pt x="60" y="6"/>
                  </a:cubicBezTo>
                  <a:cubicBezTo>
                    <a:pt x="64" y="5"/>
                    <a:pt x="66" y="0"/>
                    <a:pt x="70" y="0"/>
                  </a:cubicBezTo>
                  <a:cubicBezTo>
                    <a:pt x="73" y="0"/>
                    <a:pt x="74" y="2"/>
                    <a:pt x="77" y="3"/>
                  </a:cubicBezTo>
                  <a:cubicBezTo>
                    <a:pt x="76" y="4"/>
                    <a:pt x="75" y="5"/>
                    <a:pt x="75" y="6"/>
                  </a:cubicBezTo>
                  <a:cubicBezTo>
                    <a:pt x="77" y="6"/>
                    <a:pt x="79" y="5"/>
                    <a:pt x="80" y="3"/>
                  </a:cubicBezTo>
                  <a:cubicBezTo>
                    <a:pt x="83" y="4"/>
                    <a:pt x="84" y="5"/>
                    <a:pt x="86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100" y="7"/>
                    <a:pt x="100" y="8"/>
                    <a:pt x="104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6" y="14"/>
                    <a:pt x="140" y="16"/>
                    <a:pt x="147" y="16"/>
                  </a:cubicBezTo>
                  <a:cubicBezTo>
                    <a:pt x="151" y="16"/>
                    <a:pt x="153" y="14"/>
                    <a:pt x="157" y="14"/>
                  </a:cubicBezTo>
                  <a:cubicBezTo>
                    <a:pt x="164" y="14"/>
                    <a:pt x="166" y="17"/>
                    <a:pt x="172" y="19"/>
                  </a:cubicBezTo>
                  <a:cubicBezTo>
                    <a:pt x="172" y="18"/>
                    <a:pt x="172" y="18"/>
                    <a:pt x="172" y="1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292"/>
            <p:cNvSpPr>
              <a:spLocks/>
            </p:cNvSpPr>
            <p:nvPr/>
          </p:nvSpPr>
          <p:spPr bwMode="auto">
            <a:xfrm>
              <a:off x="2493963" y="3058920"/>
              <a:ext cx="41275" cy="57150"/>
            </a:xfrm>
            <a:custGeom>
              <a:avLst/>
              <a:gdLst>
                <a:gd name="T0" fmla="*/ 5 w 11"/>
                <a:gd name="T1" fmla="*/ 5 h 15"/>
                <a:gd name="T2" fmla="*/ 0 w 11"/>
                <a:gd name="T3" fmla="*/ 5 h 15"/>
                <a:gd name="T4" fmla="*/ 6 w 11"/>
                <a:gd name="T5" fmla="*/ 1 h 15"/>
                <a:gd name="T6" fmla="*/ 11 w 11"/>
                <a:gd name="T7" fmla="*/ 12 h 15"/>
                <a:gd name="T8" fmla="*/ 10 w 11"/>
                <a:gd name="T9" fmla="*/ 15 h 15"/>
                <a:gd name="T10" fmla="*/ 5 w 11"/>
                <a:gd name="T11" fmla="*/ 10 h 15"/>
                <a:gd name="T12" fmla="*/ 5 w 11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5">
                  <a:moveTo>
                    <a:pt x="5" y="5"/>
                  </a:moveTo>
                  <a:cubicBezTo>
                    <a:pt x="1" y="5"/>
                    <a:pt x="3" y="3"/>
                    <a:pt x="0" y="5"/>
                  </a:cubicBezTo>
                  <a:cubicBezTo>
                    <a:pt x="0" y="0"/>
                    <a:pt x="1" y="0"/>
                    <a:pt x="6" y="1"/>
                  </a:cubicBezTo>
                  <a:cubicBezTo>
                    <a:pt x="5" y="7"/>
                    <a:pt x="11" y="7"/>
                    <a:pt x="11" y="12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8" y="15"/>
                    <a:pt x="5" y="10"/>
                    <a:pt x="5" y="10"/>
                  </a:cubicBezTo>
                  <a:cubicBezTo>
                    <a:pt x="5" y="8"/>
                    <a:pt x="4" y="6"/>
                    <a:pt x="5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293"/>
            <p:cNvSpPr>
              <a:spLocks/>
            </p:cNvSpPr>
            <p:nvPr/>
          </p:nvSpPr>
          <p:spPr bwMode="auto">
            <a:xfrm>
              <a:off x="2430463" y="2995420"/>
              <a:ext cx="46037" cy="68263"/>
            </a:xfrm>
            <a:custGeom>
              <a:avLst/>
              <a:gdLst>
                <a:gd name="T0" fmla="*/ 8 w 12"/>
                <a:gd name="T1" fmla="*/ 9 h 18"/>
                <a:gd name="T2" fmla="*/ 10 w 12"/>
                <a:gd name="T3" fmla="*/ 9 h 18"/>
                <a:gd name="T4" fmla="*/ 10 w 12"/>
                <a:gd name="T5" fmla="*/ 18 h 18"/>
                <a:gd name="T6" fmla="*/ 6 w 12"/>
                <a:gd name="T7" fmla="*/ 9 h 18"/>
                <a:gd name="T8" fmla="*/ 0 w 12"/>
                <a:gd name="T9" fmla="*/ 2 h 18"/>
                <a:gd name="T10" fmla="*/ 3 w 12"/>
                <a:gd name="T11" fmla="*/ 0 h 18"/>
                <a:gd name="T12" fmla="*/ 8 w 12"/>
                <a:gd name="T13" fmla="*/ 0 h 18"/>
                <a:gd name="T14" fmla="*/ 8 w 12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8" y="9"/>
                  </a:moveTo>
                  <a:cubicBezTo>
                    <a:pt x="8" y="10"/>
                    <a:pt x="10" y="9"/>
                    <a:pt x="10" y="9"/>
                  </a:cubicBezTo>
                  <a:cubicBezTo>
                    <a:pt x="10" y="12"/>
                    <a:pt x="12" y="15"/>
                    <a:pt x="10" y="18"/>
                  </a:cubicBezTo>
                  <a:cubicBezTo>
                    <a:pt x="7" y="15"/>
                    <a:pt x="6" y="12"/>
                    <a:pt x="6" y="9"/>
                  </a:cubicBezTo>
                  <a:cubicBezTo>
                    <a:pt x="3" y="8"/>
                    <a:pt x="0" y="5"/>
                    <a:pt x="0" y="2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7" y="0"/>
                    <a:pt x="5" y="1"/>
                    <a:pt x="8" y="0"/>
                  </a:cubicBezTo>
                  <a:cubicBezTo>
                    <a:pt x="8" y="5"/>
                    <a:pt x="7" y="5"/>
                    <a:pt x="8" y="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294"/>
            <p:cNvSpPr>
              <a:spLocks/>
            </p:cNvSpPr>
            <p:nvPr/>
          </p:nvSpPr>
          <p:spPr bwMode="auto">
            <a:xfrm>
              <a:off x="2843213" y="2355658"/>
              <a:ext cx="447675" cy="233363"/>
            </a:xfrm>
            <a:custGeom>
              <a:avLst/>
              <a:gdLst>
                <a:gd name="T0" fmla="*/ 110 w 119"/>
                <a:gd name="T1" fmla="*/ 49 h 62"/>
                <a:gd name="T2" fmla="*/ 107 w 119"/>
                <a:gd name="T3" fmla="*/ 51 h 62"/>
                <a:gd name="T4" fmla="*/ 110 w 119"/>
                <a:gd name="T5" fmla="*/ 53 h 62"/>
                <a:gd name="T6" fmla="*/ 113 w 119"/>
                <a:gd name="T7" fmla="*/ 56 h 62"/>
                <a:gd name="T8" fmla="*/ 100 w 119"/>
                <a:gd name="T9" fmla="*/ 60 h 62"/>
                <a:gd name="T10" fmla="*/ 81 w 119"/>
                <a:gd name="T11" fmla="*/ 53 h 62"/>
                <a:gd name="T12" fmla="*/ 75 w 119"/>
                <a:gd name="T13" fmla="*/ 57 h 62"/>
                <a:gd name="T14" fmla="*/ 59 w 119"/>
                <a:gd name="T15" fmla="*/ 62 h 62"/>
                <a:gd name="T16" fmla="*/ 39 w 119"/>
                <a:gd name="T17" fmla="*/ 62 h 62"/>
                <a:gd name="T18" fmla="*/ 34 w 119"/>
                <a:gd name="T19" fmla="*/ 56 h 62"/>
                <a:gd name="T20" fmla="*/ 22 w 119"/>
                <a:gd name="T21" fmla="*/ 55 h 62"/>
                <a:gd name="T22" fmla="*/ 11 w 119"/>
                <a:gd name="T23" fmla="*/ 47 h 62"/>
                <a:gd name="T24" fmla="*/ 33 w 119"/>
                <a:gd name="T25" fmla="*/ 42 h 62"/>
                <a:gd name="T26" fmla="*/ 41 w 119"/>
                <a:gd name="T27" fmla="*/ 41 h 62"/>
                <a:gd name="T28" fmla="*/ 35 w 119"/>
                <a:gd name="T29" fmla="*/ 39 h 62"/>
                <a:gd name="T30" fmla="*/ 23 w 119"/>
                <a:gd name="T31" fmla="*/ 39 h 62"/>
                <a:gd name="T32" fmla="*/ 6 w 119"/>
                <a:gd name="T33" fmla="*/ 35 h 62"/>
                <a:gd name="T34" fmla="*/ 15 w 119"/>
                <a:gd name="T35" fmla="*/ 30 h 62"/>
                <a:gd name="T36" fmla="*/ 7 w 119"/>
                <a:gd name="T37" fmla="*/ 30 h 62"/>
                <a:gd name="T38" fmla="*/ 0 w 119"/>
                <a:gd name="T39" fmla="*/ 26 h 62"/>
                <a:gd name="T40" fmla="*/ 29 w 119"/>
                <a:gd name="T41" fmla="*/ 6 h 62"/>
                <a:gd name="T42" fmla="*/ 33 w 119"/>
                <a:gd name="T43" fmla="*/ 14 h 62"/>
                <a:gd name="T44" fmla="*/ 40 w 119"/>
                <a:gd name="T45" fmla="*/ 10 h 62"/>
                <a:gd name="T46" fmla="*/ 50 w 119"/>
                <a:gd name="T47" fmla="*/ 17 h 62"/>
                <a:gd name="T48" fmla="*/ 57 w 119"/>
                <a:gd name="T49" fmla="*/ 15 h 62"/>
                <a:gd name="T50" fmla="*/ 56 w 119"/>
                <a:gd name="T51" fmla="*/ 11 h 62"/>
                <a:gd name="T52" fmla="*/ 60 w 119"/>
                <a:gd name="T53" fmla="*/ 11 h 62"/>
                <a:gd name="T54" fmla="*/ 68 w 119"/>
                <a:gd name="T55" fmla="*/ 18 h 62"/>
                <a:gd name="T56" fmla="*/ 72 w 119"/>
                <a:gd name="T57" fmla="*/ 26 h 62"/>
                <a:gd name="T58" fmla="*/ 75 w 119"/>
                <a:gd name="T59" fmla="*/ 24 h 62"/>
                <a:gd name="T60" fmla="*/ 70 w 119"/>
                <a:gd name="T61" fmla="*/ 9 h 62"/>
                <a:gd name="T62" fmla="*/ 74 w 119"/>
                <a:gd name="T63" fmla="*/ 6 h 62"/>
                <a:gd name="T64" fmla="*/ 80 w 119"/>
                <a:gd name="T65" fmla="*/ 6 h 62"/>
                <a:gd name="T66" fmla="*/ 80 w 119"/>
                <a:gd name="T67" fmla="*/ 3 h 62"/>
                <a:gd name="T68" fmla="*/ 87 w 119"/>
                <a:gd name="T69" fmla="*/ 0 h 62"/>
                <a:gd name="T70" fmla="*/ 94 w 119"/>
                <a:gd name="T71" fmla="*/ 4 h 62"/>
                <a:gd name="T72" fmla="*/ 90 w 119"/>
                <a:gd name="T73" fmla="*/ 12 h 62"/>
                <a:gd name="T74" fmla="*/ 96 w 119"/>
                <a:gd name="T75" fmla="*/ 31 h 62"/>
                <a:gd name="T76" fmla="*/ 119 w 119"/>
                <a:gd name="T77" fmla="*/ 47 h 62"/>
                <a:gd name="T78" fmla="*/ 110 w 119"/>
                <a:gd name="T7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62">
                  <a:moveTo>
                    <a:pt x="110" y="49"/>
                  </a:moveTo>
                  <a:cubicBezTo>
                    <a:pt x="108" y="49"/>
                    <a:pt x="107" y="49"/>
                    <a:pt x="107" y="51"/>
                  </a:cubicBezTo>
                  <a:cubicBezTo>
                    <a:pt x="107" y="53"/>
                    <a:pt x="109" y="53"/>
                    <a:pt x="110" y="53"/>
                  </a:cubicBezTo>
                  <a:cubicBezTo>
                    <a:pt x="111" y="55"/>
                    <a:pt x="112" y="55"/>
                    <a:pt x="113" y="56"/>
                  </a:cubicBezTo>
                  <a:cubicBezTo>
                    <a:pt x="111" y="60"/>
                    <a:pt x="105" y="60"/>
                    <a:pt x="100" y="60"/>
                  </a:cubicBezTo>
                  <a:cubicBezTo>
                    <a:pt x="91" y="60"/>
                    <a:pt x="88" y="53"/>
                    <a:pt x="81" y="53"/>
                  </a:cubicBezTo>
                  <a:cubicBezTo>
                    <a:pt x="77" y="53"/>
                    <a:pt x="79" y="56"/>
                    <a:pt x="75" y="57"/>
                  </a:cubicBezTo>
                  <a:cubicBezTo>
                    <a:pt x="69" y="60"/>
                    <a:pt x="64" y="58"/>
                    <a:pt x="59" y="62"/>
                  </a:cubicBezTo>
                  <a:cubicBezTo>
                    <a:pt x="49" y="62"/>
                    <a:pt x="45" y="62"/>
                    <a:pt x="39" y="62"/>
                  </a:cubicBezTo>
                  <a:cubicBezTo>
                    <a:pt x="35" y="62"/>
                    <a:pt x="37" y="58"/>
                    <a:pt x="34" y="56"/>
                  </a:cubicBezTo>
                  <a:cubicBezTo>
                    <a:pt x="32" y="54"/>
                    <a:pt x="25" y="55"/>
                    <a:pt x="22" y="55"/>
                  </a:cubicBezTo>
                  <a:cubicBezTo>
                    <a:pt x="17" y="55"/>
                    <a:pt x="13" y="50"/>
                    <a:pt x="11" y="47"/>
                  </a:cubicBezTo>
                  <a:cubicBezTo>
                    <a:pt x="17" y="43"/>
                    <a:pt x="24" y="42"/>
                    <a:pt x="33" y="42"/>
                  </a:cubicBezTo>
                  <a:cubicBezTo>
                    <a:pt x="37" y="42"/>
                    <a:pt x="38" y="42"/>
                    <a:pt x="41" y="41"/>
                  </a:cubicBezTo>
                  <a:cubicBezTo>
                    <a:pt x="39" y="41"/>
                    <a:pt x="37" y="39"/>
                    <a:pt x="35" y="39"/>
                  </a:cubicBezTo>
                  <a:cubicBezTo>
                    <a:pt x="31" y="39"/>
                    <a:pt x="25" y="39"/>
                    <a:pt x="23" y="39"/>
                  </a:cubicBezTo>
                  <a:cubicBezTo>
                    <a:pt x="18" y="39"/>
                    <a:pt x="6" y="41"/>
                    <a:pt x="6" y="35"/>
                  </a:cubicBezTo>
                  <a:cubicBezTo>
                    <a:pt x="6" y="30"/>
                    <a:pt x="12" y="32"/>
                    <a:pt x="15" y="30"/>
                  </a:cubicBezTo>
                  <a:cubicBezTo>
                    <a:pt x="11" y="29"/>
                    <a:pt x="10" y="30"/>
                    <a:pt x="7" y="30"/>
                  </a:cubicBezTo>
                  <a:cubicBezTo>
                    <a:pt x="4" y="30"/>
                    <a:pt x="0" y="27"/>
                    <a:pt x="0" y="26"/>
                  </a:cubicBezTo>
                  <a:cubicBezTo>
                    <a:pt x="0" y="14"/>
                    <a:pt x="21" y="6"/>
                    <a:pt x="29" y="6"/>
                  </a:cubicBezTo>
                  <a:cubicBezTo>
                    <a:pt x="32" y="6"/>
                    <a:pt x="32" y="13"/>
                    <a:pt x="33" y="14"/>
                  </a:cubicBezTo>
                  <a:cubicBezTo>
                    <a:pt x="34" y="13"/>
                    <a:pt x="36" y="10"/>
                    <a:pt x="40" y="10"/>
                  </a:cubicBezTo>
                  <a:cubicBezTo>
                    <a:pt x="46" y="10"/>
                    <a:pt x="48" y="13"/>
                    <a:pt x="50" y="17"/>
                  </a:cubicBezTo>
                  <a:cubicBezTo>
                    <a:pt x="52" y="16"/>
                    <a:pt x="54" y="16"/>
                    <a:pt x="57" y="15"/>
                  </a:cubicBezTo>
                  <a:cubicBezTo>
                    <a:pt x="56" y="13"/>
                    <a:pt x="56" y="13"/>
                    <a:pt x="56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4" y="12"/>
                    <a:pt x="67" y="15"/>
                    <a:pt x="68" y="18"/>
                  </a:cubicBezTo>
                  <a:cubicBezTo>
                    <a:pt x="69" y="20"/>
                    <a:pt x="68" y="26"/>
                    <a:pt x="72" y="26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3" y="21"/>
                    <a:pt x="70" y="11"/>
                    <a:pt x="70" y="9"/>
                  </a:cubicBezTo>
                  <a:cubicBezTo>
                    <a:pt x="70" y="7"/>
                    <a:pt x="72" y="6"/>
                    <a:pt x="74" y="6"/>
                  </a:cubicBezTo>
                  <a:cubicBezTo>
                    <a:pt x="78" y="6"/>
                    <a:pt x="76" y="7"/>
                    <a:pt x="80" y="6"/>
                  </a:cubicBezTo>
                  <a:cubicBezTo>
                    <a:pt x="80" y="5"/>
                    <a:pt x="80" y="4"/>
                    <a:pt x="80" y="3"/>
                  </a:cubicBezTo>
                  <a:cubicBezTo>
                    <a:pt x="80" y="1"/>
                    <a:pt x="83" y="0"/>
                    <a:pt x="87" y="0"/>
                  </a:cubicBezTo>
                  <a:cubicBezTo>
                    <a:pt x="91" y="0"/>
                    <a:pt x="94" y="1"/>
                    <a:pt x="94" y="4"/>
                  </a:cubicBezTo>
                  <a:cubicBezTo>
                    <a:pt x="94" y="8"/>
                    <a:pt x="90" y="10"/>
                    <a:pt x="90" y="12"/>
                  </a:cubicBezTo>
                  <a:cubicBezTo>
                    <a:pt x="90" y="20"/>
                    <a:pt x="96" y="25"/>
                    <a:pt x="96" y="31"/>
                  </a:cubicBezTo>
                  <a:cubicBezTo>
                    <a:pt x="96" y="38"/>
                    <a:pt x="115" y="43"/>
                    <a:pt x="119" y="47"/>
                  </a:cubicBezTo>
                  <a:cubicBezTo>
                    <a:pt x="115" y="50"/>
                    <a:pt x="114" y="49"/>
                    <a:pt x="110" y="4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295"/>
            <p:cNvSpPr>
              <a:spLocks/>
            </p:cNvSpPr>
            <p:nvPr/>
          </p:nvSpPr>
          <p:spPr bwMode="auto">
            <a:xfrm>
              <a:off x="2678113" y="2314383"/>
              <a:ext cx="252412" cy="166688"/>
            </a:xfrm>
            <a:custGeom>
              <a:avLst/>
              <a:gdLst>
                <a:gd name="T0" fmla="*/ 15 w 67"/>
                <a:gd name="T1" fmla="*/ 42 h 44"/>
                <a:gd name="T2" fmla="*/ 11 w 67"/>
                <a:gd name="T3" fmla="*/ 38 h 44"/>
                <a:gd name="T4" fmla="*/ 0 w 67"/>
                <a:gd name="T5" fmla="*/ 33 h 44"/>
                <a:gd name="T6" fmla="*/ 12 w 67"/>
                <a:gd name="T7" fmla="*/ 11 h 44"/>
                <a:gd name="T8" fmla="*/ 8 w 67"/>
                <a:gd name="T9" fmla="*/ 3 h 44"/>
                <a:gd name="T10" fmla="*/ 22 w 67"/>
                <a:gd name="T11" fmla="*/ 3 h 44"/>
                <a:gd name="T12" fmla="*/ 31 w 67"/>
                <a:gd name="T13" fmla="*/ 1 h 44"/>
                <a:gd name="T14" fmla="*/ 43 w 67"/>
                <a:gd name="T15" fmla="*/ 6 h 44"/>
                <a:gd name="T16" fmla="*/ 51 w 67"/>
                <a:gd name="T17" fmla="*/ 5 h 44"/>
                <a:gd name="T18" fmla="*/ 67 w 67"/>
                <a:gd name="T19" fmla="*/ 15 h 44"/>
                <a:gd name="T20" fmla="*/ 52 w 67"/>
                <a:gd name="T21" fmla="*/ 20 h 44"/>
                <a:gd name="T22" fmla="*/ 35 w 67"/>
                <a:gd name="T23" fmla="*/ 37 h 44"/>
                <a:gd name="T24" fmla="*/ 18 w 67"/>
                <a:gd name="T25" fmla="*/ 44 h 44"/>
                <a:gd name="T26" fmla="*/ 15 w 67"/>
                <a:gd name="T2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44">
                  <a:moveTo>
                    <a:pt x="15" y="42"/>
                  </a:moveTo>
                  <a:cubicBezTo>
                    <a:pt x="13" y="42"/>
                    <a:pt x="12" y="39"/>
                    <a:pt x="11" y="38"/>
                  </a:cubicBezTo>
                  <a:cubicBezTo>
                    <a:pt x="9" y="35"/>
                    <a:pt x="0" y="36"/>
                    <a:pt x="0" y="33"/>
                  </a:cubicBezTo>
                  <a:cubicBezTo>
                    <a:pt x="0" y="25"/>
                    <a:pt x="12" y="19"/>
                    <a:pt x="12" y="11"/>
                  </a:cubicBezTo>
                  <a:cubicBezTo>
                    <a:pt x="12" y="9"/>
                    <a:pt x="8" y="6"/>
                    <a:pt x="8" y="3"/>
                  </a:cubicBezTo>
                  <a:cubicBezTo>
                    <a:pt x="14" y="1"/>
                    <a:pt x="16" y="3"/>
                    <a:pt x="22" y="3"/>
                  </a:cubicBezTo>
                  <a:cubicBezTo>
                    <a:pt x="24" y="3"/>
                    <a:pt x="27" y="0"/>
                    <a:pt x="31" y="1"/>
                  </a:cubicBezTo>
                  <a:cubicBezTo>
                    <a:pt x="36" y="3"/>
                    <a:pt x="38" y="6"/>
                    <a:pt x="43" y="6"/>
                  </a:cubicBezTo>
                  <a:cubicBezTo>
                    <a:pt x="45" y="8"/>
                    <a:pt x="48" y="5"/>
                    <a:pt x="51" y="5"/>
                  </a:cubicBezTo>
                  <a:cubicBezTo>
                    <a:pt x="56" y="5"/>
                    <a:pt x="67" y="10"/>
                    <a:pt x="67" y="15"/>
                  </a:cubicBezTo>
                  <a:cubicBezTo>
                    <a:pt x="67" y="18"/>
                    <a:pt x="55" y="19"/>
                    <a:pt x="52" y="20"/>
                  </a:cubicBezTo>
                  <a:cubicBezTo>
                    <a:pt x="45" y="22"/>
                    <a:pt x="35" y="32"/>
                    <a:pt x="35" y="37"/>
                  </a:cubicBezTo>
                  <a:cubicBezTo>
                    <a:pt x="35" y="39"/>
                    <a:pt x="20" y="44"/>
                    <a:pt x="18" y="44"/>
                  </a:cubicBezTo>
                  <a:cubicBezTo>
                    <a:pt x="16" y="44"/>
                    <a:pt x="16" y="42"/>
                    <a:pt x="15" y="4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296"/>
            <p:cNvSpPr>
              <a:spLocks/>
            </p:cNvSpPr>
            <p:nvPr/>
          </p:nvSpPr>
          <p:spPr bwMode="auto">
            <a:xfrm>
              <a:off x="2878138" y="2201670"/>
              <a:ext cx="295275" cy="123825"/>
            </a:xfrm>
            <a:custGeom>
              <a:avLst/>
              <a:gdLst>
                <a:gd name="T0" fmla="*/ 27 w 79"/>
                <a:gd name="T1" fmla="*/ 33 h 33"/>
                <a:gd name="T2" fmla="*/ 21 w 79"/>
                <a:gd name="T3" fmla="*/ 30 h 33"/>
                <a:gd name="T4" fmla="*/ 27 w 79"/>
                <a:gd name="T5" fmla="*/ 27 h 33"/>
                <a:gd name="T6" fmla="*/ 23 w 79"/>
                <a:gd name="T7" fmla="*/ 22 h 33"/>
                <a:gd name="T8" fmla="*/ 21 w 79"/>
                <a:gd name="T9" fmla="*/ 25 h 33"/>
                <a:gd name="T10" fmla="*/ 11 w 79"/>
                <a:gd name="T11" fmla="*/ 26 h 33"/>
                <a:gd name="T12" fmla="*/ 3 w 79"/>
                <a:gd name="T13" fmla="*/ 25 h 33"/>
                <a:gd name="T14" fmla="*/ 0 w 79"/>
                <a:gd name="T15" fmla="*/ 21 h 33"/>
                <a:gd name="T16" fmla="*/ 0 w 79"/>
                <a:gd name="T17" fmla="*/ 18 h 33"/>
                <a:gd name="T18" fmla="*/ 6 w 79"/>
                <a:gd name="T19" fmla="*/ 16 h 33"/>
                <a:gd name="T20" fmla="*/ 16 w 79"/>
                <a:gd name="T21" fmla="*/ 18 h 33"/>
                <a:gd name="T22" fmla="*/ 6 w 79"/>
                <a:gd name="T23" fmla="*/ 15 h 33"/>
                <a:gd name="T24" fmla="*/ 6 w 79"/>
                <a:gd name="T25" fmla="*/ 11 h 33"/>
                <a:gd name="T26" fmla="*/ 10 w 79"/>
                <a:gd name="T27" fmla="*/ 11 h 33"/>
                <a:gd name="T28" fmla="*/ 20 w 79"/>
                <a:gd name="T29" fmla="*/ 13 h 33"/>
                <a:gd name="T30" fmla="*/ 8 w 79"/>
                <a:gd name="T31" fmla="*/ 11 h 33"/>
                <a:gd name="T32" fmla="*/ 13 w 79"/>
                <a:gd name="T33" fmla="*/ 8 h 33"/>
                <a:gd name="T34" fmla="*/ 19 w 79"/>
                <a:gd name="T35" fmla="*/ 9 h 33"/>
                <a:gd name="T36" fmla="*/ 12 w 79"/>
                <a:gd name="T37" fmla="*/ 6 h 33"/>
                <a:gd name="T38" fmla="*/ 19 w 79"/>
                <a:gd name="T39" fmla="*/ 6 h 33"/>
                <a:gd name="T40" fmla="*/ 23 w 79"/>
                <a:gd name="T41" fmla="*/ 9 h 33"/>
                <a:gd name="T42" fmla="*/ 28 w 79"/>
                <a:gd name="T43" fmla="*/ 9 h 33"/>
                <a:gd name="T44" fmla="*/ 50 w 79"/>
                <a:gd name="T45" fmla="*/ 18 h 33"/>
                <a:gd name="T46" fmla="*/ 55 w 79"/>
                <a:gd name="T47" fmla="*/ 15 h 33"/>
                <a:gd name="T48" fmla="*/ 50 w 79"/>
                <a:gd name="T49" fmla="*/ 14 h 33"/>
                <a:gd name="T50" fmla="*/ 53 w 79"/>
                <a:gd name="T51" fmla="*/ 13 h 33"/>
                <a:gd name="T52" fmla="*/ 53 w 79"/>
                <a:gd name="T53" fmla="*/ 10 h 33"/>
                <a:gd name="T54" fmla="*/ 47 w 79"/>
                <a:gd name="T55" fmla="*/ 7 h 33"/>
                <a:gd name="T56" fmla="*/ 55 w 79"/>
                <a:gd name="T57" fmla="*/ 0 h 33"/>
                <a:gd name="T58" fmla="*/ 59 w 79"/>
                <a:gd name="T59" fmla="*/ 1 h 33"/>
                <a:gd name="T60" fmla="*/ 59 w 79"/>
                <a:gd name="T61" fmla="*/ 4 h 33"/>
                <a:gd name="T62" fmla="*/ 68 w 79"/>
                <a:gd name="T63" fmla="*/ 13 h 33"/>
                <a:gd name="T64" fmla="*/ 74 w 79"/>
                <a:gd name="T65" fmla="*/ 10 h 33"/>
                <a:gd name="T66" fmla="*/ 79 w 79"/>
                <a:gd name="T67" fmla="*/ 16 h 33"/>
                <a:gd name="T68" fmla="*/ 72 w 79"/>
                <a:gd name="T69" fmla="*/ 26 h 33"/>
                <a:gd name="T70" fmla="*/ 57 w 79"/>
                <a:gd name="T71" fmla="*/ 26 h 33"/>
                <a:gd name="T72" fmla="*/ 42 w 79"/>
                <a:gd name="T73" fmla="*/ 30 h 33"/>
                <a:gd name="T74" fmla="*/ 27 w 79"/>
                <a:gd name="T7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33">
                  <a:moveTo>
                    <a:pt x="27" y="33"/>
                  </a:moveTo>
                  <a:cubicBezTo>
                    <a:pt x="25" y="33"/>
                    <a:pt x="21" y="31"/>
                    <a:pt x="21" y="30"/>
                  </a:cubicBezTo>
                  <a:cubicBezTo>
                    <a:pt x="21" y="26"/>
                    <a:pt x="24" y="27"/>
                    <a:pt x="27" y="27"/>
                  </a:cubicBezTo>
                  <a:cubicBezTo>
                    <a:pt x="26" y="25"/>
                    <a:pt x="24" y="24"/>
                    <a:pt x="23" y="22"/>
                  </a:cubicBezTo>
                  <a:cubicBezTo>
                    <a:pt x="22" y="22"/>
                    <a:pt x="21" y="23"/>
                    <a:pt x="21" y="25"/>
                  </a:cubicBezTo>
                  <a:cubicBezTo>
                    <a:pt x="17" y="25"/>
                    <a:pt x="14" y="26"/>
                    <a:pt x="11" y="26"/>
                  </a:cubicBezTo>
                  <a:cubicBezTo>
                    <a:pt x="8" y="26"/>
                    <a:pt x="5" y="25"/>
                    <a:pt x="3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19"/>
                    <a:pt x="1" y="19"/>
                    <a:pt x="0" y="18"/>
                  </a:cubicBezTo>
                  <a:cubicBezTo>
                    <a:pt x="2" y="17"/>
                    <a:pt x="3" y="16"/>
                    <a:pt x="6" y="16"/>
                  </a:cubicBezTo>
                  <a:cubicBezTo>
                    <a:pt x="10" y="16"/>
                    <a:pt x="13" y="18"/>
                    <a:pt x="16" y="18"/>
                  </a:cubicBezTo>
                  <a:cubicBezTo>
                    <a:pt x="12" y="17"/>
                    <a:pt x="9" y="16"/>
                    <a:pt x="6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10" y="11"/>
                    <a:pt x="10" y="11"/>
                  </a:cubicBezTo>
                  <a:cubicBezTo>
                    <a:pt x="10" y="11"/>
                    <a:pt x="17" y="13"/>
                    <a:pt x="20" y="13"/>
                  </a:cubicBezTo>
                  <a:cubicBezTo>
                    <a:pt x="15" y="12"/>
                    <a:pt x="12" y="13"/>
                    <a:pt x="8" y="11"/>
                  </a:cubicBezTo>
                  <a:cubicBezTo>
                    <a:pt x="9" y="9"/>
                    <a:pt x="11" y="8"/>
                    <a:pt x="13" y="8"/>
                  </a:cubicBezTo>
                  <a:cubicBezTo>
                    <a:pt x="16" y="8"/>
                    <a:pt x="17" y="9"/>
                    <a:pt x="19" y="9"/>
                  </a:cubicBezTo>
                  <a:cubicBezTo>
                    <a:pt x="16" y="9"/>
                    <a:pt x="12" y="9"/>
                    <a:pt x="12" y="6"/>
                  </a:cubicBezTo>
                  <a:cubicBezTo>
                    <a:pt x="16" y="5"/>
                    <a:pt x="17" y="6"/>
                    <a:pt x="19" y="6"/>
                  </a:cubicBezTo>
                  <a:cubicBezTo>
                    <a:pt x="20" y="6"/>
                    <a:pt x="23" y="6"/>
                    <a:pt x="23" y="9"/>
                  </a:cubicBezTo>
                  <a:cubicBezTo>
                    <a:pt x="26" y="9"/>
                    <a:pt x="28" y="9"/>
                    <a:pt x="28" y="9"/>
                  </a:cubicBezTo>
                  <a:cubicBezTo>
                    <a:pt x="35" y="9"/>
                    <a:pt x="40" y="18"/>
                    <a:pt x="50" y="18"/>
                  </a:cubicBezTo>
                  <a:cubicBezTo>
                    <a:pt x="53" y="18"/>
                    <a:pt x="54" y="17"/>
                    <a:pt x="55" y="15"/>
                  </a:cubicBezTo>
                  <a:cubicBezTo>
                    <a:pt x="52" y="15"/>
                    <a:pt x="51" y="15"/>
                    <a:pt x="50" y="14"/>
                  </a:cubicBezTo>
                  <a:cubicBezTo>
                    <a:pt x="51" y="14"/>
                    <a:pt x="52" y="13"/>
                    <a:pt x="53" y="13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1" y="10"/>
                    <a:pt x="47" y="9"/>
                    <a:pt x="47" y="7"/>
                  </a:cubicBezTo>
                  <a:cubicBezTo>
                    <a:pt x="47" y="3"/>
                    <a:pt x="53" y="1"/>
                    <a:pt x="55" y="0"/>
                  </a:cubicBezTo>
                  <a:cubicBezTo>
                    <a:pt x="56" y="1"/>
                    <a:pt x="58" y="1"/>
                    <a:pt x="59" y="1"/>
                  </a:cubicBezTo>
                  <a:cubicBezTo>
                    <a:pt x="59" y="3"/>
                    <a:pt x="59" y="4"/>
                    <a:pt x="59" y="4"/>
                  </a:cubicBezTo>
                  <a:cubicBezTo>
                    <a:pt x="59" y="8"/>
                    <a:pt x="64" y="13"/>
                    <a:pt x="68" y="13"/>
                  </a:cubicBezTo>
                  <a:cubicBezTo>
                    <a:pt x="70" y="13"/>
                    <a:pt x="71" y="10"/>
                    <a:pt x="74" y="10"/>
                  </a:cubicBezTo>
                  <a:cubicBezTo>
                    <a:pt x="77" y="10"/>
                    <a:pt x="79" y="13"/>
                    <a:pt x="79" y="16"/>
                  </a:cubicBezTo>
                  <a:cubicBezTo>
                    <a:pt x="79" y="19"/>
                    <a:pt x="74" y="26"/>
                    <a:pt x="72" y="26"/>
                  </a:cubicBezTo>
                  <a:cubicBezTo>
                    <a:pt x="71" y="27"/>
                    <a:pt x="57" y="25"/>
                    <a:pt x="57" y="26"/>
                  </a:cubicBezTo>
                  <a:cubicBezTo>
                    <a:pt x="57" y="26"/>
                    <a:pt x="43" y="29"/>
                    <a:pt x="42" y="30"/>
                  </a:cubicBezTo>
                  <a:cubicBezTo>
                    <a:pt x="37" y="31"/>
                    <a:pt x="33" y="33"/>
                    <a:pt x="27" y="3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297"/>
            <p:cNvSpPr>
              <a:spLocks/>
            </p:cNvSpPr>
            <p:nvPr/>
          </p:nvSpPr>
          <p:spPr bwMode="auto">
            <a:xfrm>
              <a:off x="2836863" y="2242945"/>
              <a:ext cx="36512" cy="30163"/>
            </a:xfrm>
            <a:custGeom>
              <a:avLst/>
              <a:gdLst>
                <a:gd name="T0" fmla="*/ 4 w 10"/>
                <a:gd name="T1" fmla="*/ 8 h 8"/>
                <a:gd name="T2" fmla="*/ 0 w 10"/>
                <a:gd name="T3" fmla="*/ 6 h 8"/>
                <a:gd name="T4" fmla="*/ 10 w 10"/>
                <a:gd name="T5" fmla="*/ 0 h 8"/>
                <a:gd name="T6" fmla="*/ 4 w 1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4" y="8"/>
                  </a:moveTo>
                  <a:cubicBezTo>
                    <a:pt x="2" y="8"/>
                    <a:pt x="0" y="7"/>
                    <a:pt x="0" y="6"/>
                  </a:cubicBezTo>
                  <a:cubicBezTo>
                    <a:pt x="0" y="2"/>
                    <a:pt x="8" y="0"/>
                    <a:pt x="10" y="0"/>
                  </a:cubicBezTo>
                  <a:cubicBezTo>
                    <a:pt x="10" y="4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298"/>
            <p:cNvSpPr>
              <a:spLocks/>
            </p:cNvSpPr>
            <p:nvPr/>
          </p:nvSpPr>
          <p:spPr bwMode="auto">
            <a:xfrm>
              <a:off x="2941638" y="2201670"/>
              <a:ext cx="30162" cy="11113"/>
            </a:xfrm>
            <a:custGeom>
              <a:avLst/>
              <a:gdLst>
                <a:gd name="T0" fmla="*/ 3 w 8"/>
                <a:gd name="T1" fmla="*/ 3 h 3"/>
                <a:gd name="T2" fmla="*/ 0 w 8"/>
                <a:gd name="T3" fmla="*/ 0 h 3"/>
                <a:gd name="T4" fmla="*/ 8 w 8"/>
                <a:gd name="T5" fmla="*/ 0 h 3"/>
                <a:gd name="T6" fmla="*/ 8 w 8"/>
                <a:gd name="T7" fmla="*/ 3 h 3"/>
                <a:gd name="T8" fmla="*/ 3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2" y="3"/>
                    <a:pt x="0" y="2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299"/>
            <p:cNvSpPr>
              <a:spLocks/>
            </p:cNvSpPr>
            <p:nvPr/>
          </p:nvSpPr>
          <p:spPr bwMode="auto">
            <a:xfrm>
              <a:off x="2749551" y="2165158"/>
              <a:ext cx="169862" cy="93663"/>
            </a:xfrm>
            <a:custGeom>
              <a:avLst/>
              <a:gdLst>
                <a:gd name="T0" fmla="*/ 45 w 45"/>
                <a:gd name="T1" fmla="*/ 4 h 25"/>
                <a:gd name="T2" fmla="*/ 42 w 45"/>
                <a:gd name="T3" fmla="*/ 7 h 25"/>
                <a:gd name="T4" fmla="*/ 44 w 45"/>
                <a:gd name="T5" fmla="*/ 12 h 25"/>
                <a:gd name="T6" fmla="*/ 34 w 45"/>
                <a:gd name="T7" fmla="*/ 19 h 25"/>
                <a:gd name="T8" fmla="*/ 29 w 45"/>
                <a:gd name="T9" fmla="*/ 13 h 25"/>
                <a:gd name="T10" fmla="*/ 21 w 45"/>
                <a:gd name="T11" fmla="*/ 20 h 25"/>
                <a:gd name="T12" fmla="*/ 16 w 45"/>
                <a:gd name="T13" fmla="*/ 25 h 25"/>
                <a:gd name="T14" fmla="*/ 13 w 45"/>
                <a:gd name="T15" fmla="*/ 21 h 25"/>
                <a:gd name="T16" fmla="*/ 6 w 45"/>
                <a:gd name="T17" fmla="*/ 21 h 25"/>
                <a:gd name="T18" fmla="*/ 2 w 45"/>
                <a:gd name="T19" fmla="*/ 23 h 25"/>
                <a:gd name="T20" fmla="*/ 0 w 45"/>
                <a:gd name="T21" fmla="*/ 20 h 25"/>
                <a:gd name="T22" fmla="*/ 5 w 45"/>
                <a:gd name="T23" fmla="*/ 16 h 25"/>
                <a:gd name="T24" fmla="*/ 16 w 45"/>
                <a:gd name="T25" fmla="*/ 11 h 25"/>
                <a:gd name="T26" fmla="*/ 28 w 45"/>
                <a:gd name="T27" fmla="*/ 3 h 25"/>
                <a:gd name="T28" fmla="*/ 32 w 45"/>
                <a:gd name="T29" fmla="*/ 3 h 25"/>
                <a:gd name="T30" fmla="*/ 45 w 45"/>
                <a:gd name="T3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5">
                  <a:moveTo>
                    <a:pt x="45" y="4"/>
                  </a:moveTo>
                  <a:cubicBezTo>
                    <a:pt x="45" y="5"/>
                    <a:pt x="44" y="7"/>
                    <a:pt x="42" y="7"/>
                  </a:cubicBezTo>
                  <a:cubicBezTo>
                    <a:pt x="43" y="10"/>
                    <a:pt x="44" y="10"/>
                    <a:pt x="44" y="12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1" y="19"/>
                    <a:pt x="31" y="14"/>
                    <a:pt x="29" y="13"/>
                  </a:cubicBezTo>
                  <a:cubicBezTo>
                    <a:pt x="28" y="17"/>
                    <a:pt x="25" y="20"/>
                    <a:pt x="21" y="20"/>
                  </a:cubicBezTo>
                  <a:cubicBezTo>
                    <a:pt x="21" y="22"/>
                    <a:pt x="19" y="25"/>
                    <a:pt x="16" y="25"/>
                  </a:cubicBezTo>
                  <a:cubicBezTo>
                    <a:pt x="15" y="25"/>
                    <a:pt x="13" y="22"/>
                    <a:pt x="13" y="21"/>
                  </a:cubicBezTo>
                  <a:cubicBezTo>
                    <a:pt x="10" y="23"/>
                    <a:pt x="8" y="21"/>
                    <a:pt x="6" y="21"/>
                  </a:cubicBezTo>
                  <a:cubicBezTo>
                    <a:pt x="5" y="21"/>
                    <a:pt x="4" y="23"/>
                    <a:pt x="2" y="23"/>
                  </a:cubicBezTo>
                  <a:cubicBezTo>
                    <a:pt x="2" y="22"/>
                    <a:pt x="0" y="21"/>
                    <a:pt x="0" y="20"/>
                  </a:cubicBezTo>
                  <a:cubicBezTo>
                    <a:pt x="0" y="19"/>
                    <a:pt x="4" y="16"/>
                    <a:pt x="5" y="16"/>
                  </a:cubicBezTo>
                  <a:cubicBezTo>
                    <a:pt x="9" y="14"/>
                    <a:pt x="12" y="14"/>
                    <a:pt x="16" y="11"/>
                  </a:cubicBezTo>
                  <a:cubicBezTo>
                    <a:pt x="20" y="9"/>
                    <a:pt x="21" y="3"/>
                    <a:pt x="28" y="3"/>
                  </a:cubicBezTo>
                  <a:cubicBezTo>
                    <a:pt x="30" y="3"/>
                    <a:pt x="30" y="3"/>
                    <a:pt x="32" y="3"/>
                  </a:cubicBezTo>
                  <a:cubicBezTo>
                    <a:pt x="32" y="3"/>
                    <a:pt x="45" y="0"/>
                    <a:pt x="45" y="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300"/>
            <p:cNvSpPr>
              <a:spLocks/>
            </p:cNvSpPr>
            <p:nvPr/>
          </p:nvSpPr>
          <p:spPr bwMode="auto">
            <a:xfrm>
              <a:off x="2978151" y="2104833"/>
              <a:ext cx="98425" cy="30163"/>
            </a:xfrm>
            <a:custGeom>
              <a:avLst/>
              <a:gdLst>
                <a:gd name="T0" fmla="*/ 10 w 26"/>
                <a:gd name="T1" fmla="*/ 8 h 8"/>
                <a:gd name="T2" fmla="*/ 4 w 26"/>
                <a:gd name="T3" fmla="*/ 6 h 8"/>
                <a:gd name="T4" fmla="*/ 0 w 26"/>
                <a:gd name="T5" fmla="*/ 8 h 8"/>
                <a:gd name="T6" fmla="*/ 16 w 26"/>
                <a:gd name="T7" fmla="*/ 0 h 8"/>
                <a:gd name="T8" fmla="*/ 26 w 26"/>
                <a:gd name="T9" fmla="*/ 5 h 8"/>
                <a:gd name="T10" fmla="*/ 20 w 26"/>
                <a:gd name="T11" fmla="*/ 8 h 8"/>
                <a:gd name="T12" fmla="*/ 10 w 2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0" y="8"/>
                  </a:moveTo>
                  <a:cubicBezTo>
                    <a:pt x="7" y="8"/>
                    <a:pt x="6" y="6"/>
                    <a:pt x="4" y="6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5"/>
                    <a:pt x="13" y="0"/>
                    <a:pt x="16" y="0"/>
                  </a:cubicBezTo>
                  <a:cubicBezTo>
                    <a:pt x="21" y="0"/>
                    <a:pt x="25" y="2"/>
                    <a:pt x="26" y="5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13" y="8"/>
                    <a:pt x="15" y="8"/>
                    <a:pt x="10" y="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301"/>
            <p:cNvSpPr>
              <a:spLocks/>
            </p:cNvSpPr>
            <p:nvPr/>
          </p:nvSpPr>
          <p:spPr bwMode="auto">
            <a:xfrm>
              <a:off x="2978151" y="2138170"/>
              <a:ext cx="87312" cy="41275"/>
            </a:xfrm>
            <a:custGeom>
              <a:avLst/>
              <a:gdLst>
                <a:gd name="T0" fmla="*/ 20 w 23"/>
                <a:gd name="T1" fmla="*/ 5 h 11"/>
                <a:gd name="T2" fmla="*/ 7 w 23"/>
                <a:gd name="T3" fmla="*/ 11 h 11"/>
                <a:gd name="T4" fmla="*/ 0 w 23"/>
                <a:gd name="T5" fmla="*/ 5 h 11"/>
                <a:gd name="T6" fmla="*/ 19 w 23"/>
                <a:gd name="T7" fmla="*/ 0 h 11"/>
                <a:gd name="T8" fmla="*/ 23 w 23"/>
                <a:gd name="T9" fmla="*/ 2 h 11"/>
                <a:gd name="T10" fmla="*/ 13 w 23"/>
                <a:gd name="T11" fmla="*/ 5 h 11"/>
                <a:gd name="T12" fmla="*/ 20 w 23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5"/>
                  </a:moveTo>
                  <a:cubicBezTo>
                    <a:pt x="20" y="9"/>
                    <a:pt x="12" y="11"/>
                    <a:pt x="7" y="11"/>
                  </a:cubicBezTo>
                  <a:cubicBezTo>
                    <a:pt x="4" y="11"/>
                    <a:pt x="0" y="7"/>
                    <a:pt x="0" y="5"/>
                  </a:cubicBezTo>
                  <a:cubicBezTo>
                    <a:pt x="0" y="0"/>
                    <a:pt x="14" y="0"/>
                    <a:pt x="19" y="0"/>
                  </a:cubicBezTo>
                  <a:cubicBezTo>
                    <a:pt x="21" y="0"/>
                    <a:pt x="22" y="1"/>
                    <a:pt x="23" y="2"/>
                  </a:cubicBezTo>
                  <a:cubicBezTo>
                    <a:pt x="20" y="4"/>
                    <a:pt x="17" y="5"/>
                    <a:pt x="13" y="5"/>
                  </a:cubicBezTo>
                  <a:lnTo>
                    <a:pt x="20" y="5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302"/>
            <p:cNvSpPr>
              <a:spLocks/>
            </p:cNvSpPr>
            <p:nvPr/>
          </p:nvSpPr>
          <p:spPr bwMode="auto">
            <a:xfrm>
              <a:off x="2936876" y="2130233"/>
              <a:ext cx="30162" cy="34925"/>
            </a:xfrm>
            <a:custGeom>
              <a:avLst/>
              <a:gdLst>
                <a:gd name="T0" fmla="*/ 8 w 8"/>
                <a:gd name="T1" fmla="*/ 6 h 9"/>
                <a:gd name="T2" fmla="*/ 5 w 8"/>
                <a:gd name="T3" fmla="*/ 9 h 9"/>
                <a:gd name="T4" fmla="*/ 0 w 8"/>
                <a:gd name="T5" fmla="*/ 6 h 9"/>
                <a:gd name="T6" fmla="*/ 8 w 8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6"/>
                  </a:moveTo>
                  <a:cubicBezTo>
                    <a:pt x="7" y="8"/>
                    <a:pt x="6" y="9"/>
                    <a:pt x="5" y="9"/>
                  </a:cubicBezTo>
                  <a:cubicBezTo>
                    <a:pt x="3" y="9"/>
                    <a:pt x="0" y="7"/>
                    <a:pt x="0" y="6"/>
                  </a:cubicBezTo>
                  <a:cubicBezTo>
                    <a:pt x="0" y="0"/>
                    <a:pt x="7" y="6"/>
                    <a:pt x="8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303"/>
            <p:cNvSpPr>
              <a:spLocks/>
            </p:cNvSpPr>
            <p:nvPr/>
          </p:nvSpPr>
          <p:spPr bwMode="auto">
            <a:xfrm>
              <a:off x="3252788" y="2352483"/>
              <a:ext cx="146050" cy="120650"/>
            </a:xfrm>
            <a:custGeom>
              <a:avLst/>
              <a:gdLst>
                <a:gd name="T0" fmla="*/ 34 w 39"/>
                <a:gd name="T1" fmla="*/ 12 h 32"/>
                <a:gd name="T2" fmla="*/ 34 w 39"/>
                <a:gd name="T3" fmla="*/ 15 h 32"/>
                <a:gd name="T4" fmla="*/ 39 w 39"/>
                <a:gd name="T5" fmla="*/ 16 h 32"/>
                <a:gd name="T6" fmla="*/ 30 w 39"/>
                <a:gd name="T7" fmla="*/ 28 h 32"/>
                <a:gd name="T8" fmla="*/ 25 w 39"/>
                <a:gd name="T9" fmla="*/ 32 h 32"/>
                <a:gd name="T10" fmla="*/ 20 w 39"/>
                <a:gd name="T11" fmla="*/ 28 h 32"/>
                <a:gd name="T12" fmla="*/ 0 w 39"/>
                <a:gd name="T13" fmla="*/ 16 h 32"/>
                <a:gd name="T14" fmla="*/ 0 w 39"/>
                <a:gd name="T15" fmla="*/ 12 h 32"/>
                <a:gd name="T16" fmla="*/ 10 w 39"/>
                <a:gd name="T17" fmla="*/ 15 h 32"/>
                <a:gd name="T18" fmla="*/ 14 w 39"/>
                <a:gd name="T19" fmla="*/ 15 h 32"/>
                <a:gd name="T20" fmla="*/ 14 w 39"/>
                <a:gd name="T21" fmla="*/ 8 h 32"/>
                <a:gd name="T22" fmla="*/ 7 w 39"/>
                <a:gd name="T23" fmla="*/ 5 h 32"/>
                <a:gd name="T24" fmla="*/ 8 w 39"/>
                <a:gd name="T25" fmla="*/ 4 h 32"/>
                <a:gd name="T26" fmla="*/ 22 w 39"/>
                <a:gd name="T27" fmla="*/ 1 h 32"/>
                <a:gd name="T28" fmla="*/ 31 w 39"/>
                <a:gd name="T29" fmla="*/ 1 h 32"/>
                <a:gd name="T30" fmla="*/ 33 w 39"/>
                <a:gd name="T31" fmla="*/ 3 h 32"/>
                <a:gd name="T32" fmla="*/ 26 w 39"/>
                <a:gd name="T33" fmla="*/ 12 h 32"/>
                <a:gd name="T34" fmla="*/ 34 w 39"/>
                <a:gd name="T35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2">
                  <a:moveTo>
                    <a:pt x="34" y="12"/>
                  </a:moveTo>
                  <a:cubicBezTo>
                    <a:pt x="34" y="15"/>
                    <a:pt x="34" y="13"/>
                    <a:pt x="34" y="15"/>
                  </a:cubicBezTo>
                  <a:cubicBezTo>
                    <a:pt x="34" y="15"/>
                    <a:pt x="37" y="16"/>
                    <a:pt x="39" y="16"/>
                  </a:cubicBezTo>
                  <a:cubicBezTo>
                    <a:pt x="38" y="29"/>
                    <a:pt x="37" y="25"/>
                    <a:pt x="30" y="28"/>
                  </a:cubicBezTo>
                  <a:cubicBezTo>
                    <a:pt x="28" y="29"/>
                    <a:pt x="27" y="32"/>
                    <a:pt x="25" y="32"/>
                  </a:cubicBezTo>
                  <a:cubicBezTo>
                    <a:pt x="22" y="32"/>
                    <a:pt x="22" y="29"/>
                    <a:pt x="20" y="28"/>
                  </a:cubicBezTo>
                  <a:cubicBezTo>
                    <a:pt x="14" y="21"/>
                    <a:pt x="7" y="22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7" y="15"/>
                    <a:pt x="10" y="15"/>
                  </a:cubicBezTo>
                  <a:cubicBezTo>
                    <a:pt x="13" y="15"/>
                    <a:pt x="12" y="15"/>
                    <a:pt x="14" y="1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8"/>
                    <a:pt x="7" y="8"/>
                    <a:pt x="7" y="5"/>
                  </a:cubicBezTo>
                  <a:cubicBezTo>
                    <a:pt x="7" y="5"/>
                    <a:pt x="8" y="4"/>
                    <a:pt x="8" y="4"/>
                  </a:cubicBezTo>
                  <a:cubicBezTo>
                    <a:pt x="12" y="0"/>
                    <a:pt x="17" y="1"/>
                    <a:pt x="22" y="1"/>
                  </a:cubicBezTo>
                  <a:cubicBezTo>
                    <a:pt x="26" y="1"/>
                    <a:pt x="31" y="1"/>
                    <a:pt x="31" y="1"/>
                  </a:cubicBezTo>
                  <a:cubicBezTo>
                    <a:pt x="32" y="1"/>
                    <a:pt x="33" y="2"/>
                    <a:pt x="33" y="3"/>
                  </a:cubicBezTo>
                  <a:cubicBezTo>
                    <a:pt x="33" y="8"/>
                    <a:pt x="27" y="10"/>
                    <a:pt x="26" y="12"/>
                  </a:cubicBezTo>
                  <a:cubicBezTo>
                    <a:pt x="28" y="11"/>
                    <a:pt x="34" y="9"/>
                    <a:pt x="34" y="1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304"/>
            <p:cNvSpPr>
              <a:spLocks/>
            </p:cNvSpPr>
            <p:nvPr/>
          </p:nvSpPr>
          <p:spPr bwMode="auto">
            <a:xfrm>
              <a:off x="3200401" y="2212783"/>
              <a:ext cx="161925" cy="87313"/>
            </a:xfrm>
            <a:custGeom>
              <a:avLst/>
              <a:gdLst>
                <a:gd name="T0" fmla="*/ 2 w 43"/>
                <a:gd name="T1" fmla="*/ 5 h 23"/>
                <a:gd name="T2" fmla="*/ 0 w 43"/>
                <a:gd name="T3" fmla="*/ 1 h 23"/>
                <a:gd name="T4" fmla="*/ 3 w 43"/>
                <a:gd name="T5" fmla="*/ 1 h 23"/>
                <a:gd name="T6" fmla="*/ 20 w 43"/>
                <a:gd name="T7" fmla="*/ 10 h 23"/>
                <a:gd name="T8" fmla="*/ 15 w 43"/>
                <a:gd name="T9" fmla="*/ 6 h 23"/>
                <a:gd name="T10" fmla="*/ 15 w 43"/>
                <a:gd name="T11" fmla="*/ 3 h 23"/>
                <a:gd name="T12" fmla="*/ 28 w 43"/>
                <a:gd name="T13" fmla="*/ 8 h 23"/>
                <a:gd name="T14" fmla="*/ 28 w 43"/>
                <a:gd name="T15" fmla="*/ 3 h 23"/>
                <a:gd name="T16" fmla="*/ 20 w 43"/>
                <a:gd name="T17" fmla="*/ 0 h 23"/>
                <a:gd name="T18" fmla="*/ 24 w 43"/>
                <a:gd name="T19" fmla="*/ 0 h 23"/>
                <a:gd name="T20" fmla="*/ 34 w 43"/>
                <a:gd name="T21" fmla="*/ 2 h 23"/>
                <a:gd name="T22" fmla="*/ 39 w 43"/>
                <a:gd name="T23" fmla="*/ 1 h 23"/>
                <a:gd name="T24" fmla="*/ 43 w 43"/>
                <a:gd name="T25" fmla="*/ 6 h 23"/>
                <a:gd name="T26" fmla="*/ 41 w 43"/>
                <a:gd name="T27" fmla="*/ 20 h 23"/>
                <a:gd name="T28" fmla="*/ 32 w 43"/>
                <a:gd name="T29" fmla="*/ 22 h 23"/>
                <a:gd name="T30" fmla="*/ 25 w 43"/>
                <a:gd name="T31" fmla="*/ 20 h 23"/>
                <a:gd name="T32" fmla="*/ 27 w 43"/>
                <a:gd name="T33" fmla="*/ 18 h 23"/>
                <a:gd name="T34" fmla="*/ 27 w 43"/>
                <a:gd name="T35" fmla="*/ 16 h 23"/>
                <a:gd name="T36" fmla="*/ 32 w 43"/>
                <a:gd name="T37" fmla="*/ 13 h 23"/>
                <a:gd name="T38" fmla="*/ 30 w 43"/>
                <a:gd name="T39" fmla="*/ 12 h 23"/>
                <a:gd name="T40" fmla="*/ 13 w 43"/>
                <a:gd name="T41" fmla="*/ 14 h 23"/>
                <a:gd name="T42" fmla="*/ 10 w 43"/>
                <a:gd name="T43" fmla="*/ 11 h 23"/>
                <a:gd name="T44" fmla="*/ 7 w 43"/>
                <a:gd name="T45" fmla="*/ 11 h 23"/>
                <a:gd name="T46" fmla="*/ 6 w 43"/>
                <a:gd name="T47" fmla="*/ 9 h 23"/>
                <a:gd name="T48" fmla="*/ 1 w 43"/>
                <a:gd name="T49" fmla="*/ 7 h 23"/>
                <a:gd name="T50" fmla="*/ 1 w 43"/>
                <a:gd name="T51" fmla="*/ 3 h 23"/>
                <a:gd name="T52" fmla="*/ 2 w 43"/>
                <a:gd name="T53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23">
                  <a:moveTo>
                    <a:pt x="2" y="5"/>
                  </a:moveTo>
                  <a:cubicBezTo>
                    <a:pt x="2" y="4"/>
                    <a:pt x="0" y="3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9" y="1"/>
                    <a:pt x="13" y="12"/>
                    <a:pt x="20" y="10"/>
                  </a:cubicBezTo>
                  <a:cubicBezTo>
                    <a:pt x="18" y="9"/>
                    <a:pt x="16" y="7"/>
                    <a:pt x="15" y="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0" y="3"/>
                    <a:pt x="22" y="8"/>
                    <a:pt x="28" y="8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4" y="3"/>
                    <a:pt x="21" y="3"/>
                    <a:pt x="20" y="0"/>
                  </a:cubicBezTo>
                  <a:cubicBezTo>
                    <a:pt x="21" y="0"/>
                    <a:pt x="22" y="0"/>
                    <a:pt x="24" y="0"/>
                  </a:cubicBezTo>
                  <a:cubicBezTo>
                    <a:pt x="28" y="0"/>
                    <a:pt x="30" y="2"/>
                    <a:pt x="34" y="2"/>
                  </a:cubicBezTo>
                  <a:cubicBezTo>
                    <a:pt x="36" y="2"/>
                    <a:pt x="37" y="1"/>
                    <a:pt x="39" y="1"/>
                  </a:cubicBezTo>
                  <a:cubicBezTo>
                    <a:pt x="43" y="1"/>
                    <a:pt x="43" y="3"/>
                    <a:pt x="43" y="6"/>
                  </a:cubicBezTo>
                  <a:cubicBezTo>
                    <a:pt x="43" y="11"/>
                    <a:pt x="41" y="14"/>
                    <a:pt x="41" y="20"/>
                  </a:cubicBezTo>
                  <a:cubicBezTo>
                    <a:pt x="38" y="22"/>
                    <a:pt x="33" y="22"/>
                    <a:pt x="32" y="22"/>
                  </a:cubicBezTo>
                  <a:cubicBezTo>
                    <a:pt x="31" y="22"/>
                    <a:pt x="25" y="23"/>
                    <a:pt x="25" y="20"/>
                  </a:cubicBezTo>
                  <a:cubicBezTo>
                    <a:pt x="25" y="20"/>
                    <a:pt x="26" y="19"/>
                    <a:pt x="27" y="18"/>
                  </a:cubicBezTo>
                  <a:cubicBezTo>
                    <a:pt x="26" y="18"/>
                    <a:pt x="26" y="17"/>
                    <a:pt x="27" y="16"/>
                  </a:cubicBezTo>
                  <a:cubicBezTo>
                    <a:pt x="27" y="14"/>
                    <a:pt x="31" y="14"/>
                    <a:pt x="32" y="13"/>
                  </a:cubicBezTo>
                  <a:cubicBezTo>
                    <a:pt x="32" y="12"/>
                    <a:pt x="31" y="12"/>
                    <a:pt x="30" y="12"/>
                  </a:cubicBezTo>
                  <a:cubicBezTo>
                    <a:pt x="26" y="12"/>
                    <a:pt x="18" y="14"/>
                    <a:pt x="13" y="14"/>
                  </a:cubicBezTo>
                  <a:cubicBezTo>
                    <a:pt x="12" y="14"/>
                    <a:pt x="10" y="13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10"/>
                    <a:pt x="2" y="8"/>
                    <a:pt x="1" y="7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305"/>
            <p:cNvSpPr>
              <a:spLocks/>
            </p:cNvSpPr>
            <p:nvPr/>
          </p:nvSpPr>
          <p:spPr bwMode="auto">
            <a:xfrm>
              <a:off x="3324226" y="2536633"/>
              <a:ext cx="93662" cy="57150"/>
            </a:xfrm>
            <a:custGeom>
              <a:avLst/>
              <a:gdLst>
                <a:gd name="T0" fmla="*/ 20 w 25"/>
                <a:gd name="T1" fmla="*/ 15 h 15"/>
                <a:gd name="T2" fmla="*/ 0 w 25"/>
                <a:gd name="T3" fmla="*/ 9 h 15"/>
                <a:gd name="T4" fmla="*/ 5 w 25"/>
                <a:gd name="T5" fmla="*/ 7 h 15"/>
                <a:gd name="T6" fmla="*/ 11 w 25"/>
                <a:gd name="T7" fmla="*/ 0 h 15"/>
                <a:gd name="T8" fmla="*/ 25 w 25"/>
                <a:gd name="T9" fmla="*/ 12 h 15"/>
                <a:gd name="T10" fmla="*/ 20 w 25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20" y="15"/>
                  </a:moveTo>
                  <a:cubicBezTo>
                    <a:pt x="17" y="15"/>
                    <a:pt x="0" y="9"/>
                    <a:pt x="0" y="9"/>
                  </a:cubicBezTo>
                  <a:cubicBezTo>
                    <a:pt x="0" y="7"/>
                    <a:pt x="4" y="8"/>
                    <a:pt x="5" y="7"/>
                  </a:cubicBezTo>
                  <a:cubicBezTo>
                    <a:pt x="8" y="7"/>
                    <a:pt x="7" y="0"/>
                    <a:pt x="11" y="0"/>
                  </a:cubicBezTo>
                  <a:cubicBezTo>
                    <a:pt x="15" y="0"/>
                    <a:pt x="24" y="9"/>
                    <a:pt x="25" y="12"/>
                  </a:cubicBezTo>
                  <a:cubicBezTo>
                    <a:pt x="23" y="13"/>
                    <a:pt x="22" y="15"/>
                    <a:pt x="20" y="1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306"/>
            <p:cNvSpPr>
              <a:spLocks/>
            </p:cNvSpPr>
            <p:nvPr/>
          </p:nvSpPr>
          <p:spPr bwMode="auto">
            <a:xfrm>
              <a:off x="3414713" y="2338195"/>
              <a:ext cx="127000" cy="100013"/>
            </a:xfrm>
            <a:custGeom>
              <a:avLst/>
              <a:gdLst>
                <a:gd name="T0" fmla="*/ 34 w 34"/>
                <a:gd name="T1" fmla="*/ 6 h 27"/>
                <a:gd name="T2" fmla="*/ 30 w 34"/>
                <a:gd name="T3" fmla="*/ 9 h 27"/>
                <a:gd name="T4" fmla="*/ 17 w 34"/>
                <a:gd name="T5" fmla="*/ 18 h 27"/>
                <a:gd name="T6" fmla="*/ 10 w 34"/>
                <a:gd name="T7" fmla="*/ 20 h 27"/>
                <a:gd name="T8" fmla="*/ 13 w 34"/>
                <a:gd name="T9" fmla="*/ 20 h 27"/>
                <a:gd name="T10" fmla="*/ 8 w 34"/>
                <a:gd name="T11" fmla="*/ 27 h 27"/>
                <a:gd name="T12" fmla="*/ 4 w 34"/>
                <a:gd name="T13" fmla="*/ 27 h 27"/>
                <a:gd name="T14" fmla="*/ 4 w 34"/>
                <a:gd name="T15" fmla="*/ 20 h 27"/>
                <a:gd name="T16" fmla="*/ 0 w 34"/>
                <a:gd name="T17" fmla="*/ 9 h 27"/>
                <a:gd name="T18" fmla="*/ 0 w 34"/>
                <a:gd name="T19" fmla="*/ 6 h 27"/>
                <a:gd name="T20" fmla="*/ 6 w 34"/>
                <a:gd name="T21" fmla="*/ 6 h 27"/>
                <a:gd name="T22" fmla="*/ 6 w 34"/>
                <a:gd name="T23" fmla="*/ 3 h 27"/>
                <a:gd name="T24" fmla="*/ 12 w 34"/>
                <a:gd name="T25" fmla="*/ 0 h 27"/>
                <a:gd name="T26" fmla="*/ 34 w 34"/>
                <a:gd name="T27" fmla="*/ 3 h 27"/>
                <a:gd name="T28" fmla="*/ 34 w 34"/>
                <a:gd name="T2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7">
                  <a:moveTo>
                    <a:pt x="34" y="6"/>
                  </a:moveTo>
                  <a:cubicBezTo>
                    <a:pt x="34" y="6"/>
                    <a:pt x="30" y="9"/>
                    <a:pt x="30" y="9"/>
                  </a:cubicBezTo>
                  <a:cubicBezTo>
                    <a:pt x="27" y="13"/>
                    <a:pt x="24" y="18"/>
                    <a:pt x="17" y="18"/>
                  </a:cubicBezTo>
                  <a:cubicBezTo>
                    <a:pt x="12" y="18"/>
                    <a:pt x="12" y="15"/>
                    <a:pt x="10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4"/>
                    <a:pt x="11" y="24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4"/>
                    <a:pt x="4" y="21"/>
                    <a:pt x="4" y="20"/>
                  </a:cubicBezTo>
                  <a:cubicBezTo>
                    <a:pt x="0" y="17"/>
                    <a:pt x="2" y="14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5" y="6"/>
                    <a:pt x="6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7" y="0"/>
                    <a:pt x="12" y="0"/>
                  </a:cubicBezTo>
                  <a:cubicBezTo>
                    <a:pt x="19" y="0"/>
                    <a:pt x="26" y="3"/>
                    <a:pt x="34" y="3"/>
                  </a:cubicBezTo>
                  <a:cubicBezTo>
                    <a:pt x="34" y="4"/>
                    <a:pt x="34" y="5"/>
                    <a:pt x="34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307"/>
            <p:cNvSpPr>
              <a:spLocks/>
            </p:cNvSpPr>
            <p:nvPr/>
          </p:nvSpPr>
          <p:spPr bwMode="auto">
            <a:xfrm>
              <a:off x="3159126" y="2157220"/>
              <a:ext cx="41275" cy="33338"/>
            </a:xfrm>
            <a:custGeom>
              <a:avLst/>
              <a:gdLst>
                <a:gd name="T0" fmla="*/ 11 w 11"/>
                <a:gd name="T1" fmla="*/ 6 h 9"/>
                <a:gd name="T2" fmla="*/ 8 w 11"/>
                <a:gd name="T3" fmla="*/ 9 h 9"/>
                <a:gd name="T4" fmla="*/ 0 w 11"/>
                <a:gd name="T5" fmla="*/ 0 h 9"/>
                <a:gd name="T6" fmla="*/ 11 w 11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11" y="6"/>
                  </a:moveTo>
                  <a:cubicBezTo>
                    <a:pt x="11" y="8"/>
                    <a:pt x="10" y="9"/>
                    <a:pt x="8" y="9"/>
                  </a:cubicBezTo>
                  <a:cubicBezTo>
                    <a:pt x="6" y="9"/>
                    <a:pt x="0" y="3"/>
                    <a:pt x="0" y="0"/>
                  </a:cubicBezTo>
                  <a:cubicBezTo>
                    <a:pt x="6" y="0"/>
                    <a:pt x="7" y="4"/>
                    <a:pt x="11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308"/>
            <p:cNvSpPr>
              <a:spLocks/>
            </p:cNvSpPr>
            <p:nvPr/>
          </p:nvSpPr>
          <p:spPr bwMode="auto">
            <a:xfrm>
              <a:off x="3186113" y="2269933"/>
              <a:ext cx="28575" cy="26988"/>
            </a:xfrm>
            <a:custGeom>
              <a:avLst/>
              <a:gdLst>
                <a:gd name="T0" fmla="*/ 6 w 8"/>
                <a:gd name="T1" fmla="*/ 0 h 7"/>
                <a:gd name="T2" fmla="*/ 8 w 8"/>
                <a:gd name="T3" fmla="*/ 4 h 7"/>
                <a:gd name="T4" fmla="*/ 5 w 8"/>
                <a:gd name="T5" fmla="*/ 7 h 7"/>
                <a:gd name="T6" fmla="*/ 0 w 8"/>
                <a:gd name="T7" fmla="*/ 6 h 7"/>
                <a:gd name="T8" fmla="*/ 6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7" y="1"/>
                    <a:pt x="8" y="2"/>
                    <a:pt x="8" y="4"/>
                  </a:cubicBezTo>
                  <a:cubicBezTo>
                    <a:pt x="8" y="6"/>
                    <a:pt x="6" y="7"/>
                    <a:pt x="5" y="7"/>
                  </a:cubicBezTo>
                  <a:cubicBezTo>
                    <a:pt x="2" y="7"/>
                    <a:pt x="2" y="6"/>
                    <a:pt x="0" y="6"/>
                  </a:cubicBezTo>
                  <a:cubicBezTo>
                    <a:pt x="1" y="3"/>
                    <a:pt x="3" y="1"/>
                    <a:pt x="6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309"/>
            <p:cNvSpPr>
              <a:spLocks/>
            </p:cNvSpPr>
            <p:nvPr/>
          </p:nvSpPr>
          <p:spPr bwMode="auto">
            <a:xfrm>
              <a:off x="3170238" y="2069908"/>
              <a:ext cx="157162" cy="84138"/>
            </a:xfrm>
            <a:custGeom>
              <a:avLst/>
              <a:gdLst>
                <a:gd name="T0" fmla="*/ 28 w 42"/>
                <a:gd name="T1" fmla="*/ 17 h 22"/>
                <a:gd name="T2" fmla="*/ 17 w 42"/>
                <a:gd name="T3" fmla="*/ 16 h 22"/>
                <a:gd name="T4" fmla="*/ 10 w 42"/>
                <a:gd name="T5" fmla="*/ 15 h 22"/>
                <a:gd name="T6" fmla="*/ 4 w 42"/>
                <a:gd name="T7" fmla="*/ 13 h 22"/>
                <a:gd name="T8" fmla="*/ 10 w 42"/>
                <a:gd name="T9" fmla="*/ 10 h 22"/>
                <a:gd name="T10" fmla="*/ 10 w 42"/>
                <a:gd name="T11" fmla="*/ 7 h 22"/>
                <a:gd name="T12" fmla="*/ 3 w 42"/>
                <a:gd name="T13" fmla="*/ 7 h 22"/>
                <a:gd name="T14" fmla="*/ 4 w 42"/>
                <a:gd name="T15" fmla="*/ 5 h 22"/>
                <a:gd name="T16" fmla="*/ 0 w 42"/>
                <a:gd name="T17" fmla="*/ 2 h 22"/>
                <a:gd name="T18" fmla="*/ 7 w 42"/>
                <a:gd name="T19" fmla="*/ 0 h 22"/>
                <a:gd name="T20" fmla="*/ 16 w 42"/>
                <a:gd name="T21" fmla="*/ 4 h 22"/>
                <a:gd name="T22" fmla="*/ 21 w 42"/>
                <a:gd name="T23" fmla="*/ 2 h 22"/>
                <a:gd name="T24" fmla="*/ 27 w 42"/>
                <a:gd name="T25" fmla="*/ 7 h 22"/>
                <a:gd name="T26" fmla="*/ 31 w 42"/>
                <a:gd name="T27" fmla="*/ 6 h 22"/>
                <a:gd name="T28" fmla="*/ 38 w 42"/>
                <a:gd name="T29" fmla="*/ 11 h 22"/>
                <a:gd name="T30" fmla="*/ 36 w 42"/>
                <a:gd name="T31" fmla="*/ 13 h 22"/>
                <a:gd name="T32" fmla="*/ 42 w 42"/>
                <a:gd name="T33" fmla="*/ 19 h 22"/>
                <a:gd name="T34" fmla="*/ 38 w 42"/>
                <a:gd name="T35" fmla="*/ 22 h 22"/>
                <a:gd name="T36" fmla="*/ 28 w 42"/>
                <a:gd name="T3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2">
                  <a:moveTo>
                    <a:pt x="28" y="17"/>
                  </a:moveTo>
                  <a:cubicBezTo>
                    <a:pt x="24" y="17"/>
                    <a:pt x="21" y="15"/>
                    <a:pt x="17" y="16"/>
                  </a:cubicBezTo>
                  <a:cubicBezTo>
                    <a:pt x="16" y="14"/>
                    <a:pt x="13" y="15"/>
                    <a:pt x="10" y="15"/>
                  </a:cubicBezTo>
                  <a:cubicBezTo>
                    <a:pt x="7" y="15"/>
                    <a:pt x="6" y="15"/>
                    <a:pt x="4" y="13"/>
                  </a:cubicBezTo>
                  <a:cubicBezTo>
                    <a:pt x="6" y="11"/>
                    <a:pt x="8" y="11"/>
                    <a:pt x="10" y="10"/>
                  </a:cubicBezTo>
                  <a:cubicBezTo>
                    <a:pt x="10" y="10"/>
                    <a:pt x="10" y="8"/>
                    <a:pt x="10" y="7"/>
                  </a:cubicBezTo>
                  <a:cubicBezTo>
                    <a:pt x="5" y="7"/>
                    <a:pt x="4" y="9"/>
                    <a:pt x="3" y="7"/>
                  </a:cubicBezTo>
                  <a:cubicBezTo>
                    <a:pt x="3" y="7"/>
                    <a:pt x="4" y="6"/>
                    <a:pt x="4" y="5"/>
                  </a:cubicBezTo>
                  <a:cubicBezTo>
                    <a:pt x="1" y="5"/>
                    <a:pt x="0" y="5"/>
                    <a:pt x="0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3" y="4"/>
                    <a:pt x="16" y="4"/>
                  </a:cubicBezTo>
                  <a:cubicBezTo>
                    <a:pt x="18" y="4"/>
                    <a:pt x="19" y="2"/>
                    <a:pt x="21" y="2"/>
                  </a:cubicBezTo>
                  <a:cubicBezTo>
                    <a:pt x="25" y="2"/>
                    <a:pt x="25" y="7"/>
                    <a:pt x="27" y="7"/>
                  </a:cubicBezTo>
                  <a:cubicBezTo>
                    <a:pt x="29" y="7"/>
                    <a:pt x="29" y="6"/>
                    <a:pt x="31" y="6"/>
                  </a:cubicBezTo>
                  <a:cubicBezTo>
                    <a:pt x="34" y="6"/>
                    <a:pt x="37" y="10"/>
                    <a:pt x="38" y="11"/>
                  </a:cubicBezTo>
                  <a:cubicBezTo>
                    <a:pt x="37" y="12"/>
                    <a:pt x="36" y="12"/>
                    <a:pt x="36" y="13"/>
                  </a:cubicBezTo>
                  <a:cubicBezTo>
                    <a:pt x="38" y="15"/>
                    <a:pt x="42" y="17"/>
                    <a:pt x="42" y="19"/>
                  </a:cubicBezTo>
                  <a:cubicBezTo>
                    <a:pt x="42" y="22"/>
                    <a:pt x="40" y="22"/>
                    <a:pt x="38" y="22"/>
                  </a:cubicBezTo>
                  <a:cubicBezTo>
                    <a:pt x="33" y="22"/>
                    <a:pt x="33" y="17"/>
                    <a:pt x="28" y="17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310"/>
            <p:cNvSpPr>
              <a:spLocks/>
            </p:cNvSpPr>
            <p:nvPr/>
          </p:nvSpPr>
          <p:spPr bwMode="auto">
            <a:xfrm>
              <a:off x="3233738" y="2141345"/>
              <a:ext cx="41275" cy="15875"/>
            </a:xfrm>
            <a:custGeom>
              <a:avLst/>
              <a:gdLst>
                <a:gd name="T0" fmla="*/ 4 w 11"/>
                <a:gd name="T1" fmla="*/ 4 h 4"/>
                <a:gd name="T2" fmla="*/ 6 w 11"/>
                <a:gd name="T3" fmla="*/ 0 h 4"/>
                <a:gd name="T4" fmla="*/ 11 w 11"/>
                <a:gd name="T5" fmla="*/ 2 h 4"/>
                <a:gd name="T6" fmla="*/ 4 w 1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4" y="4"/>
                  </a:moveTo>
                  <a:cubicBezTo>
                    <a:pt x="0" y="4"/>
                    <a:pt x="5" y="0"/>
                    <a:pt x="6" y="0"/>
                  </a:cubicBezTo>
                  <a:cubicBezTo>
                    <a:pt x="8" y="0"/>
                    <a:pt x="9" y="1"/>
                    <a:pt x="11" y="2"/>
                  </a:cubicBezTo>
                  <a:cubicBezTo>
                    <a:pt x="10" y="4"/>
                    <a:pt x="7" y="4"/>
                    <a:pt x="4" y="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311"/>
            <p:cNvSpPr>
              <a:spLocks/>
            </p:cNvSpPr>
            <p:nvPr/>
          </p:nvSpPr>
          <p:spPr bwMode="auto">
            <a:xfrm>
              <a:off x="3387726" y="2190558"/>
              <a:ext cx="417512" cy="134938"/>
            </a:xfrm>
            <a:custGeom>
              <a:avLst/>
              <a:gdLst>
                <a:gd name="T0" fmla="*/ 110 w 111"/>
                <a:gd name="T1" fmla="*/ 24 h 36"/>
                <a:gd name="T2" fmla="*/ 108 w 111"/>
                <a:gd name="T3" fmla="*/ 27 h 36"/>
                <a:gd name="T4" fmla="*/ 111 w 111"/>
                <a:gd name="T5" fmla="*/ 27 h 36"/>
                <a:gd name="T6" fmla="*/ 92 w 111"/>
                <a:gd name="T7" fmla="*/ 35 h 36"/>
                <a:gd name="T8" fmla="*/ 88 w 111"/>
                <a:gd name="T9" fmla="*/ 31 h 36"/>
                <a:gd name="T10" fmla="*/ 82 w 111"/>
                <a:gd name="T11" fmla="*/ 34 h 36"/>
                <a:gd name="T12" fmla="*/ 64 w 111"/>
                <a:gd name="T13" fmla="*/ 34 h 36"/>
                <a:gd name="T14" fmla="*/ 53 w 111"/>
                <a:gd name="T15" fmla="*/ 31 h 36"/>
                <a:gd name="T16" fmla="*/ 50 w 111"/>
                <a:gd name="T17" fmla="*/ 31 h 36"/>
                <a:gd name="T18" fmla="*/ 44 w 111"/>
                <a:gd name="T19" fmla="*/ 35 h 36"/>
                <a:gd name="T20" fmla="*/ 27 w 111"/>
                <a:gd name="T21" fmla="*/ 25 h 36"/>
                <a:gd name="T22" fmla="*/ 30 w 111"/>
                <a:gd name="T23" fmla="*/ 21 h 36"/>
                <a:gd name="T24" fmla="*/ 21 w 111"/>
                <a:gd name="T25" fmla="*/ 9 h 36"/>
                <a:gd name="T26" fmla="*/ 16 w 111"/>
                <a:gd name="T27" fmla="*/ 12 h 36"/>
                <a:gd name="T28" fmla="*/ 0 w 111"/>
                <a:gd name="T29" fmla="*/ 4 h 36"/>
                <a:gd name="T30" fmla="*/ 7 w 111"/>
                <a:gd name="T31" fmla="*/ 0 h 36"/>
                <a:gd name="T32" fmla="*/ 27 w 111"/>
                <a:gd name="T33" fmla="*/ 8 h 36"/>
                <a:gd name="T34" fmla="*/ 31 w 111"/>
                <a:gd name="T35" fmla="*/ 7 h 36"/>
                <a:gd name="T36" fmla="*/ 35 w 111"/>
                <a:gd name="T37" fmla="*/ 7 h 36"/>
                <a:gd name="T38" fmla="*/ 46 w 111"/>
                <a:gd name="T39" fmla="*/ 13 h 36"/>
                <a:gd name="T40" fmla="*/ 37 w 111"/>
                <a:gd name="T41" fmla="*/ 13 h 36"/>
                <a:gd name="T42" fmla="*/ 47 w 111"/>
                <a:gd name="T43" fmla="*/ 19 h 36"/>
                <a:gd name="T44" fmla="*/ 45 w 111"/>
                <a:gd name="T45" fmla="*/ 20 h 36"/>
                <a:gd name="T46" fmla="*/ 49 w 111"/>
                <a:gd name="T47" fmla="*/ 21 h 36"/>
                <a:gd name="T48" fmla="*/ 65 w 111"/>
                <a:gd name="T49" fmla="*/ 24 h 36"/>
                <a:gd name="T50" fmla="*/ 93 w 111"/>
                <a:gd name="T51" fmla="*/ 18 h 36"/>
                <a:gd name="T52" fmla="*/ 111 w 111"/>
                <a:gd name="T53" fmla="*/ 24 h 36"/>
                <a:gd name="T54" fmla="*/ 109 w 111"/>
                <a:gd name="T55" fmla="*/ 25 h 36"/>
                <a:gd name="T56" fmla="*/ 110 w 111"/>
                <a:gd name="T5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36">
                  <a:moveTo>
                    <a:pt x="110" y="24"/>
                  </a:moveTo>
                  <a:cubicBezTo>
                    <a:pt x="110" y="24"/>
                    <a:pt x="109" y="25"/>
                    <a:pt x="108" y="27"/>
                  </a:cubicBezTo>
                  <a:cubicBezTo>
                    <a:pt x="110" y="27"/>
                    <a:pt x="111" y="27"/>
                    <a:pt x="111" y="27"/>
                  </a:cubicBezTo>
                  <a:cubicBezTo>
                    <a:pt x="110" y="35"/>
                    <a:pt x="100" y="35"/>
                    <a:pt x="92" y="35"/>
                  </a:cubicBezTo>
                  <a:cubicBezTo>
                    <a:pt x="89" y="35"/>
                    <a:pt x="88" y="33"/>
                    <a:pt x="88" y="31"/>
                  </a:cubicBezTo>
                  <a:cubicBezTo>
                    <a:pt x="85" y="32"/>
                    <a:pt x="84" y="33"/>
                    <a:pt x="82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59" y="36"/>
                    <a:pt x="52" y="35"/>
                    <a:pt x="53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2"/>
                    <a:pt x="46" y="35"/>
                    <a:pt x="44" y="35"/>
                  </a:cubicBezTo>
                  <a:cubicBezTo>
                    <a:pt x="39" y="35"/>
                    <a:pt x="27" y="29"/>
                    <a:pt x="27" y="25"/>
                  </a:cubicBezTo>
                  <a:cubicBezTo>
                    <a:pt x="27" y="23"/>
                    <a:pt x="29" y="22"/>
                    <a:pt x="30" y="21"/>
                  </a:cubicBezTo>
                  <a:cubicBezTo>
                    <a:pt x="26" y="17"/>
                    <a:pt x="25" y="13"/>
                    <a:pt x="21" y="9"/>
                  </a:cubicBezTo>
                  <a:cubicBezTo>
                    <a:pt x="20" y="11"/>
                    <a:pt x="18" y="12"/>
                    <a:pt x="16" y="12"/>
                  </a:cubicBezTo>
                  <a:cubicBezTo>
                    <a:pt x="14" y="12"/>
                    <a:pt x="0" y="6"/>
                    <a:pt x="0" y="4"/>
                  </a:cubicBezTo>
                  <a:cubicBezTo>
                    <a:pt x="0" y="0"/>
                    <a:pt x="4" y="0"/>
                    <a:pt x="7" y="0"/>
                  </a:cubicBezTo>
                  <a:cubicBezTo>
                    <a:pt x="17" y="0"/>
                    <a:pt x="19" y="8"/>
                    <a:pt x="27" y="8"/>
                  </a:cubicBezTo>
                  <a:cubicBezTo>
                    <a:pt x="29" y="8"/>
                    <a:pt x="30" y="8"/>
                    <a:pt x="31" y="7"/>
                  </a:cubicBezTo>
                  <a:cubicBezTo>
                    <a:pt x="33" y="7"/>
                    <a:pt x="35" y="7"/>
                    <a:pt x="35" y="7"/>
                  </a:cubicBezTo>
                  <a:cubicBezTo>
                    <a:pt x="33" y="12"/>
                    <a:pt x="44" y="10"/>
                    <a:pt x="46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9"/>
                    <a:pt x="44" y="16"/>
                    <a:pt x="47" y="19"/>
                  </a:cubicBezTo>
                  <a:cubicBezTo>
                    <a:pt x="47" y="19"/>
                    <a:pt x="45" y="19"/>
                    <a:pt x="45" y="20"/>
                  </a:cubicBezTo>
                  <a:cubicBezTo>
                    <a:pt x="45" y="23"/>
                    <a:pt x="48" y="22"/>
                    <a:pt x="49" y="21"/>
                  </a:cubicBezTo>
                  <a:cubicBezTo>
                    <a:pt x="54" y="22"/>
                    <a:pt x="59" y="24"/>
                    <a:pt x="65" y="24"/>
                  </a:cubicBezTo>
                  <a:cubicBezTo>
                    <a:pt x="77" y="24"/>
                    <a:pt x="81" y="18"/>
                    <a:pt x="93" y="18"/>
                  </a:cubicBezTo>
                  <a:cubicBezTo>
                    <a:pt x="102" y="18"/>
                    <a:pt x="108" y="18"/>
                    <a:pt x="111" y="24"/>
                  </a:cubicBezTo>
                  <a:cubicBezTo>
                    <a:pt x="111" y="24"/>
                    <a:pt x="110" y="25"/>
                    <a:pt x="109" y="25"/>
                  </a:cubicBezTo>
                  <a:lnTo>
                    <a:pt x="110" y="24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312"/>
            <p:cNvSpPr>
              <a:spLocks/>
            </p:cNvSpPr>
            <p:nvPr/>
          </p:nvSpPr>
          <p:spPr bwMode="auto">
            <a:xfrm>
              <a:off x="3395663" y="2261995"/>
              <a:ext cx="71437" cy="57150"/>
            </a:xfrm>
            <a:custGeom>
              <a:avLst/>
              <a:gdLst>
                <a:gd name="T0" fmla="*/ 3 w 19"/>
                <a:gd name="T1" fmla="*/ 5 h 15"/>
                <a:gd name="T2" fmla="*/ 9 w 19"/>
                <a:gd name="T3" fmla="*/ 0 h 15"/>
                <a:gd name="T4" fmla="*/ 19 w 19"/>
                <a:gd name="T5" fmla="*/ 7 h 15"/>
                <a:gd name="T6" fmla="*/ 14 w 19"/>
                <a:gd name="T7" fmla="*/ 15 h 15"/>
                <a:gd name="T8" fmla="*/ 0 w 19"/>
                <a:gd name="T9" fmla="*/ 9 h 15"/>
                <a:gd name="T10" fmla="*/ 3 w 19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3" y="5"/>
                  </a:moveTo>
                  <a:cubicBezTo>
                    <a:pt x="5" y="5"/>
                    <a:pt x="4" y="0"/>
                    <a:pt x="9" y="0"/>
                  </a:cubicBezTo>
                  <a:cubicBezTo>
                    <a:pt x="13" y="0"/>
                    <a:pt x="19" y="5"/>
                    <a:pt x="19" y="7"/>
                  </a:cubicBezTo>
                  <a:cubicBezTo>
                    <a:pt x="19" y="11"/>
                    <a:pt x="18" y="15"/>
                    <a:pt x="14" y="15"/>
                  </a:cubicBezTo>
                  <a:cubicBezTo>
                    <a:pt x="13" y="15"/>
                    <a:pt x="0" y="9"/>
                    <a:pt x="0" y="9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313"/>
            <p:cNvSpPr>
              <a:spLocks/>
            </p:cNvSpPr>
            <p:nvPr/>
          </p:nvSpPr>
          <p:spPr bwMode="auto">
            <a:xfrm>
              <a:off x="3403601" y="2157220"/>
              <a:ext cx="66675" cy="19050"/>
            </a:xfrm>
            <a:custGeom>
              <a:avLst/>
              <a:gdLst>
                <a:gd name="T0" fmla="*/ 15 w 18"/>
                <a:gd name="T1" fmla="*/ 0 h 5"/>
                <a:gd name="T2" fmla="*/ 18 w 18"/>
                <a:gd name="T3" fmla="*/ 0 h 5"/>
                <a:gd name="T4" fmla="*/ 18 w 18"/>
                <a:gd name="T5" fmla="*/ 3 h 5"/>
                <a:gd name="T6" fmla="*/ 14 w 18"/>
                <a:gd name="T7" fmla="*/ 5 h 5"/>
                <a:gd name="T8" fmla="*/ 0 w 18"/>
                <a:gd name="T9" fmla="*/ 2 h 5"/>
                <a:gd name="T10" fmla="*/ 15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5" y="0"/>
                  </a:moveTo>
                  <a:cubicBezTo>
                    <a:pt x="17" y="0"/>
                    <a:pt x="15" y="0"/>
                    <a:pt x="18" y="0"/>
                  </a:cubicBezTo>
                  <a:cubicBezTo>
                    <a:pt x="18" y="1"/>
                    <a:pt x="18" y="2"/>
                    <a:pt x="18" y="3"/>
                  </a:cubicBezTo>
                  <a:cubicBezTo>
                    <a:pt x="18" y="4"/>
                    <a:pt x="16" y="5"/>
                    <a:pt x="14" y="5"/>
                  </a:cubicBezTo>
                  <a:cubicBezTo>
                    <a:pt x="13" y="5"/>
                    <a:pt x="0" y="2"/>
                    <a:pt x="0" y="2"/>
                  </a:cubicBezTo>
                  <a:cubicBezTo>
                    <a:pt x="2" y="0"/>
                    <a:pt x="10" y="0"/>
                    <a:pt x="15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Freeform 314"/>
            <p:cNvSpPr>
              <a:spLocks/>
            </p:cNvSpPr>
            <p:nvPr/>
          </p:nvSpPr>
          <p:spPr bwMode="auto">
            <a:xfrm>
              <a:off x="3351213" y="2093720"/>
              <a:ext cx="77787" cy="63500"/>
            </a:xfrm>
            <a:custGeom>
              <a:avLst/>
              <a:gdLst>
                <a:gd name="T0" fmla="*/ 6 w 21"/>
                <a:gd name="T1" fmla="*/ 14 h 17"/>
                <a:gd name="T2" fmla="*/ 8 w 21"/>
                <a:gd name="T3" fmla="*/ 12 h 17"/>
                <a:gd name="T4" fmla="*/ 0 w 21"/>
                <a:gd name="T5" fmla="*/ 3 h 17"/>
                <a:gd name="T6" fmla="*/ 6 w 21"/>
                <a:gd name="T7" fmla="*/ 0 h 17"/>
                <a:gd name="T8" fmla="*/ 13 w 21"/>
                <a:gd name="T9" fmla="*/ 3 h 17"/>
                <a:gd name="T10" fmla="*/ 21 w 21"/>
                <a:gd name="T11" fmla="*/ 8 h 17"/>
                <a:gd name="T12" fmla="*/ 21 w 21"/>
                <a:gd name="T13" fmla="*/ 14 h 17"/>
                <a:gd name="T14" fmla="*/ 6 w 21"/>
                <a:gd name="T15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7">
                  <a:moveTo>
                    <a:pt x="6" y="14"/>
                  </a:moveTo>
                  <a:cubicBezTo>
                    <a:pt x="6" y="13"/>
                    <a:pt x="7" y="12"/>
                    <a:pt x="8" y="12"/>
                  </a:cubicBezTo>
                  <a:cubicBezTo>
                    <a:pt x="5" y="9"/>
                    <a:pt x="0" y="8"/>
                    <a:pt x="0" y="3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1"/>
                    <a:pt x="11" y="3"/>
                    <a:pt x="13" y="3"/>
                  </a:cubicBezTo>
                  <a:cubicBezTo>
                    <a:pt x="13" y="9"/>
                    <a:pt x="21" y="4"/>
                    <a:pt x="21" y="8"/>
                  </a:cubicBezTo>
                  <a:cubicBezTo>
                    <a:pt x="21" y="10"/>
                    <a:pt x="21" y="11"/>
                    <a:pt x="21" y="14"/>
                  </a:cubicBezTo>
                  <a:cubicBezTo>
                    <a:pt x="13" y="16"/>
                    <a:pt x="6" y="17"/>
                    <a:pt x="6" y="1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315"/>
            <p:cNvSpPr>
              <a:spLocks/>
            </p:cNvSpPr>
            <p:nvPr/>
          </p:nvSpPr>
          <p:spPr bwMode="auto">
            <a:xfrm>
              <a:off x="3321051" y="2033395"/>
              <a:ext cx="30162" cy="19050"/>
            </a:xfrm>
            <a:custGeom>
              <a:avLst/>
              <a:gdLst>
                <a:gd name="T0" fmla="*/ 8 w 8"/>
                <a:gd name="T1" fmla="*/ 0 h 5"/>
                <a:gd name="T2" fmla="*/ 8 w 8"/>
                <a:gd name="T3" fmla="*/ 5 h 5"/>
                <a:gd name="T4" fmla="*/ 4 w 8"/>
                <a:gd name="T5" fmla="*/ 5 h 5"/>
                <a:gd name="T6" fmla="*/ 0 w 8"/>
                <a:gd name="T7" fmla="*/ 0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4"/>
                    <a:pt x="0" y="3"/>
                    <a:pt x="0" y="0"/>
                  </a:cubicBezTo>
                  <a:cubicBezTo>
                    <a:pt x="3" y="0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316"/>
            <p:cNvSpPr>
              <a:spLocks/>
            </p:cNvSpPr>
            <p:nvPr/>
          </p:nvSpPr>
          <p:spPr bwMode="auto">
            <a:xfrm>
              <a:off x="3406776" y="1957195"/>
              <a:ext cx="266700" cy="180975"/>
            </a:xfrm>
            <a:custGeom>
              <a:avLst/>
              <a:gdLst>
                <a:gd name="T0" fmla="*/ 47 w 71"/>
                <a:gd name="T1" fmla="*/ 19 h 48"/>
                <a:gd name="T2" fmla="*/ 50 w 71"/>
                <a:gd name="T3" fmla="*/ 19 h 48"/>
                <a:gd name="T4" fmla="*/ 50 w 71"/>
                <a:gd name="T5" fmla="*/ 16 h 48"/>
                <a:gd name="T6" fmla="*/ 49 w 71"/>
                <a:gd name="T7" fmla="*/ 15 h 48"/>
                <a:gd name="T8" fmla="*/ 51 w 71"/>
                <a:gd name="T9" fmla="*/ 15 h 48"/>
                <a:gd name="T10" fmla="*/ 54 w 71"/>
                <a:gd name="T11" fmla="*/ 19 h 48"/>
                <a:gd name="T12" fmla="*/ 57 w 71"/>
                <a:gd name="T13" fmla="*/ 22 h 48"/>
                <a:gd name="T14" fmla="*/ 55 w 71"/>
                <a:gd name="T15" fmla="*/ 25 h 48"/>
                <a:gd name="T16" fmla="*/ 59 w 71"/>
                <a:gd name="T17" fmla="*/ 25 h 48"/>
                <a:gd name="T18" fmla="*/ 70 w 71"/>
                <a:gd name="T19" fmla="*/ 28 h 48"/>
                <a:gd name="T20" fmla="*/ 70 w 71"/>
                <a:gd name="T21" fmla="*/ 32 h 48"/>
                <a:gd name="T22" fmla="*/ 65 w 71"/>
                <a:gd name="T23" fmla="*/ 33 h 48"/>
                <a:gd name="T24" fmla="*/ 54 w 71"/>
                <a:gd name="T25" fmla="*/ 40 h 48"/>
                <a:gd name="T26" fmla="*/ 50 w 71"/>
                <a:gd name="T27" fmla="*/ 36 h 48"/>
                <a:gd name="T28" fmla="*/ 48 w 71"/>
                <a:gd name="T29" fmla="*/ 39 h 48"/>
                <a:gd name="T30" fmla="*/ 51 w 71"/>
                <a:gd name="T31" fmla="*/ 44 h 48"/>
                <a:gd name="T32" fmla="*/ 47 w 71"/>
                <a:gd name="T33" fmla="*/ 44 h 48"/>
                <a:gd name="T34" fmla="*/ 47 w 71"/>
                <a:gd name="T35" fmla="*/ 47 h 48"/>
                <a:gd name="T36" fmla="*/ 38 w 71"/>
                <a:gd name="T37" fmla="*/ 42 h 48"/>
                <a:gd name="T38" fmla="*/ 33 w 71"/>
                <a:gd name="T39" fmla="*/ 48 h 48"/>
                <a:gd name="T40" fmla="*/ 24 w 71"/>
                <a:gd name="T41" fmla="*/ 44 h 48"/>
                <a:gd name="T42" fmla="*/ 27 w 71"/>
                <a:gd name="T43" fmla="*/ 42 h 48"/>
                <a:gd name="T44" fmla="*/ 17 w 71"/>
                <a:gd name="T45" fmla="*/ 36 h 48"/>
                <a:gd name="T46" fmla="*/ 34 w 71"/>
                <a:gd name="T47" fmla="*/ 32 h 48"/>
                <a:gd name="T48" fmla="*/ 25 w 71"/>
                <a:gd name="T49" fmla="*/ 30 h 48"/>
                <a:gd name="T50" fmla="*/ 18 w 71"/>
                <a:gd name="T51" fmla="*/ 32 h 48"/>
                <a:gd name="T52" fmla="*/ 15 w 71"/>
                <a:gd name="T53" fmla="*/ 29 h 48"/>
                <a:gd name="T54" fmla="*/ 10 w 71"/>
                <a:gd name="T55" fmla="*/ 31 h 48"/>
                <a:gd name="T56" fmla="*/ 8 w 71"/>
                <a:gd name="T57" fmla="*/ 28 h 48"/>
                <a:gd name="T58" fmla="*/ 13 w 71"/>
                <a:gd name="T59" fmla="*/ 25 h 48"/>
                <a:gd name="T60" fmla="*/ 0 w 71"/>
                <a:gd name="T61" fmla="*/ 18 h 48"/>
                <a:gd name="T62" fmla="*/ 3 w 71"/>
                <a:gd name="T63" fmla="*/ 18 h 48"/>
                <a:gd name="T64" fmla="*/ 10 w 71"/>
                <a:gd name="T65" fmla="*/ 20 h 48"/>
                <a:gd name="T66" fmla="*/ 12 w 71"/>
                <a:gd name="T67" fmla="*/ 19 h 48"/>
                <a:gd name="T68" fmla="*/ 2 w 71"/>
                <a:gd name="T69" fmla="*/ 14 h 48"/>
                <a:gd name="T70" fmla="*/ 8 w 71"/>
                <a:gd name="T71" fmla="*/ 11 h 48"/>
                <a:gd name="T72" fmla="*/ 14 w 71"/>
                <a:gd name="T73" fmla="*/ 13 h 48"/>
                <a:gd name="T74" fmla="*/ 16 w 71"/>
                <a:gd name="T75" fmla="*/ 11 h 48"/>
                <a:gd name="T76" fmla="*/ 10 w 71"/>
                <a:gd name="T77" fmla="*/ 11 h 48"/>
                <a:gd name="T78" fmla="*/ 7 w 71"/>
                <a:gd name="T79" fmla="*/ 7 h 48"/>
                <a:gd name="T80" fmla="*/ 15 w 71"/>
                <a:gd name="T81" fmla="*/ 5 h 48"/>
                <a:gd name="T82" fmla="*/ 19 w 71"/>
                <a:gd name="T83" fmla="*/ 5 h 48"/>
                <a:gd name="T84" fmla="*/ 12 w 71"/>
                <a:gd name="T85" fmla="*/ 0 h 48"/>
                <a:gd name="T86" fmla="*/ 27 w 71"/>
                <a:gd name="T87" fmla="*/ 3 h 48"/>
                <a:gd name="T88" fmla="*/ 34 w 71"/>
                <a:gd name="T89" fmla="*/ 13 h 48"/>
                <a:gd name="T90" fmla="*/ 43 w 71"/>
                <a:gd name="T91" fmla="*/ 13 h 48"/>
                <a:gd name="T92" fmla="*/ 47 w 71"/>
                <a:gd name="T93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48">
                  <a:moveTo>
                    <a:pt x="47" y="19"/>
                  </a:moveTo>
                  <a:cubicBezTo>
                    <a:pt x="50" y="19"/>
                    <a:pt x="50" y="19"/>
                    <a:pt x="50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5"/>
                    <a:pt x="50" y="15"/>
                    <a:pt x="51" y="15"/>
                  </a:cubicBezTo>
                  <a:cubicBezTo>
                    <a:pt x="54" y="15"/>
                    <a:pt x="54" y="16"/>
                    <a:pt x="54" y="19"/>
                  </a:cubicBezTo>
                  <a:cubicBezTo>
                    <a:pt x="54" y="20"/>
                    <a:pt x="57" y="20"/>
                    <a:pt x="57" y="22"/>
                  </a:cubicBezTo>
                  <a:cubicBezTo>
                    <a:pt x="57" y="24"/>
                    <a:pt x="55" y="24"/>
                    <a:pt x="55" y="25"/>
                  </a:cubicBezTo>
                  <a:cubicBezTo>
                    <a:pt x="55" y="28"/>
                    <a:pt x="59" y="25"/>
                    <a:pt x="59" y="25"/>
                  </a:cubicBezTo>
                  <a:cubicBezTo>
                    <a:pt x="61" y="25"/>
                    <a:pt x="67" y="28"/>
                    <a:pt x="70" y="28"/>
                  </a:cubicBezTo>
                  <a:cubicBezTo>
                    <a:pt x="70" y="30"/>
                    <a:pt x="71" y="31"/>
                    <a:pt x="70" y="32"/>
                  </a:cubicBezTo>
                  <a:cubicBezTo>
                    <a:pt x="69" y="33"/>
                    <a:pt x="66" y="33"/>
                    <a:pt x="65" y="33"/>
                  </a:cubicBezTo>
                  <a:cubicBezTo>
                    <a:pt x="60" y="33"/>
                    <a:pt x="57" y="40"/>
                    <a:pt x="54" y="40"/>
                  </a:cubicBezTo>
                  <a:cubicBezTo>
                    <a:pt x="51" y="40"/>
                    <a:pt x="51" y="38"/>
                    <a:pt x="50" y="36"/>
                  </a:cubicBezTo>
                  <a:cubicBezTo>
                    <a:pt x="49" y="37"/>
                    <a:pt x="49" y="38"/>
                    <a:pt x="48" y="39"/>
                  </a:cubicBezTo>
                  <a:cubicBezTo>
                    <a:pt x="49" y="41"/>
                    <a:pt x="50" y="42"/>
                    <a:pt x="51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4" y="47"/>
                    <a:pt x="40" y="44"/>
                    <a:pt x="38" y="42"/>
                  </a:cubicBezTo>
                  <a:cubicBezTo>
                    <a:pt x="38" y="47"/>
                    <a:pt x="36" y="48"/>
                    <a:pt x="33" y="48"/>
                  </a:cubicBezTo>
                  <a:cubicBezTo>
                    <a:pt x="29" y="48"/>
                    <a:pt x="24" y="47"/>
                    <a:pt x="24" y="44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3" y="42"/>
                    <a:pt x="17" y="40"/>
                    <a:pt x="17" y="36"/>
                  </a:cubicBezTo>
                  <a:cubicBezTo>
                    <a:pt x="17" y="32"/>
                    <a:pt x="31" y="32"/>
                    <a:pt x="34" y="32"/>
                  </a:cubicBezTo>
                  <a:cubicBezTo>
                    <a:pt x="30" y="31"/>
                    <a:pt x="28" y="30"/>
                    <a:pt x="25" y="30"/>
                  </a:cubicBezTo>
                  <a:cubicBezTo>
                    <a:pt x="21" y="30"/>
                    <a:pt x="20" y="32"/>
                    <a:pt x="18" y="32"/>
                  </a:cubicBezTo>
                  <a:cubicBezTo>
                    <a:pt x="15" y="32"/>
                    <a:pt x="15" y="30"/>
                    <a:pt x="15" y="29"/>
                  </a:cubicBezTo>
                  <a:cubicBezTo>
                    <a:pt x="12" y="30"/>
                    <a:pt x="12" y="31"/>
                    <a:pt x="10" y="31"/>
                  </a:cubicBezTo>
                  <a:cubicBezTo>
                    <a:pt x="8" y="31"/>
                    <a:pt x="8" y="30"/>
                    <a:pt x="8" y="28"/>
                  </a:cubicBezTo>
                  <a:cubicBezTo>
                    <a:pt x="10" y="28"/>
                    <a:pt x="12" y="27"/>
                    <a:pt x="13" y="25"/>
                  </a:cubicBezTo>
                  <a:cubicBezTo>
                    <a:pt x="5" y="25"/>
                    <a:pt x="1" y="25"/>
                    <a:pt x="0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8" y="20"/>
                    <a:pt x="10" y="20"/>
                  </a:cubicBezTo>
                  <a:cubicBezTo>
                    <a:pt x="11" y="20"/>
                    <a:pt x="12" y="19"/>
                    <a:pt x="12" y="19"/>
                  </a:cubicBezTo>
                  <a:cubicBezTo>
                    <a:pt x="9" y="18"/>
                    <a:pt x="2" y="16"/>
                    <a:pt x="2" y="14"/>
                  </a:cubicBezTo>
                  <a:cubicBezTo>
                    <a:pt x="2" y="11"/>
                    <a:pt x="5" y="11"/>
                    <a:pt x="8" y="11"/>
                  </a:cubicBezTo>
                  <a:cubicBezTo>
                    <a:pt x="11" y="11"/>
                    <a:pt x="12" y="13"/>
                    <a:pt x="14" y="13"/>
                  </a:cubicBezTo>
                  <a:cubicBezTo>
                    <a:pt x="15" y="13"/>
                    <a:pt x="15" y="11"/>
                    <a:pt x="16" y="11"/>
                  </a:cubicBezTo>
                  <a:cubicBezTo>
                    <a:pt x="14" y="9"/>
                    <a:pt x="11" y="11"/>
                    <a:pt x="10" y="11"/>
                  </a:cubicBezTo>
                  <a:cubicBezTo>
                    <a:pt x="9" y="11"/>
                    <a:pt x="7" y="7"/>
                    <a:pt x="7" y="7"/>
                  </a:cubicBezTo>
                  <a:cubicBezTo>
                    <a:pt x="10" y="6"/>
                    <a:pt x="11" y="4"/>
                    <a:pt x="15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4"/>
                    <a:pt x="13" y="3"/>
                    <a:pt x="12" y="0"/>
                  </a:cubicBezTo>
                  <a:cubicBezTo>
                    <a:pt x="18" y="1"/>
                    <a:pt x="23" y="1"/>
                    <a:pt x="27" y="3"/>
                  </a:cubicBezTo>
                  <a:cubicBezTo>
                    <a:pt x="31" y="5"/>
                    <a:pt x="30" y="11"/>
                    <a:pt x="34" y="13"/>
                  </a:cubicBezTo>
                  <a:cubicBezTo>
                    <a:pt x="37" y="14"/>
                    <a:pt x="40" y="12"/>
                    <a:pt x="43" y="13"/>
                  </a:cubicBezTo>
                  <a:cubicBezTo>
                    <a:pt x="47" y="14"/>
                    <a:pt x="45" y="17"/>
                    <a:pt x="47" y="1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Freeform 317"/>
            <p:cNvSpPr>
              <a:spLocks/>
            </p:cNvSpPr>
            <p:nvPr/>
          </p:nvSpPr>
          <p:spPr bwMode="auto">
            <a:xfrm>
              <a:off x="3621088" y="2701733"/>
              <a:ext cx="173037" cy="109538"/>
            </a:xfrm>
            <a:custGeom>
              <a:avLst/>
              <a:gdLst>
                <a:gd name="T0" fmla="*/ 3 w 46"/>
                <a:gd name="T1" fmla="*/ 20 h 29"/>
                <a:gd name="T2" fmla="*/ 5 w 46"/>
                <a:gd name="T3" fmla="*/ 17 h 29"/>
                <a:gd name="T4" fmla="*/ 5 w 46"/>
                <a:gd name="T5" fmla="*/ 13 h 29"/>
                <a:gd name="T6" fmla="*/ 13 w 46"/>
                <a:gd name="T7" fmla="*/ 0 h 29"/>
                <a:gd name="T8" fmla="*/ 16 w 46"/>
                <a:gd name="T9" fmla="*/ 6 h 29"/>
                <a:gd name="T10" fmla="*/ 18 w 46"/>
                <a:gd name="T11" fmla="*/ 4 h 29"/>
                <a:gd name="T12" fmla="*/ 34 w 46"/>
                <a:gd name="T13" fmla="*/ 13 h 29"/>
                <a:gd name="T14" fmla="*/ 36 w 46"/>
                <a:gd name="T15" fmla="*/ 17 h 29"/>
                <a:gd name="T16" fmla="*/ 46 w 46"/>
                <a:gd name="T17" fmla="*/ 22 h 29"/>
                <a:gd name="T18" fmla="*/ 38 w 46"/>
                <a:gd name="T19" fmla="*/ 24 h 29"/>
                <a:gd name="T20" fmla="*/ 32 w 46"/>
                <a:gd name="T21" fmla="*/ 24 h 29"/>
                <a:gd name="T22" fmla="*/ 24 w 46"/>
                <a:gd name="T23" fmla="*/ 19 h 29"/>
                <a:gd name="T24" fmla="*/ 13 w 46"/>
                <a:gd name="T25" fmla="*/ 27 h 29"/>
                <a:gd name="T26" fmla="*/ 11 w 46"/>
                <a:gd name="T27" fmla="*/ 29 h 29"/>
                <a:gd name="T28" fmla="*/ 9 w 46"/>
                <a:gd name="T29" fmla="*/ 24 h 29"/>
                <a:gd name="T30" fmla="*/ 0 w 46"/>
                <a:gd name="T31" fmla="*/ 24 h 29"/>
                <a:gd name="T32" fmla="*/ 3 w 46"/>
                <a:gd name="T3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29">
                  <a:moveTo>
                    <a:pt x="3" y="20"/>
                  </a:moveTo>
                  <a:cubicBezTo>
                    <a:pt x="4" y="19"/>
                    <a:pt x="5" y="18"/>
                    <a:pt x="5" y="17"/>
                  </a:cubicBezTo>
                  <a:cubicBezTo>
                    <a:pt x="5" y="15"/>
                    <a:pt x="5" y="15"/>
                    <a:pt x="5" y="13"/>
                  </a:cubicBezTo>
                  <a:cubicBezTo>
                    <a:pt x="5" y="9"/>
                    <a:pt x="7" y="0"/>
                    <a:pt x="13" y="0"/>
                  </a:cubicBezTo>
                  <a:cubicBezTo>
                    <a:pt x="14" y="3"/>
                    <a:pt x="15" y="4"/>
                    <a:pt x="16" y="6"/>
                  </a:cubicBezTo>
                  <a:cubicBezTo>
                    <a:pt x="17" y="5"/>
                    <a:pt x="18" y="5"/>
                    <a:pt x="18" y="4"/>
                  </a:cubicBezTo>
                  <a:cubicBezTo>
                    <a:pt x="23" y="10"/>
                    <a:pt x="30" y="8"/>
                    <a:pt x="34" y="13"/>
                  </a:cubicBezTo>
                  <a:cubicBezTo>
                    <a:pt x="36" y="15"/>
                    <a:pt x="35" y="17"/>
                    <a:pt x="36" y="17"/>
                  </a:cubicBezTo>
                  <a:cubicBezTo>
                    <a:pt x="40" y="20"/>
                    <a:pt x="44" y="19"/>
                    <a:pt x="46" y="22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36" y="24"/>
                    <a:pt x="34" y="24"/>
                    <a:pt x="32" y="24"/>
                  </a:cubicBezTo>
                  <a:cubicBezTo>
                    <a:pt x="32" y="24"/>
                    <a:pt x="25" y="19"/>
                    <a:pt x="24" y="19"/>
                  </a:cubicBezTo>
                  <a:cubicBezTo>
                    <a:pt x="24" y="24"/>
                    <a:pt x="16" y="28"/>
                    <a:pt x="13" y="27"/>
                  </a:cubicBezTo>
                  <a:cubicBezTo>
                    <a:pt x="12" y="28"/>
                    <a:pt x="12" y="29"/>
                    <a:pt x="11" y="29"/>
                  </a:cubicBezTo>
                  <a:cubicBezTo>
                    <a:pt x="8" y="29"/>
                    <a:pt x="9" y="27"/>
                    <a:pt x="9" y="24"/>
                  </a:cubicBezTo>
                  <a:cubicBezTo>
                    <a:pt x="6" y="23"/>
                    <a:pt x="2" y="24"/>
                    <a:pt x="0" y="24"/>
                  </a:cubicBezTo>
                  <a:cubicBezTo>
                    <a:pt x="0" y="20"/>
                    <a:pt x="3" y="21"/>
                    <a:pt x="3" y="2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318"/>
            <p:cNvSpPr>
              <a:spLocks/>
            </p:cNvSpPr>
            <p:nvPr/>
          </p:nvSpPr>
          <p:spPr bwMode="auto">
            <a:xfrm>
              <a:off x="3865563" y="2593783"/>
              <a:ext cx="52387" cy="52388"/>
            </a:xfrm>
            <a:custGeom>
              <a:avLst/>
              <a:gdLst>
                <a:gd name="T0" fmla="*/ 14 w 14"/>
                <a:gd name="T1" fmla="*/ 9 h 14"/>
                <a:gd name="T2" fmla="*/ 6 w 14"/>
                <a:gd name="T3" fmla="*/ 14 h 14"/>
                <a:gd name="T4" fmla="*/ 0 w 14"/>
                <a:gd name="T5" fmla="*/ 9 h 14"/>
                <a:gd name="T6" fmla="*/ 14 w 14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4">
                  <a:moveTo>
                    <a:pt x="14" y="9"/>
                  </a:moveTo>
                  <a:cubicBezTo>
                    <a:pt x="14" y="12"/>
                    <a:pt x="8" y="14"/>
                    <a:pt x="6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0"/>
                    <a:pt x="14" y="2"/>
                    <a:pt x="14" y="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319"/>
            <p:cNvSpPr>
              <a:spLocks/>
            </p:cNvSpPr>
            <p:nvPr/>
          </p:nvSpPr>
          <p:spPr bwMode="auto">
            <a:xfrm>
              <a:off x="3706813" y="2814445"/>
              <a:ext cx="41275" cy="34925"/>
            </a:xfrm>
            <a:custGeom>
              <a:avLst/>
              <a:gdLst>
                <a:gd name="T0" fmla="*/ 5 w 11"/>
                <a:gd name="T1" fmla="*/ 0 h 9"/>
                <a:gd name="T2" fmla="*/ 11 w 11"/>
                <a:gd name="T3" fmla="*/ 1 h 9"/>
                <a:gd name="T4" fmla="*/ 0 w 11"/>
                <a:gd name="T5" fmla="*/ 9 h 9"/>
                <a:gd name="T6" fmla="*/ 0 w 11"/>
                <a:gd name="T7" fmla="*/ 6 h 9"/>
                <a:gd name="T8" fmla="*/ 5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10" y="0"/>
                    <a:pt x="9" y="0"/>
                    <a:pt x="11" y="1"/>
                  </a:cubicBezTo>
                  <a:cubicBezTo>
                    <a:pt x="9" y="4"/>
                    <a:pt x="4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4"/>
                    <a:pt x="5" y="2"/>
                    <a:pt x="5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320"/>
            <p:cNvSpPr>
              <a:spLocks/>
            </p:cNvSpPr>
            <p:nvPr/>
          </p:nvSpPr>
          <p:spPr bwMode="auto">
            <a:xfrm>
              <a:off x="3775076" y="2355658"/>
              <a:ext cx="115887" cy="49213"/>
            </a:xfrm>
            <a:custGeom>
              <a:avLst/>
              <a:gdLst>
                <a:gd name="T0" fmla="*/ 12 w 31"/>
                <a:gd name="T1" fmla="*/ 13 h 13"/>
                <a:gd name="T2" fmla="*/ 5 w 31"/>
                <a:gd name="T3" fmla="*/ 8 h 13"/>
                <a:gd name="T4" fmla="*/ 0 w 31"/>
                <a:gd name="T5" fmla="*/ 3 h 13"/>
                <a:gd name="T6" fmla="*/ 4 w 31"/>
                <a:gd name="T7" fmla="*/ 0 h 13"/>
                <a:gd name="T8" fmla="*/ 15 w 31"/>
                <a:gd name="T9" fmla="*/ 2 h 13"/>
                <a:gd name="T10" fmla="*/ 31 w 31"/>
                <a:gd name="T11" fmla="*/ 9 h 13"/>
                <a:gd name="T12" fmla="*/ 27 w 31"/>
                <a:gd name="T13" fmla="*/ 12 h 13"/>
                <a:gd name="T14" fmla="*/ 20 w 31"/>
                <a:gd name="T15" fmla="*/ 11 h 13"/>
                <a:gd name="T16" fmla="*/ 12 w 3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">
                  <a:moveTo>
                    <a:pt x="12" y="13"/>
                  </a:moveTo>
                  <a:cubicBezTo>
                    <a:pt x="7" y="13"/>
                    <a:pt x="3" y="12"/>
                    <a:pt x="5" y="8"/>
                  </a:cubicBezTo>
                  <a:cubicBezTo>
                    <a:pt x="3" y="7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1" y="2"/>
                    <a:pt x="15" y="2"/>
                  </a:cubicBezTo>
                  <a:cubicBezTo>
                    <a:pt x="22" y="2"/>
                    <a:pt x="27" y="7"/>
                    <a:pt x="31" y="9"/>
                  </a:cubicBezTo>
                  <a:cubicBezTo>
                    <a:pt x="30" y="11"/>
                    <a:pt x="29" y="12"/>
                    <a:pt x="27" y="12"/>
                  </a:cubicBezTo>
                  <a:cubicBezTo>
                    <a:pt x="24" y="12"/>
                    <a:pt x="22" y="11"/>
                    <a:pt x="20" y="11"/>
                  </a:cubicBezTo>
                  <a:cubicBezTo>
                    <a:pt x="17" y="11"/>
                    <a:pt x="15" y="13"/>
                    <a:pt x="12" y="1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321"/>
            <p:cNvSpPr>
              <a:spLocks/>
            </p:cNvSpPr>
            <p:nvPr/>
          </p:nvSpPr>
          <p:spPr bwMode="auto">
            <a:xfrm>
              <a:off x="3786188" y="2838258"/>
              <a:ext cx="26987" cy="28575"/>
            </a:xfrm>
            <a:custGeom>
              <a:avLst/>
              <a:gdLst>
                <a:gd name="T0" fmla="*/ 7 w 7"/>
                <a:gd name="T1" fmla="*/ 3 h 8"/>
                <a:gd name="T2" fmla="*/ 3 w 7"/>
                <a:gd name="T3" fmla="*/ 8 h 8"/>
                <a:gd name="T4" fmla="*/ 0 w 7"/>
                <a:gd name="T5" fmla="*/ 4 h 8"/>
                <a:gd name="T6" fmla="*/ 7 w 7"/>
                <a:gd name="T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cubicBezTo>
                    <a:pt x="6" y="4"/>
                    <a:pt x="6" y="8"/>
                    <a:pt x="3" y="8"/>
                  </a:cubicBezTo>
                  <a:cubicBezTo>
                    <a:pt x="3" y="8"/>
                    <a:pt x="0" y="4"/>
                    <a:pt x="0" y="4"/>
                  </a:cubicBezTo>
                  <a:cubicBezTo>
                    <a:pt x="0" y="0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322"/>
            <p:cNvSpPr>
              <a:spLocks/>
            </p:cNvSpPr>
            <p:nvPr/>
          </p:nvSpPr>
          <p:spPr bwMode="auto">
            <a:xfrm>
              <a:off x="3925888" y="2608070"/>
              <a:ext cx="28575" cy="15875"/>
            </a:xfrm>
            <a:custGeom>
              <a:avLst/>
              <a:gdLst>
                <a:gd name="T0" fmla="*/ 3 w 8"/>
                <a:gd name="T1" fmla="*/ 4 h 4"/>
                <a:gd name="T2" fmla="*/ 0 w 8"/>
                <a:gd name="T3" fmla="*/ 2 h 4"/>
                <a:gd name="T4" fmla="*/ 3 w 8"/>
                <a:gd name="T5" fmla="*/ 0 h 4"/>
                <a:gd name="T6" fmla="*/ 8 w 8"/>
                <a:gd name="T7" fmla="*/ 3 h 4"/>
                <a:gd name="T8" fmla="*/ 3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4"/>
                  </a:moveTo>
                  <a:cubicBezTo>
                    <a:pt x="2" y="4"/>
                    <a:pt x="0" y="3"/>
                    <a:pt x="0" y="2"/>
                  </a:cubicBezTo>
                  <a:cubicBezTo>
                    <a:pt x="0" y="1"/>
                    <a:pt x="3" y="0"/>
                    <a:pt x="3" y="0"/>
                  </a:cubicBezTo>
                  <a:cubicBezTo>
                    <a:pt x="5" y="0"/>
                    <a:pt x="7" y="3"/>
                    <a:pt x="8" y="3"/>
                  </a:cubicBezTo>
                  <a:cubicBezTo>
                    <a:pt x="5" y="4"/>
                    <a:pt x="6" y="4"/>
                    <a:pt x="3" y="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323"/>
            <p:cNvSpPr>
              <a:spLocks/>
            </p:cNvSpPr>
            <p:nvPr/>
          </p:nvSpPr>
          <p:spPr bwMode="auto">
            <a:xfrm>
              <a:off x="3805238" y="2558858"/>
              <a:ext cx="30162" cy="19050"/>
            </a:xfrm>
            <a:custGeom>
              <a:avLst/>
              <a:gdLst>
                <a:gd name="T0" fmla="*/ 3 w 8"/>
                <a:gd name="T1" fmla="*/ 5 h 5"/>
                <a:gd name="T2" fmla="*/ 8 w 8"/>
                <a:gd name="T3" fmla="*/ 0 h 5"/>
                <a:gd name="T4" fmla="*/ 3 w 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5" y="0"/>
                    <a:pt x="8" y="0"/>
                  </a:cubicBezTo>
                  <a:cubicBezTo>
                    <a:pt x="7" y="2"/>
                    <a:pt x="6" y="5"/>
                    <a:pt x="3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324"/>
            <p:cNvSpPr>
              <a:spLocks/>
            </p:cNvSpPr>
            <p:nvPr/>
          </p:nvSpPr>
          <p:spPr bwMode="auto">
            <a:xfrm>
              <a:off x="3549651" y="2355658"/>
              <a:ext cx="698500" cy="504825"/>
            </a:xfrm>
            <a:custGeom>
              <a:avLst/>
              <a:gdLst>
                <a:gd name="T0" fmla="*/ 172 w 186"/>
                <a:gd name="T1" fmla="*/ 100 h 134"/>
                <a:gd name="T2" fmla="*/ 145 w 186"/>
                <a:gd name="T3" fmla="*/ 87 h 134"/>
                <a:gd name="T4" fmla="*/ 149 w 186"/>
                <a:gd name="T5" fmla="*/ 91 h 134"/>
                <a:gd name="T6" fmla="*/ 146 w 186"/>
                <a:gd name="T7" fmla="*/ 94 h 134"/>
                <a:gd name="T8" fmla="*/ 154 w 186"/>
                <a:gd name="T9" fmla="*/ 103 h 134"/>
                <a:gd name="T10" fmla="*/ 164 w 186"/>
                <a:gd name="T11" fmla="*/ 105 h 134"/>
                <a:gd name="T12" fmla="*/ 168 w 186"/>
                <a:gd name="T13" fmla="*/ 115 h 134"/>
                <a:gd name="T14" fmla="*/ 143 w 186"/>
                <a:gd name="T15" fmla="*/ 115 h 134"/>
                <a:gd name="T16" fmla="*/ 157 w 186"/>
                <a:gd name="T17" fmla="*/ 131 h 134"/>
                <a:gd name="T18" fmla="*/ 152 w 186"/>
                <a:gd name="T19" fmla="*/ 131 h 134"/>
                <a:gd name="T20" fmla="*/ 120 w 186"/>
                <a:gd name="T21" fmla="*/ 116 h 134"/>
                <a:gd name="T22" fmla="*/ 98 w 186"/>
                <a:gd name="T23" fmla="*/ 108 h 134"/>
                <a:gd name="T24" fmla="*/ 87 w 186"/>
                <a:gd name="T25" fmla="*/ 109 h 134"/>
                <a:gd name="T26" fmla="*/ 87 w 186"/>
                <a:gd name="T27" fmla="*/ 97 h 134"/>
                <a:gd name="T28" fmla="*/ 107 w 186"/>
                <a:gd name="T29" fmla="*/ 94 h 134"/>
                <a:gd name="T30" fmla="*/ 108 w 186"/>
                <a:gd name="T31" fmla="*/ 86 h 134"/>
                <a:gd name="T32" fmla="*/ 96 w 186"/>
                <a:gd name="T33" fmla="*/ 58 h 134"/>
                <a:gd name="T34" fmla="*/ 87 w 186"/>
                <a:gd name="T35" fmla="*/ 58 h 134"/>
                <a:gd name="T36" fmla="*/ 75 w 186"/>
                <a:gd name="T37" fmla="*/ 43 h 134"/>
                <a:gd name="T38" fmla="*/ 63 w 186"/>
                <a:gd name="T39" fmla="*/ 46 h 134"/>
                <a:gd name="T40" fmla="*/ 22 w 186"/>
                <a:gd name="T41" fmla="*/ 42 h 134"/>
                <a:gd name="T42" fmla="*/ 6 w 186"/>
                <a:gd name="T43" fmla="*/ 35 h 134"/>
                <a:gd name="T44" fmla="*/ 16 w 186"/>
                <a:gd name="T45" fmla="*/ 33 h 134"/>
                <a:gd name="T46" fmla="*/ 0 w 186"/>
                <a:gd name="T47" fmla="*/ 24 h 134"/>
                <a:gd name="T48" fmla="*/ 6 w 186"/>
                <a:gd name="T49" fmla="*/ 8 h 134"/>
                <a:gd name="T50" fmla="*/ 32 w 186"/>
                <a:gd name="T51" fmla="*/ 2 h 134"/>
                <a:gd name="T52" fmla="*/ 24 w 186"/>
                <a:gd name="T53" fmla="*/ 16 h 134"/>
                <a:gd name="T54" fmla="*/ 26 w 186"/>
                <a:gd name="T55" fmla="*/ 24 h 134"/>
                <a:gd name="T56" fmla="*/ 28 w 186"/>
                <a:gd name="T57" fmla="*/ 13 h 134"/>
                <a:gd name="T58" fmla="*/ 62 w 186"/>
                <a:gd name="T59" fmla="*/ 15 h 134"/>
                <a:gd name="T60" fmla="*/ 66 w 186"/>
                <a:gd name="T61" fmla="*/ 17 h 134"/>
                <a:gd name="T62" fmla="*/ 81 w 186"/>
                <a:gd name="T63" fmla="*/ 14 h 134"/>
                <a:gd name="T64" fmla="*/ 112 w 186"/>
                <a:gd name="T65" fmla="*/ 28 h 134"/>
                <a:gd name="T66" fmla="*/ 125 w 186"/>
                <a:gd name="T67" fmla="*/ 33 h 134"/>
                <a:gd name="T68" fmla="*/ 141 w 186"/>
                <a:gd name="T69" fmla="*/ 43 h 134"/>
                <a:gd name="T70" fmla="*/ 151 w 186"/>
                <a:gd name="T71" fmla="*/ 48 h 134"/>
                <a:gd name="T72" fmla="*/ 150 w 186"/>
                <a:gd name="T73" fmla="*/ 52 h 134"/>
                <a:gd name="T74" fmla="*/ 146 w 186"/>
                <a:gd name="T75" fmla="*/ 59 h 134"/>
                <a:gd name="T76" fmla="*/ 163 w 186"/>
                <a:gd name="T77" fmla="*/ 69 h 134"/>
                <a:gd name="T78" fmla="*/ 176 w 186"/>
                <a:gd name="T79" fmla="*/ 78 h 134"/>
                <a:gd name="T80" fmla="*/ 186 w 186"/>
                <a:gd name="T81" fmla="*/ 85 h 134"/>
                <a:gd name="T82" fmla="*/ 180 w 186"/>
                <a:gd name="T83" fmla="*/ 9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134">
                  <a:moveTo>
                    <a:pt x="175" y="94"/>
                  </a:moveTo>
                  <a:cubicBezTo>
                    <a:pt x="175" y="97"/>
                    <a:pt x="174" y="100"/>
                    <a:pt x="172" y="100"/>
                  </a:cubicBezTo>
                  <a:cubicBezTo>
                    <a:pt x="160" y="100"/>
                    <a:pt x="160" y="85"/>
                    <a:pt x="149" y="85"/>
                  </a:cubicBezTo>
                  <a:cubicBezTo>
                    <a:pt x="148" y="85"/>
                    <a:pt x="145" y="87"/>
                    <a:pt x="145" y="87"/>
                  </a:cubicBezTo>
                  <a:cubicBezTo>
                    <a:pt x="147" y="89"/>
                    <a:pt x="147" y="88"/>
                    <a:pt x="149" y="88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7" y="91"/>
                    <a:pt x="146" y="91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9" y="97"/>
                    <a:pt x="152" y="102"/>
                    <a:pt x="154" y="103"/>
                  </a:cubicBezTo>
                  <a:cubicBezTo>
                    <a:pt x="158" y="104"/>
                    <a:pt x="159" y="101"/>
                    <a:pt x="160" y="105"/>
                  </a:cubicBezTo>
                  <a:cubicBezTo>
                    <a:pt x="162" y="105"/>
                    <a:pt x="162" y="105"/>
                    <a:pt x="164" y="105"/>
                  </a:cubicBezTo>
                  <a:cubicBezTo>
                    <a:pt x="164" y="109"/>
                    <a:pt x="164" y="109"/>
                    <a:pt x="164" y="110"/>
                  </a:cubicBezTo>
                  <a:cubicBezTo>
                    <a:pt x="164" y="111"/>
                    <a:pt x="168" y="113"/>
                    <a:pt x="168" y="115"/>
                  </a:cubicBezTo>
                  <a:cubicBezTo>
                    <a:pt x="168" y="117"/>
                    <a:pt x="165" y="122"/>
                    <a:pt x="164" y="124"/>
                  </a:cubicBezTo>
                  <a:cubicBezTo>
                    <a:pt x="160" y="124"/>
                    <a:pt x="146" y="118"/>
                    <a:pt x="143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4" y="120"/>
                    <a:pt x="157" y="125"/>
                    <a:pt x="157" y="131"/>
                  </a:cubicBezTo>
                  <a:cubicBezTo>
                    <a:pt x="157" y="133"/>
                    <a:pt x="155" y="134"/>
                    <a:pt x="154" y="134"/>
                  </a:cubicBezTo>
                  <a:cubicBezTo>
                    <a:pt x="153" y="134"/>
                    <a:pt x="153" y="131"/>
                    <a:pt x="152" y="131"/>
                  </a:cubicBezTo>
                  <a:cubicBezTo>
                    <a:pt x="145" y="128"/>
                    <a:pt x="141" y="129"/>
                    <a:pt x="135" y="126"/>
                  </a:cubicBezTo>
                  <a:cubicBezTo>
                    <a:pt x="130" y="123"/>
                    <a:pt x="116" y="123"/>
                    <a:pt x="120" y="116"/>
                  </a:cubicBezTo>
                  <a:cubicBezTo>
                    <a:pt x="113" y="112"/>
                    <a:pt x="109" y="108"/>
                    <a:pt x="103" y="104"/>
                  </a:cubicBezTo>
                  <a:cubicBezTo>
                    <a:pt x="101" y="106"/>
                    <a:pt x="100" y="108"/>
                    <a:pt x="98" y="108"/>
                  </a:cubicBezTo>
                  <a:cubicBezTo>
                    <a:pt x="96" y="108"/>
                    <a:pt x="96" y="106"/>
                    <a:pt x="94" y="106"/>
                  </a:cubicBezTo>
                  <a:cubicBezTo>
                    <a:pt x="91" y="106"/>
                    <a:pt x="90" y="109"/>
                    <a:pt x="87" y="109"/>
                  </a:cubicBezTo>
                  <a:cubicBezTo>
                    <a:pt x="85" y="109"/>
                    <a:pt x="78" y="106"/>
                    <a:pt x="78" y="103"/>
                  </a:cubicBezTo>
                  <a:cubicBezTo>
                    <a:pt x="78" y="101"/>
                    <a:pt x="84" y="97"/>
                    <a:pt x="87" y="97"/>
                  </a:cubicBezTo>
                  <a:cubicBezTo>
                    <a:pt x="91" y="97"/>
                    <a:pt x="94" y="97"/>
                    <a:pt x="96" y="97"/>
                  </a:cubicBezTo>
                  <a:cubicBezTo>
                    <a:pt x="98" y="97"/>
                    <a:pt x="104" y="96"/>
                    <a:pt x="107" y="94"/>
                  </a:cubicBezTo>
                  <a:cubicBezTo>
                    <a:pt x="106" y="93"/>
                    <a:pt x="103" y="91"/>
                    <a:pt x="103" y="89"/>
                  </a:cubicBezTo>
                  <a:cubicBezTo>
                    <a:pt x="103" y="85"/>
                    <a:pt x="107" y="87"/>
                    <a:pt x="108" y="86"/>
                  </a:cubicBezTo>
                  <a:cubicBezTo>
                    <a:pt x="110" y="84"/>
                    <a:pt x="115" y="79"/>
                    <a:pt x="115" y="75"/>
                  </a:cubicBezTo>
                  <a:cubicBezTo>
                    <a:pt x="115" y="70"/>
                    <a:pt x="101" y="58"/>
                    <a:pt x="96" y="58"/>
                  </a:cubicBezTo>
                  <a:cubicBezTo>
                    <a:pt x="93" y="58"/>
                    <a:pt x="91" y="61"/>
                    <a:pt x="89" y="61"/>
                  </a:cubicBezTo>
                  <a:cubicBezTo>
                    <a:pt x="88" y="61"/>
                    <a:pt x="87" y="59"/>
                    <a:pt x="87" y="58"/>
                  </a:cubicBezTo>
                  <a:cubicBezTo>
                    <a:pt x="87" y="56"/>
                    <a:pt x="91" y="56"/>
                    <a:pt x="92" y="55"/>
                  </a:cubicBezTo>
                  <a:cubicBezTo>
                    <a:pt x="90" y="53"/>
                    <a:pt x="78" y="43"/>
                    <a:pt x="75" y="43"/>
                  </a:cubicBezTo>
                  <a:cubicBezTo>
                    <a:pt x="72" y="43"/>
                    <a:pt x="69" y="52"/>
                    <a:pt x="65" y="52"/>
                  </a:cubicBezTo>
                  <a:cubicBezTo>
                    <a:pt x="62" y="52"/>
                    <a:pt x="63" y="48"/>
                    <a:pt x="63" y="46"/>
                  </a:cubicBezTo>
                  <a:cubicBezTo>
                    <a:pt x="56" y="46"/>
                    <a:pt x="39" y="46"/>
                    <a:pt x="28" y="46"/>
                  </a:cubicBezTo>
                  <a:cubicBezTo>
                    <a:pt x="27" y="46"/>
                    <a:pt x="23" y="44"/>
                    <a:pt x="2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39"/>
                    <a:pt x="6" y="38"/>
                    <a:pt x="6" y="35"/>
                  </a:cubicBezTo>
                  <a:cubicBezTo>
                    <a:pt x="9" y="34"/>
                    <a:pt x="12" y="35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1"/>
                    <a:pt x="4" y="31"/>
                    <a:pt x="4" y="31"/>
                  </a:cubicBezTo>
                  <a:cubicBezTo>
                    <a:pt x="4" y="31"/>
                    <a:pt x="0" y="26"/>
                    <a:pt x="0" y="24"/>
                  </a:cubicBezTo>
                  <a:cubicBezTo>
                    <a:pt x="0" y="18"/>
                    <a:pt x="1" y="17"/>
                    <a:pt x="5" y="14"/>
                  </a:cubicBezTo>
                  <a:cubicBezTo>
                    <a:pt x="6" y="13"/>
                    <a:pt x="5" y="9"/>
                    <a:pt x="6" y="8"/>
                  </a:cubicBezTo>
                  <a:cubicBezTo>
                    <a:pt x="11" y="3"/>
                    <a:pt x="17" y="0"/>
                    <a:pt x="24" y="0"/>
                  </a:cubicBezTo>
                  <a:cubicBezTo>
                    <a:pt x="24" y="0"/>
                    <a:pt x="32" y="2"/>
                    <a:pt x="32" y="2"/>
                  </a:cubicBezTo>
                  <a:cubicBezTo>
                    <a:pt x="30" y="7"/>
                    <a:pt x="22" y="7"/>
                    <a:pt x="22" y="14"/>
                  </a:cubicBezTo>
                  <a:cubicBezTo>
                    <a:pt x="22" y="15"/>
                    <a:pt x="23" y="16"/>
                    <a:pt x="24" y="16"/>
                  </a:cubicBezTo>
                  <a:cubicBezTo>
                    <a:pt x="23" y="17"/>
                    <a:pt x="24" y="20"/>
                    <a:pt x="24" y="20"/>
                  </a:cubicBezTo>
                  <a:cubicBezTo>
                    <a:pt x="24" y="22"/>
                    <a:pt x="23" y="24"/>
                    <a:pt x="26" y="24"/>
                  </a:cubicBezTo>
                  <a:cubicBezTo>
                    <a:pt x="28" y="24"/>
                    <a:pt x="31" y="21"/>
                    <a:pt x="31" y="19"/>
                  </a:cubicBezTo>
                  <a:cubicBezTo>
                    <a:pt x="31" y="17"/>
                    <a:pt x="28" y="15"/>
                    <a:pt x="28" y="13"/>
                  </a:cubicBezTo>
                  <a:cubicBezTo>
                    <a:pt x="28" y="4"/>
                    <a:pt x="44" y="2"/>
                    <a:pt x="53" y="2"/>
                  </a:cubicBezTo>
                  <a:cubicBezTo>
                    <a:pt x="59" y="2"/>
                    <a:pt x="62" y="10"/>
                    <a:pt x="62" y="15"/>
                  </a:cubicBezTo>
                  <a:cubicBezTo>
                    <a:pt x="62" y="16"/>
                    <a:pt x="61" y="19"/>
                    <a:pt x="62" y="19"/>
                  </a:cubicBezTo>
                  <a:cubicBezTo>
                    <a:pt x="63" y="19"/>
                    <a:pt x="64" y="17"/>
                    <a:pt x="66" y="17"/>
                  </a:cubicBezTo>
                  <a:cubicBezTo>
                    <a:pt x="69" y="17"/>
                    <a:pt x="69" y="19"/>
                    <a:pt x="72" y="19"/>
                  </a:cubicBezTo>
                  <a:cubicBezTo>
                    <a:pt x="75" y="19"/>
                    <a:pt x="77" y="14"/>
                    <a:pt x="81" y="14"/>
                  </a:cubicBezTo>
                  <a:cubicBezTo>
                    <a:pt x="85" y="14"/>
                    <a:pt x="95" y="15"/>
                    <a:pt x="98" y="17"/>
                  </a:cubicBezTo>
                  <a:cubicBezTo>
                    <a:pt x="103" y="21"/>
                    <a:pt x="104" y="28"/>
                    <a:pt x="112" y="28"/>
                  </a:cubicBezTo>
                  <a:cubicBezTo>
                    <a:pt x="115" y="28"/>
                    <a:pt x="116" y="28"/>
                    <a:pt x="117" y="28"/>
                  </a:cubicBezTo>
                  <a:cubicBezTo>
                    <a:pt x="120" y="28"/>
                    <a:pt x="125" y="29"/>
                    <a:pt x="125" y="33"/>
                  </a:cubicBezTo>
                  <a:cubicBezTo>
                    <a:pt x="131" y="35"/>
                    <a:pt x="134" y="38"/>
                    <a:pt x="141" y="39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2" y="43"/>
                    <a:pt x="145" y="43"/>
                    <a:pt x="145" y="43"/>
                  </a:cubicBezTo>
                  <a:cubicBezTo>
                    <a:pt x="148" y="43"/>
                    <a:pt x="150" y="45"/>
                    <a:pt x="151" y="48"/>
                  </a:cubicBezTo>
                  <a:cubicBezTo>
                    <a:pt x="148" y="49"/>
                    <a:pt x="145" y="49"/>
                    <a:pt x="143" y="52"/>
                  </a:cubicBezTo>
                  <a:cubicBezTo>
                    <a:pt x="147" y="52"/>
                    <a:pt x="148" y="52"/>
                    <a:pt x="150" y="52"/>
                  </a:cubicBezTo>
                  <a:cubicBezTo>
                    <a:pt x="151" y="52"/>
                    <a:pt x="152" y="53"/>
                    <a:pt x="153" y="54"/>
                  </a:cubicBezTo>
                  <a:cubicBezTo>
                    <a:pt x="150" y="56"/>
                    <a:pt x="148" y="56"/>
                    <a:pt x="146" y="59"/>
                  </a:cubicBezTo>
                  <a:cubicBezTo>
                    <a:pt x="148" y="60"/>
                    <a:pt x="149" y="61"/>
                    <a:pt x="152" y="61"/>
                  </a:cubicBezTo>
                  <a:cubicBezTo>
                    <a:pt x="152" y="66"/>
                    <a:pt x="159" y="69"/>
                    <a:pt x="163" y="69"/>
                  </a:cubicBezTo>
                  <a:cubicBezTo>
                    <a:pt x="164" y="73"/>
                    <a:pt x="165" y="77"/>
                    <a:pt x="168" y="77"/>
                  </a:cubicBezTo>
                  <a:cubicBezTo>
                    <a:pt x="173" y="77"/>
                    <a:pt x="174" y="74"/>
                    <a:pt x="176" y="78"/>
                  </a:cubicBezTo>
                  <a:cubicBezTo>
                    <a:pt x="177" y="79"/>
                    <a:pt x="179" y="79"/>
                    <a:pt x="180" y="79"/>
                  </a:cubicBezTo>
                  <a:cubicBezTo>
                    <a:pt x="185" y="79"/>
                    <a:pt x="186" y="81"/>
                    <a:pt x="186" y="85"/>
                  </a:cubicBezTo>
                  <a:cubicBezTo>
                    <a:pt x="186" y="87"/>
                    <a:pt x="183" y="88"/>
                    <a:pt x="180" y="88"/>
                  </a:cubicBezTo>
                  <a:cubicBezTo>
                    <a:pt x="180" y="91"/>
                    <a:pt x="180" y="90"/>
                    <a:pt x="180" y="91"/>
                  </a:cubicBezTo>
                  <a:cubicBezTo>
                    <a:pt x="180" y="92"/>
                    <a:pt x="179" y="94"/>
                    <a:pt x="175" y="9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325"/>
            <p:cNvSpPr>
              <a:spLocks/>
            </p:cNvSpPr>
            <p:nvPr/>
          </p:nvSpPr>
          <p:spPr bwMode="auto">
            <a:xfrm>
              <a:off x="3838576" y="2789045"/>
              <a:ext cx="19050" cy="19050"/>
            </a:xfrm>
            <a:custGeom>
              <a:avLst/>
              <a:gdLst>
                <a:gd name="T0" fmla="*/ 5 w 5"/>
                <a:gd name="T1" fmla="*/ 3 h 5"/>
                <a:gd name="T2" fmla="*/ 0 w 5"/>
                <a:gd name="T3" fmla="*/ 3 h 5"/>
                <a:gd name="T4" fmla="*/ 5 w 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2" y="5"/>
                    <a:pt x="2" y="5"/>
                    <a:pt x="0" y="3"/>
                  </a:cubicBezTo>
                  <a:cubicBezTo>
                    <a:pt x="2" y="0"/>
                    <a:pt x="2" y="2"/>
                    <a:pt x="5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326"/>
            <p:cNvSpPr>
              <a:spLocks/>
            </p:cNvSpPr>
            <p:nvPr/>
          </p:nvSpPr>
          <p:spPr bwMode="auto">
            <a:xfrm>
              <a:off x="3692526" y="2690620"/>
              <a:ext cx="19050" cy="19050"/>
            </a:xfrm>
            <a:custGeom>
              <a:avLst/>
              <a:gdLst>
                <a:gd name="T0" fmla="*/ 1 w 5"/>
                <a:gd name="T1" fmla="*/ 2 h 5"/>
                <a:gd name="T2" fmla="*/ 5 w 5"/>
                <a:gd name="T3" fmla="*/ 5 h 5"/>
                <a:gd name="T4" fmla="*/ 1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1" y="2"/>
                  </a:moveTo>
                  <a:cubicBezTo>
                    <a:pt x="4" y="0"/>
                    <a:pt x="4" y="3"/>
                    <a:pt x="5" y="5"/>
                  </a:cubicBezTo>
                  <a:cubicBezTo>
                    <a:pt x="2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327"/>
            <p:cNvSpPr>
              <a:spLocks/>
            </p:cNvSpPr>
            <p:nvPr/>
          </p:nvSpPr>
          <p:spPr bwMode="auto">
            <a:xfrm>
              <a:off x="3508376" y="1849245"/>
              <a:ext cx="747712" cy="390525"/>
            </a:xfrm>
            <a:custGeom>
              <a:avLst/>
              <a:gdLst>
                <a:gd name="T0" fmla="*/ 158 w 199"/>
                <a:gd name="T1" fmla="*/ 8 h 104"/>
                <a:gd name="T2" fmla="*/ 180 w 199"/>
                <a:gd name="T3" fmla="*/ 4 h 104"/>
                <a:gd name="T4" fmla="*/ 199 w 199"/>
                <a:gd name="T5" fmla="*/ 14 h 104"/>
                <a:gd name="T6" fmla="*/ 161 w 199"/>
                <a:gd name="T7" fmla="*/ 26 h 104"/>
                <a:gd name="T8" fmla="*/ 152 w 199"/>
                <a:gd name="T9" fmla="*/ 37 h 104"/>
                <a:gd name="T10" fmla="*/ 119 w 199"/>
                <a:gd name="T11" fmla="*/ 55 h 104"/>
                <a:gd name="T12" fmla="*/ 111 w 199"/>
                <a:gd name="T13" fmla="*/ 60 h 104"/>
                <a:gd name="T14" fmla="*/ 111 w 199"/>
                <a:gd name="T15" fmla="*/ 70 h 104"/>
                <a:gd name="T16" fmla="*/ 89 w 199"/>
                <a:gd name="T17" fmla="*/ 80 h 104"/>
                <a:gd name="T18" fmla="*/ 81 w 199"/>
                <a:gd name="T19" fmla="*/ 94 h 104"/>
                <a:gd name="T20" fmla="*/ 90 w 199"/>
                <a:gd name="T21" fmla="*/ 96 h 104"/>
                <a:gd name="T22" fmla="*/ 65 w 199"/>
                <a:gd name="T23" fmla="*/ 100 h 104"/>
                <a:gd name="T24" fmla="*/ 41 w 199"/>
                <a:gd name="T25" fmla="*/ 103 h 104"/>
                <a:gd name="T26" fmla="*/ 17 w 199"/>
                <a:gd name="T27" fmla="*/ 100 h 104"/>
                <a:gd name="T28" fmla="*/ 31 w 199"/>
                <a:gd name="T29" fmla="*/ 90 h 104"/>
                <a:gd name="T30" fmla="*/ 29 w 199"/>
                <a:gd name="T31" fmla="*/ 81 h 104"/>
                <a:gd name="T32" fmla="*/ 47 w 199"/>
                <a:gd name="T33" fmla="*/ 87 h 104"/>
                <a:gd name="T34" fmla="*/ 34 w 199"/>
                <a:gd name="T35" fmla="*/ 76 h 104"/>
                <a:gd name="T36" fmla="*/ 28 w 199"/>
                <a:gd name="T37" fmla="*/ 77 h 104"/>
                <a:gd name="T38" fmla="*/ 35 w 199"/>
                <a:gd name="T39" fmla="*/ 67 h 104"/>
                <a:gd name="T40" fmla="*/ 32 w 199"/>
                <a:gd name="T41" fmla="*/ 49 h 104"/>
                <a:gd name="T42" fmla="*/ 34 w 199"/>
                <a:gd name="T43" fmla="*/ 45 h 104"/>
                <a:gd name="T44" fmla="*/ 50 w 199"/>
                <a:gd name="T45" fmla="*/ 45 h 104"/>
                <a:gd name="T46" fmla="*/ 55 w 199"/>
                <a:gd name="T47" fmla="*/ 46 h 104"/>
                <a:gd name="T48" fmla="*/ 68 w 199"/>
                <a:gd name="T49" fmla="*/ 44 h 104"/>
                <a:gd name="T50" fmla="*/ 76 w 199"/>
                <a:gd name="T51" fmla="*/ 37 h 104"/>
                <a:gd name="T52" fmla="*/ 51 w 199"/>
                <a:gd name="T53" fmla="*/ 41 h 104"/>
                <a:gd name="T54" fmla="*/ 37 w 199"/>
                <a:gd name="T55" fmla="*/ 39 h 104"/>
                <a:gd name="T56" fmla="*/ 29 w 199"/>
                <a:gd name="T57" fmla="*/ 41 h 104"/>
                <a:gd name="T58" fmla="*/ 23 w 199"/>
                <a:gd name="T59" fmla="*/ 34 h 104"/>
                <a:gd name="T60" fmla="*/ 26 w 199"/>
                <a:gd name="T61" fmla="*/ 27 h 104"/>
                <a:gd name="T62" fmla="*/ 13 w 199"/>
                <a:gd name="T63" fmla="*/ 30 h 104"/>
                <a:gd name="T64" fmla="*/ 15 w 199"/>
                <a:gd name="T65" fmla="*/ 25 h 104"/>
                <a:gd name="T66" fmla="*/ 5 w 199"/>
                <a:gd name="T67" fmla="*/ 26 h 104"/>
                <a:gd name="T68" fmla="*/ 22 w 199"/>
                <a:gd name="T69" fmla="*/ 18 h 104"/>
                <a:gd name="T70" fmla="*/ 29 w 199"/>
                <a:gd name="T71" fmla="*/ 16 h 104"/>
                <a:gd name="T72" fmla="*/ 54 w 199"/>
                <a:gd name="T73" fmla="*/ 16 h 104"/>
                <a:gd name="T74" fmla="*/ 69 w 199"/>
                <a:gd name="T75" fmla="*/ 5 h 104"/>
                <a:gd name="T76" fmla="*/ 101 w 199"/>
                <a:gd name="T77" fmla="*/ 2 h 104"/>
                <a:gd name="T78" fmla="*/ 112 w 199"/>
                <a:gd name="T79" fmla="*/ 3 h 104"/>
                <a:gd name="T80" fmla="*/ 126 w 199"/>
                <a:gd name="T81" fmla="*/ 1 h 104"/>
                <a:gd name="T82" fmla="*/ 162 w 199"/>
                <a:gd name="T83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104">
                  <a:moveTo>
                    <a:pt x="162" y="5"/>
                  </a:moveTo>
                  <a:cubicBezTo>
                    <a:pt x="160" y="7"/>
                    <a:pt x="160" y="7"/>
                    <a:pt x="158" y="8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8" y="3"/>
                    <a:pt x="178" y="4"/>
                    <a:pt x="180" y="4"/>
                  </a:cubicBezTo>
                  <a:cubicBezTo>
                    <a:pt x="183" y="5"/>
                    <a:pt x="183" y="7"/>
                    <a:pt x="184" y="8"/>
                  </a:cubicBezTo>
                  <a:cubicBezTo>
                    <a:pt x="187" y="11"/>
                    <a:pt x="199" y="10"/>
                    <a:pt x="199" y="14"/>
                  </a:cubicBezTo>
                  <a:cubicBezTo>
                    <a:pt x="199" y="17"/>
                    <a:pt x="195" y="16"/>
                    <a:pt x="193" y="17"/>
                  </a:cubicBezTo>
                  <a:cubicBezTo>
                    <a:pt x="184" y="24"/>
                    <a:pt x="173" y="20"/>
                    <a:pt x="161" y="26"/>
                  </a:cubicBezTo>
                  <a:cubicBezTo>
                    <a:pt x="163" y="28"/>
                    <a:pt x="172" y="26"/>
                    <a:pt x="178" y="26"/>
                  </a:cubicBezTo>
                  <a:cubicBezTo>
                    <a:pt x="173" y="32"/>
                    <a:pt x="160" y="35"/>
                    <a:pt x="152" y="37"/>
                  </a:cubicBezTo>
                  <a:cubicBezTo>
                    <a:pt x="143" y="40"/>
                    <a:pt x="137" y="49"/>
                    <a:pt x="131" y="54"/>
                  </a:cubicBezTo>
                  <a:cubicBezTo>
                    <a:pt x="127" y="57"/>
                    <a:pt x="122" y="54"/>
                    <a:pt x="119" y="55"/>
                  </a:cubicBezTo>
                  <a:cubicBezTo>
                    <a:pt x="114" y="57"/>
                    <a:pt x="108" y="57"/>
                    <a:pt x="105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5"/>
                    <a:pt x="109" y="65"/>
                    <a:pt x="104" y="64"/>
                  </a:cubicBezTo>
                  <a:cubicBezTo>
                    <a:pt x="107" y="66"/>
                    <a:pt x="109" y="66"/>
                    <a:pt x="111" y="70"/>
                  </a:cubicBezTo>
                  <a:cubicBezTo>
                    <a:pt x="106" y="72"/>
                    <a:pt x="105" y="77"/>
                    <a:pt x="101" y="80"/>
                  </a:cubicBezTo>
                  <a:cubicBezTo>
                    <a:pt x="91" y="80"/>
                    <a:pt x="91" y="80"/>
                    <a:pt x="89" y="80"/>
                  </a:cubicBezTo>
                  <a:cubicBezTo>
                    <a:pt x="90" y="82"/>
                    <a:pt x="91" y="82"/>
                    <a:pt x="91" y="83"/>
                  </a:cubicBezTo>
                  <a:cubicBezTo>
                    <a:pt x="91" y="91"/>
                    <a:pt x="81" y="86"/>
                    <a:pt x="81" y="94"/>
                  </a:cubicBezTo>
                  <a:cubicBezTo>
                    <a:pt x="85" y="94"/>
                    <a:pt x="85" y="94"/>
                    <a:pt x="87" y="94"/>
                  </a:cubicBezTo>
                  <a:cubicBezTo>
                    <a:pt x="88" y="94"/>
                    <a:pt x="90" y="94"/>
                    <a:pt x="90" y="96"/>
                  </a:cubicBezTo>
                  <a:cubicBezTo>
                    <a:pt x="90" y="100"/>
                    <a:pt x="78" y="104"/>
                    <a:pt x="72" y="104"/>
                  </a:cubicBezTo>
                  <a:cubicBezTo>
                    <a:pt x="67" y="104"/>
                    <a:pt x="69" y="100"/>
                    <a:pt x="65" y="100"/>
                  </a:cubicBezTo>
                  <a:cubicBezTo>
                    <a:pt x="58" y="100"/>
                    <a:pt x="54" y="100"/>
                    <a:pt x="48" y="100"/>
                  </a:cubicBezTo>
                  <a:cubicBezTo>
                    <a:pt x="46" y="100"/>
                    <a:pt x="44" y="103"/>
                    <a:pt x="41" y="103"/>
                  </a:cubicBezTo>
                  <a:cubicBezTo>
                    <a:pt x="34" y="103"/>
                    <a:pt x="27" y="101"/>
                    <a:pt x="20" y="98"/>
                  </a:cubicBezTo>
                  <a:cubicBezTo>
                    <a:pt x="19" y="99"/>
                    <a:pt x="18" y="100"/>
                    <a:pt x="17" y="100"/>
                  </a:cubicBezTo>
                  <a:cubicBezTo>
                    <a:pt x="15" y="100"/>
                    <a:pt x="15" y="99"/>
                    <a:pt x="15" y="99"/>
                  </a:cubicBezTo>
                  <a:cubicBezTo>
                    <a:pt x="15" y="90"/>
                    <a:pt x="26" y="93"/>
                    <a:pt x="31" y="90"/>
                  </a:cubicBezTo>
                  <a:cubicBezTo>
                    <a:pt x="28" y="88"/>
                    <a:pt x="24" y="87"/>
                    <a:pt x="24" y="83"/>
                  </a:cubicBezTo>
                  <a:cubicBezTo>
                    <a:pt x="24" y="80"/>
                    <a:pt x="27" y="81"/>
                    <a:pt x="29" y="81"/>
                  </a:cubicBezTo>
                  <a:cubicBezTo>
                    <a:pt x="37" y="81"/>
                    <a:pt x="39" y="84"/>
                    <a:pt x="43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4" y="84"/>
                    <a:pt x="37" y="81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2" y="76"/>
                    <a:pt x="32" y="76"/>
                    <a:pt x="32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0" y="71"/>
                    <a:pt x="32" y="68"/>
                    <a:pt x="35" y="67"/>
                  </a:cubicBezTo>
                  <a:cubicBezTo>
                    <a:pt x="41" y="65"/>
                    <a:pt x="47" y="67"/>
                    <a:pt x="47" y="61"/>
                  </a:cubicBezTo>
                  <a:cubicBezTo>
                    <a:pt x="47" y="54"/>
                    <a:pt x="32" y="54"/>
                    <a:pt x="32" y="49"/>
                  </a:cubicBezTo>
                  <a:cubicBezTo>
                    <a:pt x="32" y="47"/>
                    <a:pt x="35" y="48"/>
                    <a:pt x="38" y="48"/>
                  </a:cubicBezTo>
                  <a:cubicBezTo>
                    <a:pt x="35" y="48"/>
                    <a:pt x="35" y="47"/>
                    <a:pt x="34" y="45"/>
                  </a:cubicBezTo>
                  <a:cubicBezTo>
                    <a:pt x="35" y="44"/>
                    <a:pt x="37" y="45"/>
                    <a:pt x="38" y="45"/>
                  </a:cubicBezTo>
                  <a:cubicBezTo>
                    <a:pt x="40" y="45"/>
                    <a:pt x="45" y="44"/>
                    <a:pt x="50" y="45"/>
                  </a:cubicBezTo>
                  <a:cubicBezTo>
                    <a:pt x="55" y="47"/>
                    <a:pt x="57" y="54"/>
                    <a:pt x="64" y="53"/>
                  </a:cubicBezTo>
                  <a:cubicBezTo>
                    <a:pt x="63" y="52"/>
                    <a:pt x="55" y="47"/>
                    <a:pt x="55" y="46"/>
                  </a:cubicBezTo>
                  <a:cubicBezTo>
                    <a:pt x="55" y="45"/>
                    <a:pt x="56" y="44"/>
                    <a:pt x="57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73" y="42"/>
                    <a:pt x="76" y="41"/>
                    <a:pt x="79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1" y="41"/>
                    <a:pt x="66" y="43"/>
                    <a:pt x="59" y="43"/>
                  </a:cubicBezTo>
                  <a:cubicBezTo>
                    <a:pt x="54" y="43"/>
                    <a:pt x="53" y="41"/>
                    <a:pt x="51" y="41"/>
                  </a:cubicBezTo>
                  <a:cubicBezTo>
                    <a:pt x="49" y="41"/>
                    <a:pt x="48" y="43"/>
                    <a:pt x="46" y="43"/>
                  </a:cubicBezTo>
                  <a:cubicBezTo>
                    <a:pt x="42" y="43"/>
                    <a:pt x="36" y="42"/>
                    <a:pt x="37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3" y="40"/>
                    <a:pt x="31" y="41"/>
                    <a:pt x="29" y="41"/>
                  </a:cubicBezTo>
                  <a:cubicBezTo>
                    <a:pt x="25" y="41"/>
                    <a:pt x="18" y="38"/>
                    <a:pt x="17" y="36"/>
                  </a:cubicBezTo>
                  <a:cubicBezTo>
                    <a:pt x="18" y="35"/>
                    <a:pt x="20" y="34"/>
                    <a:pt x="23" y="34"/>
                  </a:cubicBezTo>
                  <a:cubicBezTo>
                    <a:pt x="19" y="34"/>
                    <a:pt x="14" y="33"/>
                    <a:pt x="12" y="34"/>
                  </a:cubicBezTo>
                  <a:cubicBezTo>
                    <a:pt x="15" y="28"/>
                    <a:pt x="20" y="28"/>
                    <a:pt x="26" y="27"/>
                  </a:cubicBezTo>
                  <a:cubicBezTo>
                    <a:pt x="24" y="26"/>
                    <a:pt x="24" y="26"/>
                    <a:pt x="22" y="26"/>
                  </a:cubicBezTo>
                  <a:cubicBezTo>
                    <a:pt x="17" y="26"/>
                    <a:pt x="17" y="30"/>
                    <a:pt x="13" y="30"/>
                  </a:cubicBezTo>
                  <a:cubicBezTo>
                    <a:pt x="12" y="30"/>
                    <a:pt x="9" y="29"/>
                    <a:pt x="9" y="28"/>
                  </a:cubicBezTo>
                  <a:cubicBezTo>
                    <a:pt x="11" y="26"/>
                    <a:pt x="12" y="25"/>
                    <a:pt x="1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6"/>
                  </a:cubicBezTo>
                  <a:cubicBezTo>
                    <a:pt x="4" y="26"/>
                    <a:pt x="1" y="26"/>
                    <a:pt x="0" y="26"/>
                  </a:cubicBezTo>
                  <a:cubicBezTo>
                    <a:pt x="1" y="20"/>
                    <a:pt x="16" y="18"/>
                    <a:pt x="22" y="18"/>
                  </a:cubicBezTo>
                  <a:cubicBezTo>
                    <a:pt x="25" y="18"/>
                    <a:pt x="27" y="18"/>
                    <a:pt x="27" y="18"/>
                  </a:cubicBezTo>
                  <a:cubicBezTo>
                    <a:pt x="28" y="18"/>
                    <a:pt x="29" y="17"/>
                    <a:pt x="29" y="16"/>
                  </a:cubicBezTo>
                  <a:cubicBezTo>
                    <a:pt x="37" y="16"/>
                    <a:pt x="34" y="11"/>
                    <a:pt x="38" y="11"/>
                  </a:cubicBezTo>
                  <a:cubicBezTo>
                    <a:pt x="43" y="11"/>
                    <a:pt x="51" y="15"/>
                    <a:pt x="54" y="16"/>
                  </a:cubicBezTo>
                  <a:cubicBezTo>
                    <a:pt x="56" y="10"/>
                    <a:pt x="58" y="6"/>
                    <a:pt x="65" y="6"/>
                  </a:cubicBezTo>
                  <a:cubicBezTo>
                    <a:pt x="69" y="6"/>
                    <a:pt x="66" y="8"/>
                    <a:pt x="69" y="5"/>
                  </a:cubicBezTo>
                  <a:cubicBezTo>
                    <a:pt x="71" y="3"/>
                    <a:pt x="72" y="2"/>
                    <a:pt x="75" y="2"/>
                  </a:cubicBezTo>
                  <a:cubicBezTo>
                    <a:pt x="86" y="2"/>
                    <a:pt x="89" y="2"/>
                    <a:pt x="101" y="2"/>
                  </a:cubicBezTo>
                  <a:cubicBezTo>
                    <a:pt x="101" y="1"/>
                    <a:pt x="102" y="1"/>
                    <a:pt x="103" y="1"/>
                  </a:cubicBezTo>
                  <a:cubicBezTo>
                    <a:pt x="107" y="1"/>
                    <a:pt x="109" y="3"/>
                    <a:pt x="112" y="3"/>
                  </a:cubicBezTo>
                  <a:cubicBezTo>
                    <a:pt x="115" y="3"/>
                    <a:pt x="116" y="0"/>
                    <a:pt x="119" y="0"/>
                  </a:cubicBezTo>
                  <a:cubicBezTo>
                    <a:pt x="123" y="0"/>
                    <a:pt x="124" y="1"/>
                    <a:pt x="126" y="1"/>
                  </a:cubicBezTo>
                  <a:cubicBezTo>
                    <a:pt x="129" y="1"/>
                    <a:pt x="130" y="1"/>
                    <a:pt x="132" y="1"/>
                  </a:cubicBezTo>
                  <a:cubicBezTo>
                    <a:pt x="138" y="1"/>
                    <a:pt x="157" y="1"/>
                    <a:pt x="162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328"/>
            <p:cNvSpPr>
              <a:spLocks/>
            </p:cNvSpPr>
            <p:nvPr/>
          </p:nvSpPr>
          <p:spPr bwMode="auto">
            <a:xfrm>
              <a:off x="3973513" y="1811145"/>
              <a:ext cx="1460500" cy="1109663"/>
            </a:xfrm>
            <a:custGeom>
              <a:avLst/>
              <a:gdLst>
                <a:gd name="T0" fmla="*/ 144 w 389"/>
                <a:gd name="T1" fmla="*/ 191 h 295"/>
                <a:gd name="T2" fmla="*/ 138 w 389"/>
                <a:gd name="T3" fmla="*/ 185 h 295"/>
                <a:gd name="T4" fmla="*/ 118 w 389"/>
                <a:gd name="T5" fmla="*/ 172 h 295"/>
                <a:gd name="T6" fmla="*/ 111 w 389"/>
                <a:gd name="T7" fmla="*/ 155 h 295"/>
                <a:gd name="T8" fmla="*/ 56 w 389"/>
                <a:gd name="T9" fmla="*/ 112 h 295"/>
                <a:gd name="T10" fmla="*/ 38 w 389"/>
                <a:gd name="T11" fmla="*/ 114 h 295"/>
                <a:gd name="T12" fmla="*/ 22 w 389"/>
                <a:gd name="T13" fmla="*/ 111 h 295"/>
                <a:gd name="T14" fmla="*/ 10 w 389"/>
                <a:gd name="T15" fmla="*/ 104 h 295"/>
                <a:gd name="T16" fmla="*/ 27 w 389"/>
                <a:gd name="T17" fmla="*/ 97 h 295"/>
                <a:gd name="T18" fmla="*/ 33 w 389"/>
                <a:gd name="T19" fmla="*/ 92 h 295"/>
                <a:gd name="T20" fmla="*/ 0 w 389"/>
                <a:gd name="T21" fmla="*/ 85 h 295"/>
                <a:gd name="T22" fmla="*/ 44 w 389"/>
                <a:gd name="T23" fmla="*/ 72 h 295"/>
                <a:gd name="T24" fmla="*/ 37 w 389"/>
                <a:gd name="T25" fmla="*/ 52 h 295"/>
                <a:gd name="T26" fmla="*/ 75 w 389"/>
                <a:gd name="T27" fmla="*/ 30 h 295"/>
                <a:gd name="T28" fmla="*/ 122 w 389"/>
                <a:gd name="T29" fmla="*/ 28 h 295"/>
                <a:gd name="T30" fmla="*/ 134 w 389"/>
                <a:gd name="T31" fmla="*/ 27 h 295"/>
                <a:gd name="T32" fmla="*/ 141 w 389"/>
                <a:gd name="T33" fmla="*/ 19 h 295"/>
                <a:gd name="T34" fmla="*/ 159 w 389"/>
                <a:gd name="T35" fmla="*/ 18 h 295"/>
                <a:gd name="T36" fmla="*/ 183 w 389"/>
                <a:gd name="T37" fmla="*/ 7 h 295"/>
                <a:gd name="T38" fmla="*/ 202 w 389"/>
                <a:gd name="T39" fmla="*/ 6 h 295"/>
                <a:gd name="T40" fmla="*/ 275 w 389"/>
                <a:gd name="T41" fmla="*/ 0 h 295"/>
                <a:gd name="T42" fmla="*/ 306 w 389"/>
                <a:gd name="T43" fmla="*/ 24 h 295"/>
                <a:gd name="T44" fmla="*/ 293 w 389"/>
                <a:gd name="T45" fmla="*/ 38 h 295"/>
                <a:gd name="T46" fmla="*/ 310 w 389"/>
                <a:gd name="T47" fmla="*/ 52 h 295"/>
                <a:gd name="T48" fmla="*/ 352 w 389"/>
                <a:gd name="T49" fmla="*/ 33 h 295"/>
                <a:gd name="T50" fmla="*/ 376 w 389"/>
                <a:gd name="T51" fmla="*/ 26 h 295"/>
                <a:gd name="T52" fmla="*/ 361 w 389"/>
                <a:gd name="T53" fmla="*/ 48 h 295"/>
                <a:gd name="T54" fmla="*/ 356 w 389"/>
                <a:gd name="T55" fmla="*/ 58 h 295"/>
                <a:gd name="T56" fmla="*/ 336 w 389"/>
                <a:gd name="T57" fmla="*/ 77 h 295"/>
                <a:gd name="T58" fmla="*/ 348 w 389"/>
                <a:gd name="T59" fmla="*/ 91 h 295"/>
                <a:gd name="T60" fmla="*/ 338 w 389"/>
                <a:gd name="T61" fmla="*/ 104 h 295"/>
                <a:gd name="T62" fmla="*/ 344 w 389"/>
                <a:gd name="T63" fmla="*/ 121 h 295"/>
                <a:gd name="T64" fmla="*/ 346 w 389"/>
                <a:gd name="T65" fmla="*/ 133 h 295"/>
                <a:gd name="T66" fmla="*/ 326 w 389"/>
                <a:gd name="T67" fmla="*/ 151 h 295"/>
                <a:gd name="T68" fmla="*/ 328 w 389"/>
                <a:gd name="T69" fmla="*/ 156 h 295"/>
                <a:gd name="T70" fmla="*/ 309 w 389"/>
                <a:gd name="T71" fmla="*/ 152 h 295"/>
                <a:gd name="T72" fmla="*/ 326 w 389"/>
                <a:gd name="T73" fmla="*/ 183 h 295"/>
                <a:gd name="T74" fmla="*/ 307 w 389"/>
                <a:gd name="T75" fmla="*/ 178 h 295"/>
                <a:gd name="T76" fmla="*/ 317 w 389"/>
                <a:gd name="T77" fmla="*/ 193 h 295"/>
                <a:gd name="T78" fmla="*/ 267 w 389"/>
                <a:gd name="T79" fmla="*/ 209 h 295"/>
                <a:gd name="T80" fmla="*/ 249 w 389"/>
                <a:gd name="T81" fmla="*/ 228 h 295"/>
                <a:gd name="T82" fmla="*/ 228 w 389"/>
                <a:gd name="T83" fmla="*/ 231 h 295"/>
                <a:gd name="T84" fmla="*/ 207 w 389"/>
                <a:gd name="T85" fmla="*/ 249 h 295"/>
                <a:gd name="T86" fmla="*/ 198 w 389"/>
                <a:gd name="T87" fmla="*/ 268 h 295"/>
                <a:gd name="T88" fmla="*/ 186 w 389"/>
                <a:gd name="T89" fmla="*/ 293 h 295"/>
                <a:gd name="T90" fmla="*/ 161 w 389"/>
                <a:gd name="T91" fmla="*/ 287 h 295"/>
                <a:gd name="T92" fmla="*/ 139 w 389"/>
                <a:gd name="T93" fmla="*/ 256 h 295"/>
                <a:gd name="T94" fmla="*/ 132 w 389"/>
                <a:gd name="T95" fmla="*/ 244 h 295"/>
                <a:gd name="T96" fmla="*/ 122 w 389"/>
                <a:gd name="T97" fmla="*/ 22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9" h="295">
                  <a:moveTo>
                    <a:pt x="131" y="207"/>
                  </a:moveTo>
                  <a:cubicBezTo>
                    <a:pt x="134" y="205"/>
                    <a:pt x="134" y="205"/>
                    <a:pt x="138" y="206"/>
                  </a:cubicBezTo>
                  <a:cubicBezTo>
                    <a:pt x="139" y="200"/>
                    <a:pt x="142" y="197"/>
                    <a:pt x="144" y="191"/>
                  </a:cubicBezTo>
                  <a:cubicBezTo>
                    <a:pt x="137" y="189"/>
                    <a:pt x="121" y="188"/>
                    <a:pt x="120" y="181"/>
                  </a:cubicBezTo>
                  <a:cubicBezTo>
                    <a:pt x="122" y="180"/>
                    <a:pt x="122" y="181"/>
                    <a:pt x="124" y="181"/>
                  </a:cubicBezTo>
                  <a:cubicBezTo>
                    <a:pt x="129" y="181"/>
                    <a:pt x="132" y="185"/>
                    <a:pt x="138" y="185"/>
                  </a:cubicBezTo>
                  <a:cubicBezTo>
                    <a:pt x="140" y="185"/>
                    <a:pt x="140" y="183"/>
                    <a:pt x="140" y="181"/>
                  </a:cubicBezTo>
                  <a:cubicBezTo>
                    <a:pt x="133" y="179"/>
                    <a:pt x="131" y="168"/>
                    <a:pt x="123" y="168"/>
                  </a:cubicBezTo>
                  <a:cubicBezTo>
                    <a:pt x="121" y="168"/>
                    <a:pt x="121" y="172"/>
                    <a:pt x="118" y="172"/>
                  </a:cubicBezTo>
                  <a:cubicBezTo>
                    <a:pt x="114" y="172"/>
                    <a:pt x="112" y="172"/>
                    <a:pt x="112" y="168"/>
                  </a:cubicBezTo>
                  <a:cubicBezTo>
                    <a:pt x="112" y="163"/>
                    <a:pt x="117" y="164"/>
                    <a:pt x="117" y="159"/>
                  </a:cubicBezTo>
                  <a:cubicBezTo>
                    <a:pt x="117" y="155"/>
                    <a:pt x="113" y="155"/>
                    <a:pt x="111" y="155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5" y="132"/>
                    <a:pt x="89" y="112"/>
                    <a:pt x="63" y="112"/>
                  </a:cubicBezTo>
                  <a:cubicBezTo>
                    <a:pt x="59" y="112"/>
                    <a:pt x="59" y="112"/>
                    <a:pt x="56" y="112"/>
                  </a:cubicBezTo>
                  <a:cubicBezTo>
                    <a:pt x="54" y="112"/>
                    <a:pt x="52" y="115"/>
                    <a:pt x="49" y="115"/>
                  </a:cubicBezTo>
                  <a:cubicBezTo>
                    <a:pt x="47" y="115"/>
                    <a:pt x="45" y="113"/>
                    <a:pt x="42" y="113"/>
                  </a:cubicBezTo>
                  <a:cubicBezTo>
                    <a:pt x="40" y="113"/>
                    <a:pt x="39" y="114"/>
                    <a:pt x="38" y="114"/>
                  </a:cubicBezTo>
                  <a:cubicBezTo>
                    <a:pt x="39" y="115"/>
                    <a:pt x="39" y="116"/>
                    <a:pt x="40" y="116"/>
                  </a:cubicBezTo>
                  <a:cubicBezTo>
                    <a:pt x="39" y="117"/>
                    <a:pt x="39" y="117"/>
                    <a:pt x="37" y="117"/>
                  </a:cubicBezTo>
                  <a:cubicBezTo>
                    <a:pt x="32" y="117"/>
                    <a:pt x="25" y="115"/>
                    <a:pt x="22" y="111"/>
                  </a:cubicBezTo>
                  <a:cubicBezTo>
                    <a:pt x="25" y="110"/>
                    <a:pt x="26" y="110"/>
                    <a:pt x="27" y="108"/>
                  </a:cubicBezTo>
                  <a:cubicBezTo>
                    <a:pt x="23" y="106"/>
                    <a:pt x="21" y="104"/>
                    <a:pt x="18" y="104"/>
                  </a:cubicBezTo>
                  <a:cubicBezTo>
                    <a:pt x="13" y="104"/>
                    <a:pt x="14" y="105"/>
                    <a:pt x="10" y="104"/>
                  </a:cubicBezTo>
                  <a:cubicBezTo>
                    <a:pt x="10" y="101"/>
                    <a:pt x="15" y="99"/>
                    <a:pt x="17" y="99"/>
                  </a:cubicBezTo>
                  <a:cubicBezTo>
                    <a:pt x="19" y="99"/>
                    <a:pt x="21" y="99"/>
                    <a:pt x="22" y="99"/>
                  </a:cubicBezTo>
                  <a:cubicBezTo>
                    <a:pt x="25" y="99"/>
                    <a:pt x="25" y="99"/>
                    <a:pt x="27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42" y="96"/>
                    <a:pt x="42" y="95"/>
                    <a:pt x="42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3"/>
                    <a:pt x="32" y="95"/>
                    <a:pt x="31" y="95"/>
                  </a:cubicBezTo>
                  <a:cubicBezTo>
                    <a:pt x="27" y="95"/>
                    <a:pt x="26" y="95"/>
                    <a:pt x="23" y="95"/>
                  </a:cubicBezTo>
                  <a:cubicBezTo>
                    <a:pt x="22" y="95"/>
                    <a:pt x="0" y="89"/>
                    <a:pt x="0" y="85"/>
                  </a:cubicBezTo>
                  <a:cubicBezTo>
                    <a:pt x="0" y="78"/>
                    <a:pt x="8" y="80"/>
                    <a:pt x="13" y="79"/>
                  </a:cubicBezTo>
                  <a:cubicBezTo>
                    <a:pt x="17" y="77"/>
                    <a:pt x="20" y="75"/>
                    <a:pt x="24" y="74"/>
                  </a:cubicBezTo>
                  <a:cubicBezTo>
                    <a:pt x="30" y="71"/>
                    <a:pt x="39" y="75"/>
                    <a:pt x="44" y="72"/>
                  </a:cubicBezTo>
                  <a:cubicBezTo>
                    <a:pt x="47" y="70"/>
                    <a:pt x="50" y="66"/>
                    <a:pt x="50" y="60"/>
                  </a:cubicBezTo>
                  <a:cubicBezTo>
                    <a:pt x="46" y="59"/>
                    <a:pt x="33" y="60"/>
                    <a:pt x="33" y="55"/>
                  </a:cubicBezTo>
                  <a:cubicBezTo>
                    <a:pt x="33" y="53"/>
                    <a:pt x="36" y="52"/>
                    <a:pt x="37" y="52"/>
                  </a:cubicBezTo>
                  <a:cubicBezTo>
                    <a:pt x="45" y="50"/>
                    <a:pt x="55" y="44"/>
                    <a:pt x="60" y="40"/>
                  </a:cubicBezTo>
                  <a:cubicBezTo>
                    <a:pt x="61" y="41"/>
                    <a:pt x="63" y="41"/>
                    <a:pt x="66" y="41"/>
                  </a:cubicBezTo>
                  <a:cubicBezTo>
                    <a:pt x="73" y="41"/>
                    <a:pt x="67" y="31"/>
                    <a:pt x="75" y="30"/>
                  </a:cubicBezTo>
                  <a:cubicBezTo>
                    <a:pt x="84" y="29"/>
                    <a:pt x="87" y="27"/>
                    <a:pt x="96" y="27"/>
                  </a:cubicBezTo>
                  <a:cubicBezTo>
                    <a:pt x="102" y="25"/>
                    <a:pt x="107" y="21"/>
                    <a:pt x="113" y="21"/>
                  </a:cubicBezTo>
                  <a:cubicBezTo>
                    <a:pt x="117" y="21"/>
                    <a:pt x="118" y="28"/>
                    <a:pt x="122" y="28"/>
                  </a:cubicBezTo>
                  <a:cubicBezTo>
                    <a:pt x="122" y="27"/>
                    <a:pt x="121" y="25"/>
                    <a:pt x="121" y="24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6" y="26"/>
                    <a:pt x="130" y="25"/>
                    <a:pt x="134" y="27"/>
                  </a:cubicBezTo>
                  <a:cubicBezTo>
                    <a:pt x="135" y="27"/>
                    <a:pt x="138" y="27"/>
                    <a:pt x="138" y="27"/>
                  </a:cubicBezTo>
                  <a:cubicBezTo>
                    <a:pt x="137" y="25"/>
                    <a:pt x="136" y="24"/>
                    <a:pt x="136" y="22"/>
                  </a:cubicBezTo>
                  <a:cubicBezTo>
                    <a:pt x="136" y="19"/>
                    <a:pt x="139" y="19"/>
                    <a:pt x="141" y="19"/>
                  </a:cubicBezTo>
                  <a:cubicBezTo>
                    <a:pt x="151" y="19"/>
                    <a:pt x="156" y="24"/>
                    <a:pt x="16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68" y="25"/>
                    <a:pt x="159" y="22"/>
                    <a:pt x="159" y="18"/>
                  </a:cubicBezTo>
                  <a:cubicBezTo>
                    <a:pt x="159" y="15"/>
                    <a:pt x="166" y="16"/>
                    <a:pt x="168" y="15"/>
                  </a:cubicBezTo>
                  <a:cubicBezTo>
                    <a:pt x="167" y="14"/>
                    <a:pt x="165" y="13"/>
                    <a:pt x="164" y="12"/>
                  </a:cubicBezTo>
                  <a:cubicBezTo>
                    <a:pt x="170" y="9"/>
                    <a:pt x="175" y="7"/>
                    <a:pt x="183" y="7"/>
                  </a:cubicBezTo>
                  <a:cubicBezTo>
                    <a:pt x="188" y="7"/>
                    <a:pt x="192" y="7"/>
                    <a:pt x="197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5" y="6"/>
                    <a:pt x="207" y="6"/>
                    <a:pt x="211" y="6"/>
                  </a:cubicBezTo>
                  <a:cubicBezTo>
                    <a:pt x="221" y="6"/>
                    <a:pt x="230" y="0"/>
                    <a:pt x="242" y="0"/>
                  </a:cubicBezTo>
                  <a:cubicBezTo>
                    <a:pt x="255" y="0"/>
                    <a:pt x="263" y="0"/>
                    <a:pt x="275" y="0"/>
                  </a:cubicBezTo>
                  <a:cubicBezTo>
                    <a:pt x="288" y="0"/>
                    <a:pt x="298" y="8"/>
                    <a:pt x="309" y="13"/>
                  </a:cubicBezTo>
                  <a:cubicBezTo>
                    <a:pt x="315" y="15"/>
                    <a:pt x="323" y="14"/>
                    <a:pt x="328" y="15"/>
                  </a:cubicBezTo>
                  <a:cubicBezTo>
                    <a:pt x="327" y="23"/>
                    <a:pt x="312" y="22"/>
                    <a:pt x="306" y="24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30"/>
                    <a:pt x="298" y="25"/>
                    <a:pt x="302" y="27"/>
                  </a:cubicBezTo>
                  <a:cubicBezTo>
                    <a:pt x="302" y="29"/>
                    <a:pt x="292" y="38"/>
                    <a:pt x="293" y="38"/>
                  </a:cubicBezTo>
                  <a:cubicBezTo>
                    <a:pt x="299" y="38"/>
                    <a:pt x="313" y="25"/>
                    <a:pt x="320" y="25"/>
                  </a:cubicBezTo>
                  <a:cubicBezTo>
                    <a:pt x="324" y="25"/>
                    <a:pt x="326" y="29"/>
                    <a:pt x="326" y="32"/>
                  </a:cubicBezTo>
                  <a:cubicBezTo>
                    <a:pt x="326" y="34"/>
                    <a:pt x="311" y="50"/>
                    <a:pt x="310" y="52"/>
                  </a:cubicBezTo>
                  <a:cubicBezTo>
                    <a:pt x="316" y="50"/>
                    <a:pt x="328" y="35"/>
                    <a:pt x="331" y="33"/>
                  </a:cubicBezTo>
                  <a:cubicBezTo>
                    <a:pt x="337" y="33"/>
                    <a:pt x="347" y="33"/>
                    <a:pt x="347" y="33"/>
                  </a:cubicBezTo>
                  <a:cubicBezTo>
                    <a:pt x="347" y="33"/>
                    <a:pt x="351" y="34"/>
                    <a:pt x="352" y="33"/>
                  </a:cubicBezTo>
                  <a:cubicBezTo>
                    <a:pt x="356" y="32"/>
                    <a:pt x="357" y="31"/>
                    <a:pt x="360" y="29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2" y="26"/>
                    <a:pt x="373" y="26"/>
                    <a:pt x="376" y="26"/>
                  </a:cubicBezTo>
                  <a:cubicBezTo>
                    <a:pt x="379" y="26"/>
                    <a:pt x="389" y="31"/>
                    <a:pt x="389" y="34"/>
                  </a:cubicBezTo>
                  <a:cubicBezTo>
                    <a:pt x="389" y="37"/>
                    <a:pt x="385" y="39"/>
                    <a:pt x="384" y="39"/>
                  </a:cubicBezTo>
                  <a:cubicBezTo>
                    <a:pt x="376" y="42"/>
                    <a:pt x="371" y="48"/>
                    <a:pt x="361" y="48"/>
                  </a:cubicBezTo>
                  <a:cubicBezTo>
                    <a:pt x="364" y="50"/>
                    <a:pt x="364" y="50"/>
                    <a:pt x="366" y="48"/>
                  </a:cubicBezTo>
                  <a:cubicBezTo>
                    <a:pt x="366" y="54"/>
                    <a:pt x="360" y="54"/>
                    <a:pt x="356" y="55"/>
                  </a:cubicBezTo>
                  <a:cubicBezTo>
                    <a:pt x="357" y="59"/>
                    <a:pt x="356" y="56"/>
                    <a:pt x="356" y="58"/>
                  </a:cubicBezTo>
                  <a:cubicBezTo>
                    <a:pt x="356" y="62"/>
                    <a:pt x="350" y="63"/>
                    <a:pt x="345" y="64"/>
                  </a:cubicBezTo>
                  <a:cubicBezTo>
                    <a:pt x="346" y="67"/>
                    <a:pt x="345" y="67"/>
                    <a:pt x="345" y="67"/>
                  </a:cubicBezTo>
                  <a:cubicBezTo>
                    <a:pt x="345" y="72"/>
                    <a:pt x="341" y="74"/>
                    <a:pt x="336" y="77"/>
                  </a:cubicBezTo>
                  <a:cubicBezTo>
                    <a:pt x="334" y="79"/>
                    <a:pt x="334" y="84"/>
                    <a:pt x="333" y="87"/>
                  </a:cubicBezTo>
                  <a:cubicBezTo>
                    <a:pt x="335" y="88"/>
                    <a:pt x="337" y="87"/>
                    <a:pt x="339" y="87"/>
                  </a:cubicBezTo>
                  <a:cubicBezTo>
                    <a:pt x="343" y="87"/>
                    <a:pt x="346" y="89"/>
                    <a:pt x="348" y="91"/>
                  </a:cubicBezTo>
                  <a:cubicBezTo>
                    <a:pt x="347" y="92"/>
                    <a:pt x="346" y="92"/>
                    <a:pt x="344" y="92"/>
                  </a:cubicBezTo>
                  <a:cubicBezTo>
                    <a:pt x="345" y="96"/>
                    <a:pt x="354" y="95"/>
                    <a:pt x="354" y="100"/>
                  </a:cubicBezTo>
                  <a:cubicBezTo>
                    <a:pt x="354" y="106"/>
                    <a:pt x="342" y="104"/>
                    <a:pt x="338" y="104"/>
                  </a:cubicBezTo>
                  <a:cubicBezTo>
                    <a:pt x="336" y="104"/>
                    <a:pt x="334" y="105"/>
                    <a:pt x="334" y="107"/>
                  </a:cubicBezTo>
                  <a:cubicBezTo>
                    <a:pt x="334" y="111"/>
                    <a:pt x="338" y="111"/>
                    <a:pt x="341" y="111"/>
                  </a:cubicBezTo>
                  <a:cubicBezTo>
                    <a:pt x="341" y="116"/>
                    <a:pt x="344" y="117"/>
                    <a:pt x="344" y="121"/>
                  </a:cubicBezTo>
                  <a:cubicBezTo>
                    <a:pt x="344" y="123"/>
                    <a:pt x="343" y="124"/>
                    <a:pt x="344" y="126"/>
                  </a:cubicBezTo>
                  <a:cubicBezTo>
                    <a:pt x="341" y="126"/>
                    <a:pt x="337" y="126"/>
                    <a:pt x="337" y="129"/>
                  </a:cubicBezTo>
                  <a:cubicBezTo>
                    <a:pt x="337" y="132"/>
                    <a:pt x="343" y="132"/>
                    <a:pt x="346" y="133"/>
                  </a:cubicBezTo>
                  <a:cubicBezTo>
                    <a:pt x="345" y="137"/>
                    <a:pt x="340" y="139"/>
                    <a:pt x="336" y="139"/>
                  </a:cubicBezTo>
                  <a:cubicBezTo>
                    <a:pt x="336" y="141"/>
                    <a:pt x="337" y="142"/>
                    <a:pt x="338" y="143"/>
                  </a:cubicBezTo>
                  <a:cubicBezTo>
                    <a:pt x="337" y="149"/>
                    <a:pt x="328" y="147"/>
                    <a:pt x="326" y="151"/>
                  </a:cubicBezTo>
                  <a:cubicBezTo>
                    <a:pt x="323" y="150"/>
                    <a:pt x="321" y="149"/>
                    <a:pt x="319" y="146"/>
                  </a:cubicBezTo>
                  <a:cubicBezTo>
                    <a:pt x="316" y="146"/>
                    <a:pt x="316" y="146"/>
                    <a:pt x="316" y="146"/>
                  </a:cubicBezTo>
                  <a:cubicBezTo>
                    <a:pt x="318" y="152"/>
                    <a:pt x="328" y="150"/>
                    <a:pt x="328" y="156"/>
                  </a:cubicBezTo>
                  <a:cubicBezTo>
                    <a:pt x="328" y="159"/>
                    <a:pt x="327" y="163"/>
                    <a:pt x="325" y="163"/>
                  </a:cubicBezTo>
                  <a:cubicBezTo>
                    <a:pt x="321" y="163"/>
                    <a:pt x="314" y="157"/>
                    <a:pt x="312" y="152"/>
                  </a:cubicBezTo>
                  <a:cubicBezTo>
                    <a:pt x="310" y="153"/>
                    <a:pt x="310" y="152"/>
                    <a:pt x="309" y="152"/>
                  </a:cubicBezTo>
                  <a:cubicBezTo>
                    <a:pt x="309" y="156"/>
                    <a:pt x="309" y="156"/>
                    <a:pt x="309" y="156"/>
                  </a:cubicBezTo>
                  <a:cubicBezTo>
                    <a:pt x="317" y="164"/>
                    <a:pt x="332" y="168"/>
                    <a:pt x="332" y="181"/>
                  </a:cubicBezTo>
                  <a:cubicBezTo>
                    <a:pt x="332" y="183"/>
                    <a:pt x="328" y="183"/>
                    <a:pt x="326" y="183"/>
                  </a:cubicBezTo>
                  <a:cubicBezTo>
                    <a:pt x="315" y="183"/>
                    <a:pt x="317" y="172"/>
                    <a:pt x="308" y="172"/>
                  </a:cubicBezTo>
                  <a:cubicBezTo>
                    <a:pt x="307" y="172"/>
                    <a:pt x="306" y="173"/>
                    <a:pt x="305" y="172"/>
                  </a:cubicBezTo>
                  <a:cubicBezTo>
                    <a:pt x="305" y="175"/>
                    <a:pt x="307" y="176"/>
                    <a:pt x="307" y="178"/>
                  </a:cubicBezTo>
                  <a:cubicBezTo>
                    <a:pt x="307" y="180"/>
                    <a:pt x="303" y="181"/>
                    <a:pt x="302" y="181"/>
                  </a:cubicBezTo>
                  <a:cubicBezTo>
                    <a:pt x="302" y="188"/>
                    <a:pt x="322" y="187"/>
                    <a:pt x="327" y="188"/>
                  </a:cubicBezTo>
                  <a:cubicBezTo>
                    <a:pt x="324" y="191"/>
                    <a:pt x="321" y="191"/>
                    <a:pt x="317" y="193"/>
                  </a:cubicBezTo>
                  <a:cubicBezTo>
                    <a:pt x="310" y="195"/>
                    <a:pt x="307" y="201"/>
                    <a:pt x="301" y="203"/>
                  </a:cubicBezTo>
                  <a:cubicBezTo>
                    <a:pt x="293" y="206"/>
                    <a:pt x="286" y="205"/>
                    <a:pt x="277" y="209"/>
                  </a:cubicBezTo>
                  <a:cubicBezTo>
                    <a:pt x="267" y="209"/>
                    <a:pt x="267" y="209"/>
                    <a:pt x="267" y="209"/>
                  </a:cubicBezTo>
                  <a:cubicBezTo>
                    <a:pt x="265" y="210"/>
                    <a:pt x="262" y="211"/>
                    <a:pt x="262" y="213"/>
                  </a:cubicBezTo>
                  <a:cubicBezTo>
                    <a:pt x="257" y="217"/>
                    <a:pt x="257" y="217"/>
                    <a:pt x="257" y="217"/>
                  </a:cubicBezTo>
                  <a:cubicBezTo>
                    <a:pt x="252" y="220"/>
                    <a:pt x="252" y="225"/>
                    <a:pt x="249" y="228"/>
                  </a:cubicBezTo>
                  <a:cubicBezTo>
                    <a:pt x="244" y="233"/>
                    <a:pt x="236" y="232"/>
                    <a:pt x="232" y="235"/>
                  </a:cubicBezTo>
                  <a:cubicBezTo>
                    <a:pt x="228" y="235"/>
                    <a:pt x="228" y="235"/>
                    <a:pt x="228" y="235"/>
                  </a:cubicBezTo>
                  <a:cubicBezTo>
                    <a:pt x="228" y="231"/>
                    <a:pt x="228" y="231"/>
                    <a:pt x="228" y="231"/>
                  </a:cubicBezTo>
                  <a:cubicBezTo>
                    <a:pt x="225" y="232"/>
                    <a:pt x="226" y="234"/>
                    <a:pt x="224" y="236"/>
                  </a:cubicBezTo>
                  <a:cubicBezTo>
                    <a:pt x="219" y="241"/>
                    <a:pt x="207" y="239"/>
                    <a:pt x="207" y="246"/>
                  </a:cubicBezTo>
                  <a:cubicBezTo>
                    <a:pt x="207" y="247"/>
                    <a:pt x="207" y="248"/>
                    <a:pt x="207" y="249"/>
                  </a:cubicBezTo>
                  <a:cubicBezTo>
                    <a:pt x="207" y="250"/>
                    <a:pt x="206" y="250"/>
                    <a:pt x="206" y="251"/>
                  </a:cubicBezTo>
                  <a:cubicBezTo>
                    <a:pt x="206" y="253"/>
                    <a:pt x="208" y="254"/>
                    <a:pt x="208" y="257"/>
                  </a:cubicBezTo>
                  <a:cubicBezTo>
                    <a:pt x="208" y="264"/>
                    <a:pt x="198" y="262"/>
                    <a:pt x="198" y="268"/>
                  </a:cubicBezTo>
                  <a:cubicBezTo>
                    <a:pt x="198" y="273"/>
                    <a:pt x="197" y="278"/>
                    <a:pt x="198" y="281"/>
                  </a:cubicBezTo>
                  <a:cubicBezTo>
                    <a:pt x="192" y="283"/>
                    <a:pt x="195" y="295"/>
                    <a:pt x="189" y="295"/>
                  </a:cubicBezTo>
                  <a:cubicBezTo>
                    <a:pt x="187" y="295"/>
                    <a:pt x="187" y="294"/>
                    <a:pt x="186" y="293"/>
                  </a:cubicBezTo>
                  <a:cubicBezTo>
                    <a:pt x="184" y="293"/>
                    <a:pt x="183" y="295"/>
                    <a:pt x="182" y="295"/>
                  </a:cubicBezTo>
                  <a:cubicBezTo>
                    <a:pt x="176" y="295"/>
                    <a:pt x="177" y="284"/>
                    <a:pt x="171" y="284"/>
                  </a:cubicBezTo>
                  <a:cubicBezTo>
                    <a:pt x="168" y="284"/>
                    <a:pt x="164" y="287"/>
                    <a:pt x="161" y="287"/>
                  </a:cubicBezTo>
                  <a:cubicBezTo>
                    <a:pt x="160" y="282"/>
                    <a:pt x="158" y="284"/>
                    <a:pt x="154" y="281"/>
                  </a:cubicBezTo>
                  <a:cubicBezTo>
                    <a:pt x="153" y="280"/>
                    <a:pt x="153" y="277"/>
                    <a:pt x="152" y="276"/>
                  </a:cubicBezTo>
                  <a:cubicBezTo>
                    <a:pt x="148" y="273"/>
                    <a:pt x="139" y="263"/>
                    <a:pt x="139" y="256"/>
                  </a:cubicBezTo>
                  <a:cubicBezTo>
                    <a:pt x="139" y="253"/>
                    <a:pt x="141" y="253"/>
                    <a:pt x="143" y="252"/>
                  </a:cubicBezTo>
                  <a:cubicBezTo>
                    <a:pt x="139" y="247"/>
                    <a:pt x="138" y="253"/>
                    <a:pt x="134" y="251"/>
                  </a:cubicBezTo>
                  <a:cubicBezTo>
                    <a:pt x="133" y="250"/>
                    <a:pt x="133" y="246"/>
                    <a:pt x="132" y="244"/>
                  </a:cubicBezTo>
                  <a:cubicBezTo>
                    <a:pt x="131" y="239"/>
                    <a:pt x="124" y="237"/>
                    <a:pt x="124" y="231"/>
                  </a:cubicBezTo>
                  <a:cubicBezTo>
                    <a:pt x="124" y="228"/>
                    <a:pt x="126" y="227"/>
                    <a:pt x="127" y="225"/>
                  </a:cubicBezTo>
                  <a:cubicBezTo>
                    <a:pt x="125" y="224"/>
                    <a:pt x="124" y="224"/>
                    <a:pt x="122" y="225"/>
                  </a:cubicBezTo>
                  <a:cubicBezTo>
                    <a:pt x="122" y="220"/>
                    <a:pt x="122" y="220"/>
                    <a:pt x="122" y="220"/>
                  </a:cubicBezTo>
                  <a:cubicBezTo>
                    <a:pt x="125" y="215"/>
                    <a:pt x="127" y="211"/>
                    <a:pt x="131" y="207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329"/>
            <p:cNvSpPr>
              <a:spLocks/>
            </p:cNvSpPr>
            <p:nvPr/>
          </p:nvSpPr>
          <p:spPr bwMode="auto">
            <a:xfrm>
              <a:off x="4410076" y="2509645"/>
              <a:ext cx="71437" cy="46038"/>
            </a:xfrm>
            <a:custGeom>
              <a:avLst/>
              <a:gdLst>
                <a:gd name="T0" fmla="*/ 5 w 19"/>
                <a:gd name="T1" fmla="*/ 12 h 12"/>
                <a:gd name="T2" fmla="*/ 0 w 19"/>
                <a:gd name="T3" fmla="*/ 4 h 12"/>
                <a:gd name="T4" fmla="*/ 5 w 19"/>
                <a:gd name="T5" fmla="*/ 0 h 12"/>
                <a:gd name="T6" fmla="*/ 19 w 19"/>
                <a:gd name="T7" fmla="*/ 8 h 12"/>
                <a:gd name="T8" fmla="*/ 10 w 19"/>
                <a:gd name="T9" fmla="*/ 12 h 12"/>
                <a:gd name="T10" fmla="*/ 5 w 19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2">
                  <a:moveTo>
                    <a:pt x="5" y="12"/>
                  </a:moveTo>
                  <a:cubicBezTo>
                    <a:pt x="3" y="12"/>
                    <a:pt x="0" y="7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1" y="0"/>
                    <a:pt x="13" y="6"/>
                    <a:pt x="19" y="8"/>
                  </a:cubicBezTo>
                  <a:cubicBezTo>
                    <a:pt x="18" y="12"/>
                    <a:pt x="13" y="12"/>
                    <a:pt x="10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330"/>
            <p:cNvSpPr>
              <a:spLocks/>
            </p:cNvSpPr>
            <p:nvPr/>
          </p:nvSpPr>
          <p:spPr bwMode="auto">
            <a:xfrm>
              <a:off x="5280026" y="2269933"/>
              <a:ext cx="38100" cy="26988"/>
            </a:xfrm>
            <a:custGeom>
              <a:avLst/>
              <a:gdLst>
                <a:gd name="T0" fmla="*/ 3 w 10"/>
                <a:gd name="T1" fmla="*/ 7 h 7"/>
                <a:gd name="T2" fmla="*/ 0 w 10"/>
                <a:gd name="T3" fmla="*/ 3 h 7"/>
                <a:gd name="T4" fmla="*/ 2 w 10"/>
                <a:gd name="T5" fmla="*/ 0 h 7"/>
                <a:gd name="T6" fmla="*/ 6 w 10"/>
                <a:gd name="T7" fmla="*/ 0 h 7"/>
                <a:gd name="T8" fmla="*/ 6 w 10"/>
                <a:gd name="T9" fmla="*/ 3 h 7"/>
                <a:gd name="T10" fmla="*/ 10 w 10"/>
                <a:gd name="T11" fmla="*/ 3 h 7"/>
                <a:gd name="T12" fmla="*/ 3 w 1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7"/>
                  </a:moveTo>
                  <a:cubicBezTo>
                    <a:pt x="1" y="7"/>
                    <a:pt x="0" y="4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4"/>
                    <a:pt x="5" y="7"/>
                    <a:pt x="3" y="7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331"/>
            <p:cNvSpPr>
              <a:spLocks/>
            </p:cNvSpPr>
            <p:nvPr/>
          </p:nvSpPr>
          <p:spPr bwMode="auto">
            <a:xfrm>
              <a:off x="4303713" y="3212908"/>
              <a:ext cx="158750" cy="153988"/>
            </a:xfrm>
            <a:custGeom>
              <a:avLst/>
              <a:gdLst>
                <a:gd name="T0" fmla="*/ 2 w 42"/>
                <a:gd name="T1" fmla="*/ 35 h 41"/>
                <a:gd name="T2" fmla="*/ 0 w 42"/>
                <a:gd name="T3" fmla="*/ 32 h 41"/>
                <a:gd name="T4" fmla="*/ 4 w 42"/>
                <a:gd name="T5" fmla="*/ 28 h 41"/>
                <a:gd name="T6" fmla="*/ 4 w 42"/>
                <a:gd name="T7" fmla="*/ 27 h 41"/>
                <a:gd name="T8" fmla="*/ 2 w 42"/>
                <a:gd name="T9" fmla="*/ 26 h 41"/>
                <a:gd name="T10" fmla="*/ 15 w 42"/>
                <a:gd name="T11" fmla="*/ 7 h 41"/>
                <a:gd name="T12" fmla="*/ 22 w 42"/>
                <a:gd name="T13" fmla="*/ 0 h 41"/>
                <a:gd name="T14" fmla="*/ 23 w 42"/>
                <a:gd name="T15" fmla="*/ 2 h 41"/>
                <a:gd name="T16" fmla="*/ 17 w 42"/>
                <a:gd name="T17" fmla="*/ 14 h 41"/>
                <a:gd name="T18" fmla="*/ 17 w 42"/>
                <a:gd name="T19" fmla="*/ 16 h 41"/>
                <a:gd name="T20" fmla="*/ 20 w 42"/>
                <a:gd name="T21" fmla="*/ 14 h 41"/>
                <a:gd name="T22" fmla="*/ 24 w 42"/>
                <a:gd name="T23" fmla="*/ 15 h 41"/>
                <a:gd name="T24" fmla="*/ 23 w 42"/>
                <a:gd name="T25" fmla="*/ 17 h 41"/>
                <a:gd name="T26" fmla="*/ 23 w 42"/>
                <a:gd name="T27" fmla="*/ 19 h 41"/>
                <a:gd name="T28" fmla="*/ 27 w 42"/>
                <a:gd name="T29" fmla="*/ 19 h 41"/>
                <a:gd name="T30" fmla="*/ 27 w 42"/>
                <a:gd name="T31" fmla="*/ 20 h 41"/>
                <a:gd name="T32" fmla="*/ 30 w 42"/>
                <a:gd name="T33" fmla="*/ 19 h 41"/>
                <a:gd name="T34" fmla="*/ 36 w 42"/>
                <a:gd name="T35" fmla="*/ 19 h 41"/>
                <a:gd name="T36" fmla="*/ 36 w 42"/>
                <a:gd name="T37" fmla="*/ 26 h 41"/>
                <a:gd name="T38" fmla="*/ 39 w 42"/>
                <a:gd name="T39" fmla="*/ 26 h 41"/>
                <a:gd name="T40" fmla="*/ 36 w 42"/>
                <a:gd name="T41" fmla="*/ 29 h 41"/>
                <a:gd name="T42" fmla="*/ 38 w 42"/>
                <a:gd name="T43" fmla="*/ 33 h 41"/>
                <a:gd name="T44" fmla="*/ 41 w 42"/>
                <a:gd name="T45" fmla="*/ 31 h 41"/>
                <a:gd name="T46" fmla="*/ 42 w 42"/>
                <a:gd name="T47" fmla="*/ 36 h 41"/>
                <a:gd name="T48" fmla="*/ 39 w 42"/>
                <a:gd name="T49" fmla="*/ 41 h 41"/>
                <a:gd name="T50" fmla="*/ 37 w 42"/>
                <a:gd name="T51" fmla="*/ 39 h 41"/>
                <a:gd name="T52" fmla="*/ 35 w 42"/>
                <a:gd name="T53" fmla="*/ 38 h 41"/>
                <a:gd name="T54" fmla="*/ 33 w 42"/>
                <a:gd name="T55" fmla="*/ 32 h 41"/>
                <a:gd name="T56" fmla="*/ 26 w 42"/>
                <a:gd name="T57" fmla="*/ 38 h 41"/>
                <a:gd name="T58" fmla="*/ 25 w 42"/>
                <a:gd name="T59" fmla="*/ 38 h 41"/>
                <a:gd name="T60" fmla="*/ 27 w 42"/>
                <a:gd name="T61" fmla="*/ 35 h 41"/>
                <a:gd name="T62" fmla="*/ 21 w 42"/>
                <a:gd name="T63" fmla="*/ 34 h 41"/>
                <a:gd name="T64" fmla="*/ 16 w 42"/>
                <a:gd name="T65" fmla="*/ 35 h 41"/>
                <a:gd name="T66" fmla="*/ 9 w 42"/>
                <a:gd name="T67" fmla="*/ 33 h 41"/>
                <a:gd name="T68" fmla="*/ 2 w 42"/>
                <a:gd name="T6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41">
                  <a:moveTo>
                    <a:pt x="2" y="35"/>
                  </a:moveTo>
                  <a:cubicBezTo>
                    <a:pt x="1" y="35"/>
                    <a:pt x="0" y="33"/>
                    <a:pt x="0" y="32"/>
                  </a:cubicBezTo>
                  <a:cubicBezTo>
                    <a:pt x="0" y="32"/>
                    <a:pt x="4" y="28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6"/>
                    <a:pt x="2" y="26"/>
                  </a:cubicBezTo>
                  <a:cubicBezTo>
                    <a:pt x="9" y="22"/>
                    <a:pt x="11" y="12"/>
                    <a:pt x="15" y="7"/>
                  </a:cubicBezTo>
                  <a:cubicBezTo>
                    <a:pt x="17" y="4"/>
                    <a:pt x="18" y="0"/>
                    <a:pt x="22" y="0"/>
                  </a:cubicBezTo>
                  <a:cubicBezTo>
                    <a:pt x="22" y="0"/>
                    <a:pt x="23" y="2"/>
                    <a:pt x="23" y="2"/>
                  </a:cubicBezTo>
                  <a:cubicBezTo>
                    <a:pt x="23" y="7"/>
                    <a:pt x="18" y="10"/>
                    <a:pt x="17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16"/>
                    <a:pt x="19" y="14"/>
                    <a:pt x="20" y="14"/>
                  </a:cubicBezTo>
                  <a:cubicBezTo>
                    <a:pt x="22" y="14"/>
                    <a:pt x="23" y="14"/>
                    <a:pt x="24" y="15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2" y="19"/>
                    <a:pt x="35" y="19"/>
                    <a:pt x="36" y="19"/>
                  </a:cubicBezTo>
                  <a:cubicBezTo>
                    <a:pt x="36" y="21"/>
                    <a:pt x="36" y="23"/>
                    <a:pt x="36" y="26"/>
                  </a:cubicBezTo>
                  <a:cubicBezTo>
                    <a:pt x="36" y="26"/>
                    <a:pt x="38" y="26"/>
                    <a:pt x="39" y="26"/>
                  </a:cubicBezTo>
                  <a:cubicBezTo>
                    <a:pt x="38" y="28"/>
                    <a:pt x="36" y="28"/>
                    <a:pt x="36" y="29"/>
                  </a:cubicBezTo>
                  <a:cubicBezTo>
                    <a:pt x="36" y="30"/>
                    <a:pt x="38" y="31"/>
                    <a:pt x="38" y="33"/>
                  </a:cubicBezTo>
                  <a:cubicBezTo>
                    <a:pt x="40" y="33"/>
                    <a:pt x="39" y="32"/>
                    <a:pt x="41" y="31"/>
                  </a:cubicBezTo>
                  <a:cubicBezTo>
                    <a:pt x="41" y="34"/>
                    <a:pt x="42" y="34"/>
                    <a:pt x="42" y="36"/>
                  </a:cubicBezTo>
                  <a:cubicBezTo>
                    <a:pt x="42" y="39"/>
                    <a:pt x="41" y="41"/>
                    <a:pt x="39" y="41"/>
                  </a:cubicBezTo>
                  <a:cubicBezTo>
                    <a:pt x="37" y="41"/>
                    <a:pt x="37" y="40"/>
                    <a:pt x="37" y="39"/>
                  </a:cubicBezTo>
                  <a:cubicBezTo>
                    <a:pt x="36" y="39"/>
                    <a:pt x="36" y="38"/>
                    <a:pt x="35" y="38"/>
                  </a:cubicBezTo>
                  <a:cubicBezTo>
                    <a:pt x="33" y="38"/>
                    <a:pt x="34" y="34"/>
                    <a:pt x="33" y="32"/>
                  </a:cubicBezTo>
                  <a:cubicBezTo>
                    <a:pt x="31" y="35"/>
                    <a:pt x="29" y="38"/>
                    <a:pt x="26" y="38"/>
                  </a:cubicBezTo>
                  <a:cubicBezTo>
                    <a:pt x="26" y="38"/>
                    <a:pt x="25" y="39"/>
                    <a:pt x="25" y="38"/>
                  </a:cubicBezTo>
                  <a:cubicBezTo>
                    <a:pt x="25" y="36"/>
                    <a:pt x="26" y="36"/>
                    <a:pt x="27" y="35"/>
                  </a:cubicBezTo>
                  <a:cubicBezTo>
                    <a:pt x="25" y="35"/>
                    <a:pt x="22" y="36"/>
                    <a:pt x="21" y="34"/>
                  </a:cubicBezTo>
                  <a:cubicBezTo>
                    <a:pt x="19" y="34"/>
                    <a:pt x="18" y="35"/>
                    <a:pt x="16" y="35"/>
                  </a:cubicBezTo>
                  <a:cubicBezTo>
                    <a:pt x="13" y="35"/>
                    <a:pt x="12" y="33"/>
                    <a:pt x="9" y="33"/>
                  </a:cubicBezTo>
                  <a:cubicBezTo>
                    <a:pt x="6" y="33"/>
                    <a:pt x="5" y="35"/>
                    <a:pt x="2" y="3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332"/>
            <p:cNvSpPr>
              <a:spLocks/>
            </p:cNvSpPr>
            <p:nvPr/>
          </p:nvSpPr>
          <p:spPr bwMode="auto">
            <a:xfrm>
              <a:off x="9058276" y="2220720"/>
              <a:ext cx="187325" cy="76200"/>
            </a:xfrm>
            <a:custGeom>
              <a:avLst/>
              <a:gdLst>
                <a:gd name="T0" fmla="*/ 39 w 50"/>
                <a:gd name="T1" fmla="*/ 15 h 20"/>
                <a:gd name="T2" fmla="*/ 34 w 50"/>
                <a:gd name="T3" fmla="*/ 17 h 20"/>
                <a:gd name="T4" fmla="*/ 30 w 50"/>
                <a:gd name="T5" fmla="*/ 15 h 20"/>
                <a:gd name="T6" fmla="*/ 25 w 50"/>
                <a:gd name="T7" fmla="*/ 17 h 20"/>
                <a:gd name="T8" fmla="*/ 20 w 50"/>
                <a:gd name="T9" fmla="*/ 18 h 20"/>
                <a:gd name="T10" fmla="*/ 16 w 50"/>
                <a:gd name="T11" fmla="*/ 16 h 20"/>
                <a:gd name="T12" fmla="*/ 11 w 50"/>
                <a:gd name="T13" fmla="*/ 20 h 20"/>
                <a:gd name="T14" fmla="*/ 0 w 50"/>
                <a:gd name="T15" fmla="*/ 9 h 20"/>
                <a:gd name="T16" fmla="*/ 10 w 50"/>
                <a:gd name="T17" fmla="*/ 0 h 20"/>
                <a:gd name="T18" fmla="*/ 24 w 50"/>
                <a:gd name="T19" fmla="*/ 8 h 20"/>
                <a:gd name="T20" fmla="*/ 27 w 50"/>
                <a:gd name="T21" fmla="*/ 1 h 20"/>
                <a:gd name="T22" fmla="*/ 50 w 50"/>
                <a:gd name="T23" fmla="*/ 8 h 20"/>
                <a:gd name="T24" fmla="*/ 46 w 50"/>
                <a:gd name="T25" fmla="*/ 15 h 20"/>
                <a:gd name="T26" fmla="*/ 39 w 50"/>
                <a:gd name="T2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20">
                  <a:moveTo>
                    <a:pt x="39" y="15"/>
                  </a:moveTo>
                  <a:cubicBezTo>
                    <a:pt x="38" y="15"/>
                    <a:pt x="37" y="17"/>
                    <a:pt x="34" y="17"/>
                  </a:cubicBezTo>
                  <a:cubicBezTo>
                    <a:pt x="32" y="17"/>
                    <a:pt x="31" y="15"/>
                    <a:pt x="30" y="15"/>
                  </a:cubicBezTo>
                  <a:cubicBezTo>
                    <a:pt x="28" y="15"/>
                    <a:pt x="27" y="17"/>
                    <a:pt x="25" y="17"/>
                  </a:cubicBezTo>
                  <a:cubicBezTo>
                    <a:pt x="24" y="17"/>
                    <a:pt x="22" y="18"/>
                    <a:pt x="20" y="18"/>
                  </a:cubicBezTo>
                  <a:cubicBezTo>
                    <a:pt x="18" y="18"/>
                    <a:pt x="17" y="18"/>
                    <a:pt x="16" y="16"/>
                  </a:cubicBezTo>
                  <a:cubicBezTo>
                    <a:pt x="15" y="18"/>
                    <a:pt x="13" y="20"/>
                    <a:pt x="11" y="20"/>
                  </a:cubicBezTo>
                  <a:cubicBezTo>
                    <a:pt x="5" y="20"/>
                    <a:pt x="0" y="15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7" y="0"/>
                    <a:pt x="17" y="8"/>
                    <a:pt x="24" y="8"/>
                  </a:cubicBezTo>
                  <a:cubicBezTo>
                    <a:pt x="24" y="4"/>
                    <a:pt x="25" y="1"/>
                    <a:pt x="27" y="1"/>
                  </a:cubicBezTo>
                  <a:cubicBezTo>
                    <a:pt x="32" y="1"/>
                    <a:pt x="45" y="6"/>
                    <a:pt x="50" y="8"/>
                  </a:cubicBezTo>
                  <a:cubicBezTo>
                    <a:pt x="49" y="11"/>
                    <a:pt x="46" y="13"/>
                    <a:pt x="46" y="15"/>
                  </a:cubicBezTo>
                  <a:lnTo>
                    <a:pt x="39" y="15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333"/>
            <p:cNvSpPr>
              <a:spLocks/>
            </p:cNvSpPr>
            <p:nvPr/>
          </p:nvSpPr>
          <p:spPr bwMode="auto">
            <a:xfrm>
              <a:off x="2900363" y="3773295"/>
              <a:ext cx="971550" cy="654050"/>
            </a:xfrm>
            <a:custGeom>
              <a:avLst/>
              <a:gdLst>
                <a:gd name="T0" fmla="*/ 128 w 259"/>
                <a:gd name="T1" fmla="*/ 51 h 174"/>
                <a:gd name="T2" fmla="*/ 126 w 259"/>
                <a:gd name="T3" fmla="*/ 73 h 174"/>
                <a:gd name="T4" fmla="*/ 128 w 259"/>
                <a:gd name="T5" fmla="*/ 83 h 174"/>
                <a:gd name="T6" fmla="*/ 144 w 259"/>
                <a:gd name="T7" fmla="*/ 99 h 174"/>
                <a:gd name="T8" fmla="*/ 160 w 259"/>
                <a:gd name="T9" fmla="*/ 99 h 174"/>
                <a:gd name="T10" fmla="*/ 168 w 259"/>
                <a:gd name="T11" fmla="*/ 96 h 174"/>
                <a:gd name="T12" fmla="*/ 186 w 259"/>
                <a:gd name="T13" fmla="*/ 78 h 174"/>
                <a:gd name="T14" fmla="*/ 196 w 259"/>
                <a:gd name="T15" fmla="*/ 80 h 174"/>
                <a:gd name="T16" fmla="*/ 192 w 259"/>
                <a:gd name="T17" fmla="*/ 93 h 174"/>
                <a:gd name="T18" fmla="*/ 189 w 259"/>
                <a:gd name="T19" fmla="*/ 99 h 174"/>
                <a:gd name="T20" fmla="*/ 187 w 259"/>
                <a:gd name="T21" fmla="*/ 110 h 174"/>
                <a:gd name="T22" fmla="*/ 183 w 259"/>
                <a:gd name="T23" fmla="*/ 116 h 174"/>
                <a:gd name="T24" fmla="*/ 208 w 259"/>
                <a:gd name="T25" fmla="*/ 117 h 174"/>
                <a:gd name="T26" fmla="*/ 218 w 259"/>
                <a:gd name="T27" fmla="*/ 125 h 174"/>
                <a:gd name="T28" fmla="*/ 217 w 259"/>
                <a:gd name="T29" fmla="*/ 149 h 174"/>
                <a:gd name="T30" fmla="*/ 232 w 259"/>
                <a:gd name="T31" fmla="*/ 163 h 174"/>
                <a:gd name="T32" fmla="*/ 259 w 259"/>
                <a:gd name="T33" fmla="*/ 166 h 174"/>
                <a:gd name="T34" fmla="*/ 250 w 259"/>
                <a:gd name="T35" fmla="*/ 169 h 174"/>
                <a:gd name="T36" fmla="*/ 246 w 259"/>
                <a:gd name="T37" fmla="*/ 163 h 174"/>
                <a:gd name="T38" fmla="*/ 240 w 259"/>
                <a:gd name="T39" fmla="*/ 171 h 174"/>
                <a:gd name="T40" fmla="*/ 229 w 259"/>
                <a:gd name="T41" fmla="*/ 168 h 174"/>
                <a:gd name="T42" fmla="*/ 221 w 259"/>
                <a:gd name="T43" fmla="*/ 167 h 174"/>
                <a:gd name="T44" fmla="*/ 208 w 259"/>
                <a:gd name="T45" fmla="*/ 156 h 174"/>
                <a:gd name="T46" fmla="*/ 206 w 259"/>
                <a:gd name="T47" fmla="*/ 158 h 174"/>
                <a:gd name="T48" fmla="*/ 201 w 259"/>
                <a:gd name="T49" fmla="*/ 145 h 174"/>
                <a:gd name="T50" fmla="*/ 191 w 259"/>
                <a:gd name="T51" fmla="*/ 134 h 174"/>
                <a:gd name="T52" fmla="*/ 177 w 259"/>
                <a:gd name="T53" fmla="*/ 131 h 174"/>
                <a:gd name="T54" fmla="*/ 151 w 259"/>
                <a:gd name="T55" fmla="*/ 116 h 174"/>
                <a:gd name="T56" fmla="*/ 144 w 259"/>
                <a:gd name="T57" fmla="*/ 115 h 174"/>
                <a:gd name="T58" fmla="*/ 131 w 259"/>
                <a:gd name="T59" fmla="*/ 117 h 174"/>
                <a:gd name="T60" fmla="*/ 113 w 259"/>
                <a:gd name="T61" fmla="*/ 110 h 174"/>
                <a:gd name="T62" fmla="*/ 100 w 259"/>
                <a:gd name="T63" fmla="*/ 104 h 174"/>
                <a:gd name="T64" fmla="*/ 90 w 259"/>
                <a:gd name="T65" fmla="*/ 101 h 174"/>
                <a:gd name="T66" fmla="*/ 76 w 259"/>
                <a:gd name="T67" fmla="*/ 89 h 174"/>
                <a:gd name="T68" fmla="*/ 76 w 259"/>
                <a:gd name="T69" fmla="*/ 77 h 174"/>
                <a:gd name="T70" fmla="*/ 52 w 259"/>
                <a:gd name="T71" fmla="*/ 52 h 174"/>
                <a:gd name="T72" fmla="*/ 42 w 259"/>
                <a:gd name="T73" fmla="*/ 36 h 174"/>
                <a:gd name="T74" fmla="*/ 32 w 259"/>
                <a:gd name="T75" fmla="*/ 28 h 174"/>
                <a:gd name="T76" fmla="*/ 25 w 259"/>
                <a:gd name="T77" fmla="*/ 12 h 174"/>
                <a:gd name="T78" fmla="*/ 14 w 259"/>
                <a:gd name="T79" fmla="*/ 10 h 174"/>
                <a:gd name="T80" fmla="*/ 25 w 259"/>
                <a:gd name="T81" fmla="*/ 27 h 174"/>
                <a:gd name="T82" fmla="*/ 37 w 259"/>
                <a:gd name="T83" fmla="*/ 49 h 174"/>
                <a:gd name="T84" fmla="*/ 49 w 259"/>
                <a:gd name="T85" fmla="*/ 67 h 174"/>
                <a:gd name="T86" fmla="*/ 44 w 259"/>
                <a:gd name="T87" fmla="*/ 66 h 174"/>
                <a:gd name="T88" fmla="*/ 33 w 259"/>
                <a:gd name="T89" fmla="*/ 57 h 174"/>
                <a:gd name="T90" fmla="*/ 26 w 259"/>
                <a:gd name="T91" fmla="*/ 43 h 174"/>
                <a:gd name="T92" fmla="*/ 20 w 259"/>
                <a:gd name="T93" fmla="*/ 36 h 174"/>
                <a:gd name="T94" fmla="*/ 5 w 259"/>
                <a:gd name="T95" fmla="*/ 13 h 174"/>
                <a:gd name="T96" fmla="*/ 0 w 259"/>
                <a:gd name="T97" fmla="*/ 0 h 174"/>
                <a:gd name="T98" fmla="*/ 39 w 259"/>
                <a:gd name="T99" fmla="*/ 8 h 174"/>
                <a:gd name="T100" fmla="*/ 58 w 259"/>
                <a:gd name="T101" fmla="*/ 6 h 174"/>
                <a:gd name="T102" fmla="*/ 78 w 259"/>
                <a:gd name="T103" fmla="*/ 15 h 174"/>
                <a:gd name="T104" fmla="*/ 96 w 259"/>
                <a:gd name="T105" fmla="*/ 20 h 174"/>
                <a:gd name="T106" fmla="*/ 128 w 259"/>
                <a:gd name="T107" fmla="*/ 47 h 174"/>
                <a:gd name="T108" fmla="*/ 127 w 259"/>
                <a:gd name="T109" fmla="*/ 4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" h="174">
                  <a:moveTo>
                    <a:pt x="127" y="47"/>
                  </a:moveTo>
                  <a:cubicBezTo>
                    <a:pt x="128" y="49"/>
                    <a:pt x="128" y="50"/>
                    <a:pt x="128" y="51"/>
                  </a:cubicBezTo>
                  <a:cubicBezTo>
                    <a:pt x="128" y="55"/>
                    <a:pt x="127" y="57"/>
                    <a:pt x="126" y="60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5"/>
                    <a:pt x="127" y="76"/>
                    <a:pt x="128" y="77"/>
                  </a:cubicBezTo>
                  <a:cubicBezTo>
                    <a:pt x="129" y="79"/>
                    <a:pt x="128" y="81"/>
                    <a:pt x="128" y="83"/>
                  </a:cubicBezTo>
                  <a:cubicBezTo>
                    <a:pt x="129" y="84"/>
                    <a:pt x="132" y="88"/>
                    <a:pt x="134" y="89"/>
                  </a:cubicBezTo>
                  <a:cubicBezTo>
                    <a:pt x="138" y="93"/>
                    <a:pt x="138" y="97"/>
                    <a:pt x="144" y="99"/>
                  </a:cubicBezTo>
                  <a:cubicBezTo>
                    <a:pt x="146" y="100"/>
                    <a:pt x="146" y="102"/>
                    <a:pt x="148" y="102"/>
                  </a:cubicBezTo>
                  <a:cubicBezTo>
                    <a:pt x="152" y="102"/>
                    <a:pt x="156" y="99"/>
                    <a:pt x="160" y="99"/>
                  </a:cubicBezTo>
                  <a:cubicBezTo>
                    <a:pt x="163" y="99"/>
                    <a:pt x="164" y="100"/>
                    <a:pt x="165" y="100"/>
                  </a:cubicBezTo>
                  <a:cubicBezTo>
                    <a:pt x="166" y="100"/>
                    <a:pt x="167" y="97"/>
                    <a:pt x="168" y="96"/>
                  </a:cubicBezTo>
                  <a:cubicBezTo>
                    <a:pt x="169" y="94"/>
                    <a:pt x="172" y="91"/>
                    <a:pt x="172" y="87"/>
                  </a:cubicBezTo>
                  <a:cubicBezTo>
                    <a:pt x="172" y="81"/>
                    <a:pt x="180" y="78"/>
                    <a:pt x="186" y="78"/>
                  </a:cubicBezTo>
                  <a:cubicBezTo>
                    <a:pt x="188" y="78"/>
                    <a:pt x="190" y="79"/>
                    <a:pt x="191" y="79"/>
                  </a:cubicBezTo>
                  <a:cubicBezTo>
                    <a:pt x="191" y="79"/>
                    <a:pt x="194" y="80"/>
                    <a:pt x="196" y="80"/>
                  </a:cubicBezTo>
                  <a:cubicBezTo>
                    <a:pt x="196" y="80"/>
                    <a:pt x="196" y="81"/>
                    <a:pt x="196" y="82"/>
                  </a:cubicBezTo>
                  <a:cubicBezTo>
                    <a:pt x="196" y="85"/>
                    <a:pt x="192" y="89"/>
                    <a:pt x="192" y="93"/>
                  </a:cubicBezTo>
                  <a:cubicBezTo>
                    <a:pt x="192" y="97"/>
                    <a:pt x="191" y="98"/>
                    <a:pt x="189" y="101"/>
                  </a:cubicBezTo>
                  <a:cubicBezTo>
                    <a:pt x="189" y="100"/>
                    <a:pt x="189" y="99"/>
                    <a:pt x="189" y="99"/>
                  </a:cubicBezTo>
                  <a:cubicBezTo>
                    <a:pt x="189" y="99"/>
                    <a:pt x="188" y="99"/>
                    <a:pt x="187" y="99"/>
                  </a:cubicBezTo>
                  <a:cubicBezTo>
                    <a:pt x="187" y="101"/>
                    <a:pt x="187" y="107"/>
                    <a:pt x="187" y="110"/>
                  </a:cubicBezTo>
                  <a:cubicBezTo>
                    <a:pt x="187" y="112"/>
                    <a:pt x="185" y="113"/>
                    <a:pt x="183" y="114"/>
                  </a:cubicBezTo>
                  <a:cubicBezTo>
                    <a:pt x="183" y="115"/>
                    <a:pt x="183" y="115"/>
                    <a:pt x="183" y="116"/>
                  </a:cubicBezTo>
                  <a:cubicBezTo>
                    <a:pt x="183" y="117"/>
                    <a:pt x="185" y="118"/>
                    <a:pt x="186" y="118"/>
                  </a:cubicBezTo>
                  <a:cubicBezTo>
                    <a:pt x="194" y="118"/>
                    <a:pt x="200" y="117"/>
                    <a:pt x="208" y="117"/>
                  </a:cubicBezTo>
                  <a:cubicBezTo>
                    <a:pt x="213" y="117"/>
                    <a:pt x="214" y="121"/>
                    <a:pt x="218" y="121"/>
                  </a:cubicBezTo>
                  <a:cubicBezTo>
                    <a:pt x="218" y="123"/>
                    <a:pt x="218" y="124"/>
                    <a:pt x="218" y="125"/>
                  </a:cubicBezTo>
                  <a:cubicBezTo>
                    <a:pt x="218" y="127"/>
                    <a:pt x="218" y="133"/>
                    <a:pt x="217" y="135"/>
                  </a:cubicBezTo>
                  <a:cubicBezTo>
                    <a:pt x="217" y="140"/>
                    <a:pt x="217" y="145"/>
                    <a:pt x="217" y="149"/>
                  </a:cubicBezTo>
                  <a:cubicBezTo>
                    <a:pt x="217" y="154"/>
                    <a:pt x="222" y="156"/>
                    <a:pt x="225" y="157"/>
                  </a:cubicBezTo>
                  <a:cubicBezTo>
                    <a:pt x="228" y="159"/>
                    <a:pt x="228" y="163"/>
                    <a:pt x="232" y="163"/>
                  </a:cubicBezTo>
                  <a:cubicBezTo>
                    <a:pt x="238" y="163"/>
                    <a:pt x="240" y="158"/>
                    <a:pt x="246" y="158"/>
                  </a:cubicBezTo>
                  <a:cubicBezTo>
                    <a:pt x="252" y="158"/>
                    <a:pt x="255" y="163"/>
                    <a:pt x="259" y="166"/>
                  </a:cubicBezTo>
                  <a:cubicBezTo>
                    <a:pt x="258" y="166"/>
                    <a:pt x="254" y="171"/>
                    <a:pt x="253" y="171"/>
                  </a:cubicBezTo>
                  <a:cubicBezTo>
                    <a:pt x="253" y="171"/>
                    <a:pt x="250" y="170"/>
                    <a:pt x="250" y="169"/>
                  </a:cubicBezTo>
                  <a:cubicBezTo>
                    <a:pt x="250" y="168"/>
                    <a:pt x="251" y="168"/>
                    <a:pt x="252" y="167"/>
                  </a:cubicBezTo>
                  <a:cubicBezTo>
                    <a:pt x="249" y="166"/>
                    <a:pt x="249" y="163"/>
                    <a:pt x="246" y="163"/>
                  </a:cubicBezTo>
                  <a:cubicBezTo>
                    <a:pt x="245" y="163"/>
                    <a:pt x="238" y="167"/>
                    <a:pt x="238" y="169"/>
                  </a:cubicBezTo>
                  <a:cubicBezTo>
                    <a:pt x="238" y="170"/>
                    <a:pt x="240" y="171"/>
                    <a:pt x="240" y="171"/>
                  </a:cubicBezTo>
                  <a:cubicBezTo>
                    <a:pt x="240" y="173"/>
                    <a:pt x="238" y="174"/>
                    <a:pt x="237" y="174"/>
                  </a:cubicBezTo>
                  <a:cubicBezTo>
                    <a:pt x="233" y="174"/>
                    <a:pt x="231" y="170"/>
                    <a:pt x="229" y="168"/>
                  </a:cubicBezTo>
                  <a:cubicBezTo>
                    <a:pt x="227" y="167"/>
                    <a:pt x="224" y="168"/>
                    <a:pt x="222" y="168"/>
                  </a:cubicBezTo>
                  <a:cubicBezTo>
                    <a:pt x="222" y="168"/>
                    <a:pt x="221" y="167"/>
                    <a:pt x="221" y="167"/>
                  </a:cubicBezTo>
                  <a:cubicBezTo>
                    <a:pt x="218" y="166"/>
                    <a:pt x="218" y="164"/>
                    <a:pt x="217" y="162"/>
                  </a:cubicBezTo>
                  <a:cubicBezTo>
                    <a:pt x="216" y="160"/>
                    <a:pt x="208" y="156"/>
                    <a:pt x="208" y="156"/>
                  </a:cubicBezTo>
                  <a:cubicBezTo>
                    <a:pt x="208" y="156"/>
                    <a:pt x="208" y="157"/>
                    <a:pt x="208" y="15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03" y="155"/>
                    <a:pt x="205" y="152"/>
                    <a:pt x="204" y="149"/>
                  </a:cubicBezTo>
                  <a:cubicBezTo>
                    <a:pt x="203" y="147"/>
                    <a:pt x="202" y="146"/>
                    <a:pt x="201" y="145"/>
                  </a:cubicBezTo>
                  <a:cubicBezTo>
                    <a:pt x="197" y="141"/>
                    <a:pt x="193" y="139"/>
                    <a:pt x="192" y="134"/>
                  </a:cubicBezTo>
                  <a:cubicBezTo>
                    <a:pt x="191" y="134"/>
                    <a:pt x="191" y="134"/>
                    <a:pt x="191" y="134"/>
                  </a:cubicBezTo>
                  <a:cubicBezTo>
                    <a:pt x="189" y="134"/>
                    <a:pt x="188" y="135"/>
                    <a:pt x="186" y="135"/>
                  </a:cubicBezTo>
                  <a:cubicBezTo>
                    <a:pt x="182" y="135"/>
                    <a:pt x="180" y="133"/>
                    <a:pt x="177" y="131"/>
                  </a:cubicBezTo>
                  <a:cubicBezTo>
                    <a:pt x="172" y="129"/>
                    <a:pt x="169" y="130"/>
                    <a:pt x="165" y="128"/>
                  </a:cubicBezTo>
                  <a:cubicBezTo>
                    <a:pt x="158" y="125"/>
                    <a:pt x="157" y="119"/>
                    <a:pt x="151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7" y="115"/>
                    <a:pt x="146" y="115"/>
                    <a:pt x="144" y="115"/>
                  </a:cubicBezTo>
                  <a:cubicBezTo>
                    <a:pt x="140" y="115"/>
                    <a:pt x="140" y="119"/>
                    <a:pt x="136" y="119"/>
                  </a:cubicBezTo>
                  <a:cubicBezTo>
                    <a:pt x="134" y="119"/>
                    <a:pt x="132" y="118"/>
                    <a:pt x="131" y="117"/>
                  </a:cubicBezTo>
                  <a:cubicBezTo>
                    <a:pt x="129" y="116"/>
                    <a:pt x="128" y="117"/>
                    <a:pt x="126" y="117"/>
                  </a:cubicBezTo>
                  <a:cubicBezTo>
                    <a:pt x="123" y="117"/>
                    <a:pt x="116" y="111"/>
                    <a:pt x="113" y="110"/>
                  </a:cubicBezTo>
                  <a:cubicBezTo>
                    <a:pt x="111" y="109"/>
                    <a:pt x="109" y="110"/>
                    <a:pt x="107" y="110"/>
                  </a:cubicBezTo>
                  <a:cubicBezTo>
                    <a:pt x="104" y="109"/>
                    <a:pt x="103" y="106"/>
                    <a:pt x="100" y="104"/>
                  </a:cubicBezTo>
                  <a:cubicBezTo>
                    <a:pt x="97" y="103"/>
                    <a:pt x="95" y="104"/>
                    <a:pt x="92" y="102"/>
                  </a:cubicBezTo>
                  <a:cubicBezTo>
                    <a:pt x="91" y="101"/>
                    <a:pt x="90" y="101"/>
                    <a:pt x="90" y="101"/>
                  </a:cubicBezTo>
                  <a:cubicBezTo>
                    <a:pt x="87" y="98"/>
                    <a:pt x="80" y="96"/>
                    <a:pt x="79" y="93"/>
                  </a:cubicBezTo>
                  <a:cubicBezTo>
                    <a:pt x="77" y="93"/>
                    <a:pt x="76" y="91"/>
                    <a:pt x="76" y="89"/>
                  </a:cubicBezTo>
                  <a:cubicBezTo>
                    <a:pt x="76" y="86"/>
                    <a:pt x="78" y="85"/>
                    <a:pt x="78" y="82"/>
                  </a:cubicBezTo>
                  <a:cubicBezTo>
                    <a:pt x="78" y="80"/>
                    <a:pt x="76" y="79"/>
                    <a:pt x="76" y="77"/>
                  </a:cubicBezTo>
                  <a:cubicBezTo>
                    <a:pt x="73" y="69"/>
                    <a:pt x="65" y="62"/>
                    <a:pt x="60" y="58"/>
                  </a:cubicBezTo>
                  <a:cubicBezTo>
                    <a:pt x="58" y="55"/>
                    <a:pt x="55" y="54"/>
                    <a:pt x="52" y="52"/>
                  </a:cubicBezTo>
                  <a:cubicBezTo>
                    <a:pt x="50" y="50"/>
                    <a:pt x="52" y="48"/>
                    <a:pt x="51" y="45"/>
                  </a:cubicBezTo>
                  <a:cubicBezTo>
                    <a:pt x="49" y="41"/>
                    <a:pt x="42" y="41"/>
                    <a:pt x="42" y="36"/>
                  </a:cubicBezTo>
                  <a:cubicBezTo>
                    <a:pt x="40" y="35"/>
                    <a:pt x="40" y="35"/>
                    <a:pt x="39" y="36"/>
                  </a:cubicBezTo>
                  <a:cubicBezTo>
                    <a:pt x="36" y="33"/>
                    <a:pt x="34" y="30"/>
                    <a:pt x="32" y="28"/>
                  </a:cubicBezTo>
                  <a:cubicBezTo>
                    <a:pt x="30" y="26"/>
                    <a:pt x="30" y="22"/>
                    <a:pt x="28" y="20"/>
                  </a:cubicBezTo>
                  <a:cubicBezTo>
                    <a:pt x="26" y="18"/>
                    <a:pt x="27" y="13"/>
                    <a:pt x="25" y="12"/>
                  </a:cubicBezTo>
                  <a:cubicBezTo>
                    <a:pt x="21" y="10"/>
                    <a:pt x="17" y="10"/>
                    <a:pt x="14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5"/>
                    <a:pt x="16" y="18"/>
                    <a:pt x="18" y="22"/>
                  </a:cubicBezTo>
                  <a:cubicBezTo>
                    <a:pt x="20" y="25"/>
                    <a:pt x="23" y="25"/>
                    <a:pt x="25" y="27"/>
                  </a:cubicBezTo>
                  <a:cubicBezTo>
                    <a:pt x="28" y="31"/>
                    <a:pt x="28" y="33"/>
                    <a:pt x="30" y="37"/>
                  </a:cubicBezTo>
                  <a:cubicBezTo>
                    <a:pt x="31" y="42"/>
                    <a:pt x="36" y="44"/>
                    <a:pt x="37" y="49"/>
                  </a:cubicBezTo>
                  <a:cubicBezTo>
                    <a:pt x="39" y="55"/>
                    <a:pt x="41" y="60"/>
                    <a:pt x="45" y="63"/>
                  </a:cubicBezTo>
                  <a:cubicBezTo>
                    <a:pt x="46" y="61"/>
                    <a:pt x="49" y="65"/>
                    <a:pt x="49" y="67"/>
                  </a:cubicBezTo>
                  <a:cubicBezTo>
                    <a:pt x="49" y="68"/>
                    <a:pt x="48" y="70"/>
                    <a:pt x="48" y="70"/>
                  </a:cubicBezTo>
                  <a:cubicBezTo>
                    <a:pt x="47" y="70"/>
                    <a:pt x="44" y="67"/>
                    <a:pt x="44" y="66"/>
                  </a:cubicBezTo>
                  <a:cubicBezTo>
                    <a:pt x="40" y="66"/>
                    <a:pt x="38" y="60"/>
                    <a:pt x="35" y="59"/>
                  </a:cubicBezTo>
                  <a:cubicBezTo>
                    <a:pt x="34" y="58"/>
                    <a:pt x="33" y="58"/>
                    <a:pt x="33" y="57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0" y="48"/>
                    <a:pt x="28" y="46"/>
                    <a:pt x="26" y="43"/>
                  </a:cubicBezTo>
                  <a:cubicBezTo>
                    <a:pt x="23" y="40"/>
                    <a:pt x="18" y="41"/>
                    <a:pt x="16" y="38"/>
                  </a:cubicBezTo>
                  <a:cubicBezTo>
                    <a:pt x="17" y="38"/>
                    <a:pt x="22" y="38"/>
                    <a:pt x="20" y="36"/>
                  </a:cubicBezTo>
                  <a:cubicBezTo>
                    <a:pt x="17" y="31"/>
                    <a:pt x="13" y="26"/>
                    <a:pt x="9" y="23"/>
                  </a:cubicBezTo>
                  <a:cubicBezTo>
                    <a:pt x="7" y="22"/>
                    <a:pt x="7" y="15"/>
                    <a:pt x="5" y="13"/>
                  </a:cubicBezTo>
                  <a:cubicBezTo>
                    <a:pt x="3" y="9"/>
                    <a:pt x="1" y="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0" y="8"/>
                    <a:pt x="74" y="9"/>
                    <a:pt x="78" y="15"/>
                  </a:cubicBezTo>
                  <a:cubicBezTo>
                    <a:pt x="80" y="18"/>
                    <a:pt x="83" y="26"/>
                    <a:pt x="88" y="26"/>
                  </a:cubicBezTo>
                  <a:cubicBezTo>
                    <a:pt x="92" y="26"/>
                    <a:pt x="91" y="20"/>
                    <a:pt x="96" y="20"/>
                  </a:cubicBezTo>
                  <a:cubicBezTo>
                    <a:pt x="109" y="20"/>
                    <a:pt x="109" y="36"/>
                    <a:pt x="116" y="43"/>
                  </a:cubicBezTo>
                  <a:cubicBezTo>
                    <a:pt x="118" y="45"/>
                    <a:pt x="124" y="46"/>
                    <a:pt x="128" y="47"/>
                  </a:cubicBezTo>
                  <a:cubicBezTo>
                    <a:pt x="128" y="46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lnTo>
                    <a:pt x="127" y="47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Freeform 334"/>
            <p:cNvSpPr>
              <a:spLocks/>
            </p:cNvSpPr>
            <p:nvPr/>
          </p:nvSpPr>
          <p:spPr bwMode="auto">
            <a:xfrm>
              <a:off x="3752851" y="3165283"/>
              <a:ext cx="30162" cy="14288"/>
            </a:xfrm>
            <a:custGeom>
              <a:avLst/>
              <a:gdLst>
                <a:gd name="T0" fmla="*/ 0 w 8"/>
                <a:gd name="T1" fmla="*/ 0 h 4"/>
                <a:gd name="T2" fmla="*/ 8 w 8"/>
                <a:gd name="T3" fmla="*/ 4 h 4"/>
                <a:gd name="T4" fmla="*/ 7 w 8"/>
                <a:gd name="T5" fmla="*/ 4 h 4"/>
                <a:gd name="T6" fmla="*/ 0 w 8"/>
                <a:gd name="T7" fmla="*/ 2 h 4"/>
                <a:gd name="T8" fmla="*/ 0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4" y="0"/>
                    <a:pt x="8" y="1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5" y="4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Freeform 335"/>
            <p:cNvSpPr>
              <a:spLocks/>
            </p:cNvSpPr>
            <p:nvPr/>
          </p:nvSpPr>
          <p:spPr bwMode="auto">
            <a:xfrm>
              <a:off x="2628901" y="3247833"/>
              <a:ext cx="112712" cy="74613"/>
            </a:xfrm>
            <a:custGeom>
              <a:avLst/>
              <a:gdLst>
                <a:gd name="T0" fmla="*/ 0 w 30"/>
                <a:gd name="T1" fmla="*/ 1 h 20"/>
                <a:gd name="T2" fmla="*/ 3 w 30"/>
                <a:gd name="T3" fmla="*/ 0 h 20"/>
                <a:gd name="T4" fmla="*/ 9 w 30"/>
                <a:gd name="T5" fmla="*/ 3 h 20"/>
                <a:gd name="T6" fmla="*/ 30 w 30"/>
                <a:gd name="T7" fmla="*/ 18 h 20"/>
                <a:gd name="T8" fmla="*/ 30 w 30"/>
                <a:gd name="T9" fmla="*/ 20 h 20"/>
                <a:gd name="T10" fmla="*/ 28 w 30"/>
                <a:gd name="T11" fmla="*/ 20 h 20"/>
                <a:gd name="T12" fmla="*/ 11 w 30"/>
                <a:gd name="T13" fmla="*/ 11 h 20"/>
                <a:gd name="T14" fmla="*/ 13 w 30"/>
                <a:gd name="T15" fmla="*/ 9 h 20"/>
                <a:gd name="T16" fmla="*/ 2 w 30"/>
                <a:gd name="T17" fmla="*/ 4 h 20"/>
                <a:gd name="T18" fmla="*/ 4 w 30"/>
                <a:gd name="T19" fmla="*/ 2 h 20"/>
                <a:gd name="T20" fmla="*/ 1 w 30"/>
                <a:gd name="T21" fmla="*/ 1 h 20"/>
                <a:gd name="T22" fmla="*/ 0 w 30"/>
                <a:gd name="T2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0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7" y="3"/>
                    <a:pt x="9" y="3"/>
                  </a:cubicBezTo>
                  <a:cubicBezTo>
                    <a:pt x="19" y="6"/>
                    <a:pt x="24" y="12"/>
                    <a:pt x="30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8" y="20"/>
                  </a:cubicBezTo>
                  <a:cubicBezTo>
                    <a:pt x="23" y="20"/>
                    <a:pt x="15" y="13"/>
                    <a:pt x="11" y="11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9" y="9"/>
                    <a:pt x="3" y="7"/>
                    <a:pt x="2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3" y="2"/>
                    <a:pt x="1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336"/>
            <p:cNvSpPr>
              <a:spLocks/>
            </p:cNvSpPr>
            <p:nvPr/>
          </p:nvSpPr>
          <p:spPr bwMode="auto">
            <a:xfrm>
              <a:off x="2513013" y="3138295"/>
              <a:ext cx="41275" cy="60325"/>
            </a:xfrm>
            <a:custGeom>
              <a:avLst/>
              <a:gdLst>
                <a:gd name="T0" fmla="*/ 3 w 11"/>
                <a:gd name="T1" fmla="*/ 6 h 16"/>
                <a:gd name="T2" fmla="*/ 0 w 11"/>
                <a:gd name="T3" fmla="*/ 2 h 16"/>
                <a:gd name="T4" fmla="*/ 0 w 11"/>
                <a:gd name="T5" fmla="*/ 0 h 16"/>
                <a:gd name="T6" fmla="*/ 5 w 11"/>
                <a:gd name="T7" fmla="*/ 2 h 16"/>
                <a:gd name="T8" fmla="*/ 4 w 11"/>
                <a:gd name="T9" fmla="*/ 5 h 16"/>
                <a:gd name="T10" fmla="*/ 7 w 11"/>
                <a:gd name="T11" fmla="*/ 2 h 16"/>
                <a:gd name="T12" fmla="*/ 7 w 11"/>
                <a:gd name="T13" fmla="*/ 7 h 16"/>
                <a:gd name="T14" fmla="*/ 8 w 11"/>
                <a:gd name="T15" fmla="*/ 9 h 16"/>
                <a:gd name="T16" fmla="*/ 7 w 11"/>
                <a:gd name="T17" fmla="*/ 12 h 16"/>
                <a:gd name="T18" fmla="*/ 9 w 11"/>
                <a:gd name="T19" fmla="*/ 16 h 16"/>
                <a:gd name="T20" fmla="*/ 6 w 11"/>
                <a:gd name="T21" fmla="*/ 12 h 16"/>
                <a:gd name="T22" fmla="*/ 7 w 11"/>
                <a:gd name="T23" fmla="*/ 9 h 16"/>
                <a:gd name="T24" fmla="*/ 3 w 11"/>
                <a:gd name="T25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6">
                  <a:moveTo>
                    <a:pt x="3" y="6"/>
                  </a:moveTo>
                  <a:cubicBezTo>
                    <a:pt x="2" y="6"/>
                    <a:pt x="1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2"/>
                    <a:pt x="5" y="2"/>
                  </a:cubicBezTo>
                  <a:cubicBezTo>
                    <a:pt x="5" y="2"/>
                    <a:pt x="3" y="5"/>
                    <a:pt x="4" y="5"/>
                  </a:cubicBezTo>
                  <a:cubicBezTo>
                    <a:pt x="6" y="5"/>
                    <a:pt x="7" y="3"/>
                    <a:pt x="7" y="2"/>
                  </a:cubicBezTo>
                  <a:cubicBezTo>
                    <a:pt x="7" y="3"/>
                    <a:pt x="7" y="4"/>
                    <a:pt x="7" y="7"/>
                  </a:cubicBezTo>
                  <a:cubicBezTo>
                    <a:pt x="7" y="8"/>
                    <a:pt x="8" y="8"/>
                    <a:pt x="8" y="9"/>
                  </a:cubicBezTo>
                  <a:cubicBezTo>
                    <a:pt x="8" y="10"/>
                    <a:pt x="7" y="11"/>
                    <a:pt x="7" y="12"/>
                  </a:cubicBezTo>
                  <a:cubicBezTo>
                    <a:pt x="7" y="13"/>
                    <a:pt x="11" y="16"/>
                    <a:pt x="9" y="16"/>
                  </a:cubicBezTo>
                  <a:cubicBezTo>
                    <a:pt x="7" y="16"/>
                    <a:pt x="6" y="13"/>
                    <a:pt x="6" y="12"/>
                  </a:cubicBezTo>
                  <a:cubicBezTo>
                    <a:pt x="6" y="10"/>
                    <a:pt x="7" y="10"/>
                    <a:pt x="7" y="9"/>
                  </a:cubicBezTo>
                  <a:cubicBezTo>
                    <a:pt x="5" y="9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337"/>
            <p:cNvSpPr>
              <a:spLocks/>
            </p:cNvSpPr>
            <p:nvPr/>
          </p:nvSpPr>
          <p:spPr bwMode="auto">
            <a:xfrm>
              <a:off x="1995488" y="3009708"/>
              <a:ext cx="49212" cy="34925"/>
            </a:xfrm>
            <a:custGeom>
              <a:avLst/>
              <a:gdLst>
                <a:gd name="T0" fmla="*/ 11 w 13"/>
                <a:gd name="T1" fmla="*/ 0 h 9"/>
                <a:gd name="T2" fmla="*/ 13 w 13"/>
                <a:gd name="T3" fmla="*/ 0 h 9"/>
                <a:gd name="T4" fmla="*/ 13 w 13"/>
                <a:gd name="T5" fmla="*/ 3 h 9"/>
                <a:gd name="T6" fmla="*/ 4 w 13"/>
                <a:gd name="T7" fmla="*/ 9 h 9"/>
                <a:gd name="T8" fmla="*/ 0 w 13"/>
                <a:gd name="T9" fmla="*/ 6 h 9"/>
                <a:gd name="T10" fmla="*/ 0 w 13"/>
                <a:gd name="T11" fmla="*/ 3 h 9"/>
                <a:gd name="T12" fmla="*/ 11 w 13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12" y="0"/>
                    <a:pt x="12" y="0"/>
                    <a:pt x="13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9" y="5"/>
                    <a:pt x="8" y="6"/>
                    <a:pt x="4" y="9"/>
                  </a:cubicBezTo>
                  <a:cubicBezTo>
                    <a:pt x="2" y="8"/>
                    <a:pt x="1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338"/>
            <p:cNvSpPr>
              <a:spLocks/>
            </p:cNvSpPr>
            <p:nvPr/>
          </p:nvSpPr>
          <p:spPr bwMode="auto">
            <a:xfrm>
              <a:off x="6038851" y="3611370"/>
              <a:ext cx="63500" cy="46038"/>
            </a:xfrm>
            <a:custGeom>
              <a:avLst/>
              <a:gdLst>
                <a:gd name="T0" fmla="*/ 0 w 17"/>
                <a:gd name="T1" fmla="*/ 3 h 12"/>
                <a:gd name="T2" fmla="*/ 0 w 17"/>
                <a:gd name="T3" fmla="*/ 4 h 12"/>
                <a:gd name="T4" fmla="*/ 3 w 17"/>
                <a:gd name="T5" fmla="*/ 5 h 12"/>
                <a:gd name="T6" fmla="*/ 13 w 17"/>
                <a:gd name="T7" fmla="*/ 11 h 12"/>
                <a:gd name="T8" fmla="*/ 15 w 17"/>
                <a:gd name="T9" fmla="*/ 12 h 12"/>
                <a:gd name="T10" fmla="*/ 16 w 17"/>
                <a:gd name="T11" fmla="*/ 11 h 12"/>
                <a:gd name="T12" fmla="*/ 15 w 17"/>
                <a:gd name="T13" fmla="*/ 7 h 12"/>
                <a:gd name="T14" fmla="*/ 16 w 17"/>
                <a:gd name="T15" fmla="*/ 4 h 12"/>
                <a:gd name="T16" fmla="*/ 17 w 17"/>
                <a:gd name="T17" fmla="*/ 2 h 12"/>
                <a:gd name="T18" fmla="*/ 9 w 17"/>
                <a:gd name="T19" fmla="*/ 3 h 12"/>
                <a:gd name="T20" fmla="*/ 0 w 17"/>
                <a:gd name="T2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2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2" y="5"/>
                    <a:pt x="3" y="5"/>
                  </a:cubicBezTo>
                  <a:cubicBezTo>
                    <a:pt x="6" y="6"/>
                    <a:pt x="9" y="10"/>
                    <a:pt x="13" y="11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6" y="9"/>
                    <a:pt x="15" y="8"/>
                    <a:pt x="15" y="7"/>
                  </a:cubicBezTo>
                  <a:cubicBezTo>
                    <a:pt x="15" y="6"/>
                    <a:pt x="16" y="4"/>
                    <a:pt x="16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2" y="3"/>
                    <a:pt x="9" y="3"/>
                  </a:cubicBezTo>
                  <a:cubicBezTo>
                    <a:pt x="6" y="3"/>
                    <a:pt x="4" y="0"/>
                    <a:pt x="0" y="3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339"/>
            <p:cNvSpPr>
              <a:spLocks/>
            </p:cNvSpPr>
            <p:nvPr/>
          </p:nvSpPr>
          <p:spPr bwMode="auto">
            <a:xfrm>
              <a:off x="5945188" y="3479608"/>
              <a:ext cx="22225" cy="46038"/>
            </a:xfrm>
            <a:custGeom>
              <a:avLst/>
              <a:gdLst>
                <a:gd name="T0" fmla="*/ 1 w 6"/>
                <a:gd name="T1" fmla="*/ 2 h 12"/>
                <a:gd name="T2" fmla="*/ 5 w 6"/>
                <a:gd name="T3" fmla="*/ 0 h 12"/>
                <a:gd name="T4" fmla="*/ 6 w 6"/>
                <a:gd name="T5" fmla="*/ 2 h 12"/>
                <a:gd name="T6" fmla="*/ 4 w 6"/>
                <a:gd name="T7" fmla="*/ 12 h 12"/>
                <a:gd name="T8" fmla="*/ 0 w 6"/>
                <a:gd name="T9" fmla="*/ 3 h 12"/>
                <a:gd name="T10" fmla="*/ 1 w 6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2">
                  <a:moveTo>
                    <a:pt x="1" y="2"/>
                  </a:moveTo>
                  <a:cubicBezTo>
                    <a:pt x="3" y="2"/>
                    <a:pt x="4" y="0"/>
                    <a:pt x="5" y="0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5"/>
                    <a:pt x="5" y="10"/>
                    <a:pt x="4" y="12"/>
                  </a:cubicBezTo>
                  <a:cubicBezTo>
                    <a:pt x="2" y="11"/>
                    <a:pt x="1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340"/>
            <p:cNvSpPr>
              <a:spLocks/>
            </p:cNvSpPr>
            <p:nvPr/>
          </p:nvSpPr>
          <p:spPr bwMode="auto">
            <a:xfrm>
              <a:off x="5937251" y="3528820"/>
              <a:ext cx="38100" cy="65088"/>
            </a:xfrm>
            <a:custGeom>
              <a:avLst/>
              <a:gdLst>
                <a:gd name="T0" fmla="*/ 2 w 10"/>
                <a:gd name="T1" fmla="*/ 8 h 17"/>
                <a:gd name="T2" fmla="*/ 0 w 10"/>
                <a:gd name="T3" fmla="*/ 3 h 17"/>
                <a:gd name="T4" fmla="*/ 5 w 10"/>
                <a:gd name="T5" fmla="*/ 0 h 17"/>
                <a:gd name="T6" fmla="*/ 8 w 10"/>
                <a:gd name="T7" fmla="*/ 1 h 17"/>
                <a:gd name="T8" fmla="*/ 9 w 10"/>
                <a:gd name="T9" fmla="*/ 11 h 17"/>
                <a:gd name="T10" fmla="*/ 3 w 10"/>
                <a:gd name="T11" fmla="*/ 17 h 17"/>
                <a:gd name="T12" fmla="*/ 1 w 10"/>
                <a:gd name="T13" fmla="*/ 12 h 17"/>
                <a:gd name="T14" fmla="*/ 2 w 10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2" y="8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3" y="2"/>
                    <a:pt x="3" y="0"/>
                    <a:pt x="5" y="0"/>
                  </a:cubicBezTo>
                  <a:cubicBezTo>
                    <a:pt x="7" y="0"/>
                    <a:pt x="7" y="1"/>
                    <a:pt x="8" y="1"/>
                  </a:cubicBezTo>
                  <a:cubicBezTo>
                    <a:pt x="10" y="5"/>
                    <a:pt x="9" y="7"/>
                    <a:pt x="9" y="11"/>
                  </a:cubicBezTo>
                  <a:cubicBezTo>
                    <a:pt x="9" y="14"/>
                    <a:pt x="5" y="17"/>
                    <a:pt x="3" y="17"/>
                  </a:cubicBezTo>
                  <a:cubicBezTo>
                    <a:pt x="1" y="17"/>
                    <a:pt x="1" y="14"/>
                    <a:pt x="1" y="12"/>
                  </a:cubicBezTo>
                  <a:cubicBezTo>
                    <a:pt x="1" y="11"/>
                    <a:pt x="2" y="9"/>
                    <a:pt x="2" y="8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341"/>
            <p:cNvSpPr>
              <a:spLocks/>
            </p:cNvSpPr>
            <p:nvPr/>
          </p:nvSpPr>
          <p:spPr bwMode="auto">
            <a:xfrm>
              <a:off x="5802313" y="3566920"/>
              <a:ext cx="15875" cy="14288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4 h 4"/>
                <a:gd name="T4" fmla="*/ 0 w 4"/>
                <a:gd name="T5" fmla="*/ 2 h 4"/>
                <a:gd name="T6" fmla="*/ 3 w 4"/>
                <a:gd name="T7" fmla="*/ 0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3"/>
                    <a:pt x="3" y="4"/>
                    <a:pt x="3" y="4"/>
                  </a:cubicBezTo>
                  <a:cubicBezTo>
                    <a:pt x="2" y="4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342"/>
            <p:cNvSpPr>
              <a:spLocks/>
            </p:cNvSpPr>
            <p:nvPr/>
          </p:nvSpPr>
          <p:spPr bwMode="auto">
            <a:xfrm>
              <a:off x="5978526" y="3077970"/>
              <a:ext cx="23812" cy="26988"/>
            </a:xfrm>
            <a:custGeom>
              <a:avLst/>
              <a:gdLst>
                <a:gd name="T0" fmla="*/ 5 w 6"/>
                <a:gd name="T1" fmla="*/ 5 h 7"/>
                <a:gd name="T2" fmla="*/ 0 w 6"/>
                <a:gd name="T3" fmla="*/ 2 h 7"/>
                <a:gd name="T4" fmla="*/ 0 w 6"/>
                <a:gd name="T5" fmla="*/ 0 h 7"/>
                <a:gd name="T6" fmla="*/ 4 w 6"/>
                <a:gd name="T7" fmla="*/ 0 h 7"/>
                <a:gd name="T8" fmla="*/ 6 w 6"/>
                <a:gd name="T9" fmla="*/ 4 h 7"/>
                <a:gd name="T10" fmla="*/ 5 w 6"/>
                <a:gd name="T11" fmla="*/ 7 h 7"/>
                <a:gd name="T12" fmla="*/ 5 w 6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5"/>
                  </a:moveTo>
                  <a:cubicBezTo>
                    <a:pt x="2" y="5"/>
                    <a:pt x="0" y="4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6" y="2"/>
                    <a:pt x="6" y="4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343"/>
            <p:cNvSpPr>
              <a:spLocks/>
            </p:cNvSpPr>
            <p:nvPr/>
          </p:nvSpPr>
          <p:spPr bwMode="auto">
            <a:xfrm>
              <a:off x="6005513" y="3050983"/>
              <a:ext cx="38100" cy="57150"/>
            </a:xfrm>
            <a:custGeom>
              <a:avLst/>
              <a:gdLst>
                <a:gd name="T0" fmla="*/ 1 w 10"/>
                <a:gd name="T1" fmla="*/ 14 h 15"/>
                <a:gd name="T2" fmla="*/ 4 w 10"/>
                <a:gd name="T3" fmla="*/ 11 h 15"/>
                <a:gd name="T4" fmla="*/ 0 w 10"/>
                <a:gd name="T5" fmla="*/ 7 h 15"/>
                <a:gd name="T6" fmla="*/ 4 w 10"/>
                <a:gd name="T7" fmla="*/ 0 h 15"/>
                <a:gd name="T8" fmla="*/ 10 w 10"/>
                <a:gd name="T9" fmla="*/ 6 h 15"/>
                <a:gd name="T10" fmla="*/ 3 w 10"/>
                <a:gd name="T11" fmla="*/ 15 h 15"/>
                <a:gd name="T12" fmla="*/ 0 w 10"/>
                <a:gd name="T13" fmla="*/ 14 h 15"/>
                <a:gd name="T14" fmla="*/ 1 w 10"/>
                <a:gd name="T15" fmla="*/ 13 h 15"/>
                <a:gd name="T16" fmla="*/ 1 w 10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1" y="14"/>
                  </a:moveTo>
                  <a:cubicBezTo>
                    <a:pt x="3" y="14"/>
                    <a:pt x="4" y="12"/>
                    <a:pt x="4" y="11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6"/>
                    <a:pt x="2" y="0"/>
                    <a:pt x="4" y="0"/>
                  </a:cubicBezTo>
                  <a:cubicBezTo>
                    <a:pt x="9" y="0"/>
                    <a:pt x="9" y="2"/>
                    <a:pt x="10" y="6"/>
                  </a:cubicBezTo>
                  <a:cubicBezTo>
                    <a:pt x="6" y="7"/>
                    <a:pt x="8" y="15"/>
                    <a:pt x="3" y="15"/>
                  </a:cubicBezTo>
                  <a:cubicBezTo>
                    <a:pt x="1" y="15"/>
                    <a:pt x="0" y="14"/>
                    <a:pt x="0" y="14"/>
                  </a:cubicBezTo>
                  <a:cubicBezTo>
                    <a:pt x="0" y="14"/>
                    <a:pt x="1" y="13"/>
                    <a:pt x="1" y="13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344"/>
            <p:cNvSpPr>
              <a:spLocks/>
            </p:cNvSpPr>
            <p:nvPr/>
          </p:nvSpPr>
          <p:spPr bwMode="auto">
            <a:xfrm>
              <a:off x="6170613" y="2992245"/>
              <a:ext cx="22225" cy="30163"/>
            </a:xfrm>
            <a:custGeom>
              <a:avLst/>
              <a:gdLst>
                <a:gd name="T0" fmla="*/ 4 w 6"/>
                <a:gd name="T1" fmla="*/ 3 h 8"/>
                <a:gd name="T2" fmla="*/ 1 w 6"/>
                <a:gd name="T3" fmla="*/ 8 h 8"/>
                <a:gd name="T4" fmla="*/ 1 w 6"/>
                <a:gd name="T5" fmla="*/ 5 h 8"/>
                <a:gd name="T6" fmla="*/ 6 w 6"/>
                <a:gd name="T7" fmla="*/ 0 h 8"/>
                <a:gd name="T8" fmla="*/ 4 w 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cubicBezTo>
                    <a:pt x="4" y="5"/>
                    <a:pt x="2" y="6"/>
                    <a:pt x="1" y="8"/>
                  </a:cubicBezTo>
                  <a:cubicBezTo>
                    <a:pt x="0" y="8"/>
                    <a:pt x="1" y="7"/>
                    <a:pt x="1" y="5"/>
                  </a:cubicBezTo>
                  <a:cubicBezTo>
                    <a:pt x="1" y="4"/>
                    <a:pt x="2" y="0"/>
                    <a:pt x="6" y="0"/>
                  </a:cubicBezTo>
                  <a:cubicBezTo>
                    <a:pt x="6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345"/>
            <p:cNvSpPr>
              <a:spLocks/>
            </p:cNvSpPr>
            <p:nvPr/>
          </p:nvSpPr>
          <p:spPr bwMode="auto">
            <a:xfrm>
              <a:off x="6261101" y="2946208"/>
              <a:ext cx="30162" cy="41275"/>
            </a:xfrm>
            <a:custGeom>
              <a:avLst/>
              <a:gdLst>
                <a:gd name="T0" fmla="*/ 6 w 8"/>
                <a:gd name="T1" fmla="*/ 6 h 11"/>
                <a:gd name="T2" fmla="*/ 6 w 8"/>
                <a:gd name="T3" fmla="*/ 8 h 11"/>
                <a:gd name="T4" fmla="*/ 2 w 8"/>
                <a:gd name="T5" fmla="*/ 11 h 11"/>
                <a:gd name="T6" fmla="*/ 0 w 8"/>
                <a:gd name="T7" fmla="*/ 7 h 11"/>
                <a:gd name="T8" fmla="*/ 5 w 8"/>
                <a:gd name="T9" fmla="*/ 5 h 11"/>
                <a:gd name="T10" fmla="*/ 4 w 8"/>
                <a:gd name="T11" fmla="*/ 3 h 11"/>
                <a:gd name="T12" fmla="*/ 6 w 8"/>
                <a:gd name="T13" fmla="*/ 0 h 11"/>
                <a:gd name="T14" fmla="*/ 8 w 8"/>
                <a:gd name="T15" fmla="*/ 3 h 11"/>
                <a:gd name="T16" fmla="*/ 6 w 8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6" y="6"/>
                  </a:moveTo>
                  <a:cubicBezTo>
                    <a:pt x="6" y="7"/>
                    <a:pt x="6" y="8"/>
                    <a:pt x="6" y="8"/>
                  </a:cubicBezTo>
                  <a:cubicBezTo>
                    <a:pt x="6" y="9"/>
                    <a:pt x="3" y="11"/>
                    <a:pt x="2" y="11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2" y="7"/>
                    <a:pt x="3" y="6"/>
                    <a:pt x="5" y="5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7" y="2"/>
                    <a:pt x="7" y="2"/>
                    <a:pt x="8" y="3"/>
                  </a:cubicBezTo>
                  <a:cubicBezTo>
                    <a:pt x="8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346"/>
            <p:cNvSpPr>
              <a:spLocks/>
            </p:cNvSpPr>
            <p:nvPr/>
          </p:nvSpPr>
          <p:spPr bwMode="auto">
            <a:xfrm>
              <a:off x="6313488" y="3690745"/>
              <a:ext cx="52387" cy="15875"/>
            </a:xfrm>
            <a:custGeom>
              <a:avLst/>
              <a:gdLst>
                <a:gd name="T0" fmla="*/ 14 w 14"/>
                <a:gd name="T1" fmla="*/ 3 h 4"/>
                <a:gd name="T2" fmla="*/ 9 w 14"/>
                <a:gd name="T3" fmla="*/ 3 h 4"/>
                <a:gd name="T4" fmla="*/ 0 w 14"/>
                <a:gd name="T5" fmla="*/ 1 h 4"/>
                <a:gd name="T6" fmla="*/ 14 w 1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">
                  <a:moveTo>
                    <a:pt x="14" y="3"/>
                  </a:moveTo>
                  <a:cubicBezTo>
                    <a:pt x="12" y="4"/>
                    <a:pt x="10" y="3"/>
                    <a:pt x="9" y="3"/>
                  </a:cubicBezTo>
                  <a:cubicBezTo>
                    <a:pt x="7" y="3"/>
                    <a:pt x="3" y="3"/>
                    <a:pt x="0" y="1"/>
                  </a:cubicBezTo>
                  <a:cubicBezTo>
                    <a:pt x="5" y="0"/>
                    <a:pt x="11" y="2"/>
                    <a:pt x="14" y="3"/>
                  </a:cubicBezTo>
                  <a:close/>
                </a:path>
              </a:pathLst>
            </a:custGeom>
            <a:solidFill>
              <a:srgbClr val="F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347"/>
            <p:cNvSpPr>
              <a:spLocks/>
            </p:cNvSpPr>
            <p:nvPr/>
          </p:nvSpPr>
          <p:spPr bwMode="auto">
            <a:xfrm>
              <a:off x="6519863" y="3687570"/>
              <a:ext cx="49212" cy="22225"/>
            </a:xfrm>
            <a:custGeom>
              <a:avLst/>
              <a:gdLst>
                <a:gd name="T0" fmla="*/ 3 w 13"/>
                <a:gd name="T1" fmla="*/ 6 h 6"/>
                <a:gd name="T2" fmla="*/ 1 w 13"/>
                <a:gd name="T3" fmla="*/ 5 h 6"/>
                <a:gd name="T4" fmla="*/ 0 w 13"/>
                <a:gd name="T5" fmla="*/ 4 h 6"/>
                <a:gd name="T6" fmla="*/ 13 w 13"/>
                <a:gd name="T7" fmla="*/ 0 h 6"/>
                <a:gd name="T8" fmla="*/ 10 w 13"/>
                <a:gd name="T9" fmla="*/ 2 h 6"/>
                <a:gd name="T10" fmla="*/ 10 w 13"/>
                <a:gd name="T11" fmla="*/ 4 h 6"/>
                <a:gd name="T12" fmla="*/ 3 w 1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3" y="6"/>
                  </a:moveTo>
                  <a:cubicBezTo>
                    <a:pt x="2" y="6"/>
                    <a:pt x="1" y="6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3" y="3"/>
                    <a:pt x="9" y="0"/>
                    <a:pt x="13" y="0"/>
                  </a:cubicBezTo>
                  <a:cubicBezTo>
                    <a:pt x="13" y="2"/>
                    <a:pt x="11" y="1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ubicBezTo>
                    <a:pt x="9" y="5"/>
                    <a:pt x="5" y="6"/>
                    <a:pt x="3" y="6"/>
                  </a:cubicBezTo>
                  <a:close/>
                </a:path>
              </a:pathLst>
            </a:custGeom>
            <a:solidFill>
              <a:srgbClr val="57C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348"/>
            <p:cNvSpPr>
              <a:spLocks/>
            </p:cNvSpPr>
            <p:nvPr/>
          </p:nvSpPr>
          <p:spPr bwMode="auto">
            <a:xfrm>
              <a:off x="7023101" y="4284470"/>
              <a:ext cx="25400" cy="11113"/>
            </a:xfrm>
            <a:custGeom>
              <a:avLst/>
              <a:gdLst>
                <a:gd name="T0" fmla="*/ 0 w 7"/>
                <a:gd name="T1" fmla="*/ 2 h 3"/>
                <a:gd name="T2" fmla="*/ 3 w 7"/>
                <a:gd name="T3" fmla="*/ 3 h 3"/>
                <a:gd name="T4" fmla="*/ 7 w 7"/>
                <a:gd name="T5" fmla="*/ 0 h 3"/>
                <a:gd name="T6" fmla="*/ 0 w 7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2" y="3"/>
                    <a:pt x="3" y="3"/>
                  </a:cubicBezTo>
                  <a:cubicBezTo>
                    <a:pt x="5" y="3"/>
                    <a:pt x="6" y="1"/>
                    <a:pt x="7" y="0"/>
                  </a:cubicBezTo>
                  <a:cubicBezTo>
                    <a:pt x="4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349"/>
            <p:cNvSpPr>
              <a:spLocks/>
            </p:cNvSpPr>
            <p:nvPr/>
          </p:nvSpPr>
          <p:spPr bwMode="auto">
            <a:xfrm>
              <a:off x="6891338" y="2539808"/>
              <a:ext cx="52387" cy="38100"/>
            </a:xfrm>
            <a:custGeom>
              <a:avLst/>
              <a:gdLst>
                <a:gd name="T0" fmla="*/ 3 w 14"/>
                <a:gd name="T1" fmla="*/ 2 h 10"/>
                <a:gd name="T2" fmla="*/ 6 w 14"/>
                <a:gd name="T3" fmla="*/ 0 h 10"/>
                <a:gd name="T4" fmla="*/ 14 w 14"/>
                <a:gd name="T5" fmla="*/ 3 h 10"/>
                <a:gd name="T6" fmla="*/ 14 w 14"/>
                <a:gd name="T7" fmla="*/ 6 h 10"/>
                <a:gd name="T8" fmla="*/ 4 w 14"/>
                <a:gd name="T9" fmla="*/ 10 h 10"/>
                <a:gd name="T10" fmla="*/ 0 w 14"/>
                <a:gd name="T11" fmla="*/ 7 h 10"/>
                <a:gd name="T12" fmla="*/ 3 w 14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0">
                  <a:moveTo>
                    <a:pt x="3" y="2"/>
                  </a:moveTo>
                  <a:cubicBezTo>
                    <a:pt x="4" y="2"/>
                    <a:pt x="5" y="0"/>
                    <a:pt x="6" y="0"/>
                  </a:cubicBezTo>
                  <a:cubicBezTo>
                    <a:pt x="9" y="0"/>
                    <a:pt x="11" y="3"/>
                    <a:pt x="14" y="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8"/>
                    <a:pt x="8" y="10"/>
                    <a:pt x="4" y="10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6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350"/>
            <p:cNvSpPr>
              <a:spLocks/>
            </p:cNvSpPr>
            <p:nvPr/>
          </p:nvSpPr>
          <p:spPr bwMode="auto">
            <a:xfrm>
              <a:off x="7146926" y="2495358"/>
              <a:ext cx="41275" cy="41275"/>
            </a:xfrm>
            <a:custGeom>
              <a:avLst/>
              <a:gdLst>
                <a:gd name="T0" fmla="*/ 11 w 11"/>
                <a:gd name="T1" fmla="*/ 9 h 11"/>
                <a:gd name="T2" fmla="*/ 8 w 11"/>
                <a:gd name="T3" fmla="*/ 10 h 11"/>
                <a:gd name="T4" fmla="*/ 0 w 11"/>
                <a:gd name="T5" fmla="*/ 4 h 11"/>
                <a:gd name="T6" fmla="*/ 11 w 11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11" y="9"/>
                  </a:moveTo>
                  <a:cubicBezTo>
                    <a:pt x="11" y="11"/>
                    <a:pt x="8" y="10"/>
                    <a:pt x="8" y="10"/>
                  </a:cubicBezTo>
                  <a:cubicBezTo>
                    <a:pt x="5" y="10"/>
                    <a:pt x="0" y="7"/>
                    <a:pt x="0" y="4"/>
                  </a:cubicBezTo>
                  <a:cubicBezTo>
                    <a:pt x="0" y="0"/>
                    <a:pt x="11" y="4"/>
                    <a:pt x="11" y="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351"/>
            <p:cNvSpPr>
              <a:spLocks/>
            </p:cNvSpPr>
            <p:nvPr/>
          </p:nvSpPr>
          <p:spPr bwMode="auto">
            <a:xfrm>
              <a:off x="7424738" y="2360420"/>
              <a:ext cx="38100" cy="22225"/>
            </a:xfrm>
            <a:custGeom>
              <a:avLst/>
              <a:gdLst>
                <a:gd name="T0" fmla="*/ 1 w 10"/>
                <a:gd name="T1" fmla="*/ 6 h 6"/>
                <a:gd name="T2" fmla="*/ 10 w 10"/>
                <a:gd name="T3" fmla="*/ 4 h 6"/>
                <a:gd name="T4" fmla="*/ 4 w 10"/>
                <a:gd name="T5" fmla="*/ 0 h 6"/>
                <a:gd name="T6" fmla="*/ 1 w 10"/>
                <a:gd name="T7" fmla="*/ 4 h 6"/>
                <a:gd name="T8" fmla="*/ 1 w 1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3" y="6"/>
                    <a:pt x="9" y="5"/>
                    <a:pt x="10" y="4"/>
                  </a:cubicBezTo>
                  <a:cubicBezTo>
                    <a:pt x="7" y="2"/>
                    <a:pt x="7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1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352"/>
            <p:cNvSpPr>
              <a:spLocks/>
            </p:cNvSpPr>
            <p:nvPr/>
          </p:nvSpPr>
          <p:spPr bwMode="auto">
            <a:xfrm>
              <a:off x="9132888" y="2333433"/>
              <a:ext cx="79375" cy="33338"/>
            </a:xfrm>
            <a:custGeom>
              <a:avLst/>
              <a:gdLst>
                <a:gd name="T0" fmla="*/ 0 w 21"/>
                <a:gd name="T1" fmla="*/ 7 h 9"/>
                <a:gd name="T2" fmla="*/ 10 w 21"/>
                <a:gd name="T3" fmla="*/ 0 h 9"/>
                <a:gd name="T4" fmla="*/ 21 w 21"/>
                <a:gd name="T5" fmla="*/ 9 h 9"/>
                <a:gd name="T6" fmla="*/ 14 w 21"/>
                <a:gd name="T7" fmla="*/ 9 h 9"/>
                <a:gd name="T8" fmla="*/ 1 w 21"/>
                <a:gd name="T9" fmla="*/ 6 h 9"/>
                <a:gd name="T10" fmla="*/ 0 w 21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9">
                  <a:moveTo>
                    <a:pt x="0" y="7"/>
                  </a:moveTo>
                  <a:cubicBezTo>
                    <a:pt x="2" y="3"/>
                    <a:pt x="5" y="0"/>
                    <a:pt x="10" y="0"/>
                  </a:cubicBezTo>
                  <a:cubicBezTo>
                    <a:pt x="16" y="0"/>
                    <a:pt x="21" y="4"/>
                    <a:pt x="21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0" y="7"/>
                    <a:pt x="5" y="7"/>
                    <a:pt x="1" y="6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353"/>
            <p:cNvSpPr>
              <a:spLocks/>
            </p:cNvSpPr>
            <p:nvPr/>
          </p:nvSpPr>
          <p:spPr bwMode="auto">
            <a:xfrm>
              <a:off x="9283701" y="2254058"/>
              <a:ext cx="107950" cy="38100"/>
            </a:xfrm>
            <a:custGeom>
              <a:avLst/>
              <a:gdLst>
                <a:gd name="T0" fmla="*/ 0 w 29"/>
                <a:gd name="T1" fmla="*/ 0 h 10"/>
                <a:gd name="T2" fmla="*/ 27 w 29"/>
                <a:gd name="T3" fmla="*/ 4 h 10"/>
                <a:gd name="T4" fmla="*/ 29 w 29"/>
                <a:gd name="T5" fmla="*/ 7 h 10"/>
                <a:gd name="T6" fmla="*/ 19 w 29"/>
                <a:gd name="T7" fmla="*/ 10 h 10"/>
                <a:gd name="T8" fmla="*/ 3 w 29"/>
                <a:gd name="T9" fmla="*/ 2 h 10"/>
                <a:gd name="T10" fmla="*/ 0 w 2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2" y="1"/>
                    <a:pt x="26" y="4"/>
                    <a:pt x="27" y="4"/>
                  </a:cubicBezTo>
                  <a:cubicBezTo>
                    <a:pt x="28" y="4"/>
                    <a:pt x="29" y="5"/>
                    <a:pt x="29" y="7"/>
                  </a:cubicBezTo>
                  <a:cubicBezTo>
                    <a:pt x="29" y="9"/>
                    <a:pt x="23" y="10"/>
                    <a:pt x="19" y="10"/>
                  </a:cubicBezTo>
                  <a:cubicBezTo>
                    <a:pt x="13" y="10"/>
                    <a:pt x="3" y="7"/>
                    <a:pt x="3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354"/>
            <p:cNvSpPr>
              <a:spLocks/>
            </p:cNvSpPr>
            <p:nvPr/>
          </p:nvSpPr>
          <p:spPr bwMode="auto">
            <a:xfrm>
              <a:off x="9129713" y="2308033"/>
              <a:ext cx="22225" cy="25400"/>
            </a:xfrm>
            <a:custGeom>
              <a:avLst/>
              <a:gdLst>
                <a:gd name="T0" fmla="*/ 6 w 6"/>
                <a:gd name="T1" fmla="*/ 4 h 7"/>
                <a:gd name="T2" fmla="*/ 3 w 6"/>
                <a:gd name="T3" fmla="*/ 7 h 7"/>
                <a:gd name="T4" fmla="*/ 0 w 6"/>
                <a:gd name="T5" fmla="*/ 4 h 7"/>
                <a:gd name="T6" fmla="*/ 6 w 6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6"/>
                    <a:pt x="4" y="7"/>
                    <a:pt x="3" y="7"/>
                  </a:cubicBezTo>
                  <a:cubicBezTo>
                    <a:pt x="0" y="7"/>
                    <a:pt x="0" y="6"/>
                    <a:pt x="0" y="4"/>
                  </a:cubicBezTo>
                  <a:cubicBezTo>
                    <a:pt x="0" y="0"/>
                    <a:pt x="6" y="1"/>
                    <a:pt x="6" y="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355"/>
            <p:cNvSpPr>
              <a:spLocks/>
            </p:cNvSpPr>
            <p:nvPr/>
          </p:nvSpPr>
          <p:spPr bwMode="auto">
            <a:xfrm>
              <a:off x="4179888" y="3265295"/>
              <a:ext cx="60325" cy="30163"/>
            </a:xfrm>
            <a:custGeom>
              <a:avLst/>
              <a:gdLst>
                <a:gd name="T0" fmla="*/ 13 w 16"/>
                <a:gd name="T1" fmla="*/ 8 h 8"/>
                <a:gd name="T2" fmla="*/ 16 w 16"/>
                <a:gd name="T3" fmla="*/ 7 h 8"/>
                <a:gd name="T4" fmla="*/ 0 w 16"/>
                <a:gd name="T5" fmla="*/ 1 h 8"/>
                <a:gd name="T6" fmla="*/ 13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8"/>
                  </a:moveTo>
                  <a:cubicBezTo>
                    <a:pt x="15" y="8"/>
                    <a:pt x="16" y="8"/>
                    <a:pt x="16" y="7"/>
                  </a:cubicBezTo>
                  <a:cubicBezTo>
                    <a:pt x="11" y="4"/>
                    <a:pt x="7" y="0"/>
                    <a:pt x="0" y="1"/>
                  </a:cubicBezTo>
                  <a:cubicBezTo>
                    <a:pt x="3" y="3"/>
                    <a:pt x="9" y="8"/>
                    <a:pt x="13" y="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356"/>
            <p:cNvSpPr>
              <a:spLocks/>
            </p:cNvSpPr>
            <p:nvPr/>
          </p:nvSpPr>
          <p:spPr bwMode="auto">
            <a:xfrm>
              <a:off x="4184651" y="3363720"/>
              <a:ext cx="47625" cy="26988"/>
            </a:xfrm>
            <a:custGeom>
              <a:avLst/>
              <a:gdLst>
                <a:gd name="T0" fmla="*/ 1 w 13"/>
                <a:gd name="T1" fmla="*/ 0 h 7"/>
                <a:gd name="T2" fmla="*/ 6 w 13"/>
                <a:gd name="T3" fmla="*/ 4 h 7"/>
                <a:gd name="T4" fmla="*/ 13 w 13"/>
                <a:gd name="T5" fmla="*/ 4 h 7"/>
                <a:gd name="T6" fmla="*/ 13 w 13"/>
                <a:gd name="T7" fmla="*/ 5 h 7"/>
                <a:gd name="T8" fmla="*/ 10 w 13"/>
                <a:gd name="T9" fmla="*/ 7 h 7"/>
                <a:gd name="T10" fmla="*/ 0 w 13"/>
                <a:gd name="T11" fmla="*/ 1 h 7"/>
                <a:gd name="T12" fmla="*/ 1 w 1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" y="0"/>
                  </a:moveTo>
                  <a:cubicBezTo>
                    <a:pt x="2" y="2"/>
                    <a:pt x="4" y="3"/>
                    <a:pt x="6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9" y="7"/>
                    <a:pt x="0" y="3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357"/>
            <p:cNvSpPr>
              <a:spLocks/>
            </p:cNvSpPr>
            <p:nvPr/>
          </p:nvSpPr>
          <p:spPr bwMode="auto">
            <a:xfrm>
              <a:off x="4256088" y="3363720"/>
              <a:ext cx="30162" cy="38100"/>
            </a:xfrm>
            <a:custGeom>
              <a:avLst/>
              <a:gdLst>
                <a:gd name="T0" fmla="*/ 8 w 8"/>
                <a:gd name="T1" fmla="*/ 6 h 10"/>
                <a:gd name="T2" fmla="*/ 8 w 8"/>
                <a:gd name="T3" fmla="*/ 7 h 10"/>
                <a:gd name="T4" fmla="*/ 3 w 8"/>
                <a:gd name="T5" fmla="*/ 10 h 10"/>
                <a:gd name="T6" fmla="*/ 0 w 8"/>
                <a:gd name="T7" fmla="*/ 8 h 10"/>
                <a:gd name="T8" fmla="*/ 5 w 8"/>
                <a:gd name="T9" fmla="*/ 0 h 10"/>
                <a:gd name="T10" fmla="*/ 6 w 8"/>
                <a:gd name="T11" fmla="*/ 2 h 10"/>
                <a:gd name="T12" fmla="*/ 8 w 8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8" y="6"/>
                  </a:moveTo>
                  <a:cubicBezTo>
                    <a:pt x="8" y="6"/>
                    <a:pt x="8" y="7"/>
                    <a:pt x="8" y="7"/>
                  </a:cubicBezTo>
                  <a:cubicBezTo>
                    <a:pt x="8" y="9"/>
                    <a:pt x="6" y="10"/>
                    <a:pt x="3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3" y="1"/>
                    <a:pt x="5" y="0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6" y="4"/>
                    <a:pt x="3" y="6"/>
                    <a:pt x="8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358"/>
            <p:cNvSpPr>
              <a:spLocks/>
            </p:cNvSpPr>
            <p:nvPr/>
          </p:nvSpPr>
          <p:spPr bwMode="auto">
            <a:xfrm>
              <a:off x="1690688" y="2920808"/>
              <a:ext cx="38100" cy="14288"/>
            </a:xfrm>
            <a:custGeom>
              <a:avLst/>
              <a:gdLst>
                <a:gd name="T0" fmla="*/ 3 w 10"/>
                <a:gd name="T1" fmla="*/ 2 h 4"/>
                <a:gd name="T2" fmla="*/ 7 w 10"/>
                <a:gd name="T3" fmla="*/ 0 h 4"/>
                <a:gd name="T4" fmla="*/ 10 w 10"/>
                <a:gd name="T5" fmla="*/ 4 h 4"/>
                <a:gd name="T6" fmla="*/ 3 w 10"/>
                <a:gd name="T7" fmla="*/ 4 h 4"/>
                <a:gd name="T8" fmla="*/ 0 w 10"/>
                <a:gd name="T9" fmla="*/ 2 h 4"/>
                <a:gd name="T10" fmla="*/ 3 w 10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3" y="2"/>
                  </a:move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3"/>
                    <a:pt x="0" y="3"/>
                    <a:pt x="0" y="2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359"/>
            <p:cNvSpPr>
              <a:spLocks/>
            </p:cNvSpPr>
            <p:nvPr/>
          </p:nvSpPr>
          <p:spPr bwMode="auto">
            <a:xfrm>
              <a:off x="1973263" y="4127308"/>
              <a:ext cx="17462" cy="19050"/>
            </a:xfrm>
            <a:custGeom>
              <a:avLst/>
              <a:gdLst>
                <a:gd name="T0" fmla="*/ 5 w 5"/>
                <a:gd name="T1" fmla="*/ 2 h 5"/>
                <a:gd name="T2" fmla="*/ 5 w 5"/>
                <a:gd name="T3" fmla="*/ 4 h 5"/>
                <a:gd name="T4" fmla="*/ 1 w 5"/>
                <a:gd name="T5" fmla="*/ 5 h 5"/>
                <a:gd name="T6" fmla="*/ 0 w 5"/>
                <a:gd name="T7" fmla="*/ 3 h 5"/>
                <a:gd name="T8" fmla="*/ 0 w 5"/>
                <a:gd name="T9" fmla="*/ 0 h 5"/>
                <a:gd name="T10" fmla="*/ 5 w 5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5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2" y="0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360"/>
            <p:cNvSpPr>
              <a:spLocks/>
            </p:cNvSpPr>
            <p:nvPr/>
          </p:nvSpPr>
          <p:spPr bwMode="auto">
            <a:xfrm>
              <a:off x="1957388" y="4097145"/>
              <a:ext cx="7937" cy="11113"/>
            </a:xfrm>
            <a:custGeom>
              <a:avLst/>
              <a:gdLst>
                <a:gd name="T0" fmla="*/ 2 w 2"/>
                <a:gd name="T1" fmla="*/ 2 h 3"/>
                <a:gd name="T2" fmla="*/ 2 w 2"/>
                <a:gd name="T3" fmla="*/ 3 h 3"/>
                <a:gd name="T4" fmla="*/ 0 w 2"/>
                <a:gd name="T5" fmla="*/ 0 h 3"/>
                <a:gd name="T6" fmla="*/ 2 w 2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361"/>
            <p:cNvSpPr>
              <a:spLocks/>
            </p:cNvSpPr>
            <p:nvPr/>
          </p:nvSpPr>
          <p:spPr bwMode="auto">
            <a:xfrm>
              <a:off x="1935163" y="4089208"/>
              <a:ext cx="14287" cy="7938"/>
            </a:xfrm>
            <a:custGeom>
              <a:avLst/>
              <a:gdLst>
                <a:gd name="T0" fmla="*/ 4 w 4"/>
                <a:gd name="T1" fmla="*/ 0 h 2"/>
                <a:gd name="T2" fmla="*/ 1 w 4"/>
                <a:gd name="T3" fmla="*/ 2 h 2"/>
                <a:gd name="T4" fmla="*/ 0 w 4"/>
                <a:gd name="T5" fmla="*/ 0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362"/>
            <p:cNvSpPr>
              <a:spLocks/>
            </p:cNvSpPr>
            <p:nvPr/>
          </p:nvSpPr>
          <p:spPr bwMode="auto">
            <a:xfrm>
              <a:off x="1912938" y="4078095"/>
              <a:ext cx="14287" cy="11113"/>
            </a:xfrm>
            <a:custGeom>
              <a:avLst/>
              <a:gdLst>
                <a:gd name="T0" fmla="*/ 2 w 4"/>
                <a:gd name="T1" fmla="*/ 1 h 3"/>
                <a:gd name="T2" fmla="*/ 4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1 h 3"/>
                <a:gd name="T10" fmla="*/ 2 w 4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2" y="1"/>
                    <a:pt x="3" y="0"/>
                    <a:pt x="4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3" y="3"/>
                    <a:pt x="2" y="3"/>
                  </a:cubicBezTo>
                  <a:cubicBezTo>
                    <a:pt x="2" y="3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363"/>
            <p:cNvSpPr>
              <a:spLocks/>
            </p:cNvSpPr>
            <p:nvPr/>
          </p:nvSpPr>
          <p:spPr bwMode="auto">
            <a:xfrm>
              <a:off x="1878013" y="4059045"/>
              <a:ext cx="15875" cy="11113"/>
            </a:xfrm>
            <a:custGeom>
              <a:avLst/>
              <a:gdLst>
                <a:gd name="T0" fmla="*/ 3 w 4"/>
                <a:gd name="T1" fmla="*/ 1 h 3"/>
                <a:gd name="T2" fmla="*/ 4 w 4"/>
                <a:gd name="T3" fmla="*/ 3 h 3"/>
                <a:gd name="T4" fmla="*/ 2 w 4"/>
                <a:gd name="T5" fmla="*/ 3 h 3"/>
                <a:gd name="T6" fmla="*/ 0 w 4"/>
                <a:gd name="T7" fmla="*/ 1 h 3"/>
                <a:gd name="T8" fmla="*/ 1 w 4"/>
                <a:gd name="T9" fmla="*/ 0 h 3"/>
                <a:gd name="T10" fmla="*/ 3 w 4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14834" y="1923634"/>
            <a:ext cx="6183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 smtClean="0"/>
              <a:t>Q &amp; 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3924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198</Words>
  <Application>Microsoft Office PowerPoint</Application>
  <PresentationFormat>사용자 지정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바탕</vt:lpstr>
      <vt:lpstr>맑은 고딕</vt:lpstr>
      <vt:lpstr>Calibri Light</vt:lpstr>
      <vt:lpstr>HY헤드라인M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Windows 사용자</cp:lastModifiedBy>
  <cp:revision>99</cp:revision>
  <dcterms:created xsi:type="dcterms:W3CDTF">2015-01-20T04:53:08Z</dcterms:created>
  <dcterms:modified xsi:type="dcterms:W3CDTF">2016-09-20T04:44:20Z</dcterms:modified>
</cp:coreProperties>
</file>