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3" r:id="rId4"/>
    <p:sldId id="277" r:id="rId5"/>
    <p:sldId id="280" r:id="rId6"/>
    <p:sldId id="294" r:id="rId7"/>
    <p:sldId id="307" r:id="rId8"/>
    <p:sldId id="308" r:id="rId9"/>
    <p:sldId id="309" r:id="rId10"/>
    <p:sldId id="310" r:id="rId11"/>
    <p:sldId id="311" r:id="rId12"/>
    <p:sldId id="291" r:id="rId13"/>
    <p:sldId id="286" r:id="rId14"/>
    <p:sldId id="288" r:id="rId15"/>
    <p:sldId id="300" r:id="rId16"/>
    <p:sldId id="312" r:id="rId17"/>
    <p:sldId id="313" r:id="rId18"/>
    <p:sldId id="287" r:id="rId19"/>
    <p:sldId id="293" r:id="rId20"/>
    <p:sldId id="289" r:id="rId21"/>
    <p:sldId id="303" r:id="rId22"/>
    <p:sldId id="304" r:id="rId23"/>
    <p:sldId id="305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HY헤드라인M" panose="02030600000101010101" pitchFamily="18" charset="-127"/>
      <p:regular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EA4"/>
    <a:srgbClr val="02F090"/>
    <a:srgbClr val="1AA5B8"/>
    <a:srgbClr val="FF0066"/>
    <a:srgbClr val="EF2F86"/>
    <a:srgbClr val="726F6F"/>
    <a:srgbClr val="EFEFEF"/>
    <a:srgbClr val="93D34C"/>
    <a:srgbClr val="A7A5A6"/>
    <a:srgbClr val="FBC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BA59-812B-4869-AB03-ED2CCC183691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3E89-E090-4FE8-959B-F59519595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63E89-E090-4FE8-959B-F595195959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7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F6B4A-EBBA-684D-AA6B-8F3ABDE03877}" type="slidenum">
              <a:rPr lang="en-US"/>
              <a:pPr/>
              <a:t>18</a:t>
            </a:fld>
            <a:endParaRPr lang="en-US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90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2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16236" y="6356350"/>
            <a:ext cx="2743200" cy="365125"/>
          </a:xfrm>
        </p:spPr>
        <p:txBody>
          <a:bodyPr/>
          <a:lstStyle>
            <a:lvl1pPr algn="ctr">
              <a:defRPr sz="1500"/>
            </a:lvl1pPr>
          </a:lstStyle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5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7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67000" y="2324100"/>
            <a:ext cx="6858000" cy="2209800"/>
          </a:xfrm>
          <a:prstGeom prst="rect">
            <a:avLst/>
          </a:prstGeom>
          <a:solidFill>
            <a:srgbClr val="1AA5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57375" y="2635975"/>
            <a:ext cx="182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92D050"/>
                </a:solidFill>
              </a:rPr>
              <a:t>M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US" altLang="ko-KR" sz="4000" dirty="0" smtClean="0">
                <a:solidFill>
                  <a:srgbClr val="FFC000"/>
                </a:solidFill>
              </a:rPr>
              <a:t>T</a:t>
            </a:r>
            <a:r>
              <a:rPr lang="en-US" altLang="ko-KR" sz="4000" dirty="0" smtClean="0">
                <a:solidFill>
                  <a:srgbClr val="FF0066"/>
                </a:solidFill>
              </a:rPr>
              <a:t>A</a:t>
            </a:r>
            <a:endParaRPr lang="ko-KR" altLang="en-US" sz="4000" dirty="0">
              <a:solidFill>
                <a:srgbClr val="FF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7458" y="2647550"/>
            <a:ext cx="413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9297" y="352922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독특한 형식의 게임컨트롤러 개발 및 맞춤형 게임 개발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82937" y="1486938"/>
            <a:ext cx="8243628" cy="4712866"/>
          </a:xfrm>
          <a:prstGeom prst="rect">
            <a:avLst/>
          </a:prstGeom>
          <a:solidFill>
            <a:schemeClr val="bg1"/>
          </a:solidFill>
          <a:ln w="28575">
            <a:solidFill>
              <a:srgbClr val="F77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 Case </a:t>
            </a: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500" b="1" kern="10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15000"/>
              </a:lnSpc>
            </a:pPr>
            <a:endParaRPr lang="en-US" altLang="ko-KR" sz="1500" b="1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유스케이스명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랭킹등록</a:t>
            </a:r>
          </a:p>
          <a:p>
            <a:pPr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엑터명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: User1, User2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유스케이스 개요 및 설명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사용자는 게임을 클리어한 후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클리어 타임으로 랭킹등록이 가능하다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사전 조건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해당 없음</a:t>
            </a:r>
          </a:p>
          <a:p>
            <a:pPr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작업 흐름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정상흐름</a:t>
            </a:r>
          </a:p>
          <a:p>
            <a:pPr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1.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사용자는 게임을 클리어한다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2.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 소프트웨어는 측정된 클리어 타임이 출력한다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3.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 소프트웨어는 랭킹 등록 여부를 묻는다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4.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 소프트웨어는 사용자가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YES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라고 누를 경우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랭킹 등록을 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5.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 소프트웨어는 저장된 랭킹을 보여준다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대안 흐름</a:t>
            </a:r>
          </a:p>
          <a:p>
            <a:pPr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1.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정상 흐름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등록하지 않는다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선택할 경우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메뉴 화면으로 돌아간다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예외 흐름</a:t>
            </a:r>
          </a:p>
          <a:p>
            <a:pPr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1.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정상 흐름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사용자가 클리어 실패했을 경우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클리어 실패 문구를 출력한다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smtClean="0">
                <a:solidFill>
                  <a:srgbClr val="726F6F"/>
                </a:solidFill>
              </a:rPr>
              <a:t> 명세서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14071" y="1352652"/>
            <a:ext cx="2385145" cy="519546"/>
            <a:chOff x="1714071" y="1352652"/>
            <a:chExt cx="2385145" cy="519546"/>
          </a:xfrm>
        </p:grpSpPr>
        <p:sp>
          <p:nvSpPr>
            <p:cNvPr id="26" name="이등변 삼각형 25"/>
            <p:cNvSpPr/>
            <p:nvPr/>
          </p:nvSpPr>
          <p:spPr>
            <a:xfrm rot="16200000" flipV="1">
              <a:off x="3833301" y="1481592"/>
              <a:ext cx="270164" cy="261667"/>
            </a:xfrm>
            <a:prstGeom prst="triangle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flipV="1">
              <a:off x="1921869" y="1352652"/>
              <a:ext cx="2060370" cy="519546"/>
            </a:xfrm>
            <a:prstGeom prst="rect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flipV="1">
              <a:off x="1714071" y="1404627"/>
              <a:ext cx="415595" cy="4155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77E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1</a:t>
              </a: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15520" y="1427758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Use Case</a:t>
              </a:r>
              <a:endParaRPr lang="ko-KR" altLang="en-US" b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3010" y="1441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3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7889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82937" y="1486938"/>
            <a:ext cx="8243628" cy="4311444"/>
          </a:xfrm>
          <a:prstGeom prst="rect">
            <a:avLst/>
          </a:prstGeom>
          <a:solidFill>
            <a:schemeClr val="bg1"/>
          </a:solidFill>
          <a:ln w="28575">
            <a:solidFill>
              <a:srgbClr val="F77E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solidFill>
                  <a:srgbClr val="726F6F"/>
                </a:solidFill>
              </a:rPr>
              <a:t>시퀀스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14071" y="1352652"/>
            <a:ext cx="2385145" cy="519546"/>
            <a:chOff x="1714071" y="1352652"/>
            <a:chExt cx="2385145" cy="519546"/>
          </a:xfrm>
        </p:grpSpPr>
        <p:sp>
          <p:nvSpPr>
            <p:cNvPr id="22" name="이등변 삼각형 21"/>
            <p:cNvSpPr/>
            <p:nvPr/>
          </p:nvSpPr>
          <p:spPr>
            <a:xfrm rot="16200000" flipV="1">
              <a:off x="3833301" y="1481592"/>
              <a:ext cx="270164" cy="261667"/>
            </a:xfrm>
            <a:prstGeom prst="triangle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flipV="1">
              <a:off x="1921869" y="1352652"/>
              <a:ext cx="2060370" cy="519546"/>
            </a:xfrm>
            <a:prstGeom prst="rect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flipV="1">
              <a:off x="1714071" y="1404627"/>
              <a:ext cx="415595" cy="4155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77E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1</a:t>
              </a:r>
              <a:endParaRPr lang="ko-KR" alt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5520" y="1427758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Use Case</a:t>
              </a:r>
              <a:endParaRPr lang="ko-KR" altLang="en-US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63010" y="1441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3</a:t>
              </a:r>
              <a:endParaRPr lang="ko-KR" altLang="en-US" b="1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06" y="1561624"/>
            <a:ext cx="4389325" cy="41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726F6F"/>
                </a:solidFill>
              </a:rPr>
              <a:t>STATE</a:t>
            </a:r>
            <a:r>
              <a:rPr lang="ko-KR" altLang="en-US" sz="4000" b="1" smtClean="0">
                <a:solidFill>
                  <a:srgbClr val="726F6F"/>
                </a:solidFill>
              </a:rPr>
              <a:t>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692" y="1143451"/>
            <a:ext cx="5910776" cy="499722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93907" y="1203397"/>
            <a:ext cx="6997960" cy="5014217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Project Requirements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30" name="Group 88"/>
          <p:cNvGrpSpPr/>
          <p:nvPr/>
        </p:nvGrpSpPr>
        <p:grpSpPr>
          <a:xfrm flipH="1">
            <a:off x="2867754" y="1691013"/>
            <a:ext cx="3021738" cy="3858017"/>
            <a:chOff x="6947208" y="1302660"/>
            <a:chExt cx="9401901" cy="11745092"/>
          </a:xfrm>
          <a:solidFill>
            <a:schemeClr val="bg1">
              <a:lumMod val="65000"/>
            </a:schemeClr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1338" y="2068387"/>
            <a:ext cx="6734954" cy="2300636"/>
            <a:chOff x="4638747" y="1732802"/>
            <a:chExt cx="6734954" cy="2300636"/>
          </a:xfrm>
        </p:grpSpPr>
        <p:grpSp>
          <p:nvGrpSpPr>
            <p:cNvPr id="40" name="Group 131"/>
            <p:cNvGrpSpPr/>
            <p:nvPr/>
          </p:nvGrpSpPr>
          <p:grpSpPr>
            <a:xfrm>
              <a:off x="4811719" y="1732802"/>
              <a:ext cx="6561982" cy="2300636"/>
              <a:chOff x="1050273" y="1165800"/>
              <a:chExt cx="4149705" cy="1346393"/>
            </a:xfrm>
          </p:grpSpPr>
          <p:sp>
            <p:nvSpPr>
              <p:cNvPr id="41" name="Title 20"/>
              <p:cNvSpPr txBox="1">
                <a:spLocks/>
              </p:cNvSpPr>
              <p:nvPr/>
            </p:nvSpPr>
            <p:spPr>
              <a:xfrm>
                <a:off x="1050273" y="1165800"/>
                <a:ext cx="1926096" cy="162109"/>
              </a:xfrm>
              <a:prstGeom prst="rect">
                <a:avLst/>
              </a:prstGeom>
            </p:spPr>
            <p:txBody>
              <a:bodyPr vert="horz" wrap="square" lIns="91440" tIns="0" rIns="9144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/>
                <a:r>
                  <a:rPr lang="ko-KR" altLang="en-US" sz="1800" b="1" dirty="0" smtClean="0">
                    <a:solidFill>
                      <a:schemeClr val="tx1"/>
                    </a:solidFill>
                    <a:latin typeface="Source Sans Pro"/>
                    <a:cs typeface="Source Sans Pro"/>
                  </a:rPr>
                  <a:t>비기능적 요구사항</a:t>
                </a:r>
                <a:endParaRPr lang="en-US" sz="1800" b="1" dirty="0">
                  <a:solidFill>
                    <a:schemeClr val="tx1"/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42" name="Title 20"/>
              <p:cNvSpPr txBox="1">
                <a:spLocks/>
              </p:cNvSpPr>
              <p:nvPr/>
            </p:nvSpPr>
            <p:spPr>
              <a:xfrm>
                <a:off x="1127045" y="1352247"/>
                <a:ext cx="4072933" cy="4521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 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컨트롤러</a:t>
                </a:r>
                <a:endParaRPr lang="en-US" altLang="ko-KR" sz="1100" b="1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컨트롤러와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PC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와의 통신 응답시간이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빨라야 한다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평균적인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손 크기에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맞는 컨트롤러 크기를 정해야 한다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  <a:endParaRPr lang="en-US" altLang="ko-KR" sz="1100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</p:txBody>
          </p:sp>
          <p:sp>
            <p:nvSpPr>
              <p:cNvPr id="53" name="Title 20"/>
              <p:cNvSpPr txBox="1">
                <a:spLocks/>
              </p:cNvSpPr>
              <p:nvPr/>
            </p:nvSpPr>
            <p:spPr>
              <a:xfrm>
                <a:off x="1102372" y="2060093"/>
                <a:ext cx="4072933" cy="4521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•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 소프트웨어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랭킹조작을 할 수 없도록 암호화 하여야 한다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	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게임은 컨트롤러가 인식된 상태에서만 동작한다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. </a:t>
                </a:r>
                <a:endParaRPr lang="en-US" altLang="ko-KR" sz="1100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</p:txBody>
          </p:sp>
        </p:grpSp>
        <p:sp>
          <p:nvSpPr>
            <p:cNvPr id="55" name="Oval 134"/>
            <p:cNvSpPr/>
            <p:nvPr/>
          </p:nvSpPr>
          <p:spPr>
            <a:xfrm>
              <a:off x="4638747" y="1784790"/>
              <a:ext cx="172982" cy="1730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6" name="Oval 134"/>
            <p:cNvSpPr/>
            <p:nvPr/>
          </p:nvSpPr>
          <p:spPr>
            <a:xfrm>
              <a:off x="4962911" y="3383699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7" name="Oval 134"/>
            <p:cNvSpPr/>
            <p:nvPr/>
          </p:nvSpPr>
          <p:spPr>
            <a:xfrm>
              <a:off x="4968254" y="2194678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품질 속성 시나리오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08440"/>
              </p:ext>
            </p:extLst>
          </p:nvPr>
        </p:nvGraphicFramePr>
        <p:xfrm>
          <a:off x="1608160" y="1395506"/>
          <a:ext cx="8734911" cy="4349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291"/>
                <a:gridCol w="1196750"/>
                <a:gridCol w="3912417"/>
                <a:gridCol w="1444291"/>
                <a:gridCol w="737162"/>
              </a:tblGrid>
              <a:tr h="251747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품질속성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속성 상세화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시나리오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우선순위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0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중요성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난이도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64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성능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연결 응답 최소화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Sc1. </a:t>
                      </a:r>
                      <a:r>
                        <a:rPr lang="ko-KR" sz="1200" kern="100">
                          <a:effectLst/>
                        </a:rPr>
                        <a:t>사용자가 컨트롤러에 입력을 했을 시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게임은 실시간으로 </a:t>
                      </a:r>
                      <a:r>
                        <a:rPr lang="en-US" sz="1200" kern="100">
                          <a:effectLst/>
                        </a:rPr>
                        <a:t>0.05</a:t>
                      </a:r>
                      <a:r>
                        <a:rPr lang="ko-KR" sz="1200" kern="100">
                          <a:effectLst/>
                        </a:rPr>
                        <a:t>초 이내 반응해야 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H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M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020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성능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센서 반응 </a:t>
                      </a:r>
                      <a:r>
                        <a:rPr lang="en-US" altLang="ko-KR" sz="1200" kern="100" smtClean="0">
                          <a:effectLst/>
                        </a:rPr>
                        <a:t/>
                      </a:r>
                      <a:br>
                        <a:rPr lang="en-US" altLang="ko-KR" sz="1200" kern="100" smtClean="0">
                          <a:effectLst/>
                        </a:rPr>
                      </a:br>
                      <a:r>
                        <a:rPr lang="ko-KR" sz="1200" kern="100" smtClean="0">
                          <a:effectLst/>
                        </a:rPr>
                        <a:t>수치 </a:t>
                      </a:r>
                      <a:r>
                        <a:rPr lang="ko-KR" sz="1200" kern="100">
                          <a:effectLst/>
                        </a:rPr>
                        <a:t>설정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Sc2. </a:t>
                      </a:r>
                      <a:r>
                        <a:rPr lang="ko-KR" sz="1200" kern="100">
                          <a:effectLst/>
                        </a:rPr>
                        <a:t>사용자가 컨트롤러에 입력을 했을 시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컨트롤러의 센서는 정확하게 반응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ko-KR" sz="1200" kern="100">
                          <a:effectLst/>
                        </a:rPr>
                        <a:t>두드리기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돌리기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누르기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흔들기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ko-KR" sz="1200" kern="100">
                          <a:effectLst/>
                        </a:rPr>
                        <a:t>해야 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이러한 반응은 연속 두드리기 감지 간격이 </a:t>
                      </a:r>
                      <a:r>
                        <a:rPr lang="en-US" sz="1200" kern="100">
                          <a:effectLst/>
                        </a:rPr>
                        <a:t>0.2</a:t>
                      </a:r>
                      <a:r>
                        <a:rPr lang="ko-KR" sz="1200" kern="100">
                          <a:effectLst/>
                        </a:rPr>
                        <a:t>초이내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돌렸을 때</a:t>
                      </a:r>
                      <a:r>
                        <a:rPr lang="en-US" sz="1200" kern="100">
                          <a:effectLst/>
                        </a:rPr>
                        <a:t>, 15</a:t>
                      </a:r>
                      <a:r>
                        <a:rPr lang="ko-KR" sz="1200" kern="100">
                          <a:effectLst/>
                        </a:rPr>
                        <a:t>도이상돌려야 감지한다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200" kern="100">
                          <a:effectLst/>
                        </a:rPr>
                        <a:t>흔들기는 </a:t>
                      </a:r>
                      <a:r>
                        <a:rPr lang="en-US" sz="1200" kern="100">
                          <a:effectLst/>
                        </a:rPr>
                        <a:t>25m/s</a:t>
                      </a:r>
                      <a:r>
                        <a:rPr lang="en-US" sz="1200" kern="100" baseline="30000">
                          <a:effectLst/>
                        </a:rPr>
                        <a:t>2</a:t>
                      </a:r>
                      <a:r>
                        <a:rPr lang="ko-KR" sz="1200" kern="100">
                          <a:effectLst/>
                        </a:rPr>
                        <a:t>여야한다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H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M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092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테스팅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모듈별 테스트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Sc3. </a:t>
                      </a:r>
                      <a:r>
                        <a:rPr lang="ko-KR" sz="1200" kern="100">
                          <a:effectLst/>
                        </a:rPr>
                        <a:t>개발자가 하드웨어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통신</a:t>
                      </a:r>
                      <a:r>
                        <a:rPr lang="en-US" sz="1200" kern="100">
                          <a:effectLst/>
                        </a:rPr>
                        <a:t>, PC</a:t>
                      </a:r>
                      <a:r>
                        <a:rPr lang="ko-KR" sz="1200" kern="100">
                          <a:effectLst/>
                        </a:rPr>
                        <a:t>별로 단위 테스트 수행한다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하드웨어는 센서별로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통신는 컨트롤러 인식</a:t>
                      </a:r>
                      <a:r>
                        <a:rPr lang="en-US" sz="1200" kern="100">
                          <a:effectLst/>
                        </a:rPr>
                        <a:t>, PC</a:t>
                      </a:r>
                      <a:r>
                        <a:rPr lang="ko-KR" sz="1200" kern="100">
                          <a:effectLst/>
                        </a:rPr>
                        <a:t>는 컨틑롤러 입력 확인 및 게임 적용이 되는지 확인한다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H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H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4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품질 속성 시나리오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2350"/>
              </p:ext>
            </p:extLst>
          </p:nvPr>
        </p:nvGraphicFramePr>
        <p:xfrm>
          <a:off x="2565535" y="1637294"/>
          <a:ext cx="7060929" cy="3919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024"/>
                <a:gridCol w="6036905"/>
              </a:tblGrid>
              <a:tr h="71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QAS_1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환경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게임 실행 중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소스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사용자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자극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컨트롤러 입력에 대한 게임의 반응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돌리기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흔들기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두드리기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누르기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대상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게임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응답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캐릭터가 움직인다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돌리기 </a:t>
                      </a:r>
                      <a:r>
                        <a:rPr lang="en-US" sz="1500" kern="100">
                          <a:effectLst/>
                        </a:rPr>
                        <a:t>-&gt; </a:t>
                      </a:r>
                      <a:r>
                        <a:rPr lang="ko-KR" sz="1500" kern="100">
                          <a:effectLst/>
                        </a:rPr>
                        <a:t>방향전환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흔들기 </a:t>
                      </a:r>
                      <a:r>
                        <a:rPr lang="en-US" sz="1500" kern="100">
                          <a:effectLst/>
                        </a:rPr>
                        <a:t>-&gt; </a:t>
                      </a:r>
                      <a:r>
                        <a:rPr lang="ko-KR" sz="1500" kern="100">
                          <a:effectLst/>
                        </a:rPr>
                        <a:t>함정탈출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두드리기 </a:t>
                      </a:r>
                      <a:r>
                        <a:rPr lang="en-US" sz="1500" kern="100">
                          <a:effectLst/>
                        </a:rPr>
                        <a:t>-&gt; </a:t>
                      </a:r>
                      <a:r>
                        <a:rPr lang="ko-KR" sz="1500" kern="100">
                          <a:effectLst/>
                        </a:rPr>
                        <a:t>달리기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누르기 </a:t>
                      </a:r>
                      <a:r>
                        <a:rPr lang="en-US" sz="1500" kern="100">
                          <a:effectLst/>
                        </a:rPr>
                        <a:t>-&gt; </a:t>
                      </a:r>
                      <a:r>
                        <a:rPr lang="ko-KR" sz="1500" kern="100">
                          <a:effectLst/>
                        </a:rPr>
                        <a:t>점프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응답척도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0.05</a:t>
                      </a:r>
                      <a:r>
                        <a:rPr lang="ko-KR" sz="1500" kern="100">
                          <a:effectLst/>
                        </a:rPr>
                        <a:t>초 이내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1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품질 속성 시나리오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10328"/>
              </p:ext>
            </p:extLst>
          </p:nvPr>
        </p:nvGraphicFramePr>
        <p:xfrm>
          <a:off x="2565535" y="1637294"/>
          <a:ext cx="7060929" cy="3894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024"/>
                <a:gridCol w="6036905"/>
              </a:tblGrid>
              <a:tr h="71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smtClean="0">
                          <a:effectLst/>
                        </a:rPr>
                        <a:t>QAS_2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환경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게임 실행 중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소스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사용자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자극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컨트롤러를 사용한다</a:t>
                      </a:r>
                      <a:r>
                        <a:rPr lang="en-US" altLang="ko-KR" sz="1500" kern="100" smtClean="0">
                          <a:effectLst/>
                        </a:rPr>
                        <a:t>. </a:t>
                      </a:r>
                      <a:r>
                        <a:rPr lang="ko-KR" altLang="ko-KR" sz="1500" kern="100" smtClean="0">
                          <a:effectLst/>
                        </a:rPr>
                        <a:t>그 기능으로는 다음과 같다</a:t>
                      </a:r>
                      <a:r>
                        <a:rPr lang="en-US" altLang="ko-KR" sz="1500" kern="100" smtClean="0">
                          <a:effectLst/>
                        </a:rPr>
                        <a:t>.</a:t>
                      </a:r>
                      <a:endParaRPr lang="ko-KR" altLang="ko-KR" sz="1500" kern="10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</a:t>
                      </a:r>
                      <a:r>
                        <a:rPr lang="ko-KR" altLang="ko-KR" sz="1500" kern="100" smtClean="0">
                          <a:effectLst/>
                        </a:rPr>
                        <a:t>두드리기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</a:t>
                      </a:r>
                      <a:r>
                        <a:rPr lang="ko-KR" altLang="ko-KR" sz="1500" kern="100" smtClean="0">
                          <a:effectLst/>
                        </a:rPr>
                        <a:t>돌리기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</a:t>
                      </a:r>
                      <a:r>
                        <a:rPr lang="ko-KR" altLang="ko-KR" sz="1500" kern="100" smtClean="0">
                          <a:effectLst/>
                        </a:rPr>
                        <a:t>누르기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</a:t>
                      </a:r>
                      <a:r>
                        <a:rPr lang="ko-KR" altLang="ko-KR" sz="1500" kern="100" smtClean="0">
                          <a:effectLst/>
                        </a:rPr>
                        <a:t>흔들기</a:t>
                      </a:r>
                      <a:endParaRPr lang="ko-KR" altLang="ko-KR" sz="1500" kern="10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대상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게임 컨트롤러</a:t>
                      </a:r>
                      <a:endParaRPr lang="ko-KR" altLang="ko-KR" sz="15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응답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컨트롤러 기능에 대응하는 센서의 반응</a:t>
                      </a:r>
                      <a:endParaRPr lang="ko-KR" altLang="ko-KR" sz="15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응답척도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각 기능에 대한 정확도는 다음과 같다</a:t>
                      </a:r>
                      <a:r>
                        <a:rPr lang="en-US" altLang="ko-KR" sz="1500" kern="100" smtClean="0">
                          <a:effectLst/>
                        </a:rPr>
                        <a:t>.</a:t>
                      </a:r>
                      <a:endParaRPr lang="ko-KR" altLang="ko-KR" sz="1500" kern="10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</a:t>
                      </a:r>
                      <a:r>
                        <a:rPr lang="ko-KR" altLang="ko-KR" sz="1500" kern="100" smtClean="0">
                          <a:effectLst/>
                        </a:rPr>
                        <a:t>두드리기 </a:t>
                      </a:r>
                      <a:r>
                        <a:rPr lang="en-US" altLang="ko-KR" sz="1500" kern="100" smtClean="0">
                          <a:effectLst/>
                        </a:rPr>
                        <a:t>: </a:t>
                      </a:r>
                      <a:r>
                        <a:rPr lang="ko-KR" altLang="ko-KR" sz="1500" kern="100" smtClean="0">
                          <a:effectLst/>
                        </a:rPr>
                        <a:t>연속 입력에 대한 반응 감지 간격은 </a:t>
                      </a:r>
                      <a:r>
                        <a:rPr lang="en-US" altLang="ko-KR" sz="1500" kern="100" smtClean="0">
                          <a:effectLst/>
                        </a:rPr>
                        <a:t>0.2</a:t>
                      </a:r>
                      <a:r>
                        <a:rPr lang="ko-KR" altLang="ko-KR" sz="1500" kern="100" smtClean="0">
                          <a:effectLst/>
                        </a:rPr>
                        <a:t>초 이내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</a:t>
                      </a:r>
                      <a:r>
                        <a:rPr lang="ko-KR" altLang="ko-KR" sz="1500" kern="100" smtClean="0">
                          <a:effectLst/>
                        </a:rPr>
                        <a:t>돌리기 </a:t>
                      </a:r>
                      <a:r>
                        <a:rPr lang="en-US" altLang="ko-KR" sz="1500" kern="100" smtClean="0">
                          <a:effectLst/>
                        </a:rPr>
                        <a:t>: 15</a:t>
                      </a:r>
                      <a:r>
                        <a:rPr lang="ko-KR" altLang="ko-KR" sz="1500" kern="100" smtClean="0">
                          <a:effectLst/>
                        </a:rPr>
                        <a:t>도이상 돌렸을 때</a:t>
                      </a:r>
                      <a:r>
                        <a:rPr lang="en-US" altLang="ko-KR" sz="1500" kern="100" smtClean="0">
                          <a:effectLst/>
                        </a:rPr>
                        <a:t>, </a:t>
                      </a:r>
                      <a:r>
                        <a:rPr lang="ko-KR" altLang="ko-KR" sz="1500" kern="100" smtClean="0">
                          <a:effectLst/>
                        </a:rPr>
                        <a:t>반응 감지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</a:t>
                      </a:r>
                      <a:r>
                        <a:rPr lang="ko-KR" altLang="ko-KR" sz="1500" kern="100" smtClean="0">
                          <a:effectLst/>
                        </a:rPr>
                        <a:t>누르기 </a:t>
                      </a:r>
                      <a:r>
                        <a:rPr lang="en-US" altLang="ko-KR" sz="1500" kern="100" smtClean="0">
                          <a:effectLst/>
                        </a:rPr>
                        <a:t>: </a:t>
                      </a:r>
                      <a:r>
                        <a:rPr lang="ko-KR" altLang="ko-KR" sz="1500" kern="100" smtClean="0">
                          <a:effectLst/>
                        </a:rPr>
                        <a:t>실시간 반응 감지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</a:t>
                      </a:r>
                      <a:r>
                        <a:rPr lang="ko-KR" altLang="ko-KR" sz="1500" kern="100" smtClean="0">
                          <a:effectLst/>
                        </a:rPr>
                        <a:t>흔들기 </a:t>
                      </a:r>
                      <a:r>
                        <a:rPr lang="en-US" altLang="ko-KR" sz="1500" kern="100" smtClean="0">
                          <a:effectLst/>
                        </a:rPr>
                        <a:t>: </a:t>
                      </a:r>
                      <a:r>
                        <a:rPr lang="ko-KR" altLang="ko-KR" sz="1500" kern="100" smtClean="0">
                          <a:effectLst/>
                        </a:rPr>
                        <a:t>순간 가속도 </a:t>
                      </a:r>
                      <a:r>
                        <a:rPr lang="en-US" altLang="ko-KR" sz="1500" kern="100" smtClean="0">
                          <a:effectLst/>
                        </a:rPr>
                        <a:t>25m/s</a:t>
                      </a:r>
                      <a:r>
                        <a:rPr lang="en-US" altLang="ko-KR" sz="1500" kern="100" baseline="30000" smtClean="0">
                          <a:effectLst/>
                        </a:rPr>
                        <a:t>2</a:t>
                      </a:r>
                      <a:r>
                        <a:rPr lang="en-US" altLang="ko-KR" sz="1500" kern="100" smtClean="0">
                          <a:effectLst/>
                        </a:rPr>
                        <a:t> </a:t>
                      </a:r>
                      <a:r>
                        <a:rPr lang="ko-KR" altLang="ko-KR" sz="1500" kern="100" smtClean="0">
                          <a:effectLst/>
                        </a:rPr>
                        <a:t>이상일 때</a:t>
                      </a:r>
                      <a:r>
                        <a:rPr lang="en-US" altLang="ko-KR" sz="1500" kern="100" smtClean="0">
                          <a:effectLst/>
                        </a:rPr>
                        <a:t>, </a:t>
                      </a:r>
                      <a:r>
                        <a:rPr lang="ko-KR" altLang="ko-KR" sz="1500" kern="100" smtClean="0">
                          <a:effectLst/>
                        </a:rPr>
                        <a:t>반응 감지</a:t>
                      </a:r>
                      <a:endParaRPr lang="ko-KR" altLang="ko-KR" sz="15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3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품질 속성 시나리오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47761"/>
              </p:ext>
            </p:extLst>
          </p:nvPr>
        </p:nvGraphicFramePr>
        <p:xfrm>
          <a:off x="2565535" y="1637294"/>
          <a:ext cx="7060929" cy="3894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024"/>
                <a:gridCol w="6036905"/>
              </a:tblGrid>
              <a:tr h="71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smtClean="0">
                          <a:effectLst/>
                        </a:rPr>
                        <a:t>QAS_3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환경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테스트 기간</a:t>
                      </a:r>
                      <a:endParaRPr lang="ko-KR" altLang="ko-KR" sz="15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소스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개발자</a:t>
                      </a:r>
                      <a:endParaRPr lang="ko-KR" altLang="ko-KR" sz="15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자극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테스트 수행</a:t>
                      </a:r>
                      <a:endParaRPr lang="ko-KR" altLang="ko-KR" sz="1500" kern="10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대상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게임 컨트롤러</a:t>
                      </a:r>
                      <a:r>
                        <a:rPr lang="en-US" altLang="ko-KR" sz="1500" kern="100" smtClean="0">
                          <a:effectLst/>
                        </a:rPr>
                        <a:t>, </a:t>
                      </a:r>
                      <a:r>
                        <a:rPr lang="ko-KR" altLang="ko-KR" sz="1500" kern="100" smtClean="0">
                          <a:effectLst/>
                        </a:rPr>
                        <a:t>컨트롤러와 </a:t>
                      </a:r>
                      <a:r>
                        <a:rPr lang="en-US" altLang="ko-KR" sz="1500" kern="100" smtClean="0">
                          <a:effectLst/>
                        </a:rPr>
                        <a:t>PC</a:t>
                      </a:r>
                      <a:r>
                        <a:rPr lang="ko-KR" altLang="ko-KR" sz="1500" kern="100" smtClean="0">
                          <a:effectLst/>
                        </a:rPr>
                        <a:t>와의 통신</a:t>
                      </a:r>
                      <a:r>
                        <a:rPr lang="en-US" altLang="ko-KR" sz="1500" kern="100" smtClean="0">
                          <a:effectLst/>
                        </a:rPr>
                        <a:t>, </a:t>
                      </a:r>
                      <a:r>
                        <a:rPr lang="ko-KR" altLang="ko-KR" sz="1500" kern="100" smtClean="0">
                          <a:effectLst/>
                        </a:rPr>
                        <a:t>게임</a:t>
                      </a:r>
                      <a:endParaRPr lang="ko-KR" altLang="ko-KR" sz="15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응답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게임 컨트롤러의 조작에 대한 게임의 반응을 확인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 </a:t>
                      </a:r>
                      <a:r>
                        <a:rPr lang="ko-KR" altLang="ko-KR" sz="1500" kern="100" smtClean="0">
                          <a:effectLst/>
                        </a:rPr>
                        <a:t>돌리기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 </a:t>
                      </a:r>
                      <a:r>
                        <a:rPr lang="ko-KR" altLang="ko-KR" sz="1500" kern="100" smtClean="0">
                          <a:effectLst/>
                        </a:rPr>
                        <a:t>흔들기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 </a:t>
                      </a:r>
                      <a:r>
                        <a:rPr lang="ko-KR" altLang="ko-KR" sz="1500" kern="100" smtClean="0">
                          <a:effectLst/>
                        </a:rPr>
                        <a:t>두드리기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 </a:t>
                      </a:r>
                      <a:r>
                        <a:rPr lang="ko-KR" altLang="ko-KR" sz="1500" kern="100" smtClean="0">
                          <a:effectLst/>
                        </a:rPr>
                        <a:t>누르기</a:t>
                      </a:r>
                      <a:endParaRPr lang="ko-KR" altLang="ko-KR" sz="15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응답척도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500" kern="100" smtClean="0">
                          <a:effectLst/>
                        </a:rPr>
                        <a:t>각 센서에 대한 테스트케이스의 척도는 다음과 같다</a:t>
                      </a:r>
                      <a:r>
                        <a:rPr lang="en-US" altLang="ko-KR" sz="1500" kern="100" smtClean="0">
                          <a:effectLst/>
                        </a:rPr>
                        <a:t>.</a:t>
                      </a:r>
                      <a:endParaRPr lang="ko-KR" altLang="ko-KR" sz="1500" kern="10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 </a:t>
                      </a:r>
                      <a:r>
                        <a:rPr lang="ko-KR" altLang="ko-KR" sz="1500" kern="100" smtClean="0">
                          <a:effectLst/>
                        </a:rPr>
                        <a:t>돌리기 </a:t>
                      </a:r>
                      <a:r>
                        <a:rPr lang="en-US" altLang="ko-KR" sz="1500" kern="100" smtClean="0">
                          <a:effectLst/>
                        </a:rPr>
                        <a:t>: 10/10</a:t>
                      </a:r>
                      <a:endParaRPr lang="ko-KR" altLang="ko-KR" sz="1500" kern="10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 </a:t>
                      </a:r>
                      <a:r>
                        <a:rPr lang="ko-KR" altLang="ko-KR" sz="1500" kern="100" smtClean="0">
                          <a:effectLst/>
                        </a:rPr>
                        <a:t>흔들기 </a:t>
                      </a:r>
                      <a:r>
                        <a:rPr lang="en-US" altLang="ko-KR" sz="1500" kern="100" smtClean="0">
                          <a:effectLst/>
                        </a:rPr>
                        <a:t>: 7/10</a:t>
                      </a:r>
                      <a:endParaRPr lang="ko-KR" altLang="ko-KR" sz="1500" kern="10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 </a:t>
                      </a:r>
                      <a:r>
                        <a:rPr lang="ko-KR" altLang="ko-KR" sz="1500" kern="100" smtClean="0">
                          <a:effectLst/>
                        </a:rPr>
                        <a:t>두드리기 </a:t>
                      </a:r>
                      <a:r>
                        <a:rPr lang="en-US" altLang="ko-KR" sz="1500" kern="100" smtClean="0">
                          <a:effectLst/>
                        </a:rPr>
                        <a:t>: 7/10</a:t>
                      </a:r>
                      <a:endParaRPr lang="ko-KR" altLang="ko-KR" sz="1500" kern="10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smtClean="0">
                          <a:effectLst/>
                        </a:rPr>
                        <a:t>- </a:t>
                      </a:r>
                      <a:r>
                        <a:rPr lang="ko-KR" altLang="ko-KR" sz="1500" kern="100" smtClean="0">
                          <a:effectLst/>
                        </a:rPr>
                        <a:t>누르기 </a:t>
                      </a:r>
                      <a:r>
                        <a:rPr lang="en-US" altLang="ko-KR" sz="1500" kern="100" smtClean="0">
                          <a:effectLst/>
                        </a:rPr>
                        <a:t>: 10/10</a:t>
                      </a:r>
                      <a:endParaRPr lang="ko-KR" altLang="ko-KR" sz="1500" kern="10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3241601" y="2622717"/>
            <a:ext cx="117768" cy="724074"/>
          </a:xfrm>
          <a:custGeom>
            <a:avLst/>
            <a:gdLst>
              <a:gd name="T0" fmla="*/ 119 w 183"/>
              <a:gd name="T1" fmla="*/ 1090 h 1091"/>
              <a:gd name="T2" fmla="*/ 119 w 183"/>
              <a:gd name="T3" fmla="*/ 1090 h 1091"/>
              <a:gd name="T4" fmla="*/ 81 w 183"/>
              <a:gd name="T5" fmla="*/ 1073 h 1091"/>
              <a:gd name="T6" fmla="*/ 23 w 183"/>
              <a:gd name="T7" fmla="*/ 802 h 1091"/>
              <a:gd name="T8" fmla="*/ 15 w 183"/>
              <a:gd name="T9" fmla="*/ 542 h 1091"/>
              <a:gd name="T10" fmla="*/ 84 w 183"/>
              <a:gd name="T11" fmla="*/ 9 h 1091"/>
              <a:gd name="T12" fmla="*/ 150 w 183"/>
              <a:gd name="T13" fmla="*/ 12 h 1091"/>
              <a:gd name="T14" fmla="*/ 182 w 183"/>
              <a:gd name="T15" fmla="*/ 87 h 1091"/>
              <a:gd name="T16" fmla="*/ 167 w 183"/>
              <a:gd name="T17" fmla="*/ 101 h 1091"/>
              <a:gd name="T18" fmla="*/ 150 w 183"/>
              <a:gd name="T19" fmla="*/ 87 h 1091"/>
              <a:gd name="T20" fmla="*/ 133 w 183"/>
              <a:gd name="T21" fmla="*/ 38 h 1091"/>
              <a:gd name="T22" fmla="*/ 93 w 183"/>
              <a:gd name="T23" fmla="*/ 40 h 1091"/>
              <a:gd name="T24" fmla="*/ 93 w 183"/>
              <a:gd name="T25" fmla="*/ 40 h 1091"/>
              <a:gd name="T26" fmla="*/ 46 w 183"/>
              <a:gd name="T27" fmla="*/ 542 h 1091"/>
              <a:gd name="T28" fmla="*/ 55 w 183"/>
              <a:gd name="T29" fmla="*/ 802 h 1091"/>
              <a:gd name="T30" fmla="*/ 104 w 183"/>
              <a:gd name="T31" fmla="*/ 1050 h 1091"/>
              <a:gd name="T32" fmla="*/ 119 w 183"/>
              <a:gd name="T33" fmla="*/ 1059 h 1091"/>
              <a:gd name="T34" fmla="*/ 136 w 183"/>
              <a:gd name="T35" fmla="*/ 1073 h 1091"/>
              <a:gd name="T36" fmla="*/ 121 w 183"/>
              <a:gd name="T37" fmla="*/ 1090 h 1091"/>
              <a:gd name="T38" fmla="*/ 119 w 183"/>
              <a:gd name="T39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3" h="1091">
                <a:moveTo>
                  <a:pt x="119" y="1090"/>
                </a:moveTo>
                <a:lnTo>
                  <a:pt x="119" y="1090"/>
                </a:lnTo>
                <a:cubicBezTo>
                  <a:pt x="113" y="1090"/>
                  <a:pt x="99" y="1090"/>
                  <a:pt x="81" y="1073"/>
                </a:cubicBezTo>
                <a:cubicBezTo>
                  <a:pt x="41" y="1036"/>
                  <a:pt x="21" y="943"/>
                  <a:pt x="23" y="802"/>
                </a:cubicBezTo>
                <a:cubicBezTo>
                  <a:pt x="23" y="727"/>
                  <a:pt x="21" y="638"/>
                  <a:pt x="15" y="542"/>
                </a:cubicBezTo>
                <a:cubicBezTo>
                  <a:pt x="3" y="228"/>
                  <a:pt x="0" y="32"/>
                  <a:pt x="84" y="9"/>
                </a:cubicBezTo>
                <a:cubicBezTo>
                  <a:pt x="110" y="0"/>
                  <a:pt x="133" y="0"/>
                  <a:pt x="150" y="12"/>
                </a:cubicBezTo>
                <a:cubicBezTo>
                  <a:pt x="182" y="35"/>
                  <a:pt x="182" y="81"/>
                  <a:pt x="182" y="87"/>
                </a:cubicBezTo>
                <a:cubicBezTo>
                  <a:pt x="182" y="95"/>
                  <a:pt x="177" y="101"/>
                  <a:pt x="167" y="101"/>
                </a:cubicBezTo>
                <a:cubicBezTo>
                  <a:pt x="159" y="101"/>
                  <a:pt x="150" y="95"/>
                  <a:pt x="150" y="87"/>
                </a:cubicBezTo>
                <a:cubicBezTo>
                  <a:pt x="150" y="75"/>
                  <a:pt x="147" y="50"/>
                  <a:pt x="133" y="38"/>
                </a:cubicBezTo>
                <a:cubicBezTo>
                  <a:pt x="124" y="32"/>
                  <a:pt x="110" y="32"/>
                  <a:pt x="93" y="40"/>
                </a:cubicBezTo>
                <a:lnTo>
                  <a:pt x="93" y="40"/>
                </a:lnTo>
                <a:cubicBezTo>
                  <a:pt x="26" y="58"/>
                  <a:pt x="38" y="326"/>
                  <a:pt x="46" y="542"/>
                </a:cubicBezTo>
                <a:cubicBezTo>
                  <a:pt x="52" y="635"/>
                  <a:pt x="55" y="724"/>
                  <a:pt x="55" y="802"/>
                </a:cubicBezTo>
                <a:cubicBezTo>
                  <a:pt x="52" y="975"/>
                  <a:pt x="84" y="1033"/>
                  <a:pt x="104" y="1050"/>
                </a:cubicBezTo>
                <a:cubicBezTo>
                  <a:pt x="113" y="1059"/>
                  <a:pt x="119" y="1059"/>
                  <a:pt x="119" y="1059"/>
                </a:cubicBezTo>
                <a:cubicBezTo>
                  <a:pt x="127" y="1059"/>
                  <a:pt x="136" y="1064"/>
                  <a:pt x="136" y="1073"/>
                </a:cubicBezTo>
                <a:cubicBezTo>
                  <a:pt x="136" y="1082"/>
                  <a:pt x="130" y="1090"/>
                  <a:pt x="121" y="1090"/>
                </a:cubicBezTo>
                <a:cubicBezTo>
                  <a:pt x="121" y="1090"/>
                  <a:pt x="121" y="1090"/>
                  <a:pt x="119" y="109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2" name="Freeform 3"/>
          <p:cNvSpPr>
            <a:spLocks noChangeArrowheads="1"/>
          </p:cNvSpPr>
          <p:nvPr/>
        </p:nvSpPr>
        <p:spPr bwMode="auto">
          <a:xfrm>
            <a:off x="3350536" y="2799321"/>
            <a:ext cx="41219" cy="391471"/>
          </a:xfrm>
          <a:custGeom>
            <a:avLst/>
            <a:gdLst>
              <a:gd name="T0" fmla="*/ 15 w 68"/>
              <a:gd name="T1" fmla="*/ 0 h 592"/>
              <a:gd name="T2" fmla="*/ 15 w 68"/>
              <a:gd name="T3" fmla="*/ 0 h 592"/>
              <a:gd name="T4" fmla="*/ 15 w 68"/>
              <a:gd name="T5" fmla="*/ 0 h 592"/>
              <a:gd name="T6" fmla="*/ 0 w 68"/>
              <a:gd name="T7" fmla="*/ 17 h 592"/>
              <a:gd name="T8" fmla="*/ 18 w 68"/>
              <a:gd name="T9" fmla="*/ 588 h 592"/>
              <a:gd name="T10" fmla="*/ 50 w 68"/>
              <a:gd name="T11" fmla="*/ 591 h 592"/>
              <a:gd name="T12" fmla="*/ 33 w 68"/>
              <a:gd name="T13" fmla="*/ 14 h 592"/>
              <a:gd name="T14" fmla="*/ 15 w 68"/>
              <a:gd name="T15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592">
                <a:moveTo>
                  <a:pt x="15" y="0"/>
                </a:moveTo>
                <a:lnTo>
                  <a:pt x="15" y="0"/>
                </a:lnTo>
                <a:lnTo>
                  <a:pt x="15" y="0"/>
                </a:lnTo>
                <a:cubicBezTo>
                  <a:pt x="6" y="3"/>
                  <a:pt x="0" y="8"/>
                  <a:pt x="0" y="17"/>
                </a:cubicBezTo>
                <a:cubicBezTo>
                  <a:pt x="0" y="23"/>
                  <a:pt x="35" y="377"/>
                  <a:pt x="18" y="588"/>
                </a:cubicBezTo>
                <a:cubicBezTo>
                  <a:pt x="50" y="591"/>
                  <a:pt x="50" y="591"/>
                  <a:pt x="50" y="591"/>
                </a:cubicBezTo>
                <a:cubicBezTo>
                  <a:pt x="67" y="380"/>
                  <a:pt x="33" y="31"/>
                  <a:pt x="33" y="14"/>
                </a:cubicBezTo>
                <a:cubicBezTo>
                  <a:pt x="30" y="6"/>
                  <a:pt x="24" y="0"/>
                  <a:pt x="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3" name="Freeform 4"/>
          <p:cNvSpPr>
            <a:spLocks noChangeArrowheads="1"/>
          </p:cNvSpPr>
          <p:nvPr/>
        </p:nvSpPr>
        <p:spPr bwMode="auto">
          <a:xfrm>
            <a:off x="3368201" y="2628604"/>
            <a:ext cx="259089" cy="518037"/>
          </a:xfrm>
          <a:custGeom>
            <a:avLst/>
            <a:gdLst>
              <a:gd name="T0" fmla="*/ 115 w 387"/>
              <a:gd name="T1" fmla="*/ 0 h 782"/>
              <a:gd name="T2" fmla="*/ 115 w 387"/>
              <a:gd name="T3" fmla="*/ 0 h 782"/>
              <a:gd name="T4" fmla="*/ 63 w 387"/>
              <a:gd name="T5" fmla="*/ 26 h 782"/>
              <a:gd name="T6" fmla="*/ 248 w 387"/>
              <a:gd name="T7" fmla="*/ 565 h 782"/>
              <a:gd name="T8" fmla="*/ 357 w 387"/>
              <a:gd name="T9" fmla="*/ 781 h 782"/>
              <a:gd name="T10" fmla="*/ 386 w 387"/>
              <a:gd name="T11" fmla="*/ 772 h 782"/>
              <a:gd name="T12" fmla="*/ 274 w 387"/>
              <a:gd name="T13" fmla="*/ 550 h 782"/>
              <a:gd name="T14" fmla="*/ 86 w 387"/>
              <a:gd name="T15" fmla="*/ 52 h 782"/>
              <a:gd name="T16" fmla="*/ 86 w 387"/>
              <a:gd name="T17" fmla="*/ 49 h 782"/>
              <a:gd name="T18" fmla="*/ 118 w 387"/>
              <a:gd name="T19" fmla="*/ 31 h 782"/>
              <a:gd name="T20" fmla="*/ 121 w 387"/>
              <a:gd name="T21" fmla="*/ 34 h 782"/>
              <a:gd name="T22" fmla="*/ 161 w 387"/>
              <a:gd name="T23" fmla="*/ 69 h 782"/>
              <a:gd name="T24" fmla="*/ 175 w 387"/>
              <a:gd name="T25" fmla="*/ 81 h 782"/>
              <a:gd name="T26" fmla="*/ 181 w 387"/>
              <a:gd name="T27" fmla="*/ 78 h 782"/>
              <a:gd name="T28" fmla="*/ 187 w 387"/>
              <a:gd name="T29" fmla="*/ 58 h 782"/>
              <a:gd name="T30" fmla="*/ 127 w 387"/>
              <a:gd name="T31" fmla="*/ 0 h 782"/>
              <a:gd name="T32" fmla="*/ 115 w 387"/>
              <a:gd name="T33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" h="782">
                <a:moveTo>
                  <a:pt x="115" y="0"/>
                </a:moveTo>
                <a:lnTo>
                  <a:pt x="115" y="0"/>
                </a:lnTo>
                <a:cubicBezTo>
                  <a:pt x="97" y="0"/>
                  <a:pt x="80" y="8"/>
                  <a:pt x="63" y="26"/>
                </a:cubicBezTo>
                <a:cubicBezTo>
                  <a:pt x="0" y="83"/>
                  <a:pt x="92" y="268"/>
                  <a:pt x="248" y="565"/>
                </a:cubicBezTo>
                <a:cubicBezTo>
                  <a:pt x="285" y="643"/>
                  <a:pt x="326" y="715"/>
                  <a:pt x="357" y="781"/>
                </a:cubicBezTo>
                <a:cubicBezTo>
                  <a:pt x="386" y="772"/>
                  <a:pt x="386" y="772"/>
                  <a:pt x="386" y="772"/>
                </a:cubicBezTo>
                <a:cubicBezTo>
                  <a:pt x="354" y="704"/>
                  <a:pt x="317" y="628"/>
                  <a:pt x="274" y="550"/>
                </a:cubicBezTo>
                <a:cubicBezTo>
                  <a:pt x="167" y="349"/>
                  <a:pt x="34" y="95"/>
                  <a:pt x="86" y="52"/>
                </a:cubicBezTo>
                <a:cubicBezTo>
                  <a:pt x="86" y="52"/>
                  <a:pt x="86" y="52"/>
                  <a:pt x="86" y="49"/>
                </a:cubicBezTo>
                <a:cubicBezTo>
                  <a:pt x="97" y="38"/>
                  <a:pt x="109" y="31"/>
                  <a:pt x="118" y="31"/>
                </a:cubicBezTo>
                <a:cubicBezTo>
                  <a:pt x="118" y="31"/>
                  <a:pt x="121" y="31"/>
                  <a:pt x="121" y="34"/>
                </a:cubicBezTo>
                <a:cubicBezTo>
                  <a:pt x="141" y="38"/>
                  <a:pt x="155" y="60"/>
                  <a:pt x="161" y="69"/>
                </a:cubicBezTo>
                <a:cubicBezTo>
                  <a:pt x="164" y="78"/>
                  <a:pt x="170" y="81"/>
                  <a:pt x="175" y="81"/>
                </a:cubicBezTo>
                <a:cubicBezTo>
                  <a:pt x="178" y="81"/>
                  <a:pt x="178" y="81"/>
                  <a:pt x="181" y="78"/>
                </a:cubicBezTo>
                <a:cubicBezTo>
                  <a:pt x="190" y="75"/>
                  <a:pt x="193" y="66"/>
                  <a:pt x="187" y="58"/>
                </a:cubicBezTo>
                <a:cubicBezTo>
                  <a:pt x="187" y="52"/>
                  <a:pt x="164" y="8"/>
                  <a:pt x="127" y="0"/>
                </a:cubicBezTo>
                <a:cubicBezTo>
                  <a:pt x="124" y="0"/>
                  <a:pt x="118" y="0"/>
                  <a:pt x="1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4" name="Freeform 5"/>
          <p:cNvSpPr>
            <a:spLocks noChangeArrowheads="1"/>
          </p:cNvSpPr>
          <p:nvPr/>
        </p:nvSpPr>
        <p:spPr bwMode="auto">
          <a:xfrm>
            <a:off x="3533076" y="2764000"/>
            <a:ext cx="200205" cy="356150"/>
          </a:xfrm>
          <a:custGeom>
            <a:avLst/>
            <a:gdLst>
              <a:gd name="T0" fmla="*/ 17 w 304"/>
              <a:gd name="T1" fmla="*/ 0 h 537"/>
              <a:gd name="T2" fmla="*/ 17 w 304"/>
              <a:gd name="T3" fmla="*/ 0 h 537"/>
              <a:gd name="T4" fmla="*/ 8 w 304"/>
              <a:gd name="T5" fmla="*/ 2 h 537"/>
              <a:gd name="T6" fmla="*/ 5 w 304"/>
              <a:gd name="T7" fmla="*/ 25 h 537"/>
              <a:gd name="T8" fmla="*/ 271 w 304"/>
              <a:gd name="T9" fmla="*/ 536 h 537"/>
              <a:gd name="T10" fmla="*/ 303 w 304"/>
              <a:gd name="T11" fmla="*/ 527 h 537"/>
              <a:gd name="T12" fmla="*/ 31 w 304"/>
              <a:gd name="T13" fmla="*/ 8 h 537"/>
              <a:gd name="T14" fmla="*/ 17 w 304"/>
              <a:gd name="T15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37">
                <a:moveTo>
                  <a:pt x="17" y="0"/>
                </a:moveTo>
                <a:lnTo>
                  <a:pt x="17" y="0"/>
                </a:lnTo>
                <a:cubicBezTo>
                  <a:pt x="14" y="0"/>
                  <a:pt x="11" y="0"/>
                  <a:pt x="8" y="2"/>
                </a:cubicBezTo>
                <a:cubicBezTo>
                  <a:pt x="3" y="5"/>
                  <a:pt x="0" y="17"/>
                  <a:pt x="5" y="25"/>
                </a:cubicBezTo>
                <a:cubicBezTo>
                  <a:pt x="8" y="28"/>
                  <a:pt x="179" y="320"/>
                  <a:pt x="271" y="536"/>
                </a:cubicBezTo>
                <a:cubicBezTo>
                  <a:pt x="303" y="527"/>
                  <a:pt x="303" y="527"/>
                  <a:pt x="303" y="527"/>
                </a:cubicBezTo>
                <a:cubicBezTo>
                  <a:pt x="210" y="311"/>
                  <a:pt x="40" y="23"/>
                  <a:pt x="31" y="8"/>
                </a:cubicBezTo>
                <a:cubicBezTo>
                  <a:pt x="28" y="2"/>
                  <a:pt x="23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3462415" y="2504982"/>
            <a:ext cx="500513" cy="488603"/>
          </a:xfrm>
          <a:custGeom>
            <a:avLst/>
            <a:gdLst>
              <a:gd name="T0" fmla="*/ 75 w 754"/>
              <a:gd name="T1" fmla="*/ 0 h 737"/>
              <a:gd name="T2" fmla="*/ 75 w 754"/>
              <a:gd name="T3" fmla="*/ 0 h 737"/>
              <a:gd name="T4" fmla="*/ 69 w 754"/>
              <a:gd name="T5" fmla="*/ 3 h 737"/>
              <a:gd name="T6" fmla="*/ 26 w 754"/>
              <a:gd name="T7" fmla="*/ 44 h 737"/>
              <a:gd name="T8" fmla="*/ 476 w 754"/>
              <a:gd name="T9" fmla="*/ 522 h 737"/>
              <a:gd name="T10" fmla="*/ 718 w 754"/>
              <a:gd name="T11" fmla="*/ 727 h 737"/>
              <a:gd name="T12" fmla="*/ 730 w 754"/>
              <a:gd name="T13" fmla="*/ 736 h 737"/>
              <a:gd name="T14" fmla="*/ 753 w 754"/>
              <a:gd name="T15" fmla="*/ 718 h 737"/>
              <a:gd name="T16" fmla="*/ 738 w 754"/>
              <a:gd name="T17" fmla="*/ 707 h 737"/>
              <a:gd name="T18" fmla="*/ 493 w 754"/>
              <a:gd name="T19" fmla="*/ 499 h 737"/>
              <a:gd name="T20" fmla="*/ 60 w 754"/>
              <a:gd name="T21" fmla="*/ 64 h 737"/>
              <a:gd name="T22" fmla="*/ 60 w 754"/>
              <a:gd name="T23" fmla="*/ 61 h 737"/>
              <a:gd name="T24" fmla="*/ 84 w 754"/>
              <a:gd name="T25" fmla="*/ 35 h 737"/>
              <a:gd name="T26" fmla="*/ 84 w 754"/>
              <a:gd name="T27" fmla="*/ 35 h 737"/>
              <a:gd name="T28" fmla="*/ 135 w 754"/>
              <a:gd name="T29" fmla="*/ 61 h 737"/>
              <a:gd name="T30" fmla="*/ 150 w 754"/>
              <a:gd name="T31" fmla="*/ 67 h 737"/>
              <a:gd name="T32" fmla="*/ 161 w 754"/>
              <a:gd name="T33" fmla="*/ 64 h 737"/>
              <a:gd name="T34" fmla="*/ 155 w 754"/>
              <a:gd name="T35" fmla="*/ 41 h 737"/>
              <a:gd name="T36" fmla="*/ 75 w 754"/>
              <a:gd name="T3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4" h="737">
                <a:moveTo>
                  <a:pt x="75" y="0"/>
                </a:moveTo>
                <a:lnTo>
                  <a:pt x="75" y="0"/>
                </a:lnTo>
                <a:cubicBezTo>
                  <a:pt x="72" y="0"/>
                  <a:pt x="72" y="0"/>
                  <a:pt x="69" y="3"/>
                </a:cubicBezTo>
                <a:cubicBezTo>
                  <a:pt x="46" y="3"/>
                  <a:pt x="32" y="18"/>
                  <a:pt x="26" y="44"/>
                </a:cubicBezTo>
                <a:cubicBezTo>
                  <a:pt x="0" y="119"/>
                  <a:pt x="179" y="274"/>
                  <a:pt x="476" y="522"/>
                </a:cubicBezTo>
                <a:cubicBezTo>
                  <a:pt x="565" y="594"/>
                  <a:pt x="649" y="664"/>
                  <a:pt x="718" y="727"/>
                </a:cubicBezTo>
                <a:cubicBezTo>
                  <a:pt x="724" y="730"/>
                  <a:pt x="727" y="733"/>
                  <a:pt x="730" y="736"/>
                </a:cubicBezTo>
                <a:cubicBezTo>
                  <a:pt x="753" y="718"/>
                  <a:pt x="753" y="718"/>
                  <a:pt x="753" y="718"/>
                </a:cubicBezTo>
                <a:cubicBezTo>
                  <a:pt x="747" y="715"/>
                  <a:pt x="744" y="710"/>
                  <a:pt x="738" y="707"/>
                </a:cubicBezTo>
                <a:cubicBezTo>
                  <a:pt x="669" y="643"/>
                  <a:pt x="582" y="574"/>
                  <a:pt x="493" y="499"/>
                </a:cubicBezTo>
                <a:cubicBezTo>
                  <a:pt x="291" y="329"/>
                  <a:pt x="37" y="119"/>
                  <a:pt x="60" y="64"/>
                </a:cubicBezTo>
                <a:lnTo>
                  <a:pt x="60" y="61"/>
                </a:lnTo>
                <a:cubicBezTo>
                  <a:pt x="64" y="44"/>
                  <a:pt x="72" y="35"/>
                  <a:pt x="84" y="35"/>
                </a:cubicBezTo>
                <a:lnTo>
                  <a:pt x="84" y="35"/>
                </a:lnTo>
                <a:cubicBezTo>
                  <a:pt x="104" y="35"/>
                  <a:pt x="127" y="52"/>
                  <a:pt x="135" y="61"/>
                </a:cubicBezTo>
                <a:cubicBezTo>
                  <a:pt x="141" y="64"/>
                  <a:pt x="147" y="67"/>
                  <a:pt x="150" y="67"/>
                </a:cubicBezTo>
                <a:cubicBezTo>
                  <a:pt x="155" y="67"/>
                  <a:pt x="158" y="67"/>
                  <a:pt x="161" y="64"/>
                </a:cubicBezTo>
                <a:cubicBezTo>
                  <a:pt x="164" y="58"/>
                  <a:pt x="164" y="47"/>
                  <a:pt x="155" y="41"/>
                </a:cubicBezTo>
                <a:cubicBezTo>
                  <a:pt x="150" y="35"/>
                  <a:pt x="112" y="0"/>
                  <a:pt x="7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6" name="Freeform 7"/>
          <p:cNvSpPr>
            <a:spLocks noChangeArrowheads="1"/>
          </p:cNvSpPr>
          <p:nvPr/>
        </p:nvSpPr>
        <p:spPr bwMode="auto">
          <a:xfrm>
            <a:off x="3642011" y="2605057"/>
            <a:ext cx="397467" cy="329660"/>
          </a:xfrm>
          <a:custGeom>
            <a:avLst/>
            <a:gdLst>
              <a:gd name="T0" fmla="*/ 12 w 601"/>
              <a:gd name="T1" fmla="*/ 0 h 500"/>
              <a:gd name="T2" fmla="*/ 12 w 601"/>
              <a:gd name="T3" fmla="*/ 0 h 500"/>
              <a:gd name="T4" fmla="*/ 3 w 601"/>
              <a:gd name="T5" fmla="*/ 3 h 500"/>
              <a:gd name="T6" fmla="*/ 12 w 601"/>
              <a:gd name="T7" fmla="*/ 29 h 500"/>
              <a:gd name="T8" fmla="*/ 577 w 601"/>
              <a:gd name="T9" fmla="*/ 499 h 500"/>
              <a:gd name="T10" fmla="*/ 600 w 601"/>
              <a:gd name="T11" fmla="*/ 482 h 500"/>
              <a:gd name="T12" fmla="*/ 29 w 601"/>
              <a:gd name="T13" fmla="*/ 6 h 500"/>
              <a:gd name="T14" fmla="*/ 12 w 601"/>
              <a:gd name="T15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1" h="500">
                <a:moveTo>
                  <a:pt x="12" y="0"/>
                </a:moveTo>
                <a:lnTo>
                  <a:pt x="12" y="0"/>
                </a:lnTo>
                <a:cubicBezTo>
                  <a:pt x="8" y="0"/>
                  <a:pt x="6" y="0"/>
                  <a:pt x="3" y="3"/>
                </a:cubicBezTo>
                <a:cubicBezTo>
                  <a:pt x="0" y="12"/>
                  <a:pt x="3" y="20"/>
                  <a:pt x="12" y="29"/>
                </a:cubicBezTo>
                <a:cubicBezTo>
                  <a:pt x="18" y="32"/>
                  <a:pt x="369" y="303"/>
                  <a:pt x="577" y="499"/>
                </a:cubicBezTo>
                <a:cubicBezTo>
                  <a:pt x="600" y="482"/>
                  <a:pt x="600" y="482"/>
                  <a:pt x="600" y="482"/>
                </a:cubicBezTo>
                <a:cubicBezTo>
                  <a:pt x="392" y="283"/>
                  <a:pt x="43" y="18"/>
                  <a:pt x="29" y="6"/>
                </a:cubicBezTo>
                <a:cubicBezTo>
                  <a:pt x="23" y="0"/>
                  <a:pt x="18" y="0"/>
                  <a:pt x="1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9093" y="1686719"/>
            <a:ext cx="2443682" cy="3125880"/>
            <a:chOff x="2737472" y="3373438"/>
            <a:chExt cx="4886091" cy="62517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956817" y="3373438"/>
              <a:ext cx="2666746" cy="2566636"/>
            </a:xfrm>
            <a:custGeom>
              <a:avLst/>
              <a:gdLst>
                <a:gd name="T0" fmla="*/ 508 w 2000"/>
                <a:gd name="T1" fmla="*/ 1629 h 1927"/>
                <a:gd name="T2" fmla="*/ 508 w 2000"/>
                <a:gd name="T3" fmla="*/ 1629 h 1927"/>
                <a:gd name="T4" fmla="*/ 1727 w 2000"/>
                <a:gd name="T5" fmla="*/ 1499 h 1927"/>
                <a:gd name="T6" fmla="*/ 1491 w 2000"/>
                <a:gd name="T7" fmla="*/ 297 h 1927"/>
                <a:gd name="T8" fmla="*/ 271 w 2000"/>
                <a:gd name="T9" fmla="*/ 427 h 1927"/>
                <a:gd name="T10" fmla="*/ 508 w 2000"/>
                <a:gd name="T11" fmla="*/ 1629 h 1927"/>
                <a:gd name="T12" fmla="*/ 637 w 2000"/>
                <a:gd name="T13" fmla="*/ 1453 h 1927"/>
                <a:gd name="T14" fmla="*/ 637 w 2000"/>
                <a:gd name="T15" fmla="*/ 1453 h 1927"/>
                <a:gd name="T16" fmla="*/ 465 w 2000"/>
                <a:gd name="T17" fmla="*/ 568 h 1927"/>
                <a:gd name="T18" fmla="*/ 1361 w 2000"/>
                <a:gd name="T19" fmla="*/ 472 h 1927"/>
                <a:gd name="T20" fmla="*/ 1538 w 2000"/>
                <a:gd name="T21" fmla="*/ 1358 h 1927"/>
                <a:gd name="T22" fmla="*/ 637 w 2000"/>
                <a:gd name="T23" fmla="*/ 1453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0" h="1927">
                  <a:moveTo>
                    <a:pt x="508" y="1629"/>
                  </a:moveTo>
                  <a:lnTo>
                    <a:pt x="508" y="1629"/>
                  </a:lnTo>
                  <a:cubicBezTo>
                    <a:pt x="912" y="1926"/>
                    <a:pt x="1457" y="1868"/>
                    <a:pt x="1727" y="1499"/>
                  </a:cubicBezTo>
                  <a:cubicBezTo>
                    <a:pt x="1999" y="1133"/>
                    <a:pt x="1892" y="594"/>
                    <a:pt x="1491" y="297"/>
                  </a:cubicBezTo>
                  <a:cubicBezTo>
                    <a:pt x="1090" y="0"/>
                    <a:pt x="542" y="58"/>
                    <a:pt x="271" y="427"/>
                  </a:cubicBezTo>
                  <a:cubicBezTo>
                    <a:pt x="0" y="793"/>
                    <a:pt x="107" y="1332"/>
                    <a:pt x="508" y="1629"/>
                  </a:cubicBezTo>
                  <a:close/>
                  <a:moveTo>
                    <a:pt x="637" y="1453"/>
                  </a:moveTo>
                  <a:lnTo>
                    <a:pt x="637" y="1453"/>
                  </a:lnTo>
                  <a:cubicBezTo>
                    <a:pt x="340" y="1234"/>
                    <a:pt x="263" y="839"/>
                    <a:pt x="465" y="568"/>
                  </a:cubicBezTo>
                  <a:cubicBezTo>
                    <a:pt x="663" y="297"/>
                    <a:pt x="1064" y="253"/>
                    <a:pt x="1361" y="472"/>
                  </a:cubicBezTo>
                  <a:cubicBezTo>
                    <a:pt x="1659" y="692"/>
                    <a:pt x="1736" y="1087"/>
                    <a:pt x="1538" y="1358"/>
                  </a:cubicBezTo>
                  <a:cubicBezTo>
                    <a:pt x="1336" y="1629"/>
                    <a:pt x="935" y="1673"/>
                    <a:pt x="637" y="145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4880288" y="5115925"/>
              <a:ext cx="1253900" cy="1230337"/>
            </a:xfrm>
            <a:custGeom>
              <a:avLst/>
              <a:gdLst>
                <a:gd name="T0" fmla="*/ 525 w 943"/>
                <a:gd name="T1" fmla="*/ 69 h 924"/>
                <a:gd name="T2" fmla="*/ 525 w 943"/>
                <a:gd name="T3" fmla="*/ 69 h 924"/>
                <a:gd name="T4" fmla="*/ 233 w 943"/>
                <a:gd name="T5" fmla="*/ 112 h 924"/>
                <a:gd name="T6" fmla="*/ 69 w 943"/>
                <a:gd name="T7" fmla="*/ 337 h 924"/>
                <a:gd name="T8" fmla="*/ 112 w 943"/>
                <a:gd name="T9" fmla="*/ 629 h 924"/>
                <a:gd name="T10" fmla="*/ 418 w 943"/>
                <a:gd name="T11" fmla="*/ 854 h 924"/>
                <a:gd name="T12" fmla="*/ 709 w 943"/>
                <a:gd name="T13" fmla="*/ 811 h 924"/>
                <a:gd name="T14" fmla="*/ 874 w 943"/>
                <a:gd name="T15" fmla="*/ 586 h 924"/>
                <a:gd name="T16" fmla="*/ 830 w 943"/>
                <a:gd name="T17" fmla="*/ 294 h 924"/>
                <a:gd name="T18" fmla="*/ 525 w 943"/>
                <a:gd name="T19" fmla="*/ 6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924">
                  <a:moveTo>
                    <a:pt x="525" y="69"/>
                  </a:moveTo>
                  <a:lnTo>
                    <a:pt x="525" y="69"/>
                  </a:lnTo>
                  <a:cubicBezTo>
                    <a:pt x="432" y="0"/>
                    <a:pt x="303" y="20"/>
                    <a:pt x="233" y="112"/>
                  </a:cubicBezTo>
                  <a:cubicBezTo>
                    <a:pt x="69" y="337"/>
                    <a:pt x="69" y="337"/>
                    <a:pt x="69" y="337"/>
                  </a:cubicBezTo>
                  <a:cubicBezTo>
                    <a:pt x="0" y="430"/>
                    <a:pt x="20" y="559"/>
                    <a:pt x="112" y="629"/>
                  </a:cubicBezTo>
                  <a:cubicBezTo>
                    <a:pt x="418" y="854"/>
                    <a:pt x="418" y="854"/>
                    <a:pt x="418" y="854"/>
                  </a:cubicBezTo>
                  <a:cubicBezTo>
                    <a:pt x="510" y="923"/>
                    <a:pt x="640" y="903"/>
                    <a:pt x="709" y="811"/>
                  </a:cubicBezTo>
                  <a:cubicBezTo>
                    <a:pt x="874" y="586"/>
                    <a:pt x="874" y="586"/>
                    <a:pt x="874" y="586"/>
                  </a:cubicBezTo>
                  <a:cubicBezTo>
                    <a:pt x="942" y="493"/>
                    <a:pt x="922" y="364"/>
                    <a:pt x="830" y="294"/>
                  </a:cubicBezTo>
                  <a:lnTo>
                    <a:pt x="525" y="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2737472" y="5775244"/>
              <a:ext cx="2813917" cy="3661577"/>
            </a:xfrm>
            <a:custGeom>
              <a:avLst/>
              <a:gdLst>
                <a:gd name="T0" fmla="*/ 2034 w 2112"/>
                <a:gd name="T1" fmla="*/ 46 h 2749"/>
                <a:gd name="T2" fmla="*/ 2034 w 2112"/>
                <a:gd name="T3" fmla="*/ 46 h 2749"/>
                <a:gd name="T4" fmla="*/ 1843 w 2112"/>
                <a:gd name="T5" fmla="*/ 75 h 2749"/>
                <a:gd name="T6" fmla="*/ 44 w 2112"/>
                <a:gd name="T7" fmla="*/ 2515 h 2749"/>
                <a:gd name="T8" fmla="*/ 72 w 2112"/>
                <a:gd name="T9" fmla="*/ 2702 h 2749"/>
                <a:gd name="T10" fmla="*/ 75 w 2112"/>
                <a:gd name="T11" fmla="*/ 2705 h 2749"/>
                <a:gd name="T12" fmla="*/ 266 w 2112"/>
                <a:gd name="T13" fmla="*/ 2677 h 2749"/>
                <a:gd name="T14" fmla="*/ 2065 w 2112"/>
                <a:gd name="T15" fmla="*/ 237 h 2749"/>
                <a:gd name="T16" fmla="*/ 2036 w 2112"/>
                <a:gd name="T17" fmla="*/ 49 h 2749"/>
                <a:gd name="T18" fmla="*/ 2034 w 2112"/>
                <a:gd name="T19" fmla="*/ 46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2" h="2749">
                  <a:moveTo>
                    <a:pt x="2034" y="46"/>
                  </a:moveTo>
                  <a:lnTo>
                    <a:pt x="2034" y="46"/>
                  </a:lnTo>
                  <a:cubicBezTo>
                    <a:pt x="1973" y="0"/>
                    <a:pt x="1889" y="15"/>
                    <a:pt x="1843" y="75"/>
                  </a:cubicBezTo>
                  <a:cubicBezTo>
                    <a:pt x="44" y="2515"/>
                    <a:pt x="44" y="2515"/>
                    <a:pt x="44" y="2515"/>
                  </a:cubicBezTo>
                  <a:cubicBezTo>
                    <a:pt x="0" y="2573"/>
                    <a:pt x="12" y="2659"/>
                    <a:pt x="72" y="2702"/>
                  </a:cubicBezTo>
                  <a:cubicBezTo>
                    <a:pt x="75" y="2705"/>
                    <a:pt x="75" y="2705"/>
                    <a:pt x="75" y="2705"/>
                  </a:cubicBezTo>
                  <a:cubicBezTo>
                    <a:pt x="136" y="2748"/>
                    <a:pt x="220" y="2737"/>
                    <a:pt x="266" y="2677"/>
                  </a:cubicBezTo>
                  <a:cubicBezTo>
                    <a:pt x="2065" y="237"/>
                    <a:pt x="2065" y="237"/>
                    <a:pt x="2065" y="237"/>
                  </a:cubicBezTo>
                  <a:cubicBezTo>
                    <a:pt x="2111" y="176"/>
                    <a:pt x="2097" y="93"/>
                    <a:pt x="2036" y="49"/>
                  </a:cubicBezTo>
                  <a:lnTo>
                    <a:pt x="2034" y="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3485103" y="7882711"/>
              <a:ext cx="600459" cy="512150"/>
            </a:xfrm>
            <a:custGeom>
              <a:avLst/>
              <a:gdLst>
                <a:gd name="T0" fmla="*/ 147 w 456"/>
                <a:gd name="T1" fmla="*/ 29 h 390"/>
                <a:gd name="T2" fmla="*/ 147 w 456"/>
                <a:gd name="T3" fmla="*/ 29 h 390"/>
                <a:gd name="T4" fmla="*/ 31 w 456"/>
                <a:gd name="T5" fmla="*/ 46 h 390"/>
                <a:gd name="T6" fmla="*/ 28 w 456"/>
                <a:gd name="T7" fmla="*/ 52 h 390"/>
                <a:gd name="T8" fmla="*/ 46 w 456"/>
                <a:gd name="T9" fmla="*/ 167 h 390"/>
                <a:gd name="T10" fmla="*/ 308 w 456"/>
                <a:gd name="T11" fmla="*/ 363 h 390"/>
                <a:gd name="T12" fmla="*/ 424 w 456"/>
                <a:gd name="T13" fmla="*/ 346 h 390"/>
                <a:gd name="T14" fmla="*/ 429 w 456"/>
                <a:gd name="T15" fmla="*/ 337 h 390"/>
                <a:gd name="T16" fmla="*/ 412 w 456"/>
                <a:gd name="T17" fmla="*/ 222 h 390"/>
                <a:gd name="T18" fmla="*/ 147 w 456"/>
                <a:gd name="T19" fmla="*/ 2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390">
                  <a:moveTo>
                    <a:pt x="147" y="29"/>
                  </a:moveTo>
                  <a:lnTo>
                    <a:pt x="147" y="29"/>
                  </a:lnTo>
                  <a:cubicBezTo>
                    <a:pt x="112" y="0"/>
                    <a:pt x="60" y="9"/>
                    <a:pt x="31" y="4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0" y="89"/>
                    <a:pt x="8" y="141"/>
                    <a:pt x="46" y="167"/>
                  </a:cubicBezTo>
                  <a:cubicBezTo>
                    <a:pt x="308" y="363"/>
                    <a:pt x="308" y="363"/>
                    <a:pt x="308" y="363"/>
                  </a:cubicBezTo>
                  <a:cubicBezTo>
                    <a:pt x="346" y="389"/>
                    <a:pt x="398" y="380"/>
                    <a:pt x="424" y="346"/>
                  </a:cubicBezTo>
                  <a:cubicBezTo>
                    <a:pt x="429" y="337"/>
                    <a:pt x="429" y="337"/>
                    <a:pt x="429" y="337"/>
                  </a:cubicBezTo>
                  <a:cubicBezTo>
                    <a:pt x="455" y="299"/>
                    <a:pt x="447" y="251"/>
                    <a:pt x="412" y="222"/>
                  </a:cubicBezTo>
                  <a:lnTo>
                    <a:pt x="147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3155439" y="8595011"/>
              <a:ext cx="1012539" cy="1030186"/>
            </a:xfrm>
            <a:custGeom>
              <a:avLst/>
              <a:gdLst>
                <a:gd name="T0" fmla="*/ 52 w 765"/>
                <a:gd name="T1" fmla="*/ 335 h 774"/>
                <a:gd name="T2" fmla="*/ 52 w 765"/>
                <a:gd name="T3" fmla="*/ 335 h 774"/>
                <a:gd name="T4" fmla="*/ 231 w 765"/>
                <a:gd name="T5" fmla="*/ 92 h 774"/>
                <a:gd name="T6" fmla="*/ 447 w 765"/>
                <a:gd name="T7" fmla="*/ 55 h 774"/>
                <a:gd name="T8" fmla="*/ 677 w 765"/>
                <a:gd name="T9" fmla="*/ 222 h 774"/>
                <a:gd name="T10" fmla="*/ 735 w 765"/>
                <a:gd name="T11" fmla="*/ 409 h 774"/>
                <a:gd name="T12" fmla="*/ 521 w 765"/>
                <a:gd name="T13" fmla="*/ 254 h 774"/>
                <a:gd name="T14" fmla="*/ 424 w 765"/>
                <a:gd name="T15" fmla="*/ 268 h 774"/>
                <a:gd name="T16" fmla="*/ 421 w 765"/>
                <a:gd name="T17" fmla="*/ 274 h 774"/>
                <a:gd name="T18" fmla="*/ 435 w 765"/>
                <a:gd name="T19" fmla="*/ 369 h 774"/>
                <a:gd name="T20" fmla="*/ 660 w 765"/>
                <a:gd name="T21" fmla="*/ 536 h 774"/>
                <a:gd name="T22" fmla="*/ 582 w 765"/>
                <a:gd name="T23" fmla="*/ 640 h 774"/>
                <a:gd name="T24" fmla="*/ 357 w 765"/>
                <a:gd name="T25" fmla="*/ 473 h 774"/>
                <a:gd name="T26" fmla="*/ 262 w 765"/>
                <a:gd name="T27" fmla="*/ 488 h 774"/>
                <a:gd name="T28" fmla="*/ 256 w 765"/>
                <a:gd name="T29" fmla="*/ 493 h 774"/>
                <a:gd name="T30" fmla="*/ 271 w 765"/>
                <a:gd name="T31" fmla="*/ 591 h 774"/>
                <a:gd name="T32" fmla="*/ 478 w 765"/>
                <a:gd name="T33" fmla="*/ 744 h 774"/>
                <a:gd name="T34" fmla="*/ 305 w 765"/>
                <a:gd name="T35" fmla="*/ 724 h 774"/>
                <a:gd name="T36" fmla="*/ 75 w 765"/>
                <a:gd name="T37" fmla="*/ 554 h 774"/>
                <a:gd name="T38" fmla="*/ 52 w 765"/>
                <a:gd name="T39" fmla="*/ 33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5" h="774">
                  <a:moveTo>
                    <a:pt x="52" y="335"/>
                  </a:moveTo>
                  <a:lnTo>
                    <a:pt x="52" y="335"/>
                  </a:lnTo>
                  <a:cubicBezTo>
                    <a:pt x="231" y="92"/>
                    <a:pt x="231" y="92"/>
                    <a:pt x="231" y="92"/>
                  </a:cubicBezTo>
                  <a:cubicBezTo>
                    <a:pt x="282" y="21"/>
                    <a:pt x="375" y="0"/>
                    <a:pt x="447" y="55"/>
                  </a:cubicBezTo>
                  <a:cubicBezTo>
                    <a:pt x="677" y="222"/>
                    <a:pt x="677" y="222"/>
                    <a:pt x="677" y="222"/>
                  </a:cubicBezTo>
                  <a:cubicBezTo>
                    <a:pt x="738" y="268"/>
                    <a:pt x="764" y="341"/>
                    <a:pt x="735" y="409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484" y="225"/>
                    <a:pt x="444" y="240"/>
                    <a:pt x="424" y="268"/>
                  </a:cubicBezTo>
                  <a:cubicBezTo>
                    <a:pt x="421" y="274"/>
                    <a:pt x="421" y="274"/>
                    <a:pt x="421" y="274"/>
                  </a:cubicBezTo>
                  <a:cubicBezTo>
                    <a:pt x="398" y="303"/>
                    <a:pt x="398" y="344"/>
                    <a:pt x="435" y="369"/>
                  </a:cubicBezTo>
                  <a:cubicBezTo>
                    <a:pt x="660" y="536"/>
                    <a:pt x="660" y="536"/>
                    <a:pt x="660" y="536"/>
                  </a:cubicBezTo>
                  <a:cubicBezTo>
                    <a:pt x="582" y="640"/>
                    <a:pt x="582" y="640"/>
                    <a:pt x="582" y="640"/>
                  </a:cubicBezTo>
                  <a:cubicBezTo>
                    <a:pt x="357" y="473"/>
                    <a:pt x="357" y="473"/>
                    <a:pt x="357" y="473"/>
                  </a:cubicBezTo>
                  <a:cubicBezTo>
                    <a:pt x="320" y="447"/>
                    <a:pt x="282" y="459"/>
                    <a:pt x="262" y="488"/>
                  </a:cubicBezTo>
                  <a:cubicBezTo>
                    <a:pt x="256" y="493"/>
                    <a:pt x="256" y="493"/>
                    <a:pt x="256" y="493"/>
                  </a:cubicBezTo>
                  <a:cubicBezTo>
                    <a:pt x="236" y="522"/>
                    <a:pt x="233" y="563"/>
                    <a:pt x="271" y="591"/>
                  </a:cubicBezTo>
                  <a:cubicBezTo>
                    <a:pt x="478" y="744"/>
                    <a:pt x="478" y="744"/>
                    <a:pt x="478" y="744"/>
                  </a:cubicBezTo>
                  <a:cubicBezTo>
                    <a:pt x="421" y="773"/>
                    <a:pt x="360" y="765"/>
                    <a:pt x="305" y="724"/>
                  </a:cubicBezTo>
                  <a:cubicBezTo>
                    <a:pt x="75" y="554"/>
                    <a:pt x="75" y="554"/>
                    <a:pt x="75" y="554"/>
                  </a:cubicBezTo>
                  <a:cubicBezTo>
                    <a:pt x="3" y="502"/>
                    <a:pt x="0" y="407"/>
                    <a:pt x="52" y="3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</p:grpSp>
      <p:sp>
        <p:nvSpPr>
          <p:cNvPr id="93" name="Freeform 20"/>
          <p:cNvSpPr>
            <a:spLocks noChangeArrowheads="1"/>
          </p:cNvSpPr>
          <p:nvPr/>
        </p:nvSpPr>
        <p:spPr bwMode="auto">
          <a:xfrm>
            <a:off x="2558547" y="3134867"/>
            <a:ext cx="1077576" cy="2666711"/>
          </a:xfrm>
          <a:custGeom>
            <a:avLst/>
            <a:gdLst>
              <a:gd name="T0" fmla="*/ 502 w 1619"/>
              <a:gd name="T1" fmla="*/ 202 h 4004"/>
              <a:gd name="T2" fmla="*/ 502 w 1619"/>
              <a:gd name="T3" fmla="*/ 202 h 4004"/>
              <a:gd name="T4" fmla="*/ 753 w 1619"/>
              <a:gd name="T5" fmla="*/ 18 h 4004"/>
              <a:gd name="T6" fmla="*/ 1410 w 1619"/>
              <a:gd name="T7" fmla="*/ 113 h 4004"/>
              <a:gd name="T8" fmla="*/ 1601 w 1619"/>
              <a:gd name="T9" fmla="*/ 355 h 4004"/>
              <a:gd name="T10" fmla="*/ 1117 w 1619"/>
              <a:gd name="T11" fmla="*/ 3796 h 4004"/>
              <a:gd name="T12" fmla="*/ 865 w 1619"/>
              <a:gd name="T13" fmla="*/ 3986 h 4004"/>
              <a:gd name="T14" fmla="*/ 205 w 1619"/>
              <a:gd name="T15" fmla="*/ 3894 h 4004"/>
              <a:gd name="T16" fmla="*/ 15 w 1619"/>
              <a:gd name="T17" fmla="*/ 3642 h 4004"/>
              <a:gd name="T18" fmla="*/ 502 w 1619"/>
              <a:gd name="T19" fmla="*/ 202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4004">
                <a:moveTo>
                  <a:pt x="502" y="202"/>
                </a:moveTo>
                <a:lnTo>
                  <a:pt x="502" y="202"/>
                </a:lnTo>
                <a:cubicBezTo>
                  <a:pt x="519" y="81"/>
                  <a:pt x="632" y="0"/>
                  <a:pt x="753" y="18"/>
                </a:cubicBezTo>
                <a:cubicBezTo>
                  <a:pt x="1410" y="113"/>
                  <a:pt x="1410" y="113"/>
                  <a:pt x="1410" y="113"/>
                </a:cubicBezTo>
                <a:cubicBezTo>
                  <a:pt x="1532" y="130"/>
                  <a:pt x="1618" y="234"/>
                  <a:pt x="1601" y="355"/>
                </a:cubicBezTo>
                <a:cubicBezTo>
                  <a:pt x="1117" y="3796"/>
                  <a:pt x="1117" y="3796"/>
                  <a:pt x="1117" y="3796"/>
                </a:cubicBezTo>
                <a:cubicBezTo>
                  <a:pt x="1099" y="3917"/>
                  <a:pt x="986" y="4003"/>
                  <a:pt x="865" y="3986"/>
                </a:cubicBezTo>
                <a:cubicBezTo>
                  <a:pt x="205" y="3894"/>
                  <a:pt x="205" y="3894"/>
                  <a:pt x="205" y="3894"/>
                </a:cubicBezTo>
                <a:cubicBezTo>
                  <a:pt x="84" y="3876"/>
                  <a:pt x="0" y="3763"/>
                  <a:pt x="15" y="3642"/>
                </a:cubicBezTo>
                <a:cubicBezTo>
                  <a:pt x="502" y="202"/>
                  <a:pt x="502" y="202"/>
                  <a:pt x="502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4" name="Freeform 21"/>
          <p:cNvSpPr>
            <a:spLocks noChangeArrowheads="1"/>
          </p:cNvSpPr>
          <p:nvPr/>
        </p:nvSpPr>
        <p:spPr bwMode="auto">
          <a:xfrm>
            <a:off x="3082614" y="3264376"/>
            <a:ext cx="223759" cy="226641"/>
          </a:xfrm>
          <a:custGeom>
            <a:avLst/>
            <a:gdLst>
              <a:gd name="T0" fmla="*/ 309 w 341"/>
              <a:gd name="T1" fmla="*/ 116 h 344"/>
              <a:gd name="T2" fmla="*/ 309 w 341"/>
              <a:gd name="T3" fmla="*/ 116 h 344"/>
              <a:gd name="T4" fmla="*/ 113 w 341"/>
              <a:gd name="T5" fmla="*/ 32 h 344"/>
              <a:gd name="T6" fmla="*/ 32 w 341"/>
              <a:gd name="T7" fmla="*/ 228 h 344"/>
              <a:gd name="T8" fmla="*/ 225 w 341"/>
              <a:gd name="T9" fmla="*/ 312 h 344"/>
              <a:gd name="T10" fmla="*/ 309 w 341"/>
              <a:gd name="T11" fmla="*/ 11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" h="344">
                <a:moveTo>
                  <a:pt x="309" y="116"/>
                </a:moveTo>
                <a:lnTo>
                  <a:pt x="309" y="116"/>
                </a:lnTo>
                <a:cubicBezTo>
                  <a:pt x="277" y="38"/>
                  <a:pt x="190" y="0"/>
                  <a:pt x="113" y="32"/>
                </a:cubicBezTo>
                <a:cubicBezTo>
                  <a:pt x="37" y="64"/>
                  <a:pt x="0" y="151"/>
                  <a:pt x="32" y="228"/>
                </a:cubicBezTo>
                <a:cubicBezTo>
                  <a:pt x="60" y="306"/>
                  <a:pt x="150" y="343"/>
                  <a:pt x="225" y="312"/>
                </a:cubicBezTo>
                <a:cubicBezTo>
                  <a:pt x="302" y="280"/>
                  <a:pt x="340" y="194"/>
                  <a:pt x="309" y="11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5" name="Freeform 22"/>
          <p:cNvSpPr>
            <a:spLocks noChangeArrowheads="1"/>
          </p:cNvSpPr>
          <p:nvPr/>
        </p:nvSpPr>
        <p:spPr bwMode="auto">
          <a:xfrm>
            <a:off x="3097335" y="3279093"/>
            <a:ext cx="79493" cy="135396"/>
          </a:xfrm>
          <a:custGeom>
            <a:avLst/>
            <a:gdLst>
              <a:gd name="T0" fmla="*/ 12 w 122"/>
              <a:gd name="T1" fmla="*/ 205 h 206"/>
              <a:gd name="T2" fmla="*/ 12 w 122"/>
              <a:gd name="T3" fmla="*/ 205 h 206"/>
              <a:gd name="T4" fmla="*/ 12 w 122"/>
              <a:gd name="T5" fmla="*/ 205 h 206"/>
              <a:gd name="T6" fmla="*/ 12 w 122"/>
              <a:gd name="T7" fmla="*/ 205 h 206"/>
              <a:gd name="T8" fmla="*/ 12 w 122"/>
              <a:gd name="T9" fmla="*/ 205 h 206"/>
              <a:gd name="T10" fmla="*/ 12 w 122"/>
              <a:gd name="T11" fmla="*/ 205 h 206"/>
              <a:gd name="T12" fmla="*/ 12 w 122"/>
              <a:gd name="T13" fmla="*/ 205 h 206"/>
              <a:gd name="T14" fmla="*/ 12 w 122"/>
              <a:gd name="T15" fmla="*/ 205 h 206"/>
              <a:gd name="T16" fmla="*/ 121 w 122"/>
              <a:gd name="T17" fmla="*/ 0 h 206"/>
              <a:gd name="T18" fmla="*/ 121 w 122"/>
              <a:gd name="T19" fmla="*/ 0 h 206"/>
              <a:gd name="T20" fmla="*/ 93 w 122"/>
              <a:gd name="T21" fmla="*/ 9 h 206"/>
              <a:gd name="T22" fmla="*/ 0 w 122"/>
              <a:gd name="T23" fmla="*/ 148 h 206"/>
              <a:gd name="T24" fmla="*/ 93 w 122"/>
              <a:gd name="T25" fmla="*/ 9 h 206"/>
              <a:gd name="T26" fmla="*/ 121 w 122"/>
              <a:gd name="T27" fmla="*/ 0 h 206"/>
              <a:gd name="T28" fmla="*/ 12 w 122"/>
              <a:gd name="T2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206">
                <a:moveTo>
                  <a:pt x="12" y="205"/>
                </a:move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1" y="0"/>
                </a:lnTo>
                <a:lnTo>
                  <a:pt x="121" y="0"/>
                </a:lnTo>
                <a:cubicBezTo>
                  <a:pt x="113" y="3"/>
                  <a:pt x="104" y="6"/>
                  <a:pt x="93" y="9"/>
                </a:cubicBezTo>
                <a:cubicBezTo>
                  <a:pt x="35" y="32"/>
                  <a:pt x="0" y="90"/>
                  <a:pt x="0" y="148"/>
                </a:cubicBezTo>
                <a:cubicBezTo>
                  <a:pt x="0" y="90"/>
                  <a:pt x="35" y="32"/>
                  <a:pt x="93" y="9"/>
                </a:cubicBezTo>
                <a:cubicBezTo>
                  <a:pt x="104" y="6"/>
                  <a:pt x="113" y="3"/>
                  <a:pt x="121" y="0"/>
                </a:cubicBezTo>
                <a:lnTo>
                  <a:pt x="12" y="20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6" name="Freeform 23"/>
          <p:cNvSpPr>
            <a:spLocks noChangeArrowheads="1"/>
          </p:cNvSpPr>
          <p:nvPr/>
        </p:nvSpPr>
        <p:spPr bwMode="auto">
          <a:xfrm>
            <a:off x="3097335" y="3279093"/>
            <a:ext cx="156042" cy="197207"/>
          </a:xfrm>
          <a:custGeom>
            <a:avLst/>
            <a:gdLst>
              <a:gd name="T0" fmla="*/ 150 w 238"/>
              <a:gd name="T1" fmla="*/ 0 h 302"/>
              <a:gd name="T2" fmla="*/ 150 w 238"/>
              <a:gd name="T3" fmla="*/ 0 h 302"/>
              <a:gd name="T4" fmla="*/ 121 w 238"/>
              <a:gd name="T5" fmla="*/ 3 h 302"/>
              <a:gd name="T6" fmla="*/ 93 w 238"/>
              <a:gd name="T7" fmla="*/ 12 h 302"/>
              <a:gd name="T8" fmla="*/ 0 w 238"/>
              <a:gd name="T9" fmla="*/ 151 h 302"/>
              <a:gd name="T10" fmla="*/ 12 w 238"/>
              <a:gd name="T11" fmla="*/ 208 h 302"/>
              <a:gd name="T12" fmla="*/ 12 w 238"/>
              <a:gd name="T13" fmla="*/ 208 h 302"/>
              <a:gd name="T14" fmla="*/ 12 w 238"/>
              <a:gd name="T15" fmla="*/ 208 h 302"/>
              <a:gd name="T16" fmla="*/ 12 w 238"/>
              <a:gd name="T17" fmla="*/ 208 h 302"/>
              <a:gd name="T18" fmla="*/ 12 w 238"/>
              <a:gd name="T19" fmla="*/ 208 h 302"/>
              <a:gd name="T20" fmla="*/ 121 w 238"/>
              <a:gd name="T21" fmla="*/ 301 h 302"/>
              <a:gd name="T22" fmla="*/ 70 w 238"/>
              <a:gd name="T23" fmla="*/ 234 h 302"/>
              <a:gd name="T24" fmla="*/ 153 w 238"/>
              <a:gd name="T25" fmla="*/ 38 h 302"/>
              <a:gd name="T26" fmla="*/ 211 w 238"/>
              <a:gd name="T27" fmla="*/ 27 h 302"/>
              <a:gd name="T28" fmla="*/ 237 w 238"/>
              <a:gd name="T29" fmla="*/ 30 h 302"/>
              <a:gd name="T30" fmla="*/ 150 w 238"/>
              <a:gd name="T3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02">
                <a:moveTo>
                  <a:pt x="150" y="0"/>
                </a:moveTo>
                <a:lnTo>
                  <a:pt x="150" y="0"/>
                </a:lnTo>
                <a:cubicBezTo>
                  <a:pt x="141" y="0"/>
                  <a:pt x="130" y="3"/>
                  <a:pt x="121" y="3"/>
                </a:cubicBezTo>
                <a:cubicBezTo>
                  <a:pt x="113" y="6"/>
                  <a:pt x="104" y="9"/>
                  <a:pt x="93" y="12"/>
                </a:cubicBezTo>
                <a:cubicBezTo>
                  <a:pt x="35" y="35"/>
                  <a:pt x="0" y="93"/>
                  <a:pt x="0" y="151"/>
                </a:cubicBezTo>
                <a:cubicBezTo>
                  <a:pt x="0" y="171"/>
                  <a:pt x="3" y="191"/>
                  <a:pt x="12" y="208"/>
                </a:cubicBez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cubicBezTo>
                  <a:pt x="32" y="257"/>
                  <a:pt x="75" y="292"/>
                  <a:pt x="121" y="301"/>
                </a:cubicBezTo>
                <a:cubicBezTo>
                  <a:pt x="101" y="283"/>
                  <a:pt x="81" y="260"/>
                  <a:pt x="70" y="234"/>
                </a:cubicBezTo>
                <a:cubicBezTo>
                  <a:pt x="40" y="157"/>
                  <a:pt x="78" y="70"/>
                  <a:pt x="153" y="38"/>
                </a:cubicBezTo>
                <a:cubicBezTo>
                  <a:pt x="173" y="30"/>
                  <a:pt x="191" y="27"/>
                  <a:pt x="211" y="27"/>
                </a:cubicBezTo>
                <a:cubicBezTo>
                  <a:pt x="219" y="27"/>
                  <a:pt x="228" y="30"/>
                  <a:pt x="237" y="30"/>
                </a:cubicBezTo>
                <a:cubicBezTo>
                  <a:pt x="211" y="12"/>
                  <a:pt x="18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7" name="Freeform 24"/>
          <p:cNvSpPr>
            <a:spLocks noChangeArrowheads="1"/>
          </p:cNvSpPr>
          <p:nvPr/>
        </p:nvSpPr>
        <p:spPr bwMode="auto">
          <a:xfrm>
            <a:off x="3335815" y="3055396"/>
            <a:ext cx="1333720" cy="2678485"/>
          </a:xfrm>
          <a:custGeom>
            <a:avLst/>
            <a:gdLst>
              <a:gd name="T0" fmla="*/ 33 w 2000"/>
              <a:gd name="T1" fmla="*/ 462 h 4018"/>
              <a:gd name="T2" fmla="*/ 33 w 2000"/>
              <a:gd name="T3" fmla="*/ 462 h 4018"/>
              <a:gd name="T4" fmla="*/ 194 w 2000"/>
              <a:gd name="T5" fmla="*/ 196 h 4018"/>
              <a:gd name="T6" fmla="*/ 837 w 2000"/>
              <a:gd name="T7" fmla="*/ 32 h 4018"/>
              <a:gd name="T8" fmla="*/ 1108 w 2000"/>
              <a:gd name="T9" fmla="*/ 185 h 4018"/>
              <a:gd name="T10" fmla="*/ 1970 w 2000"/>
              <a:gd name="T11" fmla="*/ 3550 h 4018"/>
              <a:gd name="T12" fmla="*/ 1809 w 2000"/>
              <a:gd name="T13" fmla="*/ 3821 h 4018"/>
              <a:gd name="T14" fmla="*/ 1166 w 2000"/>
              <a:gd name="T15" fmla="*/ 3985 h 4018"/>
              <a:gd name="T16" fmla="*/ 894 w 2000"/>
              <a:gd name="T17" fmla="*/ 3827 h 4018"/>
              <a:gd name="T18" fmla="*/ 33 w 2000"/>
              <a:gd name="T19" fmla="*/ 462 h 4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4018">
                <a:moveTo>
                  <a:pt x="33" y="462"/>
                </a:moveTo>
                <a:lnTo>
                  <a:pt x="33" y="462"/>
                </a:lnTo>
                <a:cubicBezTo>
                  <a:pt x="0" y="343"/>
                  <a:pt x="76" y="228"/>
                  <a:pt x="194" y="196"/>
                </a:cubicBezTo>
                <a:cubicBezTo>
                  <a:pt x="837" y="32"/>
                  <a:pt x="837" y="32"/>
                  <a:pt x="837" y="32"/>
                </a:cubicBezTo>
                <a:cubicBezTo>
                  <a:pt x="955" y="0"/>
                  <a:pt x="1076" y="67"/>
                  <a:pt x="1108" y="185"/>
                </a:cubicBezTo>
                <a:cubicBezTo>
                  <a:pt x="1970" y="3550"/>
                  <a:pt x="1970" y="3550"/>
                  <a:pt x="1970" y="3550"/>
                </a:cubicBezTo>
                <a:cubicBezTo>
                  <a:pt x="1999" y="3668"/>
                  <a:pt x="1927" y="3789"/>
                  <a:pt x="1809" y="3821"/>
                </a:cubicBezTo>
                <a:cubicBezTo>
                  <a:pt x="1166" y="3985"/>
                  <a:pt x="1166" y="3985"/>
                  <a:pt x="1166" y="3985"/>
                </a:cubicBezTo>
                <a:cubicBezTo>
                  <a:pt x="1045" y="4017"/>
                  <a:pt x="923" y="3945"/>
                  <a:pt x="894" y="3827"/>
                </a:cubicBezTo>
                <a:cubicBezTo>
                  <a:pt x="33" y="462"/>
                  <a:pt x="33" y="462"/>
                  <a:pt x="33" y="4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8" name="Freeform 25"/>
          <p:cNvSpPr>
            <a:spLocks noChangeArrowheads="1"/>
          </p:cNvSpPr>
          <p:nvPr/>
        </p:nvSpPr>
        <p:spPr bwMode="auto">
          <a:xfrm>
            <a:off x="3568406" y="3237886"/>
            <a:ext cx="220815" cy="220754"/>
          </a:xfrm>
          <a:custGeom>
            <a:avLst/>
            <a:gdLst>
              <a:gd name="T0" fmla="*/ 275 w 334"/>
              <a:gd name="T1" fmla="*/ 60 h 333"/>
              <a:gd name="T2" fmla="*/ 275 w 334"/>
              <a:gd name="T3" fmla="*/ 60 h 333"/>
              <a:gd name="T4" fmla="*/ 61 w 334"/>
              <a:gd name="T5" fmla="*/ 58 h 333"/>
              <a:gd name="T6" fmla="*/ 58 w 334"/>
              <a:gd name="T7" fmla="*/ 271 h 333"/>
              <a:gd name="T8" fmla="*/ 272 w 334"/>
              <a:gd name="T9" fmla="*/ 274 h 333"/>
              <a:gd name="T10" fmla="*/ 275 w 334"/>
              <a:gd name="T11" fmla="*/ 6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333">
                <a:moveTo>
                  <a:pt x="275" y="60"/>
                </a:moveTo>
                <a:lnTo>
                  <a:pt x="275" y="60"/>
                </a:lnTo>
                <a:cubicBezTo>
                  <a:pt x="217" y="0"/>
                  <a:pt x="121" y="0"/>
                  <a:pt x="61" y="58"/>
                </a:cubicBezTo>
                <a:cubicBezTo>
                  <a:pt x="0" y="116"/>
                  <a:pt x="0" y="211"/>
                  <a:pt x="58" y="271"/>
                </a:cubicBezTo>
                <a:cubicBezTo>
                  <a:pt x="116" y="329"/>
                  <a:pt x="211" y="332"/>
                  <a:pt x="272" y="274"/>
                </a:cubicBezTo>
                <a:cubicBezTo>
                  <a:pt x="333" y="217"/>
                  <a:pt x="333" y="121"/>
                  <a:pt x="275" y="6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9" name="Freeform 26"/>
          <p:cNvSpPr>
            <a:spLocks noChangeArrowheads="1"/>
          </p:cNvSpPr>
          <p:nvPr/>
        </p:nvSpPr>
        <p:spPr bwMode="auto">
          <a:xfrm>
            <a:off x="3577240" y="3267320"/>
            <a:ext cx="38274" cy="150113"/>
          </a:xfrm>
          <a:custGeom>
            <a:avLst/>
            <a:gdLst>
              <a:gd name="T0" fmla="*/ 46 w 62"/>
              <a:gd name="T1" fmla="*/ 228 h 229"/>
              <a:gd name="T2" fmla="*/ 46 w 62"/>
              <a:gd name="T3" fmla="*/ 228 h 229"/>
              <a:gd name="T4" fmla="*/ 46 w 62"/>
              <a:gd name="T5" fmla="*/ 228 h 229"/>
              <a:gd name="T6" fmla="*/ 46 w 62"/>
              <a:gd name="T7" fmla="*/ 228 h 229"/>
              <a:gd name="T8" fmla="*/ 43 w 62"/>
              <a:gd name="T9" fmla="*/ 225 h 229"/>
              <a:gd name="T10" fmla="*/ 43 w 62"/>
              <a:gd name="T11" fmla="*/ 225 h 229"/>
              <a:gd name="T12" fmla="*/ 46 w 62"/>
              <a:gd name="T13" fmla="*/ 228 h 229"/>
              <a:gd name="T14" fmla="*/ 43 w 62"/>
              <a:gd name="T15" fmla="*/ 225 h 229"/>
              <a:gd name="T16" fmla="*/ 61 w 62"/>
              <a:gd name="T17" fmla="*/ 0 h 229"/>
              <a:gd name="T18" fmla="*/ 61 w 62"/>
              <a:gd name="T19" fmla="*/ 0 h 229"/>
              <a:gd name="T20" fmla="*/ 46 w 62"/>
              <a:gd name="T21" fmla="*/ 12 h 229"/>
              <a:gd name="T22" fmla="*/ 0 w 62"/>
              <a:gd name="T23" fmla="*/ 118 h 229"/>
              <a:gd name="T24" fmla="*/ 46 w 62"/>
              <a:gd name="T25" fmla="*/ 12 h 229"/>
              <a:gd name="T26" fmla="*/ 61 w 62"/>
              <a:gd name="T27" fmla="*/ 0 h 229"/>
              <a:gd name="T28" fmla="*/ 46 w 62"/>
              <a:gd name="T2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229">
                <a:moveTo>
                  <a:pt x="46" y="228"/>
                </a:moveTo>
                <a:lnTo>
                  <a:pt x="46" y="228"/>
                </a:lnTo>
                <a:lnTo>
                  <a:pt x="46" y="228"/>
                </a:lnTo>
                <a:lnTo>
                  <a:pt x="46" y="228"/>
                </a:lnTo>
                <a:lnTo>
                  <a:pt x="43" y="225"/>
                </a:lnTo>
                <a:lnTo>
                  <a:pt x="43" y="225"/>
                </a:lnTo>
                <a:cubicBezTo>
                  <a:pt x="46" y="225"/>
                  <a:pt x="46" y="225"/>
                  <a:pt x="46" y="228"/>
                </a:cubicBezTo>
                <a:cubicBezTo>
                  <a:pt x="46" y="225"/>
                  <a:pt x="46" y="225"/>
                  <a:pt x="43" y="225"/>
                </a:cubicBezTo>
                <a:lnTo>
                  <a:pt x="61" y="0"/>
                </a:lnTo>
                <a:lnTo>
                  <a:pt x="61" y="0"/>
                </a:lnTo>
                <a:cubicBezTo>
                  <a:pt x="55" y="3"/>
                  <a:pt x="52" y="9"/>
                  <a:pt x="46" y="12"/>
                </a:cubicBezTo>
                <a:cubicBezTo>
                  <a:pt x="17" y="41"/>
                  <a:pt x="0" y="81"/>
                  <a:pt x="0" y="118"/>
                </a:cubicBezTo>
                <a:cubicBezTo>
                  <a:pt x="0" y="81"/>
                  <a:pt x="17" y="41"/>
                  <a:pt x="46" y="12"/>
                </a:cubicBezTo>
                <a:cubicBezTo>
                  <a:pt x="52" y="9"/>
                  <a:pt x="55" y="3"/>
                  <a:pt x="61" y="0"/>
                </a:cubicBezTo>
                <a:lnTo>
                  <a:pt x="46" y="228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0" name="Freeform 27"/>
          <p:cNvSpPr>
            <a:spLocks noChangeArrowheads="1"/>
          </p:cNvSpPr>
          <p:nvPr/>
        </p:nvSpPr>
        <p:spPr bwMode="auto">
          <a:xfrm>
            <a:off x="3577239" y="3246716"/>
            <a:ext cx="120712" cy="200151"/>
          </a:xfrm>
          <a:custGeom>
            <a:avLst/>
            <a:gdLst>
              <a:gd name="T0" fmla="*/ 150 w 185"/>
              <a:gd name="T1" fmla="*/ 0 h 303"/>
              <a:gd name="T2" fmla="*/ 150 w 185"/>
              <a:gd name="T3" fmla="*/ 0 h 303"/>
              <a:gd name="T4" fmla="*/ 61 w 185"/>
              <a:gd name="T5" fmla="*/ 31 h 303"/>
              <a:gd name="T6" fmla="*/ 46 w 185"/>
              <a:gd name="T7" fmla="*/ 43 h 303"/>
              <a:gd name="T8" fmla="*/ 0 w 185"/>
              <a:gd name="T9" fmla="*/ 149 h 303"/>
              <a:gd name="T10" fmla="*/ 43 w 185"/>
              <a:gd name="T11" fmla="*/ 256 h 303"/>
              <a:gd name="T12" fmla="*/ 43 w 185"/>
              <a:gd name="T13" fmla="*/ 256 h 303"/>
              <a:gd name="T14" fmla="*/ 46 w 185"/>
              <a:gd name="T15" fmla="*/ 259 h 303"/>
              <a:gd name="T16" fmla="*/ 46 w 185"/>
              <a:gd name="T17" fmla="*/ 259 h 303"/>
              <a:gd name="T18" fmla="*/ 46 w 185"/>
              <a:gd name="T19" fmla="*/ 259 h 303"/>
              <a:gd name="T20" fmla="*/ 150 w 185"/>
              <a:gd name="T21" fmla="*/ 302 h 303"/>
              <a:gd name="T22" fmla="*/ 182 w 185"/>
              <a:gd name="T23" fmla="*/ 297 h 303"/>
              <a:gd name="T24" fmla="*/ 110 w 185"/>
              <a:gd name="T25" fmla="*/ 256 h 303"/>
              <a:gd name="T26" fmla="*/ 113 w 185"/>
              <a:gd name="T27" fmla="*/ 43 h 303"/>
              <a:gd name="T28" fmla="*/ 184 w 185"/>
              <a:gd name="T29" fmla="*/ 5 h 303"/>
              <a:gd name="T30" fmla="*/ 150 w 185"/>
              <a:gd name="T3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303">
                <a:moveTo>
                  <a:pt x="150" y="0"/>
                </a:moveTo>
                <a:lnTo>
                  <a:pt x="150" y="0"/>
                </a:lnTo>
                <a:cubicBezTo>
                  <a:pt x="118" y="0"/>
                  <a:pt x="86" y="11"/>
                  <a:pt x="61" y="31"/>
                </a:cubicBezTo>
                <a:cubicBezTo>
                  <a:pt x="55" y="34"/>
                  <a:pt x="52" y="40"/>
                  <a:pt x="46" y="43"/>
                </a:cubicBezTo>
                <a:cubicBezTo>
                  <a:pt x="17" y="72"/>
                  <a:pt x="0" y="112"/>
                  <a:pt x="0" y="149"/>
                </a:cubicBezTo>
                <a:cubicBezTo>
                  <a:pt x="0" y="190"/>
                  <a:pt x="15" y="227"/>
                  <a:pt x="43" y="256"/>
                </a:cubicBezTo>
                <a:lnTo>
                  <a:pt x="43" y="256"/>
                </a:lnTo>
                <a:cubicBezTo>
                  <a:pt x="46" y="256"/>
                  <a:pt x="46" y="256"/>
                  <a:pt x="46" y="259"/>
                </a:cubicBezTo>
                <a:lnTo>
                  <a:pt x="46" y="259"/>
                </a:lnTo>
                <a:lnTo>
                  <a:pt x="46" y="259"/>
                </a:lnTo>
                <a:cubicBezTo>
                  <a:pt x="75" y="288"/>
                  <a:pt x="113" y="302"/>
                  <a:pt x="150" y="302"/>
                </a:cubicBezTo>
                <a:cubicBezTo>
                  <a:pt x="161" y="302"/>
                  <a:pt x="173" y="300"/>
                  <a:pt x="182" y="297"/>
                </a:cubicBezTo>
                <a:cubicBezTo>
                  <a:pt x="156" y="291"/>
                  <a:pt x="130" y="279"/>
                  <a:pt x="110" y="256"/>
                </a:cubicBezTo>
                <a:cubicBezTo>
                  <a:pt x="52" y="199"/>
                  <a:pt x="52" y="103"/>
                  <a:pt x="113" y="43"/>
                </a:cubicBezTo>
                <a:cubicBezTo>
                  <a:pt x="133" y="23"/>
                  <a:pt x="159" y="11"/>
                  <a:pt x="184" y="5"/>
                </a:cubicBezTo>
                <a:cubicBezTo>
                  <a:pt x="173" y="2"/>
                  <a:pt x="16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1" name="Freeform 28"/>
          <p:cNvSpPr>
            <a:spLocks noChangeArrowheads="1"/>
          </p:cNvSpPr>
          <p:nvPr/>
        </p:nvSpPr>
        <p:spPr bwMode="auto">
          <a:xfrm>
            <a:off x="3771556" y="2752226"/>
            <a:ext cx="2078602" cy="2451844"/>
          </a:xfrm>
          <a:custGeom>
            <a:avLst/>
            <a:gdLst>
              <a:gd name="T0" fmla="*/ 72 w 3118"/>
              <a:gd name="T1" fmla="*/ 776 h 3678"/>
              <a:gd name="T2" fmla="*/ 72 w 3118"/>
              <a:gd name="T3" fmla="*/ 776 h 3678"/>
              <a:gd name="T4" fmla="*/ 124 w 3118"/>
              <a:gd name="T5" fmla="*/ 470 h 3678"/>
              <a:gd name="T6" fmla="*/ 655 w 3118"/>
              <a:gd name="T7" fmla="*/ 73 h 3678"/>
              <a:gd name="T8" fmla="*/ 963 w 3118"/>
              <a:gd name="T9" fmla="*/ 113 h 3678"/>
              <a:gd name="T10" fmla="*/ 3043 w 3118"/>
              <a:gd name="T11" fmla="*/ 2896 h 3678"/>
              <a:gd name="T12" fmla="*/ 2999 w 3118"/>
              <a:gd name="T13" fmla="*/ 3207 h 3678"/>
              <a:gd name="T14" fmla="*/ 2466 w 3118"/>
              <a:gd name="T15" fmla="*/ 3605 h 3678"/>
              <a:gd name="T16" fmla="*/ 2154 w 3118"/>
              <a:gd name="T17" fmla="*/ 3559 h 3678"/>
              <a:gd name="T18" fmla="*/ 72 w 3118"/>
              <a:gd name="T19" fmla="*/ 776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8" h="3678">
                <a:moveTo>
                  <a:pt x="72" y="776"/>
                </a:moveTo>
                <a:lnTo>
                  <a:pt x="72" y="776"/>
                </a:lnTo>
                <a:cubicBezTo>
                  <a:pt x="0" y="678"/>
                  <a:pt x="27" y="545"/>
                  <a:pt x="124" y="470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753" y="0"/>
                  <a:pt x="888" y="15"/>
                  <a:pt x="963" y="113"/>
                </a:cubicBezTo>
                <a:cubicBezTo>
                  <a:pt x="3043" y="2896"/>
                  <a:pt x="3043" y="2896"/>
                  <a:pt x="3043" y="2896"/>
                </a:cubicBezTo>
                <a:cubicBezTo>
                  <a:pt x="3117" y="2994"/>
                  <a:pt x="3097" y="3132"/>
                  <a:pt x="2999" y="3207"/>
                </a:cubicBezTo>
                <a:cubicBezTo>
                  <a:pt x="2466" y="3605"/>
                  <a:pt x="2466" y="3605"/>
                  <a:pt x="2466" y="3605"/>
                </a:cubicBezTo>
                <a:cubicBezTo>
                  <a:pt x="2368" y="3677"/>
                  <a:pt x="2227" y="3657"/>
                  <a:pt x="2154" y="3559"/>
                </a:cubicBezTo>
                <a:cubicBezTo>
                  <a:pt x="72" y="776"/>
                  <a:pt x="72" y="776"/>
                  <a:pt x="72" y="7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2" name="Freeform 29"/>
          <p:cNvSpPr>
            <a:spLocks noChangeArrowheads="1"/>
          </p:cNvSpPr>
          <p:nvPr/>
        </p:nvSpPr>
        <p:spPr bwMode="auto">
          <a:xfrm>
            <a:off x="3998259" y="3023018"/>
            <a:ext cx="226703" cy="223698"/>
          </a:xfrm>
          <a:custGeom>
            <a:avLst/>
            <a:gdLst>
              <a:gd name="T0" fmla="*/ 232 w 342"/>
              <a:gd name="T1" fmla="*/ 32 h 341"/>
              <a:gd name="T2" fmla="*/ 232 w 342"/>
              <a:gd name="T3" fmla="*/ 32 h 341"/>
              <a:gd name="T4" fmla="*/ 32 w 342"/>
              <a:gd name="T5" fmla="*/ 113 h 341"/>
              <a:gd name="T6" fmla="*/ 110 w 342"/>
              <a:gd name="T7" fmla="*/ 309 h 341"/>
              <a:gd name="T8" fmla="*/ 309 w 342"/>
              <a:gd name="T9" fmla="*/ 231 h 341"/>
              <a:gd name="T10" fmla="*/ 232 w 342"/>
              <a:gd name="T11" fmla="*/ 3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" h="341">
                <a:moveTo>
                  <a:pt x="232" y="32"/>
                </a:moveTo>
                <a:lnTo>
                  <a:pt x="232" y="32"/>
                </a:lnTo>
                <a:cubicBezTo>
                  <a:pt x="153" y="0"/>
                  <a:pt x="64" y="35"/>
                  <a:pt x="32" y="113"/>
                </a:cubicBezTo>
                <a:cubicBezTo>
                  <a:pt x="0" y="188"/>
                  <a:pt x="35" y="277"/>
                  <a:pt x="110" y="309"/>
                </a:cubicBezTo>
                <a:cubicBezTo>
                  <a:pt x="188" y="340"/>
                  <a:pt x="277" y="306"/>
                  <a:pt x="309" y="231"/>
                </a:cubicBezTo>
                <a:cubicBezTo>
                  <a:pt x="341" y="153"/>
                  <a:pt x="306" y="63"/>
                  <a:pt x="232" y="32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3" name="Freeform 30"/>
          <p:cNvSpPr>
            <a:spLocks noChangeArrowheads="1"/>
          </p:cNvSpPr>
          <p:nvPr/>
        </p:nvSpPr>
        <p:spPr bwMode="auto">
          <a:xfrm>
            <a:off x="4018868" y="3096603"/>
            <a:ext cx="55940" cy="132453"/>
          </a:xfrm>
          <a:custGeom>
            <a:avLst/>
            <a:gdLst>
              <a:gd name="T0" fmla="*/ 89 w 90"/>
              <a:gd name="T1" fmla="*/ 202 h 203"/>
              <a:gd name="T2" fmla="*/ 89 w 90"/>
              <a:gd name="T3" fmla="*/ 202 h 203"/>
              <a:gd name="T4" fmla="*/ 89 w 90"/>
              <a:gd name="T5" fmla="*/ 202 h 203"/>
              <a:gd name="T6" fmla="*/ 89 w 90"/>
              <a:gd name="T7" fmla="*/ 202 h 203"/>
              <a:gd name="T8" fmla="*/ 78 w 90"/>
              <a:gd name="T9" fmla="*/ 199 h 203"/>
              <a:gd name="T10" fmla="*/ 78 w 90"/>
              <a:gd name="T11" fmla="*/ 199 h 203"/>
              <a:gd name="T12" fmla="*/ 87 w 90"/>
              <a:gd name="T13" fmla="*/ 202 h 203"/>
              <a:gd name="T14" fmla="*/ 78 w 90"/>
              <a:gd name="T15" fmla="*/ 199 h 203"/>
              <a:gd name="T16" fmla="*/ 0 w 90"/>
              <a:gd name="T17" fmla="*/ 0 h 203"/>
              <a:gd name="T18" fmla="*/ 0 w 90"/>
              <a:gd name="T19" fmla="*/ 0 h 203"/>
              <a:gd name="T20" fmla="*/ 0 w 90"/>
              <a:gd name="T21" fmla="*/ 0 h 203"/>
              <a:gd name="T22" fmla="*/ 0 w 90"/>
              <a:gd name="T23" fmla="*/ 0 h 203"/>
              <a:gd name="T24" fmla="*/ 0 w 90"/>
              <a:gd name="T25" fmla="*/ 0 h 203"/>
              <a:gd name="T26" fmla="*/ 0 w 90"/>
              <a:gd name="T27" fmla="*/ 0 h 203"/>
              <a:gd name="T28" fmla="*/ 0 w 90"/>
              <a:gd name="T29" fmla="*/ 0 h 203"/>
              <a:gd name="T30" fmla="*/ 0 w 90"/>
              <a:gd name="T31" fmla="*/ 0 h 203"/>
              <a:gd name="T32" fmla="*/ 89 w 90"/>
              <a:gd name="T3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203">
                <a:moveTo>
                  <a:pt x="89" y="202"/>
                </a:moveTo>
                <a:lnTo>
                  <a:pt x="89" y="202"/>
                </a:lnTo>
                <a:lnTo>
                  <a:pt x="89" y="202"/>
                </a:lnTo>
                <a:lnTo>
                  <a:pt x="89" y="202"/>
                </a:lnTo>
                <a:lnTo>
                  <a:pt x="78" y="199"/>
                </a:lnTo>
                <a:lnTo>
                  <a:pt x="78" y="199"/>
                </a:lnTo>
                <a:cubicBezTo>
                  <a:pt x="81" y="199"/>
                  <a:pt x="84" y="202"/>
                  <a:pt x="87" y="202"/>
                </a:cubicBezTo>
                <a:cubicBezTo>
                  <a:pt x="84" y="202"/>
                  <a:pt x="81" y="199"/>
                  <a:pt x="78" y="199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9" y="20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4" name="Freeform 31"/>
          <p:cNvSpPr>
            <a:spLocks noChangeArrowheads="1"/>
          </p:cNvSpPr>
          <p:nvPr/>
        </p:nvSpPr>
        <p:spPr bwMode="auto">
          <a:xfrm>
            <a:off x="4012980" y="3037735"/>
            <a:ext cx="153098" cy="197207"/>
          </a:xfrm>
          <a:custGeom>
            <a:avLst/>
            <a:gdLst>
              <a:gd name="T0" fmla="*/ 127 w 234"/>
              <a:gd name="T1" fmla="*/ 0 h 298"/>
              <a:gd name="T2" fmla="*/ 127 w 234"/>
              <a:gd name="T3" fmla="*/ 0 h 298"/>
              <a:gd name="T4" fmla="*/ 11 w 234"/>
              <a:gd name="T5" fmla="*/ 87 h 298"/>
              <a:gd name="T6" fmla="*/ 11 w 234"/>
              <a:gd name="T7" fmla="*/ 87 h 298"/>
              <a:gd name="T8" fmla="*/ 11 w 234"/>
              <a:gd name="T9" fmla="*/ 87 h 298"/>
              <a:gd name="T10" fmla="*/ 11 w 234"/>
              <a:gd name="T11" fmla="*/ 87 h 298"/>
              <a:gd name="T12" fmla="*/ 11 w 234"/>
              <a:gd name="T13" fmla="*/ 90 h 298"/>
              <a:gd name="T14" fmla="*/ 11 w 234"/>
              <a:gd name="T15" fmla="*/ 90 h 298"/>
              <a:gd name="T16" fmla="*/ 0 w 234"/>
              <a:gd name="T17" fmla="*/ 147 h 298"/>
              <a:gd name="T18" fmla="*/ 89 w 234"/>
              <a:gd name="T19" fmla="*/ 286 h 298"/>
              <a:gd name="T20" fmla="*/ 89 w 234"/>
              <a:gd name="T21" fmla="*/ 286 h 298"/>
              <a:gd name="T22" fmla="*/ 98 w 234"/>
              <a:gd name="T23" fmla="*/ 289 h 298"/>
              <a:gd name="T24" fmla="*/ 100 w 234"/>
              <a:gd name="T25" fmla="*/ 289 h 298"/>
              <a:gd name="T26" fmla="*/ 100 w 234"/>
              <a:gd name="T27" fmla="*/ 289 h 298"/>
              <a:gd name="T28" fmla="*/ 150 w 234"/>
              <a:gd name="T29" fmla="*/ 297 h 298"/>
              <a:gd name="T30" fmla="*/ 233 w 234"/>
              <a:gd name="T31" fmla="*/ 271 h 298"/>
              <a:gd name="T32" fmla="*/ 211 w 234"/>
              <a:gd name="T33" fmla="*/ 274 h 298"/>
              <a:gd name="T34" fmla="*/ 153 w 234"/>
              <a:gd name="T35" fmla="*/ 262 h 298"/>
              <a:gd name="T36" fmla="*/ 72 w 234"/>
              <a:gd name="T37" fmla="*/ 64 h 298"/>
              <a:gd name="T38" fmla="*/ 127 w 234"/>
              <a:gd name="T3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98">
                <a:moveTo>
                  <a:pt x="127" y="0"/>
                </a:moveTo>
                <a:lnTo>
                  <a:pt x="127" y="0"/>
                </a:lnTo>
                <a:cubicBezTo>
                  <a:pt x="77" y="6"/>
                  <a:pt x="34" y="38"/>
                  <a:pt x="11" y="87"/>
                </a:cubicBezTo>
                <a:lnTo>
                  <a:pt x="11" y="87"/>
                </a:lnTo>
                <a:lnTo>
                  <a:pt x="11" y="87"/>
                </a:lnTo>
                <a:lnTo>
                  <a:pt x="11" y="87"/>
                </a:lnTo>
                <a:cubicBezTo>
                  <a:pt x="11" y="87"/>
                  <a:pt x="11" y="87"/>
                  <a:pt x="11" y="90"/>
                </a:cubicBezTo>
                <a:lnTo>
                  <a:pt x="11" y="90"/>
                </a:lnTo>
                <a:cubicBezTo>
                  <a:pt x="3" y="107"/>
                  <a:pt x="0" y="127"/>
                  <a:pt x="0" y="147"/>
                </a:cubicBezTo>
                <a:cubicBezTo>
                  <a:pt x="0" y="205"/>
                  <a:pt x="34" y="262"/>
                  <a:pt x="89" y="286"/>
                </a:cubicBezTo>
                <a:lnTo>
                  <a:pt x="89" y="286"/>
                </a:lnTo>
                <a:cubicBezTo>
                  <a:pt x="92" y="286"/>
                  <a:pt x="95" y="289"/>
                  <a:pt x="98" y="289"/>
                </a:cubicBezTo>
                <a:cubicBezTo>
                  <a:pt x="100" y="289"/>
                  <a:pt x="100" y="289"/>
                  <a:pt x="100" y="289"/>
                </a:cubicBezTo>
                <a:lnTo>
                  <a:pt x="100" y="289"/>
                </a:lnTo>
                <a:cubicBezTo>
                  <a:pt x="115" y="295"/>
                  <a:pt x="132" y="297"/>
                  <a:pt x="150" y="297"/>
                </a:cubicBezTo>
                <a:cubicBezTo>
                  <a:pt x="178" y="297"/>
                  <a:pt x="211" y="289"/>
                  <a:pt x="233" y="271"/>
                </a:cubicBezTo>
                <a:cubicBezTo>
                  <a:pt x="228" y="271"/>
                  <a:pt x="219" y="274"/>
                  <a:pt x="211" y="274"/>
                </a:cubicBezTo>
                <a:cubicBezTo>
                  <a:pt x="190" y="274"/>
                  <a:pt x="170" y="268"/>
                  <a:pt x="153" y="262"/>
                </a:cubicBezTo>
                <a:cubicBezTo>
                  <a:pt x="75" y="228"/>
                  <a:pt x="40" y="141"/>
                  <a:pt x="72" y="64"/>
                </a:cubicBezTo>
                <a:cubicBezTo>
                  <a:pt x="83" y="38"/>
                  <a:pt x="104" y="15"/>
                  <a:pt x="127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5" name="Freeform 32"/>
          <p:cNvSpPr>
            <a:spLocks noChangeArrowheads="1"/>
          </p:cNvSpPr>
          <p:nvPr/>
        </p:nvSpPr>
        <p:spPr bwMode="auto">
          <a:xfrm>
            <a:off x="3238657" y="2755170"/>
            <a:ext cx="44163" cy="426792"/>
          </a:xfrm>
          <a:custGeom>
            <a:avLst/>
            <a:gdLst>
              <a:gd name="T0" fmla="*/ 31 w 72"/>
              <a:gd name="T1" fmla="*/ 643 h 644"/>
              <a:gd name="T2" fmla="*/ 31 w 72"/>
              <a:gd name="T3" fmla="*/ 643 h 644"/>
              <a:gd name="T4" fmla="*/ 28 w 72"/>
              <a:gd name="T5" fmla="*/ 643 h 644"/>
              <a:gd name="T6" fmla="*/ 14 w 72"/>
              <a:gd name="T7" fmla="*/ 623 h 644"/>
              <a:gd name="T8" fmla="*/ 2 w 72"/>
              <a:gd name="T9" fmla="*/ 17 h 644"/>
              <a:gd name="T10" fmla="*/ 14 w 72"/>
              <a:gd name="T11" fmla="*/ 0 h 644"/>
              <a:gd name="T12" fmla="*/ 31 w 72"/>
              <a:gd name="T13" fmla="*/ 14 h 644"/>
              <a:gd name="T14" fmla="*/ 45 w 72"/>
              <a:gd name="T15" fmla="*/ 629 h 644"/>
              <a:gd name="T16" fmla="*/ 31 w 72"/>
              <a:gd name="T17" fmla="*/ 64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44">
                <a:moveTo>
                  <a:pt x="31" y="643"/>
                </a:moveTo>
                <a:lnTo>
                  <a:pt x="31" y="643"/>
                </a:lnTo>
                <a:cubicBezTo>
                  <a:pt x="28" y="643"/>
                  <a:pt x="28" y="643"/>
                  <a:pt x="28" y="643"/>
                </a:cubicBezTo>
                <a:cubicBezTo>
                  <a:pt x="20" y="640"/>
                  <a:pt x="14" y="632"/>
                  <a:pt x="14" y="623"/>
                </a:cubicBezTo>
                <a:cubicBezTo>
                  <a:pt x="40" y="424"/>
                  <a:pt x="2" y="23"/>
                  <a:pt x="2" y="17"/>
                </a:cubicBezTo>
                <a:cubicBezTo>
                  <a:pt x="0" y="9"/>
                  <a:pt x="5" y="3"/>
                  <a:pt x="14" y="0"/>
                </a:cubicBezTo>
                <a:cubicBezTo>
                  <a:pt x="23" y="0"/>
                  <a:pt x="31" y="6"/>
                  <a:pt x="31" y="14"/>
                </a:cubicBezTo>
                <a:cubicBezTo>
                  <a:pt x="34" y="32"/>
                  <a:pt x="71" y="424"/>
                  <a:pt x="45" y="629"/>
                </a:cubicBezTo>
                <a:cubicBezTo>
                  <a:pt x="45" y="637"/>
                  <a:pt x="37" y="643"/>
                  <a:pt x="31" y="64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6" name="Freeform 33"/>
          <p:cNvSpPr>
            <a:spLocks noChangeArrowheads="1"/>
          </p:cNvSpPr>
          <p:nvPr/>
        </p:nvSpPr>
        <p:spPr bwMode="auto">
          <a:xfrm>
            <a:off x="3435918" y="2749283"/>
            <a:ext cx="211982" cy="406188"/>
          </a:xfrm>
          <a:custGeom>
            <a:avLst/>
            <a:gdLst>
              <a:gd name="T0" fmla="*/ 311 w 324"/>
              <a:gd name="T1" fmla="*/ 608 h 612"/>
              <a:gd name="T2" fmla="*/ 311 w 324"/>
              <a:gd name="T3" fmla="*/ 608 h 612"/>
              <a:gd name="T4" fmla="*/ 311 w 324"/>
              <a:gd name="T5" fmla="*/ 608 h 612"/>
              <a:gd name="T6" fmla="*/ 288 w 324"/>
              <a:gd name="T7" fmla="*/ 597 h 612"/>
              <a:gd name="T8" fmla="*/ 6 w 324"/>
              <a:gd name="T9" fmla="*/ 28 h 612"/>
              <a:gd name="T10" fmla="*/ 8 w 324"/>
              <a:gd name="T11" fmla="*/ 5 h 612"/>
              <a:gd name="T12" fmla="*/ 31 w 324"/>
              <a:gd name="T13" fmla="*/ 11 h 612"/>
              <a:gd name="T14" fmla="*/ 319 w 324"/>
              <a:gd name="T15" fmla="*/ 588 h 612"/>
              <a:gd name="T16" fmla="*/ 311 w 324"/>
              <a:gd name="T17" fmla="*/ 6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612">
                <a:moveTo>
                  <a:pt x="311" y="608"/>
                </a:moveTo>
                <a:lnTo>
                  <a:pt x="311" y="608"/>
                </a:lnTo>
                <a:lnTo>
                  <a:pt x="311" y="608"/>
                </a:lnTo>
                <a:cubicBezTo>
                  <a:pt x="302" y="611"/>
                  <a:pt x="291" y="605"/>
                  <a:pt x="288" y="597"/>
                </a:cubicBezTo>
                <a:cubicBezTo>
                  <a:pt x="222" y="395"/>
                  <a:pt x="6" y="31"/>
                  <a:pt x="6" y="28"/>
                </a:cubicBezTo>
                <a:cubicBezTo>
                  <a:pt x="0" y="20"/>
                  <a:pt x="3" y="11"/>
                  <a:pt x="8" y="5"/>
                </a:cubicBezTo>
                <a:cubicBezTo>
                  <a:pt x="17" y="0"/>
                  <a:pt x="26" y="3"/>
                  <a:pt x="31" y="11"/>
                </a:cubicBezTo>
                <a:cubicBezTo>
                  <a:pt x="40" y="25"/>
                  <a:pt x="251" y="383"/>
                  <a:pt x="319" y="588"/>
                </a:cubicBezTo>
                <a:cubicBezTo>
                  <a:pt x="323" y="593"/>
                  <a:pt x="319" y="602"/>
                  <a:pt x="311" y="60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7" name="Freeform 34"/>
          <p:cNvSpPr>
            <a:spLocks noChangeArrowheads="1"/>
          </p:cNvSpPr>
          <p:nvPr/>
        </p:nvSpPr>
        <p:spPr bwMode="auto">
          <a:xfrm>
            <a:off x="3480080" y="2540302"/>
            <a:ext cx="606504" cy="562188"/>
          </a:xfrm>
          <a:custGeom>
            <a:avLst/>
            <a:gdLst>
              <a:gd name="T0" fmla="*/ 909 w 912"/>
              <a:gd name="T1" fmla="*/ 834 h 846"/>
              <a:gd name="T2" fmla="*/ 909 w 912"/>
              <a:gd name="T3" fmla="*/ 834 h 846"/>
              <a:gd name="T4" fmla="*/ 874 w 912"/>
              <a:gd name="T5" fmla="*/ 842 h 846"/>
              <a:gd name="T6" fmla="*/ 626 w 912"/>
              <a:gd name="T7" fmla="*/ 675 h 846"/>
              <a:gd name="T8" fmla="*/ 415 w 912"/>
              <a:gd name="T9" fmla="*/ 485 h 846"/>
              <a:gd name="T10" fmla="*/ 26 w 912"/>
              <a:gd name="T11" fmla="*/ 43 h 846"/>
              <a:gd name="T12" fmla="*/ 64 w 912"/>
              <a:gd name="T13" fmla="*/ 6 h 846"/>
              <a:gd name="T14" fmla="*/ 138 w 912"/>
              <a:gd name="T15" fmla="*/ 40 h 846"/>
              <a:gd name="T16" fmla="*/ 142 w 912"/>
              <a:gd name="T17" fmla="*/ 61 h 846"/>
              <a:gd name="T18" fmla="*/ 121 w 912"/>
              <a:gd name="T19" fmla="*/ 58 h 846"/>
              <a:gd name="T20" fmla="*/ 75 w 912"/>
              <a:gd name="T21" fmla="*/ 35 h 846"/>
              <a:gd name="T22" fmla="*/ 55 w 912"/>
              <a:gd name="T23" fmla="*/ 61 h 846"/>
              <a:gd name="T24" fmla="*/ 55 w 912"/>
              <a:gd name="T25" fmla="*/ 61 h 846"/>
              <a:gd name="T26" fmla="*/ 432 w 912"/>
              <a:gd name="T27" fmla="*/ 464 h 846"/>
              <a:gd name="T28" fmla="*/ 643 w 912"/>
              <a:gd name="T29" fmla="*/ 658 h 846"/>
              <a:gd name="T30" fmla="*/ 868 w 912"/>
              <a:gd name="T31" fmla="*/ 813 h 846"/>
              <a:gd name="T32" fmla="*/ 882 w 912"/>
              <a:gd name="T33" fmla="*/ 811 h 846"/>
              <a:gd name="T34" fmla="*/ 903 w 912"/>
              <a:gd name="T35" fmla="*/ 811 h 846"/>
              <a:gd name="T36" fmla="*/ 909 w 912"/>
              <a:gd name="T37" fmla="*/ 831 h 846"/>
              <a:gd name="T38" fmla="*/ 909 w 912"/>
              <a:gd name="T39" fmla="*/ 834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846">
                <a:moveTo>
                  <a:pt x="909" y="834"/>
                </a:moveTo>
                <a:lnTo>
                  <a:pt x="909" y="834"/>
                </a:lnTo>
                <a:cubicBezTo>
                  <a:pt x="906" y="837"/>
                  <a:pt x="897" y="845"/>
                  <a:pt x="874" y="842"/>
                </a:cubicBezTo>
                <a:cubicBezTo>
                  <a:pt x="825" y="839"/>
                  <a:pt x="738" y="782"/>
                  <a:pt x="626" y="675"/>
                </a:cubicBezTo>
                <a:cubicBezTo>
                  <a:pt x="565" y="617"/>
                  <a:pt x="493" y="554"/>
                  <a:pt x="415" y="485"/>
                </a:cubicBezTo>
                <a:cubicBezTo>
                  <a:pt x="159" y="257"/>
                  <a:pt x="0" y="113"/>
                  <a:pt x="26" y="43"/>
                </a:cubicBezTo>
                <a:cubicBezTo>
                  <a:pt x="31" y="20"/>
                  <a:pt x="43" y="6"/>
                  <a:pt x="64" y="6"/>
                </a:cubicBezTo>
                <a:cubicBezTo>
                  <a:pt x="95" y="0"/>
                  <a:pt x="132" y="35"/>
                  <a:pt x="138" y="40"/>
                </a:cubicBezTo>
                <a:cubicBezTo>
                  <a:pt x="144" y="46"/>
                  <a:pt x="147" y="55"/>
                  <a:pt x="142" y="61"/>
                </a:cubicBezTo>
                <a:cubicBezTo>
                  <a:pt x="138" y="67"/>
                  <a:pt x="127" y="67"/>
                  <a:pt x="121" y="58"/>
                </a:cubicBezTo>
                <a:cubicBezTo>
                  <a:pt x="112" y="52"/>
                  <a:pt x="89" y="35"/>
                  <a:pt x="75" y="35"/>
                </a:cubicBezTo>
                <a:cubicBezTo>
                  <a:pt x="64" y="35"/>
                  <a:pt x="58" y="43"/>
                  <a:pt x="55" y="61"/>
                </a:cubicBezTo>
                <a:lnTo>
                  <a:pt x="55" y="61"/>
                </a:lnTo>
                <a:cubicBezTo>
                  <a:pt x="34" y="113"/>
                  <a:pt x="253" y="309"/>
                  <a:pt x="432" y="464"/>
                </a:cubicBezTo>
                <a:cubicBezTo>
                  <a:pt x="510" y="534"/>
                  <a:pt x="583" y="597"/>
                  <a:pt x="643" y="658"/>
                </a:cubicBezTo>
                <a:cubicBezTo>
                  <a:pt x="781" y="787"/>
                  <a:pt x="842" y="811"/>
                  <a:pt x="868" y="813"/>
                </a:cubicBezTo>
                <a:cubicBezTo>
                  <a:pt x="876" y="813"/>
                  <a:pt x="882" y="811"/>
                  <a:pt x="882" y="811"/>
                </a:cubicBezTo>
                <a:cubicBezTo>
                  <a:pt x="885" y="805"/>
                  <a:pt x="894" y="805"/>
                  <a:pt x="903" y="811"/>
                </a:cubicBezTo>
                <a:cubicBezTo>
                  <a:pt x="909" y="817"/>
                  <a:pt x="911" y="825"/>
                  <a:pt x="909" y="831"/>
                </a:cubicBezTo>
                <a:cubicBezTo>
                  <a:pt x="909" y="831"/>
                  <a:pt x="909" y="831"/>
                  <a:pt x="909" y="83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8" name="Freeform 35"/>
          <p:cNvSpPr>
            <a:spLocks noChangeArrowheads="1"/>
          </p:cNvSpPr>
          <p:nvPr/>
        </p:nvSpPr>
        <p:spPr bwMode="auto">
          <a:xfrm>
            <a:off x="3636123" y="2631547"/>
            <a:ext cx="385689" cy="353207"/>
          </a:xfrm>
          <a:custGeom>
            <a:avLst/>
            <a:gdLst>
              <a:gd name="T0" fmla="*/ 580 w 584"/>
              <a:gd name="T1" fmla="*/ 525 h 532"/>
              <a:gd name="T2" fmla="*/ 580 w 584"/>
              <a:gd name="T3" fmla="*/ 525 h 532"/>
              <a:gd name="T4" fmla="*/ 577 w 584"/>
              <a:gd name="T5" fmla="*/ 525 h 532"/>
              <a:gd name="T6" fmla="*/ 554 w 584"/>
              <a:gd name="T7" fmla="*/ 520 h 532"/>
              <a:gd name="T8" fmla="*/ 12 w 584"/>
              <a:gd name="T9" fmla="*/ 29 h 532"/>
              <a:gd name="T10" fmla="*/ 3 w 584"/>
              <a:gd name="T11" fmla="*/ 6 h 532"/>
              <a:gd name="T12" fmla="*/ 27 w 584"/>
              <a:gd name="T13" fmla="*/ 9 h 532"/>
              <a:gd name="T14" fmla="*/ 574 w 584"/>
              <a:gd name="T15" fmla="*/ 502 h 532"/>
              <a:gd name="T16" fmla="*/ 580 w 584"/>
              <a:gd name="T17" fmla="*/ 525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532">
                <a:moveTo>
                  <a:pt x="580" y="525"/>
                </a:moveTo>
                <a:lnTo>
                  <a:pt x="580" y="525"/>
                </a:lnTo>
                <a:cubicBezTo>
                  <a:pt x="577" y="525"/>
                  <a:pt x="577" y="525"/>
                  <a:pt x="577" y="525"/>
                </a:cubicBezTo>
                <a:cubicBezTo>
                  <a:pt x="572" y="531"/>
                  <a:pt x="563" y="528"/>
                  <a:pt x="554" y="520"/>
                </a:cubicBezTo>
                <a:cubicBezTo>
                  <a:pt x="390" y="338"/>
                  <a:pt x="15" y="33"/>
                  <a:pt x="12" y="29"/>
                </a:cubicBezTo>
                <a:cubicBezTo>
                  <a:pt x="3" y="23"/>
                  <a:pt x="0" y="12"/>
                  <a:pt x="3" y="6"/>
                </a:cubicBezTo>
                <a:cubicBezTo>
                  <a:pt x="9" y="0"/>
                  <a:pt x="17" y="0"/>
                  <a:pt x="27" y="9"/>
                </a:cubicBezTo>
                <a:cubicBezTo>
                  <a:pt x="41" y="21"/>
                  <a:pt x="407" y="321"/>
                  <a:pt x="574" y="502"/>
                </a:cubicBezTo>
                <a:cubicBezTo>
                  <a:pt x="580" y="511"/>
                  <a:pt x="583" y="520"/>
                  <a:pt x="580" y="52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2" name="Freeform 59"/>
          <p:cNvSpPr>
            <a:spLocks noChangeArrowheads="1"/>
          </p:cNvSpPr>
          <p:nvPr/>
        </p:nvSpPr>
        <p:spPr bwMode="auto">
          <a:xfrm>
            <a:off x="2782306" y="1960455"/>
            <a:ext cx="747826" cy="741734"/>
          </a:xfrm>
          <a:custGeom>
            <a:avLst/>
            <a:gdLst>
              <a:gd name="T0" fmla="*/ 404 w 1123"/>
              <a:gd name="T1" fmla="*/ 182 h 1117"/>
              <a:gd name="T2" fmla="*/ 404 w 1123"/>
              <a:gd name="T3" fmla="*/ 182 h 1117"/>
              <a:gd name="T4" fmla="*/ 479 w 1123"/>
              <a:gd name="T5" fmla="*/ 113 h 1117"/>
              <a:gd name="T6" fmla="*/ 583 w 1123"/>
              <a:gd name="T7" fmla="*/ 73 h 1117"/>
              <a:gd name="T8" fmla="*/ 701 w 1123"/>
              <a:gd name="T9" fmla="*/ 66 h 1117"/>
              <a:gd name="T10" fmla="*/ 830 w 1123"/>
              <a:gd name="T11" fmla="*/ 101 h 1117"/>
              <a:gd name="T12" fmla="*/ 903 w 1123"/>
              <a:gd name="T13" fmla="*/ 0 h 1117"/>
              <a:gd name="T14" fmla="*/ 974 w 1123"/>
              <a:gd name="T15" fmla="*/ 52 h 1117"/>
              <a:gd name="T16" fmla="*/ 906 w 1123"/>
              <a:gd name="T17" fmla="*/ 144 h 1117"/>
              <a:gd name="T18" fmla="*/ 914 w 1123"/>
              <a:gd name="T19" fmla="*/ 150 h 1117"/>
              <a:gd name="T20" fmla="*/ 923 w 1123"/>
              <a:gd name="T21" fmla="*/ 153 h 1117"/>
              <a:gd name="T22" fmla="*/ 992 w 1123"/>
              <a:gd name="T23" fmla="*/ 211 h 1117"/>
              <a:gd name="T24" fmla="*/ 1044 w 1123"/>
              <a:gd name="T25" fmla="*/ 271 h 1117"/>
              <a:gd name="T26" fmla="*/ 1087 w 1123"/>
              <a:gd name="T27" fmla="*/ 332 h 1117"/>
              <a:gd name="T28" fmla="*/ 1122 w 1123"/>
              <a:gd name="T29" fmla="*/ 398 h 1117"/>
              <a:gd name="T30" fmla="*/ 986 w 1123"/>
              <a:gd name="T31" fmla="*/ 496 h 1117"/>
              <a:gd name="T32" fmla="*/ 963 w 1123"/>
              <a:gd name="T33" fmla="*/ 441 h 1117"/>
              <a:gd name="T34" fmla="*/ 926 w 1123"/>
              <a:gd name="T35" fmla="*/ 375 h 1117"/>
              <a:gd name="T36" fmla="*/ 880 w 1123"/>
              <a:gd name="T37" fmla="*/ 309 h 1117"/>
              <a:gd name="T38" fmla="*/ 825 w 1123"/>
              <a:gd name="T39" fmla="*/ 254 h 1117"/>
              <a:gd name="T40" fmla="*/ 629 w 1123"/>
              <a:gd name="T41" fmla="*/ 522 h 1117"/>
              <a:gd name="T42" fmla="*/ 684 w 1123"/>
              <a:gd name="T43" fmla="*/ 618 h 1117"/>
              <a:gd name="T44" fmla="*/ 721 w 1123"/>
              <a:gd name="T45" fmla="*/ 721 h 1117"/>
              <a:gd name="T46" fmla="*/ 721 w 1123"/>
              <a:gd name="T47" fmla="*/ 837 h 1117"/>
              <a:gd name="T48" fmla="*/ 661 w 1123"/>
              <a:gd name="T49" fmla="*/ 964 h 1117"/>
              <a:gd name="T50" fmla="*/ 594 w 1123"/>
              <a:gd name="T51" fmla="*/ 1021 h 1117"/>
              <a:gd name="T52" fmla="*/ 499 w 1123"/>
              <a:gd name="T53" fmla="*/ 1056 h 1117"/>
              <a:gd name="T54" fmla="*/ 384 w 1123"/>
              <a:gd name="T55" fmla="*/ 1059 h 1117"/>
              <a:gd name="T56" fmla="*/ 260 w 1123"/>
              <a:gd name="T57" fmla="*/ 1021 h 1117"/>
              <a:gd name="T58" fmla="*/ 190 w 1123"/>
              <a:gd name="T59" fmla="*/ 1116 h 1117"/>
              <a:gd name="T60" fmla="*/ 118 w 1123"/>
              <a:gd name="T61" fmla="*/ 1062 h 1117"/>
              <a:gd name="T62" fmla="*/ 182 w 1123"/>
              <a:gd name="T63" fmla="*/ 975 h 1117"/>
              <a:gd name="T64" fmla="*/ 182 w 1123"/>
              <a:gd name="T65" fmla="*/ 975 h 1117"/>
              <a:gd name="T66" fmla="*/ 84 w 1123"/>
              <a:gd name="T67" fmla="*/ 894 h 1117"/>
              <a:gd name="T68" fmla="*/ 0 w 1123"/>
              <a:gd name="T69" fmla="*/ 807 h 1117"/>
              <a:gd name="T70" fmla="*/ 118 w 1123"/>
              <a:gd name="T71" fmla="*/ 698 h 1117"/>
              <a:gd name="T72" fmla="*/ 187 w 1123"/>
              <a:gd name="T73" fmla="*/ 790 h 1117"/>
              <a:gd name="T74" fmla="*/ 263 w 1123"/>
              <a:gd name="T75" fmla="*/ 868 h 1117"/>
              <a:gd name="T76" fmla="*/ 439 w 1123"/>
              <a:gd name="T77" fmla="*/ 632 h 1117"/>
              <a:gd name="T78" fmla="*/ 381 w 1123"/>
              <a:gd name="T79" fmla="*/ 534 h 1117"/>
              <a:gd name="T80" fmla="*/ 341 w 1123"/>
              <a:gd name="T81" fmla="*/ 427 h 1117"/>
              <a:gd name="T82" fmla="*/ 341 w 1123"/>
              <a:gd name="T83" fmla="*/ 312 h 1117"/>
              <a:gd name="T84" fmla="*/ 404 w 1123"/>
              <a:gd name="T85" fmla="*/ 182 h 1117"/>
              <a:gd name="T86" fmla="*/ 493 w 1123"/>
              <a:gd name="T87" fmla="*/ 880 h 1117"/>
              <a:gd name="T88" fmla="*/ 493 w 1123"/>
              <a:gd name="T89" fmla="*/ 880 h 1117"/>
              <a:gd name="T90" fmla="*/ 516 w 1123"/>
              <a:gd name="T91" fmla="*/ 799 h 1117"/>
              <a:gd name="T92" fmla="*/ 485 w 1123"/>
              <a:gd name="T93" fmla="*/ 715 h 1117"/>
              <a:gd name="T94" fmla="*/ 335 w 1123"/>
              <a:gd name="T95" fmla="*/ 917 h 1117"/>
              <a:gd name="T96" fmla="*/ 401 w 1123"/>
              <a:gd name="T97" fmla="*/ 943 h 1117"/>
              <a:gd name="T98" fmla="*/ 447 w 1123"/>
              <a:gd name="T99" fmla="*/ 929 h 1117"/>
              <a:gd name="T100" fmla="*/ 493 w 1123"/>
              <a:gd name="T101" fmla="*/ 880 h 1117"/>
              <a:gd name="T102" fmla="*/ 571 w 1123"/>
              <a:gd name="T103" fmla="*/ 268 h 1117"/>
              <a:gd name="T104" fmla="*/ 571 w 1123"/>
              <a:gd name="T105" fmla="*/ 268 h 1117"/>
              <a:gd name="T106" fmla="*/ 548 w 1123"/>
              <a:gd name="T107" fmla="*/ 349 h 1117"/>
              <a:gd name="T108" fmla="*/ 580 w 1123"/>
              <a:gd name="T109" fmla="*/ 439 h 1117"/>
              <a:gd name="T110" fmla="*/ 752 w 1123"/>
              <a:gd name="T111" fmla="*/ 205 h 1117"/>
              <a:gd name="T112" fmla="*/ 724 w 1123"/>
              <a:gd name="T113" fmla="*/ 194 h 1117"/>
              <a:gd name="T114" fmla="*/ 695 w 1123"/>
              <a:gd name="T115" fmla="*/ 185 h 1117"/>
              <a:gd name="T116" fmla="*/ 637 w 1123"/>
              <a:gd name="T117" fmla="*/ 199 h 1117"/>
              <a:gd name="T118" fmla="*/ 571 w 1123"/>
              <a:gd name="T119" fmla="*/ 268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3" h="1117">
                <a:moveTo>
                  <a:pt x="404" y="182"/>
                </a:moveTo>
                <a:lnTo>
                  <a:pt x="404" y="182"/>
                </a:lnTo>
                <a:cubicBezTo>
                  <a:pt x="424" y="153"/>
                  <a:pt x="450" y="130"/>
                  <a:pt x="479" y="113"/>
                </a:cubicBezTo>
                <a:cubicBezTo>
                  <a:pt x="510" y="93"/>
                  <a:pt x="545" y="81"/>
                  <a:pt x="583" y="73"/>
                </a:cubicBezTo>
                <a:cubicBezTo>
                  <a:pt x="620" y="63"/>
                  <a:pt x="658" y="61"/>
                  <a:pt x="701" y="66"/>
                </a:cubicBezTo>
                <a:cubicBezTo>
                  <a:pt x="744" y="69"/>
                  <a:pt x="787" y="81"/>
                  <a:pt x="830" y="101"/>
                </a:cubicBezTo>
                <a:cubicBezTo>
                  <a:pt x="903" y="0"/>
                  <a:pt x="903" y="0"/>
                  <a:pt x="903" y="0"/>
                </a:cubicBezTo>
                <a:cubicBezTo>
                  <a:pt x="974" y="52"/>
                  <a:pt x="974" y="52"/>
                  <a:pt x="974" y="52"/>
                </a:cubicBezTo>
                <a:cubicBezTo>
                  <a:pt x="906" y="144"/>
                  <a:pt x="906" y="144"/>
                  <a:pt x="906" y="144"/>
                </a:cubicBezTo>
                <a:cubicBezTo>
                  <a:pt x="911" y="147"/>
                  <a:pt x="911" y="147"/>
                  <a:pt x="914" y="150"/>
                </a:cubicBezTo>
                <a:cubicBezTo>
                  <a:pt x="917" y="150"/>
                  <a:pt x="920" y="150"/>
                  <a:pt x="923" y="153"/>
                </a:cubicBezTo>
                <a:cubicBezTo>
                  <a:pt x="949" y="173"/>
                  <a:pt x="972" y="194"/>
                  <a:pt x="992" y="211"/>
                </a:cubicBezTo>
                <a:cubicBezTo>
                  <a:pt x="1012" y="231"/>
                  <a:pt x="1030" y="251"/>
                  <a:pt x="1044" y="271"/>
                </a:cubicBezTo>
                <a:cubicBezTo>
                  <a:pt x="1061" y="292"/>
                  <a:pt x="1075" y="312"/>
                  <a:pt x="1087" y="332"/>
                </a:cubicBezTo>
                <a:cubicBezTo>
                  <a:pt x="1099" y="355"/>
                  <a:pt x="1110" y="375"/>
                  <a:pt x="1122" y="398"/>
                </a:cubicBezTo>
                <a:cubicBezTo>
                  <a:pt x="986" y="496"/>
                  <a:pt x="986" y="496"/>
                  <a:pt x="986" y="496"/>
                </a:cubicBezTo>
                <a:cubicBezTo>
                  <a:pt x="981" y="482"/>
                  <a:pt x="972" y="462"/>
                  <a:pt x="963" y="441"/>
                </a:cubicBezTo>
                <a:cubicBezTo>
                  <a:pt x="951" y="419"/>
                  <a:pt x="940" y="396"/>
                  <a:pt x="926" y="375"/>
                </a:cubicBezTo>
                <a:cubicBezTo>
                  <a:pt x="911" y="352"/>
                  <a:pt x="897" y="329"/>
                  <a:pt x="880" y="309"/>
                </a:cubicBezTo>
                <a:cubicBezTo>
                  <a:pt x="863" y="288"/>
                  <a:pt x="845" y="268"/>
                  <a:pt x="825" y="254"/>
                </a:cubicBezTo>
                <a:cubicBezTo>
                  <a:pt x="629" y="522"/>
                  <a:pt x="629" y="522"/>
                  <a:pt x="629" y="522"/>
                </a:cubicBezTo>
                <a:cubicBezTo>
                  <a:pt x="649" y="551"/>
                  <a:pt x="666" y="585"/>
                  <a:pt x="684" y="618"/>
                </a:cubicBezTo>
                <a:cubicBezTo>
                  <a:pt x="701" y="652"/>
                  <a:pt x="715" y="686"/>
                  <a:pt x="721" y="721"/>
                </a:cubicBezTo>
                <a:cubicBezTo>
                  <a:pt x="729" y="759"/>
                  <a:pt x="729" y="796"/>
                  <a:pt x="721" y="837"/>
                </a:cubicBezTo>
                <a:cubicBezTo>
                  <a:pt x="712" y="877"/>
                  <a:pt x="692" y="920"/>
                  <a:pt x="661" y="964"/>
                </a:cubicBezTo>
                <a:cubicBezTo>
                  <a:pt x="643" y="986"/>
                  <a:pt x="623" y="1004"/>
                  <a:pt x="594" y="1021"/>
                </a:cubicBezTo>
                <a:cubicBezTo>
                  <a:pt x="565" y="1035"/>
                  <a:pt x="533" y="1047"/>
                  <a:pt x="499" y="1056"/>
                </a:cubicBezTo>
                <a:cubicBezTo>
                  <a:pt x="462" y="1062"/>
                  <a:pt x="424" y="1064"/>
                  <a:pt x="384" y="1059"/>
                </a:cubicBezTo>
                <a:cubicBezTo>
                  <a:pt x="343" y="1053"/>
                  <a:pt x="300" y="1042"/>
                  <a:pt x="260" y="1021"/>
                </a:cubicBezTo>
                <a:cubicBezTo>
                  <a:pt x="190" y="1116"/>
                  <a:pt x="190" y="1116"/>
                  <a:pt x="190" y="1116"/>
                </a:cubicBezTo>
                <a:cubicBezTo>
                  <a:pt x="118" y="1062"/>
                  <a:pt x="118" y="1062"/>
                  <a:pt x="118" y="1062"/>
                </a:cubicBezTo>
                <a:cubicBezTo>
                  <a:pt x="182" y="975"/>
                  <a:pt x="182" y="975"/>
                  <a:pt x="182" y="975"/>
                </a:cubicBezTo>
                <a:lnTo>
                  <a:pt x="182" y="975"/>
                </a:lnTo>
                <a:cubicBezTo>
                  <a:pt x="144" y="946"/>
                  <a:pt x="113" y="920"/>
                  <a:pt x="84" y="894"/>
                </a:cubicBezTo>
                <a:cubicBezTo>
                  <a:pt x="55" y="865"/>
                  <a:pt x="26" y="837"/>
                  <a:pt x="0" y="807"/>
                </a:cubicBezTo>
                <a:cubicBezTo>
                  <a:pt x="118" y="698"/>
                  <a:pt x="118" y="698"/>
                  <a:pt x="118" y="698"/>
                </a:cubicBezTo>
                <a:cubicBezTo>
                  <a:pt x="139" y="730"/>
                  <a:pt x="162" y="759"/>
                  <a:pt x="187" y="790"/>
                </a:cubicBezTo>
                <a:cubicBezTo>
                  <a:pt x="210" y="819"/>
                  <a:pt x="237" y="845"/>
                  <a:pt x="263" y="868"/>
                </a:cubicBezTo>
                <a:cubicBezTo>
                  <a:pt x="439" y="632"/>
                  <a:pt x="439" y="632"/>
                  <a:pt x="439" y="632"/>
                </a:cubicBezTo>
                <a:cubicBezTo>
                  <a:pt x="418" y="600"/>
                  <a:pt x="401" y="568"/>
                  <a:pt x="381" y="534"/>
                </a:cubicBezTo>
                <a:cubicBezTo>
                  <a:pt x="363" y="502"/>
                  <a:pt x="349" y="464"/>
                  <a:pt x="341" y="427"/>
                </a:cubicBezTo>
                <a:cubicBezTo>
                  <a:pt x="335" y="389"/>
                  <a:pt x="335" y="352"/>
                  <a:pt x="341" y="312"/>
                </a:cubicBezTo>
                <a:cubicBezTo>
                  <a:pt x="349" y="268"/>
                  <a:pt x="369" y="225"/>
                  <a:pt x="404" y="182"/>
                </a:cubicBezTo>
                <a:close/>
                <a:moveTo>
                  <a:pt x="493" y="880"/>
                </a:moveTo>
                <a:lnTo>
                  <a:pt x="493" y="880"/>
                </a:lnTo>
                <a:cubicBezTo>
                  <a:pt x="513" y="854"/>
                  <a:pt x="519" y="828"/>
                  <a:pt x="516" y="799"/>
                </a:cubicBezTo>
                <a:cubicBezTo>
                  <a:pt x="513" y="773"/>
                  <a:pt x="502" y="744"/>
                  <a:pt x="485" y="715"/>
                </a:cubicBezTo>
                <a:cubicBezTo>
                  <a:pt x="335" y="917"/>
                  <a:pt x="335" y="917"/>
                  <a:pt x="335" y="917"/>
                </a:cubicBezTo>
                <a:cubicBezTo>
                  <a:pt x="358" y="932"/>
                  <a:pt x="381" y="941"/>
                  <a:pt x="401" y="943"/>
                </a:cubicBezTo>
                <a:cubicBezTo>
                  <a:pt x="415" y="943"/>
                  <a:pt x="429" y="941"/>
                  <a:pt x="447" y="929"/>
                </a:cubicBezTo>
                <a:cubicBezTo>
                  <a:pt x="462" y="917"/>
                  <a:pt x="479" y="903"/>
                  <a:pt x="493" y="880"/>
                </a:cubicBezTo>
                <a:close/>
                <a:moveTo>
                  <a:pt x="571" y="268"/>
                </a:moveTo>
                <a:lnTo>
                  <a:pt x="571" y="268"/>
                </a:lnTo>
                <a:cubicBezTo>
                  <a:pt x="551" y="295"/>
                  <a:pt x="542" y="320"/>
                  <a:pt x="548" y="349"/>
                </a:cubicBezTo>
                <a:cubicBezTo>
                  <a:pt x="551" y="378"/>
                  <a:pt x="563" y="407"/>
                  <a:pt x="580" y="439"/>
                </a:cubicBezTo>
                <a:cubicBezTo>
                  <a:pt x="752" y="205"/>
                  <a:pt x="752" y="205"/>
                  <a:pt x="752" y="205"/>
                </a:cubicBezTo>
                <a:cubicBezTo>
                  <a:pt x="741" y="199"/>
                  <a:pt x="732" y="197"/>
                  <a:pt x="724" y="194"/>
                </a:cubicBezTo>
                <a:cubicBezTo>
                  <a:pt x="715" y="191"/>
                  <a:pt x="704" y="188"/>
                  <a:pt x="695" y="185"/>
                </a:cubicBezTo>
                <a:cubicBezTo>
                  <a:pt x="678" y="182"/>
                  <a:pt x="661" y="185"/>
                  <a:pt x="637" y="199"/>
                </a:cubicBezTo>
                <a:cubicBezTo>
                  <a:pt x="617" y="214"/>
                  <a:pt x="594" y="237"/>
                  <a:pt x="571" y="26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3" name="Freeform 60"/>
          <p:cNvSpPr>
            <a:spLocks noChangeArrowheads="1"/>
          </p:cNvSpPr>
          <p:nvPr/>
        </p:nvSpPr>
        <p:spPr bwMode="auto">
          <a:xfrm>
            <a:off x="3117944" y="2693359"/>
            <a:ext cx="117768" cy="606338"/>
          </a:xfrm>
          <a:custGeom>
            <a:avLst/>
            <a:gdLst>
              <a:gd name="T0" fmla="*/ 118 w 180"/>
              <a:gd name="T1" fmla="*/ 914 h 915"/>
              <a:gd name="T2" fmla="*/ 118 w 180"/>
              <a:gd name="T3" fmla="*/ 914 h 915"/>
              <a:gd name="T4" fmla="*/ 81 w 180"/>
              <a:gd name="T5" fmla="*/ 900 h 915"/>
              <a:gd name="T6" fmla="*/ 20 w 180"/>
              <a:gd name="T7" fmla="*/ 672 h 915"/>
              <a:gd name="T8" fmla="*/ 14 w 180"/>
              <a:gd name="T9" fmla="*/ 455 h 915"/>
              <a:gd name="T10" fmla="*/ 81 w 180"/>
              <a:gd name="T11" fmla="*/ 9 h 915"/>
              <a:gd name="T12" fmla="*/ 147 w 180"/>
              <a:gd name="T13" fmla="*/ 11 h 915"/>
              <a:gd name="T14" fmla="*/ 179 w 180"/>
              <a:gd name="T15" fmla="*/ 72 h 915"/>
              <a:gd name="T16" fmla="*/ 164 w 180"/>
              <a:gd name="T17" fmla="*/ 87 h 915"/>
              <a:gd name="T18" fmla="*/ 147 w 180"/>
              <a:gd name="T19" fmla="*/ 72 h 915"/>
              <a:gd name="T20" fmla="*/ 129 w 180"/>
              <a:gd name="T21" fmla="*/ 34 h 915"/>
              <a:gd name="T22" fmla="*/ 92 w 180"/>
              <a:gd name="T23" fmla="*/ 34 h 915"/>
              <a:gd name="T24" fmla="*/ 89 w 180"/>
              <a:gd name="T25" fmla="*/ 34 h 915"/>
              <a:gd name="T26" fmla="*/ 46 w 180"/>
              <a:gd name="T27" fmla="*/ 455 h 915"/>
              <a:gd name="T28" fmla="*/ 52 w 180"/>
              <a:gd name="T29" fmla="*/ 672 h 915"/>
              <a:gd name="T30" fmla="*/ 101 w 180"/>
              <a:gd name="T31" fmla="*/ 882 h 915"/>
              <a:gd name="T32" fmla="*/ 115 w 180"/>
              <a:gd name="T33" fmla="*/ 888 h 915"/>
              <a:gd name="T34" fmla="*/ 132 w 180"/>
              <a:gd name="T35" fmla="*/ 900 h 915"/>
              <a:gd name="T36" fmla="*/ 118 w 180"/>
              <a:gd name="T37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" h="915">
                <a:moveTo>
                  <a:pt x="118" y="914"/>
                </a:moveTo>
                <a:lnTo>
                  <a:pt x="118" y="914"/>
                </a:lnTo>
                <a:cubicBezTo>
                  <a:pt x="112" y="914"/>
                  <a:pt x="95" y="914"/>
                  <a:pt x="81" y="900"/>
                </a:cubicBezTo>
                <a:cubicBezTo>
                  <a:pt x="40" y="868"/>
                  <a:pt x="20" y="790"/>
                  <a:pt x="20" y="672"/>
                </a:cubicBezTo>
                <a:cubicBezTo>
                  <a:pt x="20" y="609"/>
                  <a:pt x="17" y="533"/>
                  <a:pt x="14" y="455"/>
                </a:cubicBezTo>
                <a:cubicBezTo>
                  <a:pt x="0" y="190"/>
                  <a:pt x="0" y="29"/>
                  <a:pt x="81" y="9"/>
                </a:cubicBezTo>
                <a:cubicBezTo>
                  <a:pt x="106" y="0"/>
                  <a:pt x="129" y="3"/>
                  <a:pt x="147" y="11"/>
                </a:cubicBezTo>
                <a:cubicBezTo>
                  <a:pt x="179" y="29"/>
                  <a:pt x="179" y="69"/>
                  <a:pt x="179" y="72"/>
                </a:cubicBezTo>
                <a:cubicBezTo>
                  <a:pt x="179" y="81"/>
                  <a:pt x="173" y="87"/>
                  <a:pt x="164" y="87"/>
                </a:cubicBezTo>
                <a:cubicBezTo>
                  <a:pt x="156" y="87"/>
                  <a:pt x="147" y="81"/>
                  <a:pt x="147" y="72"/>
                </a:cubicBezTo>
                <a:cubicBezTo>
                  <a:pt x="147" y="66"/>
                  <a:pt x="144" y="43"/>
                  <a:pt x="129" y="34"/>
                </a:cubicBezTo>
                <a:cubicBezTo>
                  <a:pt x="121" y="29"/>
                  <a:pt x="106" y="29"/>
                  <a:pt x="92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26" y="49"/>
                  <a:pt x="38" y="274"/>
                  <a:pt x="46" y="455"/>
                </a:cubicBezTo>
                <a:cubicBezTo>
                  <a:pt x="49" y="533"/>
                  <a:pt x="52" y="609"/>
                  <a:pt x="52" y="672"/>
                </a:cubicBezTo>
                <a:cubicBezTo>
                  <a:pt x="49" y="819"/>
                  <a:pt x="81" y="865"/>
                  <a:pt x="101" y="882"/>
                </a:cubicBezTo>
                <a:cubicBezTo>
                  <a:pt x="109" y="888"/>
                  <a:pt x="115" y="888"/>
                  <a:pt x="115" y="888"/>
                </a:cubicBezTo>
                <a:cubicBezTo>
                  <a:pt x="124" y="888"/>
                  <a:pt x="132" y="894"/>
                  <a:pt x="132" y="900"/>
                </a:cubicBezTo>
                <a:cubicBezTo>
                  <a:pt x="132" y="909"/>
                  <a:pt x="127" y="914"/>
                  <a:pt x="118" y="91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4" name="Freeform 61"/>
          <p:cNvSpPr>
            <a:spLocks noChangeArrowheads="1"/>
          </p:cNvSpPr>
          <p:nvPr/>
        </p:nvSpPr>
        <p:spPr bwMode="auto">
          <a:xfrm>
            <a:off x="3282819" y="2640378"/>
            <a:ext cx="370969" cy="647546"/>
          </a:xfrm>
          <a:custGeom>
            <a:avLst/>
            <a:gdLst>
              <a:gd name="T0" fmla="*/ 547 w 560"/>
              <a:gd name="T1" fmla="*/ 966 h 976"/>
              <a:gd name="T2" fmla="*/ 547 w 560"/>
              <a:gd name="T3" fmla="*/ 966 h 976"/>
              <a:gd name="T4" fmla="*/ 507 w 560"/>
              <a:gd name="T5" fmla="*/ 966 h 976"/>
              <a:gd name="T6" fmla="*/ 340 w 560"/>
              <a:gd name="T7" fmla="*/ 753 h 976"/>
              <a:gd name="T8" fmla="*/ 224 w 560"/>
              <a:gd name="T9" fmla="*/ 528 h 976"/>
              <a:gd name="T10" fmla="*/ 63 w 560"/>
              <a:gd name="T11" fmla="*/ 29 h 976"/>
              <a:gd name="T12" fmla="*/ 124 w 560"/>
              <a:gd name="T13" fmla="*/ 3 h 976"/>
              <a:gd name="T14" fmla="*/ 184 w 560"/>
              <a:gd name="T15" fmla="*/ 55 h 976"/>
              <a:gd name="T16" fmla="*/ 176 w 560"/>
              <a:gd name="T17" fmla="*/ 75 h 976"/>
              <a:gd name="T18" fmla="*/ 156 w 560"/>
              <a:gd name="T19" fmla="*/ 69 h 976"/>
              <a:gd name="T20" fmla="*/ 121 w 560"/>
              <a:gd name="T21" fmla="*/ 35 h 976"/>
              <a:gd name="T22" fmla="*/ 83 w 560"/>
              <a:gd name="T23" fmla="*/ 52 h 976"/>
              <a:gd name="T24" fmla="*/ 83 w 560"/>
              <a:gd name="T25" fmla="*/ 52 h 976"/>
              <a:gd name="T26" fmla="*/ 254 w 560"/>
              <a:gd name="T27" fmla="*/ 513 h 976"/>
              <a:gd name="T28" fmla="*/ 369 w 560"/>
              <a:gd name="T29" fmla="*/ 741 h 976"/>
              <a:gd name="T30" fmla="*/ 516 w 560"/>
              <a:gd name="T31" fmla="*/ 937 h 976"/>
              <a:gd name="T32" fmla="*/ 533 w 560"/>
              <a:gd name="T33" fmla="*/ 940 h 976"/>
              <a:gd name="T34" fmla="*/ 533 w 560"/>
              <a:gd name="T35" fmla="*/ 940 h 976"/>
              <a:gd name="T36" fmla="*/ 557 w 560"/>
              <a:gd name="T37" fmla="*/ 943 h 976"/>
              <a:gd name="T38" fmla="*/ 551 w 560"/>
              <a:gd name="T39" fmla="*/ 966 h 976"/>
              <a:gd name="T40" fmla="*/ 547 w 560"/>
              <a:gd name="T41" fmla="*/ 96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0" h="976">
                <a:moveTo>
                  <a:pt x="547" y="966"/>
                </a:moveTo>
                <a:lnTo>
                  <a:pt x="547" y="966"/>
                </a:lnTo>
                <a:cubicBezTo>
                  <a:pt x="542" y="969"/>
                  <a:pt x="530" y="975"/>
                  <a:pt x="507" y="966"/>
                </a:cubicBezTo>
                <a:cubicBezTo>
                  <a:pt x="456" y="952"/>
                  <a:pt x="398" y="877"/>
                  <a:pt x="340" y="753"/>
                </a:cubicBezTo>
                <a:cubicBezTo>
                  <a:pt x="308" y="687"/>
                  <a:pt x="268" y="609"/>
                  <a:pt x="224" y="528"/>
                </a:cubicBezTo>
                <a:cubicBezTo>
                  <a:pt x="80" y="254"/>
                  <a:pt x="0" y="87"/>
                  <a:pt x="63" y="29"/>
                </a:cubicBezTo>
                <a:cubicBezTo>
                  <a:pt x="83" y="9"/>
                  <a:pt x="103" y="0"/>
                  <a:pt x="124" y="3"/>
                </a:cubicBezTo>
                <a:cubicBezTo>
                  <a:pt x="161" y="9"/>
                  <a:pt x="181" y="49"/>
                  <a:pt x="184" y="55"/>
                </a:cubicBezTo>
                <a:cubicBezTo>
                  <a:pt x="187" y="61"/>
                  <a:pt x="184" y="72"/>
                  <a:pt x="176" y="75"/>
                </a:cubicBezTo>
                <a:cubicBezTo>
                  <a:pt x="170" y="78"/>
                  <a:pt x="158" y="75"/>
                  <a:pt x="156" y="69"/>
                </a:cubicBezTo>
                <a:cubicBezTo>
                  <a:pt x="153" y="61"/>
                  <a:pt x="138" y="38"/>
                  <a:pt x="121" y="35"/>
                </a:cubicBezTo>
                <a:cubicBezTo>
                  <a:pt x="109" y="32"/>
                  <a:pt x="98" y="38"/>
                  <a:pt x="83" y="52"/>
                </a:cubicBezTo>
                <a:lnTo>
                  <a:pt x="83" y="52"/>
                </a:lnTo>
                <a:cubicBezTo>
                  <a:pt x="32" y="95"/>
                  <a:pt x="156" y="326"/>
                  <a:pt x="254" y="513"/>
                </a:cubicBezTo>
                <a:cubicBezTo>
                  <a:pt x="297" y="594"/>
                  <a:pt x="337" y="672"/>
                  <a:pt x="369" y="741"/>
                </a:cubicBezTo>
                <a:cubicBezTo>
                  <a:pt x="441" y="894"/>
                  <a:pt x="493" y="929"/>
                  <a:pt x="516" y="937"/>
                </a:cubicBezTo>
                <a:cubicBezTo>
                  <a:pt x="527" y="940"/>
                  <a:pt x="533" y="940"/>
                  <a:pt x="533" y="940"/>
                </a:cubicBezTo>
                <a:lnTo>
                  <a:pt x="533" y="940"/>
                </a:lnTo>
                <a:cubicBezTo>
                  <a:pt x="542" y="934"/>
                  <a:pt x="551" y="937"/>
                  <a:pt x="557" y="943"/>
                </a:cubicBezTo>
                <a:cubicBezTo>
                  <a:pt x="559" y="952"/>
                  <a:pt x="557" y="960"/>
                  <a:pt x="551" y="966"/>
                </a:cubicBezTo>
                <a:lnTo>
                  <a:pt x="547" y="96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44" name="TextBox 143"/>
          <p:cNvSpPr txBox="1"/>
          <p:nvPr/>
        </p:nvSpPr>
        <p:spPr>
          <a:xfrm rot="18347534">
            <a:off x="807874" y="3225358"/>
            <a:ext cx="1975441" cy="686324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400" b="1" dirty="0" smtClean="0">
                <a:solidFill>
                  <a:schemeClr val="accent1"/>
                </a:solidFill>
                <a:latin typeface="+mj-lt"/>
                <a:cs typeface="Source Sans Pro"/>
              </a:rPr>
              <a:t>Warning</a:t>
            </a:r>
            <a:endParaRPr lang="en-US" sz="3400" b="1" dirty="0">
              <a:solidFill>
                <a:schemeClr val="accent1"/>
              </a:solidFill>
              <a:latin typeface="+mj-lt"/>
              <a:cs typeface="Source Sans Pro"/>
            </a:endParaRPr>
          </a:p>
        </p:txBody>
      </p:sp>
      <p:sp>
        <p:nvSpPr>
          <p:cNvPr id="146" name="TextBox 145"/>
          <p:cNvSpPr txBox="1"/>
          <p:nvPr/>
        </p:nvSpPr>
        <p:spPr>
          <a:xfrm rot="16687595">
            <a:off x="2311637" y="4342160"/>
            <a:ext cx="1526407" cy="855601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>
                <a:solidFill>
                  <a:schemeClr val="bg1"/>
                </a:solidFill>
                <a:latin typeface="+mj-lt"/>
                <a:cs typeface="Source Sans Pro"/>
              </a:rPr>
              <a:t>IDEA</a:t>
            </a:r>
          </a:p>
        </p:txBody>
      </p:sp>
      <p:sp>
        <p:nvSpPr>
          <p:cNvPr id="148" name="TextBox 147"/>
          <p:cNvSpPr txBox="1"/>
          <p:nvPr/>
        </p:nvSpPr>
        <p:spPr>
          <a:xfrm rot="3150159">
            <a:off x="3764283" y="3802349"/>
            <a:ext cx="2203196" cy="517046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Source Sans Pro"/>
              </a:rPr>
              <a:t>REALIZATION</a:t>
            </a:r>
          </a:p>
        </p:txBody>
      </p:sp>
      <p:sp>
        <p:nvSpPr>
          <p:cNvPr id="149" name="TextBox 148"/>
          <p:cNvSpPr txBox="1"/>
          <p:nvPr/>
        </p:nvSpPr>
        <p:spPr>
          <a:xfrm rot="15390264">
            <a:off x="3208786" y="4379083"/>
            <a:ext cx="1773847" cy="567830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dirty="0">
                <a:solidFill>
                  <a:schemeClr val="bg1"/>
                </a:solidFill>
                <a:latin typeface="+mj-lt"/>
                <a:cs typeface="Source Sans Pro"/>
              </a:rPr>
              <a:t>PLANING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85413" y="2280836"/>
            <a:ext cx="4315753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+mj-lt"/>
                <a:cs typeface="Source Sans Pro"/>
              </a:rPr>
              <a:t>컨트롤러와 </a:t>
            </a:r>
            <a:r>
              <a:rPr lang="en-US" altLang="ko-KR" sz="1600" b="1" dirty="0" smtClean="0">
                <a:latin typeface="+mj-lt"/>
                <a:cs typeface="Source Sans Pro"/>
              </a:rPr>
              <a:t>PC</a:t>
            </a:r>
            <a:r>
              <a:rPr lang="ko-KR" altLang="en-US" sz="1600" b="1" dirty="0" smtClean="0">
                <a:latin typeface="+mj-lt"/>
                <a:cs typeface="Source Sans Pro"/>
              </a:rPr>
              <a:t>의 연결은 유선연결로 한다</a:t>
            </a:r>
            <a:r>
              <a:rPr lang="en-US" altLang="ko-KR" sz="1600" b="1" dirty="0" smtClean="0">
                <a:latin typeface="+mj-lt"/>
                <a:cs typeface="Source Sans Pro"/>
              </a:rPr>
              <a:t>. </a:t>
            </a:r>
            <a:endParaRPr lang="en-US" sz="1600" b="1" dirty="0">
              <a:latin typeface="+mj-lt"/>
              <a:cs typeface="Source Sans Pr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7788" y="3236188"/>
            <a:ext cx="4687604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전용게임에서만 컨트롤러가 작동한다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. 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310" y="4232708"/>
            <a:ext cx="3128338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rgbClr val="726F6F"/>
                </a:solidFill>
              </a:rPr>
              <a:t> </a:t>
            </a:r>
            <a:endParaRPr lang="ko-KR" altLang="en-US" sz="1200" b="1" dirty="0">
              <a:solidFill>
                <a:srgbClr val="726F6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48731" y="2348460"/>
            <a:ext cx="288000" cy="288000"/>
            <a:chOff x="6639495" y="2312207"/>
            <a:chExt cx="454157" cy="454217"/>
          </a:xfrm>
        </p:grpSpPr>
        <p:sp>
          <p:nvSpPr>
            <p:cNvPr id="45" name="Rectangle 44"/>
            <p:cNvSpPr/>
            <p:nvPr/>
          </p:nvSpPr>
          <p:spPr>
            <a:xfrm>
              <a:off x="6639495" y="2312207"/>
              <a:ext cx="454157" cy="4542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6722919" y="2423922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49996" y="3302254"/>
            <a:ext cx="288000" cy="288000"/>
            <a:chOff x="6639495" y="4036441"/>
            <a:chExt cx="454157" cy="454217"/>
          </a:xfrm>
        </p:grpSpPr>
        <p:sp>
          <p:nvSpPr>
            <p:cNvPr id="53" name="Rectangle 52"/>
            <p:cNvSpPr/>
            <p:nvPr/>
          </p:nvSpPr>
          <p:spPr>
            <a:xfrm>
              <a:off x="6639495" y="4036441"/>
              <a:ext cx="454157" cy="4542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auto">
            <a:xfrm>
              <a:off x="6722919" y="4152548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48731" y="4279087"/>
            <a:ext cx="288000" cy="288000"/>
            <a:chOff x="6639495" y="4906527"/>
            <a:chExt cx="454157" cy="454217"/>
          </a:xfrm>
        </p:grpSpPr>
        <p:sp>
          <p:nvSpPr>
            <p:cNvPr id="57" name="Rectangle 56"/>
            <p:cNvSpPr/>
            <p:nvPr/>
          </p:nvSpPr>
          <p:spPr>
            <a:xfrm>
              <a:off x="6639495" y="4906527"/>
              <a:ext cx="454157" cy="45421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0" name="Freeform 29"/>
            <p:cNvSpPr>
              <a:spLocks/>
            </p:cNvSpPr>
            <p:nvPr/>
          </p:nvSpPr>
          <p:spPr bwMode="auto">
            <a:xfrm>
              <a:off x="6722919" y="5022862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Constraints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4856" y="4203004"/>
            <a:ext cx="4886516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진동센서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err="1" smtClean="0">
                <a:latin typeface="Source Sans Pro"/>
                <a:cs typeface="Source Sans Pro"/>
              </a:rPr>
              <a:t>자이로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 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롤러 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버튼을 사용한다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. 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위험관리</a:t>
            </a:r>
            <a:endParaRPr lang="en-US" altLang="ko-KR" sz="4000" b="1" smtClean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360" y="1621597"/>
            <a:ext cx="11181266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smtClean="0"/>
              <a:t>   </a:t>
            </a:r>
            <a:r>
              <a:rPr lang="ko-KR" altLang="ko-KR" sz="1500" b="1" smtClean="0"/>
              <a:t>우리는 </a:t>
            </a:r>
            <a:r>
              <a:rPr lang="ko-KR" altLang="ko-KR" sz="1500" b="1"/>
              <a:t>프로젝트 완성 후</a:t>
            </a:r>
            <a:r>
              <a:rPr lang="en-US" altLang="ko-KR" sz="1500" b="1"/>
              <a:t>, </a:t>
            </a:r>
            <a:r>
              <a:rPr lang="ko-KR" altLang="ko-KR" sz="1500" b="1"/>
              <a:t>게임 컨트롤러의 기능이 </a:t>
            </a:r>
            <a:r>
              <a:rPr lang="ko-KR" altLang="ko-KR" sz="1500" b="1" smtClean="0"/>
              <a:t>정의한 </a:t>
            </a:r>
            <a:r>
              <a:rPr lang="ko-KR" altLang="ko-KR" sz="1500" b="1"/>
              <a:t>테스트 케이스 기준을 모두 만족했다</a:t>
            </a:r>
            <a:r>
              <a:rPr lang="en-US" altLang="ko-KR" sz="1500" b="1" smtClean="0"/>
              <a:t>.</a:t>
            </a:r>
            <a:br>
              <a:rPr lang="en-US" altLang="ko-KR" sz="1500" b="1" smtClean="0"/>
            </a:br>
            <a:r>
              <a:rPr lang="en-US" altLang="ko-KR" sz="1500" b="1" smtClean="0"/>
              <a:t>   </a:t>
            </a:r>
            <a:r>
              <a:rPr lang="ko-KR" altLang="en-US" sz="1500" b="1" smtClean="0"/>
              <a:t>만약 </a:t>
            </a:r>
            <a:r>
              <a:rPr lang="ko-KR" altLang="en-US" sz="1500" b="1" smtClean="0"/>
              <a:t>테스트 기준을 통과하지 못하면 게임 컨트롤러는 제대로 작동하지 않아 게임이 불가능할 것이다</a:t>
            </a:r>
            <a:r>
              <a:rPr lang="en-US" altLang="ko-KR" sz="1500" b="1" smtClean="0"/>
              <a:t>.</a:t>
            </a:r>
          </a:p>
          <a:p>
            <a:pPr marL="342900" indent="-342900">
              <a:buAutoNum type="arabicPeriod"/>
            </a:pPr>
            <a:endParaRPr lang="en-US" altLang="ko-KR" sz="1500" b="1" smtClean="0"/>
          </a:p>
          <a:p>
            <a:endParaRPr lang="en-US" altLang="ko-KR" sz="1500" b="1"/>
          </a:p>
          <a:p>
            <a:endParaRPr lang="en-US" altLang="ko-KR" sz="1500" b="1" smtClean="0"/>
          </a:p>
          <a:p>
            <a:r>
              <a:rPr lang="en-US" altLang="ko-KR" sz="1500" b="1" smtClean="0"/>
              <a:t>   </a:t>
            </a:r>
            <a:r>
              <a:rPr lang="ko-KR" altLang="ko-KR" sz="1500" b="1" smtClean="0"/>
              <a:t>우리는 </a:t>
            </a:r>
            <a:r>
              <a:rPr lang="ko-KR" altLang="ko-KR" sz="1500" b="1"/>
              <a:t>주</a:t>
            </a:r>
            <a:r>
              <a:rPr lang="en-US" altLang="ko-KR" sz="1500" b="1"/>
              <a:t> 3</a:t>
            </a:r>
            <a:r>
              <a:rPr lang="ko-KR" altLang="ko-KR" sz="1500" b="1"/>
              <a:t>회 회의를 하여</a:t>
            </a:r>
            <a:r>
              <a:rPr lang="en-US" altLang="ko-KR" sz="1500" b="1"/>
              <a:t>, </a:t>
            </a:r>
            <a:r>
              <a:rPr lang="ko-KR" altLang="ko-KR" sz="1500" b="1"/>
              <a:t>보고서 등 산출물 관리 확인과 스케줄 관리를 철저히 확인했다</a:t>
            </a:r>
            <a:r>
              <a:rPr lang="en-US" altLang="ko-KR" sz="1500" b="1"/>
              <a:t>.</a:t>
            </a:r>
            <a:br>
              <a:rPr lang="en-US" altLang="ko-KR" sz="1500" b="1"/>
            </a:br>
            <a:r>
              <a:rPr lang="en-US" altLang="ko-KR" sz="1500" b="1"/>
              <a:t>   </a:t>
            </a:r>
            <a:r>
              <a:rPr lang="ko-KR" altLang="en-US" sz="1500" b="1"/>
              <a:t>만약 산출물 관리나 스케줄 관리가 철저히 이루어지지 않을 경우</a:t>
            </a:r>
            <a:r>
              <a:rPr lang="en-US" altLang="ko-KR" sz="1500" b="1"/>
              <a:t>, </a:t>
            </a:r>
            <a:r>
              <a:rPr lang="ko-KR" altLang="en-US" sz="1500" b="1" smtClean="0"/>
              <a:t>구현 </a:t>
            </a:r>
            <a:r>
              <a:rPr lang="ko-KR" altLang="en-US" sz="1500" b="1"/>
              <a:t>과정에서 많은 시행착오와 많은 시간을 낭비할 </a:t>
            </a:r>
            <a:r>
              <a:rPr lang="ko-KR" altLang="en-US" sz="1500" b="1"/>
              <a:t>것이다</a:t>
            </a:r>
            <a:r>
              <a:rPr lang="en-US" altLang="ko-KR" sz="1500" b="1" smtClean="0"/>
              <a:t>.</a:t>
            </a:r>
            <a:endParaRPr lang="en-US" altLang="ko-KR" sz="1500" b="1" smtClean="0"/>
          </a:p>
          <a:p>
            <a:endParaRPr lang="en-US" altLang="ko-KR" sz="1500" b="1" smtClean="0"/>
          </a:p>
          <a:p>
            <a:endParaRPr lang="en-US" altLang="ko-KR" sz="1500" b="1"/>
          </a:p>
          <a:p>
            <a:endParaRPr lang="ko-KR" altLang="ko-KR" sz="1500" b="1"/>
          </a:p>
          <a:p>
            <a:r>
              <a:rPr lang="en-US" altLang="ko-KR" sz="1500" b="1" smtClean="0"/>
              <a:t>   </a:t>
            </a:r>
            <a:r>
              <a:rPr lang="ko-KR" altLang="ko-KR" sz="1500" b="1" smtClean="0"/>
              <a:t>프로젝트 </a:t>
            </a:r>
            <a:r>
              <a:rPr lang="ko-KR" altLang="ko-KR" sz="1500" b="1"/>
              <a:t>완성 후</a:t>
            </a:r>
            <a:r>
              <a:rPr lang="en-US" altLang="ko-KR" sz="1500" b="1"/>
              <a:t>, </a:t>
            </a:r>
            <a:r>
              <a:rPr lang="ko-KR" altLang="ko-KR" sz="1500" b="1"/>
              <a:t>설문조사를 통해 고객들이</a:t>
            </a:r>
            <a:r>
              <a:rPr lang="en-US" altLang="ko-KR" sz="1500" b="1"/>
              <a:t> 70%</a:t>
            </a:r>
            <a:r>
              <a:rPr lang="ko-KR" altLang="ko-KR" sz="1500" b="1"/>
              <a:t>이상 독특하다고 느꼈다</a:t>
            </a:r>
            <a:r>
              <a:rPr lang="en-US" altLang="ko-KR" sz="1500" b="1" smtClean="0"/>
              <a:t>.</a:t>
            </a:r>
          </a:p>
          <a:p>
            <a:r>
              <a:rPr lang="en-US" altLang="ko-KR" sz="1500" b="1"/>
              <a:t> </a:t>
            </a:r>
            <a:r>
              <a:rPr lang="en-US" altLang="ko-KR" sz="1500" b="1" smtClean="0"/>
              <a:t>  </a:t>
            </a:r>
            <a:r>
              <a:rPr lang="ko-KR" altLang="en-US" sz="1500" b="1" smtClean="0"/>
              <a:t>만약 고객들이 </a:t>
            </a:r>
            <a:r>
              <a:rPr lang="en-US" altLang="ko-KR" sz="1500" b="1" smtClean="0"/>
              <a:t>30%</a:t>
            </a:r>
            <a:r>
              <a:rPr lang="ko-KR" altLang="en-US" sz="1500" b="1" smtClean="0"/>
              <a:t>이상 독특하지 않다고 느낀다면</a:t>
            </a:r>
            <a:r>
              <a:rPr lang="en-US" altLang="ko-KR" sz="1500" b="1" smtClean="0"/>
              <a:t>, </a:t>
            </a:r>
            <a:r>
              <a:rPr lang="ko-KR" altLang="en-US" sz="1500" b="1" smtClean="0"/>
              <a:t>독특한 게임 컨트롤러의 제작 목표에 실패한 것이다</a:t>
            </a:r>
            <a:r>
              <a:rPr lang="en-US" altLang="ko-KR" sz="1500" b="1" smtClean="0"/>
              <a:t>.</a:t>
            </a:r>
          </a:p>
          <a:p>
            <a:endParaRPr lang="en-US" altLang="ko-KR" sz="1500" b="1"/>
          </a:p>
          <a:p>
            <a:endParaRPr lang="ko-KR" altLang="ko-KR" sz="1500" b="1"/>
          </a:p>
          <a:p>
            <a:endParaRPr lang="ko-KR" altLang="en-US" sz="1500" b="1"/>
          </a:p>
        </p:txBody>
      </p:sp>
      <p:grpSp>
        <p:nvGrpSpPr>
          <p:cNvPr id="6" name="그룹 5"/>
          <p:cNvGrpSpPr/>
          <p:nvPr/>
        </p:nvGrpSpPr>
        <p:grpSpPr>
          <a:xfrm>
            <a:off x="9340740" y="3769224"/>
            <a:ext cx="2633848" cy="2769688"/>
            <a:chOff x="13803165" y="3053524"/>
            <a:chExt cx="7658617" cy="8053608"/>
          </a:xfrm>
        </p:grpSpPr>
        <p:sp>
          <p:nvSpPr>
            <p:cNvPr id="7" name="Freeform 3"/>
            <p:cNvSpPr/>
            <p:nvPr/>
          </p:nvSpPr>
          <p:spPr>
            <a:xfrm>
              <a:off x="16634142" y="6628906"/>
              <a:ext cx="3983830" cy="3983830"/>
            </a:xfrm>
            <a:custGeom>
              <a:avLst/>
              <a:gdLst>
                <a:gd name="connsiteX0" fmla="*/ 2827740 w 3983830"/>
                <a:gd name="connsiteY0" fmla="*/ 635176 h 3983830"/>
                <a:gd name="connsiteX1" fmla="*/ 3137618 w 3983830"/>
                <a:gd name="connsiteY1" fmla="*/ 375143 h 3983830"/>
                <a:gd name="connsiteX2" fmla="*/ 3385176 w 3983830"/>
                <a:gd name="connsiteY2" fmla="*/ 582868 h 3983830"/>
                <a:gd name="connsiteX3" fmla="*/ 3182903 w 3983830"/>
                <a:gd name="connsiteY3" fmla="*/ 933193 h 3983830"/>
                <a:gd name="connsiteX4" fmla="*/ 3504289 w 3983830"/>
                <a:gd name="connsiteY4" fmla="*/ 1489850 h 3983830"/>
                <a:gd name="connsiteX5" fmla="*/ 3908816 w 3983830"/>
                <a:gd name="connsiteY5" fmla="*/ 1489840 h 3983830"/>
                <a:gd name="connsiteX6" fmla="*/ 3964932 w 3983830"/>
                <a:gd name="connsiteY6" fmla="*/ 1808093 h 3983830"/>
                <a:gd name="connsiteX7" fmla="*/ 3584798 w 3983830"/>
                <a:gd name="connsiteY7" fmla="*/ 1946439 h 3983830"/>
                <a:gd name="connsiteX8" fmla="*/ 3473182 w 3983830"/>
                <a:gd name="connsiteY8" fmla="*/ 2579446 h 3983830"/>
                <a:gd name="connsiteX9" fmla="*/ 3783074 w 3983830"/>
                <a:gd name="connsiteY9" fmla="*/ 2839463 h 3983830"/>
                <a:gd name="connsiteX10" fmla="*/ 3621493 w 3983830"/>
                <a:gd name="connsiteY10" fmla="*/ 3119330 h 3983830"/>
                <a:gd name="connsiteX11" fmla="*/ 3241365 w 3983830"/>
                <a:gd name="connsiteY11" fmla="*/ 2980964 h 3983830"/>
                <a:gd name="connsiteX12" fmla="*/ 2748973 w 3983830"/>
                <a:gd name="connsiteY12" fmla="*/ 3394130 h 3983830"/>
                <a:gd name="connsiteX13" fmla="*/ 2819229 w 3983830"/>
                <a:gd name="connsiteY13" fmla="*/ 3792509 h 3983830"/>
                <a:gd name="connsiteX14" fmla="*/ 2515555 w 3983830"/>
                <a:gd name="connsiteY14" fmla="*/ 3903038 h 3983830"/>
                <a:gd name="connsiteX15" fmla="*/ 2313301 w 3983830"/>
                <a:gd name="connsiteY15" fmla="*/ 3552702 h 3983830"/>
                <a:gd name="connsiteX16" fmla="*/ 1670529 w 3983830"/>
                <a:gd name="connsiteY16" fmla="*/ 3552702 h 3983830"/>
                <a:gd name="connsiteX17" fmla="*/ 1468275 w 3983830"/>
                <a:gd name="connsiteY17" fmla="*/ 3903038 h 3983830"/>
                <a:gd name="connsiteX18" fmla="*/ 1164601 w 3983830"/>
                <a:gd name="connsiteY18" fmla="*/ 3792509 h 3983830"/>
                <a:gd name="connsiteX19" fmla="*/ 1234857 w 3983830"/>
                <a:gd name="connsiteY19" fmla="*/ 3394130 h 3983830"/>
                <a:gd name="connsiteX20" fmla="*/ 742465 w 3983830"/>
                <a:gd name="connsiteY20" fmla="*/ 2980964 h 3983830"/>
                <a:gd name="connsiteX21" fmla="*/ 362337 w 3983830"/>
                <a:gd name="connsiteY21" fmla="*/ 3119330 h 3983830"/>
                <a:gd name="connsiteX22" fmla="*/ 200756 w 3983830"/>
                <a:gd name="connsiteY22" fmla="*/ 2839463 h 3983830"/>
                <a:gd name="connsiteX23" fmla="*/ 510648 w 3983830"/>
                <a:gd name="connsiteY23" fmla="*/ 2579446 h 3983830"/>
                <a:gd name="connsiteX24" fmla="*/ 399032 w 3983830"/>
                <a:gd name="connsiteY24" fmla="*/ 1946439 h 3983830"/>
                <a:gd name="connsiteX25" fmla="*/ 18898 w 3983830"/>
                <a:gd name="connsiteY25" fmla="*/ 1808093 h 3983830"/>
                <a:gd name="connsiteX26" fmla="*/ 75014 w 3983830"/>
                <a:gd name="connsiteY26" fmla="*/ 1489840 h 3983830"/>
                <a:gd name="connsiteX27" fmla="*/ 479541 w 3983830"/>
                <a:gd name="connsiteY27" fmla="*/ 1489850 h 3983830"/>
                <a:gd name="connsiteX28" fmla="*/ 800927 w 3983830"/>
                <a:gd name="connsiteY28" fmla="*/ 933193 h 3983830"/>
                <a:gd name="connsiteX29" fmla="*/ 598654 w 3983830"/>
                <a:gd name="connsiteY29" fmla="*/ 582868 h 3983830"/>
                <a:gd name="connsiteX30" fmla="*/ 846212 w 3983830"/>
                <a:gd name="connsiteY30" fmla="*/ 375143 h 3983830"/>
                <a:gd name="connsiteX31" fmla="*/ 1156090 w 3983830"/>
                <a:gd name="connsiteY31" fmla="*/ 635176 h 3983830"/>
                <a:gd name="connsiteX32" fmla="*/ 1760098 w 3983830"/>
                <a:gd name="connsiteY32" fmla="*/ 415335 h 3983830"/>
                <a:gd name="connsiteX33" fmla="*/ 1830333 w 3983830"/>
                <a:gd name="connsiteY33" fmla="*/ 16952 h 3983830"/>
                <a:gd name="connsiteX34" fmla="*/ 2153497 w 3983830"/>
                <a:gd name="connsiteY34" fmla="*/ 16952 h 3983830"/>
                <a:gd name="connsiteX35" fmla="*/ 2223731 w 3983830"/>
                <a:gd name="connsiteY35" fmla="*/ 415335 h 3983830"/>
                <a:gd name="connsiteX36" fmla="*/ 2827739 w 3983830"/>
                <a:gd name="connsiteY36" fmla="*/ 635176 h 3983830"/>
                <a:gd name="connsiteX37" fmla="*/ 2827740 w 3983830"/>
                <a:gd name="connsiteY37" fmla="*/ 635176 h 398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83830" h="3983830">
                  <a:moveTo>
                    <a:pt x="2827740" y="635176"/>
                  </a:moveTo>
                  <a:lnTo>
                    <a:pt x="3137618" y="375143"/>
                  </a:lnTo>
                  <a:lnTo>
                    <a:pt x="3385176" y="582868"/>
                  </a:lnTo>
                  <a:lnTo>
                    <a:pt x="3182903" y="933193"/>
                  </a:lnTo>
                  <a:cubicBezTo>
                    <a:pt x="3326731" y="1094989"/>
                    <a:pt x="3436083" y="1284394"/>
                    <a:pt x="3504289" y="1489850"/>
                  </a:cubicBezTo>
                  <a:lnTo>
                    <a:pt x="3908816" y="1489840"/>
                  </a:lnTo>
                  <a:lnTo>
                    <a:pt x="3964932" y="1808093"/>
                  </a:lnTo>
                  <a:lnTo>
                    <a:pt x="3584798" y="1946439"/>
                  </a:lnTo>
                  <a:cubicBezTo>
                    <a:pt x="3590976" y="2162832"/>
                    <a:pt x="3552998" y="2378216"/>
                    <a:pt x="3473182" y="2579446"/>
                  </a:cubicBezTo>
                  <a:lnTo>
                    <a:pt x="3783074" y="2839463"/>
                  </a:lnTo>
                  <a:lnTo>
                    <a:pt x="3621493" y="3119330"/>
                  </a:lnTo>
                  <a:lnTo>
                    <a:pt x="3241365" y="2980964"/>
                  </a:lnTo>
                  <a:cubicBezTo>
                    <a:pt x="3107003" y="3150702"/>
                    <a:pt x="2939464" y="3291283"/>
                    <a:pt x="2748973" y="3394130"/>
                  </a:cubicBezTo>
                  <a:lnTo>
                    <a:pt x="2819229" y="3792509"/>
                  </a:lnTo>
                  <a:lnTo>
                    <a:pt x="2515555" y="3903038"/>
                  </a:lnTo>
                  <a:lnTo>
                    <a:pt x="2313301" y="3552702"/>
                  </a:lnTo>
                  <a:cubicBezTo>
                    <a:pt x="2101268" y="3596362"/>
                    <a:pt x="1882562" y="3596362"/>
                    <a:pt x="1670529" y="3552702"/>
                  </a:cubicBezTo>
                  <a:lnTo>
                    <a:pt x="1468275" y="3903038"/>
                  </a:lnTo>
                  <a:lnTo>
                    <a:pt x="1164601" y="3792509"/>
                  </a:lnTo>
                  <a:lnTo>
                    <a:pt x="1234857" y="3394130"/>
                  </a:lnTo>
                  <a:cubicBezTo>
                    <a:pt x="1044366" y="3291284"/>
                    <a:pt x="876828" y="3150702"/>
                    <a:pt x="742465" y="2980964"/>
                  </a:cubicBezTo>
                  <a:lnTo>
                    <a:pt x="362337" y="3119330"/>
                  </a:lnTo>
                  <a:lnTo>
                    <a:pt x="200756" y="2839463"/>
                  </a:lnTo>
                  <a:lnTo>
                    <a:pt x="510648" y="2579446"/>
                  </a:lnTo>
                  <a:cubicBezTo>
                    <a:pt x="430832" y="2378216"/>
                    <a:pt x="392854" y="2162833"/>
                    <a:pt x="399032" y="1946439"/>
                  </a:cubicBezTo>
                  <a:lnTo>
                    <a:pt x="18898" y="1808093"/>
                  </a:lnTo>
                  <a:lnTo>
                    <a:pt x="75014" y="1489840"/>
                  </a:lnTo>
                  <a:lnTo>
                    <a:pt x="479541" y="1489850"/>
                  </a:lnTo>
                  <a:cubicBezTo>
                    <a:pt x="547747" y="1284394"/>
                    <a:pt x="657099" y="1094989"/>
                    <a:pt x="800927" y="933193"/>
                  </a:cubicBezTo>
                  <a:lnTo>
                    <a:pt x="598654" y="582868"/>
                  </a:lnTo>
                  <a:lnTo>
                    <a:pt x="846212" y="375143"/>
                  </a:lnTo>
                  <a:lnTo>
                    <a:pt x="1156090" y="635176"/>
                  </a:lnTo>
                  <a:cubicBezTo>
                    <a:pt x="1340403" y="521629"/>
                    <a:pt x="1545919" y="446827"/>
                    <a:pt x="1760098" y="415335"/>
                  </a:cubicBezTo>
                  <a:lnTo>
                    <a:pt x="1830333" y="16952"/>
                  </a:lnTo>
                  <a:lnTo>
                    <a:pt x="2153497" y="16952"/>
                  </a:lnTo>
                  <a:lnTo>
                    <a:pt x="2223731" y="415335"/>
                  </a:lnTo>
                  <a:cubicBezTo>
                    <a:pt x="2437910" y="446827"/>
                    <a:pt x="2643426" y="521629"/>
                    <a:pt x="2827739" y="635176"/>
                  </a:cubicBezTo>
                  <a:lnTo>
                    <a:pt x="2827740" y="6351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3477" tIns="1015743" rIns="883477" bIns="1085416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>
                <a:latin typeface="Calibri Light"/>
              </a:endParaRPr>
            </a:p>
          </p:txBody>
        </p:sp>
        <p:sp>
          <p:nvSpPr>
            <p:cNvPr id="8" name="Freeform 4"/>
            <p:cNvSpPr/>
            <p:nvPr/>
          </p:nvSpPr>
          <p:spPr>
            <a:xfrm>
              <a:off x="14316277" y="5687273"/>
              <a:ext cx="2897331" cy="2897331"/>
            </a:xfrm>
            <a:custGeom>
              <a:avLst/>
              <a:gdLst>
                <a:gd name="connsiteX0" fmla="*/ 2167919 w 2897331"/>
                <a:gd name="connsiteY0" fmla="*/ 733820 h 2897331"/>
                <a:gd name="connsiteX1" fmla="*/ 2595373 w 2897331"/>
                <a:gd name="connsiteY1" fmla="*/ 604994 h 2897331"/>
                <a:gd name="connsiteX2" fmla="*/ 2752661 w 2897331"/>
                <a:gd name="connsiteY2" fmla="*/ 877423 h 2897331"/>
                <a:gd name="connsiteX3" fmla="*/ 2427366 w 2897331"/>
                <a:gd name="connsiteY3" fmla="*/ 1183196 h 2897331"/>
                <a:gd name="connsiteX4" fmla="*/ 2427366 w 2897331"/>
                <a:gd name="connsiteY4" fmla="*/ 1714135 h 2897331"/>
                <a:gd name="connsiteX5" fmla="*/ 2752661 w 2897331"/>
                <a:gd name="connsiteY5" fmla="*/ 2019908 h 2897331"/>
                <a:gd name="connsiteX6" fmla="*/ 2595373 w 2897331"/>
                <a:gd name="connsiteY6" fmla="*/ 2292337 h 2897331"/>
                <a:gd name="connsiteX7" fmla="*/ 2167919 w 2897331"/>
                <a:gd name="connsiteY7" fmla="*/ 2163511 h 2897331"/>
                <a:gd name="connsiteX8" fmla="*/ 1708112 w 2897331"/>
                <a:gd name="connsiteY8" fmla="*/ 2428980 h 2897331"/>
                <a:gd name="connsiteX9" fmla="*/ 1605953 w 2897331"/>
                <a:gd name="connsiteY9" fmla="*/ 2863580 h 2897331"/>
                <a:gd name="connsiteX10" fmla="*/ 1291378 w 2897331"/>
                <a:gd name="connsiteY10" fmla="*/ 2863580 h 2897331"/>
                <a:gd name="connsiteX11" fmla="*/ 1189218 w 2897331"/>
                <a:gd name="connsiteY11" fmla="*/ 2428980 h 2897331"/>
                <a:gd name="connsiteX12" fmla="*/ 729411 w 2897331"/>
                <a:gd name="connsiteY12" fmla="*/ 2163511 h 2897331"/>
                <a:gd name="connsiteX13" fmla="*/ 301958 w 2897331"/>
                <a:gd name="connsiteY13" fmla="*/ 2292337 h 2897331"/>
                <a:gd name="connsiteX14" fmla="*/ 144670 w 2897331"/>
                <a:gd name="connsiteY14" fmla="*/ 2019908 h 2897331"/>
                <a:gd name="connsiteX15" fmla="*/ 469965 w 2897331"/>
                <a:gd name="connsiteY15" fmla="*/ 1714135 h 2897331"/>
                <a:gd name="connsiteX16" fmla="*/ 469965 w 2897331"/>
                <a:gd name="connsiteY16" fmla="*/ 1183196 h 2897331"/>
                <a:gd name="connsiteX17" fmla="*/ 144670 w 2897331"/>
                <a:gd name="connsiteY17" fmla="*/ 877423 h 2897331"/>
                <a:gd name="connsiteX18" fmla="*/ 301958 w 2897331"/>
                <a:gd name="connsiteY18" fmla="*/ 604994 h 2897331"/>
                <a:gd name="connsiteX19" fmla="*/ 729412 w 2897331"/>
                <a:gd name="connsiteY19" fmla="*/ 733820 h 2897331"/>
                <a:gd name="connsiteX20" fmla="*/ 1189219 w 2897331"/>
                <a:gd name="connsiteY20" fmla="*/ 468351 h 2897331"/>
                <a:gd name="connsiteX21" fmla="*/ 1291378 w 2897331"/>
                <a:gd name="connsiteY21" fmla="*/ 33751 h 2897331"/>
                <a:gd name="connsiteX22" fmla="*/ 1605953 w 2897331"/>
                <a:gd name="connsiteY22" fmla="*/ 33751 h 2897331"/>
                <a:gd name="connsiteX23" fmla="*/ 1708113 w 2897331"/>
                <a:gd name="connsiteY23" fmla="*/ 468351 h 2897331"/>
                <a:gd name="connsiteX24" fmla="*/ 2167920 w 2897331"/>
                <a:gd name="connsiteY24" fmla="*/ 733820 h 2897331"/>
                <a:gd name="connsiteX25" fmla="*/ 2167919 w 2897331"/>
                <a:gd name="connsiteY25" fmla="*/ 733820 h 289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97331" h="2897331">
                  <a:moveTo>
                    <a:pt x="2167919" y="733820"/>
                  </a:moveTo>
                  <a:lnTo>
                    <a:pt x="2595373" y="604994"/>
                  </a:lnTo>
                  <a:lnTo>
                    <a:pt x="2752661" y="877423"/>
                  </a:lnTo>
                  <a:lnTo>
                    <a:pt x="2427366" y="1183196"/>
                  </a:lnTo>
                  <a:cubicBezTo>
                    <a:pt x="2474519" y="1357035"/>
                    <a:pt x="2474519" y="1540296"/>
                    <a:pt x="2427366" y="1714135"/>
                  </a:cubicBezTo>
                  <a:lnTo>
                    <a:pt x="2752661" y="2019908"/>
                  </a:lnTo>
                  <a:lnTo>
                    <a:pt x="2595373" y="2292337"/>
                  </a:lnTo>
                  <a:lnTo>
                    <a:pt x="2167919" y="2163511"/>
                  </a:lnTo>
                  <a:cubicBezTo>
                    <a:pt x="2040947" y="2291266"/>
                    <a:pt x="1882238" y="2382897"/>
                    <a:pt x="1708112" y="2428980"/>
                  </a:cubicBezTo>
                  <a:lnTo>
                    <a:pt x="1605953" y="2863580"/>
                  </a:lnTo>
                  <a:lnTo>
                    <a:pt x="1291378" y="2863580"/>
                  </a:lnTo>
                  <a:lnTo>
                    <a:pt x="1189218" y="2428980"/>
                  </a:lnTo>
                  <a:cubicBezTo>
                    <a:pt x="1015093" y="2382896"/>
                    <a:pt x="856384" y="2291266"/>
                    <a:pt x="729411" y="2163511"/>
                  </a:cubicBezTo>
                  <a:lnTo>
                    <a:pt x="301958" y="2292337"/>
                  </a:lnTo>
                  <a:lnTo>
                    <a:pt x="144670" y="2019908"/>
                  </a:lnTo>
                  <a:lnTo>
                    <a:pt x="469965" y="1714135"/>
                  </a:lnTo>
                  <a:cubicBezTo>
                    <a:pt x="422812" y="1540296"/>
                    <a:pt x="422812" y="1357035"/>
                    <a:pt x="469965" y="1183196"/>
                  </a:cubicBezTo>
                  <a:lnTo>
                    <a:pt x="144670" y="877423"/>
                  </a:lnTo>
                  <a:lnTo>
                    <a:pt x="301958" y="604994"/>
                  </a:lnTo>
                  <a:lnTo>
                    <a:pt x="729412" y="733820"/>
                  </a:lnTo>
                  <a:cubicBezTo>
                    <a:pt x="856384" y="606065"/>
                    <a:pt x="1015093" y="514434"/>
                    <a:pt x="1189219" y="468351"/>
                  </a:cubicBezTo>
                  <a:lnTo>
                    <a:pt x="1291378" y="33751"/>
                  </a:lnTo>
                  <a:lnTo>
                    <a:pt x="1605953" y="33751"/>
                  </a:lnTo>
                  <a:lnTo>
                    <a:pt x="1708113" y="468351"/>
                  </a:lnTo>
                  <a:cubicBezTo>
                    <a:pt x="1882238" y="514435"/>
                    <a:pt x="2040947" y="606065"/>
                    <a:pt x="2167920" y="733820"/>
                  </a:cubicBezTo>
                  <a:lnTo>
                    <a:pt x="2167919" y="73382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5292" tIns="789700" rIns="785292" bIns="78970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kern="1200">
                <a:latin typeface="Calibri Light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>
              <a:off x="15620075" y="3369408"/>
              <a:ext cx="3476799" cy="3476799"/>
            </a:xfrm>
            <a:custGeom>
              <a:avLst/>
              <a:gdLst>
                <a:gd name="connsiteX0" fmla="*/ 2124118 w 2838793"/>
                <a:gd name="connsiteY0" fmla="*/ 718994 h 2838793"/>
                <a:gd name="connsiteX1" fmla="*/ 2542936 w 2838793"/>
                <a:gd name="connsiteY1" fmla="*/ 592770 h 2838793"/>
                <a:gd name="connsiteX2" fmla="*/ 2697046 w 2838793"/>
                <a:gd name="connsiteY2" fmla="*/ 859696 h 2838793"/>
                <a:gd name="connsiteX3" fmla="*/ 2378324 w 2838793"/>
                <a:gd name="connsiteY3" fmla="*/ 1159291 h 2838793"/>
                <a:gd name="connsiteX4" fmla="*/ 2378324 w 2838793"/>
                <a:gd name="connsiteY4" fmla="*/ 1679503 h 2838793"/>
                <a:gd name="connsiteX5" fmla="*/ 2697046 w 2838793"/>
                <a:gd name="connsiteY5" fmla="*/ 1979097 h 2838793"/>
                <a:gd name="connsiteX6" fmla="*/ 2542936 w 2838793"/>
                <a:gd name="connsiteY6" fmla="*/ 2246023 h 2838793"/>
                <a:gd name="connsiteX7" fmla="*/ 2124118 w 2838793"/>
                <a:gd name="connsiteY7" fmla="*/ 2119799 h 2838793"/>
                <a:gd name="connsiteX8" fmla="*/ 1673601 w 2838793"/>
                <a:gd name="connsiteY8" fmla="*/ 2379905 h 2838793"/>
                <a:gd name="connsiteX9" fmla="*/ 1573506 w 2838793"/>
                <a:gd name="connsiteY9" fmla="*/ 2805724 h 2838793"/>
                <a:gd name="connsiteX10" fmla="*/ 1265287 w 2838793"/>
                <a:gd name="connsiteY10" fmla="*/ 2805724 h 2838793"/>
                <a:gd name="connsiteX11" fmla="*/ 1165191 w 2838793"/>
                <a:gd name="connsiteY11" fmla="*/ 2379905 h 2838793"/>
                <a:gd name="connsiteX12" fmla="*/ 714674 w 2838793"/>
                <a:gd name="connsiteY12" fmla="*/ 2119799 h 2838793"/>
                <a:gd name="connsiteX13" fmla="*/ 295857 w 2838793"/>
                <a:gd name="connsiteY13" fmla="*/ 2246023 h 2838793"/>
                <a:gd name="connsiteX14" fmla="*/ 141747 w 2838793"/>
                <a:gd name="connsiteY14" fmla="*/ 1979097 h 2838793"/>
                <a:gd name="connsiteX15" fmla="*/ 460469 w 2838793"/>
                <a:gd name="connsiteY15" fmla="*/ 1679502 h 2838793"/>
                <a:gd name="connsiteX16" fmla="*/ 460469 w 2838793"/>
                <a:gd name="connsiteY16" fmla="*/ 1159290 h 2838793"/>
                <a:gd name="connsiteX17" fmla="*/ 141747 w 2838793"/>
                <a:gd name="connsiteY17" fmla="*/ 859696 h 2838793"/>
                <a:gd name="connsiteX18" fmla="*/ 295857 w 2838793"/>
                <a:gd name="connsiteY18" fmla="*/ 592770 h 2838793"/>
                <a:gd name="connsiteX19" fmla="*/ 714675 w 2838793"/>
                <a:gd name="connsiteY19" fmla="*/ 718994 h 2838793"/>
                <a:gd name="connsiteX20" fmla="*/ 1165192 w 2838793"/>
                <a:gd name="connsiteY20" fmla="*/ 458888 h 2838793"/>
                <a:gd name="connsiteX21" fmla="*/ 1265287 w 2838793"/>
                <a:gd name="connsiteY21" fmla="*/ 33069 h 2838793"/>
                <a:gd name="connsiteX22" fmla="*/ 1573506 w 2838793"/>
                <a:gd name="connsiteY22" fmla="*/ 33069 h 2838793"/>
                <a:gd name="connsiteX23" fmla="*/ 1673602 w 2838793"/>
                <a:gd name="connsiteY23" fmla="*/ 458888 h 2838793"/>
                <a:gd name="connsiteX24" fmla="*/ 2124119 w 2838793"/>
                <a:gd name="connsiteY24" fmla="*/ 718994 h 2838793"/>
                <a:gd name="connsiteX25" fmla="*/ 2124118 w 2838793"/>
                <a:gd name="connsiteY25" fmla="*/ 718994 h 283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38793" h="2838793">
                  <a:moveTo>
                    <a:pt x="1827180" y="718082"/>
                  </a:moveTo>
                  <a:lnTo>
                    <a:pt x="2130817" y="530025"/>
                  </a:lnTo>
                  <a:lnTo>
                    <a:pt x="2308768" y="707976"/>
                  </a:lnTo>
                  <a:lnTo>
                    <a:pt x="2120712" y="1011613"/>
                  </a:lnTo>
                  <a:cubicBezTo>
                    <a:pt x="2193144" y="1136182"/>
                    <a:pt x="2231089" y="1277795"/>
                    <a:pt x="2230645" y="1421891"/>
                  </a:cubicBezTo>
                  <a:lnTo>
                    <a:pt x="2545325" y="1590819"/>
                  </a:lnTo>
                  <a:lnTo>
                    <a:pt x="2480190" y="1833904"/>
                  </a:lnTo>
                  <a:lnTo>
                    <a:pt x="2123205" y="1822861"/>
                  </a:lnTo>
                  <a:cubicBezTo>
                    <a:pt x="2051541" y="1947873"/>
                    <a:pt x="1947873" y="2051542"/>
                    <a:pt x="1822860" y="2123206"/>
                  </a:cubicBezTo>
                  <a:lnTo>
                    <a:pt x="1833904" y="2480191"/>
                  </a:lnTo>
                  <a:lnTo>
                    <a:pt x="1590820" y="2545325"/>
                  </a:lnTo>
                  <a:lnTo>
                    <a:pt x="1421890" y="2230645"/>
                  </a:lnTo>
                  <a:cubicBezTo>
                    <a:pt x="1277795" y="2231088"/>
                    <a:pt x="1136181" y="2193143"/>
                    <a:pt x="1011612" y="2120712"/>
                  </a:cubicBezTo>
                  <a:lnTo>
                    <a:pt x="707976" y="2308768"/>
                  </a:lnTo>
                  <a:lnTo>
                    <a:pt x="530025" y="2130817"/>
                  </a:lnTo>
                  <a:lnTo>
                    <a:pt x="718081" y="1827180"/>
                  </a:lnTo>
                  <a:cubicBezTo>
                    <a:pt x="645649" y="1702611"/>
                    <a:pt x="607704" y="1560998"/>
                    <a:pt x="608148" y="1416902"/>
                  </a:cubicBezTo>
                  <a:lnTo>
                    <a:pt x="293468" y="1247974"/>
                  </a:lnTo>
                  <a:lnTo>
                    <a:pt x="358603" y="1004889"/>
                  </a:lnTo>
                  <a:lnTo>
                    <a:pt x="715588" y="1015932"/>
                  </a:lnTo>
                  <a:cubicBezTo>
                    <a:pt x="787252" y="890920"/>
                    <a:pt x="890920" y="787251"/>
                    <a:pt x="1015933" y="715587"/>
                  </a:cubicBezTo>
                  <a:lnTo>
                    <a:pt x="1004889" y="358602"/>
                  </a:lnTo>
                  <a:lnTo>
                    <a:pt x="1247973" y="293468"/>
                  </a:lnTo>
                  <a:lnTo>
                    <a:pt x="1416903" y="608148"/>
                  </a:lnTo>
                  <a:cubicBezTo>
                    <a:pt x="1560998" y="607705"/>
                    <a:pt x="1702612" y="645650"/>
                    <a:pt x="1827181" y="718081"/>
                  </a:cubicBezTo>
                  <a:lnTo>
                    <a:pt x="1827180" y="718082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2593" tIns="1002593" rIns="1002594" bIns="1002594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800" kern="1200">
                <a:latin typeface="Calibri Light"/>
              </a:endParaRPr>
            </a:p>
          </p:txBody>
        </p:sp>
        <p:sp>
          <p:nvSpPr>
            <p:cNvPr id="10" name="Circular Arrow 6"/>
            <p:cNvSpPr/>
            <p:nvPr/>
          </p:nvSpPr>
          <p:spPr>
            <a:xfrm>
              <a:off x="16362480" y="6007830"/>
              <a:ext cx="5099302" cy="5099302"/>
            </a:xfrm>
            <a:prstGeom prst="circularArrow">
              <a:avLst>
                <a:gd name="adj1" fmla="val 4688"/>
                <a:gd name="adj2" fmla="val 299029"/>
                <a:gd name="adj3" fmla="val 2560327"/>
                <a:gd name="adj4" fmla="val 15769225"/>
                <a:gd name="adj5" fmla="val 54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7"/>
            <p:cNvSpPr/>
            <p:nvPr/>
          </p:nvSpPr>
          <p:spPr>
            <a:xfrm>
              <a:off x="13803165" y="5033119"/>
              <a:ext cx="3704962" cy="3704962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ircular Arrow 8"/>
            <p:cNvSpPr/>
            <p:nvPr/>
          </p:nvSpPr>
          <p:spPr>
            <a:xfrm>
              <a:off x="15282436" y="3053524"/>
              <a:ext cx="3994695" cy="3994695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38"/>
            <p:cNvSpPr>
              <a:spLocks noChangeArrowheads="1"/>
            </p:cNvSpPr>
            <p:nvPr/>
          </p:nvSpPr>
          <p:spPr bwMode="auto">
            <a:xfrm>
              <a:off x="18116406" y="8086636"/>
              <a:ext cx="1107449" cy="1114333"/>
            </a:xfrm>
            <a:custGeom>
              <a:avLst/>
              <a:gdLst>
                <a:gd name="T0" fmla="*/ 427 w 619"/>
                <a:gd name="T1" fmla="*/ 177 h 619"/>
                <a:gd name="T2" fmla="*/ 427 w 619"/>
                <a:gd name="T3" fmla="*/ 177 h 619"/>
                <a:gd name="T4" fmla="*/ 398 w 619"/>
                <a:gd name="T5" fmla="*/ 177 h 619"/>
                <a:gd name="T6" fmla="*/ 280 w 619"/>
                <a:gd name="T7" fmla="*/ 398 h 619"/>
                <a:gd name="T8" fmla="*/ 206 w 619"/>
                <a:gd name="T9" fmla="*/ 339 h 619"/>
                <a:gd name="T10" fmla="*/ 177 w 619"/>
                <a:gd name="T11" fmla="*/ 339 h 619"/>
                <a:gd name="T12" fmla="*/ 177 w 619"/>
                <a:gd name="T13" fmla="*/ 353 h 619"/>
                <a:gd name="T14" fmla="*/ 265 w 619"/>
                <a:gd name="T15" fmla="*/ 441 h 619"/>
                <a:gd name="T16" fmla="*/ 294 w 619"/>
                <a:gd name="T17" fmla="*/ 441 h 619"/>
                <a:gd name="T18" fmla="*/ 441 w 619"/>
                <a:gd name="T19" fmla="*/ 206 h 619"/>
                <a:gd name="T20" fmla="*/ 427 w 619"/>
                <a:gd name="T21" fmla="*/ 177 h 619"/>
                <a:gd name="T22" fmla="*/ 545 w 619"/>
                <a:gd name="T23" fmla="*/ 0 h 619"/>
                <a:gd name="T24" fmla="*/ 545 w 619"/>
                <a:gd name="T25" fmla="*/ 0 h 619"/>
                <a:gd name="T26" fmla="*/ 73 w 619"/>
                <a:gd name="T27" fmla="*/ 0 h 619"/>
                <a:gd name="T28" fmla="*/ 0 w 619"/>
                <a:gd name="T29" fmla="*/ 74 h 619"/>
                <a:gd name="T30" fmla="*/ 0 w 619"/>
                <a:gd name="T31" fmla="*/ 545 h 619"/>
                <a:gd name="T32" fmla="*/ 73 w 619"/>
                <a:gd name="T33" fmla="*/ 618 h 619"/>
                <a:gd name="T34" fmla="*/ 545 w 619"/>
                <a:gd name="T35" fmla="*/ 618 h 619"/>
                <a:gd name="T36" fmla="*/ 618 w 619"/>
                <a:gd name="T37" fmla="*/ 545 h 619"/>
                <a:gd name="T38" fmla="*/ 618 w 619"/>
                <a:gd name="T39" fmla="*/ 74 h 619"/>
                <a:gd name="T40" fmla="*/ 545 w 619"/>
                <a:gd name="T41" fmla="*/ 0 h 619"/>
                <a:gd name="T42" fmla="*/ 589 w 619"/>
                <a:gd name="T43" fmla="*/ 545 h 619"/>
                <a:gd name="T44" fmla="*/ 589 w 619"/>
                <a:gd name="T45" fmla="*/ 545 h 619"/>
                <a:gd name="T46" fmla="*/ 545 w 619"/>
                <a:gd name="T47" fmla="*/ 589 h 619"/>
                <a:gd name="T48" fmla="*/ 73 w 619"/>
                <a:gd name="T49" fmla="*/ 589 h 619"/>
                <a:gd name="T50" fmla="*/ 29 w 619"/>
                <a:gd name="T51" fmla="*/ 545 h 619"/>
                <a:gd name="T52" fmla="*/ 29 w 619"/>
                <a:gd name="T53" fmla="*/ 74 h 619"/>
                <a:gd name="T54" fmla="*/ 73 w 619"/>
                <a:gd name="T55" fmla="*/ 29 h 619"/>
                <a:gd name="T56" fmla="*/ 545 w 619"/>
                <a:gd name="T57" fmla="*/ 29 h 619"/>
                <a:gd name="T58" fmla="*/ 589 w 619"/>
                <a:gd name="T59" fmla="*/ 74 h 619"/>
                <a:gd name="T60" fmla="*/ 589 w 619"/>
                <a:gd name="T61" fmla="*/ 54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9" h="619">
                  <a:moveTo>
                    <a:pt x="427" y="177"/>
                  </a:moveTo>
                  <a:lnTo>
                    <a:pt x="427" y="177"/>
                  </a:lnTo>
                  <a:cubicBezTo>
                    <a:pt x="412" y="162"/>
                    <a:pt x="412" y="177"/>
                    <a:pt x="398" y="177"/>
                  </a:cubicBezTo>
                  <a:cubicBezTo>
                    <a:pt x="280" y="398"/>
                    <a:pt x="280" y="398"/>
                    <a:pt x="280" y="398"/>
                  </a:cubicBezTo>
                  <a:cubicBezTo>
                    <a:pt x="206" y="339"/>
                    <a:pt x="206" y="339"/>
                    <a:pt x="206" y="339"/>
                  </a:cubicBezTo>
                  <a:cubicBezTo>
                    <a:pt x="191" y="324"/>
                    <a:pt x="191" y="324"/>
                    <a:pt x="177" y="339"/>
                  </a:cubicBezTo>
                  <a:cubicBezTo>
                    <a:pt x="162" y="339"/>
                    <a:pt x="162" y="353"/>
                    <a:pt x="177" y="353"/>
                  </a:cubicBezTo>
                  <a:cubicBezTo>
                    <a:pt x="265" y="441"/>
                    <a:pt x="265" y="441"/>
                    <a:pt x="265" y="441"/>
                  </a:cubicBezTo>
                  <a:cubicBezTo>
                    <a:pt x="280" y="457"/>
                    <a:pt x="280" y="457"/>
                    <a:pt x="294" y="441"/>
                  </a:cubicBezTo>
                  <a:lnTo>
                    <a:pt x="441" y="206"/>
                  </a:lnTo>
                  <a:cubicBezTo>
                    <a:pt x="441" y="191"/>
                    <a:pt x="441" y="177"/>
                    <a:pt x="427" y="177"/>
                  </a:cubicBezTo>
                  <a:close/>
                  <a:moveTo>
                    <a:pt x="545" y="0"/>
                  </a:moveTo>
                  <a:lnTo>
                    <a:pt x="545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29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18"/>
                    <a:pt x="73" y="618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89" y="618"/>
                    <a:pt x="618" y="589"/>
                    <a:pt x="618" y="545"/>
                  </a:cubicBezTo>
                  <a:cubicBezTo>
                    <a:pt x="618" y="74"/>
                    <a:pt x="618" y="74"/>
                    <a:pt x="618" y="74"/>
                  </a:cubicBezTo>
                  <a:cubicBezTo>
                    <a:pt x="618" y="29"/>
                    <a:pt x="589" y="0"/>
                    <a:pt x="545" y="0"/>
                  </a:cubicBezTo>
                  <a:close/>
                  <a:moveTo>
                    <a:pt x="589" y="545"/>
                  </a:moveTo>
                  <a:lnTo>
                    <a:pt x="589" y="545"/>
                  </a:lnTo>
                  <a:cubicBezTo>
                    <a:pt x="589" y="559"/>
                    <a:pt x="559" y="589"/>
                    <a:pt x="545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59"/>
                    <a:pt x="29" y="545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29"/>
                    <a:pt x="73" y="29"/>
                  </a:cubicBezTo>
                  <a:cubicBezTo>
                    <a:pt x="545" y="29"/>
                    <a:pt x="545" y="29"/>
                    <a:pt x="545" y="29"/>
                  </a:cubicBezTo>
                  <a:cubicBezTo>
                    <a:pt x="559" y="29"/>
                    <a:pt x="589" y="59"/>
                    <a:pt x="589" y="74"/>
                  </a:cubicBezTo>
                  <a:lnTo>
                    <a:pt x="589" y="5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97" tIns="121899" rIns="243797" bIns="121899" anchor="ctr"/>
            <a:lstStyle/>
            <a:p>
              <a:pPr>
                <a:defRPr/>
              </a:pPr>
              <a:endParaRPr lang="en-US"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" name="Freeform 82"/>
            <p:cNvSpPr>
              <a:spLocks noChangeArrowheads="1"/>
            </p:cNvSpPr>
            <p:nvPr/>
          </p:nvSpPr>
          <p:spPr bwMode="auto">
            <a:xfrm>
              <a:off x="15232751" y="6628906"/>
              <a:ext cx="1107449" cy="1140703"/>
            </a:xfrm>
            <a:custGeom>
              <a:avLst/>
              <a:gdLst>
                <a:gd name="T0" fmla="*/ 324 w 619"/>
                <a:gd name="T1" fmla="*/ 516 h 635"/>
                <a:gd name="T2" fmla="*/ 324 w 619"/>
                <a:gd name="T3" fmla="*/ 516 h 635"/>
                <a:gd name="T4" fmla="*/ 309 w 619"/>
                <a:gd name="T5" fmla="*/ 530 h 635"/>
                <a:gd name="T6" fmla="*/ 324 w 619"/>
                <a:gd name="T7" fmla="*/ 545 h 635"/>
                <a:gd name="T8" fmla="*/ 353 w 619"/>
                <a:gd name="T9" fmla="*/ 530 h 635"/>
                <a:gd name="T10" fmla="*/ 324 w 619"/>
                <a:gd name="T11" fmla="*/ 516 h 635"/>
                <a:gd name="T12" fmla="*/ 206 w 619"/>
                <a:gd name="T13" fmla="*/ 516 h 635"/>
                <a:gd name="T14" fmla="*/ 206 w 619"/>
                <a:gd name="T15" fmla="*/ 516 h 635"/>
                <a:gd name="T16" fmla="*/ 191 w 619"/>
                <a:gd name="T17" fmla="*/ 530 h 635"/>
                <a:gd name="T18" fmla="*/ 206 w 619"/>
                <a:gd name="T19" fmla="*/ 545 h 635"/>
                <a:gd name="T20" fmla="*/ 236 w 619"/>
                <a:gd name="T21" fmla="*/ 530 h 635"/>
                <a:gd name="T22" fmla="*/ 206 w 619"/>
                <a:gd name="T23" fmla="*/ 516 h 635"/>
                <a:gd name="T24" fmla="*/ 250 w 619"/>
                <a:gd name="T25" fmla="*/ 589 h 635"/>
                <a:gd name="T26" fmla="*/ 250 w 619"/>
                <a:gd name="T27" fmla="*/ 589 h 635"/>
                <a:gd name="T28" fmla="*/ 236 w 619"/>
                <a:gd name="T29" fmla="*/ 604 h 635"/>
                <a:gd name="T30" fmla="*/ 250 w 619"/>
                <a:gd name="T31" fmla="*/ 634 h 635"/>
                <a:gd name="T32" fmla="*/ 265 w 619"/>
                <a:gd name="T33" fmla="*/ 604 h 635"/>
                <a:gd name="T34" fmla="*/ 250 w 619"/>
                <a:gd name="T35" fmla="*/ 589 h 635"/>
                <a:gd name="T36" fmla="*/ 368 w 619"/>
                <a:gd name="T37" fmla="*/ 589 h 635"/>
                <a:gd name="T38" fmla="*/ 368 w 619"/>
                <a:gd name="T39" fmla="*/ 589 h 635"/>
                <a:gd name="T40" fmla="*/ 353 w 619"/>
                <a:gd name="T41" fmla="*/ 604 h 635"/>
                <a:gd name="T42" fmla="*/ 368 w 619"/>
                <a:gd name="T43" fmla="*/ 634 h 635"/>
                <a:gd name="T44" fmla="*/ 383 w 619"/>
                <a:gd name="T45" fmla="*/ 604 h 635"/>
                <a:gd name="T46" fmla="*/ 368 w 619"/>
                <a:gd name="T47" fmla="*/ 589 h 635"/>
                <a:gd name="T48" fmla="*/ 441 w 619"/>
                <a:gd name="T49" fmla="*/ 516 h 635"/>
                <a:gd name="T50" fmla="*/ 441 w 619"/>
                <a:gd name="T51" fmla="*/ 516 h 635"/>
                <a:gd name="T52" fmla="*/ 427 w 619"/>
                <a:gd name="T53" fmla="*/ 530 h 635"/>
                <a:gd name="T54" fmla="*/ 441 w 619"/>
                <a:gd name="T55" fmla="*/ 545 h 635"/>
                <a:gd name="T56" fmla="*/ 471 w 619"/>
                <a:gd name="T57" fmla="*/ 530 h 635"/>
                <a:gd name="T58" fmla="*/ 441 w 619"/>
                <a:gd name="T59" fmla="*/ 516 h 635"/>
                <a:gd name="T60" fmla="*/ 441 w 619"/>
                <a:gd name="T61" fmla="*/ 104 h 635"/>
                <a:gd name="T62" fmla="*/ 441 w 619"/>
                <a:gd name="T63" fmla="*/ 104 h 635"/>
                <a:gd name="T64" fmla="*/ 294 w 619"/>
                <a:gd name="T65" fmla="*/ 0 h 635"/>
                <a:gd name="T66" fmla="*/ 118 w 619"/>
                <a:gd name="T67" fmla="*/ 163 h 635"/>
                <a:gd name="T68" fmla="*/ 0 w 619"/>
                <a:gd name="T69" fmla="*/ 310 h 635"/>
                <a:gd name="T70" fmla="*/ 147 w 619"/>
                <a:gd name="T71" fmla="*/ 472 h 635"/>
                <a:gd name="T72" fmla="*/ 441 w 619"/>
                <a:gd name="T73" fmla="*/ 472 h 635"/>
                <a:gd name="T74" fmla="*/ 618 w 619"/>
                <a:gd name="T75" fmla="*/ 280 h 635"/>
                <a:gd name="T76" fmla="*/ 441 w 619"/>
                <a:gd name="T77" fmla="*/ 104 h 635"/>
                <a:gd name="T78" fmla="*/ 427 w 619"/>
                <a:gd name="T79" fmla="*/ 427 h 635"/>
                <a:gd name="T80" fmla="*/ 427 w 619"/>
                <a:gd name="T81" fmla="*/ 427 h 635"/>
                <a:gd name="T82" fmla="*/ 177 w 619"/>
                <a:gd name="T83" fmla="*/ 427 h 635"/>
                <a:gd name="T84" fmla="*/ 29 w 619"/>
                <a:gd name="T85" fmla="*/ 310 h 635"/>
                <a:gd name="T86" fmla="*/ 147 w 619"/>
                <a:gd name="T87" fmla="*/ 192 h 635"/>
                <a:gd name="T88" fmla="*/ 294 w 619"/>
                <a:gd name="T89" fmla="*/ 45 h 635"/>
                <a:gd name="T90" fmla="*/ 412 w 619"/>
                <a:gd name="T91" fmla="*/ 133 h 635"/>
                <a:gd name="T92" fmla="*/ 589 w 619"/>
                <a:gd name="T93" fmla="*/ 280 h 635"/>
                <a:gd name="T94" fmla="*/ 427 w 619"/>
                <a:gd name="T95" fmla="*/ 42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19" h="635">
                  <a:moveTo>
                    <a:pt x="324" y="516"/>
                  </a:moveTo>
                  <a:lnTo>
                    <a:pt x="324" y="516"/>
                  </a:lnTo>
                  <a:cubicBezTo>
                    <a:pt x="324" y="516"/>
                    <a:pt x="309" y="516"/>
                    <a:pt x="309" y="530"/>
                  </a:cubicBezTo>
                  <a:cubicBezTo>
                    <a:pt x="309" y="545"/>
                    <a:pt x="324" y="545"/>
                    <a:pt x="324" y="545"/>
                  </a:cubicBezTo>
                  <a:cubicBezTo>
                    <a:pt x="339" y="545"/>
                    <a:pt x="353" y="545"/>
                    <a:pt x="353" y="530"/>
                  </a:cubicBezTo>
                  <a:cubicBezTo>
                    <a:pt x="353" y="516"/>
                    <a:pt x="339" y="516"/>
                    <a:pt x="324" y="516"/>
                  </a:cubicBezTo>
                  <a:close/>
                  <a:moveTo>
                    <a:pt x="206" y="516"/>
                  </a:moveTo>
                  <a:lnTo>
                    <a:pt x="206" y="516"/>
                  </a:lnTo>
                  <a:cubicBezTo>
                    <a:pt x="206" y="516"/>
                    <a:pt x="191" y="516"/>
                    <a:pt x="191" y="530"/>
                  </a:cubicBezTo>
                  <a:cubicBezTo>
                    <a:pt x="191" y="545"/>
                    <a:pt x="206" y="545"/>
                    <a:pt x="206" y="545"/>
                  </a:cubicBezTo>
                  <a:cubicBezTo>
                    <a:pt x="221" y="545"/>
                    <a:pt x="236" y="545"/>
                    <a:pt x="236" y="530"/>
                  </a:cubicBezTo>
                  <a:cubicBezTo>
                    <a:pt x="236" y="516"/>
                    <a:pt x="221" y="516"/>
                    <a:pt x="206" y="516"/>
                  </a:cubicBezTo>
                  <a:close/>
                  <a:moveTo>
                    <a:pt x="250" y="589"/>
                  </a:moveTo>
                  <a:lnTo>
                    <a:pt x="250" y="589"/>
                  </a:lnTo>
                  <a:cubicBezTo>
                    <a:pt x="236" y="589"/>
                    <a:pt x="236" y="604"/>
                    <a:pt x="236" y="604"/>
                  </a:cubicBezTo>
                  <a:cubicBezTo>
                    <a:pt x="236" y="619"/>
                    <a:pt x="236" y="634"/>
                    <a:pt x="250" y="634"/>
                  </a:cubicBezTo>
                  <a:cubicBezTo>
                    <a:pt x="265" y="634"/>
                    <a:pt x="265" y="619"/>
                    <a:pt x="265" y="604"/>
                  </a:cubicBezTo>
                  <a:cubicBezTo>
                    <a:pt x="265" y="604"/>
                    <a:pt x="265" y="589"/>
                    <a:pt x="250" y="589"/>
                  </a:cubicBezTo>
                  <a:close/>
                  <a:moveTo>
                    <a:pt x="368" y="589"/>
                  </a:moveTo>
                  <a:lnTo>
                    <a:pt x="368" y="589"/>
                  </a:lnTo>
                  <a:cubicBezTo>
                    <a:pt x="353" y="589"/>
                    <a:pt x="353" y="604"/>
                    <a:pt x="353" y="604"/>
                  </a:cubicBezTo>
                  <a:cubicBezTo>
                    <a:pt x="353" y="619"/>
                    <a:pt x="353" y="634"/>
                    <a:pt x="368" y="634"/>
                  </a:cubicBezTo>
                  <a:cubicBezTo>
                    <a:pt x="383" y="634"/>
                    <a:pt x="383" y="619"/>
                    <a:pt x="383" y="604"/>
                  </a:cubicBezTo>
                  <a:cubicBezTo>
                    <a:pt x="383" y="604"/>
                    <a:pt x="383" y="589"/>
                    <a:pt x="368" y="589"/>
                  </a:cubicBezTo>
                  <a:close/>
                  <a:moveTo>
                    <a:pt x="441" y="516"/>
                  </a:moveTo>
                  <a:lnTo>
                    <a:pt x="441" y="516"/>
                  </a:lnTo>
                  <a:cubicBezTo>
                    <a:pt x="441" y="516"/>
                    <a:pt x="427" y="516"/>
                    <a:pt x="427" y="530"/>
                  </a:cubicBezTo>
                  <a:cubicBezTo>
                    <a:pt x="427" y="545"/>
                    <a:pt x="441" y="545"/>
                    <a:pt x="441" y="545"/>
                  </a:cubicBezTo>
                  <a:cubicBezTo>
                    <a:pt x="457" y="545"/>
                    <a:pt x="471" y="545"/>
                    <a:pt x="471" y="530"/>
                  </a:cubicBezTo>
                  <a:cubicBezTo>
                    <a:pt x="471" y="516"/>
                    <a:pt x="457" y="516"/>
                    <a:pt x="441" y="516"/>
                  </a:cubicBezTo>
                  <a:close/>
                  <a:moveTo>
                    <a:pt x="441" y="104"/>
                  </a:moveTo>
                  <a:lnTo>
                    <a:pt x="441" y="104"/>
                  </a:lnTo>
                  <a:cubicBezTo>
                    <a:pt x="412" y="45"/>
                    <a:pt x="353" y="0"/>
                    <a:pt x="294" y="0"/>
                  </a:cubicBezTo>
                  <a:cubicBezTo>
                    <a:pt x="191" y="0"/>
                    <a:pt x="118" y="74"/>
                    <a:pt x="118" y="163"/>
                  </a:cubicBezTo>
                  <a:cubicBezTo>
                    <a:pt x="44" y="177"/>
                    <a:pt x="0" y="251"/>
                    <a:pt x="0" y="310"/>
                  </a:cubicBezTo>
                  <a:cubicBezTo>
                    <a:pt x="0" y="398"/>
                    <a:pt x="59" y="472"/>
                    <a:pt x="147" y="472"/>
                  </a:cubicBezTo>
                  <a:lnTo>
                    <a:pt x="441" y="472"/>
                  </a:lnTo>
                  <a:cubicBezTo>
                    <a:pt x="545" y="472"/>
                    <a:pt x="618" y="383"/>
                    <a:pt x="618" y="280"/>
                  </a:cubicBezTo>
                  <a:cubicBezTo>
                    <a:pt x="618" y="177"/>
                    <a:pt x="545" y="104"/>
                    <a:pt x="441" y="104"/>
                  </a:cubicBezTo>
                  <a:close/>
                  <a:moveTo>
                    <a:pt x="427" y="427"/>
                  </a:moveTo>
                  <a:lnTo>
                    <a:pt x="427" y="427"/>
                  </a:lnTo>
                  <a:lnTo>
                    <a:pt x="177" y="427"/>
                  </a:lnTo>
                  <a:cubicBezTo>
                    <a:pt x="74" y="427"/>
                    <a:pt x="29" y="354"/>
                    <a:pt x="29" y="310"/>
                  </a:cubicBezTo>
                  <a:cubicBezTo>
                    <a:pt x="29" y="266"/>
                    <a:pt x="88" y="207"/>
                    <a:pt x="147" y="192"/>
                  </a:cubicBezTo>
                  <a:cubicBezTo>
                    <a:pt x="147" y="118"/>
                    <a:pt x="206" y="45"/>
                    <a:pt x="294" y="45"/>
                  </a:cubicBezTo>
                  <a:cubicBezTo>
                    <a:pt x="353" y="45"/>
                    <a:pt x="398" y="74"/>
                    <a:pt x="412" y="133"/>
                  </a:cubicBezTo>
                  <a:cubicBezTo>
                    <a:pt x="515" y="133"/>
                    <a:pt x="589" y="192"/>
                    <a:pt x="589" y="280"/>
                  </a:cubicBezTo>
                  <a:cubicBezTo>
                    <a:pt x="589" y="354"/>
                    <a:pt x="530" y="427"/>
                    <a:pt x="427" y="4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97" tIns="121899" rIns="243797" bIns="121899" anchor="ctr"/>
            <a:lstStyle/>
            <a:p>
              <a:pPr>
                <a:defRPr/>
              </a:pPr>
              <a:endParaRPr lang="en-US"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" name="Freeform 93"/>
            <p:cNvSpPr>
              <a:spLocks noChangeArrowheads="1"/>
            </p:cNvSpPr>
            <p:nvPr/>
          </p:nvSpPr>
          <p:spPr bwMode="auto">
            <a:xfrm>
              <a:off x="16777130" y="4595225"/>
              <a:ext cx="1140410" cy="1114328"/>
            </a:xfrm>
            <a:custGeom>
              <a:avLst/>
              <a:gdLst>
                <a:gd name="T0" fmla="*/ 118 w 634"/>
                <a:gd name="T1" fmla="*/ 544 h 619"/>
                <a:gd name="T2" fmla="*/ 118 w 634"/>
                <a:gd name="T3" fmla="*/ 544 h 619"/>
                <a:gd name="T4" fmla="*/ 207 w 634"/>
                <a:gd name="T5" fmla="*/ 618 h 619"/>
                <a:gd name="T6" fmla="*/ 280 w 634"/>
                <a:gd name="T7" fmla="*/ 544 h 619"/>
                <a:gd name="T8" fmla="*/ 207 w 634"/>
                <a:gd name="T9" fmla="*/ 471 h 619"/>
                <a:gd name="T10" fmla="*/ 118 w 634"/>
                <a:gd name="T11" fmla="*/ 544 h 619"/>
                <a:gd name="T12" fmla="*/ 207 w 634"/>
                <a:gd name="T13" fmla="*/ 500 h 619"/>
                <a:gd name="T14" fmla="*/ 207 w 634"/>
                <a:gd name="T15" fmla="*/ 500 h 619"/>
                <a:gd name="T16" fmla="*/ 236 w 634"/>
                <a:gd name="T17" fmla="*/ 544 h 619"/>
                <a:gd name="T18" fmla="*/ 207 w 634"/>
                <a:gd name="T19" fmla="*/ 589 h 619"/>
                <a:gd name="T20" fmla="*/ 162 w 634"/>
                <a:gd name="T21" fmla="*/ 544 h 619"/>
                <a:gd name="T22" fmla="*/ 207 w 634"/>
                <a:gd name="T23" fmla="*/ 500 h 619"/>
                <a:gd name="T24" fmla="*/ 162 w 634"/>
                <a:gd name="T25" fmla="*/ 427 h 619"/>
                <a:gd name="T26" fmla="*/ 162 w 634"/>
                <a:gd name="T27" fmla="*/ 427 h 619"/>
                <a:gd name="T28" fmla="*/ 118 w 634"/>
                <a:gd name="T29" fmla="*/ 382 h 619"/>
                <a:gd name="T30" fmla="*/ 575 w 634"/>
                <a:gd name="T31" fmla="*/ 353 h 619"/>
                <a:gd name="T32" fmla="*/ 633 w 634"/>
                <a:gd name="T33" fmla="*/ 88 h 619"/>
                <a:gd name="T34" fmla="*/ 619 w 634"/>
                <a:gd name="T35" fmla="*/ 73 h 619"/>
                <a:gd name="T36" fmla="*/ 118 w 634"/>
                <a:gd name="T37" fmla="*/ 73 h 619"/>
                <a:gd name="T38" fmla="*/ 118 w 634"/>
                <a:gd name="T39" fmla="*/ 29 h 619"/>
                <a:gd name="T40" fmla="*/ 148 w 634"/>
                <a:gd name="T41" fmla="*/ 29 h 619"/>
                <a:gd name="T42" fmla="*/ 162 w 634"/>
                <a:gd name="T43" fmla="*/ 14 h 619"/>
                <a:gd name="T44" fmla="*/ 148 w 634"/>
                <a:gd name="T45" fmla="*/ 0 h 619"/>
                <a:gd name="T46" fmla="*/ 30 w 634"/>
                <a:gd name="T47" fmla="*/ 0 h 619"/>
                <a:gd name="T48" fmla="*/ 0 w 634"/>
                <a:gd name="T49" fmla="*/ 14 h 619"/>
                <a:gd name="T50" fmla="*/ 30 w 634"/>
                <a:gd name="T51" fmla="*/ 29 h 619"/>
                <a:gd name="T52" fmla="*/ 89 w 634"/>
                <a:gd name="T53" fmla="*/ 29 h 619"/>
                <a:gd name="T54" fmla="*/ 89 w 634"/>
                <a:gd name="T55" fmla="*/ 382 h 619"/>
                <a:gd name="T56" fmla="*/ 162 w 634"/>
                <a:gd name="T57" fmla="*/ 471 h 619"/>
                <a:gd name="T58" fmla="*/ 207 w 634"/>
                <a:gd name="T59" fmla="*/ 471 h 619"/>
                <a:gd name="T60" fmla="*/ 442 w 634"/>
                <a:gd name="T61" fmla="*/ 471 h 619"/>
                <a:gd name="T62" fmla="*/ 619 w 634"/>
                <a:gd name="T63" fmla="*/ 471 h 619"/>
                <a:gd name="T64" fmla="*/ 619 w 634"/>
                <a:gd name="T65" fmla="*/ 427 h 619"/>
                <a:gd name="T66" fmla="*/ 162 w 634"/>
                <a:gd name="T67" fmla="*/ 427 h 619"/>
                <a:gd name="T68" fmla="*/ 118 w 634"/>
                <a:gd name="T69" fmla="*/ 118 h 619"/>
                <a:gd name="T70" fmla="*/ 118 w 634"/>
                <a:gd name="T71" fmla="*/ 118 h 619"/>
                <a:gd name="T72" fmla="*/ 589 w 634"/>
                <a:gd name="T73" fmla="*/ 118 h 619"/>
                <a:gd name="T74" fmla="*/ 545 w 634"/>
                <a:gd name="T75" fmla="*/ 309 h 619"/>
                <a:gd name="T76" fmla="*/ 118 w 634"/>
                <a:gd name="T77" fmla="*/ 353 h 619"/>
                <a:gd name="T78" fmla="*/ 118 w 634"/>
                <a:gd name="T79" fmla="*/ 118 h 619"/>
                <a:gd name="T80" fmla="*/ 354 w 634"/>
                <a:gd name="T81" fmla="*/ 544 h 619"/>
                <a:gd name="T82" fmla="*/ 354 w 634"/>
                <a:gd name="T83" fmla="*/ 544 h 619"/>
                <a:gd name="T84" fmla="*/ 442 w 634"/>
                <a:gd name="T85" fmla="*/ 618 h 619"/>
                <a:gd name="T86" fmla="*/ 516 w 634"/>
                <a:gd name="T87" fmla="*/ 544 h 619"/>
                <a:gd name="T88" fmla="*/ 442 w 634"/>
                <a:gd name="T89" fmla="*/ 471 h 619"/>
                <a:gd name="T90" fmla="*/ 354 w 634"/>
                <a:gd name="T91" fmla="*/ 544 h 619"/>
                <a:gd name="T92" fmla="*/ 442 w 634"/>
                <a:gd name="T93" fmla="*/ 500 h 619"/>
                <a:gd name="T94" fmla="*/ 442 w 634"/>
                <a:gd name="T95" fmla="*/ 500 h 619"/>
                <a:gd name="T96" fmla="*/ 471 w 634"/>
                <a:gd name="T97" fmla="*/ 544 h 619"/>
                <a:gd name="T98" fmla="*/ 442 w 634"/>
                <a:gd name="T99" fmla="*/ 589 h 619"/>
                <a:gd name="T100" fmla="*/ 398 w 634"/>
                <a:gd name="T101" fmla="*/ 544 h 619"/>
                <a:gd name="T102" fmla="*/ 442 w 634"/>
                <a:gd name="T103" fmla="*/ 50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4" h="619">
                  <a:moveTo>
                    <a:pt x="118" y="544"/>
                  </a:moveTo>
                  <a:lnTo>
                    <a:pt x="118" y="544"/>
                  </a:lnTo>
                  <a:cubicBezTo>
                    <a:pt x="118" y="589"/>
                    <a:pt x="162" y="618"/>
                    <a:pt x="207" y="618"/>
                  </a:cubicBezTo>
                  <a:cubicBezTo>
                    <a:pt x="251" y="618"/>
                    <a:pt x="280" y="589"/>
                    <a:pt x="280" y="544"/>
                  </a:cubicBezTo>
                  <a:cubicBezTo>
                    <a:pt x="280" y="500"/>
                    <a:pt x="251" y="471"/>
                    <a:pt x="207" y="471"/>
                  </a:cubicBezTo>
                  <a:cubicBezTo>
                    <a:pt x="162" y="471"/>
                    <a:pt x="118" y="500"/>
                    <a:pt x="118" y="544"/>
                  </a:cubicBezTo>
                  <a:close/>
                  <a:moveTo>
                    <a:pt x="207" y="500"/>
                  </a:moveTo>
                  <a:lnTo>
                    <a:pt x="207" y="500"/>
                  </a:lnTo>
                  <a:cubicBezTo>
                    <a:pt x="221" y="500"/>
                    <a:pt x="236" y="530"/>
                    <a:pt x="236" y="544"/>
                  </a:cubicBezTo>
                  <a:cubicBezTo>
                    <a:pt x="236" y="559"/>
                    <a:pt x="221" y="589"/>
                    <a:pt x="207" y="589"/>
                  </a:cubicBezTo>
                  <a:cubicBezTo>
                    <a:pt x="177" y="589"/>
                    <a:pt x="162" y="559"/>
                    <a:pt x="162" y="544"/>
                  </a:cubicBezTo>
                  <a:cubicBezTo>
                    <a:pt x="162" y="530"/>
                    <a:pt x="177" y="500"/>
                    <a:pt x="207" y="500"/>
                  </a:cubicBezTo>
                  <a:close/>
                  <a:moveTo>
                    <a:pt x="162" y="427"/>
                  </a:moveTo>
                  <a:lnTo>
                    <a:pt x="162" y="427"/>
                  </a:lnTo>
                  <a:cubicBezTo>
                    <a:pt x="148" y="427"/>
                    <a:pt x="118" y="412"/>
                    <a:pt x="118" y="382"/>
                  </a:cubicBezTo>
                  <a:cubicBezTo>
                    <a:pt x="575" y="353"/>
                    <a:pt x="575" y="353"/>
                    <a:pt x="575" y="353"/>
                  </a:cubicBezTo>
                  <a:cubicBezTo>
                    <a:pt x="575" y="353"/>
                    <a:pt x="633" y="103"/>
                    <a:pt x="633" y="88"/>
                  </a:cubicBezTo>
                  <a:lnTo>
                    <a:pt x="619" y="73"/>
                  </a:lnTo>
                  <a:cubicBezTo>
                    <a:pt x="118" y="73"/>
                    <a:pt x="118" y="73"/>
                    <a:pt x="118" y="73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9"/>
                    <a:pt x="162" y="29"/>
                    <a:pt x="162" y="14"/>
                  </a:cubicBezTo>
                  <a:cubicBezTo>
                    <a:pt x="162" y="0"/>
                    <a:pt x="148" y="0"/>
                    <a:pt x="14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5" y="0"/>
                    <a:pt x="0" y="0"/>
                    <a:pt x="0" y="14"/>
                  </a:cubicBezTo>
                  <a:cubicBezTo>
                    <a:pt x="0" y="29"/>
                    <a:pt x="15" y="29"/>
                    <a:pt x="30" y="29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89" y="382"/>
                    <a:pt x="89" y="382"/>
                    <a:pt x="89" y="382"/>
                  </a:cubicBezTo>
                  <a:cubicBezTo>
                    <a:pt x="89" y="427"/>
                    <a:pt x="118" y="471"/>
                    <a:pt x="162" y="471"/>
                  </a:cubicBezTo>
                  <a:cubicBezTo>
                    <a:pt x="207" y="471"/>
                    <a:pt x="207" y="471"/>
                    <a:pt x="207" y="471"/>
                  </a:cubicBezTo>
                  <a:cubicBezTo>
                    <a:pt x="442" y="471"/>
                    <a:pt x="442" y="471"/>
                    <a:pt x="442" y="471"/>
                  </a:cubicBezTo>
                  <a:cubicBezTo>
                    <a:pt x="619" y="471"/>
                    <a:pt x="619" y="471"/>
                    <a:pt x="619" y="471"/>
                  </a:cubicBezTo>
                  <a:cubicBezTo>
                    <a:pt x="619" y="471"/>
                    <a:pt x="619" y="441"/>
                    <a:pt x="619" y="427"/>
                  </a:cubicBezTo>
                  <a:lnTo>
                    <a:pt x="162" y="427"/>
                  </a:lnTo>
                  <a:close/>
                  <a:moveTo>
                    <a:pt x="118" y="118"/>
                  </a:moveTo>
                  <a:lnTo>
                    <a:pt x="118" y="118"/>
                  </a:lnTo>
                  <a:cubicBezTo>
                    <a:pt x="589" y="118"/>
                    <a:pt x="589" y="118"/>
                    <a:pt x="589" y="118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118" y="353"/>
                    <a:pt x="118" y="353"/>
                    <a:pt x="118" y="353"/>
                  </a:cubicBezTo>
                  <a:lnTo>
                    <a:pt x="118" y="118"/>
                  </a:lnTo>
                  <a:close/>
                  <a:moveTo>
                    <a:pt x="354" y="544"/>
                  </a:moveTo>
                  <a:lnTo>
                    <a:pt x="354" y="544"/>
                  </a:lnTo>
                  <a:cubicBezTo>
                    <a:pt x="354" y="589"/>
                    <a:pt x="398" y="618"/>
                    <a:pt x="442" y="618"/>
                  </a:cubicBezTo>
                  <a:cubicBezTo>
                    <a:pt x="486" y="618"/>
                    <a:pt x="516" y="589"/>
                    <a:pt x="516" y="544"/>
                  </a:cubicBezTo>
                  <a:cubicBezTo>
                    <a:pt x="516" y="500"/>
                    <a:pt x="486" y="471"/>
                    <a:pt x="442" y="471"/>
                  </a:cubicBezTo>
                  <a:cubicBezTo>
                    <a:pt x="398" y="471"/>
                    <a:pt x="354" y="500"/>
                    <a:pt x="354" y="544"/>
                  </a:cubicBezTo>
                  <a:close/>
                  <a:moveTo>
                    <a:pt x="442" y="500"/>
                  </a:moveTo>
                  <a:lnTo>
                    <a:pt x="442" y="500"/>
                  </a:lnTo>
                  <a:cubicBezTo>
                    <a:pt x="457" y="500"/>
                    <a:pt x="471" y="530"/>
                    <a:pt x="471" y="544"/>
                  </a:cubicBezTo>
                  <a:cubicBezTo>
                    <a:pt x="471" y="559"/>
                    <a:pt x="457" y="589"/>
                    <a:pt x="442" y="589"/>
                  </a:cubicBezTo>
                  <a:cubicBezTo>
                    <a:pt x="412" y="589"/>
                    <a:pt x="398" y="559"/>
                    <a:pt x="398" y="544"/>
                  </a:cubicBezTo>
                  <a:cubicBezTo>
                    <a:pt x="398" y="530"/>
                    <a:pt x="412" y="500"/>
                    <a:pt x="442" y="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97" tIns="121899" rIns="243797" bIns="121899" anchor="ctr"/>
            <a:lstStyle/>
            <a:p>
              <a:pPr>
                <a:defRPr/>
              </a:pPr>
              <a:endParaRPr lang="en-US"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830425" y="1621597"/>
            <a:ext cx="55983" cy="552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0425" y="2762591"/>
            <a:ext cx="55983" cy="552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0425" y="3928144"/>
            <a:ext cx="55983" cy="5524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Team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</a:t>
            </a:r>
            <a:r>
              <a:rPr lang="en-US" altLang="ko-KR" sz="4000" b="1" dirty="0" smtClean="0">
                <a:solidFill>
                  <a:srgbClr val="726F6F"/>
                </a:solidFill>
              </a:rPr>
              <a:t>Introduction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42256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402323"/>
            <a:ext cx="12192000" cy="2568389"/>
          </a:xfrm>
          <a:prstGeom prst="rect">
            <a:avLst/>
          </a:prstGeom>
          <a:solidFill>
            <a:srgbClr val="72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68187" y="4023524"/>
            <a:ext cx="1995769" cy="574393"/>
            <a:chOff x="847165" y="4386593"/>
            <a:chExt cx="1995769" cy="574393"/>
          </a:xfrm>
        </p:grpSpPr>
        <p:sp>
          <p:nvSpPr>
            <p:cNvPr id="11" name="직사각형 10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Sim</a:t>
              </a:r>
              <a:r>
                <a:rPr lang="en-US" altLang="ko-KR" dirty="0" smtClean="0"/>
                <a:t> J.K.</a:t>
              </a:r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44632" y="4023524"/>
            <a:ext cx="1995769" cy="574393"/>
            <a:chOff x="847165" y="4386593"/>
            <a:chExt cx="1995769" cy="574393"/>
          </a:xfrm>
          <a:solidFill>
            <a:srgbClr val="FEC200"/>
          </a:solidFill>
        </p:grpSpPr>
        <p:sp>
          <p:nvSpPr>
            <p:cNvPr id="15" name="직사각형 14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Park S.B.</a:t>
              </a:r>
              <a:endParaRPr lang="ko-KR" altLang="en-US" dirty="0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40394" y="4023524"/>
            <a:ext cx="1995769" cy="574393"/>
            <a:chOff x="847165" y="4386593"/>
            <a:chExt cx="1995769" cy="574393"/>
          </a:xfrm>
          <a:solidFill>
            <a:srgbClr val="1AA5B8"/>
          </a:solidFill>
        </p:grpSpPr>
        <p:sp>
          <p:nvSpPr>
            <p:cNvPr id="18" name="직사각형 17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Kim S.H.</a:t>
              </a:r>
              <a:endParaRPr lang="ko-KR" altLang="en-US" dirty="0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136156" y="4023524"/>
            <a:ext cx="1995769" cy="574393"/>
            <a:chOff x="847165" y="4386593"/>
            <a:chExt cx="1995769" cy="574393"/>
          </a:xfrm>
          <a:solidFill>
            <a:srgbClr val="93D34C"/>
          </a:solidFill>
        </p:grpSpPr>
        <p:sp>
          <p:nvSpPr>
            <p:cNvPr id="21" name="직사각형 20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Back H.J.</a:t>
              </a:r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12183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TL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8627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PM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4389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PRM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51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SM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634" y="5216035"/>
            <a:ext cx="297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팀을 이끌 리더로서 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작업 분담과 기술적</a:t>
            </a:r>
            <a:r>
              <a:rPr lang="en-US" altLang="ko-KR" sz="1200" dirty="0" smtClean="0">
                <a:solidFill>
                  <a:srgbClr val="A7A5A6"/>
                </a:solidFill>
              </a:rPr>
              <a:t> </a:t>
            </a:r>
            <a:r>
              <a:rPr lang="ko-KR" altLang="en-US" sz="1200" dirty="0" smtClean="0">
                <a:solidFill>
                  <a:srgbClr val="A7A5A6"/>
                </a:solidFill>
              </a:rPr>
              <a:t>사항을 해결합니다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0743" y="5216035"/>
            <a:ext cx="292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팀의 프로세스를 관리하는 책임자로서 프로세스 적용 방법을 가이드 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6506" y="5216034"/>
            <a:ext cx="27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 팀의 계획을 관리하는 책임자로서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계획 수립 및 위험감시를 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2268" y="5216034"/>
            <a:ext cx="29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팀의 결과물을 관리하는 책임자로서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결과물 관리 및 진행상황을 감시합니다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C:\Users\SW201-3\Desktop\KakaoTalk_20160919_22431885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 b="29887"/>
          <a:stretch/>
        </p:blipFill>
        <p:spPr bwMode="auto">
          <a:xfrm>
            <a:off x="9136156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SW201-3\Desktop\KakaoTalk_20160919_22305788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0" b="10604"/>
          <a:stretch/>
        </p:blipFill>
        <p:spPr bwMode="auto">
          <a:xfrm>
            <a:off x="3744632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SW201-3\Desktop\KakaoTalk_20160919_22544583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" b="23252"/>
          <a:stretch/>
        </p:blipFill>
        <p:spPr bwMode="auto">
          <a:xfrm>
            <a:off x="968187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6" b="26500"/>
          <a:stretch/>
        </p:blipFill>
        <p:spPr bwMode="auto">
          <a:xfrm>
            <a:off x="6440394" y="1688634"/>
            <a:ext cx="1994400" cy="199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>
                <a:solidFill>
                  <a:srgbClr val="726F6F"/>
                </a:solidFill>
              </a:rPr>
              <a:t>WBS (Work Breakdown Structure)</a:t>
            </a:r>
            <a:endParaRPr lang="ko-KR" altLang="en-US" sz="35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5" name="그림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635" y="1098364"/>
            <a:ext cx="9719441" cy="49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smtClean="0">
                <a:solidFill>
                  <a:srgbClr val="726F6F"/>
                </a:solidFill>
              </a:rPr>
              <a:t>PLAN</a:t>
            </a:r>
            <a:endParaRPr lang="ko-KR" altLang="en-US" sz="35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6" descr="EMB0000183c335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" y="1389674"/>
            <a:ext cx="12068068" cy="4678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13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>
                <a:solidFill>
                  <a:srgbClr val="726F6F"/>
                </a:solidFill>
              </a:rPr>
              <a:t>프로세스 적용</a:t>
            </a:r>
            <a:endParaRPr lang="ko-KR" altLang="en-US" sz="35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75499" y="1631729"/>
            <a:ext cx="3771381" cy="3798798"/>
            <a:chOff x="3207512" y="3586136"/>
            <a:chExt cx="8101618" cy="8160515"/>
          </a:xfrm>
        </p:grpSpPr>
        <p:sp>
          <p:nvSpPr>
            <p:cNvPr id="7" name="Freeform 12"/>
            <p:cNvSpPr>
              <a:spLocks noChangeArrowheads="1"/>
            </p:cNvSpPr>
            <p:nvPr/>
          </p:nvSpPr>
          <p:spPr bwMode="auto">
            <a:xfrm>
              <a:off x="7190838" y="9650890"/>
              <a:ext cx="2971080" cy="1581397"/>
            </a:xfrm>
            <a:custGeom>
              <a:avLst/>
              <a:gdLst>
                <a:gd name="T0" fmla="*/ 0 w 7184"/>
                <a:gd name="T1" fmla="*/ 3822 h 3823"/>
                <a:gd name="T2" fmla="*/ 0 w 7184"/>
                <a:gd name="T3" fmla="*/ 3822 h 3823"/>
                <a:gd name="T4" fmla="*/ 4509 w 7184"/>
                <a:gd name="T5" fmla="*/ 2556 h 3823"/>
                <a:gd name="T6" fmla="*/ 7183 w 7184"/>
                <a:gd name="T7" fmla="*/ 0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4" h="3823">
                  <a:moveTo>
                    <a:pt x="0" y="3822"/>
                  </a:moveTo>
                  <a:lnTo>
                    <a:pt x="0" y="3822"/>
                  </a:lnTo>
                  <a:cubicBezTo>
                    <a:pt x="1654" y="3822"/>
                    <a:pt x="3196" y="3356"/>
                    <a:pt x="4509" y="2556"/>
                  </a:cubicBezTo>
                  <a:cubicBezTo>
                    <a:pt x="5575" y="1908"/>
                    <a:pt x="6488" y="1031"/>
                    <a:pt x="7183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" name="Freeform 126"/>
            <p:cNvSpPr>
              <a:spLocks noChangeArrowheads="1"/>
            </p:cNvSpPr>
            <p:nvPr/>
          </p:nvSpPr>
          <p:spPr bwMode="auto">
            <a:xfrm>
              <a:off x="5906836" y="7648152"/>
              <a:ext cx="875456" cy="1218423"/>
            </a:xfrm>
            <a:custGeom>
              <a:avLst/>
              <a:gdLst>
                <a:gd name="T0" fmla="*/ 0 w 2115"/>
                <a:gd name="T1" fmla="*/ 0 h 2944"/>
                <a:gd name="T2" fmla="*/ 0 w 2115"/>
                <a:gd name="T3" fmla="*/ 0 h 2944"/>
                <a:gd name="T4" fmla="*/ 2114 w 2115"/>
                <a:gd name="T5" fmla="*/ 2943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5" h="2944">
                  <a:moveTo>
                    <a:pt x="0" y="0"/>
                  </a:moveTo>
                  <a:lnTo>
                    <a:pt x="0" y="0"/>
                  </a:lnTo>
                  <a:cubicBezTo>
                    <a:pt x="0" y="1365"/>
                    <a:pt x="883" y="2525"/>
                    <a:pt x="2114" y="2943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" name="Line 127"/>
            <p:cNvSpPr>
              <a:spLocks noChangeShapeType="1"/>
            </p:cNvSpPr>
            <p:nvPr/>
          </p:nvSpPr>
          <p:spPr bwMode="auto">
            <a:xfrm flipH="1">
              <a:off x="6193181" y="8901232"/>
              <a:ext cx="590933" cy="849978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" name="Freeform 128"/>
            <p:cNvSpPr>
              <a:spLocks noChangeArrowheads="1"/>
            </p:cNvSpPr>
            <p:nvPr/>
          </p:nvSpPr>
          <p:spPr bwMode="auto">
            <a:xfrm>
              <a:off x="5188231" y="8822799"/>
              <a:ext cx="1006775" cy="928410"/>
            </a:xfrm>
            <a:custGeom>
              <a:avLst/>
              <a:gdLst>
                <a:gd name="T0" fmla="*/ 0 w 2433"/>
                <a:gd name="T1" fmla="*/ 0 h 2245"/>
                <a:gd name="T2" fmla="*/ 0 w 2433"/>
                <a:gd name="T3" fmla="*/ 0 h 2245"/>
                <a:gd name="T4" fmla="*/ 2432 w 2433"/>
                <a:gd name="T5" fmla="*/ 2244 h 2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33" h="2245">
                  <a:moveTo>
                    <a:pt x="0" y="0"/>
                  </a:moveTo>
                  <a:lnTo>
                    <a:pt x="0" y="0"/>
                  </a:lnTo>
                  <a:cubicBezTo>
                    <a:pt x="565" y="972"/>
                    <a:pt x="1413" y="1755"/>
                    <a:pt x="2432" y="2244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" name="Freeform 75"/>
            <p:cNvSpPr>
              <a:spLocks noChangeArrowheads="1"/>
            </p:cNvSpPr>
            <p:nvPr/>
          </p:nvSpPr>
          <p:spPr bwMode="auto">
            <a:xfrm>
              <a:off x="5826586" y="5765799"/>
              <a:ext cx="2622721" cy="559964"/>
            </a:xfrm>
            <a:custGeom>
              <a:avLst/>
              <a:gdLst>
                <a:gd name="T0" fmla="*/ 6340 w 6341"/>
                <a:gd name="T1" fmla="*/ 1354 h 1355"/>
                <a:gd name="T2" fmla="*/ 6340 w 6341"/>
                <a:gd name="T3" fmla="*/ 1354 h 1355"/>
                <a:gd name="T4" fmla="*/ 3103 w 6341"/>
                <a:gd name="T5" fmla="*/ 0 h 1355"/>
                <a:gd name="T6" fmla="*/ 0 w 6341"/>
                <a:gd name="T7" fmla="*/ 122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41" h="1355">
                  <a:moveTo>
                    <a:pt x="6340" y="1354"/>
                  </a:moveTo>
                  <a:lnTo>
                    <a:pt x="6340" y="1354"/>
                  </a:lnTo>
                  <a:cubicBezTo>
                    <a:pt x="5516" y="518"/>
                    <a:pt x="4373" y="0"/>
                    <a:pt x="3103" y="0"/>
                  </a:cubicBezTo>
                  <a:cubicBezTo>
                    <a:pt x="1907" y="0"/>
                    <a:pt x="812" y="465"/>
                    <a:pt x="0" y="1225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" name="Line 91"/>
            <p:cNvSpPr>
              <a:spLocks noChangeShapeType="1"/>
            </p:cNvSpPr>
            <p:nvPr/>
          </p:nvSpPr>
          <p:spPr bwMode="auto">
            <a:xfrm flipH="1">
              <a:off x="8390942" y="4735246"/>
              <a:ext cx="888223" cy="1554036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" name="Line 136"/>
            <p:cNvSpPr>
              <a:spLocks noChangeShapeType="1"/>
            </p:cNvSpPr>
            <p:nvPr/>
          </p:nvSpPr>
          <p:spPr bwMode="auto">
            <a:xfrm>
              <a:off x="7190838" y="4065842"/>
              <a:ext cx="1823" cy="1284086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" name="Freeform 78"/>
            <p:cNvSpPr>
              <a:spLocks noChangeArrowheads="1"/>
            </p:cNvSpPr>
            <p:nvPr/>
          </p:nvSpPr>
          <p:spPr bwMode="auto">
            <a:xfrm>
              <a:off x="3608762" y="7648152"/>
              <a:ext cx="1610475" cy="2991337"/>
            </a:xfrm>
            <a:custGeom>
              <a:avLst/>
              <a:gdLst>
                <a:gd name="T0" fmla="*/ 0 w 3893"/>
                <a:gd name="T1" fmla="*/ 0 h 7231"/>
                <a:gd name="T2" fmla="*/ 0 w 3893"/>
                <a:gd name="T3" fmla="*/ 0 h 7231"/>
                <a:gd name="T4" fmla="*/ 830 w 3893"/>
                <a:gd name="T5" fmla="*/ 3697 h 7231"/>
                <a:gd name="T6" fmla="*/ 2785 w 3893"/>
                <a:gd name="T7" fmla="*/ 6358 h 7231"/>
                <a:gd name="T8" fmla="*/ 3892 w 3893"/>
                <a:gd name="T9" fmla="*/ 7230 h 7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3" h="7231">
                  <a:moveTo>
                    <a:pt x="0" y="0"/>
                  </a:moveTo>
                  <a:lnTo>
                    <a:pt x="0" y="0"/>
                  </a:lnTo>
                  <a:cubicBezTo>
                    <a:pt x="0" y="1324"/>
                    <a:pt x="300" y="2578"/>
                    <a:pt x="830" y="3697"/>
                  </a:cubicBezTo>
                  <a:cubicBezTo>
                    <a:pt x="1307" y="4710"/>
                    <a:pt x="1972" y="5611"/>
                    <a:pt x="2785" y="6358"/>
                  </a:cubicBezTo>
                  <a:cubicBezTo>
                    <a:pt x="3126" y="6676"/>
                    <a:pt x="3497" y="6971"/>
                    <a:pt x="3892" y="723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" name="Freeform 137"/>
            <p:cNvSpPr>
              <a:spLocks noChangeArrowheads="1"/>
            </p:cNvSpPr>
            <p:nvPr/>
          </p:nvSpPr>
          <p:spPr bwMode="auto">
            <a:xfrm>
              <a:off x="4876349" y="5349929"/>
              <a:ext cx="2314488" cy="2314640"/>
            </a:xfrm>
            <a:custGeom>
              <a:avLst/>
              <a:gdLst>
                <a:gd name="T0" fmla="*/ 5594 w 5595"/>
                <a:gd name="T1" fmla="*/ 0 h 5595"/>
                <a:gd name="T2" fmla="*/ 5594 w 5595"/>
                <a:gd name="T3" fmla="*/ 0 h 5595"/>
                <a:gd name="T4" fmla="*/ 2915 w 5595"/>
                <a:gd name="T5" fmla="*/ 677 h 5595"/>
                <a:gd name="T6" fmla="*/ 442 w 5595"/>
                <a:gd name="T7" fmla="*/ 3415 h 5595"/>
                <a:gd name="T8" fmla="*/ 0 w 5595"/>
                <a:gd name="T9" fmla="*/ 5594 h 5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5" h="5595">
                  <a:moveTo>
                    <a:pt x="5594" y="0"/>
                  </a:moveTo>
                  <a:lnTo>
                    <a:pt x="5594" y="0"/>
                  </a:lnTo>
                  <a:cubicBezTo>
                    <a:pt x="4622" y="0"/>
                    <a:pt x="3710" y="247"/>
                    <a:pt x="2915" y="677"/>
                  </a:cubicBezTo>
                  <a:cubicBezTo>
                    <a:pt x="1814" y="1284"/>
                    <a:pt x="936" y="2249"/>
                    <a:pt x="442" y="3415"/>
                  </a:cubicBezTo>
                  <a:cubicBezTo>
                    <a:pt x="159" y="4086"/>
                    <a:pt x="0" y="4822"/>
                    <a:pt x="0" y="5594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" name="Freeform 129"/>
            <p:cNvSpPr>
              <a:spLocks noChangeArrowheads="1"/>
            </p:cNvSpPr>
            <p:nvPr/>
          </p:nvSpPr>
          <p:spPr bwMode="auto">
            <a:xfrm>
              <a:off x="4338309" y="4065844"/>
              <a:ext cx="2852528" cy="1413590"/>
            </a:xfrm>
            <a:custGeom>
              <a:avLst/>
              <a:gdLst>
                <a:gd name="T0" fmla="*/ 6895 w 6896"/>
                <a:gd name="T1" fmla="*/ 0 h 3416"/>
                <a:gd name="T2" fmla="*/ 6895 w 6896"/>
                <a:gd name="T3" fmla="*/ 0 h 3416"/>
                <a:gd name="T4" fmla="*/ 2226 w 6896"/>
                <a:gd name="T5" fmla="*/ 1366 h 3416"/>
                <a:gd name="T6" fmla="*/ 0 w 6896"/>
                <a:gd name="T7" fmla="*/ 3415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96" h="3416">
                  <a:moveTo>
                    <a:pt x="6895" y="0"/>
                  </a:moveTo>
                  <a:lnTo>
                    <a:pt x="6895" y="0"/>
                  </a:lnTo>
                  <a:cubicBezTo>
                    <a:pt x="5176" y="0"/>
                    <a:pt x="3574" y="501"/>
                    <a:pt x="2226" y="1366"/>
                  </a:cubicBezTo>
                  <a:cubicBezTo>
                    <a:pt x="1366" y="1914"/>
                    <a:pt x="618" y="2608"/>
                    <a:pt x="0" y="3415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" name="Freeform 9"/>
            <p:cNvSpPr>
              <a:spLocks noChangeArrowheads="1"/>
            </p:cNvSpPr>
            <p:nvPr/>
          </p:nvSpPr>
          <p:spPr bwMode="auto">
            <a:xfrm>
              <a:off x="9166085" y="6597537"/>
              <a:ext cx="339240" cy="2272687"/>
            </a:xfrm>
            <a:custGeom>
              <a:avLst/>
              <a:gdLst>
                <a:gd name="T0" fmla="*/ 0 w 820"/>
                <a:gd name="T1" fmla="*/ 5492 h 5493"/>
                <a:gd name="T2" fmla="*/ 0 w 820"/>
                <a:gd name="T3" fmla="*/ 5492 h 5493"/>
                <a:gd name="T4" fmla="*/ 819 w 820"/>
                <a:gd name="T5" fmla="*/ 2579 h 5493"/>
                <a:gd name="T6" fmla="*/ 189 w 820"/>
                <a:gd name="T7" fmla="*/ 0 h 5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493">
                  <a:moveTo>
                    <a:pt x="0" y="5492"/>
                  </a:moveTo>
                  <a:lnTo>
                    <a:pt x="0" y="5492"/>
                  </a:lnTo>
                  <a:cubicBezTo>
                    <a:pt x="518" y="4644"/>
                    <a:pt x="819" y="3643"/>
                    <a:pt x="819" y="2579"/>
                  </a:cubicBezTo>
                  <a:cubicBezTo>
                    <a:pt x="819" y="1648"/>
                    <a:pt x="595" y="771"/>
                    <a:pt x="18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9707775" y="6209028"/>
              <a:ext cx="461438" cy="3016874"/>
            </a:xfrm>
            <a:custGeom>
              <a:avLst/>
              <a:gdLst>
                <a:gd name="T0" fmla="*/ 0 w 1114"/>
                <a:gd name="T1" fmla="*/ 7294 h 7295"/>
                <a:gd name="T2" fmla="*/ 0 w 1114"/>
                <a:gd name="T3" fmla="*/ 7294 h 7295"/>
                <a:gd name="T4" fmla="*/ 1113 w 1114"/>
                <a:gd name="T5" fmla="*/ 3356 h 7295"/>
                <a:gd name="T6" fmla="*/ 289 w 1114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4" h="7295">
                  <a:moveTo>
                    <a:pt x="0" y="7294"/>
                  </a:moveTo>
                  <a:lnTo>
                    <a:pt x="0" y="7294"/>
                  </a:lnTo>
                  <a:cubicBezTo>
                    <a:pt x="683" y="6193"/>
                    <a:pt x="1113" y="4738"/>
                    <a:pt x="1113" y="3356"/>
                  </a:cubicBezTo>
                  <a:cubicBezTo>
                    <a:pt x="1113" y="2143"/>
                    <a:pt x="813" y="1000"/>
                    <a:pt x="28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" name="Freeform 76"/>
            <p:cNvSpPr>
              <a:spLocks noChangeArrowheads="1"/>
            </p:cNvSpPr>
            <p:nvPr/>
          </p:nvSpPr>
          <p:spPr bwMode="auto">
            <a:xfrm>
              <a:off x="4212461" y="5421067"/>
              <a:ext cx="972122" cy="2177840"/>
            </a:xfrm>
            <a:custGeom>
              <a:avLst/>
              <a:gdLst>
                <a:gd name="T0" fmla="*/ 0 w 2350"/>
                <a:gd name="T1" fmla="*/ 5264 h 5265"/>
                <a:gd name="T2" fmla="*/ 0 w 2350"/>
                <a:gd name="T3" fmla="*/ 5264 h 5265"/>
                <a:gd name="T4" fmla="*/ 1407 w 2350"/>
                <a:gd name="T5" fmla="*/ 989 h 5265"/>
                <a:gd name="T6" fmla="*/ 2349 w 2350"/>
                <a:gd name="T7" fmla="*/ 0 h 5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0" h="5265">
                  <a:moveTo>
                    <a:pt x="0" y="5264"/>
                  </a:moveTo>
                  <a:lnTo>
                    <a:pt x="0" y="5264"/>
                  </a:lnTo>
                  <a:cubicBezTo>
                    <a:pt x="0" y="3662"/>
                    <a:pt x="512" y="2178"/>
                    <a:pt x="1407" y="989"/>
                  </a:cubicBezTo>
                  <a:cubicBezTo>
                    <a:pt x="1955" y="259"/>
                    <a:pt x="2349" y="0"/>
                    <a:pt x="234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" name="Freeform 77"/>
            <p:cNvSpPr>
              <a:spLocks noChangeArrowheads="1"/>
            </p:cNvSpPr>
            <p:nvPr/>
          </p:nvSpPr>
          <p:spPr bwMode="auto">
            <a:xfrm>
              <a:off x="9277342" y="4735248"/>
              <a:ext cx="1495571" cy="2912905"/>
            </a:xfrm>
            <a:custGeom>
              <a:avLst/>
              <a:gdLst>
                <a:gd name="T0" fmla="*/ 3615 w 3616"/>
                <a:gd name="T1" fmla="*/ 7042 h 7043"/>
                <a:gd name="T2" fmla="*/ 3615 w 3616"/>
                <a:gd name="T3" fmla="*/ 7042 h 7043"/>
                <a:gd name="T4" fmla="*/ 2544 w 3616"/>
                <a:gd name="T5" fmla="*/ 2862 h 7043"/>
                <a:gd name="T6" fmla="*/ 0 w 3616"/>
                <a:gd name="T7" fmla="*/ 0 h 7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6" h="7043">
                  <a:moveTo>
                    <a:pt x="3615" y="7042"/>
                  </a:moveTo>
                  <a:lnTo>
                    <a:pt x="3615" y="7042"/>
                  </a:lnTo>
                  <a:cubicBezTo>
                    <a:pt x="3615" y="5529"/>
                    <a:pt x="3227" y="4104"/>
                    <a:pt x="2544" y="2862"/>
                  </a:cubicBezTo>
                  <a:cubicBezTo>
                    <a:pt x="1920" y="1731"/>
                    <a:pt x="1042" y="7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" name="Freeform 87"/>
            <p:cNvSpPr>
              <a:spLocks noChangeArrowheads="1"/>
            </p:cNvSpPr>
            <p:nvPr/>
          </p:nvSpPr>
          <p:spPr bwMode="auto">
            <a:xfrm>
              <a:off x="5682499" y="10167078"/>
              <a:ext cx="2819698" cy="410397"/>
            </a:xfrm>
            <a:custGeom>
              <a:avLst/>
              <a:gdLst>
                <a:gd name="T0" fmla="*/ 0 w 6819"/>
                <a:gd name="T1" fmla="*/ 0 h 990"/>
                <a:gd name="T2" fmla="*/ 0 w 6819"/>
                <a:gd name="T3" fmla="*/ 0 h 990"/>
                <a:gd name="T4" fmla="*/ 3645 w 6819"/>
                <a:gd name="T5" fmla="*/ 989 h 990"/>
                <a:gd name="T6" fmla="*/ 6818 w 6819"/>
                <a:gd name="T7" fmla="*/ 25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9" h="990">
                  <a:moveTo>
                    <a:pt x="0" y="0"/>
                  </a:moveTo>
                  <a:lnTo>
                    <a:pt x="0" y="0"/>
                  </a:lnTo>
                  <a:cubicBezTo>
                    <a:pt x="1072" y="624"/>
                    <a:pt x="2314" y="989"/>
                    <a:pt x="3645" y="989"/>
                  </a:cubicBezTo>
                  <a:cubicBezTo>
                    <a:pt x="4786" y="989"/>
                    <a:pt x="5858" y="724"/>
                    <a:pt x="6818" y="253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9707775" y="9209485"/>
              <a:ext cx="454142" cy="466941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" name="Freeform 8"/>
            <p:cNvSpPr>
              <a:spLocks noChangeArrowheads="1"/>
            </p:cNvSpPr>
            <p:nvPr/>
          </p:nvSpPr>
          <p:spPr bwMode="auto">
            <a:xfrm>
              <a:off x="7190838" y="6365890"/>
              <a:ext cx="1284003" cy="1284086"/>
            </a:xfrm>
            <a:custGeom>
              <a:avLst/>
              <a:gdLst>
                <a:gd name="T0" fmla="*/ 3102 w 3103"/>
                <a:gd name="T1" fmla="*/ 3103 h 3104"/>
                <a:gd name="T2" fmla="*/ 3102 w 3103"/>
                <a:gd name="T3" fmla="*/ 3103 h 3104"/>
                <a:gd name="T4" fmla="*/ 0 w 3103"/>
                <a:gd name="T5" fmla="*/ 0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3" h="3104">
                  <a:moveTo>
                    <a:pt x="3102" y="3103"/>
                  </a:moveTo>
                  <a:lnTo>
                    <a:pt x="3102" y="3103"/>
                  </a:lnTo>
                  <a:cubicBezTo>
                    <a:pt x="3102" y="1390"/>
                    <a:pt x="1712" y="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8474840" y="7648152"/>
              <a:ext cx="517979" cy="1825"/>
            </a:xfrm>
            <a:prstGeom prst="line">
              <a:avLst/>
            </a:prstGeom>
            <a:noFill/>
            <a:ln w="216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5184585" y="5421067"/>
              <a:ext cx="658416" cy="826265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9820854" y="9333515"/>
              <a:ext cx="685774" cy="687644"/>
            </a:xfrm>
            <a:custGeom>
              <a:avLst/>
              <a:gdLst>
                <a:gd name="T0" fmla="*/ 1655 w 1656"/>
                <a:gd name="T1" fmla="*/ 830 h 1661"/>
                <a:gd name="T2" fmla="*/ 1655 w 1656"/>
                <a:gd name="T3" fmla="*/ 830 h 1661"/>
                <a:gd name="T4" fmla="*/ 825 w 1656"/>
                <a:gd name="T5" fmla="*/ 0 h 1661"/>
                <a:gd name="T6" fmla="*/ 0 w 1656"/>
                <a:gd name="T7" fmla="*/ 830 h 1661"/>
                <a:gd name="T8" fmla="*/ 825 w 1656"/>
                <a:gd name="T9" fmla="*/ 1660 h 1661"/>
                <a:gd name="T10" fmla="*/ 1655 w 1656"/>
                <a:gd name="T11" fmla="*/ 83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6" h="1661">
                  <a:moveTo>
                    <a:pt x="1655" y="830"/>
                  </a:moveTo>
                  <a:lnTo>
                    <a:pt x="1655" y="830"/>
                  </a:lnTo>
                  <a:cubicBezTo>
                    <a:pt x="1655" y="371"/>
                    <a:pt x="1284" y="0"/>
                    <a:pt x="825" y="0"/>
                  </a:cubicBezTo>
                  <a:cubicBezTo>
                    <a:pt x="371" y="0"/>
                    <a:pt x="0" y="371"/>
                    <a:pt x="0" y="830"/>
                  </a:cubicBezTo>
                  <a:cubicBezTo>
                    <a:pt x="0" y="1289"/>
                    <a:pt x="371" y="1660"/>
                    <a:pt x="825" y="1660"/>
                  </a:cubicBezTo>
                  <a:cubicBezTo>
                    <a:pt x="1284" y="1660"/>
                    <a:pt x="1655" y="1289"/>
                    <a:pt x="1655" y="8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7" name="Line 138"/>
            <p:cNvSpPr>
              <a:spLocks noChangeShapeType="1"/>
            </p:cNvSpPr>
            <p:nvPr/>
          </p:nvSpPr>
          <p:spPr bwMode="auto">
            <a:xfrm>
              <a:off x="5162697" y="7648152"/>
              <a:ext cx="745962" cy="1825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 flipH="1">
              <a:off x="3548574" y="7629912"/>
              <a:ext cx="665712" cy="1825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 flipH="1">
              <a:off x="5217414" y="10159782"/>
              <a:ext cx="463262" cy="479708"/>
            </a:xfrm>
            <a:prstGeom prst="line">
              <a:avLst/>
            </a:prstGeom>
            <a:noFill/>
            <a:ln w="432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7210899" y="9530506"/>
              <a:ext cx="1825" cy="1699955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1" name="Freeform 10"/>
            <p:cNvSpPr>
              <a:spLocks noChangeArrowheads="1"/>
            </p:cNvSpPr>
            <p:nvPr/>
          </p:nvSpPr>
          <p:spPr bwMode="auto">
            <a:xfrm>
              <a:off x="7207252" y="7648152"/>
              <a:ext cx="1785567" cy="1882354"/>
            </a:xfrm>
            <a:custGeom>
              <a:avLst/>
              <a:gdLst>
                <a:gd name="T0" fmla="*/ 0 w 4316"/>
                <a:gd name="T1" fmla="*/ 4551 h 4552"/>
                <a:gd name="T2" fmla="*/ 0 w 4316"/>
                <a:gd name="T3" fmla="*/ 4551 h 4552"/>
                <a:gd name="T4" fmla="*/ 3079 w 4316"/>
                <a:gd name="T5" fmla="*/ 3120 h 4552"/>
                <a:gd name="T6" fmla="*/ 4315 w 4316"/>
                <a:gd name="T7" fmla="*/ 0 h 4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6" h="4552">
                  <a:moveTo>
                    <a:pt x="0" y="4551"/>
                  </a:moveTo>
                  <a:lnTo>
                    <a:pt x="0" y="4551"/>
                  </a:lnTo>
                  <a:cubicBezTo>
                    <a:pt x="1230" y="4504"/>
                    <a:pt x="2284" y="3962"/>
                    <a:pt x="3079" y="3120"/>
                  </a:cubicBezTo>
                  <a:cubicBezTo>
                    <a:pt x="3844" y="2307"/>
                    <a:pt x="4315" y="1206"/>
                    <a:pt x="4315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H="1">
              <a:off x="9251808" y="6219971"/>
              <a:ext cx="578165" cy="377565"/>
            </a:xfrm>
            <a:prstGeom prst="line">
              <a:avLst/>
            </a:prstGeom>
            <a:noFill/>
            <a:ln w="648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13"/>
            <p:cNvSpPr>
              <a:spLocks noChangeArrowheads="1"/>
            </p:cNvSpPr>
            <p:nvPr/>
          </p:nvSpPr>
          <p:spPr bwMode="auto">
            <a:xfrm>
              <a:off x="8363585" y="7538713"/>
              <a:ext cx="222512" cy="218878"/>
            </a:xfrm>
            <a:custGeom>
              <a:avLst/>
              <a:gdLst>
                <a:gd name="T0" fmla="*/ 536 w 537"/>
                <a:gd name="T1" fmla="*/ 265 h 530"/>
                <a:gd name="T2" fmla="*/ 536 w 537"/>
                <a:gd name="T3" fmla="*/ 265 h 530"/>
                <a:gd name="T4" fmla="*/ 265 w 537"/>
                <a:gd name="T5" fmla="*/ 0 h 530"/>
                <a:gd name="T6" fmla="*/ 0 w 537"/>
                <a:gd name="T7" fmla="*/ 265 h 530"/>
                <a:gd name="T8" fmla="*/ 265 w 537"/>
                <a:gd name="T9" fmla="*/ 529 h 530"/>
                <a:gd name="T10" fmla="*/ 536 w 537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0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2" y="0"/>
                    <a:pt x="265" y="0"/>
                  </a:cubicBezTo>
                  <a:cubicBezTo>
                    <a:pt x="118" y="0"/>
                    <a:pt x="0" y="118"/>
                    <a:pt x="0" y="265"/>
                  </a:cubicBezTo>
                  <a:cubicBezTo>
                    <a:pt x="0" y="412"/>
                    <a:pt x="118" y="529"/>
                    <a:pt x="265" y="529"/>
                  </a:cubicBezTo>
                  <a:cubicBezTo>
                    <a:pt x="412" y="529"/>
                    <a:pt x="536" y="412"/>
                    <a:pt x="536" y="265"/>
                  </a:cubicBezTo>
                </a:path>
              </a:pathLst>
            </a:custGeom>
            <a:solidFill>
              <a:srgbClr val="6A7F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14"/>
            <p:cNvSpPr>
              <a:spLocks noChangeArrowheads="1"/>
            </p:cNvSpPr>
            <p:nvPr/>
          </p:nvSpPr>
          <p:spPr bwMode="auto">
            <a:xfrm>
              <a:off x="8644460" y="7312539"/>
              <a:ext cx="698541" cy="702235"/>
            </a:xfrm>
            <a:custGeom>
              <a:avLst/>
              <a:gdLst>
                <a:gd name="T0" fmla="*/ 1690 w 1691"/>
                <a:gd name="T1" fmla="*/ 848 h 1696"/>
                <a:gd name="T2" fmla="*/ 1690 w 1691"/>
                <a:gd name="T3" fmla="*/ 848 h 1696"/>
                <a:gd name="T4" fmla="*/ 842 w 1691"/>
                <a:gd name="T5" fmla="*/ 0 h 1696"/>
                <a:gd name="T6" fmla="*/ 0 w 1691"/>
                <a:gd name="T7" fmla="*/ 848 h 1696"/>
                <a:gd name="T8" fmla="*/ 842 w 1691"/>
                <a:gd name="T9" fmla="*/ 1695 h 1696"/>
                <a:gd name="T10" fmla="*/ 1690 w 1691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6">
                  <a:moveTo>
                    <a:pt x="1690" y="848"/>
                  </a:moveTo>
                  <a:lnTo>
                    <a:pt x="1690" y="848"/>
                  </a:lnTo>
                  <a:cubicBezTo>
                    <a:pt x="1690" y="377"/>
                    <a:pt x="1313" y="0"/>
                    <a:pt x="842" y="0"/>
                  </a:cubicBezTo>
                  <a:cubicBezTo>
                    <a:pt x="377" y="0"/>
                    <a:pt x="0" y="377"/>
                    <a:pt x="0" y="848"/>
                  </a:cubicBezTo>
                  <a:cubicBezTo>
                    <a:pt x="0" y="1312"/>
                    <a:pt x="377" y="1695"/>
                    <a:pt x="842" y="1695"/>
                  </a:cubicBezTo>
                  <a:cubicBezTo>
                    <a:pt x="1313" y="1695"/>
                    <a:pt x="1690" y="1312"/>
                    <a:pt x="1690" y="8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15"/>
            <p:cNvSpPr>
              <a:spLocks noChangeArrowheads="1"/>
            </p:cNvSpPr>
            <p:nvPr/>
          </p:nvSpPr>
          <p:spPr bwMode="auto">
            <a:xfrm>
              <a:off x="9565513" y="9056271"/>
              <a:ext cx="288171" cy="288190"/>
            </a:xfrm>
            <a:custGeom>
              <a:avLst/>
              <a:gdLst>
                <a:gd name="T0" fmla="*/ 695 w 696"/>
                <a:gd name="T1" fmla="*/ 347 h 695"/>
                <a:gd name="T2" fmla="*/ 695 w 696"/>
                <a:gd name="T3" fmla="*/ 347 h 695"/>
                <a:gd name="T4" fmla="*/ 347 w 696"/>
                <a:gd name="T5" fmla="*/ 0 h 695"/>
                <a:gd name="T6" fmla="*/ 0 w 696"/>
                <a:gd name="T7" fmla="*/ 347 h 695"/>
                <a:gd name="T8" fmla="*/ 347 w 696"/>
                <a:gd name="T9" fmla="*/ 694 h 695"/>
                <a:gd name="T10" fmla="*/ 695 w 696"/>
                <a:gd name="T11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5">
                  <a:moveTo>
                    <a:pt x="695" y="347"/>
                  </a:moveTo>
                  <a:lnTo>
                    <a:pt x="695" y="347"/>
                  </a:lnTo>
                  <a:cubicBezTo>
                    <a:pt x="695" y="153"/>
                    <a:pt x="542" y="0"/>
                    <a:pt x="347" y="0"/>
                  </a:cubicBezTo>
                  <a:cubicBezTo>
                    <a:pt x="159" y="0"/>
                    <a:pt x="0" y="153"/>
                    <a:pt x="0" y="347"/>
                  </a:cubicBezTo>
                  <a:cubicBezTo>
                    <a:pt x="0" y="535"/>
                    <a:pt x="159" y="694"/>
                    <a:pt x="347" y="694"/>
                  </a:cubicBezTo>
                  <a:cubicBezTo>
                    <a:pt x="542" y="694"/>
                    <a:pt x="695" y="535"/>
                    <a:pt x="695" y="3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16"/>
            <p:cNvSpPr>
              <a:spLocks noChangeArrowheads="1"/>
            </p:cNvSpPr>
            <p:nvPr/>
          </p:nvSpPr>
          <p:spPr bwMode="auto">
            <a:xfrm>
              <a:off x="9140552" y="6484450"/>
              <a:ext cx="222512" cy="222526"/>
            </a:xfrm>
            <a:custGeom>
              <a:avLst/>
              <a:gdLst>
                <a:gd name="T0" fmla="*/ 536 w 537"/>
                <a:gd name="T1" fmla="*/ 271 h 537"/>
                <a:gd name="T2" fmla="*/ 536 w 537"/>
                <a:gd name="T3" fmla="*/ 271 h 537"/>
                <a:gd name="T4" fmla="*/ 271 w 537"/>
                <a:gd name="T5" fmla="*/ 0 h 537"/>
                <a:gd name="T6" fmla="*/ 0 w 537"/>
                <a:gd name="T7" fmla="*/ 271 h 537"/>
                <a:gd name="T8" fmla="*/ 271 w 537"/>
                <a:gd name="T9" fmla="*/ 536 h 537"/>
                <a:gd name="T10" fmla="*/ 536 w 537"/>
                <a:gd name="T11" fmla="*/ 271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7">
                  <a:moveTo>
                    <a:pt x="536" y="271"/>
                  </a:moveTo>
                  <a:lnTo>
                    <a:pt x="536" y="271"/>
                  </a:lnTo>
                  <a:cubicBezTo>
                    <a:pt x="536" y="123"/>
                    <a:pt x="419" y="0"/>
                    <a:pt x="271" y="0"/>
                  </a:cubicBezTo>
                  <a:cubicBezTo>
                    <a:pt x="124" y="0"/>
                    <a:pt x="0" y="123"/>
                    <a:pt x="0" y="271"/>
                  </a:cubicBezTo>
                  <a:cubicBezTo>
                    <a:pt x="0" y="418"/>
                    <a:pt x="124" y="536"/>
                    <a:pt x="271" y="536"/>
                  </a:cubicBezTo>
                  <a:cubicBezTo>
                    <a:pt x="419" y="536"/>
                    <a:pt x="536" y="418"/>
                    <a:pt x="536" y="271"/>
                  </a:cubicBezTo>
                </a:path>
              </a:pathLst>
            </a:custGeom>
            <a:solidFill>
              <a:srgbClr val="6A7F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7" name="Freeform 18"/>
            <p:cNvSpPr>
              <a:spLocks noChangeArrowheads="1"/>
            </p:cNvSpPr>
            <p:nvPr/>
          </p:nvSpPr>
          <p:spPr bwMode="auto">
            <a:xfrm>
              <a:off x="9470671" y="5858823"/>
              <a:ext cx="698540" cy="702234"/>
            </a:xfrm>
            <a:custGeom>
              <a:avLst/>
              <a:gdLst>
                <a:gd name="T0" fmla="*/ 1690 w 1691"/>
                <a:gd name="T1" fmla="*/ 848 h 1696"/>
                <a:gd name="T2" fmla="*/ 1690 w 1691"/>
                <a:gd name="T3" fmla="*/ 848 h 1696"/>
                <a:gd name="T4" fmla="*/ 842 w 1691"/>
                <a:gd name="T5" fmla="*/ 0 h 1696"/>
                <a:gd name="T6" fmla="*/ 0 w 1691"/>
                <a:gd name="T7" fmla="*/ 848 h 1696"/>
                <a:gd name="T8" fmla="*/ 842 w 1691"/>
                <a:gd name="T9" fmla="*/ 1695 h 1696"/>
                <a:gd name="T10" fmla="*/ 1690 w 1691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6">
                  <a:moveTo>
                    <a:pt x="1690" y="848"/>
                  </a:moveTo>
                  <a:lnTo>
                    <a:pt x="1690" y="848"/>
                  </a:lnTo>
                  <a:cubicBezTo>
                    <a:pt x="1690" y="377"/>
                    <a:pt x="1313" y="0"/>
                    <a:pt x="842" y="0"/>
                  </a:cubicBezTo>
                  <a:cubicBezTo>
                    <a:pt x="377" y="0"/>
                    <a:pt x="0" y="377"/>
                    <a:pt x="0" y="848"/>
                  </a:cubicBezTo>
                  <a:cubicBezTo>
                    <a:pt x="0" y="1313"/>
                    <a:pt x="377" y="1695"/>
                    <a:pt x="842" y="1695"/>
                  </a:cubicBezTo>
                  <a:cubicBezTo>
                    <a:pt x="1313" y="1695"/>
                    <a:pt x="1690" y="1313"/>
                    <a:pt x="1690" y="8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8" name="Freeform 19"/>
            <p:cNvSpPr>
              <a:spLocks noChangeArrowheads="1"/>
            </p:cNvSpPr>
            <p:nvPr/>
          </p:nvSpPr>
          <p:spPr bwMode="auto">
            <a:xfrm>
              <a:off x="8914392" y="8589330"/>
              <a:ext cx="519803" cy="521660"/>
            </a:xfrm>
            <a:custGeom>
              <a:avLst/>
              <a:gdLst>
                <a:gd name="T0" fmla="*/ 1254 w 1255"/>
                <a:gd name="T1" fmla="*/ 630 h 1261"/>
                <a:gd name="T2" fmla="*/ 1254 w 1255"/>
                <a:gd name="T3" fmla="*/ 630 h 1261"/>
                <a:gd name="T4" fmla="*/ 630 w 1255"/>
                <a:gd name="T5" fmla="*/ 0 h 1261"/>
                <a:gd name="T6" fmla="*/ 0 w 1255"/>
                <a:gd name="T7" fmla="*/ 630 h 1261"/>
                <a:gd name="T8" fmla="*/ 630 w 1255"/>
                <a:gd name="T9" fmla="*/ 1260 h 1261"/>
                <a:gd name="T10" fmla="*/ 1254 w 1255"/>
                <a:gd name="T11" fmla="*/ 63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261">
                  <a:moveTo>
                    <a:pt x="1254" y="630"/>
                  </a:moveTo>
                  <a:lnTo>
                    <a:pt x="1254" y="630"/>
                  </a:lnTo>
                  <a:cubicBezTo>
                    <a:pt x="1254" y="283"/>
                    <a:pt x="977" y="0"/>
                    <a:pt x="630" y="0"/>
                  </a:cubicBezTo>
                  <a:cubicBezTo>
                    <a:pt x="283" y="0"/>
                    <a:pt x="0" y="283"/>
                    <a:pt x="0" y="630"/>
                  </a:cubicBezTo>
                  <a:cubicBezTo>
                    <a:pt x="0" y="977"/>
                    <a:pt x="283" y="1260"/>
                    <a:pt x="630" y="1260"/>
                  </a:cubicBezTo>
                  <a:cubicBezTo>
                    <a:pt x="977" y="1260"/>
                    <a:pt x="1254" y="977"/>
                    <a:pt x="1254" y="63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9" name="Freeform 22"/>
            <p:cNvSpPr>
              <a:spLocks noChangeArrowheads="1"/>
            </p:cNvSpPr>
            <p:nvPr/>
          </p:nvSpPr>
          <p:spPr bwMode="auto">
            <a:xfrm>
              <a:off x="6733046" y="10750755"/>
              <a:ext cx="957531" cy="959417"/>
            </a:xfrm>
            <a:custGeom>
              <a:avLst/>
              <a:gdLst>
                <a:gd name="T0" fmla="*/ 2313 w 2314"/>
                <a:gd name="T1" fmla="*/ 1160 h 2320"/>
                <a:gd name="T2" fmla="*/ 2313 w 2314"/>
                <a:gd name="T3" fmla="*/ 1160 h 2320"/>
                <a:gd name="T4" fmla="*/ 1154 w 2314"/>
                <a:gd name="T5" fmla="*/ 0 h 2320"/>
                <a:gd name="T6" fmla="*/ 0 w 2314"/>
                <a:gd name="T7" fmla="*/ 1160 h 2320"/>
                <a:gd name="T8" fmla="*/ 1154 w 2314"/>
                <a:gd name="T9" fmla="*/ 2319 h 2320"/>
                <a:gd name="T10" fmla="*/ 2313 w 2314"/>
                <a:gd name="T11" fmla="*/ 1160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4" h="2320">
                  <a:moveTo>
                    <a:pt x="2313" y="1160"/>
                  </a:moveTo>
                  <a:lnTo>
                    <a:pt x="2313" y="1160"/>
                  </a:lnTo>
                  <a:cubicBezTo>
                    <a:pt x="2313" y="518"/>
                    <a:pt x="1795" y="0"/>
                    <a:pt x="1154" y="0"/>
                  </a:cubicBezTo>
                  <a:cubicBezTo>
                    <a:pt x="518" y="0"/>
                    <a:pt x="0" y="518"/>
                    <a:pt x="0" y="1160"/>
                  </a:cubicBezTo>
                  <a:cubicBezTo>
                    <a:pt x="0" y="1801"/>
                    <a:pt x="518" y="2319"/>
                    <a:pt x="1154" y="2319"/>
                  </a:cubicBezTo>
                  <a:cubicBezTo>
                    <a:pt x="1795" y="2319"/>
                    <a:pt x="2313" y="1801"/>
                    <a:pt x="2313" y="1160"/>
                  </a:cubicBezTo>
                </a:path>
              </a:pathLst>
            </a:custGeom>
            <a:solidFill>
              <a:srgbClr val="38A6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08527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0" name="Freeform 24"/>
            <p:cNvSpPr>
              <a:spLocks noChangeArrowheads="1"/>
            </p:cNvSpPr>
            <p:nvPr/>
          </p:nvSpPr>
          <p:spPr bwMode="auto">
            <a:xfrm>
              <a:off x="9115018" y="8658641"/>
              <a:ext cx="258989" cy="259006"/>
            </a:xfrm>
            <a:custGeom>
              <a:avLst/>
              <a:gdLst>
                <a:gd name="T0" fmla="*/ 512 w 625"/>
                <a:gd name="T1" fmla="*/ 112 h 625"/>
                <a:gd name="T2" fmla="*/ 512 w 625"/>
                <a:gd name="T3" fmla="*/ 112 h 625"/>
                <a:gd name="T4" fmla="*/ 112 w 625"/>
                <a:gd name="T5" fmla="*/ 112 h 625"/>
                <a:gd name="T6" fmla="*/ 112 w 625"/>
                <a:gd name="T7" fmla="*/ 512 h 625"/>
                <a:gd name="T8" fmla="*/ 512 w 625"/>
                <a:gd name="T9" fmla="*/ 512 h 625"/>
                <a:gd name="T10" fmla="*/ 512 w 625"/>
                <a:gd name="T11" fmla="*/ 112 h 625"/>
                <a:gd name="T12" fmla="*/ 159 w 625"/>
                <a:gd name="T13" fmla="*/ 465 h 625"/>
                <a:gd name="T14" fmla="*/ 159 w 625"/>
                <a:gd name="T15" fmla="*/ 465 h 625"/>
                <a:gd name="T16" fmla="*/ 159 w 625"/>
                <a:gd name="T17" fmla="*/ 159 h 625"/>
                <a:gd name="T18" fmla="*/ 459 w 625"/>
                <a:gd name="T19" fmla="*/ 159 h 625"/>
                <a:gd name="T20" fmla="*/ 459 w 625"/>
                <a:gd name="T21" fmla="*/ 465 h 625"/>
                <a:gd name="T22" fmla="*/ 159 w 625"/>
                <a:gd name="T23" fmla="*/ 46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5" h="625">
                  <a:moveTo>
                    <a:pt x="512" y="112"/>
                  </a:moveTo>
                  <a:lnTo>
                    <a:pt x="512" y="112"/>
                  </a:lnTo>
                  <a:cubicBezTo>
                    <a:pt x="400" y="0"/>
                    <a:pt x="223" y="0"/>
                    <a:pt x="112" y="112"/>
                  </a:cubicBezTo>
                  <a:cubicBezTo>
                    <a:pt x="0" y="224"/>
                    <a:pt x="0" y="400"/>
                    <a:pt x="112" y="512"/>
                  </a:cubicBezTo>
                  <a:cubicBezTo>
                    <a:pt x="223" y="624"/>
                    <a:pt x="400" y="624"/>
                    <a:pt x="512" y="512"/>
                  </a:cubicBezTo>
                  <a:cubicBezTo>
                    <a:pt x="624" y="400"/>
                    <a:pt x="624" y="224"/>
                    <a:pt x="512" y="112"/>
                  </a:cubicBezTo>
                  <a:close/>
                  <a:moveTo>
                    <a:pt x="159" y="465"/>
                  </a:moveTo>
                  <a:lnTo>
                    <a:pt x="159" y="465"/>
                  </a:lnTo>
                  <a:cubicBezTo>
                    <a:pt x="76" y="377"/>
                    <a:pt x="76" y="247"/>
                    <a:pt x="159" y="159"/>
                  </a:cubicBezTo>
                  <a:cubicBezTo>
                    <a:pt x="241" y="76"/>
                    <a:pt x="376" y="76"/>
                    <a:pt x="459" y="159"/>
                  </a:cubicBezTo>
                  <a:cubicBezTo>
                    <a:pt x="541" y="247"/>
                    <a:pt x="541" y="377"/>
                    <a:pt x="459" y="465"/>
                  </a:cubicBezTo>
                  <a:cubicBezTo>
                    <a:pt x="376" y="547"/>
                    <a:pt x="241" y="547"/>
                    <a:pt x="159" y="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1" name="Freeform 25"/>
            <p:cNvSpPr>
              <a:spLocks noChangeArrowheads="1"/>
            </p:cNvSpPr>
            <p:nvPr/>
          </p:nvSpPr>
          <p:spPr bwMode="auto">
            <a:xfrm>
              <a:off x="9005586" y="8868399"/>
              <a:ext cx="158677" cy="158687"/>
            </a:xfrm>
            <a:custGeom>
              <a:avLst/>
              <a:gdLst>
                <a:gd name="T0" fmla="*/ 135 w 383"/>
                <a:gd name="T1" fmla="*/ 354 h 384"/>
                <a:gd name="T2" fmla="*/ 135 w 383"/>
                <a:gd name="T3" fmla="*/ 354 h 384"/>
                <a:gd name="T4" fmla="*/ 29 w 383"/>
                <a:gd name="T5" fmla="*/ 354 h 384"/>
                <a:gd name="T6" fmla="*/ 29 w 383"/>
                <a:gd name="T7" fmla="*/ 354 h 384"/>
                <a:gd name="T8" fmla="*/ 29 w 383"/>
                <a:gd name="T9" fmla="*/ 242 h 384"/>
                <a:gd name="T10" fmla="*/ 241 w 383"/>
                <a:gd name="T11" fmla="*/ 30 h 384"/>
                <a:gd name="T12" fmla="*/ 347 w 383"/>
                <a:gd name="T13" fmla="*/ 30 h 384"/>
                <a:gd name="T14" fmla="*/ 347 w 383"/>
                <a:gd name="T15" fmla="*/ 30 h 384"/>
                <a:gd name="T16" fmla="*/ 347 w 383"/>
                <a:gd name="T17" fmla="*/ 142 h 384"/>
                <a:gd name="T18" fmla="*/ 135 w 383"/>
                <a:gd name="T19" fmla="*/ 35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3" h="384">
                  <a:moveTo>
                    <a:pt x="135" y="354"/>
                  </a:moveTo>
                  <a:lnTo>
                    <a:pt x="135" y="354"/>
                  </a:lnTo>
                  <a:cubicBezTo>
                    <a:pt x="106" y="383"/>
                    <a:pt x="58" y="383"/>
                    <a:pt x="29" y="354"/>
                  </a:cubicBezTo>
                  <a:lnTo>
                    <a:pt x="29" y="354"/>
                  </a:lnTo>
                  <a:cubicBezTo>
                    <a:pt x="0" y="324"/>
                    <a:pt x="0" y="277"/>
                    <a:pt x="29" y="242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70" y="0"/>
                    <a:pt x="318" y="0"/>
                    <a:pt x="347" y="30"/>
                  </a:cubicBezTo>
                  <a:lnTo>
                    <a:pt x="347" y="30"/>
                  </a:lnTo>
                  <a:cubicBezTo>
                    <a:pt x="382" y="65"/>
                    <a:pt x="382" y="112"/>
                    <a:pt x="347" y="142"/>
                  </a:cubicBezTo>
                  <a:lnTo>
                    <a:pt x="13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2" name="Freeform 26"/>
            <p:cNvSpPr>
              <a:spLocks noChangeArrowheads="1"/>
            </p:cNvSpPr>
            <p:nvPr/>
          </p:nvSpPr>
          <p:spPr bwMode="auto">
            <a:xfrm>
              <a:off x="9094956" y="8846511"/>
              <a:ext cx="89369" cy="87551"/>
            </a:xfrm>
            <a:custGeom>
              <a:avLst/>
              <a:gdLst>
                <a:gd name="T0" fmla="*/ 52 w 218"/>
                <a:gd name="T1" fmla="*/ 206 h 213"/>
                <a:gd name="T2" fmla="*/ 52 w 218"/>
                <a:gd name="T3" fmla="*/ 206 h 213"/>
                <a:gd name="T4" fmla="*/ 11 w 218"/>
                <a:gd name="T5" fmla="*/ 206 h 213"/>
                <a:gd name="T6" fmla="*/ 11 w 218"/>
                <a:gd name="T7" fmla="*/ 206 h 213"/>
                <a:gd name="T8" fmla="*/ 11 w 218"/>
                <a:gd name="T9" fmla="*/ 165 h 213"/>
                <a:gd name="T10" fmla="*/ 164 w 218"/>
                <a:gd name="T11" fmla="*/ 12 h 213"/>
                <a:gd name="T12" fmla="*/ 206 w 218"/>
                <a:gd name="T13" fmla="*/ 12 h 213"/>
                <a:gd name="T14" fmla="*/ 206 w 218"/>
                <a:gd name="T15" fmla="*/ 12 h 213"/>
                <a:gd name="T16" fmla="*/ 206 w 218"/>
                <a:gd name="T17" fmla="*/ 47 h 213"/>
                <a:gd name="T18" fmla="*/ 52 w 218"/>
                <a:gd name="T19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13">
                  <a:moveTo>
                    <a:pt x="52" y="206"/>
                  </a:moveTo>
                  <a:lnTo>
                    <a:pt x="52" y="206"/>
                  </a:lnTo>
                  <a:cubicBezTo>
                    <a:pt x="41" y="212"/>
                    <a:pt x="23" y="212"/>
                    <a:pt x="11" y="206"/>
                  </a:cubicBezTo>
                  <a:lnTo>
                    <a:pt x="11" y="206"/>
                  </a:lnTo>
                  <a:cubicBezTo>
                    <a:pt x="0" y="195"/>
                    <a:pt x="0" y="177"/>
                    <a:pt x="11" y="16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0"/>
                    <a:pt x="194" y="0"/>
                    <a:pt x="206" y="12"/>
                  </a:cubicBezTo>
                  <a:lnTo>
                    <a:pt x="206" y="12"/>
                  </a:lnTo>
                  <a:cubicBezTo>
                    <a:pt x="217" y="24"/>
                    <a:pt x="217" y="41"/>
                    <a:pt x="206" y="47"/>
                  </a:cubicBezTo>
                  <a:lnTo>
                    <a:pt x="52" y="2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3" name="Freeform 27"/>
            <p:cNvSpPr>
              <a:spLocks noChangeArrowheads="1"/>
            </p:cNvSpPr>
            <p:nvPr/>
          </p:nvSpPr>
          <p:spPr bwMode="auto">
            <a:xfrm>
              <a:off x="9180677" y="8700592"/>
              <a:ext cx="151381" cy="151391"/>
            </a:xfrm>
            <a:custGeom>
              <a:avLst/>
              <a:gdLst>
                <a:gd name="T0" fmla="*/ 265 w 366"/>
                <a:gd name="T1" fmla="*/ 100 h 366"/>
                <a:gd name="T2" fmla="*/ 265 w 366"/>
                <a:gd name="T3" fmla="*/ 100 h 366"/>
                <a:gd name="T4" fmla="*/ 270 w 366"/>
                <a:gd name="T5" fmla="*/ 365 h 366"/>
                <a:gd name="T6" fmla="*/ 288 w 366"/>
                <a:gd name="T7" fmla="*/ 353 h 366"/>
                <a:gd name="T8" fmla="*/ 288 w 366"/>
                <a:gd name="T9" fmla="*/ 77 h 366"/>
                <a:gd name="T10" fmla="*/ 11 w 366"/>
                <a:gd name="T11" fmla="*/ 77 h 366"/>
                <a:gd name="T12" fmla="*/ 0 w 366"/>
                <a:gd name="T13" fmla="*/ 88 h 366"/>
                <a:gd name="T14" fmla="*/ 265 w 366"/>
                <a:gd name="T15" fmla="*/ 10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6">
                  <a:moveTo>
                    <a:pt x="265" y="100"/>
                  </a:moveTo>
                  <a:lnTo>
                    <a:pt x="265" y="100"/>
                  </a:lnTo>
                  <a:cubicBezTo>
                    <a:pt x="335" y="177"/>
                    <a:pt x="335" y="289"/>
                    <a:pt x="270" y="365"/>
                  </a:cubicBezTo>
                  <a:cubicBezTo>
                    <a:pt x="276" y="365"/>
                    <a:pt x="282" y="359"/>
                    <a:pt x="288" y="353"/>
                  </a:cubicBezTo>
                  <a:cubicBezTo>
                    <a:pt x="365" y="277"/>
                    <a:pt x="365" y="153"/>
                    <a:pt x="288" y="77"/>
                  </a:cubicBezTo>
                  <a:cubicBezTo>
                    <a:pt x="212" y="0"/>
                    <a:pt x="88" y="0"/>
                    <a:pt x="11" y="77"/>
                  </a:cubicBezTo>
                  <a:cubicBezTo>
                    <a:pt x="5" y="82"/>
                    <a:pt x="0" y="88"/>
                    <a:pt x="0" y="88"/>
                  </a:cubicBezTo>
                  <a:cubicBezTo>
                    <a:pt x="76" y="23"/>
                    <a:pt x="188" y="29"/>
                    <a:pt x="265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4" name="Freeform 28"/>
            <p:cNvSpPr>
              <a:spLocks noChangeArrowheads="1"/>
            </p:cNvSpPr>
            <p:nvPr/>
          </p:nvSpPr>
          <p:spPr bwMode="auto">
            <a:xfrm>
              <a:off x="6884428" y="6061285"/>
              <a:ext cx="610994" cy="609212"/>
            </a:xfrm>
            <a:custGeom>
              <a:avLst/>
              <a:gdLst>
                <a:gd name="T0" fmla="*/ 1477 w 1478"/>
                <a:gd name="T1" fmla="*/ 736 h 1473"/>
                <a:gd name="T2" fmla="*/ 1477 w 1478"/>
                <a:gd name="T3" fmla="*/ 736 h 1473"/>
                <a:gd name="T4" fmla="*/ 742 w 1478"/>
                <a:gd name="T5" fmla="*/ 0 h 1473"/>
                <a:gd name="T6" fmla="*/ 0 w 1478"/>
                <a:gd name="T7" fmla="*/ 736 h 1473"/>
                <a:gd name="T8" fmla="*/ 742 w 1478"/>
                <a:gd name="T9" fmla="*/ 1472 h 1473"/>
                <a:gd name="T10" fmla="*/ 1477 w 1478"/>
                <a:gd name="T11" fmla="*/ 736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3">
                  <a:moveTo>
                    <a:pt x="1477" y="736"/>
                  </a:moveTo>
                  <a:lnTo>
                    <a:pt x="1477" y="736"/>
                  </a:lnTo>
                  <a:cubicBezTo>
                    <a:pt x="1477" y="330"/>
                    <a:pt x="1147" y="0"/>
                    <a:pt x="742" y="0"/>
                  </a:cubicBezTo>
                  <a:cubicBezTo>
                    <a:pt x="336" y="0"/>
                    <a:pt x="0" y="330"/>
                    <a:pt x="0" y="736"/>
                  </a:cubicBezTo>
                  <a:cubicBezTo>
                    <a:pt x="0" y="1143"/>
                    <a:pt x="336" y="1472"/>
                    <a:pt x="742" y="1472"/>
                  </a:cubicBezTo>
                  <a:cubicBezTo>
                    <a:pt x="1147" y="1472"/>
                    <a:pt x="1477" y="1143"/>
                    <a:pt x="1477" y="7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5" name="Freeform 29"/>
            <p:cNvSpPr>
              <a:spLocks noChangeArrowheads="1"/>
            </p:cNvSpPr>
            <p:nvPr/>
          </p:nvSpPr>
          <p:spPr bwMode="auto">
            <a:xfrm>
              <a:off x="7002979" y="6178019"/>
              <a:ext cx="372069" cy="373918"/>
            </a:xfrm>
            <a:custGeom>
              <a:avLst/>
              <a:gdLst>
                <a:gd name="T0" fmla="*/ 793 w 901"/>
                <a:gd name="T1" fmla="*/ 677 h 902"/>
                <a:gd name="T2" fmla="*/ 793 w 901"/>
                <a:gd name="T3" fmla="*/ 606 h 902"/>
                <a:gd name="T4" fmla="*/ 153 w 901"/>
                <a:gd name="T5" fmla="*/ 177 h 902"/>
                <a:gd name="T6" fmla="*/ 217 w 901"/>
                <a:gd name="T7" fmla="*/ 171 h 902"/>
                <a:gd name="T8" fmla="*/ 211 w 901"/>
                <a:gd name="T9" fmla="*/ 218 h 902"/>
                <a:gd name="T10" fmla="*/ 147 w 901"/>
                <a:gd name="T11" fmla="*/ 235 h 902"/>
                <a:gd name="T12" fmla="*/ 200 w 901"/>
                <a:gd name="T13" fmla="*/ 224 h 902"/>
                <a:gd name="T14" fmla="*/ 265 w 901"/>
                <a:gd name="T15" fmla="*/ 306 h 902"/>
                <a:gd name="T16" fmla="*/ 223 w 901"/>
                <a:gd name="T17" fmla="*/ 324 h 902"/>
                <a:gd name="T18" fmla="*/ 147 w 901"/>
                <a:gd name="T19" fmla="*/ 400 h 902"/>
                <a:gd name="T20" fmla="*/ 170 w 901"/>
                <a:gd name="T21" fmla="*/ 489 h 902"/>
                <a:gd name="T22" fmla="*/ 282 w 901"/>
                <a:gd name="T23" fmla="*/ 536 h 902"/>
                <a:gd name="T24" fmla="*/ 276 w 901"/>
                <a:gd name="T25" fmla="*/ 636 h 902"/>
                <a:gd name="T26" fmla="*/ 223 w 901"/>
                <a:gd name="T27" fmla="*/ 748 h 902"/>
                <a:gd name="T28" fmla="*/ 194 w 901"/>
                <a:gd name="T29" fmla="*/ 718 h 902"/>
                <a:gd name="T30" fmla="*/ 164 w 901"/>
                <a:gd name="T31" fmla="*/ 559 h 902"/>
                <a:gd name="T32" fmla="*/ 129 w 901"/>
                <a:gd name="T33" fmla="*/ 471 h 902"/>
                <a:gd name="T34" fmla="*/ 47 w 901"/>
                <a:gd name="T35" fmla="*/ 377 h 902"/>
                <a:gd name="T36" fmla="*/ 206 w 901"/>
                <a:gd name="T37" fmla="*/ 135 h 902"/>
                <a:gd name="T38" fmla="*/ 817 w 901"/>
                <a:gd name="T39" fmla="*/ 271 h 902"/>
                <a:gd name="T40" fmla="*/ 782 w 901"/>
                <a:gd name="T41" fmla="*/ 383 h 902"/>
                <a:gd name="T42" fmla="*/ 723 w 901"/>
                <a:gd name="T43" fmla="*/ 489 h 902"/>
                <a:gd name="T44" fmla="*/ 682 w 901"/>
                <a:gd name="T45" fmla="*/ 442 h 902"/>
                <a:gd name="T46" fmla="*/ 617 w 901"/>
                <a:gd name="T47" fmla="*/ 436 h 902"/>
                <a:gd name="T48" fmla="*/ 594 w 901"/>
                <a:gd name="T49" fmla="*/ 436 h 902"/>
                <a:gd name="T50" fmla="*/ 541 w 901"/>
                <a:gd name="T51" fmla="*/ 477 h 902"/>
                <a:gd name="T52" fmla="*/ 488 w 901"/>
                <a:gd name="T53" fmla="*/ 677 h 902"/>
                <a:gd name="T54" fmla="*/ 406 w 901"/>
                <a:gd name="T55" fmla="*/ 506 h 902"/>
                <a:gd name="T56" fmla="*/ 412 w 901"/>
                <a:gd name="T57" fmla="*/ 365 h 902"/>
                <a:gd name="T58" fmla="*/ 482 w 901"/>
                <a:gd name="T59" fmla="*/ 365 h 902"/>
                <a:gd name="T60" fmla="*/ 459 w 901"/>
                <a:gd name="T61" fmla="*/ 341 h 902"/>
                <a:gd name="T62" fmla="*/ 429 w 901"/>
                <a:gd name="T63" fmla="*/ 330 h 902"/>
                <a:gd name="T64" fmla="*/ 382 w 901"/>
                <a:gd name="T65" fmla="*/ 312 h 902"/>
                <a:gd name="T66" fmla="*/ 388 w 901"/>
                <a:gd name="T67" fmla="*/ 247 h 902"/>
                <a:gd name="T68" fmla="*/ 412 w 901"/>
                <a:gd name="T69" fmla="*/ 235 h 902"/>
                <a:gd name="T70" fmla="*/ 518 w 901"/>
                <a:gd name="T71" fmla="*/ 200 h 902"/>
                <a:gd name="T72" fmla="*/ 617 w 901"/>
                <a:gd name="T73" fmla="*/ 171 h 902"/>
                <a:gd name="T74" fmla="*/ 687 w 901"/>
                <a:gd name="T75" fmla="*/ 129 h 902"/>
                <a:gd name="T76" fmla="*/ 841 w 901"/>
                <a:gd name="T77" fmla="*/ 330 h 902"/>
                <a:gd name="T78" fmla="*/ 805 w 901"/>
                <a:gd name="T79" fmla="*/ 489 h 902"/>
                <a:gd name="T80" fmla="*/ 782 w 901"/>
                <a:gd name="T81" fmla="*/ 530 h 902"/>
                <a:gd name="T82" fmla="*/ 776 w 901"/>
                <a:gd name="T83" fmla="*/ 565 h 902"/>
                <a:gd name="T84" fmla="*/ 799 w 901"/>
                <a:gd name="T85" fmla="*/ 447 h 902"/>
                <a:gd name="T86" fmla="*/ 823 w 901"/>
                <a:gd name="T87" fmla="*/ 383 h 902"/>
                <a:gd name="T88" fmla="*/ 829 w 901"/>
                <a:gd name="T89" fmla="*/ 383 h 902"/>
                <a:gd name="T90" fmla="*/ 741 w 901"/>
                <a:gd name="T91" fmla="*/ 548 h 902"/>
                <a:gd name="T92" fmla="*/ 553 w 901"/>
                <a:gd name="T93" fmla="*/ 624 h 902"/>
                <a:gd name="T94" fmla="*/ 247 w 901"/>
                <a:gd name="T95" fmla="*/ 760 h 902"/>
                <a:gd name="T96" fmla="*/ 270 w 901"/>
                <a:gd name="T97" fmla="*/ 177 h 902"/>
                <a:gd name="T98" fmla="*/ 229 w 901"/>
                <a:gd name="T99" fmla="*/ 129 h 902"/>
                <a:gd name="T100" fmla="*/ 382 w 901"/>
                <a:gd name="T101" fmla="*/ 88 h 902"/>
                <a:gd name="T102" fmla="*/ 365 w 901"/>
                <a:gd name="T103" fmla="*/ 159 h 902"/>
                <a:gd name="T104" fmla="*/ 306 w 901"/>
                <a:gd name="T105" fmla="*/ 212 h 902"/>
                <a:gd name="T106" fmla="*/ 429 w 901"/>
                <a:gd name="T107" fmla="*/ 129 h 902"/>
                <a:gd name="T108" fmla="*/ 453 w 901"/>
                <a:gd name="T109" fmla="*/ 106 h 902"/>
                <a:gd name="T110" fmla="*/ 359 w 901"/>
                <a:gd name="T111" fmla="*/ 212 h 902"/>
                <a:gd name="T112" fmla="*/ 582 w 901"/>
                <a:gd name="T113" fmla="*/ 135 h 902"/>
                <a:gd name="T114" fmla="*/ 553 w 901"/>
                <a:gd name="T115" fmla="*/ 112 h 902"/>
                <a:gd name="T116" fmla="*/ 170 w 901"/>
                <a:gd name="T117" fmla="*/ 218 h 902"/>
                <a:gd name="T118" fmla="*/ 164 w 901"/>
                <a:gd name="T119" fmla="*/ 436 h 902"/>
                <a:gd name="T120" fmla="*/ 182 w 901"/>
                <a:gd name="T121" fmla="*/ 453 h 902"/>
                <a:gd name="T122" fmla="*/ 182 w 901"/>
                <a:gd name="T123" fmla="*/ 418 h 902"/>
                <a:gd name="T124" fmla="*/ 846 w 901"/>
                <a:gd name="T125" fmla="*/ 56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1" h="902">
                  <a:moveTo>
                    <a:pt x="453" y="0"/>
                  </a:moveTo>
                  <a:lnTo>
                    <a:pt x="453" y="0"/>
                  </a:lnTo>
                  <a:cubicBezTo>
                    <a:pt x="200" y="0"/>
                    <a:pt x="0" y="206"/>
                    <a:pt x="0" y="453"/>
                  </a:cubicBezTo>
                  <a:cubicBezTo>
                    <a:pt x="0" y="701"/>
                    <a:pt x="200" y="901"/>
                    <a:pt x="453" y="901"/>
                  </a:cubicBezTo>
                  <a:cubicBezTo>
                    <a:pt x="699" y="901"/>
                    <a:pt x="900" y="701"/>
                    <a:pt x="900" y="453"/>
                  </a:cubicBezTo>
                  <a:cubicBezTo>
                    <a:pt x="900" y="206"/>
                    <a:pt x="699" y="0"/>
                    <a:pt x="453" y="0"/>
                  </a:cubicBezTo>
                  <a:close/>
                  <a:moveTo>
                    <a:pt x="841" y="589"/>
                  </a:moveTo>
                  <a:lnTo>
                    <a:pt x="841" y="589"/>
                  </a:lnTo>
                  <a:lnTo>
                    <a:pt x="835" y="589"/>
                  </a:lnTo>
                  <a:cubicBezTo>
                    <a:pt x="835" y="589"/>
                    <a:pt x="835" y="589"/>
                    <a:pt x="835" y="595"/>
                  </a:cubicBezTo>
                  <a:cubicBezTo>
                    <a:pt x="829" y="624"/>
                    <a:pt x="811" y="648"/>
                    <a:pt x="793" y="677"/>
                  </a:cubicBezTo>
                  <a:cubicBezTo>
                    <a:pt x="793" y="677"/>
                    <a:pt x="793" y="677"/>
                    <a:pt x="788" y="683"/>
                  </a:cubicBezTo>
                  <a:cubicBezTo>
                    <a:pt x="776" y="677"/>
                    <a:pt x="776" y="683"/>
                    <a:pt x="770" y="689"/>
                  </a:cubicBezTo>
                  <a:cubicBezTo>
                    <a:pt x="764" y="689"/>
                    <a:pt x="764" y="683"/>
                    <a:pt x="764" y="683"/>
                  </a:cubicBezTo>
                  <a:cubicBezTo>
                    <a:pt x="758" y="677"/>
                    <a:pt x="764" y="671"/>
                    <a:pt x="764" y="665"/>
                  </a:cubicBezTo>
                  <a:cubicBezTo>
                    <a:pt x="764" y="665"/>
                    <a:pt x="764" y="659"/>
                    <a:pt x="758" y="659"/>
                  </a:cubicBezTo>
                  <a:cubicBezTo>
                    <a:pt x="764" y="648"/>
                    <a:pt x="758" y="642"/>
                    <a:pt x="758" y="636"/>
                  </a:cubicBezTo>
                  <a:cubicBezTo>
                    <a:pt x="758" y="630"/>
                    <a:pt x="764" y="630"/>
                    <a:pt x="770" y="630"/>
                  </a:cubicBezTo>
                  <a:cubicBezTo>
                    <a:pt x="776" y="630"/>
                    <a:pt x="770" y="618"/>
                    <a:pt x="776" y="612"/>
                  </a:cubicBezTo>
                  <a:cubicBezTo>
                    <a:pt x="776" y="612"/>
                    <a:pt x="776" y="612"/>
                    <a:pt x="782" y="612"/>
                  </a:cubicBezTo>
                  <a:lnTo>
                    <a:pt x="782" y="606"/>
                  </a:lnTo>
                  <a:cubicBezTo>
                    <a:pt x="788" y="606"/>
                    <a:pt x="793" y="601"/>
                    <a:pt x="793" y="606"/>
                  </a:cubicBezTo>
                  <a:cubicBezTo>
                    <a:pt x="799" y="606"/>
                    <a:pt x="799" y="595"/>
                    <a:pt x="799" y="589"/>
                  </a:cubicBezTo>
                  <a:cubicBezTo>
                    <a:pt x="805" y="589"/>
                    <a:pt x="811" y="589"/>
                    <a:pt x="811" y="589"/>
                  </a:cubicBezTo>
                  <a:cubicBezTo>
                    <a:pt x="817" y="583"/>
                    <a:pt x="811" y="577"/>
                    <a:pt x="817" y="577"/>
                  </a:cubicBezTo>
                  <a:cubicBezTo>
                    <a:pt x="823" y="583"/>
                    <a:pt x="835" y="577"/>
                    <a:pt x="841" y="583"/>
                  </a:cubicBezTo>
                  <a:cubicBezTo>
                    <a:pt x="841" y="583"/>
                    <a:pt x="841" y="583"/>
                    <a:pt x="841" y="589"/>
                  </a:cubicBezTo>
                  <a:close/>
                  <a:moveTo>
                    <a:pt x="135" y="188"/>
                  </a:moveTo>
                  <a:lnTo>
                    <a:pt x="135" y="188"/>
                  </a:lnTo>
                  <a:cubicBezTo>
                    <a:pt x="135" y="188"/>
                    <a:pt x="135" y="188"/>
                    <a:pt x="141" y="194"/>
                  </a:cubicBezTo>
                  <a:cubicBezTo>
                    <a:pt x="147" y="188"/>
                    <a:pt x="141" y="182"/>
                    <a:pt x="153" y="182"/>
                  </a:cubicBezTo>
                  <a:cubicBezTo>
                    <a:pt x="153" y="188"/>
                    <a:pt x="153" y="194"/>
                    <a:pt x="153" y="194"/>
                  </a:cubicBezTo>
                  <a:cubicBezTo>
                    <a:pt x="159" y="188"/>
                    <a:pt x="159" y="177"/>
                    <a:pt x="153" y="177"/>
                  </a:cubicBezTo>
                  <a:cubicBezTo>
                    <a:pt x="153" y="171"/>
                    <a:pt x="153" y="171"/>
                    <a:pt x="153" y="165"/>
                  </a:cubicBezTo>
                  <a:cubicBezTo>
                    <a:pt x="159" y="165"/>
                    <a:pt x="159" y="171"/>
                    <a:pt x="164" y="171"/>
                  </a:cubicBezTo>
                  <a:cubicBezTo>
                    <a:pt x="170" y="177"/>
                    <a:pt x="170" y="182"/>
                    <a:pt x="176" y="182"/>
                  </a:cubicBezTo>
                  <a:cubicBezTo>
                    <a:pt x="176" y="194"/>
                    <a:pt x="170" y="188"/>
                    <a:pt x="176" y="194"/>
                  </a:cubicBezTo>
                  <a:cubicBezTo>
                    <a:pt x="176" y="188"/>
                    <a:pt x="182" y="188"/>
                    <a:pt x="182" y="182"/>
                  </a:cubicBezTo>
                  <a:lnTo>
                    <a:pt x="176" y="182"/>
                  </a:lnTo>
                  <a:cubicBezTo>
                    <a:pt x="164" y="171"/>
                    <a:pt x="176" y="159"/>
                    <a:pt x="182" y="153"/>
                  </a:cubicBezTo>
                  <a:cubicBezTo>
                    <a:pt x="188" y="153"/>
                    <a:pt x="188" y="153"/>
                    <a:pt x="188" y="159"/>
                  </a:cubicBezTo>
                  <a:cubicBezTo>
                    <a:pt x="188" y="153"/>
                    <a:pt x="200" y="153"/>
                    <a:pt x="200" y="165"/>
                  </a:cubicBezTo>
                  <a:cubicBezTo>
                    <a:pt x="206" y="165"/>
                    <a:pt x="206" y="159"/>
                    <a:pt x="211" y="159"/>
                  </a:cubicBezTo>
                  <a:cubicBezTo>
                    <a:pt x="211" y="165"/>
                    <a:pt x="217" y="165"/>
                    <a:pt x="217" y="171"/>
                  </a:cubicBezTo>
                  <a:cubicBezTo>
                    <a:pt x="223" y="171"/>
                    <a:pt x="229" y="171"/>
                    <a:pt x="229" y="171"/>
                  </a:cubicBezTo>
                  <a:cubicBezTo>
                    <a:pt x="229" y="177"/>
                    <a:pt x="235" y="177"/>
                    <a:pt x="235" y="182"/>
                  </a:cubicBezTo>
                  <a:cubicBezTo>
                    <a:pt x="235" y="182"/>
                    <a:pt x="235" y="182"/>
                    <a:pt x="229" y="188"/>
                  </a:cubicBezTo>
                  <a:cubicBezTo>
                    <a:pt x="235" y="188"/>
                    <a:pt x="241" y="188"/>
                    <a:pt x="247" y="194"/>
                  </a:cubicBezTo>
                  <a:cubicBezTo>
                    <a:pt x="247" y="194"/>
                    <a:pt x="247" y="200"/>
                    <a:pt x="247" y="194"/>
                  </a:cubicBezTo>
                  <a:cubicBezTo>
                    <a:pt x="247" y="200"/>
                    <a:pt x="247" y="200"/>
                    <a:pt x="247" y="206"/>
                  </a:cubicBezTo>
                  <a:cubicBezTo>
                    <a:pt x="241" y="206"/>
                    <a:pt x="241" y="206"/>
                    <a:pt x="241" y="212"/>
                  </a:cubicBezTo>
                  <a:cubicBezTo>
                    <a:pt x="241" y="212"/>
                    <a:pt x="235" y="206"/>
                    <a:pt x="229" y="206"/>
                  </a:cubicBezTo>
                  <a:cubicBezTo>
                    <a:pt x="229" y="212"/>
                    <a:pt x="235" y="212"/>
                    <a:pt x="235" y="218"/>
                  </a:cubicBezTo>
                  <a:cubicBezTo>
                    <a:pt x="235" y="224"/>
                    <a:pt x="229" y="224"/>
                    <a:pt x="235" y="235"/>
                  </a:cubicBezTo>
                  <a:cubicBezTo>
                    <a:pt x="223" y="230"/>
                    <a:pt x="217" y="224"/>
                    <a:pt x="211" y="218"/>
                  </a:cubicBezTo>
                  <a:cubicBezTo>
                    <a:pt x="206" y="218"/>
                    <a:pt x="200" y="218"/>
                    <a:pt x="200" y="212"/>
                  </a:cubicBezTo>
                  <a:cubicBezTo>
                    <a:pt x="200" y="200"/>
                    <a:pt x="211" y="206"/>
                    <a:pt x="217" y="194"/>
                  </a:cubicBezTo>
                  <a:cubicBezTo>
                    <a:pt x="217" y="188"/>
                    <a:pt x="206" y="194"/>
                    <a:pt x="211" y="182"/>
                  </a:cubicBezTo>
                  <a:cubicBezTo>
                    <a:pt x="206" y="188"/>
                    <a:pt x="200" y="177"/>
                    <a:pt x="200" y="182"/>
                  </a:cubicBezTo>
                  <a:cubicBezTo>
                    <a:pt x="194" y="182"/>
                    <a:pt x="194" y="182"/>
                    <a:pt x="188" y="182"/>
                  </a:cubicBezTo>
                  <a:lnTo>
                    <a:pt x="194" y="182"/>
                  </a:lnTo>
                  <a:cubicBezTo>
                    <a:pt x="194" y="188"/>
                    <a:pt x="194" y="194"/>
                    <a:pt x="194" y="200"/>
                  </a:cubicBezTo>
                  <a:cubicBezTo>
                    <a:pt x="188" y="206"/>
                    <a:pt x="182" y="206"/>
                    <a:pt x="170" y="206"/>
                  </a:cubicBezTo>
                  <a:cubicBezTo>
                    <a:pt x="170" y="212"/>
                    <a:pt x="170" y="212"/>
                    <a:pt x="170" y="212"/>
                  </a:cubicBezTo>
                  <a:cubicBezTo>
                    <a:pt x="164" y="212"/>
                    <a:pt x="164" y="224"/>
                    <a:pt x="159" y="230"/>
                  </a:cubicBezTo>
                  <a:cubicBezTo>
                    <a:pt x="159" y="230"/>
                    <a:pt x="153" y="235"/>
                    <a:pt x="147" y="235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47" y="247"/>
                    <a:pt x="153" y="247"/>
                    <a:pt x="153" y="253"/>
                  </a:cubicBezTo>
                  <a:cubicBezTo>
                    <a:pt x="159" y="259"/>
                    <a:pt x="164" y="259"/>
                    <a:pt x="164" y="265"/>
                  </a:cubicBezTo>
                  <a:cubicBezTo>
                    <a:pt x="170" y="265"/>
                    <a:pt x="170" y="265"/>
                    <a:pt x="170" y="265"/>
                  </a:cubicBezTo>
                  <a:cubicBezTo>
                    <a:pt x="176" y="265"/>
                    <a:pt x="176" y="265"/>
                    <a:pt x="176" y="265"/>
                  </a:cubicBezTo>
                  <a:cubicBezTo>
                    <a:pt x="176" y="271"/>
                    <a:pt x="182" y="282"/>
                    <a:pt x="182" y="282"/>
                  </a:cubicBezTo>
                  <a:cubicBezTo>
                    <a:pt x="182" y="277"/>
                    <a:pt x="182" y="271"/>
                    <a:pt x="188" y="265"/>
                  </a:cubicBezTo>
                  <a:lnTo>
                    <a:pt x="182" y="265"/>
                  </a:lnTo>
                  <a:cubicBezTo>
                    <a:pt x="188" y="259"/>
                    <a:pt x="188" y="265"/>
                    <a:pt x="194" y="265"/>
                  </a:cubicBezTo>
                  <a:cubicBezTo>
                    <a:pt x="188" y="253"/>
                    <a:pt x="194" y="241"/>
                    <a:pt x="194" y="224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206" y="224"/>
                    <a:pt x="206" y="230"/>
                    <a:pt x="206" y="224"/>
                  </a:cubicBezTo>
                  <a:cubicBezTo>
                    <a:pt x="211" y="224"/>
                    <a:pt x="211" y="235"/>
                    <a:pt x="217" y="230"/>
                  </a:cubicBezTo>
                  <a:cubicBezTo>
                    <a:pt x="217" y="235"/>
                    <a:pt x="217" y="241"/>
                    <a:pt x="217" y="247"/>
                  </a:cubicBezTo>
                  <a:cubicBezTo>
                    <a:pt x="217" y="247"/>
                    <a:pt x="223" y="247"/>
                    <a:pt x="229" y="247"/>
                  </a:cubicBezTo>
                  <a:lnTo>
                    <a:pt x="229" y="241"/>
                  </a:lnTo>
                  <a:cubicBezTo>
                    <a:pt x="241" y="241"/>
                    <a:pt x="235" y="253"/>
                    <a:pt x="241" y="253"/>
                  </a:cubicBezTo>
                  <a:cubicBezTo>
                    <a:pt x="241" y="259"/>
                    <a:pt x="241" y="259"/>
                    <a:pt x="241" y="265"/>
                  </a:cubicBezTo>
                  <a:cubicBezTo>
                    <a:pt x="241" y="271"/>
                    <a:pt x="247" y="271"/>
                    <a:pt x="247" y="277"/>
                  </a:cubicBezTo>
                  <a:cubicBezTo>
                    <a:pt x="253" y="277"/>
                    <a:pt x="253" y="277"/>
                    <a:pt x="253" y="277"/>
                  </a:cubicBezTo>
                  <a:cubicBezTo>
                    <a:pt x="253" y="289"/>
                    <a:pt x="253" y="289"/>
                    <a:pt x="253" y="300"/>
                  </a:cubicBezTo>
                  <a:cubicBezTo>
                    <a:pt x="259" y="300"/>
                    <a:pt x="259" y="306"/>
                    <a:pt x="265" y="306"/>
                  </a:cubicBezTo>
                  <a:cubicBezTo>
                    <a:pt x="259" y="312"/>
                    <a:pt x="259" y="318"/>
                    <a:pt x="265" y="318"/>
                  </a:cubicBezTo>
                  <a:cubicBezTo>
                    <a:pt x="259" y="324"/>
                    <a:pt x="253" y="312"/>
                    <a:pt x="253" y="318"/>
                  </a:cubicBezTo>
                  <a:lnTo>
                    <a:pt x="253" y="312"/>
                  </a:lnTo>
                  <a:cubicBezTo>
                    <a:pt x="247" y="312"/>
                    <a:pt x="247" y="318"/>
                    <a:pt x="241" y="312"/>
                  </a:cubicBezTo>
                  <a:cubicBezTo>
                    <a:pt x="241" y="306"/>
                    <a:pt x="247" y="300"/>
                    <a:pt x="253" y="289"/>
                  </a:cubicBezTo>
                  <a:cubicBezTo>
                    <a:pt x="247" y="289"/>
                    <a:pt x="241" y="300"/>
                    <a:pt x="235" y="294"/>
                  </a:cubicBezTo>
                  <a:cubicBezTo>
                    <a:pt x="229" y="300"/>
                    <a:pt x="235" y="300"/>
                    <a:pt x="235" y="306"/>
                  </a:cubicBezTo>
                  <a:cubicBezTo>
                    <a:pt x="229" y="306"/>
                    <a:pt x="229" y="306"/>
                    <a:pt x="229" y="312"/>
                  </a:cubicBezTo>
                  <a:cubicBezTo>
                    <a:pt x="223" y="318"/>
                    <a:pt x="235" y="318"/>
                    <a:pt x="235" y="318"/>
                  </a:cubicBezTo>
                  <a:cubicBezTo>
                    <a:pt x="235" y="324"/>
                    <a:pt x="229" y="324"/>
                    <a:pt x="223" y="330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17" y="324"/>
                    <a:pt x="211" y="330"/>
                    <a:pt x="206" y="330"/>
                  </a:cubicBezTo>
                  <a:cubicBezTo>
                    <a:pt x="206" y="336"/>
                    <a:pt x="206" y="336"/>
                    <a:pt x="206" y="341"/>
                  </a:cubicBezTo>
                  <a:cubicBezTo>
                    <a:pt x="200" y="341"/>
                    <a:pt x="200" y="347"/>
                    <a:pt x="194" y="347"/>
                  </a:cubicBezTo>
                  <a:cubicBezTo>
                    <a:pt x="194" y="359"/>
                    <a:pt x="188" y="359"/>
                    <a:pt x="188" y="365"/>
                  </a:cubicBezTo>
                  <a:cubicBezTo>
                    <a:pt x="188" y="365"/>
                    <a:pt x="188" y="365"/>
                    <a:pt x="182" y="365"/>
                  </a:cubicBezTo>
                  <a:cubicBezTo>
                    <a:pt x="182" y="371"/>
                    <a:pt x="182" y="371"/>
                    <a:pt x="182" y="377"/>
                  </a:cubicBezTo>
                  <a:cubicBezTo>
                    <a:pt x="176" y="377"/>
                    <a:pt x="170" y="383"/>
                    <a:pt x="164" y="394"/>
                  </a:cubicBezTo>
                  <a:cubicBezTo>
                    <a:pt x="164" y="400"/>
                    <a:pt x="170" y="400"/>
                    <a:pt x="170" y="406"/>
                  </a:cubicBezTo>
                  <a:cubicBezTo>
                    <a:pt x="170" y="412"/>
                    <a:pt x="170" y="412"/>
                    <a:pt x="170" y="418"/>
                  </a:cubicBezTo>
                  <a:cubicBezTo>
                    <a:pt x="164" y="418"/>
                    <a:pt x="159" y="412"/>
                    <a:pt x="159" y="406"/>
                  </a:cubicBezTo>
                  <a:cubicBezTo>
                    <a:pt x="159" y="400"/>
                    <a:pt x="153" y="400"/>
                    <a:pt x="147" y="400"/>
                  </a:cubicBezTo>
                  <a:cubicBezTo>
                    <a:pt x="141" y="400"/>
                    <a:pt x="141" y="400"/>
                    <a:pt x="141" y="406"/>
                  </a:cubicBezTo>
                  <a:cubicBezTo>
                    <a:pt x="135" y="406"/>
                    <a:pt x="135" y="400"/>
                    <a:pt x="123" y="400"/>
                  </a:cubicBezTo>
                  <a:cubicBezTo>
                    <a:pt x="123" y="400"/>
                    <a:pt x="117" y="406"/>
                    <a:pt x="111" y="406"/>
                  </a:cubicBezTo>
                  <a:cubicBezTo>
                    <a:pt x="117" y="418"/>
                    <a:pt x="106" y="447"/>
                    <a:pt x="123" y="447"/>
                  </a:cubicBezTo>
                  <a:cubicBezTo>
                    <a:pt x="129" y="447"/>
                    <a:pt x="129" y="436"/>
                    <a:pt x="129" y="436"/>
                  </a:cubicBezTo>
                  <a:cubicBezTo>
                    <a:pt x="135" y="436"/>
                    <a:pt x="135" y="436"/>
                    <a:pt x="147" y="436"/>
                  </a:cubicBezTo>
                  <a:cubicBezTo>
                    <a:pt x="147" y="447"/>
                    <a:pt x="141" y="447"/>
                    <a:pt x="141" y="453"/>
                  </a:cubicBezTo>
                  <a:cubicBezTo>
                    <a:pt x="147" y="459"/>
                    <a:pt x="153" y="459"/>
                    <a:pt x="159" y="459"/>
                  </a:cubicBezTo>
                  <a:cubicBezTo>
                    <a:pt x="159" y="471"/>
                    <a:pt x="153" y="477"/>
                    <a:pt x="159" y="489"/>
                  </a:cubicBezTo>
                  <a:lnTo>
                    <a:pt x="164" y="483"/>
                  </a:lnTo>
                  <a:cubicBezTo>
                    <a:pt x="170" y="483"/>
                    <a:pt x="170" y="483"/>
                    <a:pt x="170" y="489"/>
                  </a:cubicBezTo>
                  <a:cubicBezTo>
                    <a:pt x="176" y="483"/>
                    <a:pt x="182" y="483"/>
                    <a:pt x="182" y="477"/>
                  </a:cubicBezTo>
                  <a:cubicBezTo>
                    <a:pt x="188" y="477"/>
                    <a:pt x="188" y="471"/>
                    <a:pt x="188" y="471"/>
                  </a:cubicBezTo>
                  <a:cubicBezTo>
                    <a:pt x="194" y="471"/>
                    <a:pt x="194" y="477"/>
                    <a:pt x="194" y="477"/>
                  </a:cubicBezTo>
                  <a:cubicBezTo>
                    <a:pt x="200" y="477"/>
                    <a:pt x="200" y="471"/>
                    <a:pt x="200" y="471"/>
                  </a:cubicBezTo>
                  <a:cubicBezTo>
                    <a:pt x="200" y="477"/>
                    <a:pt x="211" y="477"/>
                    <a:pt x="211" y="483"/>
                  </a:cubicBezTo>
                  <a:cubicBezTo>
                    <a:pt x="211" y="483"/>
                    <a:pt x="211" y="483"/>
                    <a:pt x="217" y="483"/>
                  </a:cubicBezTo>
                  <a:cubicBezTo>
                    <a:pt x="223" y="483"/>
                    <a:pt x="229" y="489"/>
                    <a:pt x="235" y="489"/>
                  </a:cubicBezTo>
                  <a:cubicBezTo>
                    <a:pt x="235" y="500"/>
                    <a:pt x="241" y="500"/>
                    <a:pt x="241" y="506"/>
                  </a:cubicBezTo>
                  <a:cubicBezTo>
                    <a:pt x="253" y="500"/>
                    <a:pt x="265" y="518"/>
                    <a:pt x="259" y="524"/>
                  </a:cubicBezTo>
                  <a:cubicBezTo>
                    <a:pt x="259" y="530"/>
                    <a:pt x="265" y="530"/>
                    <a:pt x="270" y="530"/>
                  </a:cubicBezTo>
                  <a:cubicBezTo>
                    <a:pt x="270" y="536"/>
                    <a:pt x="276" y="536"/>
                    <a:pt x="282" y="536"/>
                  </a:cubicBezTo>
                  <a:lnTo>
                    <a:pt x="288" y="536"/>
                  </a:lnTo>
                  <a:cubicBezTo>
                    <a:pt x="294" y="542"/>
                    <a:pt x="300" y="542"/>
                    <a:pt x="300" y="548"/>
                  </a:cubicBezTo>
                  <a:cubicBezTo>
                    <a:pt x="306" y="548"/>
                    <a:pt x="306" y="542"/>
                    <a:pt x="312" y="548"/>
                  </a:cubicBezTo>
                  <a:cubicBezTo>
                    <a:pt x="312" y="548"/>
                    <a:pt x="312" y="553"/>
                    <a:pt x="312" y="559"/>
                  </a:cubicBezTo>
                  <a:cubicBezTo>
                    <a:pt x="312" y="565"/>
                    <a:pt x="312" y="565"/>
                    <a:pt x="312" y="571"/>
                  </a:cubicBezTo>
                  <a:cubicBezTo>
                    <a:pt x="306" y="571"/>
                    <a:pt x="312" y="577"/>
                    <a:pt x="306" y="577"/>
                  </a:cubicBezTo>
                  <a:cubicBezTo>
                    <a:pt x="306" y="583"/>
                    <a:pt x="300" y="583"/>
                    <a:pt x="300" y="589"/>
                  </a:cubicBezTo>
                  <a:cubicBezTo>
                    <a:pt x="300" y="589"/>
                    <a:pt x="300" y="595"/>
                    <a:pt x="294" y="595"/>
                  </a:cubicBezTo>
                  <a:lnTo>
                    <a:pt x="294" y="601"/>
                  </a:lnTo>
                  <a:cubicBezTo>
                    <a:pt x="300" y="612"/>
                    <a:pt x="294" y="618"/>
                    <a:pt x="288" y="630"/>
                  </a:cubicBezTo>
                  <a:cubicBezTo>
                    <a:pt x="282" y="636"/>
                    <a:pt x="288" y="636"/>
                    <a:pt x="276" y="636"/>
                  </a:cubicBezTo>
                  <a:cubicBezTo>
                    <a:pt x="276" y="636"/>
                    <a:pt x="276" y="642"/>
                    <a:pt x="270" y="648"/>
                  </a:cubicBezTo>
                  <a:cubicBezTo>
                    <a:pt x="270" y="648"/>
                    <a:pt x="270" y="653"/>
                    <a:pt x="270" y="659"/>
                  </a:cubicBezTo>
                  <a:cubicBezTo>
                    <a:pt x="270" y="659"/>
                    <a:pt x="265" y="665"/>
                    <a:pt x="265" y="671"/>
                  </a:cubicBezTo>
                  <a:cubicBezTo>
                    <a:pt x="259" y="671"/>
                    <a:pt x="259" y="677"/>
                    <a:pt x="259" y="683"/>
                  </a:cubicBezTo>
                  <a:lnTo>
                    <a:pt x="253" y="683"/>
                  </a:lnTo>
                  <a:lnTo>
                    <a:pt x="247" y="683"/>
                  </a:lnTo>
                  <a:cubicBezTo>
                    <a:pt x="247" y="689"/>
                    <a:pt x="247" y="689"/>
                    <a:pt x="247" y="701"/>
                  </a:cubicBezTo>
                  <a:cubicBezTo>
                    <a:pt x="241" y="701"/>
                    <a:pt x="241" y="706"/>
                    <a:pt x="229" y="706"/>
                  </a:cubicBezTo>
                  <a:cubicBezTo>
                    <a:pt x="229" y="712"/>
                    <a:pt x="229" y="718"/>
                    <a:pt x="223" y="718"/>
                  </a:cubicBezTo>
                  <a:cubicBezTo>
                    <a:pt x="229" y="718"/>
                    <a:pt x="223" y="736"/>
                    <a:pt x="223" y="736"/>
                  </a:cubicBezTo>
                  <a:cubicBezTo>
                    <a:pt x="217" y="742"/>
                    <a:pt x="223" y="742"/>
                    <a:pt x="223" y="748"/>
                  </a:cubicBezTo>
                  <a:cubicBezTo>
                    <a:pt x="223" y="754"/>
                    <a:pt x="223" y="754"/>
                    <a:pt x="217" y="754"/>
                  </a:cubicBezTo>
                  <a:cubicBezTo>
                    <a:pt x="217" y="760"/>
                    <a:pt x="217" y="760"/>
                    <a:pt x="217" y="771"/>
                  </a:cubicBezTo>
                  <a:cubicBezTo>
                    <a:pt x="211" y="777"/>
                    <a:pt x="223" y="771"/>
                    <a:pt x="217" y="777"/>
                  </a:cubicBezTo>
                  <a:cubicBezTo>
                    <a:pt x="223" y="783"/>
                    <a:pt x="223" y="783"/>
                    <a:pt x="229" y="783"/>
                  </a:cubicBezTo>
                  <a:cubicBezTo>
                    <a:pt x="229" y="789"/>
                    <a:pt x="217" y="783"/>
                    <a:pt x="211" y="789"/>
                  </a:cubicBezTo>
                  <a:cubicBezTo>
                    <a:pt x="211" y="783"/>
                    <a:pt x="206" y="783"/>
                    <a:pt x="206" y="783"/>
                  </a:cubicBezTo>
                  <a:lnTo>
                    <a:pt x="206" y="783"/>
                  </a:lnTo>
                  <a:cubicBezTo>
                    <a:pt x="206" y="777"/>
                    <a:pt x="206" y="777"/>
                    <a:pt x="206" y="777"/>
                  </a:cubicBezTo>
                  <a:cubicBezTo>
                    <a:pt x="200" y="771"/>
                    <a:pt x="200" y="765"/>
                    <a:pt x="194" y="760"/>
                  </a:cubicBezTo>
                  <a:cubicBezTo>
                    <a:pt x="200" y="748"/>
                    <a:pt x="194" y="742"/>
                    <a:pt x="194" y="736"/>
                  </a:cubicBezTo>
                  <a:cubicBezTo>
                    <a:pt x="194" y="730"/>
                    <a:pt x="188" y="724"/>
                    <a:pt x="194" y="718"/>
                  </a:cubicBezTo>
                  <a:cubicBezTo>
                    <a:pt x="194" y="718"/>
                    <a:pt x="188" y="718"/>
                    <a:pt x="188" y="712"/>
                  </a:cubicBezTo>
                  <a:cubicBezTo>
                    <a:pt x="194" y="712"/>
                    <a:pt x="200" y="712"/>
                    <a:pt x="200" y="701"/>
                  </a:cubicBezTo>
                  <a:cubicBezTo>
                    <a:pt x="194" y="701"/>
                    <a:pt x="194" y="706"/>
                    <a:pt x="188" y="701"/>
                  </a:cubicBezTo>
                  <a:cubicBezTo>
                    <a:pt x="194" y="689"/>
                    <a:pt x="188" y="671"/>
                    <a:pt x="200" y="665"/>
                  </a:cubicBezTo>
                  <a:cubicBezTo>
                    <a:pt x="200" y="659"/>
                    <a:pt x="194" y="648"/>
                    <a:pt x="200" y="642"/>
                  </a:cubicBezTo>
                  <a:lnTo>
                    <a:pt x="194" y="636"/>
                  </a:lnTo>
                  <a:cubicBezTo>
                    <a:pt x="194" y="636"/>
                    <a:pt x="194" y="630"/>
                    <a:pt x="200" y="630"/>
                  </a:cubicBezTo>
                  <a:cubicBezTo>
                    <a:pt x="200" y="618"/>
                    <a:pt x="194" y="612"/>
                    <a:pt x="188" y="606"/>
                  </a:cubicBezTo>
                  <a:cubicBezTo>
                    <a:pt x="182" y="606"/>
                    <a:pt x="182" y="595"/>
                    <a:pt x="176" y="589"/>
                  </a:cubicBezTo>
                  <a:cubicBezTo>
                    <a:pt x="176" y="589"/>
                    <a:pt x="176" y="589"/>
                    <a:pt x="176" y="583"/>
                  </a:cubicBezTo>
                  <a:cubicBezTo>
                    <a:pt x="170" y="577"/>
                    <a:pt x="164" y="577"/>
                    <a:pt x="164" y="559"/>
                  </a:cubicBezTo>
                  <a:lnTo>
                    <a:pt x="170" y="559"/>
                  </a:lnTo>
                  <a:cubicBezTo>
                    <a:pt x="170" y="553"/>
                    <a:pt x="164" y="553"/>
                    <a:pt x="164" y="553"/>
                  </a:cubicBezTo>
                  <a:cubicBezTo>
                    <a:pt x="164" y="548"/>
                    <a:pt x="159" y="542"/>
                    <a:pt x="164" y="530"/>
                  </a:cubicBezTo>
                  <a:cubicBezTo>
                    <a:pt x="164" y="524"/>
                    <a:pt x="170" y="524"/>
                    <a:pt x="164" y="512"/>
                  </a:cubicBezTo>
                  <a:cubicBezTo>
                    <a:pt x="164" y="506"/>
                    <a:pt x="170" y="512"/>
                    <a:pt x="170" y="506"/>
                  </a:cubicBezTo>
                  <a:cubicBezTo>
                    <a:pt x="170" y="500"/>
                    <a:pt x="164" y="500"/>
                    <a:pt x="164" y="494"/>
                  </a:cubicBezTo>
                  <a:cubicBezTo>
                    <a:pt x="164" y="494"/>
                    <a:pt x="164" y="494"/>
                    <a:pt x="164" y="500"/>
                  </a:cubicBezTo>
                  <a:cubicBezTo>
                    <a:pt x="153" y="494"/>
                    <a:pt x="153" y="489"/>
                    <a:pt x="147" y="489"/>
                  </a:cubicBezTo>
                  <a:lnTo>
                    <a:pt x="147" y="483"/>
                  </a:lnTo>
                  <a:cubicBezTo>
                    <a:pt x="141" y="483"/>
                    <a:pt x="141" y="477"/>
                    <a:pt x="141" y="477"/>
                  </a:cubicBezTo>
                  <a:cubicBezTo>
                    <a:pt x="135" y="477"/>
                    <a:pt x="135" y="471"/>
                    <a:pt x="129" y="471"/>
                  </a:cubicBezTo>
                  <a:cubicBezTo>
                    <a:pt x="123" y="471"/>
                    <a:pt x="123" y="465"/>
                    <a:pt x="123" y="459"/>
                  </a:cubicBezTo>
                  <a:cubicBezTo>
                    <a:pt x="106" y="465"/>
                    <a:pt x="100" y="459"/>
                    <a:pt x="88" y="453"/>
                  </a:cubicBezTo>
                  <a:cubicBezTo>
                    <a:pt x="88" y="447"/>
                    <a:pt x="82" y="442"/>
                    <a:pt x="82" y="430"/>
                  </a:cubicBezTo>
                  <a:cubicBezTo>
                    <a:pt x="82" y="424"/>
                    <a:pt x="76" y="418"/>
                    <a:pt x="76" y="418"/>
                  </a:cubicBezTo>
                  <a:cubicBezTo>
                    <a:pt x="76" y="412"/>
                    <a:pt x="76" y="412"/>
                    <a:pt x="70" y="412"/>
                  </a:cubicBezTo>
                  <a:cubicBezTo>
                    <a:pt x="70" y="424"/>
                    <a:pt x="76" y="418"/>
                    <a:pt x="76" y="424"/>
                  </a:cubicBezTo>
                  <a:cubicBezTo>
                    <a:pt x="70" y="430"/>
                    <a:pt x="70" y="424"/>
                    <a:pt x="64" y="424"/>
                  </a:cubicBezTo>
                  <a:cubicBezTo>
                    <a:pt x="64" y="418"/>
                    <a:pt x="58" y="412"/>
                    <a:pt x="58" y="406"/>
                  </a:cubicBezTo>
                  <a:cubicBezTo>
                    <a:pt x="58" y="406"/>
                    <a:pt x="53" y="406"/>
                    <a:pt x="58" y="406"/>
                  </a:cubicBezTo>
                  <a:cubicBezTo>
                    <a:pt x="53" y="400"/>
                    <a:pt x="53" y="389"/>
                    <a:pt x="47" y="383"/>
                  </a:cubicBezTo>
                  <a:lnTo>
                    <a:pt x="47" y="377"/>
                  </a:lnTo>
                  <a:cubicBezTo>
                    <a:pt x="58" y="306"/>
                    <a:pt x="88" y="241"/>
                    <a:pt x="135" y="188"/>
                  </a:cubicBezTo>
                  <a:close/>
                  <a:moveTo>
                    <a:pt x="182" y="135"/>
                  </a:moveTo>
                  <a:lnTo>
                    <a:pt x="182" y="135"/>
                  </a:lnTo>
                  <a:cubicBezTo>
                    <a:pt x="206" y="118"/>
                    <a:pt x="235" y="100"/>
                    <a:pt x="259" y="88"/>
                  </a:cubicBezTo>
                  <a:lnTo>
                    <a:pt x="265" y="88"/>
                  </a:lnTo>
                  <a:cubicBezTo>
                    <a:pt x="259" y="100"/>
                    <a:pt x="253" y="94"/>
                    <a:pt x="247" y="100"/>
                  </a:cubicBezTo>
                  <a:cubicBezTo>
                    <a:pt x="247" y="100"/>
                    <a:pt x="247" y="100"/>
                    <a:pt x="247" y="106"/>
                  </a:cubicBezTo>
                  <a:cubicBezTo>
                    <a:pt x="241" y="106"/>
                    <a:pt x="241" y="106"/>
                    <a:pt x="235" y="112"/>
                  </a:cubicBezTo>
                  <a:cubicBezTo>
                    <a:pt x="229" y="112"/>
                    <a:pt x="229" y="118"/>
                    <a:pt x="223" y="118"/>
                  </a:cubicBezTo>
                  <a:cubicBezTo>
                    <a:pt x="223" y="129"/>
                    <a:pt x="211" y="129"/>
                    <a:pt x="211" y="135"/>
                  </a:cubicBezTo>
                  <a:lnTo>
                    <a:pt x="206" y="135"/>
                  </a:lnTo>
                  <a:cubicBezTo>
                    <a:pt x="206" y="141"/>
                    <a:pt x="211" y="135"/>
                    <a:pt x="211" y="141"/>
                  </a:cubicBezTo>
                  <a:cubicBezTo>
                    <a:pt x="211" y="147"/>
                    <a:pt x="206" y="147"/>
                    <a:pt x="206" y="147"/>
                  </a:cubicBezTo>
                  <a:cubicBezTo>
                    <a:pt x="200" y="159"/>
                    <a:pt x="188" y="147"/>
                    <a:pt x="176" y="147"/>
                  </a:cubicBezTo>
                  <a:lnTo>
                    <a:pt x="176" y="147"/>
                  </a:lnTo>
                  <a:cubicBezTo>
                    <a:pt x="176" y="147"/>
                    <a:pt x="176" y="141"/>
                    <a:pt x="182" y="141"/>
                  </a:cubicBezTo>
                  <a:cubicBezTo>
                    <a:pt x="182" y="141"/>
                    <a:pt x="188" y="147"/>
                    <a:pt x="194" y="141"/>
                  </a:cubicBezTo>
                  <a:cubicBezTo>
                    <a:pt x="194" y="141"/>
                    <a:pt x="188" y="135"/>
                    <a:pt x="182" y="135"/>
                  </a:cubicBezTo>
                  <a:close/>
                  <a:moveTo>
                    <a:pt x="817" y="259"/>
                  </a:moveTo>
                  <a:lnTo>
                    <a:pt x="817" y="259"/>
                  </a:lnTo>
                  <a:cubicBezTo>
                    <a:pt x="811" y="265"/>
                    <a:pt x="811" y="265"/>
                    <a:pt x="811" y="271"/>
                  </a:cubicBezTo>
                  <a:cubicBezTo>
                    <a:pt x="811" y="277"/>
                    <a:pt x="817" y="271"/>
                    <a:pt x="817" y="271"/>
                  </a:cubicBezTo>
                  <a:cubicBezTo>
                    <a:pt x="823" y="277"/>
                    <a:pt x="823" y="282"/>
                    <a:pt x="829" y="282"/>
                  </a:cubicBezTo>
                  <a:cubicBezTo>
                    <a:pt x="829" y="294"/>
                    <a:pt x="829" y="300"/>
                    <a:pt x="829" y="312"/>
                  </a:cubicBezTo>
                  <a:cubicBezTo>
                    <a:pt x="823" y="318"/>
                    <a:pt x="817" y="324"/>
                    <a:pt x="817" y="330"/>
                  </a:cubicBezTo>
                  <a:cubicBezTo>
                    <a:pt x="811" y="336"/>
                    <a:pt x="811" y="336"/>
                    <a:pt x="805" y="336"/>
                  </a:cubicBezTo>
                  <a:cubicBezTo>
                    <a:pt x="799" y="353"/>
                    <a:pt x="811" y="371"/>
                    <a:pt x="799" y="377"/>
                  </a:cubicBezTo>
                  <a:cubicBezTo>
                    <a:pt x="799" y="371"/>
                    <a:pt x="793" y="371"/>
                    <a:pt x="793" y="365"/>
                  </a:cubicBezTo>
                  <a:cubicBezTo>
                    <a:pt x="793" y="359"/>
                    <a:pt x="788" y="353"/>
                    <a:pt x="788" y="353"/>
                  </a:cubicBezTo>
                  <a:cubicBezTo>
                    <a:pt x="776" y="353"/>
                    <a:pt x="788" y="359"/>
                    <a:pt x="782" y="359"/>
                  </a:cubicBezTo>
                  <a:cubicBezTo>
                    <a:pt x="782" y="365"/>
                    <a:pt x="782" y="365"/>
                    <a:pt x="782" y="365"/>
                  </a:cubicBezTo>
                  <a:cubicBezTo>
                    <a:pt x="782" y="371"/>
                    <a:pt x="776" y="365"/>
                    <a:pt x="776" y="371"/>
                  </a:cubicBezTo>
                  <a:cubicBezTo>
                    <a:pt x="776" y="377"/>
                    <a:pt x="782" y="377"/>
                    <a:pt x="782" y="383"/>
                  </a:cubicBezTo>
                  <a:cubicBezTo>
                    <a:pt x="782" y="383"/>
                    <a:pt x="782" y="389"/>
                    <a:pt x="788" y="389"/>
                  </a:cubicBezTo>
                  <a:cubicBezTo>
                    <a:pt x="782" y="394"/>
                    <a:pt x="788" y="406"/>
                    <a:pt x="782" y="412"/>
                  </a:cubicBezTo>
                  <a:lnTo>
                    <a:pt x="782" y="412"/>
                  </a:lnTo>
                  <a:cubicBezTo>
                    <a:pt x="776" y="424"/>
                    <a:pt x="770" y="430"/>
                    <a:pt x="764" y="436"/>
                  </a:cubicBezTo>
                  <a:cubicBezTo>
                    <a:pt x="758" y="436"/>
                    <a:pt x="752" y="436"/>
                    <a:pt x="752" y="442"/>
                  </a:cubicBezTo>
                  <a:lnTo>
                    <a:pt x="758" y="447"/>
                  </a:lnTo>
                  <a:cubicBezTo>
                    <a:pt x="758" y="447"/>
                    <a:pt x="758" y="453"/>
                    <a:pt x="752" y="453"/>
                  </a:cubicBezTo>
                  <a:cubicBezTo>
                    <a:pt x="752" y="477"/>
                    <a:pt x="752" y="489"/>
                    <a:pt x="735" y="489"/>
                  </a:cubicBezTo>
                  <a:cubicBezTo>
                    <a:pt x="735" y="489"/>
                    <a:pt x="735" y="489"/>
                    <a:pt x="735" y="483"/>
                  </a:cubicBezTo>
                  <a:cubicBezTo>
                    <a:pt x="729" y="483"/>
                    <a:pt x="729" y="477"/>
                    <a:pt x="723" y="471"/>
                  </a:cubicBezTo>
                  <a:cubicBezTo>
                    <a:pt x="717" y="471"/>
                    <a:pt x="723" y="483"/>
                    <a:pt x="723" y="489"/>
                  </a:cubicBezTo>
                  <a:cubicBezTo>
                    <a:pt x="723" y="494"/>
                    <a:pt x="729" y="494"/>
                    <a:pt x="729" y="500"/>
                  </a:cubicBezTo>
                  <a:cubicBezTo>
                    <a:pt x="729" y="506"/>
                    <a:pt x="741" y="512"/>
                    <a:pt x="741" y="524"/>
                  </a:cubicBezTo>
                  <a:cubicBezTo>
                    <a:pt x="729" y="518"/>
                    <a:pt x="723" y="506"/>
                    <a:pt x="717" y="500"/>
                  </a:cubicBezTo>
                  <a:cubicBezTo>
                    <a:pt x="717" y="494"/>
                    <a:pt x="717" y="494"/>
                    <a:pt x="717" y="489"/>
                  </a:cubicBezTo>
                  <a:cubicBezTo>
                    <a:pt x="711" y="483"/>
                    <a:pt x="717" y="483"/>
                    <a:pt x="717" y="483"/>
                  </a:cubicBezTo>
                  <a:cubicBezTo>
                    <a:pt x="717" y="477"/>
                    <a:pt x="717" y="471"/>
                    <a:pt x="711" y="471"/>
                  </a:cubicBezTo>
                  <a:cubicBezTo>
                    <a:pt x="711" y="465"/>
                    <a:pt x="711" y="465"/>
                    <a:pt x="711" y="459"/>
                  </a:cubicBezTo>
                  <a:cubicBezTo>
                    <a:pt x="711" y="459"/>
                    <a:pt x="699" y="465"/>
                    <a:pt x="699" y="459"/>
                  </a:cubicBezTo>
                  <a:cubicBezTo>
                    <a:pt x="699" y="453"/>
                    <a:pt x="699" y="453"/>
                    <a:pt x="699" y="447"/>
                  </a:cubicBezTo>
                  <a:cubicBezTo>
                    <a:pt x="693" y="447"/>
                    <a:pt x="693" y="442"/>
                    <a:pt x="693" y="436"/>
                  </a:cubicBezTo>
                  <a:cubicBezTo>
                    <a:pt x="687" y="436"/>
                    <a:pt x="682" y="436"/>
                    <a:pt x="682" y="442"/>
                  </a:cubicBezTo>
                  <a:cubicBezTo>
                    <a:pt x="676" y="447"/>
                    <a:pt x="670" y="447"/>
                    <a:pt x="670" y="453"/>
                  </a:cubicBezTo>
                  <a:cubicBezTo>
                    <a:pt x="670" y="453"/>
                    <a:pt x="670" y="459"/>
                    <a:pt x="664" y="459"/>
                  </a:cubicBezTo>
                  <a:cubicBezTo>
                    <a:pt x="664" y="459"/>
                    <a:pt x="664" y="459"/>
                    <a:pt x="664" y="465"/>
                  </a:cubicBezTo>
                  <a:cubicBezTo>
                    <a:pt x="664" y="465"/>
                    <a:pt x="664" y="465"/>
                    <a:pt x="658" y="465"/>
                  </a:cubicBezTo>
                  <a:cubicBezTo>
                    <a:pt x="658" y="477"/>
                    <a:pt x="658" y="483"/>
                    <a:pt x="652" y="494"/>
                  </a:cubicBezTo>
                  <a:lnTo>
                    <a:pt x="646" y="494"/>
                  </a:lnTo>
                  <a:cubicBezTo>
                    <a:pt x="646" y="489"/>
                    <a:pt x="646" y="489"/>
                    <a:pt x="646" y="483"/>
                  </a:cubicBezTo>
                  <a:cubicBezTo>
                    <a:pt x="646" y="477"/>
                    <a:pt x="640" y="477"/>
                    <a:pt x="640" y="471"/>
                  </a:cubicBezTo>
                  <a:cubicBezTo>
                    <a:pt x="634" y="465"/>
                    <a:pt x="634" y="453"/>
                    <a:pt x="629" y="453"/>
                  </a:cubicBezTo>
                  <a:cubicBezTo>
                    <a:pt x="629" y="447"/>
                    <a:pt x="629" y="447"/>
                    <a:pt x="629" y="442"/>
                  </a:cubicBezTo>
                  <a:cubicBezTo>
                    <a:pt x="629" y="436"/>
                    <a:pt x="623" y="436"/>
                    <a:pt x="617" y="436"/>
                  </a:cubicBezTo>
                  <a:cubicBezTo>
                    <a:pt x="623" y="430"/>
                    <a:pt x="623" y="430"/>
                    <a:pt x="623" y="430"/>
                  </a:cubicBezTo>
                  <a:cubicBezTo>
                    <a:pt x="617" y="430"/>
                    <a:pt x="617" y="424"/>
                    <a:pt x="606" y="424"/>
                  </a:cubicBezTo>
                  <a:cubicBezTo>
                    <a:pt x="600" y="424"/>
                    <a:pt x="600" y="424"/>
                    <a:pt x="600" y="418"/>
                  </a:cubicBezTo>
                  <a:cubicBezTo>
                    <a:pt x="594" y="418"/>
                    <a:pt x="594" y="424"/>
                    <a:pt x="588" y="424"/>
                  </a:cubicBezTo>
                  <a:cubicBezTo>
                    <a:pt x="588" y="418"/>
                    <a:pt x="582" y="418"/>
                    <a:pt x="582" y="418"/>
                  </a:cubicBezTo>
                  <a:cubicBezTo>
                    <a:pt x="571" y="418"/>
                    <a:pt x="571" y="400"/>
                    <a:pt x="565" y="394"/>
                  </a:cubicBezTo>
                  <a:cubicBezTo>
                    <a:pt x="565" y="394"/>
                    <a:pt x="565" y="400"/>
                    <a:pt x="559" y="400"/>
                  </a:cubicBezTo>
                  <a:cubicBezTo>
                    <a:pt x="565" y="400"/>
                    <a:pt x="565" y="406"/>
                    <a:pt x="565" y="406"/>
                  </a:cubicBezTo>
                  <a:cubicBezTo>
                    <a:pt x="565" y="412"/>
                    <a:pt x="571" y="418"/>
                    <a:pt x="571" y="424"/>
                  </a:cubicBezTo>
                  <a:cubicBezTo>
                    <a:pt x="577" y="418"/>
                    <a:pt x="577" y="418"/>
                    <a:pt x="582" y="418"/>
                  </a:cubicBezTo>
                  <a:cubicBezTo>
                    <a:pt x="582" y="430"/>
                    <a:pt x="588" y="430"/>
                    <a:pt x="594" y="436"/>
                  </a:cubicBezTo>
                  <a:cubicBezTo>
                    <a:pt x="594" y="442"/>
                    <a:pt x="588" y="442"/>
                    <a:pt x="588" y="447"/>
                  </a:cubicBezTo>
                  <a:cubicBezTo>
                    <a:pt x="582" y="447"/>
                    <a:pt x="582" y="453"/>
                    <a:pt x="577" y="453"/>
                  </a:cubicBezTo>
                  <a:cubicBezTo>
                    <a:pt x="571" y="453"/>
                    <a:pt x="571" y="459"/>
                    <a:pt x="571" y="459"/>
                  </a:cubicBezTo>
                  <a:cubicBezTo>
                    <a:pt x="559" y="465"/>
                    <a:pt x="553" y="471"/>
                    <a:pt x="541" y="477"/>
                  </a:cubicBezTo>
                  <a:cubicBezTo>
                    <a:pt x="535" y="471"/>
                    <a:pt x="535" y="459"/>
                    <a:pt x="535" y="453"/>
                  </a:cubicBezTo>
                  <a:cubicBezTo>
                    <a:pt x="530" y="447"/>
                    <a:pt x="524" y="436"/>
                    <a:pt x="518" y="430"/>
                  </a:cubicBezTo>
                  <a:cubicBezTo>
                    <a:pt x="518" y="424"/>
                    <a:pt x="518" y="418"/>
                    <a:pt x="512" y="418"/>
                  </a:cubicBezTo>
                  <a:cubicBezTo>
                    <a:pt x="512" y="418"/>
                    <a:pt x="512" y="424"/>
                    <a:pt x="512" y="430"/>
                  </a:cubicBezTo>
                  <a:cubicBezTo>
                    <a:pt x="518" y="430"/>
                    <a:pt x="518" y="436"/>
                    <a:pt x="524" y="436"/>
                  </a:cubicBezTo>
                  <a:cubicBezTo>
                    <a:pt x="518" y="447"/>
                    <a:pt x="530" y="447"/>
                    <a:pt x="530" y="459"/>
                  </a:cubicBezTo>
                  <a:cubicBezTo>
                    <a:pt x="530" y="465"/>
                    <a:pt x="541" y="471"/>
                    <a:pt x="541" y="477"/>
                  </a:cubicBezTo>
                  <a:cubicBezTo>
                    <a:pt x="541" y="477"/>
                    <a:pt x="547" y="477"/>
                    <a:pt x="553" y="477"/>
                  </a:cubicBezTo>
                  <a:cubicBezTo>
                    <a:pt x="559" y="483"/>
                    <a:pt x="559" y="471"/>
                    <a:pt x="565" y="477"/>
                  </a:cubicBezTo>
                  <a:cubicBezTo>
                    <a:pt x="565" y="477"/>
                    <a:pt x="565" y="489"/>
                    <a:pt x="565" y="494"/>
                  </a:cubicBezTo>
                  <a:cubicBezTo>
                    <a:pt x="559" y="500"/>
                    <a:pt x="553" y="518"/>
                    <a:pt x="547" y="524"/>
                  </a:cubicBezTo>
                  <a:cubicBezTo>
                    <a:pt x="541" y="530"/>
                    <a:pt x="541" y="530"/>
                    <a:pt x="535" y="536"/>
                  </a:cubicBezTo>
                  <a:cubicBezTo>
                    <a:pt x="535" y="542"/>
                    <a:pt x="530" y="548"/>
                    <a:pt x="530" y="553"/>
                  </a:cubicBezTo>
                  <a:cubicBezTo>
                    <a:pt x="530" y="571"/>
                    <a:pt x="530" y="589"/>
                    <a:pt x="530" y="601"/>
                  </a:cubicBezTo>
                  <a:cubicBezTo>
                    <a:pt x="518" y="606"/>
                    <a:pt x="512" y="618"/>
                    <a:pt x="512" y="636"/>
                  </a:cubicBezTo>
                  <a:cubicBezTo>
                    <a:pt x="506" y="636"/>
                    <a:pt x="506" y="642"/>
                    <a:pt x="506" y="642"/>
                  </a:cubicBezTo>
                  <a:cubicBezTo>
                    <a:pt x="506" y="648"/>
                    <a:pt x="500" y="648"/>
                    <a:pt x="500" y="653"/>
                  </a:cubicBezTo>
                  <a:cubicBezTo>
                    <a:pt x="494" y="659"/>
                    <a:pt x="494" y="665"/>
                    <a:pt x="488" y="677"/>
                  </a:cubicBezTo>
                  <a:cubicBezTo>
                    <a:pt x="477" y="677"/>
                    <a:pt x="471" y="689"/>
                    <a:pt x="459" y="689"/>
                  </a:cubicBezTo>
                  <a:cubicBezTo>
                    <a:pt x="453" y="677"/>
                    <a:pt x="453" y="665"/>
                    <a:pt x="447" y="653"/>
                  </a:cubicBezTo>
                  <a:cubicBezTo>
                    <a:pt x="447" y="648"/>
                    <a:pt x="447" y="648"/>
                    <a:pt x="447" y="642"/>
                  </a:cubicBezTo>
                  <a:cubicBezTo>
                    <a:pt x="441" y="630"/>
                    <a:pt x="441" y="624"/>
                    <a:pt x="435" y="612"/>
                  </a:cubicBezTo>
                  <a:cubicBezTo>
                    <a:pt x="435" y="606"/>
                    <a:pt x="435" y="595"/>
                    <a:pt x="441" y="589"/>
                  </a:cubicBezTo>
                  <a:cubicBezTo>
                    <a:pt x="435" y="577"/>
                    <a:pt x="435" y="571"/>
                    <a:pt x="435" y="565"/>
                  </a:cubicBezTo>
                  <a:cubicBezTo>
                    <a:pt x="435" y="553"/>
                    <a:pt x="429" y="548"/>
                    <a:pt x="423" y="542"/>
                  </a:cubicBezTo>
                  <a:cubicBezTo>
                    <a:pt x="423" y="530"/>
                    <a:pt x="429" y="524"/>
                    <a:pt x="429" y="512"/>
                  </a:cubicBezTo>
                  <a:cubicBezTo>
                    <a:pt x="423" y="506"/>
                    <a:pt x="423" y="512"/>
                    <a:pt x="418" y="512"/>
                  </a:cubicBezTo>
                  <a:cubicBezTo>
                    <a:pt x="418" y="512"/>
                    <a:pt x="412" y="506"/>
                    <a:pt x="406" y="512"/>
                  </a:cubicBezTo>
                  <a:cubicBezTo>
                    <a:pt x="406" y="506"/>
                    <a:pt x="406" y="506"/>
                    <a:pt x="406" y="506"/>
                  </a:cubicBezTo>
                  <a:cubicBezTo>
                    <a:pt x="400" y="500"/>
                    <a:pt x="400" y="506"/>
                    <a:pt x="394" y="512"/>
                  </a:cubicBezTo>
                  <a:cubicBezTo>
                    <a:pt x="388" y="512"/>
                    <a:pt x="382" y="512"/>
                    <a:pt x="376" y="512"/>
                  </a:cubicBezTo>
                  <a:cubicBezTo>
                    <a:pt x="365" y="512"/>
                    <a:pt x="365" y="506"/>
                    <a:pt x="359" y="500"/>
                  </a:cubicBezTo>
                  <a:cubicBezTo>
                    <a:pt x="353" y="489"/>
                    <a:pt x="353" y="483"/>
                    <a:pt x="347" y="477"/>
                  </a:cubicBezTo>
                  <a:cubicBezTo>
                    <a:pt x="347" y="465"/>
                    <a:pt x="347" y="447"/>
                    <a:pt x="347" y="436"/>
                  </a:cubicBezTo>
                  <a:cubicBezTo>
                    <a:pt x="347" y="430"/>
                    <a:pt x="353" y="424"/>
                    <a:pt x="353" y="418"/>
                  </a:cubicBezTo>
                  <a:cubicBezTo>
                    <a:pt x="353" y="412"/>
                    <a:pt x="365" y="406"/>
                    <a:pt x="365" y="400"/>
                  </a:cubicBezTo>
                  <a:cubicBezTo>
                    <a:pt x="371" y="394"/>
                    <a:pt x="365" y="389"/>
                    <a:pt x="371" y="377"/>
                  </a:cubicBezTo>
                  <a:cubicBezTo>
                    <a:pt x="376" y="377"/>
                    <a:pt x="376" y="377"/>
                    <a:pt x="382" y="371"/>
                  </a:cubicBezTo>
                  <a:lnTo>
                    <a:pt x="388" y="371"/>
                  </a:lnTo>
                  <a:cubicBezTo>
                    <a:pt x="394" y="365"/>
                    <a:pt x="406" y="365"/>
                    <a:pt x="412" y="365"/>
                  </a:cubicBezTo>
                  <a:cubicBezTo>
                    <a:pt x="418" y="365"/>
                    <a:pt x="429" y="365"/>
                    <a:pt x="435" y="365"/>
                  </a:cubicBezTo>
                  <a:lnTo>
                    <a:pt x="435" y="371"/>
                  </a:lnTo>
                  <a:cubicBezTo>
                    <a:pt x="435" y="371"/>
                    <a:pt x="435" y="371"/>
                    <a:pt x="435" y="377"/>
                  </a:cubicBezTo>
                  <a:cubicBezTo>
                    <a:pt x="441" y="389"/>
                    <a:pt x="453" y="389"/>
                    <a:pt x="459" y="394"/>
                  </a:cubicBezTo>
                  <a:cubicBezTo>
                    <a:pt x="465" y="394"/>
                    <a:pt x="465" y="389"/>
                    <a:pt x="471" y="383"/>
                  </a:cubicBezTo>
                  <a:cubicBezTo>
                    <a:pt x="482" y="383"/>
                    <a:pt x="494" y="389"/>
                    <a:pt x="506" y="389"/>
                  </a:cubicBezTo>
                  <a:cubicBezTo>
                    <a:pt x="512" y="389"/>
                    <a:pt x="506" y="377"/>
                    <a:pt x="512" y="377"/>
                  </a:cubicBezTo>
                  <a:cubicBezTo>
                    <a:pt x="512" y="371"/>
                    <a:pt x="512" y="371"/>
                    <a:pt x="512" y="365"/>
                  </a:cubicBezTo>
                  <a:cubicBezTo>
                    <a:pt x="506" y="365"/>
                    <a:pt x="512" y="377"/>
                    <a:pt x="506" y="377"/>
                  </a:cubicBezTo>
                  <a:cubicBezTo>
                    <a:pt x="500" y="377"/>
                    <a:pt x="506" y="371"/>
                    <a:pt x="500" y="365"/>
                  </a:cubicBezTo>
                  <a:cubicBezTo>
                    <a:pt x="500" y="371"/>
                    <a:pt x="488" y="371"/>
                    <a:pt x="482" y="365"/>
                  </a:cubicBezTo>
                  <a:cubicBezTo>
                    <a:pt x="482" y="365"/>
                    <a:pt x="482" y="359"/>
                    <a:pt x="477" y="359"/>
                  </a:cubicBezTo>
                  <a:cubicBezTo>
                    <a:pt x="482" y="353"/>
                    <a:pt x="477" y="353"/>
                    <a:pt x="482" y="347"/>
                  </a:cubicBezTo>
                  <a:cubicBezTo>
                    <a:pt x="477" y="347"/>
                    <a:pt x="477" y="347"/>
                    <a:pt x="477" y="347"/>
                  </a:cubicBezTo>
                  <a:cubicBezTo>
                    <a:pt x="471" y="353"/>
                    <a:pt x="477" y="359"/>
                    <a:pt x="477" y="365"/>
                  </a:cubicBezTo>
                  <a:cubicBezTo>
                    <a:pt x="477" y="365"/>
                    <a:pt x="482" y="365"/>
                    <a:pt x="482" y="371"/>
                  </a:cubicBezTo>
                  <a:cubicBezTo>
                    <a:pt x="477" y="371"/>
                    <a:pt x="477" y="371"/>
                    <a:pt x="471" y="371"/>
                  </a:cubicBezTo>
                  <a:cubicBezTo>
                    <a:pt x="477" y="371"/>
                    <a:pt x="477" y="371"/>
                    <a:pt x="477" y="365"/>
                  </a:cubicBezTo>
                  <a:cubicBezTo>
                    <a:pt x="471" y="365"/>
                    <a:pt x="465" y="365"/>
                    <a:pt x="465" y="365"/>
                  </a:cubicBezTo>
                  <a:cubicBezTo>
                    <a:pt x="465" y="365"/>
                    <a:pt x="465" y="359"/>
                    <a:pt x="465" y="353"/>
                  </a:cubicBezTo>
                  <a:cubicBezTo>
                    <a:pt x="465" y="353"/>
                    <a:pt x="465" y="353"/>
                    <a:pt x="465" y="347"/>
                  </a:cubicBezTo>
                  <a:cubicBezTo>
                    <a:pt x="459" y="347"/>
                    <a:pt x="459" y="341"/>
                    <a:pt x="459" y="341"/>
                  </a:cubicBezTo>
                  <a:cubicBezTo>
                    <a:pt x="453" y="336"/>
                    <a:pt x="447" y="330"/>
                    <a:pt x="441" y="324"/>
                  </a:cubicBezTo>
                  <a:cubicBezTo>
                    <a:pt x="441" y="336"/>
                    <a:pt x="459" y="341"/>
                    <a:pt x="459" y="347"/>
                  </a:cubicBezTo>
                  <a:cubicBezTo>
                    <a:pt x="459" y="353"/>
                    <a:pt x="453" y="341"/>
                    <a:pt x="453" y="347"/>
                  </a:cubicBezTo>
                  <a:cubicBezTo>
                    <a:pt x="453" y="347"/>
                    <a:pt x="459" y="347"/>
                    <a:pt x="453" y="353"/>
                  </a:cubicBezTo>
                  <a:cubicBezTo>
                    <a:pt x="453" y="353"/>
                    <a:pt x="447" y="359"/>
                    <a:pt x="447" y="365"/>
                  </a:cubicBezTo>
                  <a:cubicBezTo>
                    <a:pt x="447" y="359"/>
                    <a:pt x="441" y="359"/>
                    <a:pt x="441" y="353"/>
                  </a:cubicBezTo>
                  <a:cubicBezTo>
                    <a:pt x="447" y="353"/>
                    <a:pt x="447" y="353"/>
                    <a:pt x="447" y="353"/>
                  </a:cubicBezTo>
                  <a:cubicBezTo>
                    <a:pt x="447" y="347"/>
                    <a:pt x="441" y="341"/>
                    <a:pt x="435" y="341"/>
                  </a:cubicBezTo>
                  <a:cubicBezTo>
                    <a:pt x="435" y="341"/>
                    <a:pt x="435" y="336"/>
                    <a:pt x="429" y="336"/>
                  </a:cubicBezTo>
                  <a:cubicBezTo>
                    <a:pt x="429" y="347"/>
                    <a:pt x="435" y="353"/>
                    <a:pt x="429" y="353"/>
                  </a:cubicBezTo>
                  <a:cubicBezTo>
                    <a:pt x="423" y="347"/>
                    <a:pt x="423" y="336"/>
                    <a:pt x="429" y="330"/>
                  </a:cubicBezTo>
                  <a:cubicBezTo>
                    <a:pt x="423" y="330"/>
                    <a:pt x="418" y="336"/>
                    <a:pt x="412" y="330"/>
                  </a:cubicBezTo>
                  <a:cubicBezTo>
                    <a:pt x="406" y="330"/>
                    <a:pt x="406" y="341"/>
                    <a:pt x="400" y="347"/>
                  </a:cubicBezTo>
                  <a:cubicBezTo>
                    <a:pt x="400" y="353"/>
                    <a:pt x="400" y="359"/>
                    <a:pt x="394" y="365"/>
                  </a:cubicBezTo>
                  <a:cubicBezTo>
                    <a:pt x="388" y="365"/>
                    <a:pt x="388" y="365"/>
                    <a:pt x="382" y="365"/>
                  </a:cubicBezTo>
                  <a:cubicBezTo>
                    <a:pt x="382" y="365"/>
                    <a:pt x="376" y="365"/>
                    <a:pt x="371" y="365"/>
                  </a:cubicBezTo>
                  <a:cubicBezTo>
                    <a:pt x="371" y="359"/>
                    <a:pt x="371" y="353"/>
                    <a:pt x="371" y="347"/>
                  </a:cubicBezTo>
                  <a:cubicBezTo>
                    <a:pt x="376" y="347"/>
                    <a:pt x="371" y="336"/>
                    <a:pt x="371" y="330"/>
                  </a:cubicBezTo>
                  <a:cubicBezTo>
                    <a:pt x="382" y="336"/>
                    <a:pt x="388" y="330"/>
                    <a:pt x="394" y="330"/>
                  </a:cubicBezTo>
                  <a:cubicBezTo>
                    <a:pt x="394" y="330"/>
                    <a:pt x="394" y="330"/>
                    <a:pt x="394" y="324"/>
                  </a:cubicBezTo>
                  <a:cubicBezTo>
                    <a:pt x="400" y="318"/>
                    <a:pt x="388" y="318"/>
                    <a:pt x="388" y="312"/>
                  </a:cubicBezTo>
                  <a:lnTo>
                    <a:pt x="382" y="312"/>
                  </a:lnTo>
                  <a:cubicBezTo>
                    <a:pt x="382" y="306"/>
                    <a:pt x="382" y="306"/>
                    <a:pt x="388" y="306"/>
                  </a:cubicBezTo>
                  <a:cubicBezTo>
                    <a:pt x="394" y="300"/>
                    <a:pt x="394" y="294"/>
                    <a:pt x="400" y="300"/>
                  </a:cubicBezTo>
                  <a:lnTo>
                    <a:pt x="400" y="294"/>
                  </a:lnTo>
                  <a:cubicBezTo>
                    <a:pt x="394" y="294"/>
                    <a:pt x="388" y="294"/>
                    <a:pt x="376" y="294"/>
                  </a:cubicBezTo>
                  <a:cubicBezTo>
                    <a:pt x="376" y="289"/>
                    <a:pt x="382" y="294"/>
                    <a:pt x="388" y="289"/>
                  </a:cubicBezTo>
                  <a:cubicBezTo>
                    <a:pt x="382" y="289"/>
                    <a:pt x="382" y="282"/>
                    <a:pt x="382" y="277"/>
                  </a:cubicBezTo>
                  <a:cubicBezTo>
                    <a:pt x="382" y="277"/>
                    <a:pt x="388" y="277"/>
                    <a:pt x="388" y="271"/>
                  </a:cubicBezTo>
                  <a:cubicBezTo>
                    <a:pt x="388" y="271"/>
                    <a:pt x="388" y="271"/>
                    <a:pt x="382" y="265"/>
                  </a:cubicBezTo>
                  <a:cubicBezTo>
                    <a:pt x="382" y="259"/>
                    <a:pt x="382" y="253"/>
                    <a:pt x="382" y="247"/>
                  </a:cubicBezTo>
                  <a:cubicBezTo>
                    <a:pt x="388" y="247"/>
                    <a:pt x="388" y="241"/>
                    <a:pt x="394" y="241"/>
                  </a:cubicBezTo>
                  <a:cubicBezTo>
                    <a:pt x="394" y="247"/>
                    <a:pt x="394" y="247"/>
                    <a:pt x="388" y="247"/>
                  </a:cubicBezTo>
                  <a:cubicBezTo>
                    <a:pt x="394" y="253"/>
                    <a:pt x="394" y="253"/>
                    <a:pt x="394" y="253"/>
                  </a:cubicBezTo>
                  <a:cubicBezTo>
                    <a:pt x="394" y="265"/>
                    <a:pt x="400" y="265"/>
                    <a:pt x="400" y="271"/>
                  </a:cubicBezTo>
                  <a:cubicBezTo>
                    <a:pt x="400" y="277"/>
                    <a:pt x="406" y="277"/>
                    <a:pt x="406" y="277"/>
                  </a:cubicBezTo>
                  <a:cubicBezTo>
                    <a:pt x="400" y="282"/>
                    <a:pt x="400" y="289"/>
                    <a:pt x="400" y="294"/>
                  </a:cubicBezTo>
                  <a:cubicBezTo>
                    <a:pt x="406" y="294"/>
                    <a:pt x="400" y="282"/>
                    <a:pt x="412" y="289"/>
                  </a:cubicBezTo>
                  <a:cubicBezTo>
                    <a:pt x="412" y="282"/>
                    <a:pt x="412" y="282"/>
                    <a:pt x="412" y="277"/>
                  </a:cubicBezTo>
                  <a:cubicBezTo>
                    <a:pt x="418" y="277"/>
                    <a:pt x="418" y="277"/>
                    <a:pt x="423" y="271"/>
                  </a:cubicBezTo>
                  <a:lnTo>
                    <a:pt x="423" y="271"/>
                  </a:lnTo>
                  <a:cubicBezTo>
                    <a:pt x="423" y="265"/>
                    <a:pt x="423" y="265"/>
                    <a:pt x="429" y="259"/>
                  </a:cubicBezTo>
                  <a:cubicBezTo>
                    <a:pt x="423" y="253"/>
                    <a:pt x="418" y="259"/>
                    <a:pt x="418" y="253"/>
                  </a:cubicBezTo>
                  <a:cubicBezTo>
                    <a:pt x="418" y="247"/>
                    <a:pt x="418" y="241"/>
                    <a:pt x="412" y="235"/>
                  </a:cubicBezTo>
                  <a:cubicBezTo>
                    <a:pt x="418" y="230"/>
                    <a:pt x="418" y="218"/>
                    <a:pt x="429" y="218"/>
                  </a:cubicBezTo>
                  <a:lnTo>
                    <a:pt x="429" y="212"/>
                  </a:lnTo>
                  <a:lnTo>
                    <a:pt x="429" y="212"/>
                  </a:lnTo>
                  <a:cubicBezTo>
                    <a:pt x="435" y="206"/>
                    <a:pt x="435" y="200"/>
                    <a:pt x="441" y="194"/>
                  </a:cubicBezTo>
                  <a:cubicBezTo>
                    <a:pt x="447" y="188"/>
                    <a:pt x="453" y="182"/>
                    <a:pt x="453" y="177"/>
                  </a:cubicBezTo>
                  <a:cubicBezTo>
                    <a:pt x="459" y="177"/>
                    <a:pt x="459" y="177"/>
                    <a:pt x="459" y="177"/>
                  </a:cubicBezTo>
                  <a:cubicBezTo>
                    <a:pt x="465" y="177"/>
                    <a:pt x="465" y="171"/>
                    <a:pt x="471" y="171"/>
                  </a:cubicBezTo>
                  <a:cubicBezTo>
                    <a:pt x="477" y="171"/>
                    <a:pt x="477" y="171"/>
                    <a:pt x="482" y="171"/>
                  </a:cubicBezTo>
                  <a:cubicBezTo>
                    <a:pt x="488" y="171"/>
                    <a:pt x="488" y="177"/>
                    <a:pt x="488" y="177"/>
                  </a:cubicBezTo>
                  <a:cubicBezTo>
                    <a:pt x="494" y="177"/>
                    <a:pt x="500" y="182"/>
                    <a:pt x="500" y="182"/>
                  </a:cubicBezTo>
                  <a:cubicBezTo>
                    <a:pt x="512" y="188"/>
                    <a:pt x="524" y="188"/>
                    <a:pt x="518" y="200"/>
                  </a:cubicBezTo>
                  <a:cubicBezTo>
                    <a:pt x="524" y="200"/>
                    <a:pt x="524" y="194"/>
                    <a:pt x="524" y="182"/>
                  </a:cubicBezTo>
                  <a:cubicBezTo>
                    <a:pt x="530" y="188"/>
                    <a:pt x="530" y="188"/>
                    <a:pt x="535" y="188"/>
                  </a:cubicBezTo>
                  <a:lnTo>
                    <a:pt x="535" y="194"/>
                  </a:lnTo>
                  <a:cubicBezTo>
                    <a:pt x="541" y="194"/>
                    <a:pt x="547" y="188"/>
                    <a:pt x="553" y="182"/>
                  </a:cubicBezTo>
                  <a:cubicBezTo>
                    <a:pt x="559" y="188"/>
                    <a:pt x="565" y="182"/>
                    <a:pt x="571" y="182"/>
                  </a:cubicBezTo>
                  <a:cubicBezTo>
                    <a:pt x="571" y="177"/>
                    <a:pt x="565" y="182"/>
                    <a:pt x="565" y="177"/>
                  </a:cubicBezTo>
                  <a:cubicBezTo>
                    <a:pt x="577" y="177"/>
                    <a:pt x="577" y="177"/>
                    <a:pt x="582" y="177"/>
                  </a:cubicBezTo>
                  <a:cubicBezTo>
                    <a:pt x="588" y="171"/>
                    <a:pt x="594" y="165"/>
                    <a:pt x="600" y="159"/>
                  </a:cubicBezTo>
                  <a:cubicBezTo>
                    <a:pt x="606" y="159"/>
                    <a:pt x="606" y="165"/>
                    <a:pt x="606" y="165"/>
                  </a:cubicBezTo>
                  <a:cubicBezTo>
                    <a:pt x="612" y="171"/>
                    <a:pt x="606" y="159"/>
                    <a:pt x="612" y="165"/>
                  </a:cubicBezTo>
                  <a:cubicBezTo>
                    <a:pt x="612" y="165"/>
                    <a:pt x="612" y="171"/>
                    <a:pt x="617" y="171"/>
                  </a:cubicBezTo>
                  <a:lnTo>
                    <a:pt x="617" y="165"/>
                  </a:lnTo>
                  <a:cubicBezTo>
                    <a:pt x="623" y="159"/>
                    <a:pt x="629" y="165"/>
                    <a:pt x="629" y="171"/>
                  </a:cubicBezTo>
                  <a:cubicBezTo>
                    <a:pt x="634" y="159"/>
                    <a:pt x="623" y="165"/>
                    <a:pt x="623" y="159"/>
                  </a:cubicBezTo>
                  <a:cubicBezTo>
                    <a:pt x="623" y="153"/>
                    <a:pt x="629" y="159"/>
                    <a:pt x="634" y="159"/>
                  </a:cubicBezTo>
                  <a:cubicBezTo>
                    <a:pt x="634" y="153"/>
                    <a:pt x="634" y="153"/>
                    <a:pt x="634" y="147"/>
                  </a:cubicBezTo>
                  <a:cubicBezTo>
                    <a:pt x="640" y="147"/>
                    <a:pt x="640" y="147"/>
                    <a:pt x="646" y="141"/>
                  </a:cubicBezTo>
                  <a:cubicBezTo>
                    <a:pt x="652" y="141"/>
                    <a:pt x="658" y="141"/>
                    <a:pt x="658" y="135"/>
                  </a:cubicBezTo>
                  <a:cubicBezTo>
                    <a:pt x="664" y="135"/>
                    <a:pt x="664" y="141"/>
                    <a:pt x="664" y="141"/>
                  </a:cubicBezTo>
                  <a:cubicBezTo>
                    <a:pt x="670" y="141"/>
                    <a:pt x="670" y="135"/>
                    <a:pt x="676" y="135"/>
                  </a:cubicBezTo>
                  <a:cubicBezTo>
                    <a:pt x="676" y="129"/>
                    <a:pt x="676" y="129"/>
                    <a:pt x="682" y="124"/>
                  </a:cubicBezTo>
                  <a:cubicBezTo>
                    <a:pt x="687" y="124"/>
                    <a:pt x="687" y="129"/>
                    <a:pt x="687" y="129"/>
                  </a:cubicBezTo>
                  <a:cubicBezTo>
                    <a:pt x="693" y="129"/>
                    <a:pt x="699" y="135"/>
                    <a:pt x="705" y="129"/>
                  </a:cubicBezTo>
                  <a:cubicBezTo>
                    <a:pt x="705" y="135"/>
                    <a:pt x="711" y="135"/>
                    <a:pt x="711" y="141"/>
                  </a:cubicBezTo>
                  <a:cubicBezTo>
                    <a:pt x="711" y="147"/>
                    <a:pt x="711" y="147"/>
                    <a:pt x="711" y="153"/>
                  </a:cubicBezTo>
                  <a:cubicBezTo>
                    <a:pt x="717" y="147"/>
                    <a:pt x="717" y="153"/>
                    <a:pt x="723" y="153"/>
                  </a:cubicBezTo>
                  <a:lnTo>
                    <a:pt x="729" y="153"/>
                  </a:lnTo>
                  <a:cubicBezTo>
                    <a:pt x="729" y="153"/>
                    <a:pt x="735" y="159"/>
                    <a:pt x="741" y="159"/>
                  </a:cubicBezTo>
                  <a:cubicBezTo>
                    <a:pt x="770" y="188"/>
                    <a:pt x="793" y="224"/>
                    <a:pt x="817" y="259"/>
                  </a:cubicBezTo>
                  <a:close/>
                  <a:moveTo>
                    <a:pt x="846" y="336"/>
                  </a:moveTo>
                  <a:lnTo>
                    <a:pt x="846" y="336"/>
                  </a:lnTo>
                  <a:lnTo>
                    <a:pt x="846" y="336"/>
                  </a:lnTo>
                  <a:cubicBezTo>
                    <a:pt x="841" y="336"/>
                    <a:pt x="841" y="330"/>
                    <a:pt x="841" y="330"/>
                  </a:cubicBezTo>
                  <a:cubicBezTo>
                    <a:pt x="835" y="330"/>
                    <a:pt x="835" y="341"/>
                    <a:pt x="829" y="336"/>
                  </a:cubicBezTo>
                  <a:cubicBezTo>
                    <a:pt x="829" y="330"/>
                    <a:pt x="835" y="324"/>
                    <a:pt x="835" y="318"/>
                  </a:cubicBezTo>
                  <a:lnTo>
                    <a:pt x="841" y="318"/>
                  </a:lnTo>
                  <a:cubicBezTo>
                    <a:pt x="841" y="324"/>
                    <a:pt x="841" y="330"/>
                    <a:pt x="846" y="336"/>
                  </a:cubicBezTo>
                  <a:close/>
                  <a:moveTo>
                    <a:pt x="793" y="477"/>
                  </a:moveTo>
                  <a:lnTo>
                    <a:pt x="793" y="477"/>
                  </a:lnTo>
                  <a:cubicBezTo>
                    <a:pt x="799" y="477"/>
                    <a:pt x="799" y="471"/>
                    <a:pt x="805" y="477"/>
                  </a:cubicBezTo>
                  <a:cubicBezTo>
                    <a:pt x="805" y="471"/>
                    <a:pt x="805" y="465"/>
                    <a:pt x="805" y="465"/>
                  </a:cubicBezTo>
                  <a:cubicBezTo>
                    <a:pt x="811" y="465"/>
                    <a:pt x="811" y="465"/>
                    <a:pt x="811" y="471"/>
                  </a:cubicBezTo>
                  <a:cubicBezTo>
                    <a:pt x="811" y="477"/>
                    <a:pt x="817" y="471"/>
                    <a:pt x="817" y="483"/>
                  </a:cubicBezTo>
                  <a:cubicBezTo>
                    <a:pt x="811" y="483"/>
                    <a:pt x="805" y="483"/>
                    <a:pt x="805" y="489"/>
                  </a:cubicBezTo>
                  <a:cubicBezTo>
                    <a:pt x="799" y="489"/>
                    <a:pt x="805" y="483"/>
                    <a:pt x="805" y="477"/>
                  </a:cubicBezTo>
                  <a:cubicBezTo>
                    <a:pt x="799" y="477"/>
                    <a:pt x="799" y="483"/>
                    <a:pt x="793" y="477"/>
                  </a:cubicBezTo>
                  <a:close/>
                  <a:moveTo>
                    <a:pt x="799" y="548"/>
                  </a:moveTo>
                  <a:lnTo>
                    <a:pt x="799" y="548"/>
                  </a:lnTo>
                  <a:cubicBezTo>
                    <a:pt x="793" y="548"/>
                    <a:pt x="793" y="542"/>
                    <a:pt x="793" y="542"/>
                  </a:cubicBezTo>
                  <a:cubicBezTo>
                    <a:pt x="788" y="542"/>
                    <a:pt x="788" y="548"/>
                    <a:pt x="788" y="553"/>
                  </a:cubicBezTo>
                  <a:cubicBezTo>
                    <a:pt x="776" y="542"/>
                    <a:pt x="782" y="524"/>
                    <a:pt x="788" y="518"/>
                  </a:cubicBezTo>
                  <a:cubicBezTo>
                    <a:pt x="793" y="524"/>
                    <a:pt x="799" y="524"/>
                    <a:pt x="799" y="530"/>
                  </a:cubicBezTo>
                  <a:lnTo>
                    <a:pt x="793" y="530"/>
                  </a:lnTo>
                  <a:cubicBezTo>
                    <a:pt x="793" y="536"/>
                    <a:pt x="799" y="542"/>
                    <a:pt x="799" y="548"/>
                  </a:cubicBezTo>
                  <a:close/>
                  <a:moveTo>
                    <a:pt x="782" y="530"/>
                  </a:moveTo>
                  <a:lnTo>
                    <a:pt x="782" y="530"/>
                  </a:lnTo>
                  <a:cubicBezTo>
                    <a:pt x="776" y="530"/>
                    <a:pt x="782" y="542"/>
                    <a:pt x="776" y="542"/>
                  </a:cubicBezTo>
                  <a:lnTo>
                    <a:pt x="776" y="542"/>
                  </a:lnTo>
                  <a:cubicBezTo>
                    <a:pt x="776" y="548"/>
                    <a:pt x="776" y="548"/>
                    <a:pt x="776" y="548"/>
                  </a:cubicBezTo>
                  <a:cubicBezTo>
                    <a:pt x="764" y="553"/>
                    <a:pt x="764" y="542"/>
                    <a:pt x="758" y="542"/>
                  </a:cubicBezTo>
                  <a:cubicBezTo>
                    <a:pt x="758" y="536"/>
                    <a:pt x="752" y="536"/>
                    <a:pt x="752" y="530"/>
                  </a:cubicBezTo>
                  <a:cubicBezTo>
                    <a:pt x="752" y="512"/>
                    <a:pt x="770" y="518"/>
                    <a:pt x="770" y="500"/>
                  </a:cubicBezTo>
                  <a:cubicBezTo>
                    <a:pt x="776" y="500"/>
                    <a:pt x="782" y="500"/>
                    <a:pt x="788" y="506"/>
                  </a:cubicBezTo>
                  <a:cubicBezTo>
                    <a:pt x="788" y="512"/>
                    <a:pt x="782" y="512"/>
                    <a:pt x="782" y="512"/>
                  </a:cubicBezTo>
                  <a:cubicBezTo>
                    <a:pt x="782" y="518"/>
                    <a:pt x="782" y="524"/>
                    <a:pt x="782" y="530"/>
                  </a:cubicBezTo>
                  <a:close/>
                  <a:moveTo>
                    <a:pt x="776" y="565"/>
                  </a:moveTo>
                  <a:lnTo>
                    <a:pt x="776" y="565"/>
                  </a:lnTo>
                  <a:cubicBezTo>
                    <a:pt x="758" y="571"/>
                    <a:pt x="752" y="559"/>
                    <a:pt x="741" y="559"/>
                  </a:cubicBezTo>
                  <a:cubicBezTo>
                    <a:pt x="741" y="553"/>
                    <a:pt x="741" y="553"/>
                    <a:pt x="741" y="553"/>
                  </a:cubicBezTo>
                  <a:cubicBezTo>
                    <a:pt x="752" y="553"/>
                    <a:pt x="758" y="559"/>
                    <a:pt x="770" y="559"/>
                  </a:cubicBezTo>
                  <a:cubicBezTo>
                    <a:pt x="770" y="565"/>
                    <a:pt x="776" y="559"/>
                    <a:pt x="776" y="565"/>
                  </a:cubicBezTo>
                  <a:close/>
                  <a:moveTo>
                    <a:pt x="782" y="436"/>
                  </a:moveTo>
                  <a:lnTo>
                    <a:pt x="782" y="436"/>
                  </a:lnTo>
                  <a:cubicBezTo>
                    <a:pt x="782" y="430"/>
                    <a:pt x="782" y="424"/>
                    <a:pt x="782" y="424"/>
                  </a:cubicBezTo>
                  <a:cubicBezTo>
                    <a:pt x="782" y="418"/>
                    <a:pt x="788" y="412"/>
                    <a:pt x="788" y="418"/>
                  </a:cubicBezTo>
                  <a:cubicBezTo>
                    <a:pt x="788" y="424"/>
                    <a:pt x="788" y="430"/>
                    <a:pt x="782" y="436"/>
                  </a:cubicBezTo>
                  <a:close/>
                  <a:moveTo>
                    <a:pt x="799" y="447"/>
                  </a:moveTo>
                  <a:lnTo>
                    <a:pt x="799" y="447"/>
                  </a:lnTo>
                  <a:cubicBezTo>
                    <a:pt x="799" y="453"/>
                    <a:pt x="793" y="453"/>
                    <a:pt x="793" y="459"/>
                  </a:cubicBezTo>
                  <a:cubicBezTo>
                    <a:pt x="788" y="459"/>
                    <a:pt x="788" y="453"/>
                    <a:pt x="788" y="453"/>
                  </a:cubicBezTo>
                  <a:cubicBezTo>
                    <a:pt x="782" y="442"/>
                    <a:pt x="793" y="442"/>
                    <a:pt x="799" y="447"/>
                  </a:cubicBezTo>
                  <a:close/>
                  <a:moveTo>
                    <a:pt x="829" y="524"/>
                  </a:moveTo>
                  <a:lnTo>
                    <a:pt x="829" y="524"/>
                  </a:lnTo>
                  <a:cubicBezTo>
                    <a:pt x="829" y="530"/>
                    <a:pt x="823" y="530"/>
                    <a:pt x="817" y="530"/>
                  </a:cubicBezTo>
                  <a:cubicBezTo>
                    <a:pt x="817" y="518"/>
                    <a:pt x="829" y="518"/>
                    <a:pt x="829" y="524"/>
                  </a:cubicBezTo>
                  <a:close/>
                  <a:moveTo>
                    <a:pt x="829" y="383"/>
                  </a:moveTo>
                  <a:lnTo>
                    <a:pt x="829" y="383"/>
                  </a:lnTo>
                  <a:cubicBezTo>
                    <a:pt x="823" y="383"/>
                    <a:pt x="823" y="377"/>
                    <a:pt x="823" y="383"/>
                  </a:cubicBezTo>
                  <a:cubicBezTo>
                    <a:pt x="817" y="383"/>
                    <a:pt x="817" y="383"/>
                    <a:pt x="811" y="389"/>
                  </a:cubicBezTo>
                  <a:cubicBezTo>
                    <a:pt x="811" y="389"/>
                    <a:pt x="805" y="389"/>
                    <a:pt x="805" y="383"/>
                  </a:cubicBezTo>
                  <a:cubicBezTo>
                    <a:pt x="811" y="383"/>
                    <a:pt x="811" y="383"/>
                    <a:pt x="817" y="383"/>
                  </a:cubicBezTo>
                  <a:cubicBezTo>
                    <a:pt x="817" y="377"/>
                    <a:pt x="811" y="383"/>
                    <a:pt x="811" y="377"/>
                  </a:cubicBezTo>
                  <a:cubicBezTo>
                    <a:pt x="811" y="371"/>
                    <a:pt x="817" y="371"/>
                    <a:pt x="823" y="371"/>
                  </a:cubicBezTo>
                  <a:cubicBezTo>
                    <a:pt x="829" y="365"/>
                    <a:pt x="829" y="359"/>
                    <a:pt x="835" y="359"/>
                  </a:cubicBezTo>
                  <a:lnTo>
                    <a:pt x="835" y="353"/>
                  </a:lnTo>
                  <a:cubicBezTo>
                    <a:pt x="835" y="347"/>
                    <a:pt x="835" y="341"/>
                    <a:pt x="835" y="336"/>
                  </a:cubicBezTo>
                  <a:lnTo>
                    <a:pt x="841" y="336"/>
                  </a:lnTo>
                  <a:cubicBezTo>
                    <a:pt x="841" y="347"/>
                    <a:pt x="846" y="359"/>
                    <a:pt x="846" y="371"/>
                  </a:cubicBezTo>
                  <a:cubicBezTo>
                    <a:pt x="841" y="377"/>
                    <a:pt x="829" y="377"/>
                    <a:pt x="829" y="383"/>
                  </a:cubicBezTo>
                  <a:close/>
                  <a:moveTo>
                    <a:pt x="829" y="300"/>
                  </a:moveTo>
                  <a:lnTo>
                    <a:pt x="829" y="300"/>
                  </a:lnTo>
                  <a:cubicBezTo>
                    <a:pt x="835" y="300"/>
                    <a:pt x="835" y="306"/>
                    <a:pt x="841" y="312"/>
                  </a:cubicBezTo>
                  <a:cubicBezTo>
                    <a:pt x="835" y="312"/>
                    <a:pt x="835" y="306"/>
                    <a:pt x="829" y="300"/>
                  </a:cubicBezTo>
                  <a:close/>
                  <a:moveTo>
                    <a:pt x="705" y="506"/>
                  </a:moveTo>
                  <a:lnTo>
                    <a:pt x="705" y="506"/>
                  </a:lnTo>
                  <a:cubicBezTo>
                    <a:pt x="711" y="500"/>
                    <a:pt x="711" y="506"/>
                    <a:pt x="711" y="500"/>
                  </a:cubicBezTo>
                  <a:cubicBezTo>
                    <a:pt x="717" y="500"/>
                    <a:pt x="717" y="506"/>
                    <a:pt x="717" y="506"/>
                  </a:cubicBezTo>
                  <a:cubicBezTo>
                    <a:pt x="717" y="512"/>
                    <a:pt x="723" y="512"/>
                    <a:pt x="723" y="518"/>
                  </a:cubicBezTo>
                  <a:cubicBezTo>
                    <a:pt x="729" y="518"/>
                    <a:pt x="729" y="524"/>
                    <a:pt x="735" y="530"/>
                  </a:cubicBezTo>
                  <a:cubicBezTo>
                    <a:pt x="735" y="536"/>
                    <a:pt x="741" y="542"/>
                    <a:pt x="741" y="548"/>
                  </a:cubicBezTo>
                  <a:cubicBezTo>
                    <a:pt x="729" y="553"/>
                    <a:pt x="729" y="542"/>
                    <a:pt x="723" y="542"/>
                  </a:cubicBezTo>
                  <a:cubicBezTo>
                    <a:pt x="723" y="518"/>
                    <a:pt x="705" y="524"/>
                    <a:pt x="705" y="506"/>
                  </a:cubicBezTo>
                  <a:close/>
                  <a:moveTo>
                    <a:pt x="658" y="483"/>
                  </a:moveTo>
                  <a:lnTo>
                    <a:pt x="658" y="483"/>
                  </a:lnTo>
                  <a:cubicBezTo>
                    <a:pt x="664" y="489"/>
                    <a:pt x="664" y="489"/>
                    <a:pt x="664" y="494"/>
                  </a:cubicBezTo>
                  <a:cubicBezTo>
                    <a:pt x="664" y="494"/>
                    <a:pt x="664" y="500"/>
                    <a:pt x="658" y="500"/>
                  </a:cubicBezTo>
                  <a:cubicBezTo>
                    <a:pt x="652" y="494"/>
                    <a:pt x="664" y="494"/>
                    <a:pt x="658" y="483"/>
                  </a:cubicBezTo>
                  <a:close/>
                  <a:moveTo>
                    <a:pt x="559" y="612"/>
                  </a:moveTo>
                  <a:lnTo>
                    <a:pt x="559" y="612"/>
                  </a:lnTo>
                  <a:cubicBezTo>
                    <a:pt x="559" y="618"/>
                    <a:pt x="559" y="618"/>
                    <a:pt x="553" y="618"/>
                  </a:cubicBezTo>
                  <a:lnTo>
                    <a:pt x="553" y="624"/>
                  </a:lnTo>
                  <a:cubicBezTo>
                    <a:pt x="553" y="636"/>
                    <a:pt x="553" y="636"/>
                    <a:pt x="553" y="642"/>
                  </a:cubicBezTo>
                  <a:cubicBezTo>
                    <a:pt x="547" y="642"/>
                    <a:pt x="541" y="648"/>
                    <a:pt x="541" y="648"/>
                  </a:cubicBezTo>
                  <a:cubicBezTo>
                    <a:pt x="535" y="642"/>
                    <a:pt x="535" y="636"/>
                    <a:pt x="535" y="624"/>
                  </a:cubicBezTo>
                  <a:cubicBezTo>
                    <a:pt x="535" y="624"/>
                    <a:pt x="535" y="618"/>
                    <a:pt x="541" y="618"/>
                  </a:cubicBezTo>
                  <a:cubicBezTo>
                    <a:pt x="541" y="612"/>
                    <a:pt x="535" y="612"/>
                    <a:pt x="535" y="606"/>
                  </a:cubicBezTo>
                  <a:cubicBezTo>
                    <a:pt x="541" y="601"/>
                    <a:pt x="547" y="595"/>
                    <a:pt x="553" y="595"/>
                  </a:cubicBezTo>
                  <a:cubicBezTo>
                    <a:pt x="553" y="589"/>
                    <a:pt x="553" y="583"/>
                    <a:pt x="553" y="577"/>
                  </a:cubicBezTo>
                  <a:cubicBezTo>
                    <a:pt x="559" y="577"/>
                    <a:pt x="559" y="589"/>
                    <a:pt x="559" y="589"/>
                  </a:cubicBezTo>
                  <a:cubicBezTo>
                    <a:pt x="559" y="601"/>
                    <a:pt x="559" y="606"/>
                    <a:pt x="559" y="612"/>
                  </a:cubicBezTo>
                  <a:close/>
                  <a:moveTo>
                    <a:pt x="247" y="760"/>
                  </a:moveTo>
                  <a:lnTo>
                    <a:pt x="247" y="760"/>
                  </a:lnTo>
                  <a:cubicBezTo>
                    <a:pt x="247" y="754"/>
                    <a:pt x="253" y="754"/>
                    <a:pt x="253" y="760"/>
                  </a:cubicBezTo>
                  <a:cubicBezTo>
                    <a:pt x="253" y="760"/>
                    <a:pt x="253" y="760"/>
                    <a:pt x="247" y="760"/>
                  </a:cubicBezTo>
                  <a:close/>
                  <a:moveTo>
                    <a:pt x="300" y="235"/>
                  </a:moveTo>
                  <a:lnTo>
                    <a:pt x="300" y="235"/>
                  </a:lnTo>
                  <a:cubicBezTo>
                    <a:pt x="300" y="235"/>
                    <a:pt x="294" y="241"/>
                    <a:pt x="294" y="247"/>
                  </a:cubicBezTo>
                  <a:cubicBezTo>
                    <a:pt x="288" y="247"/>
                    <a:pt x="294" y="235"/>
                    <a:pt x="288" y="235"/>
                  </a:cubicBezTo>
                  <a:cubicBezTo>
                    <a:pt x="282" y="235"/>
                    <a:pt x="282" y="235"/>
                    <a:pt x="276" y="235"/>
                  </a:cubicBezTo>
                  <a:cubicBezTo>
                    <a:pt x="270" y="230"/>
                    <a:pt x="276" y="212"/>
                    <a:pt x="270" y="200"/>
                  </a:cubicBezTo>
                  <a:cubicBezTo>
                    <a:pt x="265" y="194"/>
                    <a:pt x="276" y="194"/>
                    <a:pt x="270" y="194"/>
                  </a:cubicBezTo>
                  <a:cubicBezTo>
                    <a:pt x="276" y="188"/>
                    <a:pt x="276" y="188"/>
                    <a:pt x="282" y="182"/>
                  </a:cubicBezTo>
                  <a:cubicBezTo>
                    <a:pt x="282" y="177"/>
                    <a:pt x="270" y="182"/>
                    <a:pt x="270" y="177"/>
                  </a:cubicBezTo>
                  <a:cubicBezTo>
                    <a:pt x="270" y="177"/>
                    <a:pt x="276" y="177"/>
                    <a:pt x="276" y="171"/>
                  </a:cubicBezTo>
                  <a:cubicBezTo>
                    <a:pt x="276" y="165"/>
                    <a:pt x="270" y="177"/>
                    <a:pt x="270" y="171"/>
                  </a:cubicBezTo>
                  <a:cubicBezTo>
                    <a:pt x="265" y="165"/>
                    <a:pt x="270" y="165"/>
                    <a:pt x="270" y="159"/>
                  </a:cubicBezTo>
                  <a:cubicBezTo>
                    <a:pt x="265" y="153"/>
                    <a:pt x="265" y="153"/>
                    <a:pt x="265" y="147"/>
                  </a:cubicBezTo>
                  <a:cubicBezTo>
                    <a:pt x="259" y="147"/>
                    <a:pt x="253" y="141"/>
                    <a:pt x="247" y="141"/>
                  </a:cubicBezTo>
                  <a:cubicBezTo>
                    <a:pt x="247" y="141"/>
                    <a:pt x="247" y="147"/>
                    <a:pt x="241" y="141"/>
                  </a:cubicBezTo>
                  <a:cubicBezTo>
                    <a:pt x="241" y="141"/>
                    <a:pt x="235" y="141"/>
                    <a:pt x="229" y="135"/>
                  </a:cubicBezTo>
                  <a:cubicBezTo>
                    <a:pt x="235" y="129"/>
                    <a:pt x="241" y="135"/>
                    <a:pt x="247" y="129"/>
                  </a:cubicBezTo>
                  <a:cubicBezTo>
                    <a:pt x="247" y="124"/>
                    <a:pt x="241" y="129"/>
                    <a:pt x="241" y="129"/>
                  </a:cubicBezTo>
                  <a:cubicBezTo>
                    <a:pt x="241" y="124"/>
                    <a:pt x="235" y="124"/>
                    <a:pt x="235" y="129"/>
                  </a:cubicBezTo>
                  <a:cubicBezTo>
                    <a:pt x="229" y="129"/>
                    <a:pt x="229" y="124"/>
                    <a:pt x="229" y="129"/>
                  </a:cubicBezTo>
                  <a:cubicBezTo>
                    <a:pt x="229" y="124"/>
                    <a:pt x="235" y="118"/>
                    <a:pt x="235" y="124"/>
                  </a:cubicBezTo>
                  <a:cubicBezTo>
                    <a:pt x="241" y="118"/>
                    <a:pt x="247" y="118"/>
                    <a:pt x="253" y="112"/>
                  </a:cubicBezTo>
                  <a:cubicBezTo>
                    <a:pt x="253" y="112"/>
                    <a:pt x="247" y="112"/>
                    <a:pt x="247" y="106"/>
                  </a:cubicBezTo>
                  <a:cubicBezTo>
                    <a:pt x="259" y="106"/>
                    <a:pt x="265" y="94"/>
                    <a:pt x="282" y="94"/>
                  </a:cubicBezTo>
                  <a:cubicBezTo>
                    <a:pt x="288" y="94"/>
                    <a:pt x="294" y="94"/>
                    <a:pt x="306" y="94"/>
                  </a:cubicBezTo>
                  <a:cubicBezTo>
                    <a:pt x="306" y="94"/>
                    <a:pt x="306" y="88"/>
                    <a:pt x="306" y="82"/>
                  </a:cubicBezTo>
                  <a:cubicBezTo>
                    <a:pt x="306" y="77"/>
                    <a:pt x="312" y="82"/>
                    <a:pt x="318" y="82"/>
                  </a:cubicBezTo>
                  <a:cubicBezTo>
                    <a:pt x="323" y="77"/>
                    <a:pt x="341" y="82"/>
                    <a:pt x="347" y="77"/>
                  </a:cubicBezTo>
                  <a:cubicBezTo>
                    <a:pt x="347" y="77"/>
                    <a:pt x="353" y="77"/>
                    <a:pt x="353" y="82"/>
                  </a:cubicBezTo>
                  <a:cubicBezTo>
                    <a:pt x="353" y="77"/>
                    <a:pt x="359" y="77"/>
                    <a:pt x="365" y="82"/>
                  </a:cubicBezTo>
                  <a:cubicBezTo>
                    <a:pt x="371" y="82"/>
                    <a:pt x="376" y="82"/>
                    <a:pt x="382" y="88"/>
                  </a:cubicBezTo>
                  <a:cubicBezTo>
                    <a:pt x="376" y="94"/>
                    <a:pt x="365" y="88"/>
                    <a:pt x="365" y="94"/>
                  </a:cubicBezTo>
                  <a:cubicBezTo>
                    <a:pt x="371" y="100"/>
                    <a:pt x="376" y="94"/>
                    <a:pt x="382" y="94"/>
                  </a:cubicBezTo>
                  <a:cubicBezTo>
                    <a:pt x="388" y="94"/>
                    <a:pt x="388" y="100"/>
                    <a:pt x="388" y="100"/>
                  </a:cubicBezTo>
                  <a:cubicBezTo>
                    <a:pt x="388" y="100"/>
                    <a:pt x="394" y="100"/>
                    <a:pt x="394" y="106"/>
                  </a:cubicBezTo>
                  <a:cubicBezTo>
                    <a:pt x="394" y="112"/>
                    <a:pt x="388" y="106"/>
                    <a:pt x="382" y="106"/>
                  </a:cubicBezTo>
                  <a:cubicBezTo>
                    <a:pt x="382" y="106"/>
                    <a:pt x="382" y="112"/>
                    <a:pt x="376" y="112"/>
                  </a:cubicBezTo>
                  <a:cubicBezTo>
                    <a:pt x="376" y="118"/>
                    <a:pt x="376" y="118"/>
                    <a:pt x="376" y="124"/>
                  </a:cubicBezTo>
                  <a:cubicBezTo>
                    <a:pt x="371" y="118"/>
                    <a:pt x="376" y="124"/>
                    <a:pt x="371" y="124"/>
                  </a:cubicBezTo>
                  <a:cubicBezTo>
                    <a:pt x="371" y="129"/>
                    <a:pt x="382" y="129"/>
                    <a:pt x="382" y="135"/>
                  </a:cubicBezTo>
                  <a:cubicBezTo>
                    <a:pt x="376" y="135"/>
                    <a:pt x="371" y="135"/>
                    <a:pt x="371" y="135"/>
                  </a:cubicBezTo>
                  <a:cubicBezTo>
                    <a:pt x="371" y="141"/>
                    <a:pt x="376" y="159"/>
                    <a:pt x="365" y="159"/>
                  </a:cubicBezTo>
                  <a:cubicBezTo>
                    <a:pt x="365" y="165"/>
                    <a:pt x="365" y="165"/>
                    <a:pt x="365" y="171"/>
                  </a:cubicBezTo>
                  <a:cubicBezTo>
                    <a:pt x="365" y="171"/>
                    <a:pt x="365" y="171"/>
                    <a:pt x="359" y="165"/>
                  </a:cubicBezTo>
                  <a:cubicBezTo>
                    <a:pt x="359" y="171"/>
                    <a:pt x="365" y="171"/>
                    <a:pt x="365" y="177"/>
                  </a:cubicBezTo>
                  <a:cubicBezTo>
                    <a:pt x="353" y="177"/>
                    <a:pt x="353" y="171"/>
                    <a:pt x="347" y="171"/>
                  </a:cubicBezTo>
                  <a:cubicBezTo>
                    <a:pt x="341" y="171"/>
                    <a:pt x="347" y="177"/>
                    <a:pt x="341" y="177"/>
                  </a:cubicBezTo>
                  <a:cubicBezTo>
                    <a:pt x="347" y="177"/>
                    <a:pt x="353" y="182"/>
                    <a:pt x="353" y="177"/>
                  </a:cubicBezTo>
                  <a:cubicBezTo>
                    <a:pt x="359" y="182"/>
                    <a:pt x="347" y="182"/>
                    <a:pt x="347" y="188"/>
                  </a:cubicBezTo>
                  <a:cubicBezTo>
                    <a:pt x="341" y="194"/>
                    <a:pt x="335" y="200"/>
                    <a:pt x="329" y="200"/>
                  </a:cubicBezTo>
                  <a:lnTo>
                    <a:pt x="323" y="206"/>
                  </a:lnTo>
                  <a:cubicBezTo>
                    <a:pt x="318" y="200"/>
                    <a:pt x="318" y="212"/>
                    <a:pt x="312" y="206"/>
                  </a:cubicBezTo>
                  <a:cubicBezTo>
                    <a:pt x="306" y="206"/>
                    <a:pt x="312" y="212"/>
                    <a:pt x="306" y="212"/>
                  </a:cubicBezTo>
                  <a:cubicBezTo>
                    <a:pt x="306" y="224"/>
                    <a:pt x="300" y="224"/>
                    <a:pt x="300" y="235"/>
                  </a:cubicBezTo>
                  <a:close/>
                  <a:moveTo>
                    <a:pt x="453" y="112"/>
                  </a:moveTo>
                  <a:lnTo>
                    <a:pt x="453" y="112"/>
                  </a:lnTo>
                  <a:cubicBezTo>
                    <a:pt x="453" y="112"/>
                    <a:pt x="459" y="118"/>
                    <a:pt x="459" y="112"/>
                  </a:cubicBezTo>
                  <a:cubicBezTo>
                    <a:pt x="465" y="124"/>
                    <a:pt x="471" y="124"/>
                    <a:pt x="471" y="135"/>
                  </a:cubicBezTo>
                  <a:cubicBezTo>
                    <a:pt x="459" y="135"/>
                    <a:pt x="459" y="129"/>
                    <a:pt x="453" y="124"/>
                  </a:cubicBezTo>
                  <a:cubicBezTo>
                    <a:pt x="453" y="129"/>
                    <a:pt x="453" y="135"/>
                    <a:pt x="453" y="141"/>
                  </a:cubicBezTo>
                  <a:cubicBezTo>
                    <a:pt x="447" y="141"/>
                    <a:pt x="441" y="141"/>
                    <a:pt x="441" y="141"/>
                  </a:cubicBezTo>
                  <a:cubicBezTo>
                    <a:pt x="435" y="141"/>
                    <a:pt x="435" y="135"/>
                    <a:pt x="435" y="135"/>
                  </a:cubicBezTo>
                  <a:cubicBezTo>
                    <a:pt x="435" y="129"/>
                    <a:pt x="441" y="129"/>
                    <a:pt x="441" y="124"/>
                  </a:cubicBezTo>
                  <a:cubicBezTo>
                    <a:pt x="435" y="118"/>
                    <a:pt x="435" y="129"/>
                    <a:pt x="429" y="129"/>
                  </a:cubicBezTo>
                  <a:cubicBezTo>
                    <a:pt x="423" y="124"/>
                    <a:pt x="429" y="124"/>
                    <a:pt x="429" y="118"/>
                  </a:cubicBezTo>
                  <a:cubicBezTo>
                    <a:pt x="429" y="118"/>
                    <a:pt x="423" y="118"/>
                    <a:pt x="423" y="112"/>
                  </a:cubicBezTo>
                  <a:cubicBezTo>
                    <a:pt x="423" y="94"/>
                    <a:pt x="435" y="106"/>
                    <a:pt x="435" y="112"/>
                  </a:cubicBezTo>
                  <a:cubicBezTo>
                    <a:pt x="441" y="112"/>
                    <a:pt x="435" y="106"/>
                    <a:pt x="441" y="100"/>
                  </a:cubicBezTo>
                  <a:cubicBezTo>
                    <a:pt x="447" y="100"/>
                    <a:pt x="447" y="106"/>
                    <a:pt x="447" y="112"/>
                  </a:cubicBezTo>
                  <a:cubicBezTo>
                    <a:pt x="447" y="112"/>
                    <a:pt x="447" y="112"/>
                    <a:pt x="453" y="112"/>
                  </a:cubicBezTo>
                  <a:close/>
                  <a:moveTo>
                    <a:pt x="453" y="100"/>
                  </a:moveTo>
                  <a:lnTo>
                    <a:pt x="453" y="100"/>
                  </a:lnTo>
                  <a:cubicBezTo>
                    <a:pt x="465" y="100"/>
                    <a:pt x="477" y="100"/>
                    <a:pt x="488" y="100"/>
                  </a:cubicBezTo>
                  <a:cubicBezTo>
                    <a:pt x="488" y="106"/>
                    <a:pt x="482" y="106"/>
                    <a:pt x="482" y="112"/>
                  </a:cubicBezTo>
                  <a:cubicBezTo>
                    <a:pt x="471" y="112"/>
                    <a:pt x="459" y="106"/>
                    <a:pt x="453" y="106"/>
                  </a:cubicBezTo>
                  <a:lnTo>
                    <a:pt x="453" y="100"/>
                  </a:lnTo>
                  <a:close/>
                  <a:moveTo>
                    <a:pt x="382" y="282"/>
                  </a:moveTo>
                  <a:lnTo>
                    <a:pt x="382" y="282"/>
                  </a:lnTo>
                  <a:cubicBezTo>
                    <a:pt x="376" y="282"/>
                    <a:pt x="371" y="282"/>
                    <a:pt x="371" y="282"/>
                  </a:cubicBezTo>
                  <a:cubicBezTo>
                    <a:pt x="365" y="282"/>
                    <a:pt x="371" y="277"/>
                    <a:pt x="365" y="271"/>
                  </a:cubicBezTo>
                  <a:cubicBezTo>
                    <a:pt x="371" y="271"/>
                    <a:pt x="371" y="277"/>
                    <a:pt x="371" y="265"/>
                  </a:cubicBezTo>
                  <a:cubicBezTo>
                    <a:pt x="376" y="265"/>
                    <a:pt x="376" y="265"/>
                    <a:pt x="382" y="265"/>
                  </a:cubicBezTo>
                  <a:cubicBezTo>
                    <a:pt x="382" y="277"/>
                    <a:pt x="376" y="277"/>
                    <a:pt x="382" y="282"/>
                  </a:cubicBezTo>
                  <a:close/>
                  <a:moveTo>
                    <a:pt x="371" y="218"/>
                  </a:moveTo>
                  <a:lnTo>
                    <a:pt x="371" y="218"/>
                  </a:lnTo>
                  <a:cubicBezTo>
                    <a:pt x="365" y="218"/>
                    <a:pt x="365" y="212"/>
                    <a:pt x="359" y="212"/>
                  </a:cubicBezTo>
                  <a:cubicBezTo>
                    <a:pt x="359" y="206"/>
                    <a:pt x="365" y="206"/>
                    <a:pt x="365" y="206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359" y="200"/>
                    <a:pt x="365" y="200"/>
                    <a:pt x="365" y="194"/>
                  </a:cubicBezTo>
                  <a:cubicBezTo>
                    <a:pt x="365" y="194"/>
                    <a:pt x="365" y="200"/>
                    <a:pt x="371" y="200"/>
                  </a:cubicBezTo>
                  <a:cubicBezTo>
                    <a:pt x="376" y="200"/>
                    <a:pt x="376" y="200"/>
                    <a:pt x="382" y="200"/>
                  </a:cubicBezTo>
                  <a:cubicBezTo>
                    <a:pt x="382" y="206"/>
                    <a:pt x="388" y="206"/>
                    <a:pt x="388" y="218"/>
                  </a:cubicBezTo>
                  <a:lnTo>
                    <a:pt x="382" y="218"/>
                  </a:lnTo>
                  <a:cubicBezTo>
                    <a:pt x="376" y="218"/>
                    <a:pt x="371" y="218"/>
                    <a:pt x="371" y="218"/>
                  </a:cubicBezTo>
                  <a:close/>
                  <a:moveTo>
                    <a:pt x="553" y="147"/>
                  </a:moveTo>
                  <a:lnTo>
                    <a:pt x="553" y="147"/>
                  </a:lnTo>
                  <a:cubicBezTo>
                    <a:pt x="565" y="141"/>
                    <a:pt x="571" y="135"/>
                    <a:pt x="582" y="135"/>
                  </a:cubicBezTo>
                  <a:cubicBezTo>
                    <a:pt x="582" y="135"/>
                    <a:pt x="582" y="135"/>
                    <a:pt x="582" y="129"/>
                  </a:cubicBezTo>
                  <a:lnTo>
                    <a:pt x="588" y="129"/>
                  </a:lnTo>
                  <a:cubicBezTo>
                    <a:pt x="588" y="141"/>
                    <a:pt x="582" y="147"/>
                    <a:pt x="577" y="141"/>
                  </a:cubicBezTo>
                  <a:cubicBezTo>
                    <a:pt x="571" y="147"/>
                    <a:pt x="565" y="153"/>
                    <a:pt x="553" y="159"/>
                  </a:cubicBezTo>
                  <a:cubicBezTo>
                    <a:pt x="553" y="165"/>
                    <a:pt x="559" y="171"/>
                    <a:pt x="559" y="177"/>
                  </a:cubicBezTo>
                  <a:cubicBezTo>
                    <a:pt x="559" y="177"/>
                    <a:pt x="559" y="177"/>
                    <a:pt x="559" y="182"/>
                  </a:cubicBezTo>
                  <a:cubicBezTo>
                    <a:pt x="553" y="177"/>
                    <a:pt x="547" y="177"/>
                    <a:pt x="541" y="171"/>
                  </a:cubicBezTo>
                  <a:cubicBezTo>
                    <a:pt x="541" y="165"/>
                    <a:pt x="547" y="165"/>
                    <a:pt x="547" y="159"/>
                  </a:cubicBezTo>
                  <a:cubicBezTo>
                    <a:pt x="547" y="153"/>
                    <a:pt x="553" y="153"/>
                    <a:pt x="553" y="147"/>
                  </a:cubicBezTo>
                  <a:close/>
                  <a:moveTo>
                    <a:pt x="553" y="112"/>
                  </a:moveTo>
                  <a:lnTo>
                    <a:pt x="553" y="112"/>
                  </a:lnTo>
                  <a:cubicBezTo>
                    <a:pt x="553" y="100"/>
                    <a:pt x="565" y="100"/>
                    <a:pt x="565" y="106"/>
                  </a:cubicBezTo>
                  <a:cubicBezTo>
                    <a:pt x="559" y="106"/>
                    <a:pt x="559" y="112"/>
                    <a:pt x="553" y="112"/>
                  </a:cubicBezTo>
                  <a:close/>
                  <a:moveTo>
                    <a:pt x="646" y="106"/>
                  </a:moveTo>
                  <a:lnTo>
                    <a:pt x="646" y="106"/>
                  </a:lnTo>
                  <a:cubicBezTo>
                    <a:pt x="652" y="106"/>
                    <a:pt x="664" y="106"/>
                    <a:pt x="670" y="112"/>
                  </a:cubicBezTo>
                  <a:cubicBezTo>
                    <a:pt x="664" y="124"/>
                    <a:pt x="652" y="118"/>
                    <a:pt x="640" y="118"/>
                  </a:cubicBezTo>
                  <a:cubicBezTo>
                    <a:pt x="646" y="112"/>
                    <a:pt x="640" y="106"/>
                    <a:pt x="646" y="106"/>
                  </a:cubicBezTo>
                  <a:close/>
                  <a:moveTo>
                    <a:pt x="194" y="218"/>
                  </a:moveTo>
                  <a:lnTo>
                    <a:pt x="194" y="218"/>
                  </a:lnTo>
                  <a:cubicBezTo>
                    <a:pt x="188" y="230"/>
                    <a:pt x="182" y="212"/>
                    <a:pt x="182" y="224"/>
                  </a:cubicBezTo>
                  <a:cubicBezTo>
                    <a:pt x="176" y="224"/>
                    <a:pt x="170" y="224"/>
                    <a:pt x="170" y="218"/>
                  </a:cubicBezTo>
                  <a:cubicBezTo>
                    <a:pt x="176" y="224"/>
                    <a:pt x="176" y="212"/>
                    <a:pt x="176" y="212"/>
                  </a:cubicBezTo>
                  <a:cubicBezTo>
                    <a:pt x="182" y="212"/>
                    <a:pt x="182" y="212"/>
                    <a:pt x="188" y="212"/>
                  </a:cubicBezTo>
                  <a:cubicBezTo>
                    <a:pt x="188" y="218"/>
                    <a:pt x="188" y="218"/>
                    <a:pt x="194" y="218"/>
                  </a:cubicBezTo>
                  <a:close/>
                  <a:moveTo>
                    <a:pt x="217" y="447"/>
                  </a:moveTo>
                  <a:lnTo>
                    <a:pt x="217" y="447"/>
                  </a:lnTo>
                  <a:cubicBezTo>
                    <a:pt x="217" y="453"/>
                    <a:pt x="211" y="453"/>
                    <a:pt x="206" y="453"/>
                  </a:cubicBezTo>
                  <a:lnTo>
                    <a:pt x="206" y="447"/>
                  </a:lnTo>
                  <a:cubicBezTo>
                    <a:pt x="211" y="447"/>
                    <a:pt x="211" y="447"/>
                    <a:pt x="217" y="447"/>
                  </a:cubicBezTo>
                  <a:close/>
                  <a:moveTo>
                    <a:pt x="176" y="442"/>
                  </a:moveTo>
                  <a:lnTo>
                    <a:pt x="176" y="442"/>
                  </a:lnTo>
                  <a:cubicBezTo>
                    <a:pt x="170" y="442"/>
                    <a:pt x="170" y="436"/>
                    <a:pt x="164" y="436"/>
                  </a:cubicBezTo>
                  <a:cubicBezTo>
                    <a:pt x="159" y="430"/>
                    <a:pt x="159" y="436"/>
                    <a:pt x="153" y="436"/>
                  </a:cubicBezTo>
                  <a:cubicBezTo>
                    <a:pt x="153" y="430"/>
                    <a:pt x="153" y="430"/>
                    <a:pt x="153" y="430"/>
                  </a:cubicBezTo>
                  <a:cubicBezTo>
                    <a:pt x="164" y="430"/>
                    <a:pt x="170" y="430"/>
                    <a:pt x="176" y="430"/>
                  </a:cubicBezTo>
                  <a:cubicBezTo>
                    <a:pt x="176" y="436"/>
                    <a:pt x="182" y="436"/>
                    <a:pt x="182" y="436"/>
                  </a:cubicBezTo>
                  <a:cubicBezTo>
                    <a:pt x="182" y="436"/>
                    <a:pt x="188" y="436"/>
                    <a:pt x="188" y="442"/>
                  </a:cubicBezTo>
                  <a:cubicBezTo>
                    <a:pt x="194" y="442"/>
                    <a:pt x="200" y="442"/>
                    <a:pt x="206" y="453"/>
                  </a:cubicBezTo>
                  <a:cubicBezTo>
                    <a:pt x="200" y="453"/>
                    <a:pt x="194" y="447"/>
                    <a:pt x="194" y="453"/>
                  </a:cubicBezTo>
                  <a:cubicBezTo>
                    <a:pt x="194" y="453"/>
                    <a:pt x="188" y="447"/>
                    <a:pt x="188" y="453"/>
                  </a:cubicBezTo>
                  <a:cubicBezTo>
                    <a:pt x="182" y="447"/>
                    <a:pt x="182" y="442"/>
                    <a:pt x="188" y="442"/>
                  </a:cubicBezTo>
                  <a:cubicBezTo>
                    <a:pt x="188" y="442"/>
                    <a:pt x="182" y="442"/>
                    <a:pt x="176" y="442"/>
                  </a:cubicBezTo>
                  <a:close/>
                  <a:moveTo>
                    <a:pt x="182" y="453"/>
                  </a:moveTo>
                  <a:lnTo>
                    <a:pt x="182" y="453"/>
                  </a:lnTo>
                  <a:cubicBezTo>
                    <a:pt x="176" y="453"/>
                    <a:pt x="176" y="453"/>
                    <a:pt x="170" y="453"/>
                  </a:cubicBezTo>
                  <a:lnTo>
                    <a:pt x="170" y="447"/>
                  </a:lnTo>
                  <a:cubicBezTo>
                    <a:pt x="176" y="447"/>
                    <a:pt x="182" y="447"/>
                    <a:pt x="182" y="453"/>
                  </a:cubicBezTo>
                  <a:close/>
                  <a:moveTo>
                    <a:pt x="170" y="424"/>
                  </a:moveTo>
                  <a:lnTo>
                    <a:pt x="170" y="424"/>
                  </a:lnTo>
                  <a:lnTo>
                    <a:pt x="170" y="418"/>
                  </a:lnTo>
                  <a:cubicBezTo>
                    <a:pt x="176" y="418"/>
                    <a:pt x="176" y="418"/>
                    <a:pt x="176" y="424"/>
                  </a:cubicBezTo>
                  <a:lnTo>
                    <a:pt x="170" y="424"/>
                  </a:lnTo>
                  <a:close/>
                  <a:moveTo>
                    <a:pt x="182" y="418"/>
                  </a:moveTo>
                  <a:lnTo>
                    <a:pt x="182" y="418"/>
                  </a:lnTo>
                  <a:cubicBezTo>
                    <a:pt x="182" y="418"/>
                    <a:pt x="182" y="418"/>
                    <a:pt x="188" y="418"/>
                  </a:cubicBezTo>
                  <a:lnTo>
                    <a:pt x="188" y="424"/>
                  </a:lnTo>
                  <a:cubicBezTo>
                    <a:pt x="182" y="430"/>
                    <a:pt x="182" y="424"/>
                    <a:pt x="182" y="418"/>
                  </a:cubicBezTo>
                  <a:close/>
                  <a:moveTo>
                    <a:pt x="188" y="436"/>
                  </a:moveTo>
                  <a:lnTo>
                    <a:pt x="188" y="436"/>
                  </a:lnTo>
                  <a:cubicBezTo>
                    <a:pt x="188" y="430"/>
                    <a:pt x="188" y="430"/>
                    <a:pt x="188" y="424"/>
                  </a:cubicBezTo>
                  <a:cubicBezTo>
                    <a:pt x="194" y="424"/>
                    <a:pt x="194" y="430"/>
                    <a:pt x="194" y="430"/>
                  </a:cubicBezTo>
                  <a:cubicBezTo>
                    <a:pt x="194" y="430"/>
                    <a:pt x="200" y="430"/>
                    <a:pt x="200" y="436"/>
                  </a:cubicBezTo>
                  <a:cubicBezTo>
                    <a:pt x="200" y="436"/>
                    <a:pt x="188" y="436"/>
                    <a:pt x="194" y="430"/>
                  </a:cubicBezTo>
                  <a:lnTo>
                    <a:pt x="188" y="436"/>
                  </a:lnTo>
                  <a:close/>
                  <a:moveTo>
                    <a:pt x="846" y="565"/>
                  </a:moveTo>
                  <a:lnTo>
                    <a:pt x="846" y="565"/>
                  </a:lnTo>
                  <a:cubicBezTo>
                    <a:pt x="846" y="559"/>
                    <a:pt x="846" y="559"/>
                    <a:pt x="846" y="553"/>
                  </a:cubicBezTo>
                  <a:cubicBezTo>
                    <a:pt x="841" y="548"/>
                    <a:pt x="835" y="542"/>
                    <a:pt x="829" y="536"/>
                  </a:cubicBezTo>
                  <a:cubicBezTo>
                    <a:pt x="823" y="536"/>
                    <a:pt x="823" y="542"/>
                    <a:pt x="823" y="536"/>
                  </a:cubicBezTo>
                  <a:cubicBezTo>
                    <a:pt x="817" y="530"/>
                    <a:pt x="823" y="536"/>
                    <a:pt x="823" y="530"/>
                  </a:cubicBezTo>
                  <a:cubicBezTo>
                    <a:pt x="829" y="530"/>
                    <a:pt x="829" y="536"/>
                    <a:pt x="829" y="536"/>
                  </a:cubicBezTo>
                  <a:cubicBezTo>
                    <a:pt x="835" y="536"/>
                    <a:pt x="835" y="530"/>
                    <a:pt x="835" y="530"/>
                  </a:cubicBezTo>
                  <a:cubicBezTo>
                    <a:pt x="841" y="530"/>
                    <a:pt x="841" y="530"/>
                    <a:pt x="846" y="530"/>
                  </a:cubicBezTo>
                  <a:cubicBezTo>
                    <a:pt x="852" y="530"/>
                    <a:pt x="852" y="530"/>
                    <a:pt x="852" y="536"/>
                  </a:cubicBezTo>
                  <a:cubicBezTo>
                    <a:pt x="852" y="542"/>
                    <a:pt x="846" y="553"/>
                    <a:pt x="846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6" name="Freeform 30"/>
            <p:cNvSpPr>
              <a:spLocks noChangeArrowheads="1"/>
            </p:cNvSpPr>
            <p:nvPr/>
          </p:nvSpPr>
          <p:spPr bwMode="auto">
            <a:xfrm>
              <a:off x="7086876" y="6236388"/>
              <a:ext cx="1825" cy="3648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7" name="Freeform 31"/>
            <p:cNvSpPr>
              <a:spLocks noChangeArrowheads="1"/>
            </p:cNvSpPr>
            <p:nvPr/>
          </p:nvSpPr>
          <p:spPr bwMode="auto">
            <a:xfrm>
              <a:off x="7322156" y="6322115"/>
              <a:ext cx="3648" cy="5471"/>
            </a:xfrm>
            <a:custGeom>
              <a:avLst/>
              <a:gdLst>
                <a:gd name="T0" fmla="*/ 6 w 7"/>
                <a:gd name="T1" fmla="*/ 6 h 13"/>
                <a:gd name="T2" fmla="*/ 6 w 7"/>
                <a:gd name="T3" fmla="*/ 6 h 13"/>
                <a:gd name="T4" fmla="*/ 6 w 7"/>
                <a:gd name="T5" fmla="*/ 0 h 13"/>
                <a:gd name="T6" fmla="*/ 0 w 7"/>
                <a:gd name="T7" fmla="*/ 6 h 13"/>
                <a:gd name="T8" fmla="*/ 6 w 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6" y="6"/>
                  </a:moveTo>
                  <a:lnTo>
                    <a:pt x="6" y="6"/>
                  </a:lnTo>
                  <a:cubicBezTo>
                    <a:pt x="6" y="6"/>
                    <a:pt x="6" y="6"/>
                    <a:pt x="6" y="0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6" y="12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8" name="Freeform 32"/>
            <p:cNvSpPr>
              <a:spLocks noChangeArrowheads="1"/>
            </p:cNvSpPr>
            <p:nvPr/>
          </p:nvSpPr>
          <p:spPr bwMode="auto">
            <a:xfrm>
              <a:off x="7292975" y="6243682"/>
              <a:ext cx="1823" cy="182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0" name="Freeform 33"/>
            <p:cNvSpPr>
              <a:spLocks noChangeArrowheads="1"/>
            </p:cNvSpPr>
            <p:nvPr/>
          </p:nvSpPr>
          <p:spPr bwMode="auto">
            <a:xfrm>
              <a:off x="7292975" y="6241860"/>
              <a:ext cx="3648" cy="3648"/>
            </a:xfrm>
            <a:custGeom>
              <a:avLst/>
              <a:gdLst>
                <a:gd name="T0" fmla="*/ 6 w 7"/>
                <a:gd name="T1" fmla="*/ 6 h 7"/>
                <a:gd name="T2" fmla="*/ 6 w 7"/>
                <a:gd name="T3" fmla="*/ 6 h 7"/>
                <a:gd name="T4" fmla="*/ 6 w 7"/>
                <a:gd name="T5" fmla="*/ 0 h 7"/>
                <a:gd name="T6" fmla="*/ 6 w 7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6" y="6"/>
                  </a:moveTo>
                  <a:lnTo>
                    <a:pt x="6" y="6"/>
                  </a:lnTo>
                  <a:lnTo>
                    <a:pt x="6" y="0"/>
                  </a:lnTo>
                  <a:cubicBezTo>
                    <a:pt x="6" y="0"/>
                    <a:pt x="0" y="0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1" name="Freeform 34"/>
            <p:cNvSpPr>
              <a:spLocks noChangeArrowheads="1"/>
            </p:cNvSpPr>
            <p:nvPr/>
          </p:nvSpPr>
          <p:spPr bwMode="auto">
            <a:xfrm>
              <a:off x="7254673" y="6252804"/>
              <a:ext cx="5473" cy="3648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0 h 7"/>
                <a:gd name="T4" fmla="*/ 6 w 12"/>
                <a:gd name="T5" fmla="*/ 6 h 7"/>
                <a:gd name="T6" fmla="*/ 0 w 1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6" y="6"/>
                    <a:pt x="6" y="6"/>
                  </a:cubicBezTo>
                  <a:cubicBezTo>
                    <a:pt x="11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2" name="Freeform 35"/>
            <p:cNvSpPr>
              <a:spLocks noChangeArrowheads="1"/>
            </p:cNvSpPr>
            <p:nvPr/>
          </p:nvSpPr>
          <p:spPr bwMode="auto">
            <a:xfrm>
              <a:off x="7032160" y="6347651"/>
              <a:ext cx="1825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3" name="Freeform 36"/>
            <p:cNvSpPr>
              <a:spLocks noChangeArrowheads="1"/>
            </p:cNvSpPr>
            <p:nvPr/>
          </p:nvSpPr>
          <p:spPr bwMode="auto">
            <a:xfrm>
              <a:off x="7181718" y="6316642"/>
              <a:ext cx="1825" cy="182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4" name="Freeform 37"/>
            <p:cNvSpPr>
              <a:spLocks noChangeArrowheads="1"/>
            </p:cNvSpPr>
            <p:nvPr/>
          </p:nvSpPr>
          <p:spPr bwMode="auto">
            <a:xfrm>
              <a:off x="7181719" y="6263747"/>
              <a:ext cx="18239" cy="29184"/>
            </a:xfrm>
            <a:custGeom>
              <a:avLst/>
              <a:gdLst>
                <a:gd name="T0" fmla="*/ 42 w 43"/>
                <a:gd name="T1" fmla="*/ 0 h 72"/>
                <a:gd name="T2" fmla="*/ 42 w 43"/>
                <a:gd name="T3" fmla="*/ 0 h 72"/>
                <a:gd name="T4" fmla="*/ 24 w 43"/>
                <a:gd name="T5" fmla="*/ 29 h 72"/>
                <a:gd name="T6" fmla="*/ 24 w 43"/>
                <a:gd name="T7" fmla="*/ 41 h 72"/>
                <a:gd name="T8" fmla="*/ 18 w 43"/>
                <a:gd name="T9" fmla="*/ 59 h 72"/>
                <a:gd name="T10" fmla="*/ 0 w 43"/>
                <a:gd name="T11" fmla="*/ 47 h 72"/>
                <a:gd name="T12" fmla="*/ 6 w 43"/>
                <a:gd name="T13" fmla="*/ 59 h 72"/>
                <a:gd name="T14" fmla="*/ 6 w 43"/>
                <a:gd name="T15" fmla="*/ 65 h 72"/>
                <a:gd name="T16" fmla="*/ 12 w 43"/>
                <a:gd name="T17" fmla="*/ 65 h 72"/>
                <a:gd name="T18" fmla="*/ 18 w 43"/>
                <a:gd name="T19" fmla="*/ 65 h 72"/>
                <a:gd name="T20" fmla="*/ 30 w 43"/>
                <a:gd name="T21" fmla="*/ 65 h 72"/>
                <a:gd name="T22" fmla="*/ 36 w 43"/>
                <a:gd name="T23" fmla="*/ 41 h 72"/>
                <a:gd name="T24" fmla="*/ 42 w 43"/>
                <a:gd name="T25" fmla="*/ 47 h 72"/>
                <a:gd name="T26" fmla="*/ 42 w 43"/>
                <a:gd name="T27" fmla="*/ 29 h 72"/>
                <a:gd name="T28" fmla="*/ 30 w 43"/>
                <a:gd name="T29" fmla="*/ 24 h 72"/>
                <a:gd name="T30" fmla="*/ 42 w 43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72">
                  <a:moveTo>
                    <a:pt x="42" y="0"/>
                  </a:moveTo>
                  <a:lnTo>
                    <a:pt x="42" y="0"/>
                  </a:lnTo>
                  <a:cubicBezTo>
                    <a:pt x="36" y="12"/>
                    <a:pt x="24" y="18"/>
                    <a:pt x="24" y="29"/>
                  </a:cubicBezTo>
                  <a:cubicBezTo>
                    <a:pt x="24" y="35"/>
                    <a:pt x="24" y="35"/>
                    <a:pt x="24" y="41"/>
                  </a:cubicBezTo>
                  <a:cubicBezTo>
                    <a:pt x="24" y="47"/>
                    <a:pt x="24" y="53"/>
                    <a:pt x="18" y="59"/>
                  </a:cubicBezTo>
                  <a:cubicBezTo>
                    <a:pt x="6" y="71"/>
                    <a:pt x="6" y="47"/>
                    <a:pt x="0" y="47"/>
                  </a:cubicBezTo>
                  <a:cubicBezTo>
                    <a:pt x="0" y="53"/>
                    <a:pt x="6" y="59"/>
                    <a:pt x="6" y="59"/>
                  </a:cubicBezTo>
                  <a:lnTo>
                    <a:pt x="6" y="65"/>
                  </a:lnTo>
                  <a:lnTo>
                    <a:pt x="12" y="65"/>
                  </a:lnTo>
                  <a:lnTo>
                    <a:pt x="18" y="65"/>
                  </a:lnTo>
                  <a:cubicBezTo>
                    <a:pt x="24" y="65"/>
                    <a:pt x="24" y="65"/>
                    <a:pt x="30" y="65"/>
                  </a:cubicBezTo>
                  <a:cubicBezTo>
                    <a:pt x="36" y="59"/>
                    <a:pt x="36" y="47"/>
                    <a:pt x="36" y="41"/>
                  </a:cubicBezTo>
                  <a:cubicBezTo>
                    <a:pt x="42" y="41"/>
                    <a:pt x="36" y="47"/>
                    <a:pt x="42" y="47"/>
                  </a:cubicBezTo>
                  <a:cubicBezTo>
                    <a:pt x="42" y="41"/>
                    <a:pt x="42" y="35"/>
                    <a:pt x="42" y="29"/>
                  </a:cubicBezTo>
                  <a:cubicBezTo>
                    <a:pt x="36" y="29"/>
                    <a:pt x="36" y="29"/>
                    <a:pt x="30" y="24"/>
                  </a:cubicBezTo>
                  <a:cubicBezTo>
                    <a:pt x="30" y="12"/>
                    <a:pt x="42" y="12"/>
                    <a:pt x="4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5" name="Freeform 38"/>
            <p:cNvSpPr>
              <a:spLocks noChangeArrowheads="1"/>
            </p:cNvSpPr>
            <p:nvPr/>
          </p:nvSpPr>
          <p:spPr bwMode="auto">
            <a:xfrm>
              <a:off x="7103293" y="6292931"/>
              <a:ext cx="3648" cy="1823"/>
            </a:xfrm>
            <a:custGeom>
              <a:avLst/>
              <a:gdLst>
                <a:gd name="T0" fmla="*/ 6 w 7"/>
                <a:gd name="T1" fmla="*/ 0 h 6"/>
                <a:gd name="T2" fmla="*/ 6 w 7"/>
                <a:gd name="T3" fmla="*/ 0 h 6"/>
                <a:gd name="T4" fmla="*/ 6 w 7"/>
                <a:gd name="T5" fmla="*/ 5 h 6"/>
                <a:gd name="T6" fmla="*/ 6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0" y="0"/>
                    <a:pt x="6" y="5"/>
                  </a:cubicBez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6" name="Freeform 39"/>
            <p:cNvSpPr>
              <a:spLocks noChangeArrowheads="1"/>
            </p:cNvSpPr>
            <p:nvPr/>
          </p:nvSpPr>
          <p:spPr bwMode="auto">
            <a:xfrm>
              <a:off x="7309388" y="6358594"/>
              <a:ext cx="5473" cy="7296"/>
            </a:xfrm>
            <a:custGeom>
              <a:avLst/>
              <a:gdLst>
                <a:gd name="T0" fmla="*/ 0 w 12"/>
                <a:gd name="T1" fmla="*/ 6 h 18"/>
                <a:gd name="T2" fmla="*/ 0 w 12"/>
                <a:gd name="T3" fmla="*/ 6 h 18"/>
                <a:gd name="T4" fmla="*/ 5 w 12"/>
                <a:gd name="T5" fmla="*/ 17 h 18"/>
                <a:gd name="T6" fmla="*/ 11 w 12"/>
                <a:gd name="T7" fmla="*/ 17 h 18"/>
                <a:gd name="T8" fmla="*/ 11 w 12"/>
                <a:gd name="T9" fmla="*/ 6 h 18"/>
                <a:gd name="T10" fmla="*/ 0 w 12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0" y="6"/>
                  </a:moveTo>
                  <a:lnTo>
                    <a:pt x="0" y="6"/>
                  </a:lnTo>
                  <a:cubicBezTo>
                    <a:pt x="0" y="11"/>
                    <a:pt x="5" y="11"/>
                    <a:pt x="5" y="17"/>
                  </a:cubicBezTo>
                  <a:lnTo>
                    <a:pt x="11" y="17"/>
                  </a:lnTo>
                  <a:cubicBezTo>
                    <a:pt x="11" y="11"/>
                    <a:pt x="5" y="11"/>
                    <a:pt x="11" y="6"/>
                  </a:cubicBezTo>
                  <a:cubicBezTo>
                    <a:pt x="5" y="11"/>
                    <a:pt x="5" y="0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7" name="Freeform 40"/>
            <p:cNvSpPr>
              <a:spLocks noChangeArrowheads="1"/>
            </p:cNvSpPr>
            <p:nvPr/>
          </p:nvSpPr>
          <p:spPr bwMode="auto">
            <a:xfrm>
              <a:off x="7210899" y="6260099"/>
              <a:ext cx="7296" cy="7296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0 h 19"/>
                <a:gd name="T4" fmla="*/ 6 w 19"/>
                <a:gd name="T5" fmla="*/ 12 h 19"/>
                <a:gd name="T6" fmla="*/ 12 w 19"/>
                <a:gd name="T7" fmla="*/ 6 h 19"/>
                <a:gd name="T8" fmla="*/ 18 w 19"/>
                <a:gd name="T9" fmla="*/ 0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8"/>
                    <a:pt x="6" y="12"/>
                  </a:cubicBezTo>
                  <a:cubicBezTo>
                    <a:pt x="12" y="12"/>
                    <a:pt x="6" y="12"/>
                    <a:pt x="12" y="6"/>
                  </a:cubicBezTo>
                  <a:cubicBezTo>
                    <a:pt x="12" y="6"/>
                    <a:pt x="18" y="6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8" name="Freeform 41"/>
            <p:cNvSpPr>
              <a:spLocks noChangeArrowheads="1"/>
            </p:cNvSpPr>
            <p:nvPr/>
          </p:nvSpPr>
          <p:spPr bwMode="auto">
            <a:xfrm>
              <a:off x="7203604" y="6250978"/>
              <a:ext cx="3648" cy="1825"/>
            </a:xfrm>
            <a:custGeom>
              <a:avLst/>
              <a:gdLst>
                <a:gd name="T0" fmla="*/ 6 w 7"/>
                <a:gd name="T1" fmla="*/ 5 h 6"/>
                <a:gd name="T2" fmla="*/ 6 w 7"/>
                <a:gd name="T3" fmla="*/ 5 h 6"/>
                <a:gd name="T4" fmla="*/ 6 w 7"/>
                <a:gd name="T5" fmla="*/ 0 h 6"/>
                <a:gd name="T6" fmla="*/ 6 w 7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lnTo>
                    <a:pt x="6" y="5"/>
                  </a:lnTo>
                  <a:lnTo>
                    <a:pt x="6" y="0"/>
                  </a:lnTo>
                  <a:cubicBezTo>
                    <a:pt x="6" y="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9" name="Freeform 42"/>
            <p:cNvSpPr>
              <a:spLocks noChangeArrowheads="1"/>
            </p:cNvSpPr>
            <p:nvPr/>
          </p:nvSpPr>
          <p:spPr bwMode="auto">
            <a:xfrm>
              <a:off x="7214547" y="6347651"/>
              <a:ext cx="1825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0" name="Freeform 43"/>
            <p:cNvSpPr>
              <a:spLocks noChangeArrowheads="1"/>
            </p:cNvSpPr>
            <p:nvPr/>
          </p:nvSpPr>
          <p:spPr bwMode="auto">
            <a:xfrm>
              <a:off x="7214547" y="6265570"/>
              <a:ext cx="1825" cy="182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1" name="Freeform 44"/>
            <p:cNvSpPr>
              <a:spLocks noChangeArrowheads="1"/>
            </p:cNvSpPr>
            <p:nvPr/>
          </p:nvSpPr>
          <p:spPr bwMode="auto">
            <a:xfrm>
              <a:off x="7254673" y="6252804"/>
              <a:ext cx="1825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2" name="Freeform 45"/>
            <p:cNvSpPr>
              <a:spLocks noChangeArrowheads="1"/>
            </p:cNvSpPr>
            <p:nvPr/>
          </p:nvSpPr>
          <p:spPr bwMode="auto">
            <a:xfrm>
              <a:off x="7201781" y="6274692"/>
              <a:ext cx="1823" cy="3648"/>
            </a:xfrm>
            <a:custGeom>
              <a:avLst/>
              <a:gdLst>
                <a:gd name="T0" fmla="*/ 0 w 6"/>
                <a:gd name="T1" fmla="*/ 6 h 7"/>
                <a:gd name="T2" fmla="*/ 0 w 6"/>
                <a:gd name="T3" fmla="*/ 6 h 7"/>
                <a:gd name="T4" fmla="*/ 5 w 6"/>
                <a:gd name="T5" fmla="*/ 0 h 7"/>
                <a:gd name="T6" fmla="*/ 0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5" y="6"/>
                    <a:pt x="5" y="0"/>
                  </a:cubicBezTo>
                  <a:cubicBezTo>
                    <a:pt x="5" y="6"/>
                    <a:pt x="0" y="0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3" name="Freeform 46"/>
            <p:cNvSpPr>
              <a:spLocks noChangeArrowheads="1"/>
            </p:cNvSpPr>
            <p:nvPr/>
          </p:nvSpPr>
          <p:spPr bwMode="auto">
            <a:xfrm>
              <a:off x="7294798" y="6241860"/>
              <a:ext cx="3648" cy="1823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4" name="Freeform 47"/>
            <p:cNvSpPr>
              <a:spLocks noChangeArrowheads="1"/>
            </p:cNvSpPr>
            <p:nvPr/>
          </p:nvSpPr>
          <p:spPr bwMode="auto">
            <a:xfrm>
              <a:off x="7145241" y="6214500"/>
              <a:ext cx="10943" cy="5473"/>
            </a:xfrm>
            <a:custGeom>
              <a:avLst/>
              <a:gdLst>
                <a:gd name="T0" fmla="*/ 18 w 25"/>
                <a:gd name="T1" fmla="*/ 12 h 13"/>
                <a:gd name="T2" fmla="*/ 18 w 25"/>
                <a:gd name="T3" fmla="*/ 12 h 13"/>
                <a:gd name="T4" fmla="*/ 24 w 25"/>
                <a:gd name="T5" fmla="*/ 0 h 13"/>
                <a:gd name="T6" fmla="*/ 0 w 25"/>
                <a:gd name="T7" fmla="*/ 6 h 13"/>
                <a:gd name="T8" fmla="*/ 18 w 25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3">
                  <a:moveTo>
                    <a:pt x="18" y="12"/>
                  </a:moveTo>
                  <a:lnTo>
                    <a:pt x="18" y="12"/>
                  </a:lnTo>
                  <a:cubicBezTo>
                    <a:pt x="24" y="6"/>
                    <a:pt x="24" y="6"/>
                    <a:pt x="24" y="0"/>
                  </a:cubicBezTo>
                  <a:cubicBezTo>
                    <a:pt x="18" y="0"/>
                    <a:pt x="6" y="0"/>
                    <a:pt x="0" y="6"/>
                  </a:cubicBezTo>
                  <a:cubicBezTo>
                    <a:pt x="6" y="6"/>
                    <a:pt x="12" y="6"/>
                    <a:pt x="18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5" name="Freeform 48"/>
            <p:cNvSpPr>
              <a:spLocks noChangeArrowheads="1"/>
            </p:cNvSpPr>
            <p:nvPr/>
          </p:nvSpPr>
          <p:spPr bwMode="auto">
            <a:xfrm>
              <a:off x="7148888" y="6243683"/>
              <a:ext cx="3648" cy="3648"/>
            </a:xfrm>
            <a:custGeom>
              <a:avLst/>
              <a:gdLst>
                <a:gd name="T0" fmla="*/ 0 w 7"/>
                <a:gd name="T1" fmla="*/ 6 h 7"/>
                <a:gd name="T2" fmla="*/ 0 w 7"/>
                <a:gd name="T3" fmla="*/ 6 h 7"/>
                <a:gd name="T4" fmla="*/ 6 w 7"/>
                <a:gd name="T5" fmla="*/ 0 h 7"/>
                <a:gd name="T6" fmla="*/ 0 w 7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6"/>
                  </a:moveTo>
                  <a:lnTo>
                    <a:pt x="0" y="6"/>
                  </a:lnTo>
                  <a:cubicBezTo>
                    <a:pt x="6" y="6"/>
                    <a:pt x="6" y="0"/>
                    <a:pt x="6" y="0"/>
                  </a:cubicBezTo>
                  <a:cubicBezTo>
                    <a:pt x="0" y="0"/>
                    <a:pt x="0" y="6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6" name="Freeform 49"/>
            <p:cNvSpPr>
              <a:spLocks noChangeArrowheads="1"/>
            </p:cNvSpPr>
            <p:nvPr/>
          </p:nvSpPr>
          <p:spPr bwMode="auto">
            <a:xfrm>
              <a:off x="7030338" y="6344003"/>
              <a:ext cx="3648" cy="5471"/>
            </a:xfrm>
            <a:custGeom>
              <a:avLst/>
              <a:gdLst>
                <a:gd name="T0" fmla="*/ 6 w 7"/>
                <a:gd name="T1" fmla="*/ 6 h 13"/>
                <a:gd name="T2" fmla="*/ 6 w 7"/>
                <a:gd name="T3" fmla="*/ 6 h 13"/>
                <a:gd name="T4" fmla="*/ 0 w 7"/>
                <a:gd name="T5" fmla="*/ 0 h 13"/>
                <a:gd name="T6" fmla="*/ 6 w 7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3">
                  <a:moveTo>
                    <a:pt x="6" y="6"/>
                  </a:moveTo>
                  <a:lnTo>
                    <a:pt x="6" y="6"/>
                  </a:lnTo>
                  <a:cubicBezTo>
                    <a:pt x="0" y="6"/>
                    <a:pt x="0" y="0"/>
                    <a:pt x="0" y="0"/>
                  </a:cubicBezTo>
                  <a:cubicBezTo>
                    <a:pt x="0" y="6"/>
                    <a:pt x="6" y="12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7" name="Freeform 50"/>
            <p:cNvSpPr>
              <a:spLocks noChangeArrowheads="1"/>
            </p:cNvSpPr>
            <p:nvPr/>
          </p:nvSpPr>
          <p:spPr bwMode="auto">
            <a:xfrm>
              <a:off x="7030338" y="6340355"/>
              <a:ext cx="1823" cy="3648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0"/>
                    <a:pt x="0" y="6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8" name="Freeform 51"/>
            <p:cNvSpPr>
              <a:spLocks noChangeArrowheads="1"/>
            </p:cNvSpPr>
            <p:nvPr/>
          </p:nvSpPr>
          <p:spPr bwMode="auto">
            <a:xfrm>
              <a:off x="6694746" y="10714275"/>
              <a:ext cx="1034132" cy="1032376"/>
            </a:xfrm>
            <a:custGeom>
              <a:avLst/>
              <a:gdLst>
                <a:gd name="T0" fmla="*/ 2501 w 2502"/>
                <a:gd name="T1" fmla="*/ 1249 h 2498"/>
                <a:gd name="T2" fmla="*/ 2501 w 2502"/>
                <a:gd name="T3" fmla="*/ 1249 h 2498"/>
                <a:gd name="T4" fmla="*/ 1248 w 2502"/>
                <a:gd name="T5" fmla="*/ 0 h 2498"/>
                <a:gd name="T6" fmla="*/ 0 w 2502"/>
                <a:gd name="T7" fmla="*/ 1249 h 2498"/>
                <a:gd name="T8" fmla="*/ 1248 w 2502"/>
                <a:gd name="T9" fmla="*/ 2497 h 2498"/>
                <a:gd name="T10" fmla="*/ 2501 w 2502"/>
                <a:gd name="T11" fmla="*/ 1249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2498">
                  <a:moveTo>
                    <a:pt x="2501" y="1249"/>
                  </a:moveTo>
                  <a:lnTo>
                    <a:pt x="2501" y="1249"/>
                  </a:lnTo>
                  <a:cubicBezTo>
                    <a:pt x="2501" y="560"/>
                    <a:pt x="1942" y="0"/>
                    <a:pt x="1248" y="0"/>
                  </a:cubicBezTo>
                  <a:cubicBezTo>
                    <a:pt x="559" y="0"/>
                    <a:pt x="0" y="560"/>
                    <a:pt x="0" y="1249"/>
                  </a:cubicBezTo>
                  <a:cubicBezTo>
                    <a:pt x="0" y="1937"/>
                    <a:pt x="559" y="2497"/>
                    <a:pt x="1248" y="2497"/>
                  </a:cubicBezTo>
                  <a:cubicBezTo>
                    <a:pt x="1942" y="2497"/>
                    <a:pt x="2501" y="1937"/>
                    <a:pt x="2501" y="12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9" name="Freeform 52"/>
            <p:cNvSpPr>
              <a:spLocks noChangeArrowheads="1"/>
            </p:cNvSpPr>
            <p:nvPr/>
          </p:nvSpPr>
          <p:spPr bwMode="auto">
            <a:xfrm>
              <a:off x="6937321" y="11223166"/>
              <a:ext cx="558103" cy="237118"/>
            </a:xfrm>
            <a:custGeom>
              <a:avLst/>
              <a:gdLst>
                <a:gd name="T0" fmla="*/ 1272 w 1349"/>
                <a:gd name="T1" fmla="*/ 65 h 572"/>
                <a:gd name="T2" fmla="*/ 1272 w 1349"/>
                <a:gd name="T3" fmla="*/ 65 h 572"/>
                <a:gd name="T4" fmla="*/ 666 w 1349"/>
                <a:gd name="T5" fmla="*/ 0 h 572"/>
                <a:gd name="T6" fmla="*/ 0 w 1349"/>
                <a:gd name="T7" fmla="*/ 88 h 572"/>
                <a:gd name="T8" fmla="*/ 0 w 1349"/>
                <a:gd name="T9" fmla="*/ 571 h 572"/>
                <a:gd name="T10" fmla="*/ 672 w 1349"/>
                <a:gd name="T11" fmla="*/ 483 h 572"/>
                <a:gd name="T12" fmla="*/ 672 w 1349"/>
                <a:gd name="T13" fmla="*/ 483 h 572"/>
                <a:gd name="T14" fmla="*/ 1236 w 1349"/>
                <a:gd name="T15" fmla="*/ 547 h 572"/>
                <a:gd name="T16" fmla="*/ 1348 w 1349"/>
                <a:gd name="T17" fmla="*/ 571 h 572"/>
                <a:gd name="T18" fmla="*/ 1348 w 1349"/>
                <a:gd name="T19" fmla="*/ 571 h 572"/>
                <a:gd name="T20" fmla="*/ 1348 w 1349"/>
                <a:gd name="T21" fmla="*/ 88 h 572"/>
                <a:gd name="T22" fmla="*/ 1348 w 1349"/>
                <a:gd name="T23" fmla="*/ 88 h 572"/>
                <a:gd name="T24" fmla="*/ 1272 w 1349"/>
                <a:gd name="T25" fmla="*/ 6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9" h="572">
                  <a:moveTo>
                    <a:pt x="1272" y="65"/>
                  </a:moveTo>
                  <a:lnTo>
                    <a:pt x="1272" y="65"/>
                  </a:lnTo>
                  <a:cubicBezTo>
                    <a:pt x="1171" y="41"/>
                    <a:pt x="959" y="0"/>
                    <a:pt x="666" y="0"/>
                  </a:cubicBezTo>
                  <a:cubicBezTo>
                    <a:pt x="236" y="0"/>
                    <a:pt x="0" y="88"/>
                    <a:pt x="0" y="8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571"/>
                    <a:pt x="324" y="483"/>
                    <a:pt x="672" y="483"/>
                  </a:cubicBezTo>
                  <a:lnTo>
                    <a:pt x="672" y="483"/>
                  </a:lnTo>
                  <a:cubicBezTo>
                    <a:pt x="895" y="483"/>
                    <a:pt x="1112" y="524"/>
                    <a:pt x="1236" y="547"/>
                  </a:cubicBezTo>
                  <a:cubicBezTo>
                    <a:pt x="1307" y="559"/>
                    <a:pt x="1348" y="571"/>
                    <a:pt x="1348" y="571"/>
                  </a:cubicBezTo>
                  <a:lnTo>
                    <a:pt x="1348" y="571"/>
                  </a:lnTo>
                  <a:cubicBezTo>
                    <a:pt x="1348" y="88"/>
                    <a:pt x="1348" y="88"/>
                    <a:pt x="1348" y="88"/>
                  </a:cubicBezTo>
                  <a:lnTo>
                    <a:pt x="1348" y="88"/>
                  </a:lnTo>
                  <a:cubicBezTo>
                    <a:pt x="1348" y="88"/>
                    <a:pt x="1319" y="77"/>
                    <a:pt x="1272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0" name="Freeform 53"/>
            <p:cNvSpPr>
              <a:spLocks noChangeArrowheads="1"/>
            </p:cNvSpPr>
            <p:nvPr/>
          </p:nvSpPr>
          <p:spPr bwMode="auto">
            <a:xfrm>
              <a:off x="6747638" y="11002463"/>
              <a:ext cx="935645" cy="284542"/>
            </a:xfrm>
            <a:custGeom>
              <a:avLst/>
              <a:gdLst>
                <a:gd name="T0" fmla="*/ 436 w 2261"/>
                <a:gd name="T1" fmla="*/ 601 h 690"/>
                <a:gd name="T2" fmla="*/ 436 w 2261"/>
                <a:gd name="T3" fmla="*/ 601 h 690"/>
                <a:gd name="T4" fmla="*/ 1149 w 2261"/>
                <a:gd name="T5" fmla="*/ 506 h 690"/>
                <a:gd name="T6" fmla="*/ 1795 w 2261"/>
                <a:gd name="T7" fmla="*/ 577 h 690"/>
                <a:gd name="T8" fmla="*/ 1872 w 2261"/>
                <a:gd name="T9" fmla="*/ 601 h 690"/>
                <a:gd name="T10" fmla="*/ 1872 w 2261"/>
                <a:gd name="T11" fmla="*/ 601 h 690"/>
                <a:gd name="T12" fmla="*/ 1872 w 2261"/>
                <a:gd name="T13" fmla="*/ 665 h 690"/>
                <a:gd name="T14" fmla="*/ 2260 w 2261"/>
                <a:gd name="T15" fmla="*/ 495 h 690"/>
                <a:gd name="T16" fmla="*/ 1131 w 2261"/>
                <a:gd name="T17" fmla="*/ 0 h 690"/>
                <a:gd name="T18" fmla="*/ 0 w 2261"/>
                <a:gd name="T19" fmla="*/ 495 h 690"/>
                <a:gd name="T20" fmla="*/ 436 w 2261"/>
                <a:gd name="T21" fmla="*/ 689 h 690"/>
                <a:gd name="T22" fmla="*/ 436 w 2261"/>
                <a:gd name="T23" fmla="*/ 60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1" h="690">
                  <a:moveTo>
                    <a:pt x="436" y="601"/>
                  </a:moveTo>
                  <a:lnTo>
                    <a:pt x="436" y="601"/>
                  </a:lnTo>
                  <a:cubicBezTo>
                    <a:pt x="436" y="601"/>
                    <a:pt x="689" y="506"/>
                    <a:pt x="1149" y="506"/>
                  </a:cubicBezTo>
                  <a:cubicBezTo>
                    <a:pt x="1465" y="506"/>
                    <a:pt x="1683" y="548"/>
                    <a:pt x="1795" y="577"/>
                  </a:cubicBezTo>
                  <a:cubicBezTo>
                    <a:pt x="1842" y="589"/>
                    <a:pt x="1872" y="601"/>
                    <a:pt x="1872" y="601"/>
                  </a:cubicBezTo>
                  <a:lnTo>
                    <a:pt x="1872" y="601"/>
                  </a:lnTo>
                  <a:cubicBezTo>
                    <a:pt x="1872" y="665"/>
                    <a:pt x="1872" y="665"/>
                    <a:pt x="1872" y="665"/>
                  </a:cubicBezTo>
                  <a:cubicBezTo>
                    <a:pt x="2260" y="495"/>
                    <a:pt x="2260" y="495"/>
                    <a:pt x="2260" y="495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436" y="689"/>
                    <a:pt x="436" y="689"/>
                    <a:pt x="436" y="689"/>
                  </a:cubicBezTo>
                  <a:lnTo>
                    <a:pt x="436" y="6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1" name="Freeform 54"/>
            <p:cNvSpPr>
              <a:spLocks noChangeArrowheads="1"/>
            </p:cNvSpPr>
            <p:nvPr/>
          </p:nvSpPr>
          <p:spPr bwMode="auto">
            <a:xfrm>
              <a:off x="7546491" y="11155680"/>
              <a:ext cx="52893" cy="288190"/>
            </a:xfrm>
            <a:custGeom>
              <a:avLst/>
              <a:gdLst>
                <a:gd name="T0" fmla="*/ 129 w 130"/>
                <a:gd name="T1" fmla="*/ 648 h 696"/>
                <a:gd name="T2" fmla="*/ 129 w 130"/>
                <a:gd name="T3" fmla="*/ 648 h 696"/>
                <a:gd name="T4" fmla="*/ 100 w 130"/>
                <a:gd name="T5" fmla="*/ 506 h 696"/>
                <a:gd name="T6" fmla="*/ 82 w 130"/>
                <a:gd name="T7" fmla="*/ 477 h 696"/>
                <a:gd name="T8" fmla="*/ 82 w 130"/>
                <a:gd name="T9" fmla="*/ 447 h 696"/>
                <a:gd name="T10" fmla="*/ 100 w 130"/>
                <a:gd name="T11" fmla="*/ 412 h 696"/>
                <a:gd name="T12" fmla="*/ 76 w 130"/>
                <a:gd name="T13" fmla="*/ 377 h 696"/>
                <a:gd name="T14" fmla="*/ 76 w 130"/>
                <a:gd name="T15" fmla="*/ 18 h 696"/>
                <a:gd name="T16" fmla="*/ 64 w 130"/>
                <a:gd name="T17" fmla="*/ 0 h 696"/>
                <a:gd name="T18" fmla="*/ 53 w 130"/>
                <a:gd name="T19" fmla="*/ 18 h 696"/>
                <a:gd name="T20" fmla="*/ 53 w 130"/>
                <a:gd name="T21" fmla="*/ 377 h 696"/>
                <a:gd name="T22" fmla="*/ 29 w 130"/>
                <a:gd name="T23" fmla="*/ 412 h 696"/>
                <a:gd name="T24" fmla="*/ 47 w 130"/>
                <a:gd name="T25" fmla="*/ 447 h 696"/>
                <a:gd name="T26" fmla="*/ 47 w 130"/>
                <a:gd name="T27" fmla="*/ 477 h 696"/>
                <a:gd name="T28" fmla="*/ 29 w 130"/>
                <a:gd name="T29" fmla="*/ 506 h 696"/>
                <a:gd name="T30" fmla="*/ 0 w 130"/>
                <a:gd name="T31" fmla="*/ 648 h 696"/>
                <a:gd name="T32" fmla="*/ 64 w 130"/>
                <a:gd name="T33" fmla="*/ 695 h 696"/>
                <a:gd name="T34" fmla="*/ 64 w 130"/>
                <a:gd name="T35" fmla="*/ 695 h 696"/>
                <a:gd name="T36" fmla="*/ 64 w 130"/>
                <a:gd name="T37" fmla="*/ 695 h 696"/>
                <a:gd name="T38" fmla="*/ 129 w 130"/>
                <a:gd name="T39" fmla="*/ 6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96">
                  <a:moveTo>
                    <a:pt x="129" y="648"/>
                  </a:moveTo>
                  <a:lnTo>
                    <a:pt x="129" y="648"/>
                  </a:lnTo>
                  <a:cubicBezTo>
                    <a:pt x="112" y="630"/>
                    <a:pt x="106" y="601"/>
                    <a:pt x="100" y="506"/>
                  </a:cubicBezTo>
                  <a:cubicBezTo>
                    <a:pt x="100" y="495"/>
                    <a:pt x="94" y="483"/>
                    <a:pt x="82" y="47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94" y="442"/>
                    <a:pt x="100" y="430"/>
                    <a:pt x="100" y="412"/>
                  </a:cubicBezTo>
                  <a:cubicBezTo>
                    <a:pt x="100" y="395"/>
                    <a:pt x="88" y="383"/>
                    <a:pt x="76" y="37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2"/>
                    <a:pt x="70" y="0"/>
                    <a:pt x="64" y="0"/>
                  </a:cubicBezTo>
                  <a:cubicBezTo>
                    <a:pt x="58" y="0"/>
                    <a:pt x="53" y="12"/>
                    <a:pt x="53" y="18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41" y="383"/>
                    <a:pt x="29" y="395"/>
                    <a:pt x="29" y="412"/>
                  </a:cubicBezTo>
                  <a:cubicBezTo>
                    <a:pt x="29" y="430"/>
                    <a:pt x="35" y="442"/>
                    <a:pt x="47" y="447"/>
                  </a:cubicBezTo>
                  <a:cubicBezTo>
                    <a:pt x="47" y="477"/>
                    <a:pt x="47" y="477"/>
                    <a:pt x="47" y="477"/>
                  </a:cubicBezTo>
                  <a:cubicBezTo>
                    <a:pt x="35" y="483"/>
                    <a:pt x="29" y="495"/>
                    <a:pt x="29" y="506"/>
                  </a:cubicBezTo>
                  <a:cubicBezTo>
                    <a:pt x="17" y="601"/>
                    <a:pt x="17" y="630"/>
                    <a:pt x="0" y="648"/>
                  </a:cubicBezTo>
                  <a:cubicBezTo>
                    <a:pt x="0" y="665"/>
                    <a:pt x="23" y="695"/>
                    <a:pt x="64" y="695"/>
                  </a:cubicBezTo>
                  <a:lnTo>
                    <a:pt x="64" y="695"/>
                  </a:lnTo>
                  <a:lnTo>
                    <a:pt x="64" y="695"/>
                  </a:lnTo>
                  <a:cubicBezTo>
                    <a:pt x="106" y="695"/>
                    <a:pt x="129" y="665"/>
                    <a:pt x="129" y="6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2" name="Freeform 55"/>
            <p:cNvSpPr>
              <a:spLocks noChangeArrowheads="1"/>
            </p:cNvSpPr>
            <p:nvPr/>
          </p:nvSpPr>
          <p:spPr bwMode="auto">
            <a:xfrm>
              <a:off x="8726534" y="7376380"/>
              <a:ext cx="534393" cy="572731"/>
            </a:xfrm>
            <a:custGeom>
              <a:avLst/>
              <a:gdLst>
                <a:gd name="T0" fmla="*/ 1131 w 1291"/>
                <a:gd name="T1" fmla="*/ 642 h 1383"/>
                <a:gd name="T2" fmla="*/ 1249 w 1291"/>
                <a:gd name="T3" fmla="*/ 565 h 1383"/>
                <a:gd name="T4" fmla="*/ 1072 w 1291"/>
                <a:gd name="T5" fmla="*/ 277 h 1383"/>
                <a:gd name="T6" fmla="*/ 424 w 1291"/>
                <a:gd name="T7" fmla="*/ 312 h 1383"/>
                <a:gd name="T8" fmla="*/ 242 w 1291"/>
                <a:gd name="T9" fmla="*/ 200 h 1383"/>
                <a:gd name="T10" fmla="*/ 206 w 1291"/>
                <a:gd name="T11" fmla="*/ 695 h 1383"/>
                <a:gd name="T12" fmla="*/ 218 w 1291"/>
                <a:gd name="T13" fmla="*/ 1106 h 1383"/>
                <a:gd name="T14" fmla="*/ 424 w 1291"/>
                <a:gd name="T15" fmla="*/ 1212 h 1383"/>
                <a:gd name="T16" fmla="*/ 642 w 1291"/>
                <a:gd name="T17" fmla="*/ 1382 h 1383"/>
                <a:gd name="T18" fmla="*/ 1243 w 1291"/>
                <a:gd name="T19" fmla="*/ 1035 h 1383"/>
                <a:gd name="T20" fmla="*/ 218 w 1291"/>
                <a:gd name="T21" fmla="*/ 1065 h 1383"/>
                <a:gd name="T22" fmla="*/ 389 w 1291"/>
                <a:gd name="T23" fmla="*/ 841 h 1383"/>
                <a:gd name="T24" fmla="*/ 383 w 1291"/>
                <a:gd name="T25" fmla="*/ 782 h 1383"/>
                <a:gd name="T26" fmla="*/ 383 w 1291"/>
                <a:gd name="T27" fmla="*/ 600 h 1383"/>
                <a:gd name="T28" fmla="*/ 389 w 1291"/>
                <a:gd name="T29" fmla="*/ 547 h 1383"/>
                <a:gd name="T30" fmla="*/ 83 w 1291"/>
                <a:gd name="T31" fmla="*/ 371 h 1383"/>
                <a:gd name="T32" fmla="*/ 318 w 1291"/>
                <a:gd name="T33" fmla="*/ 329 h 1383"/>
                <a:gd name="T34" fmla="*/ 854 w 1291"/>
                <a:gd name="T35" fmla="*/ 512 h 1383"/>
                <a:gd name="T36" fmla="*/ 695 w 1291"/>
                <a:gd name="T37" fmla="*/ 424 h 1383"/>
                <a:gd name="T38" fmla="*/ 642 w 1291"/>
                <a:gd name="T39" fmla="*/ 47 h 1383"/>
                <a:gd name="T40" fmla="*/ 642 w 1291"/>
                <a:gd name="T41" fmla="*/ 394 h 1383"/>
                <a:gd name="T42" fmla="*/ 454 w 1291"/>
                <a:gd name="T43" fmla="*/ 365 h 1383"/>
                <a:gd name="T44" fmla="*/ 513 w 1291"/>
                <a:gd name="T45" fmla="*/ 465 h 1383"/>
                <a:gd name="T46" fmla="*/ 436 w 1291"/>
                <a:gd name="T47" fmla="*/ 870 h 1383"/>
                <a:gd name="T48" fmla="*/ 595 w 1291"/>
                <a:gd name="T49" fmla="*/ 964 h 1383"/>
                <a:gd name="T50" fmla="*/ 642 w 1291"/>
                <a:gd name="T51" fmla="*/ 1341 h 1383"/>
                <a:gd name="T52" fmla="*/ 601 w 1291"/>
                <a:gd name="T53" fmla="*/ 1212 h 1383"/>
                <a:gd name="T54" fmla="*/ 466 w 1291"/>
                <a:gd name="T55" fmla="*/ 1059 h 1383"/>
                <a:gd name="T56" fmla="*/ 642 w 1291"/>
                <a:gd name="T57" fmla="*/ 1341 h 1383"/>
                <a:gd name="T58" fmla="*/ 695 w 1291"/>
                <a:gd name="T59" fmla="*/ 964 h 1383"/>
                <a:gd name="T60" fmla="*/ 837 w 1291"/>
                <a:gd name="T61" fmla="*/ 1018 h 1383"/>
                <a:gd name="T62" fmla="*/ 754 w 1291"/>
                <a:gd name="T63" fmla="*/ 882 h 1383"/>
                <a:gd name="T64" fmla="*/ 430 w 1291"/>
                <a:gd name="T65" fmla="*/ 817 h 1383"/>
                <a:gd name="T66" fmla="*/ 536 w 1291"/>
                <a:gd name="T67" fmla="*/ 500 h 1383"/>
                <a:gd name="T68" fmla="*/ 860 w 1291"/>
                <a:gd name="T69" fmla="*/ 571 h 1383"/>
                <a:gd name="T70" fmla="*/ 1072 w 1291"/>
                <a:gd name="T71" fmla="*/ 318 h 1383"/>
                <a:gd name="T72" fmla="*/ 1196 w 1291"/>
                <a:gd name="T73" fmla="*/ 483 h 1383"/>
                <a:gd name="T74" fmla="*/ 1084 w 1291"/>
                <a:gd name="T75" fmla="*/ 595 h 1383"/>
                <a:gd name="T76" fmla="*/ 1096 w 1291"/>
                <a:gd name="T77" fmla="*/ 618 h 1383"/>
                <a:gd name="T78" fmla="*/ 872 w 1291"/>
                <a:gd name="T79" fmla="*/ 353 h 1383"/>
                <a:gd name="T80" fmla="*/ 907 w 1291"/>
                <a:gd name="T81" fmla="*/ 600 h 1383"/>
                <a:gd name="T82" fmla="*/ 907 w 1291"/>
                <a:gd name="T83" fmla="*/ 695 h 1383"/>
                <a:gd name="T84" fmla="*/ 1208 w 1291"/>
                <a:gd name="T85" fmla="*/ 1018 h 1383"/>
                <a:gd name="T86" fmla="*/ 901 w 1291"/>
                <a:gd name="T87" fmla="*/ 841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1" h="1383">
                  <a:moveTo>
                    <a:pt x="1084" y="695"/>
                  </a:moveTo>
                  <a:lnTo>
                    <a:pt x="1084" y="695"/>
                  </a:lnTo>
                  <a:cubicBezTo>
                    <a:pt x="1101" y="677"/>
                    <a:pt x="1119" y="659"/>
                    <a:pt x="1131" y="642"/>
                  </a:cubicBezTo>
                  <a:cubicBezTo>
                    <a:pt x="1143" y="648"/>
                    <a:pt x="1154" y="648"/>
                    <a:pt x="1160" y="648"/>
                  </a:cubicBezTo>
                  <a:cubicBezTo>
                    <a:pt x="1166" y="648"/>
                    <a:pt x="1172" y="648"/>
                    <a:pt x="1178" y="648"/>
                  </a:cubicBezTo>
                  <a:cubicBezTo>
                    <a:pt x="1219" y="642"/>
                    <a:pt x="1249" y="606"/>
                    <a:pt x="1249" y="565"/>
                  </a:cubicBezTo>
                  <a:cubicBezTo>
                    <a:pt x="1249" y="541"/>
                    <a:pt x="1243" y="524"/>
                    <a:pt x="1231" y="506"/>
                  </a:cubicBezTo>
                  <a:cubicBezTo>
                    <a:pt x="1261" y="447"/>
                    <a:pt x="1266" y="388"/>
                    <a:pt x="1243" y="347"/>
                  </a:cubicBezTo>
                  <a:cubicBezTo>
                    <a:pt x="1219" y="300"/>
                    <a:pt x="1160" y="277"/>
                    <a:pt x="1072" y="277"/>
                  </a:cubicBezTo>
                  <a:cubicBezTo>
                    <a:pt x="1013" y="277"/>
                    <a:pt x="942" y="288"/>
                    <a:pt x="866" y="312"/>
                  </a:cubicBezTo>
                  <a:cubicBezTo>
                    <a:pt x="819" y="124"/>
                    <a:pt x="737" y="0"/>
                    <a:pt x="642" y="0"/>
                  </a:cubicBezTo>
                  <a:cubicBezTo>
                    <a:pt x="554" y="0"/>
                    <a:pt x="471" y="124"/>
                    <a:pt x="424" y="312"/>
                  </a:cubicBezTo>
                  <a:cubicBezTo>
                    <a:pt x="389" y="300"/>
                    <a:pt x="360" y="294"/>
                    <a:pt x="330" y="288"/>
                  </a:cubicBezTo>
                  <a:lnTo>
                    <a:pt x="330" y="288"/>
                  </a:lnTo>
                  <a:cubicBezTo>
                    <a:pt x="330" y="241"/>
                    <a:pt x="289" y="200"/>
                    <a:pt x="242" y="200"/>
                  </a:cubicBezTo>
                  <a:cubicBezTo>
                    <a:pt x="195" y="200"/>
                    <a:pt x="159" y="235"/>
                    <a:pt x="154" y="282"/>
                  </a:cubicBezTo>
                  <a:cubicBezTo>
                    <a:pt x="101" y="288"/>
                    <a:pt x="65" y="312"/>
                    <a:pt x="47" y="347"/>
                  </a:cubicBezTo>
                  <a:cubicBezTo>
                    <a:pt x="0" y="430"/>
                    <a:pt x="65" y="559"/>
                    <a:pt x="206" y="695"/>
                  </a:cubicBezTo>
                  <a:cubicBezTo>
                    <a:pt x="65" y="823"/>
                    <a:pt x="0" y="959"/>
                    <a:pt x="47" y="1035"/>
                  </a:cubicBezTo>
                  <a:cubicBezTo>
                    <a:pt x="71" y="1082"/>
                    <a:pt x="130" y="1106"/>
                    <a:pt x="218" y="1106"/>
                  </a:cubicBezTo>
                  <a:lnTo>
                    <a:pt x="218" y="1106"/>
                  </a:lnTo>
                  <a:cubicBezTo>
                    <a:pt x="277" y="1106"/>
                    <a:pt x="348" y="1094"/>
                    <a:pt x="424" y="1070"/>
                  </a:cubicBezTo>
                  <a:cubicBezTo>
                    <a:pt x="430" y="1100"/>
                    <a:pt x="442" y="1129"/>
                    <a:pt x="448" y="1153"/>
                  </a:cubicBezTo>
                  <a:cubicBezTo>
                    <a:pt x="436" y="1171"/>
                    <a:pt x="424" y="1188"/>
                    <a:pt x="424" y="1212"/>
                  </a:cubicBezTo>
                  <a:cubicBezTo>
                    <a:pt x="424" y="1259"/>
                    <a:pt x="466" y="1300"/>
                    <a:pt x="513" y="1300"/>
                  </a:cubicBezTo>
                  <a:lnTo>
                    <a:pt x="519" y="1300"/>
                  </a:lnTo>
                  <a:cubicBezTo>
                    <a:pt x="554" y="1353"/>
                    <a:pt x="601" y="1382"/>
                    <a:pt x="642" y="1382"/>
                  </a:cubicBezTo>
                  <a:cubicBezTo>
                    <a:pt x="737" y="1382"/>
                    <a:pt x="819" y="1259"/>
                    <a:pt x="866" y="1070"/>
                  </a:cubicBezTo>
                  <a:cubicBezTo>
                    <a:pt x="942" y="1094"/>
                    <a:pt x="1013" y="1106"/>
                    <a:pt x="1072" y="1106"/>
                  </a:cubicBezTo>
                  <a:cubicBezTo>
                    <a:pt x="1160" y="1106"/>
                    <a:pt x="1219" y="1082"/>
                    <a:pt x="1243" y="1035"/>
                  </a:cubicBezTo>
                  <a:cubicBezTo>
                    <a:pt x="1290" y="959"/>
                    <a:pt x="1225" y="823"/>
                    <a:pt x="1084" y="695"/>
                  </a:cubicBezTo>
                  <a:close/>
                  <a:moveTo>
                    <a:pt x="218" y="1065"/>
                  </a:moveTo>
                  <a:lnTo>
                    <a:pt x="218" y="1065"/>
                  </a:lnTo>
                  <a:cubicBezTo>
                    <a:pt x="171" y="1065"/>
                    <a:pt x="106" y="1059"/>
                    <a:pt x="83" y="1018"/>
                  </a:cubicBezTo>
                  <a:cubicBezTo>
                    <a:pt x="53" y="959"/>
                    <a:pt x="106" y="847"/>
                    <a:pt x="236" y="723"/>
                  </a:cubicBezTo>
                  <a:cubicBezTo>
                    <a:pt x="283" y="758"/>
                    <a:pt x="330" y="800"/>
                    <a:pt x="389" y="841"/>
                  </a:cubicBezTo>
                  <a:cubicBezTo>
                    <a:pt x="395" y="906"/>
                    <a:pt x="401" y="970"/>
                    <a:pt x="413" y="1029"/>
                  </a:cubicBezTo>
                  <a:cubicBezTo>
                    <a:pt x="342" y="1053"/>
                    <a:pt x="271" y="1065"/>
                    <a:pt x="218" y="1065"/>
                  </a:cubicBezTo>
                  <a:close/>
                  <a:moveTo>
                    <a:pt x="383" y="782"/>
                  </a:moveTo>
                  <a:lnTo>
                    <a:pt x="383" y="782"/>
                  </a:lnTo>
                  <a:cubicBezTo>
                    <a:pt x="342" y="752"/>
                    <a:pt x="301" y="723"/>
                    <a:pt x="265" y="695"/>
                  </a:cubicBezTo>
                  <a:cubicBezTo>
                    <a:pt x="301" y="659"/>
                    <a:pt x="342" y="630"/>
                    <a:pt x="383" y="600"/>
                  </a:cubicBezTo>
                  <a:cubicBezTo>
                    <a:pt x="383" y="630"/>
                    <a:pt x="383" y="659"/>
                    <a:pt x="383" y="695"/>
                  </a:cubicBezTo>
                  <a:cubicBezTo>
                    <a:pt x="383" y="723"/>
                    <a:pt x="383" y="752"/>
                    <a:pt x="383" y="782"/>
                  </a:cubicBezTo>
                  <a:close/>
                  <a:moveTo>
                    <a:pt x="389" y="547"/>
                  </a:moveTo>
                  <a:lnTo>
                    <a:pt x="389" y="547"/>
                  </a:lnTo>
                  <a:cubicBezTo>
                    <a:pt x="330" y="583"/>
                    <a:pt x="283" y="624"/>
                    <a:pt x="236" y="665"/>
                  </a:cubicBezTo>
                  <a:cubicBezTo>
                    <a:pt x="106" y="541"/>
                    <a:pt x="53" y="430"/>
                    <a:pt x="83" y="371"/>
                  </a:cubicBezTo>
                  <a:cubicBezTo>
                    <a:pt x="101" y="341"/>
                    <a:pt x="130" y="329"/>
                    <a:pt x="165" y="324"/>
                  </a:cubicBezTo>
                  <a:cubicBezTo>
                    <a:pt x="177" y="353"/>
                    <a:pt x="206" y="377"/>
                    <a:pt x="242" y="377"/>
                  </a:cubicBezTo>
                  <a:cubicBezTo>
                    <a:pt x="271" y="377"/>
                    <a:pt x="301" y="359"/>
                    <a:pt x="318" y="329"/>
                  </a:cubicBezTo>
                  <a:cubicBezTo>
                    <a:pt x="348" y="335"/>
                    <a:pt x="383" y="341"/>
                    <a:pt x="413" y="353"/>
                  </a:cubicBezTo>
                  <a:cubicBezTo>
                    <a:pt x="401" y="412"/>
                    <a:pt x="395" y="477"/>
                    <a:pt x="389" y="547"/>
                  </a:cubicBezTo>
                  <a:close/>
                  <a:moveTo>
                    <a:pt x="854" y="512"/>
                  </a:moveTo>
                  <a:lnTo>
                    <a:pt x="854" y="512"/>
                  </a:lnTo>
                  <a:cubicBezTo>
                    <a:pt x="831" y="500"/>
                    <a:pt x="801" y="483"/>
                    <a:pt x="778" y="465"/>
                  </a:cubicBezTo>
                  <a:cubicBezTo>
                    <a:pt x="748" y="447"/>
                    <a:pt x="725" y="436"/>
                    <a:pt x="695" y="424"/>
                  </a:cubicBezTo>
                  <a:cubicBezTo>
                    <a:pt x="742" y="400"/>
                    <a:pt x="789" y="383"/>
                    <a:pt x="837" y="365"/>
                  </a:cubicBezTo>
                  <a:cubicBezTo>
                    <a:pt x="842" y="412"/>
                    <a:pt x="848" y="459"/>
                    <a:pt x="854" y="512"/>
                  </a:cubicBezTo>
                  <a:close/>
                  <a:moveTo>
                    <a:pt x="642" y="47"/>
                  </a:moveTo>
                  <a:lnTo>
                    <a:pt x="642" y="47"/>
                  </a:lnTo>
                  <a:cubicBezTo>
                    <a:pt x="713" y="47"/>
                    <a:pt x="784" y="147"/>
                    <a:pt x="825" y="324"/>
                  </a:cubicBezTo>
                  <a:cubicBezTo>
                    <a:pt x="766" y="341"/>
                    <a:pt x="707" y="365"/>
                    <a:pt x="642" y="394"/>
                  </a:cubicBezTo>
                  <a:cubicBezTo>
                    <a:pt x="583" y="365"/>
                    <a:pt x="525" y="341"/>
                    <a:pt x="466" y="324"/>
                  </a:cubicBezTo>
                  <a:cubicBezTo>
                    <a:pt x="507" y="147"/>
                    <a:pt x="577" y="47"/>
                    <a:pt x="642" y="47"/>
                  </a:cubicBezTo>
                  <a:close/>
                  <a:moveTo>
                    <a:pt x="454" y="365"/>
                  </a:moveTo>
                  <a:lnTo>
                    <a:pt x="454" y="365"/>
                  </a:lnTo>
                  <a:cubicBezTo>
                    <a:pt x="501" y="383"/>
                    <a:pt x="548" y="400"/>
                    <a:pt x="595" y="424"/>
                  </a:cubicBezTo>
                  <a:cubicBezTo>
                    <a:pt x="566" y="436"/>
                    <a:pt x="542" y="447"/>
                    <a:pt x="513" y="465"/>
                  </a:cubicBezTo>
                  <a:cubicBezTo>
                    <a:pt x="489" y="483"/>
                    <a:pt x="460" y="500"/>
                    <a:pt x="436" y="512"/>
                  </a:cubicBezTo>
                  <a:cubicBezTo>
                    <a:pt x="442" y="459"/>
                    <a:pt x="448" y="412"/>
                    <a:pt x="454" y="365"/>
                  </a:cubicBezTo>
                  <a:close/>
                  <a:moveTo>
                    <a:pt x="436" y="870"/>
                  </a:moveTo>
                  <a:lnTo>
                    <a:pt x="436" y="870"/>
                  </a:lnTo>
                  <a:cubicBezTo>
                    <a:pt x="460" y="888"/>
                    <a:pt x="489" y="906"/>
                    <a:pt x="513" y="917"/>
                  </a:cubicBezTo>
                  <a:cubicBezTo>
                    <a:pt x="542" y="935"/>
                    <a:pt x="566" y="947"/>
                    <a:pt x="595" y="964"/>
                  </a:cubicBezTo>
                  <a:cubicBezTo>
                    <a:pt x="548" y="982"/>
                    <a:pt x="501" y="1006"/>
                    <a:pt x="454" y="1018"/>
                  </a:cubicBezTo>
                  <a:cubicBezTo>
                    <a:pt x="448" y="970"/>
                    <a:pt x="442" y="923"/>
                    <a:pt x="436" y="870"/>
                  </a:cubicBezTo>
                  <a:close/>
                  <a:moveTo>
                    <a:pt x="642" y="1341"/>
                  </a:moveTo>
                  <a:lnTo>
                    <a:pt x="642" y="1341"/>
                  </a:lnTo>
                  <a:cubicBezTo>
                    <a:pt x="619" y="1341"/>
                    <a:pt x="589" y="1318"/>
                    <a:pt x="560" y="1282"/>
                  </a:cubicBezTo>
                  <a:cubicBezTo>
                    <a:pt x="583" y="1271"/>
                    <a:pt x="601" y="1241"/>
                    <a:pt x="601" y="1212"/>
                  </a:cubicBezTo>
                  <a:cubicBezTo>
                    <a:pt x="601" y="1165"/>
                    <a:pt x="560" y="1123"/>
                    <a:pt x="513" y="1123"/>
                  </a:cubicBezTo>
                  <a:cubicBezTo>
                    <a:pt x="501" y="1123"/>
                    <a:pt x="495" y="1129"/>
                    <a:pt x="483" y="1129"/>
                  </a:cubicBezTo>
                  <a:cubicBezTo>
                    <a:pt x="477" y="1106"/>
                    <a:pt x="471" y="1088"/>
                    <a:pt x="466" y="1059"/>
                  </a:cubicBezTo>
                  <a:cubicBezTo>
                    <a:pt x="525" y="1041"/>
                    <a:pt x="583" y="1018"/>
                    <a:pt x="642" y="988"/>
                  </a:cubicBezTo>
                  <a:cubicBezTo>
                    <a:pt x="707" y="1018"/>
                    <a:pt x="766" y="1041"/>
                    <a:pt x="825" y="1059"/>
                  </a:cubicBezTo>
                  <a:cubicBezTo>
                    <a:pt x="784" y="1235"/>
                    <a:pt x="713" y="1341"/>
                    <a:pt x="642" y="1341"/>
                  </a:cubicBezTo>
                  <a:close/>
                  <a:moveTo>
                    <a:pt x="837" y="1018"/>
                  </a:moveTo>
                  <a:lnTo>
                    <a:pt x="837" y="1018"/>
                  </a:lnTo>
                  <a:cubicBezTo>
                    <a:pt x="789" y="1006"/>
                    <a:pt x="742" y="982"/>
                    <a:pt x="695" y="964"/>
                  </a:cubicBezTo>
                  <a:cubicBezTo>
                    <a:pt x="725" y="947"/>
                    <a:pt x="748" y="935"/>
                    <a:pt x="778" y="917"/>
                  </a:cubicBezTo>
                  <a:cubicBezTo>
                    <a:pt x="801" y="906"/>
                    <a:pt x="831" y="888"/>
                    <a:pt x="854" y="870"/>
                  </a:cubicBezTo>
                  <a:cubicBezTo>
                    <a:pt x="848" y="923"/>
                    <a:pt x="842" y="970"/>
                    <a:pt x="837" y="1018"/>
                  </a:cubicBezTo>
                  <a:close/>
                  <a:moveTo>
                    <a:pt x="860" y="817"/>
                  </a:moveTo>
                  <a:lnTo>
                    <a:pt x="860" y="817"/>
                  </a:lnTo>
                  <a:cubicBezTo>
                    <a:pt x="825" y="841"/>
                    <a:pt x="789" y="859"/>
                    <a:pt x="754" y="882"/>
                  </a:cubicBezTo>
                  <a:cubicBezTo>
                    <a:pt x="719" y="900"/>
                    <a:pt x="683" y="923"/>
                    <a:pt x="642" y="941"/>
                  </a:cubicBezTo>
                  <a:cubicBezTo>
                    <a:pt x="607" y="923"/>
                    <a:pt x="572" y="900"/>
                    <a:pt x="536" y="882"/>
                  </a:cubicBezTo>
                  <a:cubicBezTo>
                    <a:pt x="501" y="859"/>
                    <a:pt x="466" y="841"/>
                    <a:pt x="430" y="817"/>
                  </a:cubicBezTo>
                  <a:cubicBezTo>
                    <a:pt x="430" y="776"/>
                    <a:pt x="424" y="735"/>
                    <a:pt x="424" y="695"/>
                  </a:cubicBezTo>
                  <a:cubicBezTo>
                    <a:pt x="424" y="648"/>
                    <a:pt x="430" y="606"/>
                    <a:pt x="430" y="571"/>
                  </a:cubicBezTo>
                  <a:cubicBezTo>
                    <a:pt x="466" y="547"/>
                    <a:pt x="501" y="524"/>
                    <a:pt x="536" y="500"/>
                  </a:cubicBezTo>
                  <a:cubicBezTo>
                    <a:pt x="572" y="483"/>
                    <a:pt x="607" y="465"/>
                    <a:pt x="642" y="447"/>
                  </a:cubicBezTo>
                  <a:cubicBezTo>
                    <a:pt x="683" y="465"/>
                    <a:pt x="719" y="483"/>
                    <a:pt x="754" y="500"/>
                  </a:cubicBezTo>
                  <a:cubicBezTo>
                    <a:pt x="789" y="524"/>
                    <a:pt x="825" y="547"/>
                    <a:pt x="860" y="571"/>
                  </a:cubicBezTo>
                  <a:cubicBezTo>
                    <a:pt x="860" y="606"/>
                    <a:pt x="866" y="648"/>
                    <a:pt x="866" y="695"/>
                  </a:cubicBezTo>
                  <a:cubicBezTo>
                    <a:pt x="866" y="735"/>
                    <a:pt x="860" y="776"/>
                    <a:pt x="860" y="817"/>
                  </a:cubicBezTo>
                  <a:close/>
                  <a:moveTo>
                    <a:pt x="1072" y="318"/>
                  </a:moveTo>
                  <a:lnTo>
                    <a:pt x="1072" y="318"/>
                  </a:lnTo>
                  <a:cubicBezTo>
                    <a:pt x="1119" y="318"/>
                    <a:pt x="1184" y="329"/>
                    <a:pt x="1208" y="371"/>
                  </a:cubicBezTo>
                  <a:cubicBezTo>
                    <a:pt x="1219" y="394"/>
                    <a:pt x="1219" y="436"/>
                    <a:pt x="1196" y="483"/>
                  </a:cubicBezTo>
                  <a:cubicBezTo>
                    <a:pt x="1184" y="477"/>
                    <a:pt x="1178" y="477"/>
                    <a:pt x="1166" y="477"/>
                  </a:cubicBezTo>
                  <a:cubicBezTo>
                    <a:pt x="1119" y="477"/>
                    <a:pt x="1078" y="518"/>
                    <a:pt x="1078" y="565"/>
                  </a:cubicBezTo>
                  <a:cubicBezTo>
                    <a:pt x="1078" y="577"/>
                    <a:pt x="1078" y="583"/>
                    <a:pt x="1084" y="595"/>
                  </a:cubicBezTo>
                  <a:lnTo>
                    <a:pt x="1084" y="595"/>
                  </a:lnTo>
                  <a:cubicBezTo>
                    <a:pt x="1084" y="600"/>
                    <a:pt x="1090" y="600"/>
                    <a:pt x="1090" y="606"/>
                  </a:cubicBezTo>
                  <a:cubicBezTo>
                    <a:pt x="1090" y="612"/>
                    <a:pt x="1096" y="612"/>
                    <a:pt x="1096" y="618"/>
                  </a:cubicBezTo>
                  <a:cubicBezTo>
                    <a:pt x="1084" y="636"/>
                    <a:pt x="1072" y="648"/>
                    <a:pt x="1054" y="665"/>
                  </a:cubicBezTo>
                  <a:cubicBezTo>
                    <a:pt x="1007" y="624"/>
                    <a:pt x="960" y="583"/>
                    <a:pt x="901" y="547"/>
                  </a:cubicBezTo>
                  <a:cubicBezTo>
                    <a:pt x="895" y="477"/>
                    <a:pt x="890" y="412"/>
                    <a:pt x="872" y="353"/>
                  </a:cubicBezTo>
                  <a:cubicBezTo>
                    <a:pt x="948" y="329"/>
                    <a:pt x="1019" y="318"/>
                    <a:pt x="1072" y="318"/>
                  </a:cubicBezTo>
                  <a:close/>
                  <a:moveTo>
                    <a:pt x="907" y="600"/>
                  </a:moveTo>
                  <a:lnTo>
                    <a:pt x="907" y="600"/>
                  </a:lnTo>
                  <a:cubicBezTo>
                    <a:pt x="948" y="630"/>
                    <a:pt x="990" y="659"/>
                    <a:pt x="1025" y="695"/>
                  </a:cubicBezTo>
                  <a:cubicBezTo>
                    <a:pt x="990" y="723"/>
                    <a:pt x="948" y="752"/>
                    <a:pt x="907" y="782"/>
                  </a:cubicBezTo>
                  <a:cubicBezTo>
                    <a:pt x="907" y="752"/>
                    <a:pt x="907" y="723"/>
                    <a:pt x="907" y="695"/>
                  </a:cubicBezTo>
                  <a:cubicBezTo>
                    <a:pt x="907" y="659"/>
                    <a:pt x="907" y="630"/>
                    <a:pt x="907" y="600"/>
                  </a:cubicBezTo>
                  <a:close/>
                  <a:moveTo>
                    <a:pt x="1208" y="1018"/>
                  </a:moveTo>
                  <a:lnTo>
                    <a:pt x="1208" y="1018"/>
                  </a:lnTo>
                  <a:cubicBezTo>
                    <a:pt x="1184" y="1059"/>
                    <a:pt x="1119" y="1065"/>
                    <a:pt x="1072" y="1065"/>
                  </a:cubicBezTo>
                  <a:cubicBezTo>
                    <a:pt x="1019" y="1065"/>
                    <a:pt x="948" y="1053"/>
                    <a:pt x="872" y="1029"/>
                  </a:cubicBezTo>
                  <a:cubicBezTo>
                    <a:pt x="890" y="970"/>
                    <a:pt x="895" y="906"/>
                    <a:pt x="901" y="841"/>
                  </a:cubicBezTo>
                  <a:cubicBezTo>
                    <a:pt x="960" y="800"/>
                    <a:pt x="1007" y="758"/>
                    <a:pt x="1054" y="723"/>
                  </a:cubicBezTo>
                  <a:cubicBezTo>
                    <a:pt x="1184" y="847"/>
                    <a:pt x="1237" y="959"/>
                    <a:pt x="1208" y="10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3" name="Freeform 56"/>
            <p:cNvSpPr>
              <a:spLocks noChangeArrowheads="1"/>
            </p:cNvSpPr>
            <p:nvPr/>
          </p:nvSpPr>
          <p:spPr bwMode="auto">
            <a:xfrm>
              <a:off x="8939925" y="7608024"/>
              <a:ext cx="109432" cy="109439"/>
            </a:xfrm>
            <a:custGeom>
              <a:avLst/>
              <a:gdLst>
                <a:gd name="T0" fmla="*/ 129 w 266"/>
                <a:gd name="T1" fmla="*/ 0 h 265"/>
                <a:gd name="T2" fmla="*/ 129 w 266"/>
                <a:gd name="T3" fmla="*/ 0 h 265"/>
                <a:gd name="T4" fmla="*/ 0 w 266"/>
                <a:gd name="T5" fmla="*/ 136 h 265"/>
                <a:gd name="T6" fmla="*/ 129 w 266"/>
                <a:gd name="T7" fmla="*/ 264 h 265"/>
                <a:gd name="T8" fmla="*/ 265 w 266"/>
                <a:gd name="T9" fmla="*/ 136 h 265"/>
                <a:gd name="T10" fmla="*/ 129 w 266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65">
                  <a:moveTo>
                    <a:pt x="129" y="0"/>
                  </a:moveTo>
                  <a:lnTo>
                    <a:pt x="129" y="0"/>
                  </a:lnTo>
                  <a:cubicBezTo>
                    <a:pt x="59" y="0"/>
                    <a:pt x="0" y="59"/>
                    <a:pt x="0" y="136"/>
                  </a:cubicBezTo>
                  <a:cubicBezTo>
                    <a:pt x="0" y="205"/>
                    <a:pt x="59" y="264"/>
                    <a:pt x="129" y="264"/>
                  </a:cubicBezTo>
                  <a:cubicBezTo>
                    <a:pt x="206" y="264"/>
                    <a:pt x="265" y="205"/>
                    <a:pt x="265" y="136"/>
                  </a:cubicBezTo>
                  <a:cubicBezTo>
                    <a:pt x="265" y="59"/>
                    <a:pt x="206" y="0"/>
                    <a:pt x="1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4" name="Freeform 57"/>
            <p:cNvSpPr>
              <a:spLocks noChangeArrowheads="1"/>
            </p:cNvSpPr>
            <p:nvPr/>
          </p:nvSpPr>
          <p:spPr bwMode="auto">
            <a:xfrm>
              <a:off x="9899280" y="9492203"/>
              <a:ext cx="527098" cy="370269"/>
            </a:xfrm>
            <a:custGeom>
              <a:avLst/>
              <a:gdLst>
                <a:gd name="T0" fmla="*/ 1254 w 1273"/>
                <a:gd name="T1" fmla="*/ 0 h 896"/>
                <a:gd name="T2" fmla="*/ 1254 w 1273"/>
                <a:gd name="T3" fmla="*/ 0 h 896"/>
                <a:gd name="T4" fmla="*/ 23 w 1273"/>
                <a:gd name="T5" fmla="*/ 0 h 896"/>
                <a:gd name="T6" fmla="*/ 0 w 1273"/>
                <a:gd name="T7" fmla="*/ 23 h 896"/>
                <a:gd name="T8" fmla="*/ 0 w 1273"/>
                <a:gd name="T9" fmla="*/ 871 h 896"/>
                <a:gd name="T10" fmla="*/ 23 w 1273"/>
                <a:gd name="T11" fmla="*/ 895 h 896"/>
                <a:gd name="T12" fmla="*/ 1254 w 1273"/>
                <a:gd name="T13" fmla="*/ 895 h 896"/>
                <a:gd name="T14" fmla="*/ 1272 w 1273"/>
                <a:gd name="T15" fmla="*/ 871 h 896"/>
                <a:gd name="T16" fmla="*/ 1272 w 1273"/>
                <a:gd name="T17" fmla="*/ 23 h 896"/>
                <a:gd name="T18" fmla="*/ 1254 w 1273"/>
                <a:gd name="T19" fmla="*/ 0 h 896"/>
                <a:gd name="T20" fmla="*/ 1195 w 1273"/>
                <a:gd name="T21" fmla="*/ 818 h 896"/>
                <a:gd name="T22" fmla="*/ 1195 w 1273"/>
                <a:gd name="T23" fmla="*/ 818 h 896"/>
                <a:gd name="T24" fmla="*/ 706 w 1273"/>
                <a:gd name="T25" fmla="*/ 818 h 896"/>
                <a:gd name="T26" fmla="*/ 636 w 1273"/>
                <a:gd name="T27" fmla="*/ 859 h 896"/>
                <a:gd name="T28" fmla="*/ 636 w 1273"/>
                <a:gd name="T29" fmla="*/ 859 h 896"/>
                <a:gd name="T30" fmla="*/ 636 w 1273"/>
                <a:gd name="T31" fmla="*/ 859 h 896"/>
                <a:gd name="T32" fmla="*/ 636 w 1273"/>
                <a:gd name="T33" fmla="*/ 859 h 896"/>
                <a:gd name="T34" fmla="*/ 636 w 1273"/>
                <a:gd name="T35" fmla="*/ 859 h 896"/>
                <a:gd name="T36" fmla="*/ 565 w 1273"/>
                <a:gd name="T37" fmla="*/ 818 h 896"/>
                <a:gd name="T38" fmla="*/ 76 w 1273"/>
                <a:gd name="T39" fmla="*/ 818 h 896"/>
                <a:gd name="T40" fmla="*/ 76 w 1273"/>
                <a:gd name="T41" fmla="*/ 70 h 896"/>
                <a:gd name="T42" fmla="*/ 565 w 1273"/>
                <a:gd name="T43" fmla="*/ 70 h 896"/>
                <a:gd name="T44" fmla="*/ 636 w 1273"/>
                <a:gd name="T45" fmla="*/ 135 h 896"/>
                <a:gd name="T46" fmla="*/ 636 w 1273"/>
                <a:gd name="T47" fmla="*/ 135 h 896"/>
                <a:gd name="T48" fmla="*/ 706 w 1273"/>
                <a:gd name="T49" fmla="*/ 70 h 896"/>
                <a:gd name="T50" fmla="*/ 1195 w 1273"/>
                <a:gd name="T51" fmla="*/ 70 h 896"/>
                <a:gd name="T52" fmla="*/ 1195 w 1273"/>
                <a:gd name="T53" fmla="*/ 81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3" h="896">
                  <a:moveTo>
                    <a:pt x="1254" y="0"/>
                  </a:moveTo>
                  <a:lnTo>
                    <a:pt x="1254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0" y="883"/>
                    <a:pt x="11" y="895"/>
                    <a:pt x="23" y="895"/>
                  </a:cubicBezTo>
                  <a:cubicBezTo>
                    <a:pt x="1254" y="895"/>
                    <a:pt x="1254" y="895"/>
                    <a:pt x="1254" y="895"/>
                  </a:cubicBezTo>
                  <a:cubicBezTo>
                    <a:pt x="1266" y="895"/>
                    <a:pt x="1272" y="883"/>
                    <a:pt x="1272" y="871"/>
                  </a:cubicBezTo>
                  <a:cubicBezTo>
                    <a:pt x="1272" y="23"/>
                    <a:pt x="1272" y="23"/>
                    <a:pt x="1272" y="23"/>
                  </a:cubicBezTo>
                  <a:cubicBezTo>
                    <a:pt x="1272" y="11"/>
                    <a:pt x="1266" y="0"/>
                    <a:pt x="1254" y="0"/>
                  </a:cubicBezTo>
                  <a:close/>
                  <a:moveTo>
                    <a:pt x="1195" y="818"/>
                  </a:moveTo>
                  <a:lnTo>
                    <a:pt x="1195" y="818"/>
                  </a:lnTo>
                  <a:cubicBezTo>
                    <a:pt x="706" y="818"/>
                    <a:pt x="706" y="818"/>
                    <a:pt x="706" y="818"/>
                  </a:cubicBezTo>
                  <a:cubicBezTo>
                    <a:pt x="677" y="818"/>
                    <a:pt x="653" y="836"/>
                    <a:pt x="636" y="859"/>
                  </a:cubicBezTo>
                  <a:lnTo>
                    <a:pt x="636" y="859"/>
                  </a:lnTo>
                  <a:lnTo>
                    <a:pt x="636" y="859"/>
                  </a:lnTo>
                  <a:lnTo>
                    <a:pt x="636" y="859"/>
                  </a:lnTo>
                  <a:lnTo>
                    <a:pt x="636" y="859"/>
                  </a:lnTo>
                  <a:cubicBezTo>
                    <a:pt x="624" y="836"/>
                    <a:pt x="600" y="818"/>
                    <a:pt x="565" y="818"/>
                  </a:cubicBezTo>
                  <a:cubicBezTo>
                    <a:pt x="76" y="818"/>
                    <a:pt x="76" y="818"/>
                    <a:pt x="76" y="818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565" y="70"/>
                    <a:pt x="565" y="70"/>
                    <a:pt x="565" y="70"/>
                  </a:cubicBezTo>
                  <a:cubicBezTo>
                    <a:pt x="606" y="70"/>
                    <a:pt x="636" y="100"/>
                    <a:pt x="636" y="135"/>
                  </a:cubicBezTo>
                  <a:lnTo>
                    <a:pt x="636" y="135"/>
                  </a:lnTo>
                  <a:cubicBezTo>
                    <a:pt x="641" y="100"/>
                    <a:pt x="671" y="70"/>
                    <a:pt x="706" y="70"/>
                  </a:cubicBezTo>
                  <a:cubicBezTo>
                    <a:pt x="1195" y="70"/>
                    <a:pt x="1195" y="70"/>
                    <a:pt x="1195" y="70"/>
                  </a:cubicBezTo>
                  <a:lnTo>
                    <a:pt x="1195" y="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5" name="Freeform 58"/>
            <p:cNvSpPr>
              <a:spLocks noChangeArrowheads="1"/>
            </p:cNvSpPr>
            <p:nvPr/>
          </p:nvSpPr>
          <p:spPr bwMode="auto">
            <a:xfrm>
              <a:off x="10192924" y="9565163"/>
              <a:ext cx="178739" cy="1094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6" name="Freeform 59"/>
            <p:cNvSpPr>
              <a:spLocks noChangeArrowheads="1"/>
            </p:cNvSpPr>
            <p:nvPr/>
          </p:nvSpPr>
          <p:spPr bwMode="auto">
            <a:xfrm>
              <a:off x="10192924" y="9607114"/>
              <a:ext cx="178739" cy="1094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7" name="Freeform 60"/>
            <p:cNvSpPr>
              <a:spLocks noChangeArrowheads="1"/>
            </p:cNvSpPr>
            <p:nvPr/>
          </p:nvSpPr>
          <p:spPr bwMode="auto">
            <a:xfrm>
              <a:off x="10192924" y="9647242"/>
              <a:ext cx="178739" cy="12768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8" name="Freeform 61"/>
            <p:cNvSpPr>
              <a:spLocks noChangeArrowheads="1"/>
            </p:cNvSpPr>
            <p:nvPr/>
          </p:nvSpPr>
          <p:spPr bwMode="auto">
            <a:xfrm>
              <a:off x="10192924" y="9689194"/>
              <a:ext cx="178739" cy="12767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9" name="Freeform 62"/>
            <p:cNvSpPr>
              <a:spLocks noChangeArrowheads="1"/>
            </p:cNvSpPr>
            <p:nvPr/>
          </p:nvSpPr>
          <p:spPr bwMode="auto">
            <a:xfrm>
              <a:off x="10192924" y="9731146"/>
              <a:ext cx="178739" cy="12768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0" name="Freeform 63"/>
            <p:cNvSpPr>
              <a:spLocks noChangeArrowheads="1"/>
            </p:cNvSpPr>
            <p:nvPr/>
          </p:nvSpPr>
          <p:spPr bwMode="auto">
            <a:xfrm>
              <a:off x="10192924" y="9773097"/>
              <a:ext cx="178739" cy="12767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1" name="Freeform 64"/>
            <p:cNvSpPr>
              <a:spLocks noChangeArrowheads="1"/>
            </p:cNvSpPr>
            <p:nvPr/>
          </p:nvSpPr>
          <p:spPr bwMode="auto">
            <a:xfrm>
              <a:off x="9952172" y="9565163"/>
              <a:ext cx="178739" cy="1094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2" name="Freeform 65"/>
            <p:cNvSpPr>
              <a:spLocks noChangeArrowheads="1"/>
            </p:cNvSpPr>
            <p:nvPr/>
          </p:nvSpPr>
          <p:spPr bwMode="auto">
            <a:xfrm>
              <a:off x="9952172" y="9607114"/>
              <a:ext cx="178739" cy="1094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3" name="Freeform 66"/>
            <p:cNvSpPr>
              <a:spLocks noChangeArrowheads="1"/>
            </p:cNvSpPr>
            <p:nvPr/>
          </p:nvSpPr>
          <p:spPr bwMode="auto">
            <a:xfrm>
              <a:off x="9952172" y="9647242"/>
              <a:ext cx="178739" cy="12768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4" name="Freeform 67"/>
            <p:cNvSpPr>
              <a:spLocks noChangeArrowheads="1"/>
            </p:cNvSpPr>
            <p:nvPr/>
          </p:nvSpPr>
          <p:spPr bwMode="auto">
            <a:xfrm>
              <a:off x="9952172" y="9689194"/>
              <a:ext cx="178739" cy="12767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5" name="Freeform 68"/>
            <p:cNvSpPr>
              <a:spLocks noChangeArrowheads="1"/>
            </p:cNvSpPr>
            <p:nvPr/>
          </p:nvSpPr>
          <p:spPr bwMode="auto">
            <a:xfrm>
              <a:off x="9952172" y="9731146"/>
              <a:ext cx="178739" cy="12768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6" name="Freeform 69"/>
            <p:cNvSpPr>
              <a:spLocks noChangeArrowheads="1"/>
            </p:cNvSpPr>
            <p:nvPr/>
          </p:nvSpPr>
          <p:spPr bwMode="auto">
            <a:xfrm>
              <a:off x="9952172" y="9773097"/>
              <a:ext cx="178739" cy="12767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7" name="Freeform 70"/>
            <p:cNvSpPr>
              <a:spLocks noChangeArrowheads="1"/>
            </p:cNvSpPr>
            <p:nvPr/>
          </p:nvSpPr>
          <p:spPr bwMode="auto">
            <a:xfrm>
              <a:off x="9760666" y="6289282"/>
              <a:ext cx="120375" cy="41951"/>
            </a:xfrm>
            <a:custGeom>
              <a:avLst/>
              <a:gdLst>
                <a:gd name="T0" fmla="*/ 6 w 290"/>
                <a:gd name="T1" fmla="*/ 0 h 101"/>
                <a:gd name="T2" fmla="*/ 0 w 290"/>
                <a:gd name="T3" fmla="*/ 100 h 101"/>
                <a:gd name="T4" fmla="*/ 289 w 290"/>
                <a:gd name="T5" fmla="*/ 100 h 101"/>
                <a:gd name="T6" fmla="*/ 283 w 290"/>
                <a:gd name="T7" fmla="*/ 0 h 101"/>
                <a:gd name="T8" fmla="*/ 6 w 29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01">
                  <a:moveTo>
                    <a:pt x="6" y="0"/>
                  </a:moveTo>
                  <a:lnTo>
                    <a:pt x="0" y="100"/>
                  </a:lnTo>
                  <a:lnTo>
                    <a:pt x="289" y="100"/>
                  </a:lnTo>
                  <a:lnTo>
                    <a:pt x="283" y="0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8" name="Freeform 71"/>
            <p:cNvSpPr>
              <a:spLocks noChangeArrowheads="1"/>
            </p:cNvSpPr>
            <p:nvPr/>
          </p:nvSpPr>
          <p:spPr bwMode="auto">
            <a:xfrm>
              <a:off x="9653059" y="6074053"/>
              <a:ext cx="333767" cy="207935"/>
            </a:xfrm>
            <a:custGeom>
              <a:avLst/>
              <a:gdLst>
                <a:gd name="T0" fmla="*/ 542 w 808"/>
                <a:gd name="T1" fmla="*/ 500 h 501"/>
                <a:gd name="T2" fmla="*/ 807 w 808"/>
                <a:gd name="T3" fmla="*/ 500 h 501"/>
                <a:gd name="T4" fmla="*/ 807 w 808"/>
                <a:gd name="T5" fmla="*/ 0 h 501"/>
                <a:gd name="T6" fmla="*/ 400 w 808"/>
                <a:gd name="T7" fmla="*/ 0 h 501"/>
                <a:gd name="T8" fmla="*/ 400 w 808"/>
                <a:gd name="T9" fmla="*/ 59 h 501"/>
                <a:gd name="T10" fmla="*/ 730 w 808"/>
                <a:gd name="T11" fmla="*/ 59 h 501"/>
                <a:gd name="T12" fmla="*/ 730 w 808"/>
                <a:gd name="T13" fmla="*/ 441 h 501"/>
                <a:gd name="T14" fmla="*/ 536 w 808"/>
                <a:gd name="T15" fmla="*/ 441 h 501"/>
                <a:gd name="T16" fmla="*/ 400 w 808"/>
                <a:gd name="T17" fmla="*/ 441 h 501"/>
                <a:gd name="T18" fmla="*/ 400 w 808"/>
                <a:gd name="T19" fmla="*/ 500 h 501"/>
                <a:gd name="T20" fmla="*/ 542 w 808"/>
                <a:gd name="T21" fmla="*/ 500 h 501"/>
                <a:gd name="T22" fmla="*/ 400 w 808"/>
                <a:gd name="T23" fmla="*/ 0 h 501"/>
                <a:gd name="T24" fmla="*/ 0 w 808"/>
                <a:gd name="T25" fmla="*/ 0 h 501"/>
                <a:gd name="T26" fmla="*/ 0 w 808"/>
                <a:gd name="T27" fmla="*/ 500 h 501"/>
                <a:gd name="T28" fmla="*/ 265 w 808"/>
                <a:gd name="T29" fmla="*/ 500 h 501"/>
                <a:gd name="T30" fmla="*/ 400 w 808"/>
                <a:gd name="T31" fmla="*/ 500 h 501"/>
                <a:gd name="T32" fmla="*/ 400 w 808"/>
                <a:gd name="T33" fmla="*/ 441 h 501"/>
                <a:gd name="T34" fmla="*/ 271 w 808"/>
                <a:gd name="T35" fmla="*/ 441 h 501"/>
                <a:gd name="T36" fmla="*/ 71 w 808"/>
                <a:gd name="T37" fmla="*/ 441 h 501"/>
                <a:gd name="T38" fmla="*/ 71 w 808"/>
                <a:gd name="T39" fmla="*/ 441 h 501"/>
                <a:gd name="T40" fmla="*/ 71 w 808"/>
                <a:gd name="T41" fmla="*/ 59 h 501"/>
                <a:gd name="T42" fmla="*/ 400 w 808"/>
                <a:gd name="T43" fmla="*/ 59 h 501"/>
                <a:gd name="T44" fmla="*/ 400 w 808"/>
                <a:gd name="T4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8" h="501">
                  <a:moveTo>
                    <a:pt x="542" y="500"/>
                  </a:moveTo>
                  <a:lnTo>
                    <a:pt x="807" y="500"/>
                  </a:lnTo>
                  <a:lnTo>
                    <a:pt x="807" y="0"/>
                  </a:lnTo>
                  <a:lnTo>
                    <a:pt x="400" y="0"/>
                  </a:lnTo>
                  <a:lnTo>
                    <a:pt x="400" y="59"/>
                  </a:lnTo>
                  <a:lnTo>
                    <a:pt x="730" y="59"/>
                  </a:lnTo>
                  <a:lnTo>
                    <a:pt x="730" y="441"/>
                  </a:lnTo>
                  <a:lnTo>
                    <a:pt x="536" y="441"/>
                  </a:lnTo>
                  <a:lnTo>
                    <a:pt x="400" y="441"/>
                  </a:lnTo>
                  <a:lnTo>
                    <a:pt x="400" y="500"/>
                  </a:lnTo>
                  <a:lnTo>
                    <a:pt x="542" y="500"/>
                  </a:lnTo>
                  <a:close/>
                  <a:moveTo>
                    <a:pt x="400" y="0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265" y="500"/>
                  </a:lnTo>
                  <a:lnTo>
                    <a:pt x="400" y="500"/>
                  </a:lnTo>
                  <a:lnTo>
                    <a:pt x="400" y="441"/>
                  </a:lnTo>
                  <a:lnTo>
                    <a:pt x="271" y="441"/>
                  </a:lnTo>
                  <a:lnTo>
                    <a:pt x="71" y="441"/>
                  </a:lnTo>
                  <a:lnTo>
                    <a:pt x="71" y="441"/>
                  </a:lnTo>
                  <a:lnTo>
                    <a:pt x="71" y="59"/>
                  </a:lnTo>
                  <a:lnTo>
                    <a:pt x="400" y="5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9" name="Freeform 72"/>
            <p:cNvSpPr>
              <a:spLocks noChangeArrowheads="1"/>
            </p:cNvSpPr>
            <p:nvPr/>
          </p:nvSpPr>
          <p:spPr bwMode="auto">
            <a:xfrm>
              <a:off x="9738780" y="6340355"/>
              <a:ext cx="164149" cy="18240"/>
            </a:xfrm>
            <a:custGeom>
              <a:avLst/>
              <a:gdLst>
                <a:gd name="T0" fmla="*/ 0 w 396"/>
                <a:gd name="T1" fmla="*/ 0 h 43"/>
                <a:gd name="T2" fmla="*/ 0 w 396"/>
                <a:gd name="T3" fmla="*/ 42 h 43"/>
                <a:gd name="T4" fmla="*/ 395 w 396"/>
                <a:gd name="T5" fmla="*/ 42 h 43"/>
                <a:gd name="T6" fmla="*/ 395 w 396"/>
                <a:gd name="T7" fmla="*/ 0 h 43"/>
                <a:gd name="T8" fmla="*/ 342 w 396"/>
                <a:gd name="T9" fmla="*/ 0 h 43"/>
                <a:gd name="T10" fmla="*/ 53 w 396"/>
                <a:gd name="T11" fmla="*/ 0 h 43"/>
                <a:gd name="T12" fmla="*/ 0 w 39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3">
                  <a:moveTo>
                    <a:pt x="0" y="0"/>
                  </a:moveTo>
                  <a:lnTo>
                    <a:pt x="0" y="42"/>
                  </a:lnTo>
                  <a:lnTo>
                    <a:pt x="395" y="42"/>
                  </a:lnTo>
                  <a:lnTo>
                    <a:pt x="395" y="0"/>
                  </a:lnTo>
                  <a:lnTo>
                    <a:pt x="342" y="0"/>
                  </a:ln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6A7FA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0" name="Freeform 80"/>
            <p:cNvSpPr>
              <a:spLocks noChangeArrowheads="1"/>
            </p:cNvSpPr>
            <p:nvPr/>
          </p:nvSpPr>
          <p:spPr bwMode="auto">
            <a:xfrm>
              <a:off x="4072024" y="7485817"/>
              <a:ext cx="284523" cy="288190"/>
            </a:xfrm>
            <a:custGeom>
              <a:avLst/>
              <a:gdLst>
                <a:gd name="T0" fmla="*/ 689 w 690"/>
                <a:gd name="T1" fmla="*/ 347 h 695"/>
                <a:gd name="T2" fmla="*/ 689 w 690"/>
                <a:gd name="T3" fmla="*/ 347 h 695"/>
                <a:gd name="T4" fmla="*/ 342 w 690"/>
                <a:gd name="T5" fmla="*/ 0 h 695"/>
                <a:gd name="T6" fmla="*/ 0 w 690"/>
                <a:gd name="T7" fmla="*/ 347 h 695"/>
                <a:gd name="T8" fmla="*/ 342 w 690"/>
                <a:gd name="T9" fmla="*/ 694 h 695"/>
                <a:gd name="T10" fmla="*/ 689 w 690"/>
                <a:gd name="T11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5">
                  <a:moveTo>
                    <a:pt x="689" y="347"/>
                  </a:moveTo>
                  <a:lnTo>
                    <a:pt x="689" y="347"/>
                  </a:lnTo>
                  <a:cubicBezTo>
                    <a:pt x="689" y="153"/>
                    <a:pt x="536" y="0"/>
                    <a:pt x="342" y="0"/>
                  </a:cubicBezTo>
                  <a:cubicBezTo>
                    <a:pt x="153" y="0"/>
                    <a:pt x="0" y="153"/>
                    <a:pt x="0" y="347"/>
                  </a:cubicBezTo>
                  <a:cubicBezTo>
                    <a:pt x="0" y="535"/>
                    <a:pt x="153" y="694"/>
                    <a:pt x="342" y="694"/>
                  </a:cubicBezTo>
                  <a:cubicBezTo>
                    <a:pt x="536" y="694"/>
                    <a:pt x="689" y="535"/>
                    <a:pt x="689" y="3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1" name="Freeform 81"/>
            <p:cNvSpPr>
              <a:spLocks noChangeArrowheads="1"/>
            </p:cNvSpPr>
            <p:nvPr/>
          </p:nvSpPr>
          <p:spPr bwMode="auto">
            <a:xfrm>
              <a:off x="5731745" y="6136069"/>
              <a:ext cx="222512" cy="222526"/>
            </a:xfrm>
            <a:custGeom>
              <a:avLst/>
              <a:gdLst>
                <a:gd name="T0" fmla="*/ 536 w 537"/>
                <a:gd name="T1" fmla="*/ 265 h 537"/>
                <a:gd name="T2" fmla="*/ 536 w 537"/>
                <a:gd name="T3" fmla="*/ 265 h 537"/>
                <a:gd name="T4" fmla="*/ 265 w 537"/>
                <a:gd name="T5" fmla="*/ 0 h 537"/>
                <a:gd name="T6" fmla="*/ 0 w 537"/>
                <a:gd name="T7" fmla="*/ 265 h 537"/>
                <a:gd name="T8" fmla="*/ 265 w 537"/>
                <a:gd name="T9" fmla="*/ 536 h 537"/>
                <a:gd name="T10" fmla="*/ 536 w 537"/>
                <a:gd name="T11" fmla="*/ 26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7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2" y="0"/>
                    <a:pt x="265" y="0"/>
                  </a:cubicBezTo>
                  <a:cubicBezTo>
                    <a:pt x="118" y="0"/>
                    <a:pt x="0" y="118"/>
                    <a:pt x="0" y="265"/>
                  </a:cubicBezTo>
                  <a:cubicBezTo>
                    <a:pt x="0" y="412"/>
                    <a:pt x="118" y="536"/>
                    <a:pt x="265" y="536"/>
                  </a:cubicBezTo>
                  <a:cubicBezTo>
                    <a:pt x="412" y="536"/>
                    <a:pt x="536" y="412"/>
                    <a:pt x="536" y="265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2" name="Freeform 82"/>
            <p:cNvSpPr>
              <a:spLocks noChangeArrowheads="1"/>
            </p:cNvSpPr>
            <p:nvPr/>
          </p:nvSpPr>
          <p:spPr bwMode="auto">
            <a:xfrm>
              <a:off x="10240345" y="7113725"/>
              <a:ext cx="1068785" cy="1072504"/>
            </a:xfrm>
            <a:custGeom>
              <a:avLst/>
              <a:gdLst>
                <a:gd name="T0" fmla="*/ 2585 w 2586"/>
                <a:gd name="T1" fmla="*/ 1295 h 2591"/>
                <a:gd name="T2" fmla="*/ 2585 w 2586"/>
                <a:gd name="T3" fmla="*/ 1295 h 2591"/>
                <a:gd name="T4" fmla="*/ 1289 w 2586"/>
                <a:gd name="T5" fmla="*/ 0 h 2591"/>
                <a:gd name="T6" fmla="*/ 0 w 2586"/>
                <a:gd name="T7" fmla="*/ 1295 h 2591"/>
                <a:gd name="T8" fmla="*/ 1289 w 2586"/>
                <a:gd name="T9" fmla="*/ 2590 h 2591"/>
                <a:gd name="T10" fmla="*/ 2585 w 2586"/>
                <a:gd name="T11" fmla="*/ 1295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6" h="2591">
                  <a:moveTo>
                    <a:pt x="2585" y="1295"/>
                  </a:moveTo>
                  <a:lnTo>
                    <a:pt x="2585" y="1295"/>
                  </a:lnTo>
                  <a:cubicBezTo>
                    <a:pt x="2585" y="583"/>
                    <a:pt x="2008" y="0"/>
                    <a:pt x="1289" y="0"/>
                  </a:cubicBezTo>
                  <a:cubicBezTo>
                    <a:pt x="577" y="0"/>
                    <a:pt x="0" y="583"/>
                    <a:pt x="0" y="1295"/>
                  </a:cubicBezTo>
                  <a:cubicBezTo>
                    <a:pt x="0" y="2007"/>
                    <a:pt x="577" y="2590"/>
                    <a:pt x="1289" y="2590"/>
                  </a:cubicBezTo>
                  <a:cubicBezTo>
                    <a:pt x="2008" y="2590"/>
                    <a:pt x="2585" y="2007"/>
                    <a:pt x="2585" y="12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3" name="Freeform 83"/>
            <p:cNvSpPr>
              <a:spLocks noChangeArrowheads="1"/>
            </p:cNvSpPr>
            <p:nvPr/>
          </p:nvSpPr>
          <p:spPr bwMode="auto">
            <a:xfrm>
              <a:off x="8768482" y="4228180"/>
              <a:ext cx="1015895" cy="1015960"/>
            </a:xfrm>
            <a:custGeom>
              <a:avLst/>
              <a:gdLst>
                <a:gd name="T0" fmla="*/ 2455 w 2456"/>
                <a:gd name="T1" fmla="*/ 1230 h 2456"/>
                <a:gd name="T2" fmla="*/ 2455 w 2456"/>
                <a:gd name="T3" fmla="*/ 1230 h 2456"/>
                <a:gd name="T4" fmla="*/ 1230 w 2456"/>
                <a:gd name="T5" fmla="*/ 0 h 2456"/>
                <a:gd name="T6" fmla="*/ 0 w 2456"/>
                <a:gd name="T7" fmla="*/ 1230 h 2456"/>
                <a:gd name="T8" fmla="*/ 1230 w 2456"/>
                <a:gd name="T9" fmla="*/ 2455 h 2456"/>
                <a:gd name="T10" fmla="*/ 2455 w 2456"/>
                <a:gd name="T11" fmla="*/ 1230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6" h="2456">
                  <a:moveTo>
                    <a:pt x="2455" y="1230"/>
                  </a:moveTo>
                  <a:lnTo>
                    <a:pt x="2455" y="1230"/>
                  </a:lnTo>
                  <a:cubicBezTo>
                    <a:pt x="2455" y="553"/>
                    <a:pt x="1907" y="0"/>
                    <a:pt x="1230" y="0"/>
                  </a:cubicBezTo>
                  <a:cubicBezTo>
                    <a:pt x="547" y="0"/>
                    <a:pt x="0" y="553"/>
                    <a:pt x="0" y="1230"/>
                  </a:cubicBezTo>
                  <a:cubicBezTo>
                    <a:pt x="0" y="1907"/>
                    <a:pt x="547" y="2455"/>
                    <a:pt x="1230" y="2455"/>
                  </a:cubicBezTo>
                  <a:cubicBezTo>
                    <a:pt x="1907" y="2455"/>
                    <a:pt x="2455" y="1907"/>
                    <a:pt x="2455" y="1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4" name="Freeform 84"/>
            <p:cNvSpPr>
              <a:spLocks noChangeArrowheads="1"/>
            </p:cNvSpPr>
            <p:nvPr/>
          </p:nvSpPr>
          <p:spPr bwMode="auto">
            <a:xfrm>
              <a:off x="4792452" y="5025259"/>
              <a:ext cx="787910" cy="787962"/>
            </a:xfrm>
            <a:custGeom>
              <a:avLst/>
              <a:gdLst>
                <a:gd name="T0" fmla="*/ 1902 w 1903"/>
                <a:gd name="T1" fmla="*/ 954 h 1903"/>
                <a:gd name="T2" fmla="*/ 1902 w 1903"/>
                <a:gd name="T3" fmla="*/ 954 h 1903"/>
                <a:gd name="T4" fmla="*/ 948 w 1903"/>
                <a:gd name="T5" fmla="*/ 0 h 1903"/>
                <a:gd name="T6" fmla="*/ 0 w 1903"/>
                <a:gd name="T7" fmla="*/ 954 h 1903"/>
                <a:gd name="T8" fmla="*/ 948 w 1903"/>
                <a:gd name="T9" fmla="*/ 1902 h 1903"/>
                <a:gd name="T10" fmla="*/ 1902 w 1903"/>
                <a:gd name="T11" fmla="*/ 954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3" h="1903">
                  <a:moveTo>
                    <a:pt x="1902" y="954"/>
                  </a:moveTo>
                  <a:lnTo>
                    <a:pt x="1902" y="954"/>
                  </a:lnTo>
                  <a:cubicBezTo>
                    <a:pt x="1902" y="430"/>
                    <a:pt x="1472" y="0"/>
                    <a:pt x="948" y="0"/>
                  </a:cubicBezTo>
                  <a:cubicBezTo>
                    <a:pt x="424" y="0"/>
                    <a:pt x="0" y="430"/>
                    <a:pt x="0" y="954"/>
                  </a:cubicBezTo>
                  <a:cubicBezTo>
                    <a:pt x="0" y="1478"/>
                    <a:pt x="424" y="1902"/>
                    <a:pt x="948" y="1902"/>
                  </a:cubicBezTo>
                  <a:cubicBezTo>
                    <a:pt x="1472" y="1902"/>
                    <a:pt x="1902" y="1478"/>
                    <a:pt x="1902" y="9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5" name="Freeform 85"/>
            <p:cNvSpPr>
              <a:spLocks noChangeArrowheads="1"/>
            </p:cNvSpPr>
            <p:nvPr/>
          </p:nvSpPr>
          <p:spPr bwMode="auto">
            <a:xfrm>
              <a:off x="3207512" y="7246874"/>
              <a:ext cx="804324" cy="804378"/>
            </a:xfrm>
            <a:custGeom>
              <a:avLst/>
              <a:gdLst>
                <a:gd name="T0" fmla="*/ 1943 w 1944"/>
                <a:gd name="T1" fmla="*/ 971 h 1943"/>
                <a:gd name="T2" fmla="*/ 1943 w 1944"/>
                <a:gd name="T3" fmla="*/ 971 h 1943"/>
                <a:gd name="T4" fmla="*/ 972 w 1944"/>
                <a:gd name="T5" fmla="*/ 0 h 1943"/>
                <a:gd name="T6" fmla="*/ 0 w 1944"/>
                <a:gd name="T7" fmla="*/ 971 h 1943"/>
                <a:gd name="T8" fmla="*/ 972 w 1944"/>
                <a:gd name="T9" fmla="*/ 1942 h 1943"/>
                <a:gd name="T10" fmla="*/ 1943 w 1944"/>
                <a:gd name="T11" fmla="*/ 97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1943">
                  <a:moveTo>
                    <a:pt x="1943" y="971"/>
                  </a:moveTo>
                  <a:lnTo>
                    <a:pt x="1943" y="971"/>
                  </a:lnTo>
                  <a:cubicBezTo>
                    <a:pt x="1943" y="436"/>
                    <a:pt x="1507" y="0"/>
                    <a:pt x="972" y="0"/>
                  </a:cubicBezTo>
                  <a:cubicBezTo>
                    <a:pt x="436" y="0"/>
                    <a:pt x="0" y="436"/>
                    <a:pt x="0" y="971"/>
                  </a:cubicBezTo>
                  <a:cubicBezTo>
                    <a:pt x="0" y="1506"/>
                    <a:pt x="436" y="1942"/>
                    <a:pt x="972" y="1942"/>
                  </a:cubicBezTo>
                  <a:cubicBezTo>
                    <a:pt x="1507" y="1942"/>
                    <a:pt x="1943" y="1506"/>
                    <a:pt x="1943" y="971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6" name="Freeform 86"/>
            <p:cNvSpPr>
              <a:spLocks noChangeArrowheads="1"/>
            </p:cNvSpPr>
            <p:nvPr/>
          </p:nvSpPr>
          <p:spPr bwMode="auto">
            <a:xfrm>
              <a:off x="4807042" y="10227269"/>
              <a:ext cx="824388" cy="824441"/>
            </a:xfrm>
            <a:custGeom>
              <a:avLst/>
              <a:gdLst>
                <a:gd name="T0" fmla="*/ 1991 w 1992"/>
                <a:gd name="T1" fmla="*/ 995 h 1991"/>
                <a:gd name="T2" fmla="*/ 1991 w 1992"/>
                <a:gd name="T3" fmla="*/ 995 h 1991"/>
                <a:gd name="T4" fmla="*/ 996 w 1992"/>
                <a:gd name="T5" fmla="*/ 0 h 1991"/>
                <a:gd name="T6" fmla="*/ 0 w 1992"/>
                <a:gd name="T7" fmla="*/ 995 h 1991"/>
                <a:gd name="T8" fmla="*/ 996 w 1992"/>
                <a:gd name="T9" fmla="*/ 1990 h 1991"/>
                <a:gd name="T10" fmla="*/ 1991 w 1992"/>
                <a:gd name="T11" fmla="*/ 995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2" h="1991">
                  <a:moveTo>
                    <a:pt x="1991" y="995"/>
                  </a:moveTo>
                  <a:lnTo>
                    <a:pt x="1991" y="995"/>
                  </a:lnTo>
                  <a:cubicBezTo>
                    <a:pt x="1991" y="447"/>
                    <a:pt x="1543" y="0"/>
                    <a:pt x="996" y="0"/>
                  </a:cubicBezTo>
                  <a:cubicBezTo>
                    <a:pt x="448" y="0"/>
                    <a:pt x="0" y="447"/>
                    <a:pt x="0" y="995"/>
                  </a:cubicBezTo>
                  <a:cubicBezTo>
                    <a:pt x="0" y="1542"/>
                    <a:pt x="448" y="1990"/>
                    <a:pt x="996" y="1990"/>
                  </a:cubicBezTo>
                  <a:cubicBezTo>
                    <a:pt x="1543" y="1990"/>
                    <a:pt x="1991" y="1542"/>
                    <a:pt x="1991" y="99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7" name="Freeform 88"/>
            <p:cNvSpPr>
              <a:spLocks noChangeArrowheads="1"/>
            </p:cNvSpPr>
            <p:nvPr/>
          </p:nvSpPr>
          <p:spPr bwMode="auto">
            <a:xfrm>
              <a:off x="5534766" y="10015688"/>
              <a:ext cx="284523" cy="288190"/>
            </a:xfrm>
            <a:custGeom>
              <a:avLst/>
              <a:gdLst>
                <a:gd name="T0" fmla="*/ 689 w 690"/>
                <a:gd name="T1" fmla="*/ 348 h 696"/>
                <a:gd name="T2" fmla="*/ 689 w 690"/>
                <a:gd name="T3" fmla="*/ 348 h 696"/>
                <a:gd name="T4" fmla="*/ 347 w 690"/>
                <a:gd name="T5" fmla="*/ 0 h 696"/>
                <a:gd name="T6" fmla="*/ 0 w 690"/>
                <a:gd name="T7" fmla="*/ 348 h 696"/>
                <a:gd name="T8" fmla="*/ 347 w 690"/>
                <a:gd name="T9" fmla="*/ 695 h 696"/>
                <a:gd name="T10" fmla="*/ 689 w 690"/>
                <a:gd name="T11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6">
                  <a:moveTo>
                    <a:pt x="689" y="348"/>
                  </a:moveTo>
                  <a:lnTo>
                    <a:pt x="689" y="348"/>
                  </a:lnTo>
                  <a:cubicBezTo>
                    <a:pt x="689" y="159"/>
                    <a:pt x="536" y="0"/>
                    <a:pt x="347" y="0"/>
                  </a:cubicBezTo>
                  <a:cubicBezTo>
                    <a:pt x="153" y="0"/>
                    <a:pt x="0" y="159"/>
                    <a:pt x="0" y="348"/>
                  </a:cubicBezTo>
                  <a:cubicBezTo>
                    <a:pt x="0" y="542"/>
                    <a:pt x="153" y="695"/>
                    <a:pt x="347" y="695"/>
                  </a:cubicBezTo>
                  <a:cubicBezTo>
                    <a:pt x="536" y="695"/>
                    <a:pt x="689" y="542"/>
                    <a:pt x="689" y="348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8" name="Freeform 89"/>
            <p:cNvSpPr>
              <a:spLocks noChangeArrowheads="1"/>
            </p:cNvSpPr>
            <p:nvPr/>
          </p:nvSpPr>
          <p:spPr bwMode="auto">
            <a:xfrm>
              <a:off x="8090004" y="9860648"/>
              <a:ext cx="828036" cy="831737"/>
            </a:xfrm>
            <a:custGeom>
              <a:avLst/>
              <a:gdLst>
                <a:gd name="T0" fmla="*/ 2002 w 2003"/>
                <a:gd name="T1" fmla="*/ 1006 h 2009"/>
                <a:gd name="T2" fmla="*/ 2002 w 2003"/>
                <a:gd name="T3" fmla="*/ 1006 h 2009"/>
                <a:gd name="T4" fmla="*/ 1001 w 2003"/>
                <a:gd name="T5" fmla="*/ 0 h 2009"/>
                <a:gd name="T6" fmla="*/ 0 w 2003"/>
                <a:gd name="T7" fmla="*/ 1006 h 2009"/>
                <a:gd name="T8" fmla="*/ 1001 w 2003"/>
                <a:gd name="T9" fmla="*/ 2008 h 2009"/>
                <a:gd name="T10" fmla="*/ 2002 w 2003"/>
                <a:gd name="T11" fmla="*/ 1006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3" h="2009">
                  <a:moveTo>
                    <a:pt x="2002" y="1006"/>
                  </a:moveTo>
                  <a:lnTo>
                    <a:pt x="2002" y="1006"/>
                  </a:lnTo>
                  <a:cubicBezTo>
                    <a:pt x="2002" y="453"/>
                    <a:pt x="1554" y="0"/>
                    <a:pt x="1001" y="0"/>
                  </a:cubicBezTo>
                  <a:cubicBezTo>
                    <a:pt x="447" y="0"/>
                    <a:pt x="0" y="453"/>
                    <a:pt x="0" y="1006"/>
                  </a:cubicBezTo>
                  <a:cubicBezTo>
                    <a:pt x="0" y="1560"/>
                    <a:pt x="447" y="2008"/>
                    <a:pt x="1001" y="2008"/>
                  </a:cubicBezTo>
                  <a:cubicBezTo>
                    <a:pt x="1554" y="2008"/>
                    <a:pt x="2002" y="1560"/>
                    <a:pt x="2002" y="1006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9" name="Freeform 90"/>
            <p:cNvSpPr>
              <a:spLocks noChangeArrowheads="1"/>
            </p:cNvSpPr>
            <p:nvPr/>
          </p:nvSpPr>
          <p:spPr bwMode="auto">
            <a:xfrm>
              <a:off x="8042583" y="5922661"/>
              <a:ext cx="702189" cy="702235"/>
            </a:xfrm>
            <a:custGeom>
              <a:avLst/>
              <a:gdLst>
                <a:gd name="T0" fmla="*/ 1696 w 1697"/>
                <a:gd name="T1" fmla="*/ 848 h 1696"/>
                <a:gd name="T2" fmla="*/ 1696 w 1697"/>
                <a:gd name="T3" fmla="*/ 848 h 1696"/>
                <a:gd name="T4" fmla="*/ 848 w 1697"/>
                <a:gd name="T5" fmla="*/ 0 h 1696"/>
                <a:gd name="T6" fmla="*/ 0 w 1697"/>
                <a:gd name="T7" fmla="*/ 848 h 1696"/>
                <a:gd name="T8" fmla="*/ 848 w 1697"/>
                <a:gd name="T9" fmla="*/ 1695 h 1696"/>
                <a:gd name="T10" fmla="*/ 1696 w 1697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7" h="1696">
                  <a:moveTo>
                    <a:pt x="1696" y="848"/>
                  </a:moveTo>
                  <a:lnTo>
                    <a:pt x="1696" y="848"/>
                  </a:lnTo>
                  <a:cubicBezTo>
                    <a:pt x="1696" y="376"/>
                    <a:pt x="1313" y="0"/>
                    <a:pt x="848" y="0"/>
                  </a:cubicBezTo>
                  <a:cubicBezTo>
                    <a:pt x="377" y="0"/>
                    <a:pt x="0" y="376"/>
                    <a:pt x="0" y="848"/>
                  </a:cubicBezTo>
                  <a:cubicBezTo>
                    <a:pt x="0" y="1313"/>
                    <a:pt x="377" y="1695"/>
                    <a:pt x="848" y="1695"/>
                  </a:cubicBezTo>
                  <a:cubicBezTo>
                    <a:pt x="1313" y="1695"/>
                    <a:pt x="1696" y="1313"/>
                    <a:pt x="1696" y="848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0" name="Freeform 92"/>
            <p:cNvSpPr>
              <a:spLocks noChangeArrowheads="1"/>
            </p:cNvSpPr>
            <p:nvPr/>
          </p:nvSpPr>
          <p:spPr bwMode="auto">
            <a:xfrm>
              <a:off x="9078540" y="4589327"/>
              <a:ext cx="98488" cy="362973"/>
            </a:xfrm>
            <a:custGeom>
              <a:avLst/>
              <a:gdLst>
                <a:gd name="T0" fmla="*/ 236 w 237"/>
                <a:gd name="T1" fmla="*/ 877 h 878"/>
                <a:gd name="T2" fmla="*/ 0 w 237"/>
                <a:gd name="T3" fmla="*/ 877 h 878"/>
                <a:gd name="T4" fmla="*/ 0 w 237"/>
                <a:gd name="T5" fmla="*/ 0 h 878"/>
                <a:gd name="T6" fmla="*/ 236 w 237"/>
                <a:gd name="T7" fmla="*/ 0 h 878"/>
                <a:gd name="T8" fmla="*/ 236 w 237"/>
                <a:gd name="T9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78">
                  <a:moveTo>
                    <a:pt x="236" y="877"/>
                  </a:moveTo>
                  <a:lnTo>
                    <a:pt x="0" y="877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5EB2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1" name="Freeform 93"/>
            <p:cNvSpPr>
              <a:spLocks noChangeArrowheads="1"/>
            </p:cNvSpPr>
            <p:nvPr/>
          </p:nvSpPr>
          <p:spPr bwMode="auto">
            <a:xfrm>
              <a:off x="9224449" y="4762605"/>
              <a:ext cx="109432" cy="189695"/>
            </a:xfrm>
            <a:custGeom>
              <a:avLst/>
              <a:gdLst>
                <a:gd name="T0" fmla="*/ 265 w 266"/>
                <a:gd name="T1" fmla="*/ 459 h 460"/>
                <a:gd name="T2" fmla="*/ 0 w 266"/>
                <a:gd name="T3" fmla="*/ 459 h 460"/>
                <a:gd name="T4" fmla="*/ 0 w 266"/>
                <a:gd name="T5" fmla="*/ 0 h 460"/>
                <a:gd name="T6" fmla="*/ 265 w 266"/>
                <a:gd name="T7" fmla="*/ 0 h 460"/>
                <a:gd name="T8" fmla="*/ 265 w 266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60">
                  <a:moveTo>
                    <a:pt x="265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265" y="0"/>
                  </a:lnTo>
                  <a:lnTo>
                    <a:pt x="265" y="4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5EB2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2" name="Freeform 94"/>
            <p:cNvSpPr>
              <a:spLocks noChangeArrowheads="1"/>
            </p:cNvSpPr>
            <p:nvPr/>
          </p:nvSpPr>
          <p:spPr bwMode="auto">
            <a:xfrm>
              <a:off x="9379479" y="4669583"/>
              <a:ext cx="98488" cy="282717"/>
            </a:xfrm>
            <a:custGeom>
              <a:avLst/>
              <a:gdLst>
                <a:gd name="T0" fmla="*/ 236 w 237"/>
                <a:gd name="T1" fmla="*/ 683 h 684"/>
                <a:gd name="T2" fmla="*/ 0 w 237"/>
                <a:gd name="T3" fmla="*/ 683 h 684"/>
                <a:gd name="T4" fmla="*/ 0 w 237"/>
                <a:gd name="T5" fmla="*/ 0 h 684"/>
                <a:gd name="T6" fmla="*/ 236 w 237"/>
                <a:gd name="T7" fmla="*/ 0 h 684"/>
                <a:gd name="T8" fmla="*/ 236 w 237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684">
                  <a:moveTo>
                    <a:pt x="236" y="683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6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5EB2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>
              <a:off x="8992819" y="4952300"/>
              <a:ext cx="565399" cy="1825"/>
            </a:xfrm>
            <a:prstGeom prst="line">
              <a:avLst/>
            </a:prstGeom>
            <a:noFill/>
            <a:ln w="21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V="1">
              <a:off x="8992819" y="4461650"/>
              <a:ext cx="1823" cy="492476"/>
            </a:xfrm>
            <a:prstGeom prst="line">
              <a:avLst/>
            </a:prstGeom>
            <a:noFill/>
            <a:ln w="216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5" name="Freeform 97"/>
            <p:cNvSpPr>
              <a:spLocks noChangeArrowheads="1"/>
            </p:cNvSpPr>
            <p:nvPr/>
          </p:nvSpPr>
          <p:spPr bwMode="auto">
            <a:xfrm>
              <a:off x="4938361" y="10358597"/>
              <a:ext cx="561751" cy="559964"/>
            </a:xfrm>
            <a:custGeom>
              <a:avLst/>
              <a:gdLst>
                <a:gd name="T0" fmla="*/ 1355 w 1356"/>
                <a:gd name="T1" fmla="*/ 753 h 1355"/>
                <a:gd name="T2" fmla="*/ 1355 w 1356"/>
                <a:gd name="T3" fmla="*/ 753 h 1355"/>
                <a:gd name="T4" fmla="*/ 1355 w 1356"/>
                <a:gd name="T5" fmla="*/ 600 h 1355"/>
                <a:gd name="T6" fmla="*/ 1237 w 1356"/>
                <a:gd name="T7" fmla="*/ 600 h 1355"/>
                <a:gd name="T8" fmla="*/ 1202 w 1356"/>
                <a:gd name="T9" fmla="*/ 465 h 1355"/>
                <a:gd name="T10" fmla="*/ 1302 w 1356"/>
                <a:gd name="T11" fmla="*/ 400 h 1355"/>
                <a:gd name="T12" fmla="*/ 1231 w 1356"/>
                <a:gd name="T13" fmla="*/ 270 h 1355"/>
                <a:gd name="T14" fmla="*/ 1125 w 1356"/>
                <a:gd name="T15" fmla="*/ 329 h 1355"/>
                <a:gd name="T16" fmla="*/ 1025 w 1356"/>
                <a:gd name="T17" fmla="*/ 229 h 1355"/>
                <a:gd name="T18" fmla="*/ 1084 w 1356"/>
                <a:gd name="T19" fmla="*/ 129 h 1355"/>
                <a:gd name="T20" fmla="*/ 954 w 1356"/>
                <a:gd name="T21" fmla="*/ 53 h 1355"/>
                <a:gd name="T22" fmla="*/ 890 w 1356"/>
                <a:gd name="T23" fmla="*/ 153 h 1355"/>
                <a:gd name="T24" fmla="*/ 754 w 1356"/>
                <a:gd name="T25" fmla="*/ 117 h 1355"/>
                <a:gd name="T26" fmla="*/ 754 w 1356"/>
                <a:gd name="T27" fmla="*/ 0 h 1355"/>
                <a:gd name="T28" fmla="*/ 601 w 1356"/>
                <a:gd name="T29" fmla="*/ 0 h 1355"/>
                <a:gd name="T30" fmla="*/ 601 w 1356"/>
                <a:gd name="T31" fmla="*/ 117 h 1355"/>
                <a:gd name="T32" fmla="*/ 466 w 1356"/>
                <a:gd name="T33" fmla="*/ 153 h 1355"/>
                <a:gd name="T34" fmla="*/ 401 w 1356"/>
                <a:gd name="T35" fmla="*/ 53 h 1355"/>
                <a:gd name="T36" fmla="*/ 271 w 1356"/>
                <a:gd name="T37" fmla="*/ 129 h 1355"/>
                <a:gd name="T38" fmla="*/ 330 w 1356"/>
                <a:gd name="T39" fmla="*/ 229 h 1355"/>
                <a:gd name="T40" fmla="*/ 230 w 1356"/>
                <a:gd name="T41" fmla="*/ 329 h 1355"/>
                <a:gd name="T42" fmla="*/ 130 w 1356"/>
                <a:gd name="T43" fmla="*/ 270 h 1355"/>
                <a:gd name="T44" fmla="*/ 53 w 1356"/>
                <a:gd name="T45" fmla="*/ 400 h 1355"/>
                <a:gd name="T46" fmla="*/ 154 w 1356"/>
                <a:gd name="T47" fmla="*/ 465 h 1355"/>
                <a:gd name="T48" fmla="*/ 118 w 1356"/>
                <a:gd name="T49" fmla="*/ 600 h 1355"/>
                <a:gd name="T50" fmla="*/ 0 w 1356"/>
                <a:gd name="T51" fmla="*/ 600 h 1355"/>
                <a:gd name="T52" fmla="*/ 0 w 1356"/>
                <a:gd name="T53" fmla="*/ 753 h 1355"/>
                <a:gd name="T54" fmla="*/ 118 w 1356"/>
                <a:gd name="T55" fmla="*/ 753 h 1355"/>
                <a:gd name="T56" fmla="*/ 154 w 1356"/>
                <a:gd name="T57" fmla="*/ 889 h 1355"/>
                <a:gd name="T58" fmla="*/ 53 w 1356"/>
                <a:gd name="T59" fmla="*/ 953 h 1355"/>
                <a:gd name="T60" fmla="*/ 130 w 1356"/>
                <a:gd name="T61" fmla="*/ 1083 h 1355"/>
                <a:gd name="T62" fmla="*/ 230 w 1356"/>
                <a:gd name="T63" fmla="*/ 1024 h 1355"/>
                <a:gd name="T64" fmla="*/ 330 w 1356"/>
                <a:gd name="T65" fmla="*/ 1124 h 1355"/>
                <a:gd name="T66" fmla="*/ 271 w 1356"/>
                <a:gd name="T67" fmla="*/ 1224 h 1355"/>
                <a:gd name="T68" fmla="*/ 401 w 1356"/>
                <a:gd name="T69" fmla="*/ 1301 h 1355"/>
                <a:gd name="T70" fmla="*/ 466 w 1356"/>
                <a:gd name="T71" fmla="*/ 1201 h 1355"/>
                <a:gd name="T72" fmla="*/ 601 w 1356"/>
                <a:gd name="T73" fmla="*/ 1236 h 1355"/>
                <a:gd name="T74" fmla="*/ 601 w 1356"/>
                <a:gd name="T75" fmla="*/ 1354 h 1355"/>
                <a:gd name="T76" fmla="*/ 754 w 1356"/>
                <a:gd name="T77" fmla="*/ 1354 h 1355"/>
                <a:gd name="T78" fmla="*/ 754 w 1356"/>
                <a:gd name="T79" fmla="*/ 1236 h 1355"/>
                <a:gd name="T80" fmla="*/ 890 w 1356"/>
                <a:gd name="T81" fmla="*/ 1201 h 1355"/>
                <a:gd name="T82" fmla="*/ 954 w 1356"/>
                <a:gd name="T83" fmla="*/ 1301 h 1355"/>
                <a:gd name="T84" fmla="*/ 1084 w 1356"/>
                <a:gd name="T85" fmla="*/ 1224 h 1355"/>
                <a:gd name="T86" fmla="*/ 1025 w 1356"/>
                <a:gd name="T87" fmla="*/ 1124 h 1355"/>
                <a:gd name="T88" fmla="*/ 1125 w 1356"/>
                <a:gd name="T89" fmla="*/ 1024 h 1355"/>
                <a:gd name="T90" fmla="*/ 1231 w 1356"/>
                <a:gd name="T91" fmla="*/ 1083 h 1355"/>
                <a:gd name="T92" fmla="*/ 1302 w 1356"/>
                <a:gd name="T93" fmla="*/ 953 h 1355"/>
                <a:gd name="T94" fmla="*/ 1202 w 1356"/>
                <a:gd name="T95" fmla="*/ 889 h 1355"/>
                <a:gd name="T96" fmla="*/ 1237 w 1356"/>
                <a:gd name="T97" fmla="*/ 753 h 1355"/>
                <a:gd name="T98" fmla="*/ 1355 w 1356"/>
                <a:gd name="T99" fmla="*/ 753 h 1355"/>
                <a:gd name="T100" fmla="*/ 336 w 1356"/>
                <a:gd name="T101" fmla="*/ 677 h 1355"/>
                <a:gd name="T102" fmla="*/ 336 w 1356"/>
                <a:gd name="T103" fmla="*/ 677 h 1355"/>
                <a:gd name="T104" fmla="*/ 678 w 1356"/>
                <a:gd name="T105" fmla="*/ 335 h 1355"/>
                <a:gd name="T106" fmla="*/ 1019 w 1356"/>
                <a:gd name="T107" fmla="*/ 677 h 1355"/>
                <a:gd name="T108" fmla="*/ 678 w 1356"/>
                <a:gd name="T109" fmla="*/ 1018 h 1355"/>
                <a:gd name="T110" fmla="*/ 336 w 1356"/>
                <a:gd name="T111" fmla="*/ 677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56" h="1355">
                  <a:moveTo>
                    <a:pt x="1355" y="753"/>
                  </a:moveTo>
                  <a:lnTo>
                    <a:pt x="1355" y="753"/>
                  </a:lnTo>
                  <a:cubicBezTo>
                    <a:pt x="1355" y="600"/>
                    <a:pt x="1355" y="600"/>
                    <a:pt x="1355" y="600"/>
                  </a:cubicBezTo>
                  <a:cubicBezTo>
                    <a:pt x="1237" y="600"/>
                    <a:pt x="1237" y="600"/>
                    <a:pt x="1237" y="600"/>
                  </a:cubicBezTo>
                  <a:cubicBezTo>
                    <a:pt x="1231" y="553"/>
                    <a:pt x="1219" y="506"/>
                    <a:pt x="1202" y="465"/>
                  </a:cubicBezTo>
                  <a:cubicBezTo>
                    <a:pt x="1302" y="400"/>
                    <a:pt x="1302" y="400"/>
                    <a:pt x="1302" y="400"/>
                  </a:cubicBezTo>
                  <a:cubicBezTo>
                    <a:pt x="1231" y="270"/>
                    <a:pt x="1231" y="270"/>
                    <a:pt x="1231" y="270"/>
                  </a:cubicBezTo>
                  <a:cubicBezTo>
                    <a:pt x="1125" y="329"/>
                    <a:pt x="1125" y="329"/>
                    <a:pt x="1125" y="329"/>
                  </a:cubicBezTo>
                  <a:cubicBezTo>
                    <a:pt x="1096" y="294"/>
                    <a:pt x="1060" y="259"/>
                    <a:pt x="1025" y="229"/>
                  </a:cubicBezTo>
                  <a:cubicBezTo>
                    <a:pt x="1084" y="129"/>
                    <a:pt x="1084" y="129"/>
                    <a:pt x="1084" y="129"/>
                  </a:cubicBezTo>
                  <a:cubicBezTo>
                    <a:pt x="954" y="53"/>
                    <a:pt x="954" y="53"/>
                    <a:pt x="954" y="53"/>
                  </a:cubicBezTo>
                  <a:cubicBezTo>
                    <a:pt x="890" y="153"/>
                    <a:pt x="890" y="153"/>
                    <a:pt x="890" y="153"/>
                  </a:cubicBezTo>
                  <a:cubicBezTo>
                    <a:pt x="848" y="135"/>
                    <a:pt x="801" y="123"/>
                    <a:pt x="754" y="117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01" y="117"/>
                    <a:pt x="601" y="117"/>
                    <a:pt x="601" y="117"/>
                  </a:cubicBezTo>
                  <a:cubicBezTo>
                    <a:pt x="554" y="123"/>
                    <a:pt x="507" y="135"/>
                    <a:pt x="466" y="1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330" y="229"/>
                    <a:pt x="330" y="229"/>
                    <a:pt x="330" y="229"/>
                  </a:cubicBezTo>
                  <a:cubicBezTo>
                    <a:pt x="295" y="259"/>
                    <a:pt x="259" y="294"/>
                    <a:pt x="230" y="329"/>
                  </a:cubicBezTo>
                  <a:cubicBezTo>
                    <a:pt x="130" y="270"/>
                    <a:pt x="130" y="270"/>
                    <a:pt x="130" y="270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154" y="465"/>
                    <a:pt x="154" y="465"/>
                    <a:pt x="154" y="465"/>
                  </a:cubicBezTo>
                  <a:cubicBezTo>
                    <a:pt x="136" y="506"/>
                    <a:pt x="124" y="553"/>
                    <a:pt x="118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753"/>
                    <a:pt x="0" y="753"/>
                    <a:pt x="0" y="753"/>
                  </a:cubicBezTo>
                  <a:cubicBezTo>
                    <a:pt x="118" y="753"/>
                    <a:pt x="118" y="753"/>
                    <a:pt x="118" y="753"/>
                  </a:cubicBezTo>
                  <a:cubicBezTo>
                    <a:pt x="124" y="801"/>
                    <a:pt x="136" y="848"/>
                    <a:pt x="154" y="889"/>
                  </a:cubicBezTo>
                  <a:cubicBezTo>
                    <a:pt x="53" y="953"/>
                    <a:pt x="53" y="953"/>
                    <a:pt x="53" y="953"/>
                  </a:cubicBezTo>
                  <a:cubicBezTo>
                    <a:pt x="130" y="1083"/>
                    <a:pt x="130" y="1083"/>
                    <a:pt x="130" y="1083"/>
                  </a:cubicBezTo>
                  <a:cubicBezTo>
                    <a:pt x="230" y="1024"/>
                    <a:pt x="230" y="1024"/>
                    <a:pt x="230" y="1024"/>
                  </a:cubicBezTo>
                  <a:cubicBezTo>
                    <a:pt x="259" y="1060"/>
                    <a:pt x="295" y="1095"/>
                    <a:pt x="330" y="1124"/>
                  </a:cubicBezTo>
                  <a:cubicBezTo>
                    <a:pt x="271" y="1224"/>
                    <a:pt x="271" y="1224"/>
                    <a:pt x="271" y="1224"/>
                  </a:cubicBezTo>
                  <a:cubicBezTo>
                    <a:pt x="401" y="1301"/>
                    <a:pt x="401" y="1301"/>
                    <a:pt x="401" y="1301"/>
                  </a:cubicBezTo>
                  <a:cubicBezTo>
                    <a:pt x="466" y="1201"/>
                    <a:pt x="466" y="1201"/>
                    <a:pt x="466" y="1201"/>
                  </a:cubicBezTo>
                  <a:cubicBezTo>
                    <a:pt x="507" y="1218"/>
                    <a:pt x="554" y="1230"/>
                    <a:pt x="601" y="1236"/>
                  </a:cubicBezTo>
                  <a:cubicBezTo>
                    <a:pt x="601" y="1354"/>
                    <a:pt x="601" y="1354"/>
                    <a:pt x="601" y="1354"/>
                  </a:cubicBezTo>
                  <a:cubicBezTo>
                    <a:pt x="754" y="1354"/>
                    <a:pt x="754" y="1354"/>
                    <a:pt x="754" y="1354"/>
                  </a:cubicBezTo>
                  <a:cubicBezTo>
                    <a:pt x="754" y="1236"/>
                    <a:pt x="754" y="1236"/>
                    <a:pt x="754" y="1236"/>
                  </a:cubicBezTo>
                  <a:cubicBezTo>
                    <a:pt x="801" y="1230"/>
                    <a:pt x="848" y="1218"/>
                    <a:pt x="890" y="1201"/>
                  </a:cubicBezTo>
                  <a:cubicBezTo>
                    <a:pt x="954" y="1301"/>
                    <a:pt x="954" y="1301"/>
                    <a:pt x="954" y="1301"/>
                  </a:cubicBezTo>
                  <a:cubicBezTo>
                    <a:pt x="1084" y="1224"/>
                    <a:pt x="1084" y="1224"/>
                    <a:pt x="1084" y="1224"/>
                  </a:cubicBezTo>
                  <a:cubicBezTo>
                    <a:pt x="1025" y="1124"/>
                    <a:pt x="1025" y="1124"/>
                    <a:pt x="1025" y="1124"/>
                  </a:cubicBezTo>
                  <a:cubicBezTo>
                    <a:pt x="1060" y="1095"/>
                    <a:pt x="1096" y="1060"/>
                    <a:pt x="1125" y="1024"/>
                  </a:cubicBezTo>
                  <a:cubicBezTo>
                    <a:pt x="1231" y="1083"/>
                    <a:pt x="1231" y="1083"/>
                    <a:pt x="1231" y="1083"/>
                  </a:cubicBezTo>
                  <a:cubicBezTo>
                    <a:pt x="1302" y="953"/>
                    <a:pt x="1302" y="953"/>
                    <a:pt x="1302" y="953"/>
                  </a:cubicBezTo>
                  <a:cubicBezTo>
                    <a:pt x="1202" y="889"/>
                    <a:pt x="1202" y="889"/>
                    <a:pt x="1202" y="889"/>
                  </a:cubicBezTo>
                  <a:cubicBezTo>
                    <a:pt x="1219" y="848"/>
                    <a:pt x="1231" y="801"/>
                    <a:pt x="1237" y="753"/>
                  </a:cubicBezTo>
                  <a:lnTo>
                    <a:pt x="1355" y="753"/>
                  </a:lnTo>
                  <a:close/>
                  <a:moveTo>
                    <a:pt x="336" y="677"/>
                  </a:moveTo>
                  <a:lnTo>
                    <a:pt x="336" y="677"/>
                  </a:lnTo>
                  <a:cubicBezTo>
                    <a:pt x="336" y="488"/>
                    <a:pt x="489" y="335"/>
                    <a:pt x="678" y="335"/>
                  </a:cubicBezTo>
                  <a:cubicBezTo>
                    <a:pt x="866" y="335"/>
                    <a:pt x="1019" y="488"/>
                    <a:pt x="1019" y="677"/>
                  </a:cubicBezTo>
                  <a:cubicBezTo>
                    <a:pt x="1019" y="865"/>
                    <a:pt x="866" y="1018"/>
                    <a:pt x="678" y="1018"/>
                  </a:cubicBezTo>
                  <a:cubicBezTo>
                    <a:pt x="489" y="1018"/>
                    <a:pt x="336" y="865"/>
                    <a:pt x="336" y="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6" name="Freeform 98"/>
            <p:cNvSpPr>
              <a:spLocks noChangeArrowheads="1"/>
            </p:cNvSpPr>
            <p:nvPr/>
          </p:nvSpPr>
          <p:spPr bwMode="auto">
            <a:xfrm>
              <a:off x="10461031" y="7369083"/>
              <a:ext cx="623763" cy="508891"/>
            </a:xfrm>
            <a:custGeom>
              <a:avLst/>
              <a:gdLst>
                <a:gd name="T0" fmla="*/ 1389 w 1508"/>
                <a:gd name="T1" fmla="*/ 571 h 1231"/>
                <a:gd name="T2" fmla="*/ 1472 w 1508"/>
                <a:gd name="T3" fmla="*/ 495 h 1231"/>
                <a:gd name="T4" fmla="*/ 1130 w 1508"/>
                <a:gd name="T5" fmla="*/ 247 h 1231"/>
                <a:gd name="T6" fmla="*/ 377 w 1508"/>
                <a:gd name="T7" fmla="*/ 247 h 1231"/>
                <a:gd name="T8" fmla="*/ 35 w 1508"/>
                <a:gd name="T9" fmla="*/ 495 h 1231"/>
                <a:gd name="T10" fmla="*/ 124 w 1508"/>
                <a:gd name="T11" fmla="*/ 571 h 1231"/>
                <a:gd name="T12" fmla="*/ 124 w 1508"/>
                <a:gd name="T13" fmla="*/ 648 h 1231"/>
                <a:gd name="T14" fmla="*/ 117 w 1508"/>
                <a:gd name="T15" fmla="*/ 953 h 1231"/>
                <a:gd name="T16" fmla="*/ 94 w 1508"/>
                <a:gd name="T17" fmla="*/ 1024 h 1231"/>
                <a:gd name="T18" fmla="*/ 35 w 1508"/>
                <a:gd name="T19" fmla="*/ 1041 h 1231"/>
                <a:gd name="T20" fmla="*/ 383 w 1508"/>
                <a:gd name="T21" fmla="*/ 1230 h 1231"/>
                <a:gd name="T22" fmla="*/ 1472 w 1508"/>
                <a:gd name="T23" fmla="*/ 1230 h 1231"/>
                <a:gd name="T24" fmla="*/ 1419 w 1508"/>
                <a:gd name="T25" fmla="*/ 1041 h 1231"/>
                <a:gd name="T26" fmla="*/ 1419 w 1508"/>
                <a:gd name="T27" fmla="*/ 953 h 1231"/>
                <a:gd name="T28" fmla="*/ 1372 w 1508"/>
                <a:gd name="T29" fmla="*/ 648 h 1231"/>
                <a:gd name="T30" fmla="*/ 1389 w 1508"/>
                <a:gd name="T31" fmla="*/ 595 h 1231"/>
                <a:gd name="T32" fmla="*/ 836 w 1508"/>
                <a:gd name="T33" fmla="*/ 648 h 1231"/>
                <a:gd name="T34" fmla="*/ 836 w 1508"/>
                <a:gd name="T35" fmla="*/ 953 h 1231"/>
                <a:gd name="T36" fmla="*/ 812 w 1508"/>
                <a:gd name="T37" fmla="*/ 1024 h 1231"/>
                <a:gd name="T38" fmla="*/ 700 w 1508"/>
                <a:gd name="T39" fmla="*/ 1041 h 1231"/>
                <a:gd name="T40" fmla="*/ 700 w 1508"/>
                <a:gd name="T41" fmla="*/ 953 h 1231"/>
                <a:gd name="T42" fmla="*/ 653 w 1508"/>
                <a:gd name="T43" fmla="*/ 648 h 1231"/>
                <a:gd name="T44" fmla="*/ 671 w 1508"/>
                <a:gd name="T45" fmla="*/ 595 h 1231"/>
                <a:gd name="T46" fmla="*/ 836 w 1508"/>
                <a:gd name="T47" fmla="*/ 571 h 1231"/>
                <a:gd name="T48" fmla="*/ 341 w 1508"/>
                <a:gd name="T49" fmla="*/ 1041 h 1231"/>
                <a:gd name="T50" fmla="*/ 341 w 1508"/>
                <a:gd name="T51" fmla="*/ 953 h 1231"/>
                <a:gd name="T52" fmla="*/ 294 w 1508"/>
                <a:gd name="T53" fmla="*/ 648 h 1231"/>
                <a:gd name="T54" fmla="*/ 312 w 1508"/>
                <a:gd name="T55" fmla="*/ 595 h 1231"/>
                <a:gd name="T56" fmla="*/ 483 w 1508"/>
                <a:gd name="T57" fmla="*/ 571 h 1231"/>
                <a:gd name="T58" fmla="*/ 483 w 1508"/>
                <a:gd name="T59" fmla="*/ 648 h 1231"/>
                <a:gd name="T60" fmla="*/ 477 w 1508"/>
                <a:gd name="T61" fmla="*/ 953 h 1231"/>
                <a:gd name="T62" fmla="*/ 453 w 1508"/>
                <a:gd name="T63" fmla="*/ 1024 h 1231"/>
                <a:gd name="T64" fmla="*/ 341 w 1508"/>
                <a:gd name="T65" fmla="*/ 1041 h 1231"/>
                <a:gd name="T66" fmla="*/ 1172 w 1508"/>
                <a:gd name="T67" fmla="*/ 953 h 1231"/>
                <a:gd name="T68" fmla="*/ 1172 w 1508"/>
                <a:gd name="T69" fmla="*/ 1041 h 1231"/>
                <a:gd name="T70" fmla="*/ 1060 w 1508"/>
                <a:gd name="T71" fmla="*/ 1024 h 1231"/>
                <a:gd name="T72" fmla="*/ 1030 w 1508"/>
                <a:gd name="T73" fmla="*/ 953 h 1231"/>
                <a:gd name="T74" fmla="*/ 1030 w 1508"/>
                <a:gd name="T75" fmla="*/ 648 h 1231"/>
                <a:gd name="T76" fmla="*/ 1030 w 1508"/>
                <a:gd name="T77" fmla="*/ 571 h 1231"/>
                <a:gd name="T78" fmla="*/ 1195 w 1508"/>
                <a:gd name="T79" fmla="*/ 595 h 1231"/>
                <a:gd name="T80" fmla="*/ 1213 w 1508"/>
                <a:gd name="T81" fmla="*/ 64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8" h="1231">
                  <a:moveTo>
                    <a:pt x="1389" y="595"/>
                  </a:moveTo>
                  <a:lnTo>
                    <a:pt x="1389" y="571"/>
                  </a:lnTo>
                  <a:lnTo>
                    <a:pt x="1472" y="571"/>
                  </a:lnTo>
                  <a:lnTo>
                    <a:pt x="1472" y="495"/>
                  </a:lnTo>
                  <a:lnTo>
                    <a:pt x="1507" y="495"/>
                  </a:lnTo>
                  <a:lnTo>
                    <a:pt x="1130" y="247"/>
                  </a:lnTo>
                  <a:lnTo>
                    <a:pt x="753" y="0"/>
                  </a:lnTo>
                  <a:lnTo>
                    <a:pt x="377" y="247"/>
                  </a:lnTo>
                  <a:lnTo>
                    <a:pt x="0" y="495"/>
                  </a:lnTo>
                  <a:lnTo>
                    <a:pt x="35" y="495"/>
                  </a:lnTo>
                  <a:lnTo>
                    <a:pt x="35" y="571"/>
                  </a:lnTo>
                  <a:lnTo>
                    <a:pt x="124" y="571"/>
                  </a:lnTo>
                  <a:lnTo>
                    <a:pt x="124" y="595"/>
                  </a:lnTo>
                  <a:lnTo>
                    <a:pt x="124" y="648"/>
                  </a:lnTo>
                  <a:lnTo>
                    <a:pt x="141" y="648"/>
                  </a:lnTo>
                  <a:lnTo>
                    <a:pt x="117" y="953"/>
                  </a:lnTo>
                  <a:lnTo>
                    <a:pt x="94" y="953"/>
                  </a:lnTo>
                  <a:lnTo>
                    <a:pt x="94" y="1024"/>
                  </a:lnTo>
                  <a:lnTo>
                    <a:pt x="94" y="1041"/>
                  </a:lnTo>
                  <a:lnTo>
                    <a:pt x="35" y="1041"/>
                  </a:lnTo>
                  <a:lnTo>
                    <a:pt x="35" y="1230"/>
                  </a:lnTo>
                  <a:lnTo>
                    <a:pt x="383" y="1230"/>
                  </a:lnTo>
                  <a:lnTo>
                    <a:pt x="1124" y="1230"/>
                  </a:lnTo>
                  <a:lnTo>
                    <a:pt x="1472" y="1230"/>
                  </a:lnTo>
                  <a:lnTo>
                    <a:pt x="1472" y="1041"/>
                  </a:lnTo>
                  <a:lnTo>
                    <a:pt x="1419" y="1041"/>
                  </a:lnTo>
                  <a:lnTo>
                    <a:pt x="1419" y="1024"/>
                  </a:lnTo>
                  <a:lnTo>
                    <a:pt x="1419" y="953"/>
                  </a:lnTo>
                  <a:lnTo>
                    <a:pt x="1389" y="953"/>
                  </a:lnTo>
                  <a:lnTo>
                    <a:pt x="1372" y="648"/>
                  </a:lnTo>
                  <a:lnTo>
                    <a:pt x="1389" y="648"/>
                  </a:lnTo>
                  <a:lnTo>
                    <a:pt x="1389" y="595"/>
                  </a:lnTo>
                  <a:close/>
                  <a:moveTo>
                    <a:pt x="836" y="595"/>
                  </a:moveTo>
                  <a:lnTo>
                    <a:pt x="836" y="648"/>
                  </a:lnTo>
                  <a:lnTo>
                    <a:pt x="859" y="648"/>
                  </a:lnTo>
                  <a:lnTo>
                    <a:pt x="836" y="953"/>
                  </a:lnTo>
                  <a:lnTo>
                    <a:pt x="812" y="953"/>
                  </a:lnTo>
                  <a:lnTo>
                    <a:pt x="812" y="1024"/>
                  </a:lnTo>
                  <a:lnTo>
                    <a:pt x="812" y="1041"/>
                  </a:lnTo>
                  <a:lnTo>
                    <a:pt x="700" y="1041"/>
                  </a:lnTo>
                  <a:lnTo>
                    <a:pt x="700" y="1024"/>
                  </a:lnTo>
                  <a:lnTo>
                    <a:pt x="700" y="953"/>
                  </a:lnTo>
                  <a:lnTo>
                    <a:pt x="671" y="953"/>
                  </a:lnTo>
                  <a:lnTo>
                    <a:pt x="653" y="648"/>
                  </a:lnTo>
                  <a:lnTo>
                    <a:pt x="671" y="648"/>
                  </a:lnTo>
                  <a:lnTo>
                    <a:pt x="671" y="595"/>
                  </a:lnTo>
                  <a:lnTo>
                    <a:pt x="671" y="571"/>
                  </a:lnTo>
                  <a:lnTo>
                    <a:pt x="836" y="571"/>
                  </a:lnTo>
                  <a:lnTo>
                    <a:pt x="836" y="595"/>
                  </a:lnTo>
                  <a:close/>
                  <a:moveTo>
                    <a:pt x="341" y="1041"/>
                  </a:moveTo>
                  <a:lnTo>
                    <a:pt x="341" y="1024"/>
                  </a:lnTo>
                  <a:lnTo>
                    <a:pt x="341" y="953"/>
                  </a:lnTo>
                  <a:lnTo>
                    <a:pt x="312" y="953"/>
                  </a:lnTo>
                  <a:lnTo>
                    <a:pt x="294" y="648"/>
                  </a:lnTo>
                  <a:lnTo>
                    <a:pt x="312" y="648"/>
                  </a:lnTo>
                  <a:lnTo>
                    <a:pt x="312" y="595"/>
                  </a:lnTo>
                  <a:lnTo>
                    <a:pt x="312" y="571"/>
                  </a:lnTo>
                  <a:lnTo>
                    <a:pt x="483" y="571"/>
                  </a:lnTo>
                  <a:lnTo>
                    <a:pt x="483" y="595"/>
                  </a:lnTo>
                  <a:lnTo>
                    <a:pt x="483" y="648"/>
                  </a:lnTo>
                  <a:lnTo>
                    <a:pt x="500" y="648"/>
                  </a:lnTo>
                  <a:lnTo>
                    <a:pt x="477" y="953"/>
                  </a:lnTo>
                  <a:lnTo>
                    <a:pt x="453" y="953"/>
                  </a:lnTo>
                  <a:lnTo>
                    <a:pt x="453" y="1024"/>
                  </a:lnTo>
                  <a:lnTo>
                    <a:pt x="453" y="1041"/>
                  </a:lnTo>
                  <a:lnTo>
                    <a:pt x="341" y="1041"/>
                  </a:lnTo>
                  <a:close/>
                  <a:moveTo>
                    <a:pt x="1195" y="953"/>
                  </a:moveTo>
                  <a:lnTo>
                    <a:pt x="1172" y="953"/>
                  </a:lnTo>
                  <a:lnTo>
                    <a:pt x="1172" y="1024"/>
                  </a:lnTo>
                  <a:lnTo>
                    <a:pt x="1172" y="1041"/>
                  </a:lnTo>
                  <a:lnTo>
                    <a:pt x="1060" y="1041"/>
                  </a:lnTo>
                  <a:lnTo>
                    <a:pt x="1060" y="1024"/>
                  </a:lnTo>
                  <a:lnTo>
                    <a:pt x="1060" y="953"/>
                  </a:lnTo>
                  <a:lnTo>
                    <a:pt x="1030" y="953"/>
                  </a:lnTo>
                  <a:lnTo>
                    <a:pt x="1012" y="648"/>
                  </a:lnTo>
                  <a:lnTo>
                    <a:pt x="1030" y="648"/>
                  </a:lnTo>
                  <a:lnTo>
                    <a:pt x="1030" y="595"/>
                  </a:lnTo>
                  <a:lnTo>
                    <a:pt x="1030" y="571"/>
                  </a:lnTo>
                  <a:lnTo>
                    <a:pt x="1195" y="571"/>
                  </a:lnTo>
                  <a:lnTo>
                    <a:pt x="1195" y="595"/>
                  </a:lnTo>
                  <a:lnTo>
                    <a:pt x="1195" y="648"/>
                  </a:lnTo>
                  <a:lnTo>
                    <a:pt x="1213" y="648"/>
                  </a:lnTo>
                  <a:lnTo>
                    <a:pt x="1195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7" name="Freeform 99"/>
            <p:cNvSpPr>
              <a:spLocks noChangeArrowheads="1"/>
            </p:cNvSpPr>
            <p:nvPr/>
          </p:nvSpPr>
          <p:spPr bwMode="auto">
            <a:xfrm>
              <a:off x="3360717" y="7321659"/>
              <a:ext cx="476029" cy="523483"/>
            </a:xfrm>
            <a:custGeom>
              <a:avLst/>
              <a:gdLst>
                <a:gd name="T0" fmla="*/ 924 w 1149"/>
                <a:gd name="T1" fmla="*/ 259 h 1266"/>
                <a:gd name="T2" fmla="*/ 924 w 1149"/>
                <a:gd name="T3" fmla="*/ 259 h 1266"/>
                <a:gd name="T4" fmla="*/ 41 w 1149"/>
                <a:gd name="T5" fmla="*/ 912 h 1266"/>
                <a:gd name="T6" fmla="*/ 524 w 1149"/>
                <a:gd name="T7" fmla="*/ 1030 h 1266"/>
                <a:gd name="T8" fmla="*/ 712 w 1149"/>
                <a:gd name="T9" fmla="*/ 830 h 1266"/>
                <a:gd name="T10" fmla="*/ 1001 w 1149"/>
                <a:gd name="T11" fmla="*/ 766 h 1266"/>
                <a:gd name="T12" fmla="*/ 924 w 1149"/>
                <a:gd name="T13" fmla="*/ 259 h 1266"/>
                <a:gd name="T14" fmla="*/ 259 w 1149"/>
                <a:gd name="T15" fmla="*/ 354 h 1266"/>
                <a:gd name="T16" fmla="*/ 259 w 1149"/>
                <a:gd name="T17" fmla="*/ 354 h 1266"/>
                <a:gd name="T18" fmla="*/ 353 w 1149"/>
                <a:gd name="T19" fmla="*/ 295 h 1266"/>
                <a:gd name="T20" fmla="*/ 412 w 1149"/>
                <a:gd name="T21" fmla="*/ 389 h 1266"/>
                <a:gd name="T22" fmla="*/ 318 w 1149"/>
                <a:gd name="T23" fmla="*/ 448 h 1266"/>
                <a:gd name="T24" fmla="*/ 259 w 1149"/>
                <a:gd name="T25" fmla="*/ 354 h 1266"/>
                <a:gd name="T26" fmla="*/ 247 w 1149"/>
                <a:gd name="T27" fmla="*/ 660 h 1266"/>
                <a:gd name="T28" fmla="*/ 247 w 1149"/>
                <a:gd name="T29" fmla="*/ 660 h 1266"/>
                <a:gd name="T30" fmla="*/ 147 w 1149"/>
                <a:gd name="T31" fmla="*/ 624 h 1266"/>
                <a:gd name="T32" fmla="*/ 182 w 1149"/>
                <a:gd name="T33" fmla="*/ 518 h 1266"/>
                <a:gd name="T34" fmla="*/ 288 w 1149"/>
                <a:gd name="T35" fmla="*/ 560 h 1266"/>
                <a:gd name="T36" fmla="*/ 247 w 1149"/>
                <a:gd name="T37" fmla="*/ 660 h 1266"/>
                <a:gd name="T38" fmla="*/ 612 w 1149"/>
                <a:gd name="T39" fmla="*/ 342 h 1266"/>
                <a:gd name="T40" fmla="*/ 612 w 1149"/>
                <a:gd name="T41" fmla="*/ 342 h 1266"/>
                <a:gd name="T42" fmla="*/ 506 w 1149"/>
                <a:gd name="T43" fmla="*/ 324 h 1266"/>
                <a:gd name="T44" fmla="*/ 524 w 1149"/>
                <a:gd name="T45" fmla="*/ 218 h 1266"/>
                <a:gd name="T46" fmla="*/ 630 w 1149"/>
                <a:gd name="T47" fmla="*/ 236 h 1266"/>
                <a:gd name="T48" fmla="*/ 612 w 1149"/>
                <a:gd name="T49" fmla="*/ 342 h 1266"/>
                <a:gd name="T50" fmla="*/ 730 w 1149"/>
                <a:gd name="T51" fmla="*/ 354 h 1266"/>
                <a:gd name="T52" fmla="*/ 730 w 1149"/>
                <a:gd name="T53" fmla="*/ 354 h 1266"/>
                <a:gd name="T54" fmla="*/ 812 w 1149"/>
                <a:gd name="T55" fmla="*/ 283 h 1266"/>
                <a:gd name="T56" fmla="*/ 883 w 1149"/>
                <a:gd name="T57" fmla="*/ 365 h 1266"/>
                <a:gd name="T58" fmla="*/ 801 w 1149"/>
                <a:gd name="T59" fmla="*/ 436 h 1266"/>
                <a:gd name="T60" fmla="*/ 730 w 1149"/>
                <a:gd name="T61" fmla="*/ 354 h 1266"/>
                <a:gd name="T62" fmla="*/ 341 w 1149"/>
                <a:gd name="T63" fmla="*/ 1077 h 1266"/>
                <a:gd name="T64" fmla="*/ 341 w 1149"/>
                <a:gd name="T65" fmla="*/ 1077 h 1266"/>
                <a:gd name="T66" fmla="*/ 188 w 1149"/>
                <a:gd name="T67" fmla="*/ 1024 h 1266"/>
                <a:gd name="T68" fmla="*/ 265 w 1149"/>
                <a:gd name="T69" fmla="*/ 882 h 1266"/>
                <a:gd name="T70" fmla="*/ 424 w 1149"/>
                <a:gd name="T71" fmla="*/ 936 h 1266"/>
                <a:gd name="T72" fmla="*/ 341 w 1149"/>
                <a:gd name="T73" fmla="*/ 1077 h 1266"/>
                <a:gd name="T74" fmla="*/ 883 w 1149"/>
                <a:gd name="T75" fmla="*/ 630 h 1266"/>
                <a:gd name="T76" fmla="*/ 883 w 1149"/>
                <a:gd name="T77" fmla="*/ 630 h 1266"/>
                <a:gd name="T78" fmla="*/ 883 w 1149"/>
                <a:gd name="T79" fmla="*/ 518 h 1266"/>
                <a:gd name="T80" fmla="*/ 989 w 1149"/>
                <a:gd name="T81" fmla="*/ 518 h 1266"/>
                <a:gd name="T82" fmla="*/ 989 w 1149"/>
                <a:gd name="T83" fmla="*/ 630 h 1266"/>
                <a:gd name="T84" fmla="*/ 883 w 1149"/>
                <a:gd name="T85" fmla="*/ 63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9" h="1266">
                  <a:moveTo>
                    <a:pt x="924" y="259"/>
                  </a:moveTo>
                  <a:lnTo>
                    <a:pt x="924" y="259"/>
                  </a:lnTo>
                  <a:cubicBezTo>
                    <a:pt x="653" y="0"/>
                    <a:pt x="0" y="118"/>
                    <a:pt x="41" y="912"/>
                  </a:cubicBezTo>
                  <a:cubicBezTo>
                    <a:pt x="59" y="1224"/>
                    <a:pt x="453" y="1265"/>
                    <a:pt x="524" y="1030"/>
                  </a:cubicBezTo>
                  <a:cubicBezTo>
                    <a:pt x="542" y="965"/>
                    <a:pt x="606" y="825"/>
                    <a:pt x="712" y="830"/>
                  </a:cubicBezTo>
                  <a:cubicBezTo>
                    <a:pt x="842" y="841"/>
                    <a:pt x="918" y="853"/>
                    <a:pt x="1001" y="766"/>
                  </a:cubicBezTo>
                  <a:cubicBezTo>
                    <a:pt x="1113" y="648"/>
                    <a:pt x="1148" y="465"/>
                    <a:pt x="924" y="259"/>
                  </a:cubicBezTo>
                  <a:close/>
                  <a:moveTo>
                    <a:pt x="259" y="354"/>
                  </a:moveTo>
                  <a:lnTo>
                    <a:pt x="259" y="354"/>
                  </a:lnTo>
                  <a:cubicBezTo>
                    <a:pt x="271" y="312"/>
                    <a:pt x="312" y="283"/>
                    <a:pt x="353" y="295"/>
                  </a:cubicBezTo>
                  <a:cubicBezTo>
                    <a:pt x="400" y="306"/>
                    <a:pt x="424" y="348"/>
                    <a:pt x="412" y="389"/>
                  </a:cubicBezTo>
                  <a:cubicBezTo>
                    <a:pt x="400" y="430"/>
                    <a:pt x="359" y="459"/>
                    <a:pt x="318" y="448"/>
                  </a:cubicBezTo>
                  <a:cubicBezTo>
                    <a:pt x="277" y="436"/>
                    <a:pt x="247" y="395"/>
                    <a:pt x="259" y="354"/>
                  </a:cubicBezTo>
                  <a:close/>
                  <a:moveTo>
                    <a:pt x="247" y="660"/>
                  </a:moveTo>
                  <a:lnTo>
                    <a:pt x="247" y="660"/>
                  </a:lnTo>
                  <a:cubicBezTo>
                    <a:pt x="212" y="677"/>
                    <a:pt x="165" y="660"/>
                    <a:pt x="147" y="624"/>
                  </a:cubicBezTo>
                  <a:cubicBezTo>
                    <a:pt x="129" y="583"/>
                    <a:pt x="147" y="536"/>
                    <a:pt x="182" y="518"/>
                  </a:cubicBezTo>
                  <a:cubicBezTo>
                    <a:pt x="224" y="501"/>
                    <a:pt x="271" y="518"/>
                    <a:pt x="288" y="560"/>
                  </a:cubicBezTo>
                  <a:cubicBezTo>
                    <a:pt x="306" y="595"/>
                    <a:pt x="288" y="642"/>
                    <a:pt x="247" y="660"/>
                  </a:cubicBezTo>
                  <a:close/>
                  <a:moveTo>
                    <a:pt x="612" y="342"/>
                  </a:moveTo>
                  <a:lnTo>
                    <a:pt x="612" y="342"/>
                  </a:lnTo>
                  <a:cubicBezTo>
                    <a:pt x="577" y="371"/>
                    <a:pt x="530" y="359"/>
                    <a:pt x="506" y="324"/>
                  </a:cubicBezTo>
                  <a:cubicBezTo>
                    <a:pt x="483" y="289"/>
                    <a:pt x="489" y="242"/>
                    <a:pt x="524" y="218"/>
                  </a:cubicBezTo>
                  <a:cubicBezTo>
                    <a:pt x="559" y="195"/>
                    <a:pt x="606" y="200"/>
                    <a:pt x="630" y="236"/>
                  </a:cubicBezTo>
                  <a:cubicBezTo>
                    <a:pt x="659" y="271"/>
                    <a:pt x="648" y="318"/>
                    <a:pt x="612" y="342"/>
                  </a:cubicBezTo>
                  <a:close/>
                  <a:moveTo>
                    <a:pt x="730" y="354"/>
                  </a:moveTo>
                  <a:lnTo>
                    <a:pt x="730" y="354"/>
                  </a:lnTo>
                  <a:cubicBezTo>
                    <a:pt x="730" y="312"/>
                    <a:pt x="771" y="277"/>
                    <a:pt x="812" y="283"/>
                  </a:cubicBezTo>
                  <a:cubicBezTo>
                    <a:pt x="854" y="289"/>
                    <a:pt x="889" y="324"/>
                    <a:pt x="883" y="365"/>
                  </a:cubicBezTo>
                  <a:cubicBezTo>
                    <a:pt x="877" y="412"/>
                    <a:pt x="842" y="442"/>
                    <a:pt x="801" y="436"/>
                  </a:cubicBezTo>
                  <a:cubicBezTo>
                    <a:pt x="759" y="436"/>
                    <a:pt x="724" y="395"/>
                    <a:pt x="730" y="354"/>
                  </a:cubicBezTo>
                  <a:close/>
                  <a:moveTo>
                    <a:pt x="341" y="1077"/>
                  </a:moveTo>
                  <a:lnTo>
                    <a:pt x="341" y="1077"/>
                  </a:lnTo>
                  <a:cubicBezTo>
                    <a:pt x="277" y="1100"/>
                    <a:pt x="212" y="1077"/>
                    <a:pt x="188" y="1024"/>
                  </a:cubicBezTo>
                  <a:cubicBezTo>
                    <a:pt x="165" y="971"/>
                    <a:pt x="200" y="912"/>
                    <a:pt x="265" y="882"/>
                  </a:cubicBezTo>
                  <a:cubicBezTo>
                    <a:pt x="330" y="859"/>
                    <a:pt x="400" y="882"/>
                    <a:pt x="424" y="936"/>
                  </a:cubicBezTo>
                  <a:cubicBezTo>
                    <a:pt x="441" y="989"/>
                    <a:pt x="406" y="1053"/>
                    <a:pt x="341" y="1077"/>
                  </a:cubicBezTo>
                  <a:close/>
                  <a:moveTo>
                    <a:pt x="883" y="630"/>
                  </a:moveTo>
                  <a:lnTo>
                    <a:pt x="883" y="630"/>
                  </a:lnTo>
                  <a:cubicBezTo>
                    <a:pt x="854" y="601"/>
                    <a:pt x="854" y="548"/>
                    <a:pt x="883" y="518"/>
                  </a:cubicBezTo>
                  <a:cubicBezTo>
                    <a:pt x="913" y="489"/>
                    <a:pt x="960" y="489"/>
                    <a:pt x="989" y="518"/>
                  </a:cubicBezTo>
                  <a:cubicBezTo>
                    <a:pt x="1019" y="548"/>
                    <a:pt x="1019" y="601"/>
                    <a:pt x="989" y="630"/>
                  </a:cubicBezTo>
                  <a:cubicBezTo>
                    <a:pt x="960" y="660"/>
                    <a:pt x="913" y="660"/>
                    <a:pt x="883" y="6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8" name="Freeform 100"/>
            <p:cNvSpPr>
              <a:spLocks noChangeArrowheads="1"/>
            </p:cNvSpPr>
            <p:nvPr/>
          </p:nvSpPr>
          <p:spPr bwMode="auto">
            <a:xfrm>
              <a:off x="3566812" y="7538714"/>
              <a:ext cx="375717" cy="368446"/>
            </a:xfrm>
            <a:custGeom>
              <a:avLst/>
              <a:gdLst>
                <a:gd name="T0" fmla="*/ 424 w 908"/>
                <a:gd name="T1" fmla="*/ 635 h 889"/>
                <a:gd name="T2" fmla="*/ 424 w 908"/>
                <a:gd name="T3" fmla="*/ 635 h 889"/>
                <a:gd name="T4" fmla="*/ 448 w 908"/>
                <a:gd name="T5" fmla="*/ 618 h 889"/>
                <a:gd name="T6" fmla="*/ 442 w 908"/>
                <a:gd name="T7" fmla="*/ 612 h 889"/>
                <a:gd name="T8" fmla="*/ 819 w 908"/>
                <a:gd name="T9" fmla="*/ 183 h 889"/>
                <a:gd name="T10" fmla="*/ 731 w 908"/>
                <a:gd name="T11" fmla="*/ 89 h 889"/>
                <a:gd name="T12" fmla="*/ 301 w 908"/>
                <a:gd name="T13" fmla="*/ 470 h 889"/>
                <a:gd name="T14" fmla="*/ 295 w 908"/>
                <a:gd name="T15" fmla="*/ 465 h 889"/>
                <a:gd name="T16" fmla="*/ 271 w 908"/>
                <a:gd name="T17" fmla="*/ 488 h 889"/>
                <a:gd name="T18" fmla="*/ 277 w 908"/>
                <a:gd name="T19" fmla="*/ 494 h 889"/>
                <a:gd name="T20" fmla="*/ 183 w 908"/>
                <a:gd name="T21" fmla="*/ 641 h 889"/>
                <a:gd name="T22" fmla="*/ 171 w 908"/>
                <a:gd name="T23" fmla="*/ 641 h 889"/>
                <a:gd name="T24" fmla="*/ 171 w 908"/>
                <a:gd name="T25" fmla="*/ 641 h 889"/>
                <a:gd name="T26" fmla="*/ 148 w 908"/>
                <a:gd name="T27" fmla="*/ 641 h 889"/>
                <a:gd name="T28" fmla="*/ 142 w 908"/>
                <a:gd name="T29" fmla="*/ 641 h 889"/>
                <a:gd name="T30" fmla="*/ 136 w 908"/>
                <a:gd name="T31" fmla="*/ 647 h 889"/>
                <a:gd name="T32" fmla="*/ 130 w 908"/>
                <a:gd name="T33" fmla="*/ 647 h 889"/>
                <a:gd name="T34" fmla="*/ 118 w 908"/>
                <a:gd name="T35" fmla="*/ 653 h 889"/>
                <a:gd name="T36" fmla="*/ 118 w 908"/>
                <a:gd name="T37" fmla="*/ 653 h 889"/>
                <a:gd name="T38" fmla="*/ 106 w 908"/>
                <a:gd name="T39" fmla="*/ 659 h 889"/>
                <a:gd name="T40" fmla="*/ 106 w 908"/>
                <a:gd name="T41" fmla="*/ 659 h 889"/>
                <a:gd name="T42" fmla="*/ 101 w 908"/>
                <a:gd name="T43" fmla="*/ 665 h 889"/>
                <a:gd name="T44" fmla="*/ 95 w 908"/>
                <a:gd name="T45" fmla="*/ 665 h 889"/>
                <a:gd name="T46" fmla="*/ 89 w 908"/>
                <a:gd name="T47" fmla="*/ 676 h 889"/>
                <a:gd name="T48" fmla="*/ 65 w 908"/>
                <a:gd name="T49" fmla="*/ 724 h 889"/>
                <a:gd name="T50" fmla="*/ 0 w 908"/>
                <a:gd name="T51" fmla="*/ 859 h 889"/>
                <a:gd name="T52" fmla="*/ 201 w 908"/>
                <a:gd name="T53" fmla="*/ 847 h 889"/>
                <a:gd name="T54" fmla="*/ 242 w 908"/>
                <a:gd name="T55" fmla="*/ 812 h 889"/>
                <a:gd name="T56" fmla="*/ 265 w 908"/>
                <a:gd name="T57" fmla="*/ 724 h 889"/>
                <a:gd name="T58" fmla="*/ 413 w 908"/>
                <a:gd name="T59" fmla="*/ 629 h 889"/>
                <a:gd name="T60" fmla="*/ 424 w 908"/>
                <a:gd name="T61" fmla="*/ 63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889">
                  <a:moveTo>
                    <a:pt x="424" y="635"/>
                  </a:moveTo>
                  <a:lnTo>
                    <a:pt x="424" y="635"/>
                  </a:lnTo>
                  <a:cubicBezTo>
                    <a:pt x="448" y="618"/>
                    <a:pt x="448" y="618"/>
                    <a:pt x="448" y="618"/>
                  </a:cubicBezTo>
                  <a:cubicBezTo>
                    <a:pt x="442" y="612"/>
                    <a:pt x="442" y="612"/>
                    <a:pt x="442" y="612"/>
                  </a:cubicBezTo>
                  <a:cubicBezTo>
                    <a:pt x="583" y="447"/>
                    <a:pt x="677" y="341"/>
                    <a:pt x="819" y="183"/>
                  </a:cubicBezTo>
                  <a:cubicBezTo>
                    <a:pt x="907" y="83"/>
                    <a:pt x="825" y="0"/>
                    <a:pt x="731" y="89"/>
                  </a:cubicBezTo>
                  <a:cubicBezTo>
                    <a:pt x="566" y="236"/>
                    <a:pt x="460" y="323"/>
                    <a:pt x="301" y="470"/>
                  </a:cubicBezTo>
                  <a:cubicBezTo>
                    <a:pt x="295" y="465"/>
                    <a:pt x="295" y="465"/>
                    <a:pt x="295" y="465"/>
                  </a:cubicBezTo>
                  <a:cubicBezTo>
                    <a:pt x="271" y="488"/>
                    <a:pt x="271" y="488"/>
                    <a:pt x="271" y="488"/>
                  </a:cubicBezTo>
                  <a:cubicBezTo>
                    <a:pt x="277" y="494"/>
                    <a:pt x="277" y="494"/>
                    <a:pt x="277" y="494"/>
                  </a:cubicBezTo>
                  <a:cubicBezTo>
                    <a:pt x="248" y="547"/>
                    <a:pt x="218" y="588"/>
                    <a:pt x="183" y="641"/>
                  </a:cubicBezTo>
                  <a:cubicBezTo>
                    <a:pt x="183" y="641"/>
                    <a:pt x="177" y="641"/>
                    <a:pt x="171" y="641"/>
                  </a:cubicBezTo>
                  <a:lnTo>
                    <a:pt x="171" y="641"/>
                  </a:lnTo>
                  <a:cubicBezTo>
                    <a:pt x="165" y="641"/>
                    <a:pt x="153" y="641"/>
                    <a:pt x="148" y="641"/>
                  </a:cubicBezTo>
                  <a:cubicBezTo>
                    <a:pt x="148" y="641"/>
                    <a:pt x="148" y="641"/>
                    <a:pt x="142" y="641"/>
                  </a:cubicBezTo>
                  <a:cubicBezTo>
                    <a:pt x="142" y="641"/>
                    <a:pt x="136" y="641"/>
                    <a:pt x="136" y="647"/>
                  </a:cubicBezTo>
                  <a:cubicBezTo>
                    <a:pt x="130" y="647"/>
                    <a:pt x="130" y="647"/>
                    <a:pt x="130" y="647"/>
                  </a:cubicBezTo>
                  <a:cubicBezTo>
                    <a:pt x="130" y="647"/>
                    <a:pt x="124" y="647"/>
                    <a:pt x="118" y="653"/>
                  </a:cubicBezTo>
                  <a:lnTo>
                    <a:pt x="118" y="653"/>
                  </a:lnTo>
                  <a:cubicBezTo>
                    <a:pt x="118" y="653"/>
                    <a:pt x="112" y="653"/>
                    <a:pt x="106" y="659"/>
                  </a:cubicBezTo>
                  <a:lnTo>
                    <a:pt x="106" y="659"/>
                  </a:lnTo>
                  <a:cubicBezTo>
                    <a:pt x="101" y="659"/>
                    <a:pt x="101" y="665"/>
                    <a:pt x="101" y="665"/>
                  </a:cubicBezTo>
                  <a:cubicBezTo>
                    <a:pt x="95" y="665"/>
                    <a:pt x="95" y="665"/>
                    <a:pt x="95" y="665"/>
                  </a:cubicBezTo>
                  <a:cubicBezTo>
                    <a:pt x="95" y="671"/>
                    <a:pt x="89" y="671"/>
                    <a:pt x="89" y="676"/>
                  </a:cubicBezTo>
                  <a:cubicBezTo>
                    <a:pt x="71" y="688"/>
                    <a:pt x="65" y="706"/>
                    <a:pt x="65" y="724"/>
                  </a:cubicBezTo>
                  <a:cubicBezTo>
                    <a:pt x="53" y="759"/>
                    <a:pt x="59" y="847"/>
                    <a:pt x="0" y="859"/>
                  </a:cubicBezTo>
                  <a:cubicBezTo>
                    <a:pt x="0" y="859"/>
                    <a:pt x="124" y="888"/>
                    <a:pt x="201" y="847"/>
                  </a:cubicBezTo>
                  <a:cubicBezTo>
                    <a:pt x="218" y="836"/>
                    <a:pt x="230" y="829"/>
                    <a:pt x="242" y="812"/>
                  </a:cubicBezTo>
                  <a:cubicBezTo>
                    <a:pt x="265" y="788"/>
                    <a:pt x="271" y="753"/>
                    <a:pt x="265" y="724"/>
                  </a:cubicBezTo>
                  <a:cubicBezTo>
                    <a:pt x="318" y="688"/>
                    <a:pt x="360" y="665"/>
                    <a:pt x="413" y="629"/>
                  </a:cubicBezTo>
                  <a:lnTo>
                    <a:pt x="424" y="6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9" name="Freeform 101"/>
            <p:cNvSpPr>
              <a:spLocks noChangeArrowheads="1"/>
            </p:cNvSpPr>
            <p:nvPr/>
          </p:nvSpPr>
          <p:spPr bwMode="auto">
            <a:xfrm>
              <a:off x="8239561" y="6053988"/>
              <a:ext cx="304586" cy="439582"/>
            </a:xfrm>
            <a:custGeom>
              <a:avLst/>
              <a:gdLst>
                <a:gd name="T0" fmla="*/ 0 w 737"/>
                <a:gd name="T1" fmla="*/ 323 h 1061"/>
                <a:gd name="T2" fmla="*/ 35 w 737"/>
                <a:gd name="T3" fmla="*/ 1060 h 1061"/>
                <a:gd name="T4" fmla="*/ 736 w 737"/>
                <a:gd name="T5" fmla="*/ 1024 h 1061"/>
                <a:gd name="T6" fmla="*/ 724 w 737"/>
                <a:gd name="T7" fmla="*/ 6 h 1061"/>
                <a:gd name="T8" fmla="*/ 12 w 737"/>
                <a:gd name="T9" fmla="*/ 6 h 1061"/>
                <a:gd name="T10" fmla="*/ 171 w 737"/>
                <a:gd name="T11" fmla="*/ 983 h 1061"/>
                <a:gd name="T12" fmla="*/ 82 w 737"/>
                <a:gd name="T13" fmla="*/ 989 h 1061"/>
                <a:gd name="T14" fmla="*/ 82 w 737"/>
                <a:gd name="T15" fmla="*/ 895 h 1061"/>
                <a:gd name="T16" fmla="*/ 171 w 737"/>
                <a:gd name="T17" fmla="*/ 983 h 1061"/>
                <a:gd name="T18" fmla="*/ 165 w 737"/>
                <a:gd name="T19" fmla="*/ 818 h 1061"/>
                <a:gd name="T20" fmla="*/ 76 w 737"/>
                <a:gd name="T21" fmla="*/ 736 h 1061"/>
                <a:gd name="T22" fmla="*/ 171 w 737"/>
                <a:gd name="T23" fmla="*/ 736 h 1061"/>
                <a:gd name="T24" fmla="*/ 171 w 737"/>
                <a:gd name="T25" fmla="*/ 647 h 1061"/>
                <a:gd name="T26" fmla="*/ 76 w 737"/>
                <a:gd name="T27" fmla="*/ 647 h 1061"/>
                <a:gd name="T28" fmla="*/ 165 w 737"/>
                <a:gd name="T29" fmla="*/ 565 h 1061"/>
                <a:gd name="T30" fmla="*/ 335 w 737"/>
                <a:gd name="T31" fmla="*/ 983 h 1061"/>
                <a:gd name="T32" fmla="*/ 247 w 737"/>
                <a:gd name="T33" fmla="*/ 989 h 1061"/>
                <a:gd name="T34" fmla="*/ 247 w 737"/>
                <a:gd name="T35" fmla="*/ 895 h 1061"/>
                <a:gd name="T36" fmla="*/ 335 w 737"/>
                <a:gd name="T37" fmla="*/ 983 h 1061"/>
                <a:gd name="T38" fmla="*/ 329 w 737"/>
                <a:gd name="T39" fmla="*/ 818 h 1061"/>
                <a:gd name="T40" fmla="*/ 241 w 737"/>
                <a:gd name="T41" fmla="*/ 736 h 1061"/>
                <a:gd name="T42" fmla="*/ 335 w 737"/>
                <a:gd name="T43" fmla="*/ 736 h 1061"/>
                <a:gd name="T44" fmla="*/ 335 w 737"/>
                <a:gd name="T45" fmla="*/ 647 h 1061"/>
                <a:gd name="T46" fmla="*/ 241 w 737"/>
                <a:gd name="T47" fmla="*/ 647 h 1061"/>
                <a:gd name="T48" fmla="*/ 329 w 737"/>
                <a:gd name="T49" fmla="*/ 565 h 1061"/>
                <a:gd name="T50" fmla="*/ 335 w 737"/>
                <a:gd name="T51" fmla="*/ 482 h 1061"/>
                <a:gd name="T52" fmla="*/ 82 w 737"/>
                <a:gd name="T53" fmla="*/ 488 h 1061"/>
                <a:gd name="T54" fmla="*/ 82 w 737"/>
                <a:gd name="T55" fmla="*/ 400 h 1061"/>
                <a:gd name="T56" fmla="*/ 335 w 737"/>
                <a:gd name="T57" fmla="*/ 482 h 1061"/>
                <a:gd name="T58" fmla="*/ 494 w 737"/>
                <a:gd name="T59" fmla="*/ 989 h 1061"/>
                <a:gd name="T60" fmla="*/ 412 w 737"/>
                <a:gd name="T61" fmla="*/ 901 h 1061"/>
                <a:gd name="T62" fmla="*/ 500 w 737"/>
                <a:gd name="T63" fmla="*/ 901 h 1061"/>
                <a:gd name="T64" fmla="*/ 500 w 737"/>
                <a:gd name="T65" fmla="*/ 812 h 1061"/>
                <a:gd name="T66" fmla="*/ 412 w 737"/>
                <a:gd name="T67" fmla="*/ 812 h 1061"/>
                <a:gd name="T68" fmla="*/ 494 w 737"/>
                <a:gd name="T69" fmla="*/ 730 h 1061"/>
                <a:gd name="T70" fmla="*/ 500 w 737"/>
                <a:gd name="T71" fmla="*/ 647 h 1061"/>
                <a:gd name="T72" fmla="*/ 418 w 737"/>
                <a:gd name="T73" fmla="*/ 653 h 1061"/>
                <a:gd name="T74" fmla="*/ 418 w 737"/>
                <a:gd name="T75" fmla="*/ 565 h 1061"/>
                <a:gd name="T76" fmla="*/ 500 w 737"/>
                <a:gd name="T77" fmla="*/ 647 h 1061"/>
                <a:gd name="T78" fmla="*/ 494 w 737"/>
                <a:gd name="T79" fmla="*/ 488 h 1061"/>
                <a:gd name="T80" fmla="*/ 412 w 737"/>
                <a:gd name="T81" fmla="*/ 406 h 1061"/>
                <a:gd name="T82" fmla="*/ 500 w 737"/>
                <a:gd name="T83" fmla="*/ 406 h 1061"/>
                <a:gd name="T84" fmla="*/ 665 w 737"/>
                <a:gd name="T85" fmla="*/ 983 h 1061"/>
                <a:gd name="T86" fmla="*/ 577 w 737"/>
                <a:gd name="T87" fmla="*/ 983 h 1061"/>
                <a:gd name="T88" fmla="*/ 659 w 737"/>
                <a:gd name="T89" fmla="*/ 895 h 1061"/>
                <a:gd name="T90" fmla="*/ 665 w 737"/>
                <a:gd name="T91" fmla="*/ 812 h 1061"/>
                <a:gd name="T92" fmla="*/ 583 w 737"/>
                <a:gd name="T93" fmla="*/ 818 h 1061"/>
                <a:gd name="T94" fmla="*/ 583 w 737"/>
                <a:gd name="T95" fmla="*/ 730 h 1061"/>
                <a:gd name="T96" fmla="*/ 665 w 737"/>
                <a:gd name="T97" fmla="*/ 812 h 1061"/>
                <a:gd name="T98" fmla="*/ 659 w 737"/>
                <a:gd name="T99" fmla="*/ 653 h 1061"/>
                <a:gd name="T100" fmla="*/ 577 w 737"/>
                <a:gd name="T101" fmla="*/ 571 h 1061"/>
                <a:gd name="T102" fmla="*/ 665 w 737"/>
                <a:gd name="T103" fmla="*/ 571 h 1061"/>
                <a:gd name="T104" fmla="*/ 665 w 737"/>
                <a:gd name="T105" fmla="*/ 482 h 1061"/>
                <a:gd name="T106" fmla="*/ 577 w 737"/>
                <a:gd name="T107" fmla="*/ 482 h 1061"/>
                <a:gd name="T108" fmla="*/ 659 w 737"/>
                <a:gd name="T109" fmla="*/ 400 h 1061"/>
                <a:gd name="T110" fmla="*/ 65 w 737"/>
                <a:gd name="T111" fmla="*/ 76 h 1061"/>
                <a:gd name="T112" fmla="*/ 82 w 737"/>
                <a:gd name="T113" fmla="*/ 58 h 1061"/>
                <a:gd name="T114" fmla="*/ 683 w 737"/>
                <a:gd name="T115" fmla="*/ 76 h 1061"/>
                <a:gd name="T116" fmla="*/ 659 w 737"/>
                <a:gd name="T117" fmla="*/ 265 h 1061"/>
                <a:gd name="T118" fmla="*/ 65 w 737"/>
                <a:gd name="T119" fmla="*/ 247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7" h="1061">
                  <a:moveTo>
                    <a:pt x="0" y="312"/>
                  </a:moveTo>
                  <a:lnTo>
                    <a:pt x="0" y="312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1036"/>
                    <a:pt x="6" y="1042"/>
                    <a:pt x="12" y="1048"/>
                  </a:cubicBezTo>
                  <a:cubicBezTo>
                    <a:pt x="17" y="1054"/>
                    <a:pt x="29" y="1060"/>
                    <a:pt x="35" y="1060"/>
                  </a:cubicBezTo>
                  <a:cubicBezTo>
                    <a:pt x="700" y="1060"/>
                    <a:pt x="700" y="1060"/>
                    <a:pt x="700" y="1060"/>
                  </a:cubicBezTo>
                  <a:cubicBezTo>
                    <a:pt x="712" y="1060"/>
                    <a:pt x="718" y="1054"/>
                    <a:pt x="724" y="1048"/>
                  </a:cubicBezTo>
                  <a:cubicBezTo>
                    <a:pt x="736" y="1042"/>
                    <a:pt x="736" y="1036"/>
                    <a:pt x="736" y="1024"/>
                  </a:cubicBezTo>
                  <a:cubicBezTo>
                    <a:pt x="736" y="323"/>
                    <a:pt x="736" y="323"/>
                    <a:pt x="736" y="323"/>
                  </a:cubicBezTo>
                  <a:cubicBezTo>
                    <a:pt x="736" y="35"/>
                    <a:pt x="736" y="35"/>
                    <a:pt x="736" y="35"/>
                  </a:cubicBezTo>
                  <a:cubicBezTo>
                    <a:pt x="736" y="23"/>
                    <a:pt x="736" y="17"/>
                    <a:pt x="724" y="6"/>
                  </a:cubicBezTo>
                  <a:cubicBezTo>
                    <a:pt x="718" y="0"/>
                    <a:pt x="712" y="0"/>
                    <a:pt x="70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0"/>
                    <a:pt x="17" y="0"/>
                    <a:pt x="12" y="6"/>
                  </a:cubicBezTo>
                  <a:cubicBezTo>
                    <a:pt x="6" y="17"/>
                    <a:pt x="0" y="23"/>
                    <a:pt x="0" y="35"/>
                  </a:cubicBezTo>
                  <a:cubicBezTo>
                    <a:pt x="0" y="312"/>
                    <a:pt x="0" y="312"/>
                    <a:pt x="0" y="312"/>
                  </a:cubicBezTo>
                  <a:close/>
                  <a:moveTo>
                    <a:pt x="171" y="983"/>
                  </a:moveTo>
                  <a:lnTo>
                    <a:pt x="171" y="983"/>
                  </a:lnTo>
                  <a:lnTo>
                    <a:pt x="165" y="989"/>
                  </a:lnTo>
                  <a:cubicBezTo>
                    <a:pt x="82" y="989"/>
                    <a:pt x="82" y="989"/>
                    <a:pt x="82" y="989"/>
                  </a:cubicBezTo>
                  <a:lnTo>
                    <a:pt x="76" y="983"/>
                  </a:lnTo>
                  <a:cubicBezTo>
                    <a:pt x="76" y="901"/>
                    <a:pt x="76" y="901"/>
                    <a:pt x="76" y="901"/>
                  </a:cubicBezTo>
                  <a:lnTo>
                    <a:pt x="82" y="895"/>
                  </a:lnTo>
                  <a:cubicBezTo>
                    <a:pt x="165" y="895"/>
                    <a:pt x="165" y="895"/>
                    <a:pt x="165" y="895"/>
                  </a:cubicBezTo>
                  <a:lnTo>
                    <a:pt x="171" y="901"/>
                  </a:lnTo>
                  <a:lnTo>
                    <a:pt x="171" y="983"/>
                  </a:lnTo>
                  <a:close/>
                  <a:moveTo>
                    <a:pt x="171" y="812"/>
                  </a:moveTo>
                  <a:lnTo>
                    <a:pt x="171" y="812"/>
                  </a:lnTo>
                  <a:cubicBezTo>
                    <a:pt x="171" y="818"/>
                    <a:pt x="165" y="818"/>
                    <a:pt x="165" y="818"/>
                  </a:cubicBezTo>
                  <a:cubicBezTo>
                    <a:pt x="82" y="818"/>
                    <a:pt x="82" y="818"/>
                    <a:pt x="82" y="818"/>
                  </a:cubicBezTo>
                  <a:cubicBezTo>
                    <a:pt x="82" y="818"/>
                    <a:pt x="76" y="818"/>
                    <a:pt x="76" y="812"/>
                  </a:cubicBezTo>
                  <a:cubicBezTo>
                    <a:pt x="76" y="736"/>
                    <a:pt x="76" y="736"/>
                    <a:pt x="76" y="736"/>
                  </a:cubicBezTo>
                  <a:cubicBezTo>
                    <a:pt x="76" y="730"/>
                    <a:pt x="82" y="730"/>
                    <a:pt x="82" y="730"/>
                  </a:cubicBezTo>
                  <a:cubicBezTo>
                    <a:pt x="165" y="730"/>
                    <a:pt x="165" y="730"/>
                    <a:pt x="165" y="730"/>
                  </a:cubicBezTo>
                  <a:cubicBezTo>
                    <a:pt x="165" y="730"/>
                    <a:pt x="171" y="730"/>
                    <a:pt x="171" y="736"/>
                  </a:cubicBezTo>
                  <a:lnTo>
                    <a:pt x="171" y="812"/>
                  </a:lnTo>
                  <a:close/>
                  <a:moveTo>
                    <a:pt x="171" y="647"/>
                  </a:moveTo>
                  <a:lnTo>
                    <a:pt x="171" y="647"/>
                  </a:lnTo>
                  <a:cubicBezTo>
                    <a:pt x="171" y="653"/>
                    <a:pt x="165" y="653"/>
                    <a:pt x="165" y="653"/>
                  </a:cubicBezTo>
                  <a:cubicBezTo>
                    <a:pt x="82" y="653"/>
                    <a:pt x="82" y="653"/>
                    <a:pt x="82" y="653"/>
                  </a:cubicBezTo>
                  <a:cubicBezTo>
                    <a:pt x="82" y="653"/>
                    <a:pt x="76" y="653"/>
                    <a:pt x="76" y="647"/>
                  </a:cubicBezTo>
                  <a:cubicBezTo>
                    <a:pt x="76" y="571"/>
                    <a:pt x="76" y="571"/>
                    <a:pt x="76" y="571"/>
                  </a:cubicBezTo>
                  <a:cubicBezTo>
                    <a:pt x="76" y="565"/>
                    <a:pt x="82" y="565"/>
                    <a:pt x="82" y="565"/>
                  </a:cubicBezTo>
                  <a:cubicBezTo>
                    <a:pt x="165" y="565"/>
                    <a:pt x="165" y="565"/>
                    <a:pt x="165" y="565"/>
                  </a:cubicBezTo>
                  <a:cubicBezTo>
                    <a:pt x="165" y="565"/>
                    <a:pt x="171" y="565"/>
                    <a:pt x="171" y="571"/>
                  </a:cubicBezTo>
                  <a:lnTo>
                    <a:pt x="171" y="647"/>
                  </a:lnTo>
                  <a:close/>
                  <a:moveTo>
                    <a:pt x="335" y="983"/>
                  </a:moveTo>
                  <a:lnTo>
                    <a:pt x="335" y="983"/>
                  </a:lnTo>
                  <a:lnTo>
                    <a:pt x="329" y="989"/>
                  </a:lnTo>
                  <a:cubicBezTo>
                    <a:pt x="247" y="989"/>
                    <a:pt x="247" y="989"/>
                    <a:pt x="247" y="989"/>
                  </a:cubicBezTo>
                  <a:lnTo>
                    <a:pt x="241" y="983"/>
                  </a:lnTo>
                  <a:cubicBezTo>
                    <a:pt x="241" y="901"/>
                    <a:pt x="241" y="901"/>
                    <a:pt x="241" y="901"/>
                  </a:cubicBezTo>
                  <a:lnTo>
                    <a:pt x="247" y="895"/>
                  </a:lnTo>
                  <a:cubicBezTo>
                    <a:pt x="329" y="895"/>
                    <a:pt x="329" y="895"/>
                    <a:pt x="329" y="895"/>
                  </a:cubicBezTo>
                  <a:lnTo>
                    <a:pt x="335" y="901"/>
                  </a:lnTo>
                  <a:lnTo>
                    <a:pt x="335" y="983"/>
                  </a:lnTo>
                  <a:close/>
                  <a:moveTo>
                    <a:pt x="335" y="812"/>
                  </a:moveTo>
                  <a:lnTo>
                    <a:pt x="335" y="812"/>
                  </a:lnTo>
                  <a:cubicBezTo>
                    <a:pt x="335" y="818"/>
                    <a:pt x="329" y="818"/>
                    <a:pt x="329" y="818"/>
                  </a:cubicBezTo>
                  <a:cubicBezTo>
                    <a:pt x="247" y="818"/>
                    <a:pt x="247" y="818"/>
                    <a:pt x="247" y="818"/>
                  </a:cubicBezTo>
                  <a:cubicBezTo>
                    <a:pt x="247" y="818"/>
                    <a:pt x="241" y="818"/>
                    <a:pt x="241" y="812"/>
                  </a:cubicBezTo>
                  <a:cubicBezTo>
                    <a:pt x="241" y="736"/>
                    <a:pt x="241" y="736"/>
                    <a:pt x="241" y="736"/>
                  </a:cubicBezTo>
                  <a:cubicBezTo>
                    <a:pt x="241" y="730"/>
                    <a:pt x="247" y="730"/>
                    <a:pt x="247" y="730"/>
                  </a:cubicBezTo>
                  <a:cubicBezTo>
                    <a:pt x="329" y="730"/>
                    <a:pt x="329" y="730"/>
                    <a:pt x="329" y="730"/>
                  </a:cubicBezTo>
                  <a:cubicBezTo>
                    <a:pt x="329" y="730"/>
                    <a:pt x="335" y="730"/>
                    <a:pt x="335" y="736"/>
                  </a:cubicBezTo>
                  <a:lnTo>
                    <a:pt x="335" y="812"/>
                  </a:lnTo>
                  <a:close/>
                  <a:moveTo>
                    <a:pt x="335" y="647"/>
                  </a:moveTo>
                  <a:lnTo>
                    <a:pt x="335" y="647"/>
                  </a:lnTo>
                  <a:cubicBezTo>
                    <a:pt x="335" y="653"/>
                    <a:pt x="329" y="653"/>
                    <a:pt x="329" y="653"/>
                  </a:cubicBezTo>
                  <a:cubicBezTo>
                    <a:pt x="247" y="653"/>
                    <a:pt x="247" y="653"/>
                    <a:pt x="247" y="653"/>
                  </a:cubicBezTo>
                  <a:cubicBezTo>
                    <a:pt x="247" y="653"/>
                    <a:pt x="241" y="653"/>
                    <a:pt x="241" y="647"/>
                  </a:cubicBezTo>
                  <a:cubicBezTo>
                    <a:pt x="241" y="571"/>
                    <a:pt x="241" y="571"/>
                    <a:pt x="241" y="571"/>
                  </a:cubicBezTo>
                  <a:cubicBezTo>
                    <a:pt x="241" y="565"/>
                    <a:pt x="247" y="565"/>
                    <a:pt x="247" y="565"/>
                  </a:cubicBezTo>
                  <a:cubicBezTo>
                    <a:pt x="329" y="565"/>
                    <a:pt x="329" y="565"/>
                    <a:pt x="329" y="565"/>
                  </a:cubicBezTo>
                  <a:cubicBezTo>
                    <a:pt x="329" y="565"/>
                    <a:pt x="335" y="565"/>
                    <a:pt x="335" y="571"/>
                  </a:cubicBezTo>
                  <a:lnTo>
                    <a:pt x="335" y="647"/>
                  </a:lnTo>
                  <a:close/>
                  <a:moveTo>
                    <a:pt x="335" y="482"/>
                  </a:moveTo>
                  <a:lnTo>
                    <a:pt x="335" y="482"/>
                  </a:lnTo>
                  <a:cubicBezTo>
                    <a:pt x="335" y="488"/>
                    <a:pt x="329" y="488"/>
                    <a:pt x="329" y="488"/>
                  </a:cubicBezTo>
                  <a:cubicBezTo>
                    <a:pt x="82" y="488"/>
                    <a:pt x="82" y="488"/>
                    <a:pt x="82" y="488"/>
                  </a:cubicBezTo>
                  <a:cubicBezTo>
                    <a:pt x="82" y="488"/>
                    <a:pt x="76" y="488"/>
                    <a:pt x="76" y="482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6" y="400"/>
                    <a:pt x="82" y="400"/>
                    <a:pt x="82" y="400"/>
                  </a:cubicBezTo>
                  <a:cubicBezTo>
                    <a:pt x="329" y="400"/>
                    <a:pt x="329" y="400"/>
                    <a:pt x="329" y="400"/>
                  </a:cubicBezTo>
                  <a:cubicBezTo>
                    <a:pt x="329" y="400"/>
                    <a:pt x="335" y="400"/>
                    <a:pt x="335" y="406"/>
                  </a:cubicBezTo>
                  <a:lnTo>
                    <a:pt x="335" y="482"/>
                  </a:lnTo>
                  <a:close/>
                  <a:moveTo>
                    <a:pt x="500" y="983"/>
                  </a:moveTo>
                  <a:lnTo>
                    <a:pt x="500" y="983"/>
                  </a:lnTo>
                  <a:cubicBezTo>
                    <a:pt x="500" y="983"/>
                    <a:pt x="500" y="989"/>
                    <a:pt x="494" y="989"/>
                  </a:cubicBezTo>
                  <a:cubicBezTo>
                    <a:pt x="418" y="989"/>
                    <a:pt x="418" y="989"/>
                    <a:pt x="418" y="989"/>
                  </a:cubicBezTo>
                  <a:cubicBezTo>
                    <a:pt x="412" y="989"/>
                    <a:pt x="412" y="983"/>
                    <a:pt x="412" y="983"/>
                  </a:cubicBezTo>
                  <a:cubicBezTo>
                    <a:pt x="412" y="901"/>
                    <a:pt x="412" y="901"/>
                    <a:pt x="412" y="901"/>
                  </a:cubicBezTo>
                  <a:cubicBezTo>
                    <a:pt x="412" y="901"/>
                    <a:pt x="412" y="895"/>
                    <a:pt x="418" y="895"/>
                  </a:cubicBezTo>
                  <a:cubicBezTo>
                    <a:pt x="494" y="895"/>
                    <a:pt x="494" y="895"/>
                    <a:pt x="494" y="895"/>
                  </a:cubicBezTo>
                  <a:cubicBezTo>
                    <a:pt x="500" y="895"/>
                    <a:pt x="500" y="901"/>
                    <a:pt x="500" y="901"/>
                  </a:cubicBezTo>
                  <a:lnTo>
                    <a:pt x="500" y="983"/>
                  </a:lnTo>
                  <a:close/>
                  <a:moveTo>
                    <a:pt x="500" y="812"/>
                  </a:moveTo>
                  <a:lnTo>
                    <a:pt x="500" y="812"/>
                  </a:lnTo>
                  <a:cubicBezTo>
                    <a:pt x="500" y="818"/>
                    <a:pt x="494" y="818"/>
                    <a:pt x="494" y="818"/>
                  </a:cubicBezTo>
                  <a:cubicBezTo>
                    <a:pt x="418" y="818"/>
                    <a:pt x="418" y="818"/>
                    <a:pt x="418" y="818"/>
                  </a:cubicBezTo>
                  <a:cubicBezTo>
                    <a:pt x="412" y="818"/>
                    <a:pt x="412" y="818"/>
                    <a:pt x="412" y="812"/>
                  </a:cubicBezTo>
                  <a:cubicBezTo>
                    <a:pt x="412" y="736"/>
                    <a:pt x="412" y="736"/>
                    <a:pt x="412" y="736"/>
                  </a:cubicBezTo>
                  <a:cubicBezTo>
                    <a:pt x="412" y="730"/>
                    <a:pt x="412" y="730"/>
                    <a:pt x="418" y="730"/>
                  </a:cubicBezTo>
                  <a:cubicBezTo>
                    <a:pt x="494" y="730"/>
                    <a:pt x="494" y="730"/>
                    <a:pt x="494" y="730"/>
                  </a:cubicBezTo>
                  <a:cubicBezTo>
                    <a:pt x="494" y="730"/>
                    <a:pt x="500" y="730"/>
                    <a:pt x="500" y="736"/>
                  </a:cubicBezTo>
                  <a:lnTo>
                    <a:pt x="500" y="812"/>
                  </a:lnTo>
                  <a:close/>
                  <a:moveTo>
                    <a:pt x="500" y="647"/>
                  </a:moveTo>
                  <a:lnTo>
                    <a:pt x="500" y="647"/>
                  </a:lnTo>
                  <a:cubicBezTo>
                    <a:pt x="500" y="653"/>
                    <a:pt x="494" y="653"/>
                    <a:pt x="494" y="653"/>
                  </a:cubicBezTo>
                  <a:cubicBezTo>
                    <a:pt x="418" y="653"/>
                    <a:pt x="418" y="653"/>
                    <a:pt x="418" y="653"/>
                  </a:cubicBezTo>
                  <a:cubicBezTo>
                    <a:pt x="412" y="653"/>
                    <a:pt x="412" y="653"/>
                    <a:pt x="412" y="647"/>
                  </a:cubicBezTo>
                  <a:cubicBezTo>
                    <a:pt x="412" y="571"/>
                    <a:pt x="412" y="571"/>
                    <a:pt x="412" y="571"/>
                  </a:cubicBezTo>
                  <a:cubicBezTo>
                    <a:pt x="412" y="565"/>
                    <a:pt x="412" y="565"/>
                    <a:pt x="418" y="565"/>
                  </a:cubicBezTo>
                  <a:cubicBezTo>
                    <a:pt x="494" y="565"/>
                    <a:pt x="494" y="565"/>
                    <a:pt x="494" y="565"/>
                  </a:cubicBezTo>
                  <a:cubicBezTo>
                    <a:pt x="500" y="565"/>
                    <a:pt x="500" y="565"/>
                    <a:pt x="500" y="571"/>
                  </a:cubicBezTo>
                  <a:lnTo>
                    <a:pt x="500" y="647"/>
                  </a:lnTo>
                  <a:close/>
                  <a:moveTo>
                    <a:pt x="500" y="482"/>
                  </a:moveTo>
                  <a:lnTo>
                    <a:pt x="500" y="482"/>
                  </a:lnTo>
                  <a:cubicBezTo>
                    <a:pt x="500" y="488"/>
                    <a:pt x="494" y="488"/>
                    <a:pt x="494" y="488"/>
                  </a:cubicBezTo>
                  <a:cubicBezTo>
                    <a:pt x="418" y="488"/>
                    <a:pt x="418" y="488"/>
                    <a:pt x="418" y="488"/>
                  </a:cubicBezTo>
                  <a:cubicBezTo>
                    <a:pt x="412" y="488"/>
                    <a:pt x="412" y="488"/>
                    <a:pt x="412" y="482"/>
                  </a:cubicBezTo>
                  <a:cubicBezTo>
                    <a:pt x="412" y="406"/>
                    <a:pt x="412" y="406"/>
                    <a:pt x="412" y="406"/>
                  </a:cubicBezTo>
                  <a:cubicBezTo>
                    <a:pt x="412" y="400"/>
                    <a:pt x="412" y="400"/>
                    <a:pt x="418" y="400"/>
                  </a:cubicBezTo>
                  <a:cubicBezTo>
                    <a:pt x="494" y="400"/>
                    <a:pt x="494" y="400"/>
                    <a:pt x="494" y="400"/>
                  </a:cubicBezTo>
                  <a:cubicBezTo>
                    <a:pt x="500" y="400"/>
                    <a:pt x="500" y="400"/>
                    <a:pt x="500" y="406"/>
                  </a:cubicBezTo>
                  <a:lnTo>
                    <a:pt x="500" y="482"/>
                  </a:lnTo>
                  <a:close/>
                  <a:moveTo>
                    <a:pt x="665" y="983"/>
                  </a:moveTo>
                  <a:lnTo>
                    <a:pt x="665" y="983"/>
                  </a:lnTo>
                  <a:cubicBezTo>
                    <a:pt x="665" y="983"/>
                    <a:pt x="665" y="989"/>
                    <a:pt x="659" y="989"/>
                  </a:cubicBezTo>
                  <a:cubicBezTo>
                    <a:pt x="583" y="989"/>
                    <a:pt x="583" y="989"/>
                    <a:pt x="583" y="989"/>
                  </a:cubicBezTo>
                  <a:cubicBezTo>
                    <a:pt x="577" y="989"/>
                    <a:pt x="577" y="983"/>
                    <a:pt x="577" y="983"/>
                  </a:cubicBezTo>
                  <a:cubicBezTo>
                    <a:pt x="577" y="901"/>
                    <a:pt x="577" y="901"/>
                    <a:pt x="577" y="901"/>
                  </a:cubicBezTo>
                  <a:cubicBezTo>
                    <a:pt x="577" y="901"/>
                    <a:pt x="577" y="895"/>
                    <a:pt x="583" y="895"/>
                  </a:cubicBezTo>
                  <a:cubicBezTo>
                    <a:pt x="659" y="895"/>
                    <a:pt x="659" y="895"/>
                    <a:pt x="659" y="895"/>
                  </a:cubicBezTo>
                  <a:cubicBezTo>
                    <a:pt x="665" y="895"/>
                    <a:pt x="665" y="901"/>
                    <a:pt x="665" y="901"/>
                  </a:cubicBezTo>
                  <a:lnTo>
                    <a:pt x="665" y="983"/>
                  </a:lnTo>
                  <a:close/>
                  <a:moveTo>
                    <a:pt x="665" y="812"/>
                  </a:moveTo>
                  <a:lnTo>
                    <a:pt x="665" y="812"/>
                  </a:lnTo>
                  <a:cubicBezTo>
                    <a:pt x="665" y="818"/>
                    <a:pt x="665" y="818"/>
                    <a:pt x="659" y="818"/>
                  </a:cubicBezTo>
                  <a:cubicBezTo>
                    <a:pt x="583" y="818"/>
                    <a:pt x="583" y="818"/>
                    <a:pt x="583" y="818"/>
                  </a:cubicBezTo>
                  <a:cubicBezTo>
                    <a:pt x="577" y="818"/>
                    <a:pt x="577" y="818"/>
                    <a:pt x="577" y="812"/>
                  </a:cubicBezTo>
                  <a:cubicBezTo>
                    <a:pt x="577" y="736"/>
                    <a:pt x="577" y="736"/>
                    <a:pt x="577" y="736"/>
                  </a:cubicBezTo>
                  <a:cubicBezTo>
                    <a:pt x="577" y="730"/>
                    <a:pt x="577" y="730"/>
                    <a:pt x="583" y="730"/>
                  </a:cubicBezTo>
                  <a:cubicBezTo>
                    <a:pt x="659" y="730"/>
                    <a:pt x="659" y="730"/>
                    <a:pt x="659" y="730"/>
                  </a:cubicBezTo>
                  <a:cubicBezTo>
                    <a:pt x="665" y="730"/>
                    <a:pt x="665" y="730"/>
                    <a:pt x="665" y="736"/>
                  </a:cubicBezTo>
                  <a:lnTo>
                    <a:pt x="665" y="812"/>
                  </a:lnTo>
                  <a:close/>
                  <a:moveTo>
                    <a:pt x="665" y="647"/>
                  </a:moveTo>
                  <a:lnTo>
                    <a:pt x="665" y="647"/>
                  </a:lnTo>
                  <a:cubicBezTo>
                    <a:pt x="665" y="653"/>
                    <a:pt x="665" y="653"/>
                    <a:pt x="659" y="653"/>
                  </a:cubicBezTo>
                  <a:cubicBezTo>
                    <a:pt x="583" y="653"/>
                    <a:pt x="583" y="653"/>
                    <a:pt x="583" y="653"/>
                  </a:cubicBezTo>
                  <a:cubicBezTo>
                    <a:pt x="577" y="653"/>
                    <a:pt x="577" y="653"/>
                    <a:pt x="577" y="647"/>
                  </a:cubicBezTo>
                  <a:cubicBezTo>
                    <a:pt x="577" y="571"/>
                    <a:pt x="577" y="571"/>
                    <a:pt x="577" y="571"/>
                  </a:cubicBezTo>
                  <a:cubicBezTo>
                    <a:pt x="577" y="565"/>
                    <a:pt x="577" y="565"/>
                    <a:pt x="583" y="565"/>
                  </a:cubicBezTo>
                  <a:cubicBezTo>
                    <a:pt x="659" y="565"/>
                    <a:pt x="659" y="565"/>
                    <a:pt x="659" y="565"/>
                  </a:cubicBezTo>
                  <a:cubicBezTo>
                    <a:pt x="665" y="565"/>
                    <a:pt x="665" y="565"/>
                    <a:pt x="665" y="571"/>
                  </a:cubicBezTo>
                  <a:lnTo>
                    <a:pt x="665" y="647"/>
                  </a:lnTo>
                  <a:close/>
                  <a:moveTo>
                    <a:pt x="665" y="482"/>
                  </a:moveTo>
                  <a:lnTo>
                    <a:pt x="665" y="482"/>
                  </a:lnTo>
                  <a:cubicBezTo>
                    <a:pt x="665" y="488"/>
                    <a:pt x="665" y="488"/>
                    <a:pt x="659" y="488"/>
                  </a:cubicBezTo>
                  <a:cubicBezTo>
                    <a:pt x="583" y="488"/>
                    <a:pt x="583" y="488"/>
                    <a:pt x="583" y="488"/>
                  </a:cubicBezTo>
                  <a:cubicBezTo>
                    <a:pt x="577" y="488"/>
                    <a:pt x="577" y="488"/>
                    <a:pt x="577" y="482"/>
                  </a:cubicBezTo>
                  <a:cubicBezTo>
                    <a:pt x="577" y="406"/>
                    <a:pt x="577" y="406"/>
                    <a:pt x="577" y="406"/>
                  </a:cubicBezTo>
                  <a:cubicBezTo>
                    <a:pt x="577" y="400"/>
                    <a:pt x="577" y="400"/>
                    <a:pt x="583" y="400"/>
                  </a:cubicBezTo>
                  <a:cubicBezTo>
                    <a:pt x="659" y="400"/>
                    <a:pt x="659" y="400"/>
                    <a:pt x="659" y="400"/>
                  </a:cubicBezTo>
                  <a:cubicBezTo>
                    <a:pt x="665" y="400"/>
                    <a:pt x="665" y="400"/>
                    <a:pt x="665" y="406"/>
                  </a:cubicBezTo>
                  <a:lnTo>
                    <a:pt x="665" y="482"/>
                  </a:lnTo>
                  <a:close/>
                  <a:moveTo>
                    <a:pt x="65" y="76"/>
                  </a:moveTo>
                  <a:lnTo>
                    <a:pt x="65" y="76"/>
                  </a:lnTo>
                  <a:cubicBezTo>
                    <a:pt x="65" y="70"/>
                    <a:pt x="65" y="64"/>
                    <a:pt x="70" y="64"/>
                  </a:cubicBezTo>
                  <a:cubicBezTo>
                    <a:pt x="70" y="58"/>
                    <a:pt x="76" y="58"/>
                    <a:pt x="82" y="58"/>
                  </a:cubicBezTo>
                  <a:cubicBezTo>
                    <a:pt x="659" y="58"/>
                    <a:pt x="659" y="58"/>
                    <a:pt x="659" y="58"/>
                  </a:cubicBezTo>
                  <a:cubicBezTo>
                    <a:pt x="665" y="58"/>
                    <a:pt x="671" y="58"/>
                    <a:pt x="677" y="64"/>
                  </a:cubicBezTo>
                  <a:cubicBezTo>
                    <a:pt x="677" y="64"/>
                    <a:pt x="683" y="70"/>
                    <a:pt x="683" y="76"/>
                  </a:cubicBezTo>
                  <a:cubicBezTo>
                    <a:pt x="683" y="247"/>
                    <a:pt x="683" y="247"/>
                    <a:pt x="683" y="247"/>
                  </a:cubicBezTo>
                  <a:cubicBezTo>
                    <a:pt x="683" y="253"/>
                    <a:pt x="677" y="259"/>
                    <a:pt x="677" y="259"/>
                  </a:cubicBezTo>
                  <a:cubicBezTo>
                    <a:pt x="671" y="265"/>
                    <a:pt x="665" y="265"/>
                    <a:pt x="659" y="265"/>
                  </a:cubicBezTo>
                  <a:cubicBezTo>
                    <a:pt x="82" y="265"/>
                    <a:pt x="82" y="265"/>
                    <a:pt x="82" y="265"/>
                  </a:cubicBezTo>
                  <a:cubicBezTo>
                    <a:pt x="76" y="265"/>
                    <a:pt x="70" y="265"/>
                    <a:pt x="70" y="259"/>
                  </a:cubicBezTo>
                  <a:cubicBezTo>
                    <a:pt x="65" y="259"/>
                    <a:pt x="65" y="253"/>
                    <a:pt x="65" y="247"/>
                  </a:cubicBezTo>
                  <a:lnTo>
                    <a:pt x="65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0" name="Freeform 102"/>
            <p:cNvSpPr>
              <a:spLocks noChangeArrowheads="1"/>
            </p:cNvSpPr>
            <p:nvPr/>
          </p:nvSpPr>
          <p:spPr bwMode="auto">
            <a:xfrm>
              <a:off x="8254153" y="10008390"/>
              <a:ext cx="485149" cy="277246"/>
            </a:xfrm>
            <a:custGeom>
              <a:avLst/>
              <a:gdLst>
                <a:gd name="T0" fmla="*/ 330 w 1173"/>
                <a:gd name="T1" fmla="*/ 359 h 672"/>
                <a:gd name="T2" fmla="*/ 330 w 1173"/>
                <a:gd name="T3" fmla="*/ 359 h 672"/>
                <a:gd name="T4" fmla="*/ 830 w 1173"/>
                <a:gd name="T5" fmla="*/ 318 h 672"/>
                <a:gd name="T6" fmla="*/ 713 w 1173"/>
                <a:gd name="T7" fmla="*/ 430 h 672"/>
                <a:gd name="T8" fmla="*/ 736 w 1173"/>
                <a:gd name="T9" fmla="*/ 506 h 672"/>
                <a:gd name="T10" fmla="*/ 1019 w 1173"/>
                <a:gd name="T11" fmla="*/ 518 h 672"/>
                <a:gd name="T12" fmla="*/ 1048 w 1173"/>
                <a:gd name="T13" fmla="*/ 518 h 672"/>
                <a:gd name="T14" fmla="*/ 1078 w 1173"/>
                <a:gd name="T15" fmla="*/ 518 h 672"/>
                <a:gd name="T16" fmla="*/ 1131 w 1173"/>
                <a:gd name="T17" fmla="*/ 518 h 672"/>
                <a:gd name="T18" fmla="*/ 1160 w 1173"/>
                <a:gd name="T19" fmla="*/ 494 h 672"/>
                <a:gd name="T20" fmla="*/ 1172 w 1173"/>
                <a:gd name="T21" fmla="*/ 106 h 672"/>
                <a:gd name="T22" fmla="*/ 1095 w 1173"/>
                <a:gd name="T23" fmla="*/ 71 h 672"/>
                <a:gd name="T24" fmla="*/ 977 w 1173"/>
                <a:gd name="T25" fmla="*/ 176 h 672"/>
                <a:gd name="T26" fmla="*/ 194 w 1173"/>
                <a:gd name="T27" fmla="*/ 218 h 672"/>
                <a:gd name="T28" fmla="*/ 6 w 1173"/>
                <a:gd name="T29" fmla="*/ 665 h 672"/>
                <a:gd name="T30" fmla="*/ 206 w 1173"/>
                <a:gd name="T31" fmla="*/ 671 h 672"/>
                <a:gd name="T32" fmla="*/ 330 w 1173"/>
                <a:gd name="T33" fmla="*/ 35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3" h="672">
                  <a:moveTo>
                    <a:pt x="330" y="359"/>
                  </a:moveTo>
                  <a:lnTo>
                    <a:pt x="330" y="359"/>
                  </a:lnTo>
                  <a:cubicBezTo>
                    <a:pt x="471" y="229"/>
                    <a:pt x="677" y="218"/>
                    <a:pt x="830" y="318"/>
                  </a:cubicBezTo>
                  <a:cubicBezTo>
                    <a:pt x="772" y="371"/>
                    <a:pt x="713" y="430"/>
                    <a:pt x="713" y="430"/>
                  </a:cubicBezTo>
                  <a:cubicBezTo>
                    <a:pt x="665" y="477"/>
                    <a:pt x="713" y="506"/>
                    <a:pt x="736" y="506"/>
                  </a:cubicBezTo>
                  <a:cubicBezTo>
                    <a:pt x="1019" y="518"/>
                    <a:pt x="1019" y="518"/>
                    <a:pt x="1019" y="518"/>
                  </a:cubicBezTo>
                  <a:cubicBezTo>
                    <a:pt x="1036" y="518"/>
                    <a:pt x="1048" y="518"/>
                    <a:pt x="1048" y="518"/>
                  </a:cubicBezTo>
                  <a:cubicBezTo>
                    <a:pt x="1078" y="518"/>
                    <a:pt x="1078" y="518"/>
                    <a:pt x="1078" y="518"/>
                  </a:cubicBezTo>
                  <a:cubicBezTo>
                    <a:pt x="1131" y="518"/>
                    <a:pt x="1131" y="518"/>
                    <a:pt x="1131" y="518"/>
                  </a:cubicBezTo>
                  <a:cubicBezTo>
                    <a:pt x="1148" y="518"/>
                    <a:pt x="1160" y="506"/>
                    <a:pt x="1160" y="494"/>
                  </a:cubicBezTo>
                  <a:cubicBezTo>
                    <a:pt x="1172" y="106"/>
                    <a:pt x="1172" y="106"/>
                    <a:pt x="1172" y="106"/>
                  </a:cubicBezTo>
                  <a:cubicBezTo>
                    <a:pt x="1172" y="71"/>
                    <a:pt x="1137" y="29"/>
                    <a:pt x="1095" y="71"/>
                  </a:cubicBezTo>
                  <a:cubicBezTo>
                    <a:pt x="1095" y="71"/>
                    <a:pt x="1025" y="135"/>
                    <a:pt x="977" y="176"/>
                  </a:cubicBezTo>
                  <a:cubicBezTo>
                    <a:pt x="748" y="0"/>
                    <a:pt x="412" y="6"/>
                    <a:pt x="194" y="218"/>
                  </a:cubicBezTo>
                  <a:cubicBezTo>
                    <a:pt x="65" y="335"/>
                    <a:pt x="0" y="500"/>
                    <a:pt x="6" y="665"/>
                  </a:cubicBezTo>
                  <a:cubicBezTo>
                    <a:pt x="206" y="671"/>
                    <a:pt x="206" y="671"/>
                    <a:pt x="206" y="671"/>
                  </a:cubicBezTo>
                  <a:cubicBezTo>
                    <a:pt x="200" y="559"/>
                    <a:pt x="242" y="441"/>
                    <a:pt x="330" y="3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1" name="Freeform 103"/>
            <p:cNvSpPr>
              <a:spLocks noChangeArrowheads="1"/>
            </p:cNvSpPr>
            <p:nvPr/>
          </p:nvSpPr>
          <p:spPr bwMode="auto">
            <a:xfrm>
              <a:off x="8266919" y="10267396"/>
              <a:ext cx="481501" cy="277246"/>
            </a:xfrm>
            <a:custGeom>
              <a:avLst/>
              <a:gdLst>
                <a:gd name="T0" fmla="*/ 965 w 1166"/>
                <a:gd name="T1" fmla="*/ 0 h 672"/>
                <a:gd name="T2" fmla="*/ 965 w 1166"/>
                <a:gd name="T3" fmla="*/ 0 h 672"/>
                <a:gd name="T4" fmla="*/ 842 w 1166"/>
                <a:gd name="T5" fmla="*/ 306 h 672"/>
                <a:gd name="T6" fmla="*/ 341 w 1166"/>
                <a:gd name="T7" fmla="*/ 353 h 672"/>
                <a:gd name="T8" fmla="*/ 459 w 1166"/>
                <a:gd name="T9" fmla="*/ 241 h 672"/>
                <a:gd name="T10" fmla="*/ 435 w 1166"/>
                <a:gd name="T11" fmla="*/ 159 h 672"/>
                <a:gd name="T12" fmla="*/ 147 w 1166"/>
                <a:gd name="T13" fmla="*/ 153 h 672"/>
                <a:gd name="T14" fmla="*/ 123 w 1166"/>
                <a:gd name="T15" fmla="*/ 153 h 672"/>
                <a:gd name="T16" fmla="*/ 94 w 1166"/>
                <a:gd name="T17" fmla="*/ 153 h 672"/>
                <a:gd name="T18" fmla="*/ 41 w 1166"/>
                <a:gd name="T19" fmla="*/ 147 h 672"/>
                <a:gd name="T20" fmla="*/ 11 w 1166"/>
                <a:gd name="T21" fmla="*/ 177 h 672"/>
                <a:gd name="T22" fmla="*/ 0 w 1166"/>
                <a:gd name="T23" fmla="*/ 565 h 672"/>
                <a:gd name="T24" fmla="*/ 76 w 1166"/>
                <a:gd name="T25" fmla="*/ 595 h 672"/>
                <a:gd name="T26" fmla="*/ 194 w 1166"/>
                <a:gd name="T27" fmla="*/ 489 h 672"/>
                <a:gd name="T28" fmla="*/ 977 w 1166"/>
                <a:gd name="T29" fmla="*/ 453 h 672"/>
                <a:gd name="T30" fmla="*/ 1165 w 1166"/>
                <a:gd name="T31" fmla="*/ 6 h 672"/>
                <a:gd name="T32" fmla="*/ 965 w 1166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6" h="672">
                  <a:moveTo>
                    <a:pt x="965" y="0"/>
                  </a:moveTo>
                  <a:lnTo>
                    <a:pt x="965" y="0"/>
                  </a:lnTo>
                  <a:cubicBezTo>
                    <a:pt x="971" y="112"/>
                    <a:pt x="924" y="224"/>
                    <a:pt x="842" y="306"/>
                  </a:cubicBezTo>
                  <a:cubicBezTo>
                    <a:pt x="700" y="436"/>
                    <a:pt x="494" y="447"/>
                    <a:pt x="341" y="353"/>
                  </a:cubicBezTo>
                  <a:cubicBezTo>
                    <a:pt x="400" y="300"/>
                    <a:pt x="459" y="241"/>
                    <a:pt x="459" y="241"/>
                  </a:cubicBezTo>
                  <a:cubicBezTo>
                    <a:pt x="506" y="194"/>
                    <a:pt x="459" y="159"/>
                    <a:pt x="435" y="159"/>
                  </a:cubicBezTo>
                  <a:cubicBezTo>
                    <a:pt x="147" y="153"/>
                    <a:pt x="147" y="153"/>
                    <a:pt x="147" y="153"/>
                  </a:cubicBezTo>
                  <a:cubicBezTo>
                    <a:pt x="135" y="153"/>
                    <a:pt x="123" y="153"/>
                    <a:pt x="123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23" y="147"/>
                    <a:pt x="11" y="159"/>
                    <a:pt x="11" y="177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601"/>
                    <a:pt x="35" y="636"/>
                    <a:pt x="76" y="595"/>
                  </a:cubicBezTo>
                  <a:cubicBezTo>
                    <a:pt x="76" y="595"/>
                    <a:pt x="147" y="536"/>
                    <a:pt x="194" y="489"/>
                  </a:cubicBezTo>
                  <a:cubicBezTo>
                    <a:pt x="423" y="671"/>
                    <a:pt x="759" y="659"/>
                    <a:pt x="977" y="453"/>
                  </a:cubicBezTo>
                  <a:cubicBezTo>
                    <a:pt x="1107" y="330"/>
                    <a:pt x="1165" y="171"/>
                    <a:pt x="1165" y="6"/>
                  </a:cubicBezTo>
                  <a:cubicBezTo>
                    <a:pt x="965" y="0"/>
                    <a:pt x="965" y="0"/>
                    <a:pt x="9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2" name="Freeform 104"/>
            <p:cNvSpPr>
              <a:spLocks noChangeArrowheads="1"/>
            </p:cNvSpPr>
            <p:nvPr/>
          </p:nvSpPr>
          <p:spPr bwMode="auto">
            <a:xfrm>
              <a:off x="5033202" y="5245964"/>
              <a:ext cx="178739" cy="52895"/>
            </a:xfrm>
            <a:custGeom>
              <a:avLst/>
              <a:gdLst>
                <a:gd name="T0" fmla="*/ 12 w 431"/>
                <a:gd name="T1" fmla="*/ 0 h 130"/>
                <a:gd name="T2" fmla="*/ 430 w 431"/>
                <a:gd name="T3" fmla="*/ 106 h 130"/>
                <a:gd name="T4" fmla="*/ 412 w 431"/>
                <a:gd name="T5" fmla="*/ 129 h 130"/>
                <a:gd name="T6" fmla="*/ 0 w 431"/>
                <a:gd name="T7" fmla="*/ 17 h 130"/>
                <a:gd name="T8" fmla="*/ 12 w 43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30">
                  <a:moveTo>
                    <a:pt x="12" y="0"/>
                  </a:moveTo>
                  <a:lnTo>
                    <a:pt x="430" y="106"/>
                  </a:lnTo>
                  <a:lnTo>
                    <a:pt x="412" y="129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3" name="Freeform 105"/>
            <p:cNvSpPr>
              <a:spLocks noChangeArrowheads="1"/>
            </p:cNvSpPr>
            <p:nvPr/>
          </p:nvSpPr>
          <p:spPr bwMode="auto">
            <a:xfrm>
              <a:off x="4938362" y="5147468"/>
              <a:ext cx="319178" cy="361149"/>
            </a:xfrm>
            <a:custGeom>
              <a:avLst/>
              <a:gdLst>
                <a:gd name="T0" fmla="*/ 542 w 773"/>
                <a:gd name="T1" fmla="*/ 772 h 873"/>
                <a:gd name="T2" fmla="*/ 560 w 773"/>
                <a:gd name="T3" fmla="*/ 872 h 873"/>
                <a:gd name="T4" fmla="*/ 0 w 773"/>
                <a:gd name="T5" fmla="*/ 707 h 873"/>
                <a:gd name="T6" fmla="*/ 130 w 773"/>
                <a:gd name="T7" fmla="*/ 566 h 873"/>
                <a:gd name="T8" fmla="*/ 254 w 773"/>
                <a:gd name="T9" fmla="*/ 159 h 873"/>
                <a:gd name="T10" fmla="*/ 206 w 773"/>
                <a:gd name="T11" fmla="*/ 0 h 873"/>
                <a:gd name="T12" fmla="*/ 772 w 773"/>
                <a:gd name="T13" fmla="*/ 159 h 873"/>
                <a:gd name="T14" fmla="*/ 689 w 773"/>
                <a:gd name="T15" fmla="*/ 224 h 873"/>
                <a:gd name="T16" fmla="*/ 542 w 773"/>
                <a:gd name="T17" fmla="*/ 772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3" h="873">
                  <a:moveTo>
                    <a:pt x="542" y="772"/>
                  </a:moveTo>
                  <a:lnTo>
                    <a:pt x="560" y="872"/>
                  </a:lnTo>
                  <a:lnTo>
                    <a:pt x="0" y="707"/>
                  </a:lnTo>
                  <a:lnTo>
                    <a:pt x="130" y="566"/>
                  </a:lnTo>
                  <a:lnTo>
                    <a:pt x="254" y="159"/>
                  </a:lnTo>
                  <a:lnTo>
                    <a:pt x="206" y="0"/>
                  </a:lnTo>
                  <a:lnTo>
                    <a:pt x="772" y="159"/>
                  </a:lnTo>
                  <a:lnTo>
                    <a:pt x="689" y="224"/>
                  </a:lnTo>
                  <a:lnTo>
                    <a:pt x="542" y="7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4" name="Freeform 106"/>
            <p:cNvSpPr>
              <a:spLocks noChangeArrowheads="1"/>
            </p:cNvSpPr>
            <p:nvPr/>
          </p:nvSpPr>
          <p:spPr bwMode="auto">
            <a:xfrm>
              <a:off x="4938362" y="5147468"/>
              <a:ext cx="319178" cy="361149"/>
            </a:xfrm>
            <a:custGeom>
              <a:avLst/>
              <a:gdLst>
                <a:gd name="T0" fmla="*/ 542 w 773"/>
                <a:gd name="T1" fmla="*/ 772 h 873"/>
                <a:gd name="T2" fmla="*/ 560 w 773"/>
                <a:gd name="T3" fmla="*/ 872 h 873"/>
                <a:gd name="T4" fmla="*/ 0 w 773"/>
                <a:gd name="T5" fmla="*/ 707 h 873"/>
                <a:gd name="T6" fmla="*/ 130 w 773"/>
                <a:gd name="T7" fmla="*/ 566 h 873"/>
                <a:gd name="T8" fmla="*/ 254 w 773"/>
                <a:gd name="T9" fmla="*/ 159 h 873"/>
                <a:gd name="T10" fmla="*/ 206 w 773"/>
                <a:gd name="T11" fmla="*/ 0 h 873"/>
                <a:gd name="T12" fmla="*/ 772 w 773"/>
                <a:gd name="T13" fmla="*/ 159 h 873"/>
                <a:gd name="T14" fmla="*/ 689 w 773"/>
                <a:gd name="T15" fmla="*/ 224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3" h="873">
                  <a:moveTo>
                    <a:pt x="542" y="772"/>
                  </a:moveTo>
                  <a:lnTo>
                    <a:pt x="560" y="872"/>
                  </a:lnTo>
                  <a:lnTo>
                    <a:pt x="0" y="707"/>
                  </a:lnTo>
                  <a:lnTo>
                    <a:pt x="130" y="566"/>
                  </a:lnTo>
                  <a:lnTo>
                    <a:pt x="254" y="159"/>
                  </a:lnTo>
                  <a:lnTo>
                    <a:pt x="206" y="0"/>
                  </a:lnTo>
                  <a:lnTo>
                    <a:pt x="772" y="159"/>
                  </a:lnTo>
                  <a:lnTo>
                    <a:pt x="689" y="224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5" name="Freeform 107"/>
            <p:cNvSpPr>
              <a:spLocks noChangeArrowheads="1"/>
            </p:cNvSpPr>
            <p:nvPr/>
          </p:nvSpPr>
          <p:spPr bwMode="auto">
            <a:xfrm>
              <a:off x="5140811" y="5322571"/>
              <a:ext cx="403074" cy="149567"/>
            </a:xfrm>
            <a:custGeom>
              <a:avLst/>
              <a:gdLst>
                <a:gd name="T0" fmla="*/ 41 w 973"/>
                <a:gd name="T1" fmla="*/ 0 h 360"/>
                <a:gd name="T2" fmla="*/ 41 w 973"/>
                <a:gd name="T3" fmla="*/ 0 h 360"/>
                <a:gd name="T4" fmla="*/ 883 w 973"/>
                <a:gd name="T5" fmla="*/ 130 h 360"/>
                <a:gd name="T6" fmla="*/ 972 w 973"/>
                <a:gd name="T7" fmla="*/ 230 h 360"/>
                <a:gd name="T8" fmla="*/ 895 w 973"/>
                <a:gd name="T9" fmla="*/ 348 h 360"/>
                <a:gd name="T10" fmla="*/ 730 w 973"/>
                <a:gd name="T11" fmla="*/ 348 h 360"/>
                <a:gd name="T12" fmla="*/ 0 w 973"/>
                <a:gd name="T13" fmla="*/ 177 h 360"/>
                <a:gd name="T14" fmla="*/ 41 w 973"/>
                <a:gd name="T1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60">
                  <a:moveTo>
                    <a:pt x="41" y="0"/>
                  </a:moveTo>
                  <a:lnTo>
                    <a:pt x="41" y="0"/>
                  </a:lnTo>
                  <a:cubicBezTo>
                    <a:pt x="41" y="0"/>
                    <a:pt x="842" y="118"/>
                    <a:pt x="883" y="130"/>
                  </a:cubicBezTo>
                  <a:cubicBezTo>
                    <a:pt x="942" y="142"/>
                    <a:pt x="972" y="177"/>
                    <a:pt x="972" y="230"/>
                  </a:cubicBezTo>
                  <a:cubicBezTo>
                    <a:pt x="972" y="300"/>
                    <a:pt x="948" y="336"/>
                    <a:pt x="895" y="348"/>
                  </a:cubicBezTo>
                  <a:cubicBezTo>
                    <a:pt x="848" y="359"/>
                    <a:pt x="807" y="354"/>
                    <a:pt x="730" y="348"/>
                  </a:cubicBezTo>
                  <a:cubicBezTo>
                    <a:pt x="654" y="336"/>
                    <a:pt x="0" y="177"/>
                    <a:pt x="0" y="177"/>
                  </a:cubicBez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6" name="Freeform 108"/>
            <p:cNvSpPr>
              <a:spLocks noChangeArrowheads="1"/>
            </p:cNvSpPr>
            <p:nvPr/>
          </p:nvSpPr>
          <p:spPr bwMode="auto">
            <a:xfrm>
              <a:off x="4932890" y="5581575"/>
              <a:ext cx="331944" cy="78430"/>
            </a:xfrm>
            <a:custGeom>
              <a:avLst/>
              <a:gdLst>
                <a:gd name="T0" fmla="*/ 0 w 801"/>
                <a:gd name="T1" fmla="*/ 189 h 190"/>
                <a:gd name="T2" fmla="*/ 800 w 801"/>
                <a:gd name="T3" fmla="*/ 189 h 190"/>
                <a:gd name="T4" fmla="*/ 712 w 801"/>
                <a:gd name="T5" fmla="*/ 0 h 190"/>
                <a:gd name="T6" fmla="*/ 58 w 801"/>
                <a:gd name="T7" fmla="*/ 0 h 190"/>
                <a:gd name="T8" fmla="*/ 0 w 801"/>
                <a:gd name="T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90">
                  <a:moveTo>
                    <a:pt x="0" y="189"/>
                  </a:moveTo>
                  <a:lnTo>
                    <a:pt x="800" y="189"/>
                  </a:lnTo>
                  <a:lnTo>
                    <a:pt x="712" y="0"/>
                  </a:lnTo>
                  <a:lnTo>
                    <a:pt x="58" y="0"/>
                  </a:lnTo>
                  <a:lnTo>
                    <a:pt x="0" y="1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grpSp>
          <p:nvGrpSpPr>
            <p:cNvPr id="117" name="Group 2"/>
            <p:cNvGrpSpPr/>
            <p:nvPr/>
          </p:nvGrpSpPr>
          <p:grpSpPr>
            <a:xfrm>
              <a:off x="6485001" y="6962334"/>
              <a:ext cx="1393435" cy="1400820"/>
              <a:chOff x="11413633" y="6715667"/>
              <a:chExt cx="1550803" cy="1559022"/>
            </a:xfrm>
            <a:solidFill>
              <a:schemeClr val="bg1">
                <a:lumMod val="75000"/>
              </a:schemeClr>
            </a:solidFill>
          </p:grpSpPr>
          <p:sp>
            <p:nvSpPr>
              <p:cNvPr id="118" name="Freeform 109"/>
              <p:cNvSpPr>
                <a:spLocks noChangeArrowheads="1"/>
              </p:cNvSpPr>
              <p:nvPr/>
            </p:nvSpPr>
            <p:spPr bwMode="auto">
              <a:xfrm>
                <a:off x="12164675" y="7182561"/>
                <a:ext cx="308536" cy="308557"/>
              </a:xfrm>
              <a:custGeom>
                <a:avLst/>
                <a:gdLst>
                  <a:gd name="T0" fmla="*/ 624 w 672"/>
                  <a:gd name="T1" fmla="*/ 671 h 672"/>
                  <a:gd name="T2" fmla="*/ 624 w 672"/>
                  <a:gd name="T3" fmla="*/ 671 h 672"/>
                  <a:gd name="T4" fmla="*/ 576 w 672"/>
                  <a:gd name="T5" fmla="*/ 624 h 672"/>
                  <a:gd name="T6" fmla="*/ 47 w 672"/>
                  <a:gd name="T7" fmla="*/ 94 h 672"/>
                  <a:gd name="T8" fmla="*/ 0 w 672"/>
                  <a:gd name="T9" fmla="*/ 47 h 672"/>
                  <a:gd name="T10" fmla="*/ 47 w 672"/>
                  <a:gd name="T11" fmla="*/ 0 h 672"/>
                  <a:gd name="T12" fmla="*/ 671 w 672"/>
                  <a:gd name="T13" fmla="*/ 624 h 672"/>
                  <a:gd name="T14" fmla="*/ 624 w 672"/>
                  <a:gd name="T15" fmla="*/ 671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2" h="672">
                    <a:moveTo>
                      <a:pt x="624" y="671"/>
                    </a:moveTo>
                    <a:lnTo>
                      <a:pt x="624" y="671"/>
                    </a:lnTo>
                    <a:cubicBezTo>
                      <a:pt x="594" y="671"/>
                      <a:pt x="576" y="647"/>
                      <a:pt x="576" y="624"/>
                    </a:cubicBezTo>
                    <a:cubicBezTo>
                      <a:pt x="576" y="329"/>
                      <a:pt x="341" y="94"/>
                      <a:pt x="47" y="94"/>
                    </a:cubicBezTo>
                    <a:cubicBezTo>
                      <a:pt x="18" y="94"/>
                      <a:pt x="0" y="70"/>
                      <a:pt x="0" y="47"/>
                    </a:cubicBezTo>
                    <a:cubicBezTo>
                      <a:pt x="0" y="23"/>
                      <a:pt x="18" y="0"/>
                      <a:pt x="47" y="0"/>
                    </a:cubicBezTo>
                    <a:cubicBezTo>
                      <a:pt x="388" y="0"/>
                      <a:pt x="671" y="276"/>
                      <a:pt x="671" y="624"/>
                    </a:cubicBezTo>
                    <a:cubicBezTo>
                      <a:pt x="671" y="647"/>
                      <a:pt x="647" y="671"/>
                      <a:pt x="624" y="67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19" name="Freeform 110"/>
              <p:cNvSpPr>
                <a:spLocks noChangeArrowheads="1"/>
              </p:cNvSpPr>
              <p:nvPr/>
            </p:nvSpPr>
            <p:spPr bwMode="auto">
              <a:xfrm>
                <a:off x="12235721" y="7639307"/>
                <a:ext cx="97433" cy="397876"/>
              </a:xfrm>
              <a:custGeom>
                <a:avLst/>
                <a:gdLst>
                  <a:gd name="T0" fmla="*/ 76 w 212"/>
                  <a:gd name="T1" fmla="*/ 865 h 866"/>
                  <a:gd name="T2" fmla="*/ 0 w 212"/>
                  <a:gd name="T3" fmla="*/ 853 h 866"/>
                  <a:gd name="T4" fmla="*/ 140 w 212"/>
                  <a:gd name="T5" fmla="*/ 0 h 866"/>
                  <a:gd name="T6" fmla="*/ 211 w 212"/>
                  <a:gd name="T7" fmla="*/ 12 h 866"/>
                  <a:gd name="T8" fmla="*/ 76 w 212"/>
                  <a:gd name="T9" fmla="*/ 86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866">
                    <a:moveTo>
                      <a:pt x="76" y="865"/>
                    </a:moveTo>
                    <a:lnTo>
                      <a:pt x="0" y="853"/>
                    </a:lnTo>
                    <a:lnTo>
                      <a:pt x="140" y="0"/>
                    </a:lnTo>
                    <a:lnTo>
                      <a:pt x="211" y="12"/>
                    </a:lnTo>
                    <a:lnTo>
                      <a:pt x="76" y="86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0" name="Freeform 111"/>
              <p:cNvSpPr>
                <a:spLocks noChangeArrowheads="1"/>
              </p:cNvSpPr>
              <p:nvPr/>
            </p:nvSpPr>
            <p:spPr bwMode="auto">
              <a:xfrm>
                <a:off x="12036796" y="7639307"/>
                <a:ext cx="97433" cy="397876"/>
              </a:xfrm>
              <a:custGeom>
                <a:avLst/>
                <a:gdLst>
                  <a:gd name="T0" fmla="*/ 141 w 213"/>
                  <a:gd name="T1" fmla="*/ 865 h 866"/>
                  <a:gd name="T2" fmla="*/ 0 w 213"/>
                  <a:gd name="T3" fmla="*/ 12 h 866"/>
                  <a:gd name="T4" fmla="*/ 76 w 213"/>
                  <a:gd name="T5" fmla="*/ 0 h 866"/>
                  <a:gd name="T6" fmla="*/ 212 w 213"/>
                  <a:gd name="T7" fmla="*/ 853 h 866"/>
                  <a:gd name="T8" fmla="*/ 141 w 213"/>
                  <a:gd name="T9" fmla="*/ 86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866">
                    <a:moveTo>
                      <a:pt x="141" y="865"/>
                    </a:moveTo>
                    <a:lnTo>
                      <a:pt x="0" y="12"/>
                    </a:lnTo>
                    <a:lnTo>
                      <a:pt x="76" y="0"/>
                    </a:lnTo>
                    <a:lnTo>
                      <a:pt x="212" y="853"/>
                    </a:lnTo>
                    <a:lnTo>
                      <a:pt x="141" y="86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1" name="Freeform 112"/>
              <p:cNvSpPr>
                <a:spLocks noChangeArrowheads="1"/>
              </p:cNvSpPr>
              <p:nvPr/>
            </p:nvSpPr>
            <p:spPr bwMode="auto">
              <a:xfrm>
                <a:off x="12063184" y="7641336"/>
                <a:ext cx="251701" cy="50750"/>
              </a:xfrm>
              <a:custGeom>
                <a:avLst/>
                <a:gdLst>
                  <a:gd name="T0" fmla="*/ 546 w 547"/>
                  <a:gd name="T1" fmla="*/ 111 h 112"/>
                  <a:gd name="T2" fmla="*/ 546 w 547"/>
                  <a:gd name="T3" fmla="*/ 111 h 112"/>
                  <a:gd name="T4" fmla="*/ 493 w 547"/>
                  <a:gd name="T5" fmla="*/ 64 h 112"/>
                  <a:gd name="T6" fmla="*/ 475 w 547"/>
                  <a:gd name="T7" fmla="*/ 35 h 112"/>
                  <a:gd name="T8" fmla="*/ 458 w 547"/>
                  <a:gd name="T9" fmla="*/ 64 h 112"/>
                  <a:gd name="T10" fmla="*/ 406 w 547"/>
                  <a:gd name="T11" fmla="*/ 111 h 112"/>
                  <a:gd name="T12" fmla="*/ 359 w 547"/>
                  <a:gd name="T13" fmla="*/ 64 h 112"/>
                  <a:gd name="T14" fmla="*/ 341 w 547"/>
                  <a:gd name="T15" fmla="*/ 35 h 112"/>
                  <a:gd name="T16" fmla="*/ 323 w 547"/>
                  <a:gd name="T17" fmla="*/ 64 h 112"/>
                  <a:gd name="T18" fmla="*/ 270 w 547"/>
                  <a:gd name="T19" fmla="*/ 111 h 112"/>
                  <a:gd name="T20" fmla="*/ 217 w 547"/>
                  <a:gd name="T21" fmla="*/ 64 h 112"/>
                  <a:gd name="T22" fmla="*/ 200 w 547"/>
                  <a:gd name="T23" fmla="*/ 35 h 112"/>
                  <a:gd name="T24" fmla="*/ 188 w 547"/>
                  <a:gd name="T25" fmla="*/ 64 h 112"/>
                  <a:gd name="T26" fmla="*/ 135 w 547"/>
                  <a:gd name="T27" fmla="*/ 111 h 112"/>
                  <a:gd name="T28" fmla="*/ 82 w 547"/>
                  <a:gd name="T29" fmla="*/ 64 h 112"/>
                  <a:gd name="T30" fmla="*/ 64 w 547"/>
                  <a:gd name="T31" fmla="*/ 35 h 112"/>
                  <a:gd name="T32" fmla="*/ 47 w 547"/>
                  <a:gd name="T33" fmla="*/ 64 h 112"/>
                  <a:gd name="T34" fmla="*/ 0 w 547"/>
                  <a:gd name="T35" fmla="*/ 111 h 112"/>
                  <a:gd name="T36" fmla="*/ 0 w 547"/>
                  <a:gd name="T37" fmla="*/ 76 h 112"/>
                  <a:gd name="T38" fmla="*/ 11 w 547"/>
                  <a:gd name="T39" fmla="*/ 47 h 112"/>
                  <a:gd name="T40" fmla="*/ 64 w 547"/>
                  <a:gd name="T41" fmla="*/ 0 h 112"/>
                  <a:gd name="T42" fmla="*/ 117 w 547"/>
                  <a:gd name="T43" fmla="*/ 47 h 112"/>
                  <a:gd name="T44" fmla="*/ 135 w 547"/>
                  <a:gd name="T45" fmla="*/ 76 h 112"/>
                  <a:gd name="T46" fmla="*/ 153 w 547"/>
                  <a:gd name="T47" fmla="*/ 47 h 112"/>
                  <a:gd name="T48" fmla="*/ 200 w 547"/>
                  <a:gd name="T49" fmla="*/ 0 h 112"/>
                  <a:gd name="T50" fmla="*/ 253 w 547"/>
                  <a:gd name="T51" fmla="*/ 47 h 112"/>
                  <a:gd name="T52" fmla="*/ 270 w 547"/>
                  <a:gd name="T53" fmla="*/ 76 h 112"/>
                  <a:gd name="T54" fmla="*/ 288 w 547"/>
                  <a:gd name="T55" fmla="*/ 47 h 112"/>
                  <a:gd name="T56" fmla="*/ 341 w 547"/>
                  <a:gd name="T57" fmla="*/ 0 h 112"/>
                  <a:gd name="T58" fmla="*/ 388 w 547"/>
                  <a:gd name="T59" fmla="*/ 47 h 112"/>
                  <a:gd name="T60" fmla="*/ 406 w 547"/>
                  <a:gd name="T61" fmla="*/ 76 h 112"/>
                  <a:gd name="T62" fmla="*/ 423 w 547"/>
                  <a:gd name="T63" fmla="*/ 47 h 112"/>
                  <a:gd name="T64" fmla="*/ 475 w 547"/>
                  <a:gd name="T65" fmla="*/ 0 h 112"/>
                  <a:gd name="T66" fmla="*/ 528 w 547"/>
                  <a:gd name="T67" fmla="*/ 47 h 112"/>
                  <a:gd name="T68" fmla="*/ 546 w 547"/>
                  <a:gd name="T69" fmla="*/ 76 h 112"/>
                  <a:gd name="T70" fmla="*/ 546 w 547"/>
                  <a:gd name="T71" fmla="*/ 1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7" h="112">
                    <a:moveTo>
                      <a:pt x="546" y="111"/>
                    </a:moveTo>
                    <a:lnTo>
                      <a:pt x="546" y="111"/>
                    </a:lnTo>
                    <a:cubicBezTo>
                      <a:pt x="517" y="111"/>
                      <a:pt x="499" y="88"/>
                      <a:pt x="493" y="64"/>
                    </a:cubicBezTo>
                    <a:cubicBezTo>
                      <a:pt x="487" y="53"/>
                      <a:pt x="481" y="35"/>
                      <a:pt x="475" y="35"/>
                    </a:cubicBezTo>
                    <a:cubicBezTo>
                      <a:pt x="470" y="35"/>
                      <a:pt x="464" y="53"/>
                      <a:pt x="458" y="64"/>
                    </a:cubicBezTo>
                    <a:cubicBezTo>
                      <a:pt x="453" y="88"/>
                      <a:pt x="435" y="111"/>
                      <a:pt x="406" y="111"/>
                    </a:cubicBezTo>
                    <a:cubicBezTo>
                      <a:pt x="376" y="111"/>
                      <a:pt x="365" y="88"/>
                      <a:pt x="359" y="64"/>
                    </a:cubicBezTo>
                    <a:cubicBezTo>
                      <a:pt x="353" y="53"/>
                      <a:pt x="347" y="35"/>
                      <a:pt x="341" y="35"/>
                    </a:cubicBezTo>
                    <a:cubicBezTo>
                      <a:pt x="335" y="35"/>
                      <a:pt x="329" y="53"/>
                      <a:pt x="323" y="64"/>
                    </a:cubicBezTo>
                    <a:cubicBezTo>
                      <a:pt x="312" y="88"/>
                      <a:pt x="300" y="111"/>
                      <a:pt x="270" y="111"/>
                    </a:cubicBezTo>
                    <a:cubicBezTo>
                      <a:pt x="241" y="111"/>
                      <a:pt x="229" y="88"/>
                      <a:pt x="217" y="64"/>
                    </a:cubicBezTo>
                    <a:cubicBezTo>
                      <a:pt x="217" y="53"/>
                      <a:pt x="206" y="35"/>
                      <a:pt x="200" y="35"/>
                    </a:cubicBezTo>
                    <a:cubicBezTo>
                      <a:pt x="200" y="35"/>
                      <a:pt x="188" y="53"/>
                      <a:pt x="188" y="64"/>
                    </a:cubicBezTo>
                    <a:cubicBezTo>
                      <a:pt x="176" y="88"/>
                      <a:pt x="164" y="111"/>
                      <a:pt x="135" y="111"/>
                    </a:cubicBezTo>
                    <a:cubicBezTo>
                      <a:pt x="106" y="111"/>
                      <a:pt x="94" y="88"/>
                      <a:pt x="82" y="64"/>
                    </a:cubicBezTo>
                    <a:cubicBezTo>
                      <a:pt x="76" y="53"/>
                      <a:pt x="70" y="35"/>
                      <a:pt x="64" y="35"/>
                    </a:cubicBezTo>
                    <a:cubicBezTo>
                      <a:pt x="58" y="35"/>
                      <a:pt x="52" y="53"/>
                      <a:pt x="47" y="64"/>
                    </a:cubicBezTo>
                    <a:cubicBezTo>
                      <a:pt x="41" y="88"/>
                      <a:pt x="29" y="111"/>
                      <a:pt x="0" y="1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11" y="58"/>
                      <a:pt x="11" y="47"/>
                    </a:cubicBezTo>
                    <a:cubicBezTo>
                      <a:pt x="23" y="29"/>
                      <a:pt x="35" y="0"/>
                      <a:pt x="64" y="0"/>
                    </a:cubicBezTo>
                    <a:cubicBezTo>
                      <a:pt x="94" y="0"/>
                      <a:pt x="106" y="29"/>
                      <a:pt x="117" y="47"/>
                    </a:cubicBezTo>
                    <a:cubicBezTo>
                      <a:pt x="123" y="58"/>
                      <a:pt x="129" y="76"/>
                      <a:pt x="135" y="76"/>
                    </a:cubicBezTo>
                    <a:cubicBezTo>
                      <a:pt x="141" y="76"/>
                      <a:pt x="147" y="58"/>
                      <a:pt x="153" y="47"/>
                    </a:cubicBezTo>
                    <a:cubicBezTo>
                      <a:pt x="159" y="29"/>
                      <a:pt x="170" y="0"/>
                      <a:pt x="200" y="0"/>
                    </a:cubicBezTo>
                    <a:cubicBezTo>
                      <a:pt x="235" y="0"/>
                      <a:pt x="247" y="29"/>
                      <a:pt x="253" y="47"/>
                    </a:cubicBezTo>
                    <a:cubicBezTo>
                      <a:pt x="259" y="58"/>
                      <a:pt x="264" y="76"/>
                      <a:pt x="270" y="76"/>
                    </a:cubicBezTo>
                    <a:cubicBezTo>
                      <a:pt x="276" y="76"/>
                      <a:pt x="282" y="58"/>
                      <a:pt x="288" y="47"/>
                    </a:cubicBezTo>
                    <a:cubicBezTo>
                      <a:pt x="300" y="29"/>
                      <a:pt x="312" y="0"/>
                      <a:pt x="341" y="0"/>
                    </a:cubicBezTo>
                    <a:cubicBezTo>
                      <a:pt x="371" y="0"/>
                      <a:pt x="382" y="29"/>
                      <a:pt x="388" y="47"/>
                    </a:cubicBezTo>
                    <a:cubicBezTo>
                      <a:pt x="394" y="58"/>
                      <a:pt x="406" y="76"/>
                      <a:pt x="406" y="76"/>
                    </a:cubicBezTo>
                    <a:cubicBezTo>
                      <a:pt x="412" y="76"/>
                      <a:pt x="418" y="58"/>
                      <a:pt x="423" y="47"/>
                    </a:cubicBezTo>
                    <a:cubicBezTo>
                      <a:pt x="435" y="29"/>
                      <a:pt x="447" y="0"/>
                      <a:pt x="475" y="0"/>
                    </a:cubicBezTo>
                    <a:cubicBezTo>
                      <a:pt x="505" y="0"/>
                      <a:pt x="517" y="29"/>
                      <a:pt x="528" y="47"/>
                    </a:cubicBezTo>
                    <a:cubicBezTo>
                      <a:pt x="528" y="58"/>
                      <a:pt x="540" y="76"/>
                      <a:pt x="546" y="76"/>
                    </a:cubicBezTo>
                    <a:cubicBezTo>
                      <a:pt x="546" y="111"/>
                      <a:pt x="546" y="111"/>
                      <a:pt x="546" y="1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2" name="Freeform 113"/>
              <p:cNvSpPr>
                <a:spLocks noChangeArrowheads="1"/>
              </p:cNvSpPr>
              <p:nvPr/>
            </p:nvSpPr>
            <p:spPr bwMode="auto">
              <a:xfrm>
                <a:off x="12164677" y="6715667"/>
                <a:ext cx="44657" cy="272017"/>
              </a:xfrm>
              <a:custGeom>
                <a:avLst/>
                <a:gdLst>
                  <a:gd name="T0" fmla="*/ 47 w 96"/>
                  <a:gd name="T1" fmla="*/ 589 h 590"/>
                  <a:gd name="T2" fmla="*/ 47 w 96"/>
                  <a:gd name="T3" fmla="*/ 589 h 590"/>
                  <a:gd name="T4" fmla="*/ 0 w 96"/>
                  <a:gd name="T5" fmla="*/ 542 h 590"/>
                  <a:gd name="T6" fmla="*/ 0 w 96"/>
                  <a:gd name="T7" fmla="*/ 47 h 590"/>
                  <a:gd name="T8" fmla="*/ 47 w 96"/>
                  <a:gd name="T9" fmla="*/ 0 h 590"/>
                  <a:gd name="T10" fmla="*/ 95 w 96"/>
                  <a:gd name="T11" fmla="*/ 47 h 590"/>
                  <a:gd name="T12" fmla="*/ 95 w 96"/>
                  <a:gd name="T13" fmla="*/ 542 h 590"/>
                  <a:gd name="T14" fmla="*/ 47 w 96"/>
                  <a:gd name="T15" fmla="*/ 589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590">
                    <a:moveTo>
                      <a:pt x="47" y="589"/>
                    </a:moveTo>
                    <a:lnTo>
                      <a:pt x="47" y="589"/>
                    </a:lnTo>
                    <a:cubicBezTo>
                      <a:pt x="18" y="589"/>
                      <a:pt x="0" y="571"/>
                      <a:pt x="0" y="54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3"/>
                      <a:pt x="18" y="0"/>
                      <a:pt x="47" y="0"/>
                    </a:cubicBezTo>
                    <a:cubicBezTo>
                      <a:pt x="71" y="0"/>
                      <a:pt x="95" y="23"/>
                      <a:pt x="95" y="47"/>
                    </a:cubicBezTo>
                    <a:cubicBezTo>
                      <a:pt x="95" y="542"/>
                      <a:pt x="95" y="542"/>
                      <a:pt x="95" y="542"/>
                    </a:cubicBezTo>
                    <a:cubicBezTo>
                      <a:pt x="95" y="571"/>
                      <a:pt x="71" y="589"/>
                      <a:pt x="47" y="5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3" name="Freeform 114"/>
              <p:cNvSpPr>
                <a:spLocks noChangeArrowheads="1"/>
              </p:cNvSpPr>
              <p:nvPr/>
            </p:nvSpPr>
            <p:spPr bwMode="auto">
              <a:xfrm>
                <a:off x="12420436" y="6813105"/>
                <a:ext cx="162388" cy="243597"/>
              </a:xfrm>
              <a:custGeom>
                <a:avLst/>
                <a:gdLst>
                  <a:gd name="T0" fmla="*/ 53 w 354"/>
                  <a:gd name="T1" fmla="*/ 530 h 531"/>
                  <a:gd name="T2" fmla="*/ 53 w 354"/>
                  <a:gd name="T3" fmla="*/ 530 h 531"/>
                  <a:gd name="T4" fmla="*/ 29 w 354"/>
                  <a:gd name="T5" fmla="*/ 524 h 531"/>
                  <a:gd name="T6" fmla="*/ 12 w 354"/>
                  <a:gd name="T7" fmla="*/ 459 h 531"/>
                  <a:gd name="T8" fmla="*/ 259 w 354"/>
                  <a:gd name="T9" fmla="*/ 29 h 531"/>
                  <a:gd name="T10" fmla="*/ 324 w 354"/>
                  <a:gd name="T11" fmla="*/ 12 h 531"/>
                  <a:gd name="T12" fmla="*/ 341 w 354"/>
                  <a:gd name="T13" fmla="*/ 76 h 531"/>
                  <a:gd name="T14" fmla="*/ 94 w 354"/>
                  <a:gd name="T15" fmla="*/ 506 h 531"/>
                  <a:gd name="T16" fmla="*/ 53 w 354"/>
                  <a:gd name="T17" fmla="*/ 53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4" h="531">
                    <a:moveTo>
                      <a:pt x="53" y="530"/>
                    </a:moveTo>
                    <a:lnTo>
                      <a:pt x="53" y="530"/>
                    </a:lnTo>
                    <a:cubicBezTo>
                      <a:pt x="47" y="530"/>
                      <a:pt x="35" y="530"/>
                      <a:pt x="29" y="524"/>
                    </a:cubicBezTo>
                    <a:cubicBezTo>
                      <a:pt x="6" y="512"/>
                      <a:pt x="0" y="483"/>
                      <a:pt x="12" y="459"/>
                    </a:cubicBezTo>
                    <a:cubicBezTo>
                      <a:pt x="259" y="29"/>
                      <a:pt x="259" y="29"/>
                      <a:pt x="259" y="29"/>
                    </a:cubicBezTo>
                    <a:cubicBezTo>
                      <a:pt x="271" y="6"/>
                      <a:pt x="300" y="0"/>
                      <a:pt x="324" y="12"/>
                    </a:cubicBezTo>
                    <a:cubicBezTo>
                      <a:pt x="347" y="23"/>
                      <a:pt x="353" y="53"/>
                      <a:pt x="341" y="76"/>
                    </a:cubicBezTo>
                    <a:cubicBezTo>
                      <a:pt x="94" y="506"/>
                      <a:pt x="94" y="506"/>
                      <a:pt x="94" y="506"/>
                    </a:cubicBezTo>
                    <a:cubicBezTo>
                      <a:pt x="88" y="524"/>
                      <a:pt x="70" y="530"/>
                      <a:pt x="53" y="53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4" name="Freeform 115"/>
              <p:cNvSpPr>
                <a:spLocks noChangeArrowheads="1"/>
              </p:cNvSpPr>
              <p:nvPr/>
            </p:nvSpPr>
            <p:spPr bwMode="auto">
              <a:xfrm>
                <a:off x="12611243" y="7087153"/>
                <a:ext cx="249671" cy="160368"/>
              </a:xfrm>
              <a:custGeom>
                <a:avLst/>
                <a:gdLst>
                  <a:gd name="T0" fmla="*/ 59 w 543"/>
                  <a:gd name="T1" fmla="*/ 347 h 348"/>
                  <a:gd name="T2" fmla="*/ 59 w 543"/>
                  <a:gd name="T3" fmla="*/ 347 h 348"/>
                  <a:gd name="T4" fmla="*/ 18 w 543"/>
                  <a:gd name="T5" fmla="*/ 323 h 348"/>
                  <a:gd name="T6" fmla="*/ 29 w 543"/>
                  <a:gd name="T7" fmla="*/ 264 h 348"/>
                  <a:gd name="T8" fmla="*/ 459 w 543"/>
                  <a:gd name="T9" fmla="*/ 11 h 348"/>
                  <a:gd name="T10" fmla="*/ 524 w 543"/>
                  <a:gd name="T11" fmla="*/ 29 h 348"/>
                  <a:gd name="T12" fmla="*/ 506 w 543"/>
                  <a:gd name="T13" fmla="*/ 94 h 348"/>
                  <a:gd name="T14" fmla="*/ 82 w 543"/>
                  <a:gd name="T15" fmla="*/ 341 h 348"/>
                  <a:gd name="T16" fmla="*/ 59 w 543"/>
                  <a:gd name="T17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8">
                    <a:moveTo>
                      <a:pt x="59" y="347"/>
                    </a:moveTo>
                    <a:lnTo>
                      <a:pt x="59" y="347"/>
                    </a:lnTo>
                    <a:cubicBezTo>
                      <a:pt x="41" y="347"/>
                      <a:pt x="23" y="341"/>
                      <a:pt x="18" y="323"/>
                    </a:cubicBezTo>
                    <a:cubicBezTo>
                      <a:pt x="0" y="306"/>
                      <a:pt x="12" y="276"/>
                      <a:pt x="29" y="264"/>
                    </a:cubicBezTo>
                    <a:cubicBezTo>
                      <a:pt x="459" y="11"/>
                      <a:pt x="459" y="11"/>
                      <a:pt x="459" y="11"/>
                    </a:cubicBezTo>
                    <a:cubicBezTo>
                      <a:pt x="483" y="0"/>
                      <a:pt x="512" y="5"/>
                      <a:pt x="524" y="29"/>
                    </a:cubicBezTo>
                    <a:cubicBezTo>
                      <a:pt x="542" y="52"/>
                      <a:pt x="530" y="82"/>
                      <a:pt x="506" y="94"/>
                    </a:cubicBezTo>
                    <a:cubicBezTo>
                      <a:pt x="82" y="341"/>
                      <a:pt x="82" y="341"/>
                      <a:pt x="82" y="341"/>
                    </a:cubicBezTo>
                    <a:cubicBezTo>
                      <a:pt x="71" y="347"/>
                      <a:pt x="65" y="347"/>
                      <a:pt x="59" y="34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5" name="Freeform 116"/>
              <p:cNvSpPr>
                <a:spLocks noChangeArrowheads="1"/>
              </p:cNvSpPr>
              <p:nvPr/>
            </p:nvSpPr>
            <p:spPr bwMode="auto">
              <a:xfrm>
                <a:off x="12684317" y="7466758"/>
                <a:ext cx="280119" cy="42630"/>
              </a:xfrm>
              <a:custGeom>
                <a:avLst/>
                <a:gdLst>
                  <a:gd name="T0" fmla="*/ 559 w 607"/>
                  <a:gd name="T1" fmla="*/ 93 h 94"/>
                  <a:gd name="T2" fmla="*/ 559 w 607"/>
                  <a:gd name="T3" fmla="*/ 93 h 94"/>
                  <a:gd name="T4" fmla="*/ 47 w 607"/>
                  <a:gd name="T5" fmla="*/ 93 h 94"/>
                  <a:gd name="T6" fmla="*/ 0 w 607"/>
                  <a:gd name="T7" fmla="*/ 47 h 94"/>
                  <a:gd name="T8" fmla="*/ 47 w 607"/>
                  <a:gd name="T9" fmla="*/ 0 h 94"/>
                  <a:gd name="T10" fmla="*/ 559 w 607"/>
                  <a:gd name="T11" fmla="*/ 0 h 94"/>
                  <a:gd name="T12" fmla="*/ 606 w 607"/>
                  <a:gd name="T13" fmla="*/ 47 h 94"/>
                  <a:gd name="T14" fmla="*/ 559 w 607"/>
                  <a:gd name="T15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7" h="94">
                    <a:moveTo>
                      <a:pt x="559" y="93"/>
                    </a:moveTo>
                    <a:lnTo>
                      <a:pt x="559" y="93"/>
                    </a:lnTo>
                    <a:cubicBezTo>
                      <a:pt x="47" y="93"/>
                      <a:pt x="47" y="93"/>
                      <a:pt x="47" y="93"/>
                    </a:cubicBezTo>
                    <a:cubicBezTo>
                      <a:pt x="23" y="93"/>
                      <a:pt x="0" y="70"/>
                      <a:pt x="0" y="47"/>
                    </a:cubicBezTo>
                    <a:cubicBezTo>
                      <a:pt x="0" y="18"/>
                      <a:pt x="23" y="0"/>
                      <a:pt x="47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89" y="0"/>
                      <a:pt x="606" y="18"/>
                      <a:pt x="606" y="47"/>
                    </a:cubicBezTo>
                    <a:cubicBezTo>
                      <a:pt x="606" y="70"/>
                      <a:pt x="589" y="93"/>
                      <a:pt x="559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6" name="Freeform 117"/>
              <p:cNvSpPr>
                <a:spLocks noChangeArrowheads="1"/>
              </p:cNvSpPr>
              <p:nvPr/>
            </p:nvSpPr>
            <p:spPr bwMode="auto">
              <a:xfrm>
                <a:off x="12611243" y="7722537"/>
                <a:ext cx="249671" cy="160369"/>
              </a:xfrm>
              <a:custGeom>
                <a:avLst/>
                <a:gdLst>
                  <a:gd name="T0" fmla="*/ 483 w 543"/>
                  <a:gd name="T1" fmla="*/ 348 h 349"/>
                  <a:gd name="T2" fmla="*/ 483 w 543"/>
                  <a:gd name="T3" fmla="*/ 348 h 349"/>
                  <a:gd name="T4" fmla="*/ 459 w 543"/>
                  <a:gd name="T5" fmla="*/ 342 h 349"/>
                  <a:gd name="T6" fmla="*/ 35 w 543"/>
                  <a:gd name="T7" fmla="*/ 94 h 349"/>
                  <a:gd name="T8" fmla="*/ 18 w 543"/>
                  <a:gd name="T9" fmla="*/ 30 h 349"/>
                  <a:gd name="T10" fmla="*/ 82 w 543"/>
                  <a:gd name="T11" fmla="*/ 12 h 349"/>
                  <a:gd name="T12" fmla="*/ 512 w 543"/>
                  <a:gd name="T13" fmla="*/ 259 h 349"/>
                  <a:gd name="T14" fmla="*/ 524 w 543"/>
                  <a:gd name="T15" fmla="*/ 324 h 349"/>
                  <a:gd name="T16" fmla="*/ 483 w 543"/>
                  <a:gd name="T17" fmla="*/ 34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9">
                    <a:moveTo>
                      <a:pt x="483" y="348"/>
                    </a:moveTo>
                    <a:lnTo>
                      <a:pt x="483" y="348"/>
                    </a:lnTo>
                    <a:cubicBezTo>
                      <a:pt x="477" y="348"/>
                      <a:pt x="471" y="348"/>
                      <a:pt x="459" y="342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12" y="83"/>
                      <a:pt x="0" y="53"/>
                      <a:pt x="18" y="30"/>
                    </a:cubicBezTo>
                    <a:cubicBezTo>
                      <a:pt x="29" y="6"/>
                      <a:pt x="59" y="0"/>
                      <a:pt x="82" y="12"/>
                    </a:cubicBezTo>
                    <a:cubicBezTo>
                      <a:pt x="512" y="259"/>
                      <a:pt x="512" y="259"/>
                      <a:pt x="512" y="259"/>
                    </a:cubicBezTo>
                    <a:cubicBezTo>
                      <a:pt x="530" y="271"/>
                      <a:pt x="542" y="300"/>
                      <a:pt x="524" y="324"/>
                    </a:cubicBezTo>
                    <a:cubicBezTo>
                      <a:pt x="518" y="342"/>
                      <a:pt x="501" y="348"/>
                      <a:pt x="483" y="3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7" name="Freeform 118"/>
              <p:cNvSpPr>
                <a:spLocks noChangeArrowheads="1"/>
              </p:cNvSpPr>
              <p:nvPr/>
            </p:nvSpPr>
            <p:spPr bwMode="auto">
              <a:xfrm>
                <a:off x="11785096" y="6813105"/>
                <a:ext cx="166448" cy="243597"/>
              </a:xfrm>
              <a:custGeom>
                <a:avLst/>
                <a:gdLst>
                  <a:gd name="T0" fmla="*/ 306 w 360"/>
                  <a:gd name="T1" fmla="*/ 530 h 531"/>
                  <a:gd name="T2" fmla="*/ 306 w 360"/>
                  <a:gd name="T3" fmla="*/ 530 h 531"/>
                  <a:gd name="T4" fmla="*/ 265 w 360"/>
                  <a:gd name="T5" fmla="*/ 506 h 531"/>
                  <a:gd name="T6" fmla="*/ 18 w 360"/>
                  <a:gd name="T7" fmla="*/ 76 h 531"/>
                  <a:gd name="T8" fmla="*/ 35 w 360"/>
                  <a:gd name="T9" fmla="*/ 12 h 531"/>
                  <a:gd name="T10" fmla="*/ 100 w 360"/>
                  <a:gd name="T11" fmla="*/ 29 h 531"/>
                  <a:gd name="T12" fmla="*/ 347 w 360"/>
                  <a:gd name="T13" fmla="*/ 459 h 531"/>
                  <a:gd name="T14" fmla="*/ 330 w 360"/>
                  <a:gd name="T15" fmla="*/ 524 h 531"/>
                  <a:gd name="T16" fmla="*/ 306 w 360"/>
                  <a:gd name="T17" fmla="*/ 53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0" h="531">
                    <a:moveTo>
                      <a:pt x="306" y="530"/>
                    </a:moveTo>
                    <a:lnTo>
                      <a:pt x="306" y="530"/>
                    </a:lnTo>
                    <a:cubicBezTo>
                      <a:pt x="288" y="530"/>
                      <a:pt x="271" y="524"/>
                      <a:pt x="265" y="50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0" y="53"/>
                      <a:pt x="12" y="23"/>
                      <a:pt x="35" y="12"/>
                    </a:cubicBezTo>
                    <a:cubicBezTo>
                      <a:pt x="53" y="0"/>
                      <a:pt x="83" y="6"/>
                      <a:pt x="100" y="29"/>
                    </a:cubicBezTo>
                    <a:cubicBezTo>
                      <a:pt x="347" y="459"/>
                      <a:pt x="347" y="459"/>
                      <a:pt x="347" y="459"/>
                    </a:cubicBezTo>
                    <a:cubicBezTo>
                      <a:pt x="359" y="483"/>
                      <a:pt x="353" y="512"/>
                      <a:pt x="330" y="524"/>
                    </a:cubicBezTo>
                    <a:cubicBezTo>
                      <a:pt x="318" y="530"/>
                      <a:pt x="312" y="530"/>
                      <a:pt x="306" y="53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8" name="Freeform 119"/>
              <p:cNvSpPr>
                <a:spLocks noChangeArrowheads="1"/>
              </p:cNvSpPr>
              <p:nvPr/>
            </p:nvSpPr>
            <p:spPr bwMode="auto">
              <a:xfrm>
                <a:off x="11511066" y="7087153"/>
                <a:ext cx="247641" cy="162398"/>
              </a:xfrm>
              <a:custGeom>
                <a:avLst/>
                <a:gdLst>
                  <a:gd name="T0" fmla="*/ 483 w 537"/>
                  <a:gd name="T1" fmla="*/ 353 h 354"/>
                  <a:gd name="T2" fmla="*/ 483 w 537"/>
                  <a:gd name="T3" fmla="*/ 353 h 354"/>
                  <a:gd name="T4" fmla="*/ 460 w 537"/>
                  <a:gd name="T5" fmla="*/ 347 h 354"/>
                  <a:gd name="T6" fmla="*/ 30 w 537"/>
                  <a:gd name="T7" fmla="*/ 94 h 354"/>
                  <a:gd name="T8" fmla="*/ 12 w 537"/>
                  <a:gd name="T9" fmla="*/ 29 h 354"/>
                  <a:gd name="T10" fmla="*/ 77 w 537"/>
                  <a:gd name="T11" fmla="*/ 17 h 354"/>
                  <a:gd name="T12" fmla="*/ 507 w 537"/>
                  <a:gd name="T13" fmla="*/ 264 h 354"/>
                  <a:gd name="T14" fmla="*/ 524 w 537"/>
                  <a:gd name="T15" fmla="*/ 329 h 354"/>
                  <a:gd name="T16" fmla="*/ 483 w 537"/>
                  <a:gd name="T17" fmla="*/ 35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" h="354">
                    <a:moveTo>
                      <a:pt x="483" y="353"/>
                    </a:moveTo>
                    <a:lnTo>
                      <a:pt x="483" y="353"/>
                    </a:lnTo>
                    <a:cubicBezTo>
                      <a:pt x="477" y="353"/>
                      <a:pt x="471" y="347"/>
                      <a:pt x="460" y="347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12" y="82"/>
                      <a:pt x="0" y="52"/>
                      <a:pt x="12" y="29"/>
                    </a:cubicBezTo>
                    <a:cubicBezTo>
                      <a:pt x="30" y="11"/>
                      <a:pt x="59" y="0"/>
                      <a:pt x="77" y="17"/>
                    </a:cubicBezTo>
                    <a:cubicBezTo>
                      <a:pt x="507" y="264"/>
                      <a:pt x="507" y="264"/>
                      <a:pt x="507" y="264"/>
                    </a:cubicBezTo>
                    <a:cubicBezTo>
                      <a:pt x="530" y="276"/>
                      <a:pt x="536" y="306"/>
                      <a:pt x="524" y="329"/>
                    </a:cubicBezTo>
                    <a:cubicBezTo>
                      <a:pt x="519" y="341"/>
                      <a:pt x="501" y="353"/>
                      <a:pt x="483" y="35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9" name="Freeform 120"/>
              <p:cNvSpPr>
                <a:spLocks noChangeArrowheads="1"/>
              </p:cNvSpPr>
              <p:nvPr/>
            </p:nvSpPr>
            <p:spPr bwMode="auto">
              <a:xfrm>
                <a:off x="11413633" y="7466758"/>
                <a:ext cx="274030" cy="42630"/>
              </a:xfrm>
              <a:custGeom>
                <a:avLst/>
                <a:gdLst>
                  <a:gd name="T0" fmla="*/ 548 w 596"/>
                  <a:gd name="T1" fmla="*/ 93 h 94"/>
                  <a:gd name="T2" fmla="*/ 548 w 596"/>
                  <a:gd name="T3" fmla="*/ 93 h 94"/>
                  <a:gd name="T4" fmla="*/ 47 w 596"/>
                  <a:gd name="T5" fmla="*/ 93 h 94"/>
                  <a:gd name="T6" fmla="*/ 0 w 596"/>
                  <a:gd name="T7" fmla="*/ 47 h 94"/>
                  <a:gd name="T8" fmla="*/ 47 w 596"/>
                  <a:gd name="T9" fmla="*/ 0 h 94"/>
                  <a:gd name="T10" fmla="*/ 548 w 596"/>
                  <a:gd name="T11" fmla="*/ 0 h 94"/>
                  <a:gd name="T12" fmla="*/ 595 w 596"/>
                  <a:gd name="T13" fmla="*/ 47 h 94"/>
                  <a:gd name="T14" fmla="*/ 548 w 596"/>
                  <a:gd name="T15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94">
                    <a:moveTo>
                      <a:pt x="548" y="93"/>
                    </a:moveTo>
                    <a:lnTo>
                      <a:pt x="548" y="93"/>
                    </a:lnTo>
                    <a:cubicBezTo>
                      <a:pt x="47" y="93"/>
                      <a:pt x="47" y="93"/>
                      <a:pt x="47" y="93"/>
                    </a:cubicBezTo>
                    <a:cubicBezTo>
                      <a:pt x="24" y="93"/>
                      <a:pt x="0" y="70"/>
                      <a:pt x="0" y="47"/>
                    </a:cubicBezTo>
                    <a:cubicBezTo>
                      <a:pt x="0" y="18"/>
                      <a:pt x="24" y="0"/>
                      <a:pt x="47" y="0"/>
                    </a:cubicBezTo>
                    <a:cubicBezTo>
                      <a:pt x="548" y="0"/>
                      <a:pt x="548" y="0"/>
                      <a:pt x="548" y="0"/>
                    </a:cubicBezTo>
                    <a:cubicBezTo>
                      <a:pt x="571" y="0"/>
                      <a:pt x="595" y="18"/>
                      <a:pt x="595" y="47"/>
                    </a:cubicBezTo>
                    <a:cubicBezTo>
                      <a:pt x="595" y="70"/>
                      <a:pt x="571" y="93"/>
                      <a:pt x="548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30" name="Freeform 121"/>
              <p:cNvSpPr>
                <a:spLocks noChangeArrowheads="1"/>
              </p:cNvSpPr>
              <p:nvPr/>
            </p:nvSpPr>
            <p:spPr bwMode="auto">
              <a:xfrm>
                <a:off x="11511066" y="7722537"/>
                <a:ext cx="249671" cy="160369"/>
              </a:xfrm>
              <a:custGeom>
                <a:avLst/>
                <a:gdLst>
                  <a:gd name="T0" fmla="*/ 53 w 543"/>
                  <a:gd name="T1" fmla="*/ 348 h 349"/>
                  <a:gd name="T2" fmla="*/ 53 w 543"/>
                  <a:gd name="T3" fmla="*/ 348 h 349"/>
                  <a:gd name="T4" fmla="*/ 12 w 543"/>
                  <a:gd name="T5" fmla="*/ 324 h 349"/>
                  <a:gd name="T6" fmla="*/ 30 w 543"/>
                  <a:gd name="T7" fmla="*/ 259 h 349"/>
                  <a:gd name="T8" fmla="*/ 460 w 543"/>
                  <a:gd name="T9" fmla="*/ 12 h 349"/>
                  <a:gd name="T10" fmla="*/ 524 w 543"/>
                  <a:gd name="T11" fmla="*/ 30 h 349"/>
                  <a:gd name="T12" fmla="*/ 507 w 543"/>
                  <a:gd name="T13" fmla="*/ 94 h 349"/>
                  <a:gd name="T14" fmla="*/ 77 w 543"/>
                  <a:gd name="T15" fmla="*/ 342 h 349"/>
                  <a:gd name="T16" fmla="*/ 53 w 543"/>
                  <a:gd name="T17" fmla="*/ 34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9">
                    <a:moveTo>
                      <a:pt x="53" y="348"/>
                    </a:moveTo>
                    <a:lnTo>
                      <a:pt x="53" y="348"/>
                    </a:lnTo>
                    <a:cubicBezTo>
                      <a:pt x="42" y="348"/>
                      <a:pt x="24" y="342"/>
                      <a:pt x="12" y="324"/>
                    </a:cubicBezTo>
                    <a:cubicBezTo>
                      <a:pt x="0" y="300"/>
                      <a:pt x="12" y="271"/>
                      <a:pt x="30" y="259"/>
                    </a:cubicBezTo>
                    <a:cubicBezTo>
                      <a:pt x="460" y="12"/>
                      <a:pt x="460" y="12"/>
                      <a:pt x="460" y="12"/>
                    </a:cubicBezTo>
                    <a:cubicBezTo>
                      <a:pt x="483" y="0"/>
                      <a:pt x="513" y="6"/>
                      <a:pt x="524" y="30"/>
                    </a:cubicBezTo>
                    <a:cubicBezTo>
                      <a:pt x="542" y="53"/>
                      <a:pt x="530" y="83"/>
                      <a:pt x="507" y="94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1" y="348"/>
                      <a:pt x="65" y="348"/>
                      <a:pt x="53" y="3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31" name="Freeform 122"/>
              <p:cNvSpPr>
                <a:spLocks noChangeArrowheads="1"/>
              </p:cNvSpPr>
              <p:nvPr/>
            </p:nvSpPr>
            <p:spPr bwMode="auto">
              <a:xfrm>
                <a:off x="11770885" y="7054673"/>
                <a:ext cx="830208" cy="988599"/>
              </a:xfrm>
              <a:custGeom>
                <a:avLst/>
                <a:gdLst>
                  <a:gd name="T0" fmla="*/ 1318 w 1802"/>
                  <a:gd name="T1" fmla="*/ 2148 h 2149"/>
                  <a:gd name="T2" fmla="*/ 1318 w 1802"/>
                  <a:gd name="T3" fmla="*/ 2148 h 2149"/>
                  <a:gd name="T4" fmla="*/ 1318 w 1802"/>
                  <a:gd name="T5" fmla="*/ 2148 h 2149"/>
                  <a:gd name="T6" fmla="*/ 477 w 1802"/>
                  <a:gd name="T7" fmla="*/ 2148 h 2149"/>
                  <a:gd name="T8" fmla="*/ 400 w 1802"/>
                  <a:gd name="T9" fmla="*/ 2071 h 2149"/>
                  <a:gd name="T10" fmla="*/ 400 w 1802"/>
                  <a:gd name="T11" fmla="*/ 2060 h 2149"/>
                  <a:gd name="T12" fmla="*/ 341 w 1802"/>
                  <a:gd name="T13" fmla="*/ 1753 h 2149"/>
                  <a:gd name="T14" fmla="*/ 0 w 1802"/>
                  <a:gd name="T15" fmla="*/ 901 h 2149"/>
                  <a:gd name="T16" fmla="*/ 900 w 1802"/>
                  <a:gd name="T17" fmla="*/ 0 h 2149"/>
                  <a:gd name="T18" fmla="*/ 1801 w 1802"/>
                  <a:gd name="T19" fmla="*/ 901 h 2149"/>
                  <a:gd name="T20" fmla="*/ 1453 w 1802"/>
                  <a:gd name="T21" fmla="*/ 1753 h 2149"/>
                  <a:gd name="T22" fmla="*/ 1394 w 1802"/>
                  <a:gd name="T23" fmla="*/ 2054 h 2149"/>
                  <a:gd name="T24" fmla="*/ 1394 w 1802"/>
                  <a:gd name="T25" fmla="*/ 2071 h 2149"/>
                  <a:gd name="T26" fmla="*/ 1318 w 1802"/>
                  <a:gd name="T27" fmla="*/ 2148 h 2149"/>
                  <a:gd name="T28" fmla="*/ 477 w 1802"/>
                  <a:gd name="T29" fmla="*/ 1989 h 2149"/>
                  <a:gd name="T30" fmla="*/ 477 w 1802"/>
                  <a:gd name="T31" fmla="*/ 1989 h 2149"/>
                  <a:gd name="T32" fmla="*/ 400 w 1802"/>
                  <a:gd name="T33" fmla="*/ 2060 h 2149"/>
                  <a:gd name="T34" fmla="*/ 477 w 1802"/>
                  <a:gd name="T35" fmla="*/ 1989 h 2149"/>
                  <a:gd name="T36" fmla="*/ 1329 w 1802"/>
                  <a:gd name="T37" fmla="*/ 1995 h 2149"/>
                  <a:gd name="T38" fmla="*/ 1329 w 1802"/>
                  <a:gd name="T39" fmla="*/ 1995 h 2149"/>
                  <a:gd name="T40" fmla="*/ 1365 w 1802"/>
                  <a:gd name="T41" fmla="*/ 2007 h 2149"/>
                  <a:gd name="T42" fmla="*/ 1329 w 1802"/>
                  <a:gd name="T43" fmla="*/ 1995 h 2149"/>
                  <a:gd name="T44" fmla="*/ 559 w 1802"/>
                  <a:gd name="T45" fmla="*/ 1989 h 2149"/>
                  <a:gd name="T46" fmla="*/ 559 w 1802"/>
                  <a:gd name="T47" fmla="*/ 1989 h 2149"/>
                  <a:gd name="T48" fmla="*/ 1241 w 1802"/>
                  <a:gd name="T49" fmla="*/ 1989 h 2149"/>
                  <a:gd name="T50" fmla="*/ 1241 w 1802"/>
                  <a:gd name="T51" fmla="*/ 1924 h 2149"/>
                  <a:gd name="T52" fmla="*/ 1329 w 1802"/>
                  <a:gd name="T53" fmla="*/ 1659 h 2149"/>
                  <a:gd name="T54" fmla="*/ 1641 w 1802"/>
                  <a:gd name="T55" fmla="*/ 901 h 2149"/>
                  <a:gd name="T56" fmla="*/ 900 w 1802"/>
                  <a:gd name="T57" fmla="*/ 153 h 2149"/>
                  <a:gd name="T58" fmla="*/ 153 w 1802"/>
                  <a:gd name="T59" fmla="*/ 901 h 2149"/>
                  <a:gd name="T60" fmla="*/ 471 w 1802"/>
                  <a:gd name="T61" fmla="*/ 1659 h 2149"/>
                  <a:gd name="T62" fmla="*/ 553 w 1802"/>
                  <a:gd name="T63" fmla="*/ 1924 h 2149"/>
                  <a:gd name="T64" fmla="*/ 559 w 1802"/>
                  <a:gd name="T65" fmla="*/ 1989 h 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02" h="2149">
                    <a:moveTo>
                      <a:pt x="1318" y="2148"/>
                    </a:moveTo>
                    <a:lnTo>
                      <a:pt x="1318" y="2148"/>
                    </a:lnTo>
                    <a:lnTo>
                      <a:pt x="1318" y="2148"/>
                    </a:lnTo>
                    <a:cubicBezTo>
                      <a:pt x="477" y="2148"/>
                      <a:pt x="477" y="2148"/>
                      <a:pt x="477" y="2148"/>
                    </a:cubicBezTo>
                    <a:cubicBezTo>
                      <a:pt x="435" y="2148"/>
                      <a:pt x="400" y="2113"/>
                      <a:pt x="400" y="2071"/>
                    </a:cubicBezTo>
                    <a:cubicBezTo>
                      <a:pt x="400" y="2066"/>
                      <a:pt x="400" y="2066"/>
                      <a:pt x="400" y="2060"/>
                    </a:cubicBezTo>
                    <a:cubicBezTo>
                      <a:pt x="406" y="2001"/>
                      <a:pt x="400" y="1830"/>
                      <a:pt x="341" y="1753"/>
                    </a:cubicBezTo>
                    <a:cubicBezTo>
                      <a:pt x="5" y="1324"/>
                      <a:pt x="0" y="907"/>
                      <a:pt x="0" y="901"/>
                    </a:cubicBezTo>
                    <a:cubicBezTo>
                      <a:pt x="0" y="400"/>
                      <a:pt x="400" y="0"/>
                      <a:pt x="900" y="0"/>
                    </a:cubicBezTo>
                    <a:cubicBezTo>
                      <a:pt x="1394" y="0"/>
                      <a:pt x="1801" y="400"/>
                      <a:pt x="1801" y="901"/>
                    </a:cubicBezTo>
                    <a:cubicBezTo>
                      <a:pt x="1801" y="907"/>
                      <a:pt x="1794" y="1324"/>
                      <a:pt x="1453" y="1753"/>
                    </a:cubicBezTo>
                    <a:cubicBezTo>
                      <a:pt x="1394" y="1836"/>
                      <a:pt x="1394" y="2007"/>
                      <a:pt x="1394" y="2054"/>
                    </a:cubicBezTo>
                    <a:cubicBezTo>
                      <a:pt x="1394" y="2060"/>
                      <a:pt x="1394" y="2066"/>
                      <a:pt x="1394" y="2071"/>
                    </a:cubicBezTo>
                    <a:cubicBezTo>
                      <a:pt x="1394" y="2113"/>
                      <a:pt x="1365" y="2148"/>
                      <a:pt x="1318" y="2148"/>
                    </a:cubicBezTo>
                    <a:close/>
                    <a:moveTo>
                      <a:pt x="477" y="1989"/>
                    </a:moveTo>
                    <a:lnTo>
                      <a:pt x="477" y="1989"/>
                    </a:lnTo>
                    <a:cubicBezTo>
                      <a:pt x="435" y="1989"/>
                      <a:pt x="406" y="2024"/>
                      <a:pt x="400" y="2060"/>
                    </a:cubicBezTo>
                    <a:cubicBezTo>
                      <a:pt x="406" y="2018"/>
                      <a:pt x="441" y="1989"/>
                      <a:pt x="477" y="1989"/>
                    </a:cubicBezTo>
                    <a:close/>
                    <a:moveTo>
                      <a:pt x="1329" y="1995"/>
                    </a:moveTo>
                    <a:lnTo>
                      <a:pt x="1329" y="1995"/>
                    </a:lnTo>
                    <a:cubicBezTo>
                      <a:pt x="1341" y="1995"/>
                      <a:pt x="1353" y="2001"/>
                      <a:pt x="1365" y="2007"/>
                    </a:cubicBezTo>
                    <a:cubicBezTo>
                      <a:pt x="1353" y="2001"/>
                      <a:pt x="1341" y="1995"/>
                      <a:pt x="1329" y="1995"/>
                    </a:cubicBezTo>
                    <a:close/>
                    <a:moveTo>
                      <a:pt x="559" y="1989"/>
                    </a:moveTo>
                    <a:lnTo>
                      <a:pt x="559" y="1989"/>
                    </a:lnTo>
                    <a:cubicBezTo>
                      <a:pt x="1241" y="1989"/>
                      <a:pt x="1241" y="1989"/>
                      <a:pt x="1241" y="1989"/>
                    </a:cubicBezTo>
                    <a:cubicBezTo>
                      <a:pt x="1241" y="1954"/>
                      <a:pt x="1241" y="1924"/>
                      <a:pt x="1241" y="1924"/>
                    </a:cubicBezTo>
                    <a:cubicBezTo>
                      <a:pt x="1253" y="1812"/>
                      <a:pt x="1282" y="1724"/>
                      <a:pt x="1329" y="1659"/>
                    </a:cubicBezTo>
                    <a:cubicBezTo>
                      <a:pt x="1636" y="1271"/>
                      <a:pt x="1641" y="907"/>
                      <a:pt x="1641" y="901"/>
                    </a:cubicBezTo>
                    <a:cubicBezTo>
                      <a:pt x="1641" y="489"/>
                      <a:pt x="1312" y="153"/>
                      <a:pt x="900" y="153"/>
                    </a:cubicBezTo>
                    <a:cubicBezTo>
                      <a:pt x="488" y="153"/>
                      <a:pt x="153" y="489"/>
                      <a:pt x="153" y="901"/>
                    </a:cubicBezTo>
                    <a:cubicBezTo>
                      <a:pt x="153" y="907"/>
                      <a:pt x="164" y="1271"/>
                      <a:pt x="471" y="1659"/>
                    </a:cubicBezTo>
                    <a:cubicBezTo>
                      <a:pt x="518" y="1724"/>
                      <a:pt x="547" y="1812"/>
                      <a:pt x="553" y="1924"/>
                    </a:cubicBezTo>
                    <a:cubicBezTo>
                      <a:pt x="553" y="1924"/>
                      <a:pt x="559" y="1954"/>
                      <a:pt x="559" y="198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32" name="Freeform 123"/>
              <p:cNvSpPr>
                <a:spLocks noChangeArrowheads="1"/>
              </p:cNvSpPr>
              <p:nvPr/>
            </p:nvSpPr>
            <p:spPr bwMode="auto">
              <a:xfrm>
                <a:off x="11967782" y="8049362"/>
                <a:ext cx="434387" cy="73079"/>
              </a:xfrm>
              <a:custGeom>
                <a:avLst/>
                <a:gdLst>
                  <a:gd name="T0" fmla="*/ 865 w 943"/>
                  <a:gd name="T1" fmla="*/ 159 h 160"/>
                  <a:gd name="T2" fmla="*/ 865 w 943"/>
                  <a:gd name="T3" fmla="*/ 159 h 160"/>
                  <a:gd name="T4" fmla="*/ 77 w 943"/>
                  <a:gd name="T5" fmla="*/ 159 h 160"/>
                  <a:gd name="T6" fmla="*/ 0 w 943"/>
                  <a:gd name="T7" fmla="*/ 76 h 160"/>
                  <a:gd name="T8" fmla="*/ 77 w 943"/>
                  <a:gd name="T9" fmla="*/ 0 h 160"/>
                  <a:gd name="T10" fmla="*/ 865 w 943"/>
                  <a:gd name="T11" fmla="*/ 0 h 160"/>
                  <a:gd name="T12" fmla="*/ 942 w 943"/>
                  <a:gd name="T13" fmla="*/ 76 h 160"/>
                  <a:gd name="T14" fmla="*/ 865 w 943"/>
                  <a:gd name="T1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3" h="160">
                    <a:moveTo>
                      <a:pt x="865" y="159"/>
                    </a:moveTo>
                    <a:lnTo>
                      <a:pt x="865" y="159"/>
                    </a:lnTo>
                    <a:cubicBezTo>
                      <a:pt x="77" y="159"/>
                      <a:pt x="77" y="159"/>
                      <a:pt x="77" y="159"/>
                    </a:cubicBezTo>
                    <a:cubicBezTo>
                      <a:pt x="36" y="159"/>
                      <a:pt x="0" y="123"/>
                      <a:pt x="0" y="76"/>
                    </a:cubicBezTo>
                    <a:cubicBezTo>
                      <a:pt x="0" y="35"/>
                      <a:pt x="36" y="0"/>
                      <a:pt x="77" y="0"/>
                    </a:cubicBezTo>
                    <a:cubicBezTo>
                      <a:pt x="865" y="0"/>
                      <a:pt x="865" y="0"/>
                      <a:pt x="865" y="0"/>
                    </a:cubicBezTo>
                    <a:cubicBezTo>
                      <a:pt x="906" y="0"/>
                      <a:pt x="942" y="35"/>
                      <a:pt x="942" y="76"/>
                    </a:cubicBezTo>
                    <a:cubicBezTo>
                      <a:pt x="942" y="123"/>
                      <a:pt x="906" y="159"/>
                      <a:pt x="865" y="1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33" name="Freeform 124"/>
              <p:cNvSpPr>
                <a:spLocks noChangeArrowheads="1"/>
              </p:cNvSpPr>
              <p:nvPr/>
            </p:nvSpPr>
            <p:spPr bwMode="auto">
              <a:xfrm>
                <a:off x="11996199" y="8126502"/>
                <a:ext cx="379581" cy="71049"/>
              </a:xfrm>
              <a:custGeom>
                <a:avLst/>
                <a:gdLst>
                  <a:gd name="T0" fmla="*/ 747 w 825"/>
                  <a:gd name="T1" fmla="*/ 153 h 154"/>
                  <a:gd name="T2" fmla="*/ 747 w 825"/>
                  <a:gd name="T3" fmla="*/ 153 h 154"/>
                  <a:gd name="T4" fmla="*/ 77 w 825"/>
                  <a:gd name="T5" fmla="*/ 153 h 154"/>
                  <a:gd name="T6" fmla="*/ 0 w 825"/>
                  <a:gd name="T7" fmla="*/ 76 h 154"/>
                  <a:gd name="T8" fmla="*/ 77 w 825"/>
                  <a:gd name="T9" fmla="*/ 0 h 154"/>
                  <a:gd name="T10" fmla="*/ 747 w 825"/>
                  <a:gd name="T11" fmla="*/ 0 h 154"/>
                  <a:gd name="T12" fmla="*/ 824 w 825"/>
                  <a:gd name="T13" fmla="*/ 76 h 154"/>
                  <a:gd name="T14" fmla="*/ 747 w 825"/>
                  <a:gd name="T15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5" h="154">
                    <a:moveTo>
                      <a:pt x="747" y="153"/>
                    </a:moveTo>
                    <a:lnTo>
                      <a:pt x="747" y="153"/>
                    </a:lnTo>
                    <a:cubicBezTo>
                      <a:pt x="77" y="153"/>
                      <a:pt x="77" y="153"/>
                      <a:pt x="77" y="153"/>
                    </a:cubicBezTo>
                    <a:cubicBezTo>
                      <a:pt x="36" y="153"/>
                      <a:pt x="0" y="117"/>
                      <a:pt x="0" y="76"/>
                    </a:cubicBezTo>
                    <a:cubicBezTo>
                      <a:pt x="0" y="35"/>
                      <a:pt x="36" y="0"/>
                      <a:pt x="77" y="0"/>
                    </a:cubicBezTo>
                    <a:cubicBezTo>
                      <a:pt x="747" y="0"/>
                      <a:pt x="747" y="0"/>
                      <a:pt x="747" y="0"/>
                    </a:cubicBezTo>
                    <a:cubicBezTo>
                      <a:pt x="788" y="0"/>
                      <a:pt x="824" y="35"/>
                      <a:pt x="824" y="76"/>
                    </a:cubicBezTo>
                    <a:cubicBezTo>
                      <a:pt x="824" y="117"/>
                      <a:pt x="788" y="153"/>
                      <a:pt x="747" y="15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34" name="Freeform 125"/>
              <p:cNvSpPr>
                <a:spLocks noChangeArrowheads="1"/>
              </p:cNvSpPr>
              <p:nvPr/>
            </p:nvSpPr>
            <p:spPr bwMode="auto">
              <a:xfrm>
                <a:off x="12038826" y="8201610"/>
                <a:ext cx="290268" cy="73079"/>
              </a:xfrm>
              <a:custGeom>
                <a:avLst/>
                <a:gdLst>
                  <a:gd name="T0" fmla="*/ 552 w 630"/>
                  <a:gd name="T1" fmla="*/ 159 h 160"/>
                  <a:gd name="T2" fmla="*/ 552 w 630"/>
                  <a:gd name="T3" fmla="*/ 159 h 160"/>
                  <a:gd name="T4" fmla="*/ 82 w 630"/>
                  <a:gd name="T5" fmla="*/ 159 h 160"/>
                  <a:gd name="T6" fmla="*/ 0 w 630"/>
                  <a:gd name="T7" fmla="*/ 82 h 160"/>
                  <a:gd name="T8" fmla="*/ 82 w 630"/>
                  <a:gd name="T9" fmla="*/ 0 h 160"/>
                  <a:gd name="T10" fmla="*/ 552 w 630"/>
                  <a:gd name="T11" fmla="*/ 0 h 160"/>
                  <a:gd name="T12" fmla="*/ 629 w 630"/>
                  <a:gd name="T13" fmla="*/ 82 h 160"/>
                  <a:gd name="T14" fmla="*/ 552 w 630"/>
                  <a:gd name="T1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160">
                    <a:moveTo>
                      <a:pt x="552" y="159"/>
                    </a:moveTo>
                    <a:lnTo>
                      <a:pt x="552" y="159"/>
                    </a:lnTo>
                    <a:cubicBezTo>
                      <a:pt x="82" y="159"/>
                      <a:pt x="82" y="159"/>
                      <a:pt x="82" y="159"/>
                    </a:cubicBezTo>
                    <a:cubicBezTo>
                      <a:pt x="35" y="159"/>
                      <a:pt x="0" y="123"/>
                      <a:pt x="0" y="82"/>
                    </a:cubicBezTo>
                    <a:cubicBezTo>
                      <a:pt x="0" y="35"/>
                      <a:pt x="35" y="0"/>
                      <a:pt x="82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93" y="0"/>
                      <a:pt x="629" y="35"/>
                      <a:pt x="629" y="82"/>
                    </a:cubicBezTo>
                    <a:cubicBezTo>
                      <a:pt x="629" y="123"/>
                      <a:pt x="593" y="159"/>
                      <a:pt x="552" y="1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135" name="Freeform 130"/>
            <p:cNvSpPr>
              <a:spLocks noChangeArrowheads="1"/>
            </p:cNvSpPr>
            <p:nvPr/>
          </p:nvSpPr>
          <p:spPr bwMode="auto">
            <a:xfrm>
              <a:off x="6050920" y="9594347"/>
              <a:ext cx="284523" cy="288190"/>
            </a:xfrm>
            <a:custGeom>
              <a:avLst/>
              <a:gdLst>
                <a:gd name="T0" fmla="*/ 689 w 690"/>
                <a:gd name="T1" fmla="*/ 347 h 696"/>
                <a:gd name="T2" fmla="*/ 689 w 690"/>
                <a:gd name="T3" fmla="*/ 347 h 696"/>
                <a:gd name="T4" fmla="*/ 348 w 690"/>
                <a:gd name="T5" fmla="*/ 0 h 696"/>
                <a:gd name="T6" fmla="*/ 0 w 690"/>
                <a:gd name="T7" fmla="*/ 347 h 696"/>
                <a:gd name="T8" fmla="*/ 348 w 690"/>
                <a:gd name="T9" fmla="*/ 695 h 696"/>
                <a:gd name="T10" fmla="*/ 689 w 690"/>
                <a:gd name="T11" fmla="*/ 34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6">
                  <a:moveTo>
                    <a:pt x="689" y="347"/>
                  </a:moveTo>
                  <a:lnTo>
                    <a:pt x="689" y="347"/>
                  </a:lnTo>
                  <a:cubicBezTo>
                    <a:pt x="689" y="153"/>
                    <a:pt x="536" y="0"/>
                    <a:pt x="348" y="0"/>
                  </a:cubicBezTo>
                  <a:cubicBezTo>
                    <a:pt x="153" y="0"/>
                    <a:pt x="0" y="153"/>
                    <a:pt x="0" y="347"/>
                  </a:cubicBezTo>
                  <a:cubicBezTo>
                    <a:pt x="0" y="536"/>
                    <a:pt x="153" y="695"/>
                    <a:pt x="348" y="695"/>
                  </a:cubicBezTo>
                  <a:cubicBezTo>
                    <a:pt x="536" y="695"/>
                    <a:pt x="689" y="536"/>
                    <a:pt x="689" y="3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5790109" y="7538713"/>
              <a:ext cx="222512" cy="218878"/>
            </a:xfrm>
            <a:custGeom>
              <a:avLst/>
              <a:gdLst>
                <a:gd name="T0" fmla="*/ 536 w 537"/>
                <a:gd name="T1" fmla="*/ 265 h 530"/>
                <a:gd name="T2" fmla="*/ 536 w 537"/>
                <a:gd name="T3" fmla="*/ 265 h 530"/>
                <a:gd name="T4" fmla="*/ 271 w 537"/>
                <a:gd name="T5" fmla="*/ 0 h 530"/>
                <a:gd name="T6" fmla="*/ 0 w 537"/>
                <a:gd name="T7" fmla="*/ 265 h 530"/>
                <a:gd name="T8" fmla="*/ 271 w 537"/>
                <a:gd name="T9" fmla="*/ 529 h 530"/>
                <a:gd name="T10" fmla="*/ 536 w 537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0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8" y="0"/>
                    <a:pt x="271" y="0"/>
                  </a:cubicBezTo>
                  <a:cubicBezTo>
                    <a:pt x="124" y="0"/>
                    <a:pt x="0" y="118"/>
                    <a:pt x="0" y="265"/>
                  </a:cubicBezTo>
                  <a:cubicBezTo>
                    <a:pt x="0" y="412"/>
                    <a:pt x="124" y="529"/>
                    <a:pt x="271" y="529"/>
                  </a:cubicBezTo>
                  <a:cubicBezTo>
                    <a:pt x="418" y="529"/>
                    <a:pt x="536" y="412"/>
                    <a:pt x="536" y="265"/>
                  </a:cubicBezTo>
                </a:path>
              </a:pathLst>
            </a:custGeom>
            <a:solidFill>
              <a:srgbClr val="4FBE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6711160" y="3586136"/>
              <a:ext cx="959355" cy="959417"/>
            </a:xfrm>
            <a:custGeom>
              <a:avLst/>
              <a:gdLst>
                <a:gd name="T0" fmla="*/ 2319 w 2320"/>
                <a:gd name="T1" fmla="*/ 1160 h 2321"/>
                <a:gd name="T2" fmla="*/ 2319 w 2320"/>
                <a:gd name="T3" fmla="*/ 1160 h 2321"/>
                <a:gd name="T4" fmla="*/ 1160 w 2320"/>
                <a:gd name="T5" fmla="*/ 0 h 2321"/>
                <a:gd name="T6" fmla="*/ 0 w 2320"/>
                <a:gd name="T7" fmla="*/ 1160 h 2321"/>
                <a:gd name="T8" fmla="*/ 1160 w 2320"/>
                <a:gd name="T9" fmla="*/ 2320 h 2321"/>
                <a:gd name="T10" fmla="*/ 2319 w 2320"/>
                <a:gd name="T11" fmla="*/ 1160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0" h="2321">
                  <a:moveTo>
                    <a:pt x="2319" y="1160"/>
                  </a:moveTo>
                  <a:lnTo>
                    <a:pt x="2319" y="1160"/>
                  </a:lnTo>
                  <a:cubicBezTo>
                    <a:pt x="2319" y="518"/>
                    <a:pt x="1801" y="0"/>
                    <a:pt x="1160" y="0"/>
                  </a:cubicBezTo>
                  <a:cubicBezTo>
                    <a:pt x="524" y="0"/>
                    <a:pt x="0" y="518"/>
                    <a:pt x="0" y="1160"/>
                  </a:cubicBezTo>
                  <a:cubicBezTo>
                    <a:pt x="0" y="1802"/>
                    <a:pt x="524" y="2320"/>
                    <a:pt x="1160" y="2320"/>
                  </a:cubicBezTo>
                  <a:cubicBezTo>
                    <a:pt x="1801" y="2320"/>
                    <a:pt x="2319" y="1802"/>
                    <a:pt x="2319" y="116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3991774" y="5127403"/>
              <a:ext cx="698540" cy="702235"/>
            </a:xfrm>
            <a:custGeom>
              <a:avLst/>
              <a:gdLst>
                <a:gd name="T0" fmla="*/ 1690 w 1691"/>
                <a:gd name="T1" fmla="*/ 848 h 1697"/>
                <a:gd name="T2" fmla="*/ 1690 w 1691"/>
                <a:gd name="T3" fmla="*/ 848 h 1697"/>
                <a:gd name="T4" fmla="*/ 842 w 1691"/>
                <a:gd name="T5" fmla="*/ 0 h 1697"/>
                <a:gd name="T6" fmla="*/ 0 w 1691"/>
                <a:gd name="T7" fmla="*/ 848 h 1697"/>
                <a:gd name="T8" fmla="*/ 842 w 1691"/>
                <a:gd name="T9" fmla="*/ 1696 h 1697"/>
                <a:gd name="T10" fmla="*/ 1690 w 1691"/>
                <a:gd name="T11" fmla="*/ 848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7">
                  <a:moveTo>
                    <a:pt x="1690" y="848"/>
                  </a:moveTo>
                  <a:lnTo>
                    <a:pt x="1690" y="848"/>
                  </a:lnTo>
                  <a:cubicBezTo>
                    <a:pt x="1690" y="383"/>
                    <a:pt x="1313" y="0"/>
                    <a:pt x="842" y="0"/>
                  </a:cubicBezTo>
                  <a:cubicBezTo>
                    <a:pt x="377" y="0"/>
                    <a:pt x="0" y="383"/>
                    <a:pt x="0" y="848"/>
                  </a:cubicBezTo>
                  <a:cubicBezTo>
                    <a:pt x="0" y="1319"/>
                    <a:pt x="377" y="1696"/>
                    <a:pt x="842" y="1696"/>
                  </a:cubicBezTo>
                  <a:cubicBezTo>
                    <a:pt x="1313" y="1696"/>
                    <a:pt x="1690" y="1319"/>
                    <a:pt x="1690" y="8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6922729" y="5079980"/>
              <a:ext cx="538041" cy="538076"/>
            </a:xfrm>
            <a:custGeom>
              <a:avLst/>
              <a:gdLst>
                <a:gd name="T0" fmla="*/ 1300 w 1301"/>
                <a:gd name="T1" fmla="*/ 654 h 1303"/>
                <a:gd name="T2" fmla="*/ 1300 w 1301"/>
                <a:gd name="T3" fmla="*/ 654 h 1303"/>
                <a:gd name="T4" fmla="*/ 648 w 1301"/>
                <a:gd name="T5" fmla="*/ 0 h 1303"/>
                <a:gd name="T6" fmla="*/ 0 w 1301"/>
                <a:gd name="T7" fmla="*/ 654 h 1303"/>
                <a:gd name="T8" fmla="*/ 648 w 1301"/>
                <a:gd name="T9" fmla="*/ 1302 h 1303"/>
                <a:gd name="T10" fmla="*/ 1300 w 1301"/>
                <a:gd name="T11" fmla="*/ 65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1" h="1303">
                  <a:moveTo>
                    <a:pt x="1300" y="654"/>
                  </a:moveTo>
                  <a:lnTo>
                    <a:pt x="1300" y="654"/>
                  </a:lnTo>
                  <a:cubicBezTo>
                    <a:pt x="1300" y="295"/>
                    <a:pt x="1006" y="0"/>
                    <a:pt x="648" y="0"/>
                  </a:cubicBezTo>
                  <a:cubicBezTo>
                    <a:pt x="289" y="0"/>
                    <a:pt x="0" y="295"/>
                    <a:pt x="0" y="654"/>
                  </a:cubicBezTo>
                  <a:cubicBezTo>
                    <a:pt x="0" y="1013"/>
                    <a:pt x="289" y="1302"/>
                    <a:pt x="648" y="1302"/>
                  </a:cubicBezTo>
                  <a:cubicBezTo>
                    <a:pt x="1006" y="1302"/>
                    <a:pt x="1300" y="1013"/>
                    <a:pt x="1300" y="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0" name="Freeform 135"/>
            <p:cNvSpPr>
              <a:spLocks noChangeArrowheads="1"/>
            </p:cNvSpPr>
            <p:nvPr/>
          </p:nvSpPr>
          <p:spPr bwMode="auto">
            <a:xfrm>
              <a:off x="4726792" y="8363156"/>
              <a:ext cx="919230" cy="917466"/>
            </a:xfrm>
            <a:custGeom>
              <a:avLst/>
              <a:gdLst>
                <a:gd name="T0" fmla="*/ 2220 w 2221"/>
                <a:gd name="T1" fmla="*/ 1112 h 2220"/>
                <a:gd name="T2" fmla="*/ 2220 w 2221"/>
                <a:gd name="T3" fmla="*/ 1112 h 2220"/>
                <a:gd name="T4" fmla="*/ 1107 w 2221"/>
                <a:gd name="T5" fmla="*/ 0 h 2220"/>
                <a:gd name="T6" fmla="*/ 0 w 2221"/>
                <a:gd name="T7" fmla="*/ 1112 h 2220"/>
                <a:gd name="T8" fmla="*/ 1107 w 2221"/>
                <a:gd name="T9" fmla="*/ 2219 h 2220"/>
                <a:gd name="T10" fmla="*/ 2220 w 2221"/>
                <a:gd name="T11" fmla="*/ 1112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1" h="2220">
                  <a:moveTo>
                    <a:pt x="2220" y="1112"/>
                  </a:moveTo>
                  <a:lnTo>
                    <a:pt x="2220" y="1112"/>
                  </a:lnTo>
                  <a:cubicBezTo>
                    <a:pt x="2220" y="500"/>
                    <a:pt x="1720" y="0"/>
                    <a:pt x="1107" y="0"/>
                  </a:cubicBezTo>
                  <a:cubicBezTo>
                    <a:pt x="495" y="0"/>
                    <a:pt x="0" y="500"/>
                    <a:pt x="0" y="1112"/>
                  </a:cubicBezTo>
                  <a:cubicBezTo>
                    <a:pt x="0" y="1725"/>
                    <a:pt x="495" y="2219"/>
                    <a:pt x="1107" y="2219"/>
                  </a:cubicBezTo>
                  <a:cubicBezTo>
                    <a:pt x="1720" y="2219"/>
                    <a:pt x="2220" y="1725"/>
                    <a:pt x="2220" y="11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1" name="Freeform 139"/>
            <p:cNvSpPr>
              <a:spLocks noChangeArrowheads="1"/>
            </p:cNvSpPr>
            <p:nvPr/>
          </p:nvSpPr>
          <p:spPr bwMode="auto">
            <a:xfrm>
              <a:off x="6556132" y="8620338"/>
              <a:ext cx="519802" cy="519835"/>
            </a:xfrm>
            <a:custGeom>
              <a:avLst/>
              <a:gdLst>
                <a:gd name="T0" fmla="*/ 1254 w 1255"/>
                <a:gd name="T1" fmla="*/ 624 h 1255"/>
                <a:gd name="T2" fmla="*/ 1254 w 1255"/>
                <a:gd name="T3" fmla="*/ 624 h 1255"/>
                <a:gd name="T4" fmla="*/ 630 w 1255"/>
                <a:gd name="T5" fmla="*/ 0 h 1255"/>
                <a:gd name="T6" fmla="*/ 0 w 1255"/>
                <a:gd name="T7" fmla="*/ 624 h 1255"/>
                <a:gd name="T8" fmla="*/ 630 w 1255"/>
                <a:gd name="T9" fmla="*/ 1254 h 1255"/>
                <a:gd name="T10" fmla="*/ 1254 w 1255"/>
                <a:gd name="T11" fmla="*/ 624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255">
                  <a:moveTo>
                    <a:pt x="1254" y="624"/>
                  </a:moveTo>
                  <a:lnTo>
                    <a:pt x="1254" y="624"/>
                  </a:lnTo>
                  <a:cubicBezTo>
                    <a:pt x="1254" y="276"/>
                    <a:pt x="972" y="0"/>
                    <a:pt x="630" y="0"/>
                  </a:cubicBezTo>
                  <a:cubicBezTo>
                    <a:pt x="283" y="0"/>
                    <a:pt x="0" y="276"/>
                    <a:pt x="0" y="624"/>
                  </a:cubicBezTo>
                  <a:cubicBezTo>
                    <a:pt x="0" y="971"/>
                    <a:pt x="283" y="1254"/>
                    <a:pt x="630" y="1254"/>
                  </a:cubicBezTo>
                  <a:cubicBezTo>
                    <a:pt x="972" y="1254"/>
                    <a:pt x="1254" y="971"/>
                    <a:pt x="1254" y="6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2" name="Freeform 140"/>
            <p:cNvSpPr>
              <a:spLocks noChangeArrowheads="1"/>
            </p:cNvSpPr>
            <p:nvPr/>
          </p:nvSpPr>
          <p:spPr bwMode="auto">
            <a:xfrm>
              <a:off x="4591826" y="7376380"/>
              <a:ext cx="572695" cy="572731"/>
            </a:xfrm>
            <a:custGeom>
              <a:avLst/>
              <a:gdLst>
                <a:gd name="T0" fmla="*/ 1384 w 1385"/>
                <a:gd name="T1" fmla="*/ 695 h 1383"/>
                <a:gd name="T2" fmla="*/ 1384 w 1385"/>
                <a:gd name="T3" fmla="*/ 695 h 1383"/>
                <a:gd name="T4" fmla="*/ 689 w 1385"/>
                <a:gd name="T5" fmla="*/ 0 h 1383"/>
                <a:gd name="T6" fmla="*/ 0 w 1385"/>
                <a:gd name="T7" fmla="*/ 695 h 1383"/>
                <a:gd name="T8" fmla="*/ 689 w 1385"/>
                <a:gd name="T9" fmla="*/ 1382 h 1383"/>
                <a:gd name="T10" fmla="*/ 1384 w 1385"/>
                <a:gd name="T11" fmla="*/ 695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5" h="1383">
                  <a:moveTo>
                    <a:pt x="1384" y="695"/>
                  </a:moveTo>
                  <a:lnTo>
                    <a:pt x="1384" y="695"/>
                  </a:lnTo>
                  <a:cubicBezTo>
                    <a:pt x="1384" y="312"/>
                    <a:pt x="1072" y="0"/>
                    <a:pt x="689" y="0"/>
                  </a:cubicBezTo>
                  <a:cubicBezTo>
                    <a:pt x="307" y="0"/>
                    <a:pt x="0" y="312"/>
                    <a:pt x="0" y="695"/>
                  </a:cubicBezTo>
                  <a:cubicBezTo>
                    <a:pt x="0" y="1076"/>
                    <a:pt x="307" y="1382"/>
                    <a:pt x="689" y="1382"/>
                  </a:cubicBezTo>
                  <a:cubicBezTo>
                    <a:pt x="1072" y="1382"/>
                    <a:pt x="1384" y="1076"/>
                    <a:pt x="1384" y="6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3" name="Freeform 141"/>
            <p:cNvSpPr>
              <a:spLocks noChangeArrowheads="1"/>
            </p:cNvSpPr>
            <p:nvPr/>
          </p:nvSpPr>
          <p:spPr bwMode="auto">
            <a:xfrm>
              <a:off x="4728617" y="7494938"/>
              <a:ext cx="297290" cy="333790"/>
            </a:xfrm>
            <a:custGeom>
              <a:avLst/>
              <a:gdLst>
                <a:gd name="T0" fmla="*/ 712 w 719"/>
                <a:gd name="T1" fmla="*/ 547 h 807"/>
                <a:gd name="T2" fmla="*/ 712 w 719"/>
                <a:gd name="T3" fmla="*/ 547 h 807"/>
                <a:gd name="T4" fmla="*/ 712 w 719"/>
                <a:gd name="T5" fmla="*/ 547 h 807"/>
                <a:gd name="T6" fmla="*/ 712 w 719"/>
                <a:gd name="T7" fmla="*/ 165 h 807"/>
                <a:gd name="T8" fmla="*/ 712 w 719"/>
                <a:gd name="T9" fmla="*/ 30 h 807"/>
                <a:gd name="T10" fmla="*/ 701 w 719"/>
                <a:gd name="T11" fmla="*/ 6 h 807"/>
                <a:gd name="T12" fmla="*/ 677 w 719"/>
                <a:gd name="T13" fmla="*/ 0 h 807"/>
                <a:gd name="T14" fmla="*/ 236 w 719"/>
                <a:gd name="T15" fmla="*/ 106 h 807"/>
                <a:gd name="T16" fmla="*/ 212 w 719"/>
                <a:gd name="T17" fmla="*/ 136 h 807"/>
                <a:gd name="T18" fmla="*/ 212 w 719"/>
                <a:gd name="T19" fmla="*/ 271 h 807"/>
                <a:gd name="T20" fmla="*/ 212 w 719"/>
                <a:gd name="T21" fmla="*/ 594 h 807"/>
                <a:gd name="T22" fmla="*/ 194 w 719"/>
                <a:gd name="T23" fmla="*/ 588 h 807"/>
                <a:gd name="T24" fmla="*/ 118 w 719"/>
                <a:gd name="T25" fmla="*/ 612 h 807"/>
                <a:gd name="T26" fmla="*/ 12 w 719"/>
                <a:gd name="T27" fmla="*/ 753 h 807"/>
                <a:gd name="T28" fmla="*/ 88 w 719"/>
                <a:gd name="T29" fmla="*/ 806 h 807"/>
                <a:gd name="T30" fmla="*/ 165 w 719"/>
                <a:gd name="T31" fmla="*/ 788 h 807"/>
                <a:gd name="T32" fmla="*/ 271 w 719"/>
                <a:gd name="T33" fmla="*/ 653 h 807"/>
                <a:gd name="T34" fmla="*/ 271 w 719"/>
                <a:gd name="T35" fmla="*/ 653 h 807"/>
                <a:gd name="T36" fmla="*/ 271 w 719"/>
                <a:gd name="T37" fmla="*/ 295 h 807"/>
                <a:gd name="T38" fmla="*/ 654 w 719"/>
                <a:gd name="T39" fmla="*/ 206 h 807"/>
                <a:gd name="T40" fmla="*/ 654 w 719"/>
                <a:gd name="T41" fmla="*/ 488 h 807"/>
                <a:gd name="T42" fmla="*/ 630 w 719"/>
                <a:gd name="T43" fmla="*/ 482 h 807"/>
                <a:gd name="T44" fmla="*/ 553 w 719"/>
                <a:gd name="T45" fmla="*/ 506 h 807"/>
                <a:gd name="T46" fmla="*/ 448 w 719"/>
                <a:gd name="T47" fmla="*/ 647 h 807"/>
                <a:gd name="T48" fmla="*/ 530 w 719"/>
                <a:gd name="T49" fmla="*/ 700 h 807"/>
                <a:gd name="T50" fmla="*/ 606 w 719"/>
                <a:gd name="T51" fmla="*/ 682 h 807"/>
                <a:gd name="T52" fmla="*/ 712 w 719"/>
                <a:gd name="T53" fmla="*/ 54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807">
                  <a:moveTo>
                    <a:pt x="712" y="547"/>
                  </a:moveTo>
                  <a:lnTo>
                    <a:pt x="712" y="547"/>
                  </a:lnTo>
                  <a:lnTo>
                    <a:pt x="712" y="547"/>
                  </a:lnTo>
                  <a:cubicBezTo>
                    <a:pt x="712" y="165"/>
                    <a:pt x="712" y="165"/>
                    <a:pt x="712" y="165"/>
                  </a:cubicBezTo>
                  <a:cubicBezTo>
                    <a:pt x="712" y="30"/>
                    <a:pt x="712" y="30"/>
                    <a:pt x="712" y="30"/>
                  </a:cubicBezTo>
                  <a:cubicBezTo>
                    <a:pt x="712" y="18"/>
                    <a:pt x="707" y="12"/>
                    <a:pt x="701" y="6"/>
                  </a:cubicBezTo>
                  <a:cubicBezTo>
                    <a:pt x="695" y="0"/>
                    <a:pt x="683" y="0"/>
                    <a:pt x="677" y="0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112"/>
                    <a:pt x="212" y="124"/>
                    <a:pt x="212" y="136"/>
                  </a:cubicBezTo>
                  <a:cubicBezTo>
                    <a:pt x="212" y="271"/>
                    <a:pt x="212" y="271"/>
                    <a:pt x="212" y="271"/>
                  </a:cubicBezTo>
                  <a:cubicBezTo>
                    <a:pt x="212" y="594"/>
                    <a:pt x="212" y="594"/>
                    <a:pt x="212" y="594"/>
                  </a:cubicBezTo>
                  <a:cubicBezTo>
                    <a:pt x="206" y="594"/>
                    <a:pt x="200" y="588"/>
                    <a:pt x="194" y="588"/>
                  </a:cubicBezTo>
                  <a:cubicBezTo>
                    <a:pt x="171" y="588"/>
                    <a:pt x="141" y="600"/>
                    <a:pt x="118" y="612"/>
                  </a:cubicBezTo>
                  <a:cubicBezTo>
                    <a:pt x="59" y="635"/>
                    <a:pt x="0" y="700"/>
                    <a:pt x="12" y="753"/>
                  </a:cubicBezTo>
                  <a:cubicBezTo>
                    <a:pt x="18" y="788"/>
                    <a:pt x="47" y="806"/>
                    <a:pt x="88" y="806"/>
                  </a:cubicBezTo>
                  <a:cubicBezTo>
                    <a:pt x="112" y="806"/>
                    <a:pt x="141" y="800"/>
                    <a:pt x="165" y="788"/>
                  </a:cubicBezTo>
                  <a:cubicBezTo>
                    <a:pt x="224" y="765"/>
                    <a:pt x="277" y="706"/>
                    <a:pt x="271" y="653"/>
                  </a:cubicBezTo>
                  <a:lnTo>
                    <a:pt x="271" y="653"/>
                  </a:lnTo>
                  <a:cubicBezTo>
                    <a:pt x="271" y="295"/>
                    <a:pt x="271" y="295"/>
                    <a:pt x="271" y="295"/>
                  </a:cubicBezTo>
                  <a:cubicBezTo>
                    <a:pt x="654" y="206"/>
                    <a:pt x="654" y="206"/>
                    <a:pt x="654" y="206"/>
                  </a:cubicBezTo>
                  <a:cubicBezTo>
                    <a:pt x="654" y="488"/>
                    <a:pt x="654" y="488"/>
                    <a:pt x="654" y="488"/>
                  </a:cubicBezTo>
                  <a:cubicBezTo>
                    <a:pt x="648" y="482"/>
                    <a:pt x="642" y="482"/>
                    <a:pt x="630" y="482"/>
                  </a:cubicBezTo>
                  <a:cubicBezTo>
                    <a:pt x="606" y="482"/>
                    <a:pt x="583" y="488"/>
                    <a:pt x="553" y="506"/>
                  </a:cubicBezTo>
                  <a:cubicBezTo>
                    <a:pt x="495" y="529"/>
                    <a:pt x="436" y="588"/>
                    <a:pt x="448" y="647"/>
                  </a:cubicBezTo>
                  <a:cubicBezTo>
                    <a:pt x="453" y="682"/>
                    <a:pt x="483" y="700"/>
                    <a:pt x="530" y="700"/>
                  </a:cubicBezTo>
                  <a:cubicBezTo>
                    <a:pt x="553" y="700"/>
                    <a:pt x="577" y="694"/>
                    <a:pt x="606" y="682"/>
                  </a:cubicBezTo>
                  <a:cubicBezTo>
                    <a:pt x="660" y="659"/>
                    <a:pt x="718" y="600"/>
                    <a:pt x="712" y="5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4" name="Freeform 142"/>
            <p:cNvSpPr>
              <a:spLocks noChangeArrowheads="1"/>
            </p:cNvSpPr>
            <p:nvPr/>
          </p:nvSpPr>
          <p:spPr bwMode="auto">
            <a:xfrm>
              <a:off x="4962072" y="8620337"/>
              <a:ext cx="443199" cy="525308"/>
            </a:xfrm>
            <a:custGeom>
              <a:avLst/>
              <a:gdLst>
                <a:gd name="T0" fmla="*/ 1054 w 1073"/>
                <a:gd name="T1" fmla="*/ 1124 h 1272"/>
                <a:gd name="T2" fmla="*/ 1054 w 1073"/>
                <a:gd name="T3" fmla="*/ 1124 h 1272"/>
                <a:gd name="T4" fmla="*/ 736 w 1073"/>
                <a:gd name="T5" fmla="*/ 577 h 1272"/>
                <a:gd name="T6" fmla="*/ 736 w 1073"/>
                <a:gd name="T7" fmla="*/ 100 h 1272"/>
                <a:gd name="T8" fmla="*/ 778 w 1073"/>
                <a:gd name="T9" fmla="*/ 53 h 1272"/>
                <a:gd name="T10" fmla="*/ 725 w 1073"/>
                <a:gd name="T11" fmla="*/ 0 h 1272"/>
                <a:gd name="T12" fmla="*/ 354 w 1073"/>
                <a:gd name="T13" fmla="*/ 0 h 1272"/>
                <a:gd name="T14" fmla="*/ 301 w 1073"/>
                <a:gd name="T15" fmla="*/ 53 h 1272"/>
                <a:gd name="T16" fmla="*/ 336 w 1073"/>
                <a:gd name="T17" fmla="*/ 100 h 1272"/>
                <a:gd name="T18" fmla="*/ 336 w 1073"/>
                <a:gd name="T19" fmla="*/ 577 h 1272"/>
                <a:gd name="T20" fmla="*/ 18 w 1073"/>
                <a:gd name="T21" fmla="*/ 1124 h 1272"/>
                <a:gd name="T22" fmla="*/ 18 w 1073"/>
                <a:gd name="T23" fmla="*/ 1224 h 1272"/>
                <a:gd name="T24" fmla="*/ 106 w 1073"/>
                <a:gd name="T25" fmla="*/ 1271 h 1272"/>
                <a:gd name="T26" fmla="*/ 966 w 1073"/>
                <a:gd name="T27" fmla="*/ 1271 h 1272"/>
                <a:gd name="T28" fmla="*/ 1054 w 1073"/>
                <a:gd name="T29" fmla="*/ 1224 h 1272"/>
                <a:gd name="T30" fmla="*/ 1054 w 1073"/>
                <a:gd name="T31" fmla="*/ 1124 h 1272"/>
                <a:gd name="T32" fmla="*/ 324 w 1073"/>
                <a:gd name="T33" fmla="*/ 53 h 1272"/>
                <a:gd name="T34" fmla="*/ 324 w 1073"/>
                <a:gd name="T35" fmla="*/ 53 h 1272"/>
                <a:gd name="T36" fmla="*/ 354 w 1073"/>
                <a:gd name="T37" fmla="*/ 23 h 1272"/>
                <a:gd name="T38" fmla="*/ 725 w 1073"/>
                <a:gd name="T39" fmla="*/ 23 h 1272"/>
                <a:gd name="T40" fmla="*/ 754 w 1073"/>
                <a:gd name="T41" fmla="*/ 53 h 1272"/>
                <a:gd name="T42" fmla="*/ 725 w 1073"/>
                <a:gd name="T43" fmla="*/ 76 h 1272"/>
                <a:gd name="T44" fmla="*/ 354 w 1073"/>
                <a:gd name="T45" fmla="*/ 76 h 1272"/>
                <a:gd name="T46" fmla="*/ 324 w 1073"/>
                <a:gd name="T47" fmla="*/ 53 h 1272"/>
                <a:gd name="T48" fmla="*/ 1037 w 1073"/>
                <a:gd name="T49" fmla="*/ 1213 h 1272"/>
                <a:gd name="T50" fmla="*/ 1037 w 1073"/>
                <a:gd name="T51" fmla="*/ 1213 h 1272"/>
                <a:gd name="T52" fmla="*/ 966 w 1073"/>
                <a:gd name="T53" fmla="*/ 1248 h 1272"/>
                <a:gd name="T54" fmla="*/ 106 w 1073"/>
                <a:gd name="T55" fmla="*/ 1248 h 1272"/>
                <a:gd name="T56" fmla="*/ 41 w 1073"/>
                <a:gd name="T57" fmla="*/ 1213 h 1272"/>
                <a:gd name="T58" fmla="*/ 41 w 1073"/>
                <a:gd name="T59" fmla="*/ 1136 h 1272"/>
                <a:gd name="T60" fmla="*/ 359 w 1073"/>
                <a:gd name="T61" fmla="*/ 588 h 1272"/>
                <a:gd name="T62" fmla="*/ 359 w 1073"/>
                <a:gd name="T63" fmla="*/ 583 h 1272"/>
                <a:gd name="T64" fmla="*/ 359 w 1073"/>
                <a:gd name="T65" fmla="*/ 106 h 1272"/>
                <a:gd name="T66" fmla="*/ 713 w 1073"/>
                <a:gd name="T67" fmla="*/ 106 h 1272"/>
                <a:gd name="T68" fmla="*/ 713 w 1073"/>
                <a:gd name="T69" fmla="*/ 583 h 1272"/>
                <a:gd name="T70" fmla="*/ 1037 w 1073"/>
                <a:gd name="T71" fmla="*/ 1136 h 1272"/>
                <a:gd name="T72" fmla="*/ 1037 w 1073"/>
                <a:gd name="T73" fmla="*/ 1213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3" h="1272">
                  <a:moveTo>
                    <a:pt x="1054" y="1124"/>
                  </a:moveTo>
                  <a:lnTo>
                    <a:pt x="1054" y="1124"/>
                  </a:lnTo>
                  <a:cubicBezTo>
                    <a:pt x="736" y="577"/>
                    <a:pt x="736" y="577"/>
                    <a:pt x="736" y="577"/>
                  </a:cubicBezTo>
                  <a:cubicBezTo>
                    <a:pt x="736" y="100"/>
                    <a:pt x="736" y="100"/>
                    <a:pt x="736" y="100"/>
                  </a:cubicBezTo>
                  <a:cubicBezTo>
                    <a:pt x="760" y="94"/>
                    <a:pt x="778" y="76"/>
                    <a:pt x="778" y="53"/>
                  </a:cubicBezTo>
                  <a:cubicBezTo>
                    <a:pt x="778" y="23"/>
                    <a:pt x="754" y="0"/>
                    <a:pt x="725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24" y="0"/>
                    <a:pt x="301" y="23"/>
                    <a:pt x="301" y="53"/>
                  </a:cubicBezTo>
                  <a:cubicBezTo>
                    <a:pt x="301" y="76"/>
                    <a:pt x="312" y="94"/>
                    <a:pt x="336" y="100"/>
                  </a:cubicBezTo>
                  <a:cubicBezTo>
                    <a:pt x="336" y="577"/>
                    <a:pt x="336" y="577"/>
                    <a:pt x="336" y="577"/>
                  </a:cubicBezTo>
                  <a:cubicBezTo>
                    <a:pt x="18" y="1124"/>
                    <a:pt x="18" y="1124"/>
                    <a:pt x="18" y="1124"/>
                  </a:cubicBezTo>
                  <a:cubicBezTo>
                    <a:pt x="0" y="1154"/>
                    <a:pt x="0" y="1195"/>
                    <a:pt x="18" y="1224"/>
                  </a:cubicBezTo>
                  <a:cubicBezTo>
                    <a:pt x="36" y="1254"/>
                    <a:pt x="71" y="1271"/>
                    <a:pt x="106" y="1271"/>
                  </a:cubicBezTo>
                  <a:cubicBezTo>
                    <a:pt x="966" y="1271"/>
                    <a:pt x="966" y="1271"/>
                    <a:pt x="966" y="1271"/>
                  </a:cubicBezTo>
                  <a:cubicBezTo>
                    <a:pt x="1001" y="1271"/>
                    <a:pt x="1037" y="1254"/>
                    <a:pt x="1054" y="1224"/>
                  </a:cubicBezTo>
                  <a:cubicBezTo>
                    <a:pt x="1072" y="1195"/>
                    <a:pt x="1072" y="1154"/>
                    <a:pt x="1054" y="1124"/>
                  </a:cubicBezTo>
                  <a:close/>
                  <a:moveTo>
                    <a:pt x="324" y="53"/>
                  </a:moveTo>
                  <a:lnTo>
                    <a:pt x="324" y="53"/>
                  </a:lnTo>
                  <a:cubicBezTo>
                    <a:pt x="324" y="35"/>
                    <a:pt x="336" y="23"/>
                    <a:pt x="354" y="23"/>
                  </a:cubicBezTo>
                  <a:cubicBezTo>
                    <a:pt x="725" y="23"/>
                    <a:pt x="725" y="23"/>
                    <a:pt x="725" y="23"/>
                  </a:cubicBezTo>
                  <a:cubicBezTo>
                    <a:pt x="742" y="23"/>
                    <a:pt x="754" y="35"/>
                    <a:pt x="754" y="53"/>
                  </a:cubicBezTo>
                  <a:cubicBezTo>
                    <a:pt x="754" y="64"/>
                    <a:pt x="742" y="76"/>
                    <a:pt x="725" y="76"/>
                  </a:cubicBezTo>
                  <a:cubicBezTo>
                    <a:pt x="354" y="76"/>
                    <a:pt x="354" y="76"/>
                    <a:pt x="354" y="76"/>
                  </a:cubicBezTo>
                  <a:cubicBezTo>
                    <a:pt x="336" y="76"/>
                    <a:pt x="324" y="64"/>
                    <a:pt x="324" y="53"/>
                  </a:cubicBezTo>
                  <a:close/>
                  <a:moveTo>
                    <a:pt x="1037" y="1213"/>
                  </a:moveTo>
                  <a:lnTo>
                    <a:pt x="1037" y="1213"/>
                  </a:lnTo>
                  <a:cubicBezTo>
                    <a:pt x="1019" y="1236"/>
                    <a:pt x="995" y="1248"/>
                    <a:pt x="966" y="1248"/>
                  </a:cubicBezTo>
                  <a:cubicBezTo>
                    <a:pt x="106" y="1248"/>
                    <a:pt x="106" y="1248"/>
                    <a:pt x="106" y="1248"/>
                  </a:cubicBezTo>
                  <a:cubicBezTo>
                    <a:pt x="77" y="1248"/>
                    <a:pt x="53" y="1236"/>
                    <a:pt x="41" y="1213"/>
                  </a:cubicBezTo>
                  <a:cubicBezTo>
                    <a:pt x="30" y="1189"/>
                    <a:pt x="30" y="1159"/>
                    <a:pt x="41" y="1136"/>
                  </a:cubicBezTo>
                  <a:cubicBezTo>
                    <a:pt x="359" y="588"/>
                    <a:pt x="359" y="588"/>
                    <a:pt x="359" y="588"/>
                  </a:cubicBezTo>
                  <a:cubicBezTo>
                    <a:pt x="359" y="583"/>
                    <a:pt x="359" y="583"/>
                    <a:pt x="359" y="583"/>
                  </a:cubicBezTo>
                  <a:cubicBezTo>
                    <a:pt x="359" y="106"/>
                    <a:pt x="359" y="106"/>
                    <a:pt x="359" y="106"/>
                  </a:cubicBezTo>
                  <a:cubicBezTo>
                    <a:pt x="713" y="106"/>
                    <a:pt x="713" y="106"/>
                    <a:pt x="713" y="106"/>
                  </a:cubicBezTo>
                  <a:cubicBezTo>
                    <a:pt x="713" y="583"/>
                    <a:pt x="713" y="583"/>
                    <a:pt x="713" y="583"/>
                  </a:cubicBezTo>
                  <a:cubicBezTo>
                    <a:pt x="1037" y="1136"/>
                    <a:pt x="1037" y="1136"/>
                    <a:pt x="1037" y="1136"/>
                  </a:cubicBezTo>
                  <a:cubicBezTo>
                    <a:pt x="1048" y="1159"/>
                    <a:pt x="1048" y="1189"/>
                    <a:pt x="1037" y="1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5" name="Freeform 143"/>
            <p:cNvSpPr>
              <a:spLocks noChangeArrowheads="1"/>
            </p:cNvSpPr>
            <p:nvPr/>
          </p:nvSpPr>
          <p:spPr bwMode="auto">
            <a:xfrm>
              <a:off x="5115278" y="8496307"/>
              <a:ext cx="40125" cy="40128"/>
            </a:xfrm>
            <a:custGeom>
              <a:avLst/>
              <a:gdLst>
                <a:gd name="T0" fmla="*/ 47 w 96"/>
                <a:gd name="T1" fmla="*/ 94 h 95"/>
                <a:gd name="T2" fmla="*/ 47 w 96"/>
                <a:gd name="T3" fmla="*/ 94 h 95"/>
                <a:gd name="T4" fmla="*/ 95 w 96"/>
                <a:gd name="T5" fmla="*/ 47 h 95"/>
                <a:gd name="T6" fmla="*/ 47 w 96"/>
                <a:gd name="T7" fmla="*/ 0 h 95"/>
                <a:gd name="T8" fmla="*/ 0 w 96"/>
                <a:gd name="T9" fmla="*/ 47 h 95"/>
                <a:gd name="T10" fmla="*/ 47 w 96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5">
                  <a:moveTo>
                    <a:pt x="47" y="94"/>
                  </a:moveTo>
                  <a:lnTo>
                    <a:pt x="47" y="94"/>
                  </a:lnTo>
                  <a:cubicBezTo>
                    <a:pt x="77" y="94"/>
                    <a:pt x="95" y="71"/>
                    <a:pt x="95" y="47"/>
                  </a:cubicBezTo>
                  <a:cubicBezTo>
                    <a:pt x="95" y="24"/>
                    <a:pt x="77" y="0"/>
                    <a:pt x="47" y="0"/>
                  </a:cubicBezTo>
                  <a:cubicBezTo>
                    <a:pt x="24" y="0"/>
                    <a:pt x="0" y="24"/>
                    <a:pt x="0" y="47"/>
                  </a:cubicBezTo>
                  <a:cubicBezTo>
                    <a:pt x="0" y="71"/>
                    <a:pt x="24" y="94"/>
                    <a:pt x="47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6" name="Freeform 144"/>
            <p:cNvSpPr>
              <a:spLocks noChangeArrowheads="1"/>
            </p:cNvSpPr>
            <p:nvPr/>
          </p:nvSpPr>
          <p:spPr bwMode="auto">
            <a:xfrm>
              <a:off x="5177289" y="8416052"/>
              <a:ext cx="32829" cy="31007"/>
            </a:xfrm>
            <a:custGeom>
              <a:avLst/>
              <a:gdLst>
                <a:gd name="T0" fmla="*/ 36 w 78"/>
                <a:gd name="T1" fmla="*/ 76 h 77"/>
                <a:gd name="T2" fmla="*/ 36 w 78"/>
                <a:gd name="T3" fmla="*/ 76 h 77"/>
                <a:gd name="T4" fmla="*/ 77 w 78"/>
                <a:gd name="T5" fmla="*/ 41 h 77"/>
                <a:gd name="T6" fmla="*/ 36 w 78"/>
                <a:gd name="T7" fmla="*/ 0 h 77"/>
                <a:gd name="T8" fmla="*/ 0 w 78"/>
                <a:gd name="T9" fmla="*/ 41 h 77"/>
                <a:gd name="T10" fmla="*/ 36 w 78"/>
                <a:gd name="T11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7">
                  <a:moveTo>
                    <a:pt x="36" y="76"/>
                  </a:moveTo>
                  <a:lnTo>
                    <a:pt x="36" y="76"/>
                  </a:lnTo>
                  <a:cubicBezTo>
                    <a:pt x="59" y="76"/>
                    <a:pt x="77" y="59"/>
                    <a:pt x="77" y="41"/>
                  </a:cubicBezTo>
                  <a:cubicBezTo>
                    <a:pt x="77" y="18"/>
                    <a:pt x="59" y="0"/>
                    <a:pt x="36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9"/>
                    <a:pt x="18" y="76"/>
                    <a:pt x="36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7" name="Freeform 145"/>
            <p:cNvSpPr>
              <a:spLocks noChangeArrowheads="1"/>
            </p:cNvSpPr>
            <p:nvPr/>
          </p:nvSpPr>
          <p:spPr bwMode="auto">
            <a:xfrm>
              <a:off x="5211941" y="8476242"/>
              <a:ext cx="52893" cy="54719"/>
            </a:xfrm>
            <a:custGeom>
              <a:avLst/>
              <a:gdLst>
                <a:gd name="T0" fmla="*/ 65 w 130"/>
                <a:gd name="T1" fmla="*/ 130 h 131"/>
                <a:gd name="T2" fmla="*/ 65 w 130"/>
                <a:gd name="T3" fmla="*/ 130 h 131"/>
                <a:gd name="T4" fmla="*/ 129 w 130"/>
                <a:gd name="T5" fmla="*/ 65 h 131"/>
                <a:gd name="T6" fmla="*/ 65 w 130"/>
                <a:gd name="T7" fmla="*/ 0 h 131"/>
                <a:gd name="T8" fmla="*/ 0 w 130"/>
                <a:gd name="T9" fmla="*/ 65 h 131"/>
                <a:gd name="T10" fmla="*/ 65 w 130"/>
                <a:gd name="T11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31">
                  <a:moveTo>
                    <a:pt x="65" y="130"/>
                  </a:moveTo>
                  <a:lnTo>
                    <a:pt x="65" y="130"/>
                  </a:lnTo>
                  <a:cubicBezTo>
                    <a:pt x="100" y="130"/>
                    <a:pt x="129" y="100"/>
                    <a:pt x="129" y="65"/>
                  </a:cubicBezTo>
                  <a:cubicBezTo>
                    <a:pt x="129" y="30"/>
                    <a:pt x="100" y="0"/>
                    <a:pt x="65" y="0"/>
                  </a:cubicBezTo>
                  <a:cubicBezTo>
                    <a:pt x="29" y="0"/>
                    <a:pt x="0" y="30"/>
                    <a:pt x="0" y="65"/>
                  </a:cubicBezTo>
                  <a:cubicBezTo>
                    <a:pt x="0" y="100"/>
                    <a:pt x="29" y="130"/>
                    <a:pt x="65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8" name="Freeform 146"/>
            <p:cNvSpPr>
              <a:spLocks noChangeArrowheads="1"/>
            </p:cNvSpPr>
            <p:nvPr/>
          </p:nvSpPr>
          <p:spPr bwMode="auto">
            <a:xfrm>
              <a:off x="5162697" y="8582034"/>
              <a:ext cx="25534" cy="25536"/>
            </a:xfrm>
            <a:custGeom>
              <a:avLst/>
              <a:gdLst>
                <a:gd name="T0" fmla="*/ 30 w 60"/>
                <a:gd name="T1" fmla="*/ 59 h 60"/>
                <a:gd name="T2" fmla="*/ 30 w 60"/>
                <a:gd name="T3" fmla="*/ 59 h 60"/>
                <a:gd name="T4" fmla="*/ 59 w 60"/>
                <a:gd name="T5" fmla="*/ 30 h 60"/>
                <a:gd name="T6" fmla="*/ 30 w 60"/>
                <a:gd name="T7" fmla="*/ 0 h 60"/>
                <a:gd name="T8" fmla="*/ 0 w 60"/>
                <a:gd name="T9" fmla="*/ 30 h 60"/>
                <a:gd name="T10" fmla="*/ 30 w 60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30" y="59"/>
                  </a:moveTo>
                  <a:lnTo>
                    <a:pt x="30" y="59"/>
                  </a:lnTo>
                  <a:cubicBezTo>
                    <a:pt x="41" y="59"/>
                    <a:pt x="59" y="47"/>
                    <a:pt x="59" y="30"/>
                  </a:cubicBezTo>
                  <a:cubicBezTo>
                    <a:pt x="59" y="12"/>
                    <a:pt x="41" y="0"/>
                    <a:pt x="30" y="0"/>
                  </a:cubicBezTo>
                  <a:cubicBezTo>
                    <a:pt x="12" y="0"/>
                    <a:pt x="0" y="12"/>
                    <a:pt x="0" y="30"/>
                  </a:cubicBezTo>
                  <a:cubicBezTo>
                    <a:pt x="0" y="47"/>
                    <a:pt x="12" y="59"/>
                    <a:pt x="30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9" name="Freeform 147"/>
            <p:cNvSpPr>
              <a:spLocks noChangeArrowheads="1"/>
            </p:cNvSpPr>
            <p:nvPr/>
          </p:nvSpPr>
          <p:spPr bwMode="auto">
            <a:xfrm>
              <a:off x="4987606" y="8950479"/>
              <a:ext cx="397603" cy="173280"/>
            </a:xfrm>
            <a:custGeom>
              <a:avLst/>
              <a:gdLst>
                <a:gd name="T0" fmla="*/ 772 w 961"/>
                <a:gd name="T1" fmla="*/ 42 h 419"/>
                <a:gd name="T2" fmla="*/ 772 w 961"/>
                <a:gd name="T3" fmla="*/ 42 h 419"/>
                <a:gd name="T4" fmla="*/ 642 w 961"/>
                <a:gd name="T5" fmla="*/ 42 h 419"/>
                <a:gd name="T6" fmla="*/ 607 w 961"/>
                <a:gd name="T7" fmla="*/ 24 h 419"/>
                <a:gd name="T8" fmla="*/ 565 w 961"/>
                <a:gd name="T9" fmla="*/ 42 h 419"/>
                <a:gd name="T10" fmla="*/ 489 w 961"/>
                <a:gd name="T11" fmla="*/ 42 h 419"/>
                <a:gd name="T12" fmla="*/ 407 w 961"/>
                <a:gd name="T13" fmla="*/ 0 h 419"/>
                <a:gd name="T14" fmla="*/ 330 w 961"/>
                <a:gd name="T15" fmla="*/ 42 h 419"/>
                <a:gd name="T16" fmla="*/ 183 w 961"/>
                <a:gd name="T17" fmla="*/ 42 h 419"/>
                <a:gd name="T18" fmla="*/ 6 w 961"/>
                <a:gd name="T19" fmla="*/ 354 h 419"/>
                <a:gd name="T20" fmla="*/ 6 w 961"/>
                <a:gd name="T21" fmla="*/ 395 h 419"/>
                <a:gd name="T22" fmla="*/ 47 w 961"/>
                <a:gd name="T23" fmla="*/ 418 h 419"/>
                <a:gd name="T24" fmla="*/ 907 w 961"/>
                <a:gd name="T25" fmla="*/ 418 h 419"/>
                <a:gd name="T26" fmla="*/ 948 w 961"/>
                <a:gd name="T27" fmla="*/ 395 h 419"/>
                <a:gd name="T28" fmla="*/ 948 w 961"/>
                <a:gd name="T29" fmla="*/ 354 h 419"/>
                <a:gd name="T30" fmla="*/ 772 w 961"/>
                <a:gd name="T31" fmla="*/ 42 h 419"/>
                <a:gd name="T32" fmla="*/ 300 w 961"/>
                <a:gd name="T33" fmla="*/ 324 h 419"/>
                <a:gd name="T34" fmla="*/ 300 w 961"/>
                <a:gd name="T35" fmla="*/ 324 h 419"/>
                <a:gd name="T36" fmla="*/ 248 w 961"/>
                <a:gd name="T37" fmla="*/ 271 h 419"/>
                <a:gd name="T38" fmla="*/ 300 w 961"/>
                <a:gd name="T39" fmla="*/ 218 h 419"/>
                <a:gd name="T40" fmla="*/ 353 w 961"/>
                <a:gd name="T41" fmla="*/ 271 h 419"/>
                <a:gd name="T42" fmla="*/ 300 w 961"/>
                <a:gd name="T43" fmla="*/ 324 h 419"/>
                <a:gd name="T44" fmla="*/ 407 w 961"/>
                <a:gd name="T45" fmla="*/ 130 h 419"/>
                <a:gd name="T46" fmla="*/ 407 w 961"/>
                <a:gd name="T47" fmla="*/ 130 h 419"/>
                <a:gd name="T48" fmla="*/ 371 w 961"/>
                <a:gd name="T49" fmla="*/ 89 h 419"/>
                <a:gd name="T50" fmla="*/ 407 w 961"/>
                <a:gd name="T51" fmla="*/ 53 h 419"/>
                <a:gd name="T52" fmla="*/ 448 w 961"/>
                <a:gd name="T53" fmla="*/ 89 h 419"/>
                <a:gd name="T54" fmla="*/ 407 w 961"/>
                <a:gd name="T55" fmla="*/ 130 h 419"/>
                <a:gd name="T56" fmla="*/ 607 w 961"/>
                <a:gd name="T57" fmla="*/ 53 h 419"/>
                <a:gd name="T58" fmla="*/ 607 w 961"/>
                <a:gd name="T59" fmla="*/ 53 h 419"/>
                <a:gd name="T60" fmla="*/ 624 w 961"/>
                <a:gd name="T61" fmla="*/ 71 h 419"/>
                <a:gd name="T62" fmla="*/ 607 w 961"/>
                <a:gd name="T63" fmla="*/ 83 h 419"/>
                <a:gd name="T64" fmla="*/ 589 w 961"/>
                <a:gd name="T65" fmla="*/ 71 h 419"/>
                <a:gd name="T66" fmla="*/ 607 w 961"/>
                <a:gd name="T67" fmla="*/ 53 h 419"/>
                <a:gd name="T68" fmla="*/ 560 w 961"/>
                <a:gd name="T69" fmla="*/ 289 h 419"/>
                <a:gd name="T70" fmla="*/ 560 w 961"/>
                <a:gd name="T71" fmla="*/ 289 h 419"/>
                <a:gd name="T72" fmla="*/ 477 w 961"/>
                <a:gd name="T73" fmla="*/ 206 h 419"/>
                <a:gd name="T74" fmla="*/ 560 w 961"/>
                <a:gd name="T75" fmla="*/ 124 h 419"/>
                <a:gd name="T76" fmla="*/ 642 w 961"/>
                <a:gd name="T77" fmla="*/ 206 h 419"/>
                <a:gd name="T78" fmla="*/ 560 w 961"/>
                <a:gd name="T79" fmla="*/ 289 h 419"/>
                <a:gd name="T80" fmla="*/ 695 w 961"/>
                <a:gd name="T81" fmla="*/ 366 h 419"/>
                <a:gd name="T82" fmla="*/ 695 w 961"/>
                <a:gd name="T83" fmla="*/ 366 h 419"/>
                <a:gd name="T84" fmla="*/ 671 w 961"/>
                <a:gd name="T85" fmla="*/ 342 h 419"/>
                <a:gd name="T86" fmla="*/ 695 w 961"/>
                <a:gd name="T87" fmla="*/ 318 h 419"/>
                <a:gd name="T88" fmla="*/ 719 w 961"/>
                <a:gd name="T89" fmla="*/ 342 h 419"/>
                <a:gd name="T90" fmla="*/ 695 w 961"/>
                <a:gd name="T91" fmla="*/ 36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1" h="419">
                  <a:moveTo>
                    <a:pt x="772" y="42"/>
                  </a:moveTo>
                  <a:lnTo>
                    <a:pt x="772" y="42"/>
                  </a:lnTo>
                  <a:cubicBezTo>
                    <a:pt x="642" y="42"/>
                    <a:pt x="642" y="42"/>
                    <a:pt x="642" y="42"/>
                  </a:cubicBezTo>
                  <a:cubicBezTo>
                    <a:pt x="636" y="30"/>
                    <a:pt x="619" y="24"/>
                    <a:pt x="607" y="24"/>
                  </a:cubicBezTo>
                  <a:cubicBezTo>
                    <a:pt x="589" y="24"/>
                    <a:pt x="577" y="30"/>
                    <a:pt x="565" y="42"/>
                  </a:cubicBezTo>
                  <a:cubicBezTo>
                    <a:pt x="489" y="42"/>
                    <a:pt x="489" y="42"/>
                    <a:pt x="489" y="42"/>
                  </a:cubicBezTo>
                  <a:cubicBezTo>
                    <a:pt x="471" y="18"/>
                    <a:pt x="442" y="0"/>
                    <a:pt x="407" y="0"/>
                  </a:cubicBezTo>
                  <a:cubicBezTo>
                    <a:pt x="377" y="0"/>
                    <a:pt x="348" y="18"/>
                    <a:pt x="330" y="4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6" y="354"/>
                    <a:pt x="6" y="354"/>
                    <a:pt x="6" y="354"/>
                  </a:cubicBezTo>
                  <a:cubicBezTo>
                    <a:pt x="0" y="366"/>
                    <a:pt x="0" y="383"/>
                    <a:pt x="6" y="395"/>
                  </a:cubicBezTo>
                  <a:cubicBezTo>
                    <a:pt x="12" y="413"/>
                    <a:pt x="30" y="418"/>
                    <a:pt x="47" y="418"/>
                  </a:cubicBezTo>
                  <a:cubicBezTo>
                    <a:pt x="907" y="418"/>
                    <a:pt x="907" y="418"/>
                    <a:pt x="907" y="418"/>
                  </a:cubicBezTo>
                  <a:cubicBezTo>
                    <a:pt x="925" y="418"/>
                    <a:pt x="942" y="413"/>
                    <a:pt x="948" y="395"/>
                  </a:cubicBezTo>
                  <a:cubicBezTo>
                    <a:pt x="960" y="383"/>
                    <a:pt x="960" y="366"/>
                    <a:pt x="948" y="354"/>
                  </a:cubicBezTo>
                  <a:lnTo>
                    <a:pt x="772" y="42"/>
                  </a:lnTo>
                  <a:close/>
                  <a:moveTo>
                    <a:pt x="300" y="324"/>
                  </a:moveTo>
                  <a:lnTo>
                    <a:pt x="300" y="324"/>
                  </a:lnTo>
                  <a:cubicBezTo>
                    <a:pt x="271" y="324"/>
                    <a:pt x="248" y="301"/>
                    <a:pt x="248" y="271"/>
                  </a:cubicBezTo>
                  <a:cubicBezTo>
                    <a:pt x="248" y="242"/>
                    <a:pt x="271" y="218"/>
                    <a:pt x="300" y="218"/>
                  </a:cubicBezTo>
                  <a:cubicBezTo>
                    <a:pt x="330" y="218"/>
                    <a:pt x="353" y="242"/>
                    <a:pt x="353" y="271"/>
                  </a:cubicBezTo>
                  <a:cubicBezTo>
                    <a:pt x="353" y="301"/>
                    <a:pt x="330" y="324"/>
                    <a:pt x="300" y="324"/>
                  </a:cubicBezTo>
                  <a:close/>
                  <a:moveTo>
                    <a:pt x="407" y="130"/>
                  </a:moveTo>
                  <a:lnTo>
                    <a:pt x="407" y="130"/>
                  </a:lnTo>
                  <a:cubicBezTo>
                    <a:pt x="389" y="130"/>
                    <a:pt x="371" y="112"/>
                    <a:pt x="371" y="89"/>
                  </a:cubicBezTo>
                  <a:cubicBezTo>
                    <a:pt x="371" y="71"/>
                    <a:pt x="389" y="53"/>
                    <a:pt x="407" y="53"/>
                  </a:cubicBezTo>
                  <a:cubicBezTo>
                    <a:pt x="430" y="53"/>
                    <a:pt x="448" y="71"/>
                    <a:pt x="448" y="89"/>
                  </a:cubicBezTo>
                  <a:cubicBezTo>
                    <a:pt x="448" y="112"/>
                    <a:pt x="430" y="130"/>
                    <a:pt x="407" y="130"/>
                  </a:cubicBezTo>
                  <a:close/>
                  <a:moveTo>
                    <a:pt x="607" y="53"/>
                  </a:moveTo>
                  <a:lnTo>
                    <a:pt x="607" y="53"/>
                  </a:lnTo>
                  <a:cubicBezTo>
                    <a:pt x="612" y="53"/>
                    <a:pt x="624" y="59"/>
                    <a:pt x="624" y="71"/>
                  </a:cubicBezTo>
                  <a:cubicBezTo>
                    <a:pt x="624" y="77"/>
                    <a:pt x="612" y="83"/>
                    <a:pt x="607" y="83"/>
                  </a:cubicBezTo>
                  <a:cubicBezTo>
                    <a:pt x="595" y="83"/>
                    <a:pt x="589" y="77"/>
                    <a:pt x="589" y="71"/>
                  </a:cubicBezTo>
                  <a:cubicBezTo>
                    <a:pt x="589" y="59"/>
                    <a:pt x="595" y="53"/>
                    <a:pt x="607" y="53"/>
                  </a:cubicBezTo>
                  <a:close/>
                  <a:moveTo>
                    <a:pt x="560" y="289"/>
                  </a:moveTo>
                  <a:lnTo>
                    <a:pt x="560" y="289"/>
                  </a:lnTo>
                  <a:cubicBezTo>
                    <a:pt x="518" y="289"/>
                    <a:pt x="477" y="248"/>
                    <a:pt x="477" y="206"/>
                  </a:cubicBezTo>
                  <a:cubicBezTo>
                    <a:pt x="477" y="159"/>
                    <a:pt x="518" y="124"/>
                    <a:pt x="560" y="124"/>
                  </a:cubicBezTo>
                  <a:cubicBezTo>
                    <a:pt x="607" y="124"/>
                    <a:pt x="642" y="159"/>
                    <a:pt x="642" y="206"/>
                  </a:cubicBezTo>
                  <a:cubicBezTo>
                    <a:pt x="642" y="248"/>
                    <a:pt x="607" y="289"/>
                    <a:pt x="560" y="289"/>
                  </a:cubicBezTo>
                  <a:close/>
                  <a:moveTo>
                    <a:pt x="695" y="366"/>
                  </a:moveTo>
                  <a:lnTo>
                    <a:pt x="695" y="366"/>
                  </a:lnTo>
                  <a:cubicBezTo>
                    <a:pt x="683" y="366"/>
                    <a:pt x="671" y="354"/>
                    <a:pt x="671" y="342"/>
                  </a:cubicBezTo>
                  <a:cubicBezTo>
                    <a:pt x="671" y="324"/>
                    <a:pt x="683" y="318"/>
                    <a:pt x="695" y="318"/>
                  </a:cubicBezTo>
                  <a:cubicBezTo>
                    <a:pt x="713" y="318"/>
                    <a:pt x="719" y="324"/>
                    <a:pt x="719" y="342"/>
                  </a:cubicBezTo>
                  <a:cubicBezTo>
                    <a:pt x="719" y="354"/>
                    <a:pt x="713" y="366"/>
                    <a:pt x="695" y="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0" name="Freeform 148"/>
            <p:cNvSpPr>
              <a:spLocks noChangeArrowheads="1"/>
            </p:cNvSpPr>
            <p:nvPr/>
          </p:nvSpPr>
          <p:spPr bwMode="auto">
            <a:xfrm>
              <a:off x="6603552" y="8669585"/>
              <a:ext cx="324649" cy="419517"/>
            </a:xfrm>
            <a:custGeom>
              <a:avLst/>
              <a:gdLst>
                <a:gd name="T0" fmla="*/ 760 w 784"/>
                <a:gd name="T1" fmla="*/ 919 h 1014"/>
                <a:gd name="T2" fmla="*/ 424 w 784"/>
                <a:gd name="T3" fmla="*/ 766 h 1014"/>
                <a:gd name="T4" fmla="*/ 695 w 784"/>
                <a:gd name="T5" fmla="*/ 130 h 1014"/>
                <a:gd name="T6" fmla="*/ 289 w 784"/>
                <a:gd name="T7" fmla="*/ 707 h 1014"/>
                <a:gd name="T8" fmla="*/ 0 w 784"/>
                <a:gd name="T9" fmla="*/ 577 h 1014"/>
                <a:gd name="T10" fmla="*/ 783 w 784"/>
                <a:gd name="T11" fmla="*/ 0 h 1014"/>
                <a:gd name="T12" fmla="*/ 760 w 784"/>
                <a:gd name="T13" fmla="*/ 919 h 1014"/>
                <a:gd name="T14" fmla="*/ 330 w 784"/>
                <a:gd name="T15" fmla="*/ 1013 h 1014"/>
                <a:gd name="T16" fmla="*/ 277 w 784"/>
                <a:gd name="T17" fmla="*/ 801 h 1014"/>
                <a:gd name="T18" fmla="*/ 465 w 784"/>
                <a:gd name="T19" fmla="*/ 872 h 1014"/>
                <a:gd name="T20" fmla="*/ 330 w 784"/>
                <a:gd name="T2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4" h="1014">
                  <a:moveTo>
                    <a:pt x="760" y="919"/>
                  </a:moveTo>
                  <a:lnTo>
                    <a:pt x="424" y="766"/>
                  </a:lnTo>
                  <a:lnTo>
                    <a:pt x="695" y="130"/>
                  </a:lnTo>
                  <a:lnTo>
                    <a:pt x="289" y="707"/>
                  </a:lnTo>
                  <a:lnTo>
                    <a:pt x="0" y="577"/>
                  </a:lnTo>
                  <a:lnTo>
                    <a:pt x="783" y="0"/>
                  </a:lnTo>
                  <a:lnTo>
                    <a:pt x="760" y="919"/>
                  </a:lnTo>
                  <a:close/>
                  <a:moveTo>
                    <a:pt x="330" y="1013"/>
                  </a:moveTo>
                  <a:lnTo>
                    <a:pt x="277" y="801"/>
                  </a:lnTo>
                  <a:lnTo>
                    <a:pt x="465" y="872"/>
                  </a:lnTo>
                  <a:lnTo>
                    <a:pt x="330" y="10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1" name="Freeform 150"/>
            <p:cNvSpPr>
              <a:spLocks noChangeArrowheads="1"/>
            </p:cNvSpPr>
            <p:nvPr/>
          </p:nvSpPr>
          <p:spPr bwMode="auto">
            <a:xfrm>
              <a:off x="7198133" y="5149292"/>
              <a:ext cx="173267" cy="187871"/>
            </a:xfrm>
            <a:custGeom>
              <a:avLst/>
              <a:gdLst>
                <a:gd name="T0" fmla="*/ 0 w 418"/>
                <a:gd name="T1" fmla="*/ 454 h 455"/>
                <a:gd name="T2" fmla="*/ 0 w 418"/>
                <a:gd name="T3" fmla="*/ 454 h 455"/>
                <a:gd name="T4" fmla="*/ 417 w 418"/>
                <a:gd name="T5" fmla="*/ 271 h 455"/>
                <a:gd name="T6" fmla="*/ 0 w 418"/>
                <a:gd name="T7" fmla="*/ 0 h 455"/>
                <a:gd name="T8" fmla="*/ 0 w 418"/>
                <a:gd name="T9" fmla="*/ 45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55">
                  <a:moveTo>
                    <a:pt x="0" y="454"/>
                  </a:moveTo>
                  <a:lnTo>
                    <a:pt x="0" y="454"/>
                  </a:lnTo>
                  <a:cubicBezTo>
                    <a:pt x="417" y="271"/>
                    <a:pt x="417" y="271"/>
                    <a:pt x="417" y="271"/>
                  </a:cubicBezTo>
                  <a:cubicBezTo>
                    <a:pt x="340" y="118"/>
                    <a:pt x="187" y="6"/>
                    <a:pt x="0" y="0"/>
                  </a:cubicBezTo>
                  <a:lnTo>
                    <a:pt x="0" y="4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2" name="Freeform 151"/>
            <p:cNvSpPr>
              <a:spLocks noChangeArrowheads="1"/>
            </p:cNvSpPr>
            <p:nvPr/>
          </p:nvSpPr>
          <p:spPr bwMode="auto">
            <a:xfrm>
              <a:off x="6992036" y="5149292"/>
              <a:ext cx="313705" cy="399454"/>
            </a:xfrm>
            <a:custGeom>
              <a:avLst/>
              <a:gdLst>
                <a:gd name="T0" fmla="*/ 465 w 760"/>
                <a:gd name="T1" fmla="*/ 489 h 967"/>
                <a:gd name="T2" fmla="*/ 465 w 760"/>
                <a:gd name="T3" fmla="*/ 489 h 967"/>
                <a:gd name="T4" fmla="*/ 465 w 760"/>
                <a:gd name="T5" fmla="*/ 0 h 967"/>
                <a:gd name="T6" fmla="*/ 0 w 760"/>
                <a:gd name="T7" fmla="*/ 483 h 967"/>
                <a:gd name="T8" fmla="*/ 483 w 760"/>
                <a:gd name="T9" fmla="*/ 966 h 967"/>
                <a:gd name="T10" fmla="*/ 741 w 760"/>
                <a:gd name="T11" fmla="*/ 889 h 967"/>
                <a:gd name="T12" fmla="*/ 741 w 760"/>
                <a:gd name="T13" fmla="*/ 889 h 967"/>
                <a:gd name="T14" fmla="*/ 753 w 760"/>
                <a:gd name="T15" fmla="*/ 883 h 967"/>
                <a:gd name="T16" fmla="*/ 753 w 760"/>
                <a:gd name="T17" fmla="*/ 883 h 967"/>
                <a:gd name="T18" fmla="*/ 759 w 760"/>
                <a:gd name="T19" fmla="*/ 877 h 967"/>
                <a:gd name="T20" fmla="*/ 465 w 760"/>
                <a:gd name="T21" fmla="*/ 48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0" h="967">
                  <a:moveTo>
                    <a:pt x="465" y="489"/>
                  </a:moveTo>
                  <a:lnTo>
                    <a:pt x="465" y="489"/>
                  </a:lnTo>
                  <a:cubicBezTo>
                    <a:pt x="465" y="0"/>
                    <a:pt x="465" y="0"/>
                    <a:pt x="465" y="0"/>
                  </a:cubicBezTo>
                  <a:cubicBezTo>
                    <a:pt x="206" y="6"/>
                    <a:pt x="0" y="218"/>
                    <a:pt x="0" y="483"/>
                  </a:cubicBezTo>
                  <a:cubicBezTo>
                    <a:pt x="0" y="748"/>
                    <a:pt x="218" y="966"/>
                    <a:pt x="483" y="966"/>
                  </a:cubicBezTo>
                  <a:cubicBezTo>
                    <a:pt x="577" y="966"/>
                    <a:pt x="664" y="936"/>
                    <a:pt x="741" y="889"/>
                  </a:cubicBezTo>
                  <a:lnTo>
                    <a:pt x="741" y="889"/>
                  </a:lnTo>
                  <a:cubicBezTo>
                    <a:pt x="753" y="883"/>
                    <a:pt x="753" y="883"/>
                    <a:pt x="753" y="883"/>
                  </a:cubicBezTo>
                  <a:lnTo>
                    <a:pt x="753" y="883"/>
                  </a:lnTo>
                  <a:cubicBezTo>
                    <a:pt x="759" y="877"/>
                    <a:pt x="759" y="877"/>
                    <a:pt x="759" y="877"/>
                  </a:cubicBezTo>
                  <a:lnTo>
                    <a:pt x="465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3" name="Freeform 152"/>
            <p:cNvSpPr>
              <a:spLocks noChangeArrowheads="1"/>
            </p:cNvSpPr>
            <p:nvPr/>
          </p:nvSpPr>
          <p:spPr bwMode="auto">
            <a:xfrm>
              <a:off x="7203604" y="5276969"/>
              <a:ext cx="187858" cy="226174"/>
            </a:xfrm>
            <a:custGeom>
              <a:avLst/>
              <a:gdLst>
                <a:gd name="T0" fmla="*/ 453 w 454"/>
                <a:gd name="T1" fmla="*/ 177 h 549"/>
                <a:gd name="T2" fmla="*/ 453 w 454"/>
                <a:gd name="T3" fmla="*/ 177 h 549"/>
                <a:gd name="T4" fmla="*/ 423 w 454"/>
                <a:gd name="T5" fmla="*/ 0 h 549"/>
                <a:gd name="T6" fmla="*/ 0 w 454"/>
                <a:gd name="T7" fmla="*/ 183 h 549"/>
                <a:gd name="T8" fmla="*/ 276 w 454"/>
                <a:gd name="T9" fmla="*/ 548 h 549"/>
                <a:gd name="T10" fmla="*/ 453 w 454"/>
                <a:gd name="T11" fmla="*/ 1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549">
                  <a:moveTo>
                    <a:pt x="453" y="177"/>
                  </a:moveTo>
                  <a:lnTo>
                    <a:pt x="453" y="177"/>
                  </a:lnTo>
                  <a:cubicBezTo>
                    <a:pt x="453" y="112"/>
                    <a:pt x="441" y="53"/>
                    <a:pt x="423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276" y="548"/>
                    <a:pt x="276" y="548"/>
                    <a:pt x="276" y="548"/>
                  </a:cubicBezTo>
                  <a:cubicBezTo>
                    <a:pt x="382" y="460"/>
                    <a:pt x="453" y="324"/>
                    <a:pt x="453" y="1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4" name="Freeform 153"/>
            <p:cNvSpPr>
              <a:spLocks noChangeArrowheads="1"/>
            </p:cNvSpPr>
            <p:nvPr/>
          </p:nvSpPr>
          <p:spPr bwMode="auto">
            <a:xfrm>
              <a:off x="6869837" y="4237299"/>
              <a:ext cx="590933" cy="56544"/>
            </a:xfrm>
            <a:custGeom>
              <a:avLst/>
              <a:gdLst>
                <a:gd name="T0" fmla="*/ 1429 w 1430"/>
                <a:gd name="T1" fmla="*/ 0 h 137"/>
                <a:gd name="T2" fmla="*/ 0 w 1430"/>
                <a:gd name="T3" fmla="*/ 0 h 137"/>
                <a:gd name="T4" fmla="*/ 0 w 1430"/>
                <a:gd name="T5" fmla="*/ 136 h 137"/>
                <a:gd name="T6" fmla="*/ 1429 w 1430"/>
                <a:gd name="T7" fmla="*/ 136 h 137"/>
                <a:gd name="T8" fmla="*/ 1429 w 1430"/>
                <a:gd name="T9" fmla="*/ 0 h 137"/>
                <a:gd name="T10" fmla="*/ 1365 w 1430"/>
                <a:gd name="T11" fmla="*/ 83 h 137"/>
                <a:gd name="T12" fmla="*/ 1247 w 1430"/>
                <a:gd name="T13" fmla="*/ 83 h 137"/>
                <a:gd name="T14" fmla="*/ 1247 w 1430"/>
                <a:gd name="T15" fmla="*/ 53 h 137"/>
                <a:gd name="T16" fmla="*/ 1365 w 1430"/>
                <a:gd name="T17" fmla="*/ 53 h 137"/>
                <a:gd name="T18" fmla="*/ 1365 w 1430"/>
                <a:gd name="T1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0" h="137">
                  <a:moveTo>
                    <a:pt x="1429" y="0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1429" y="136"/>
                  </a:lnTo>
                  <a:lnTo>
                    <a:pt x="1429" y="0"/>
                  </a:lnTo>
                  <a:close/>
                  <a:moveTo>
                    <a:pt x="1365" y="83"/>
                  </a:moveTo>
                  <a:lnTo>
                    <a:pt x="1247" y="83"/>
                  </a:lnTo>
                  <a:lnTo>
                    <a:pt x="1247" y="53"/>
                  </a:lnTo>
                  <a:lnTo>
                    <a:pt x="1365" y="53"/>
                  </a:lnTo>
                  <a:lnTo>
                    <a:pt x="13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5" name="Freeform 154"/>
            <p:cNvSpPr>
              <a:spLocks noChangeArrowheads="1"/>
            </p:cNvSpPr>
            <p:nvPr/>
          </p:nvSpPr>
          <p:spPr bwMode="auto">
            <a:xfrm>
              <a:off x="6895372" y="3888917"/>
              <a:ext cx="536217" cy="331965"/>
            </a:xfrm>
            <a:custGeom>
              <a:avLst/>
              <a:gdLst>
                <a:gd name="T0" fmla="*/ 1295 w 1296"/>
                <a:gd name="T1" fmla="*/ 0 h 802"/>
                <a:gd name="T2" fmla="*/ 0 w 1296"/>
                <a:gd name="T3" fmla="*/ 0 h 802"/>
                <a:gd name="T4" fmla="*/ 0 w 1296"/>
                <a:gd name="T5" fmla="*/ 801 h 802"/>
                <a:gd name="T6" fmla="*/ 1295 w 1296"/>
                <a:gd name="T7" fmla="*/ 801 h 802"/>
                <a:gd name="T8" fmla="*/ 1295 w 1296"/>
                <a:gd name="T9" fmla="*/ 0 h 802"/>
                <a:gd name="T10" fmla="*/ 1154 w 1296"/>
                <a:gd name="T11" fmla="*/ 689 h 802"/>
                <a:gd name="T12" fmla="*/ 148 w 1296"/>
                <a:gd name="T13" fmla="*/ 689 h 802"/>
                <a:gd name="T14" fmla="*/ 148 w 1296"/>
                <a:gd name="T15" fmla="*/ 112 h 802"/>
                <a:gd name="T16" fmla="*/ 1154 w 1296"/>
                <a:gd name="T17" fmla="*/ 112 h 802"/>
                <a:gd name="T18" fmla="*/ 1154 w 1296"/>
                <a:gd name="T19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6" h="802">
                  <a:moveTo>
                    <a:pt x="1295" y="0"/>
                  </a:moveTo>
                  <a:lnTo>
                    <a:pt x="0" y="0"/>
                  </a:lnTo>
                  <a:lnTo>
                    <a:pt x="0" y="801"/>
                  </a:lnTo>
                  <a:lnTo>
                    <a:pt x="1295" y="801"/>
                  </a:lnTo>
                  <a:lnTo>
                    <a:pt x="1295" y="0"/>
                  </a:lnTo>
                  <a:close/>
                  <a:moveTo>
                    <a:pt x="1154" y="689"/>
                  </a:moveTo>
                  <a:lnTo>
                    <a:pt x="148" y="689"/>
                  </a:lnTo>
                  <a:lnTo>
                    <a:pt x="148" y="112"/>
                  </a:lnTo>
                  <a:lnTo>
                    <a:pt x="1154" y="112"/>
                  </a:lnTo>
                  <a:lnTo>
                    <a:pt x="1154" y="6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4FBE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886309" y="1860086"/>
            <a:ext cx="6407767" cy="2569678"/>
            <a:chOff x="4886309" y="1860086"/>
            <a:chExt cx="6407767" cy="2569678"/>
          </a:xfrm>
        </p:grpSpPr>
        <p:sp>
          <p:nvSpPr>
            <p:cNvPr id="5" name="직사각형 4"/>
            <p:cNvSpPr/>
            <p:nvPr/>
          </p:nvSpPr>
          <p:spPr>
            <a:xfrm>
              <a:off x="5074512" y="1860086"/>
              <a:ext cx="6219564" cy="2569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b="1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선정 프로세스 </a:t>
              </a:r>
              <a:r>
                <a:rPr lang="en-US" altLang="ko-KR" b="1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: XP</a:t>
              </a:r>
            </a:p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ko-KR" b="1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선정 </a:t>
              </a:r>
              <a:r>
                <a:rPr lang="ko-KR" altLang="ko-KR" b="1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이유 </a:t>
              </a:r>
              <a:r>
                <a:rPr lang="en-US" altLang="ko-KR" b="1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endParaRPr lang="ko-KR" altLang="ko-KR" b="1" kern="10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lvl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500" b="1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1) </a:t>
              </a:r>
              <a:r>
                <a:rPr lang="en-US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명으로 이루어진 소규모 프로젝트이기 때문이다</a:t>
              </a:r>
              <a:r>
                <a:rPr lang="en-US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500" kern="10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lvl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500" b="1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sz="1500" b="1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) </a:t>
              </a:r>
              <a:r>
                <a:rPr lang="ko-KR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팀원들 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사이에 의사소통이 원활하고</a:t>
              </a:r>
              <a:r>
                <a:rPr lang="en-US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같은 환경에서 </a:t>
              </a:r>
              <a:r>
                <a:rPr lang="en-US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/>
              </a:r>
              <a:br>
                <a:rPr lang="en-US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  </a:t>
              </a:r>
              <a:r>
                <a:rPr lang="ko-KR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생활하기 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때문에 동적인 환경 부담이 줄어든다</a:t>
              </a:r>
              <a:r>
                <a:rPr lang="en-US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500" kern="10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lvl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1500" b="1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sz="1500" b="1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) </a:t>
              </a:r>
              <a:r>
                <a:rPr lang="ko-KR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실질적인 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개발기간이 약 한 달 정도이기 때문에 </a:t>
              </a:r>
              <a:r>
                <a:rPr lang="ko-KR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짧은 주</a:t>
              </a:r>
              <a:r>
                <a:rPr lang="ko-KR" altLang="en-US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기로</a:t>
              </a:r>
              <a:r>
                <a:rPr lang="en-US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/>
              </a:r>
              <a:br>
                <a:rPr lang="en-US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</a:br>
              <a:r>
                <a:rPr lang="en-US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  </a:t>
              </a:r>
              <a:r>
                <a:rPr lang="en-US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“</a:t>
              </a:r>
              <a:r>
                <a:rPr lang="ko-KR" altLang="ko-KR" sz="1500" kern="10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개발 </a:t>
              </a:r>
              <a:r>
                <a:rPr lang="en-US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- 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테스트 </a:t>
              </a:r>
              <a:r>
                <a:rPr lang="en-US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- 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배포</a:t>
              </a:r>
              <a:r>
                <a:rPr lang="en-US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”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가 가능한 </a:t>
              </a:r>
              <a:r>
                <a:rPr lang="en-US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XP</a:t>
              </a:r>
              <a:r>
                <a:rPr lang="ko-KR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로 한다</a:t>
              </a:r>
              <a:r>
                <a:rPr lang="en-US" altLang="ko-KR" sz="1500" kern="100">
                  <a:latin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500" kern="10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3" name="Oval 134"/>
            <p:cNvSpPr/>
            <p:nvPr/>
          </p:nvSpPr>
          <p:spPr>
            <a:xfrm>
              <a:off x="4886309" y="1925640"/>
              <a:ext cx="208523" cy="2085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164" name="Oval 134"/>
            <p:cNvSpPr/>
            <p:nvPr/>
          </p:nvSpPr>
          <p:spPr>
            <a:xfrm>
              <a:off x="4954770" y="2437599"/>
              <a:ext cx="129902" cy="129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21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그룹 394"/>
          <p:cNvGrpSpPr/>
          <p:nvPr/>
        </p:nvGrpSpPr>
        <p:grpSpPr>
          <a:xfrm>
            <a:off x="528023" y="843160"/>
            <a:ext cx="10931170" cy="5442541"/>
            <a:chOff x="1679576" y="1811145"/>
            <a:chExt cx="8659812" cy="4311650"/>
          </a:xfrm>
          <a:effectLst/>
        </p:grpSpPr>
        <p:sp>
          <p:nvSpPr>
            <p:cNvPr id="217" name="Freeform 186"/>
            <p:cNvSpPr>
              <a:spLocks/>
            </p:cNvSpPr>
            <p:nvPr/>
          </p:nvSpPr>
          <p:spPr bwMode="auto">
            <a:xfrm>
              <a:off x="6775451" y="4894070"/>
              <a:ext cx="176212" cy="338138"/>
            </a:xfrm>
            <a:custGeom>
              <a:avLst/>
              <a:gdLst>
                <a:gd name="T0" fmla="*/ 5 w 47"/>
                <a:gd name="T1" fmla="*/ 58 h 90"/>
                <a:gd name="T2" fmla="*/ 9 w 47"/>
                <a:gd name="T3" fmla="*/ 48 h 90"/>
                <a:gd name="T4" fmla="*/ 6 w 47"/>
                <a:gd name="T5" fmla="*/ 36 h 90"/>
                <a:gd name="T6" fmla="*/ 21 w 47"/>
                <a:gd name="T7" fmla="*/ 22 h 90"/>
                <a:gd name="T8" fmla="*/ 37 w 47"/>
                <a:gd name="T9" fmla="*/ 7 h 90"/>
                <a:gd name="T10" fmla="*/ 38 w 47"/>
                <a:gd name="T11" fmla="*/ 0 h 90"/>
                <a:gd name="T12" fmla="*/ 47 w 47"/>
                <a:gd name="T13" fmla="*/ 22 h 90"/>
                <a:gd name="T14" fmla="*/ 47 w 47"/>
                <a:gd name="T15" fmla="*/ 25 h 90"/>
                <a:gd name="T16" fmla="*/ 43 w 47"/>
                <a:gd name="T17" fmla="*/ 24 h 90"/>
                <a:gd name="T18" fmla="*/ 33 w 47"/>
                <a:gd name="T19" fmla="*/ 65 h 90"/>
                <a:gd name="T20" fmla="*/ 13 w 47"/>
                <a:gd name="T21" fmla="*/ 90 h 90"/>
                <a:gd name="T22" fmla="*/ 3 w 47"/>
                <a:gd name="T23" fmla="*/ 78 h 90"/>
                <a:gd name="T24" fmla="*/ 3 w 47"/>
                <a:gd name="T25" fmla="*/ 72 h 90"/>
                <a:gd name="T26" fmla="*/ 0 w 47"/>
                <a:gd name="T27" fmla="*/ 63 h 90"/>
                <a:gd name="T28" fmla="*/ 5 w 47"/>
                <a:gd name="T2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90">
                  <a:moveTo>
                    <a:pt x="5" y="58"/>
                  </a:moveTo>
                  <a:cubicBezTo>
                    <a:pt x="5" y="58"/>
                    <a:pt x="9" y="49"/>
                    <a:pt x="9" y="48"/>
                  </a:cubicBezTo>
                  <a:cubicBezTo>
                    <a:pt x="9" y="46"/>
                    <a:pt x="6" y="40"/>
                    <a:pt x="6" y="36"/>
                  </a:cubicBezTo>
                  <a:cubicBezTo>
                    <a:pt x="6" y="25"/>
                    <a:pt x="14" y="26"/>
                    <a:pt x="21" y="22"/>
                  </a:cubicBezTo>
                  <a:cubicBezTo>
                    <a:pt x="26" y="19"/>
                    <a:pt x="33" y="10"/>
                    <a:pt x="37" y="7"/>
                  </a:cubicBezTo>
                  <a:cubicBezTo>
                    <a:pt x="38" y="6"/>
                    <a:pt x="37" y="2"/>
                    <a:pt x="38" y="0"/>
                  </a:cubicBezTo>
                  <a:cubicBezTo>
                    <a:pt x="46" y="1"/>
                    <a:pt x="45" y="16"/>
                    <a:pt x="47" y="2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4" y="24"/>
                    <a:pt x="43" y="24"/>
                  </a:cubicBezTo>
                  <a:cubicBezTo>
                    <a:pt x="43" y="40"/>
                    <a:pt x="38" y="52"/>
                    <a:pt x="33" y="65"/>
                  </a:cubicBezTo>
                  <a:cubicBezTo>
                    <a:pt x="29" y="75"/>
                    <a:pt x="27" y="90"/>
                    <a:pt x="13" y="90"/>
                  </a:cubicBezTo>
                  <a:cubicBezTo>
                    <a:pt x="8" y="90"/>
                    <a:pt x="3" y="83"/>
                    <a:pt x="3" y="78"/>
                  </a:cubicBezTo>
                  <a:cubicBezTo>
                    <a:pt x="3" y="75"/>
                    <a:pt x="3" y="73"/>
                    <a:pt x="3" y="72"/>
                  </a:cubicBezTo>
                  <a:cubicBezTo>
                    <a:pt x="0" y="70"/>
                    <a:pt x="0" y="66"/>
                    <a:pt x="0" y="63"/>
                  </a:cubicBezTo>
                  <a:cubicBezTo>
                    <a:pt x="0" y="62"/>
                    <a:pt x="4" y="58"/>
                    <a:pt x="5" y="5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87"/>
            <p:cNvSpPr>
              <a:spLocks/>
            </p:cNvSpPr>
            <p:nvPr/>
          </p:nvSpPr>
          <p:spPr bwMode="auto">
            <a:xfrm>
              <a:off x="5321301" y="3635183"/>
              <a:ext cx="1652587" cy="1849438"/>
            </a:xfrm>
            <a:custGeom>
              <a:avLst/>
              <a:gdLst>
                <a:gd name="T0" fmla="*/ 256 w 440"/>
                <a:gd name="T1" fmla="*/ 34 h 492"/>
                <a:gd name="T2" fmla="*/ 271 w 440"/>
                <a:gd name="T3" fmla="*/ 41 h 492"/>
                <a:gd name="T4" fmla="*/ 312 w 440"/>
                <a:gd name="T5" fmla="*/ 44 h 492"/>
                <a:gd name="T6" fmla="*/ 331 w 440"/>
                <a:gd name="T7" fmla="*/ 45 h 492"/>
                <a:gd name="T8" fmla="*/ 331 w 440"/>
                <a:gd name="T9" fmla="*/ 70 h 492"/>
                <a:gd name="T10" fmla="*/ 318 w 440"/>
                <a:gd name="T11" fmla="*/ 59 h 492"/>
                <a:gd name="T12" fmla="*/ 349 w 440"/>
                <a:gd name="T13" fmla="*/ 114 h 492"/>
                <a:gd name="T14" fmla="*/ 359 w 440"/>
                <a:gd name="T15" fmla="*/ 137 h 492"/>
                <a:gd name="T16" fmla="*/ 375 w 440"/>
                <a:gd name="T17" fmla="*/ 159 h 492"/>
                <a:gd name="T18" fmla="*/ 388 w 440"/>
                <a:gd name="T19" fmla="*/ 179 h 492"/>
                <a:gd name="T20" fmla="*/ 404 w 440"/>
                <a:gd name="T21" fmla="*/ 184 h 492"/>
                <a:gd name="T22" fmla="*/ 438 w 440"/>
                <a:gd name="T23" fmla="*/ 177 h 492"/>
                <a:gd name="T24" fmla="*/ 424 w 440"/>
                <a:gd name="T25" fmla="*/ 218 h 492"/>
                <a:gd name="T26" fmla="*/ 369 w 440"/>
                <a:gd name="T27" fmla="*/ 278 h 492"/>
                <a:gd name="T28" fmla="*/ 363 w 440"/>
                <a:gd name="T29" fmla="*/ 308 h 492"/>
                <a:gd name="T30" fmla="*/ 370 w 440"/>
                <a:gd name="T31" fmla="*/ 328 h 492"/>
                <a:gd name="T32" fmla="*/ 370 w 440"/>
                <a:gd name="T33" fmla="*/ 348 h 492"/>
                <a:gd name="T34" fmla="*/ 339 w 440"/>
                <a:gd name="T35" fmla="*/ 383 h 492"/>
                <a:gd name="T36" fmla="*/ 339 w 440"/>
                <a:gd name="T37" fmla="*/ 405 h 492"/>
                <a:gd name="T38" fmla="*/ 330 w 440"/>
                <a:gd name="T39" fmla="*/ 419 h 492"/>
                <a:gd name="T40" fmla="*/ 322 w 440"/>
                <a:gd name="T41" fmla="*/ 435 h 492"/>
                <a:gd name="T42" fmla="*/ 304 w 440"/>
                <a:gd name="T43" fmla="*/ 464 h 492"/>
                <a:gd name="T44" fmla="*/ 276 w 440"/>
                <a:gd name="T45" fmla="*/ 486 h 492"/>
                <a:gd name="T46" fmla="*/ 263 w 440"/>
                <a:gd name="T47" fmla="*/ 485 h 492"/>
                <a:gd name="T48" fmla="*/ 232 w 440"/>
                <a:gd name="T49" fmla="*/ 487 h 492"/>
                <a:gd name="T50" fmla="*/ 226 w 440"/>
                <a:gd name="T51" fmla="*/ 477 h 492"/>
                <a:gd name="T52" fmla="*/ 221 w 440"/>
                <a:gd name="T53" fmla="*/ 459 h 492"/>
                <a:gd name="T54" fmla="*/ 203 w 440"/>
                <a:gd name="T55" fmla="*/ 405 h 492"/>
                <a:gd name="T56" fmla="*/ 185 w 440"/>
                <a:gd name="T57" fmla="*/ 364 h 492"/>
                <a:gd name="T58" fmla="*/ 196 w 440"/>
                <a:gd name="T59" fmla="*/ 319 h 492"/>
                <a:gd name="T60" fmla="*/ 187 w 440"/>
                <a:gd name="T61" fmla="*/ 287 h 492"/>
                <a:gd name="T62" fmla="*/ 173 w 440"/>
                <a:gd name="T63" fmla="*/ 252 h 492"/>
                <a:gd name="T64" fmla="*/ 175 w 440"/>
                <a:gd name="T65" fmla="*/ 237 h 492"/>
                <a:gd name="T66" fmla="*/ 152 w 440"/>
                <a:gd name="T67" fmla="*/ 227 h 492"/>
                <a:gd name="T68" fmla="*/ 106 w 440"/>
                <a:gd name="T69" fmla="*/ 222 h 492"/>
                <a:gd name="T70" fmla="*/ 84 w 440"/>
                <a:gd name="T71" fmla="*/ 223 h 492"/>
                <a:gd name="T72" fmla="*/ 56 w 440"/>
                <a:gd name="T73" fmla="*/ 226 h 492"/>
                <a:gd name="T74" fmla="*/ 20 w 440"/>
                <a:gd name="T75" fmla="*/ 189 h 492"/>
                <a:gd name="T76" fmla="*/ 3 w 440"/>
                <a:gd name="T77" fmla="*/ 173 h 492"/>
                <a:gd name="T78" fmla="*/ 3 w 440"/>
                <a:gd name="T79" fmla="*/ 166 h 492"/>
                <a:gd name="T80" fmla="*/ 9 w 440"/>
                <a:gd name="T81" fmla="*/ 138 h 492"/>
                <a:gd name="T82" fmla="*/ 11 w 440"/>
                <a:gd name="T83" fmla="*/ 102 h 492"/>
                <a:gd name="T84" fmla="*/ 39 w 440"/>
                <a:gd name="T85" fmla="*/ 68 h 492"/>
                <a:gd name="T86" fmla="*/ 53 w 440"/>
                <a:gd name="T87" fmla="*/ 40 h 492"/>
                <a:gd name="T88" fmla="*/ 72 w 440"/>
                <a:gd name="T89" fmla="*/ 18 h 492"/>
                <a:gd name="T90" fmla="*/ 96 w 440"/>
                <a:gd name="T91" fmla="*/ 18 h 492"/>
                <a:gd name="T92" fmla="*/ 140 w 440"/>
                <a:gd name="T93" fmla="*/ 3 h 492"/>
                <a:gd name="T94" fmla="*/ 158 w 440"/>
                <a:gd name="T95" fmla="*/ 2 h 492"/>
                <a:gd name="T96" fmla="*/ 174 w 440"/>
                <a:gd name="T97" fmla="*/ 0 h 492"/>
                <a:gd name="T98" fmla="*/ 184 w 440"/>
                <a:gd name="T99" fmla="*/ 3 h 492"/>
                <a:gd name="T100" fmla="*/ 183 w 440"/>
                <a:gd name="T101" fmla="*/ 14 h 492"/>
                <a:gd name="T102" fmla="*/ 191 w 440"/>
                <a:gd name="T103" fmla="*/ 33 h 492"/>
                <a:gd name="T104" fmla="*/ 234 w 440"/>
                <a:gd name="T105" fmla="*/ 51 h 492"/>
                <a:gd name="T106" fmla="*/ 238 w 440"/>
                <a:gd name="T107" fmla="*/ 4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492">
                  <a:moveTo>
                    <a:pt x="251" y="34"/>
                  </a:moveTo>
                  <a:cubicBezTo>
                    <a:pt x="256" y="34"/>
                    <a:pt x="256" y="34"/>
                    <a:pt x="256" y="34"/>
                  </a:cubicBezTo>
                  <a:cubicBezTo>
                    <a:pt x="256" y="37"/>
                    <a:pt x="259" y="38"/>
                    <a:pt x="260" y="39"/>
                  </a:cubicBezTo>
                  <a:cubicBezTo>
                    <a:pt x="262" y="42"/>
                    <a:pt x="267" y="40"/>
                    <a:pt x="271" y="41"/>
                  </a:cubicBezTo>
                  <a:cubicBezTo>
                    <a:pt x="278" y="44"/>
                    <a:pt x="288" y="48"/>
                    <a:pt x="296" y="48"/>
                  </a:cubicBezTo>
                  <a:cubicBezTo>
                    <a:pt x="303" y="48"/>
                    <a:pt x="305" y="44"/>
                    <a:pt x="312" y="44"/>
                  </a:cubicBezTo>
                  <a:cubicBezTo>
                    <a:pt x="317" y="44"/>
                    <a:pt x="319" y="47"/>
                    <a:pt x="324" y="47"/>
                  </a:cubicBezTo>
                  <a:cubicBezTo>
                    <a:pt x="328" y="47"/>
                    <a:pt x="328" y="46"/>
                    <a:pt x="331" y="45"/>
                  </a:cubicBezTo>
                  <a:cubicBezTo>
                    <a:pt x="332" y="49"/>
                    <a:pt x="335" y="52"/>
                    <a:pt x="335" y="57"/>
                  </a:cubicBezTo>
                  <a:cubicBezTo>
                    <a:pt x="335" y="59"/>
                    <a:pt x="332" y="67"/>
                    <a:pt x="331" y="70"/>
                  </a:cubicBezTo>
                  <a:cubicBezTo>
                    <a:pt x="326" y="69"/>
                    <a:pt x="322" y="59"/>
                    <a:pt x="318" y="55"/>
                  </a:cubicBezTo>
                  <a:cubicBezTo>
                    <a:pt x="318" y="59"/>
                    <a:pt x="318" y="59"/>
                    <a:pt x="318" y="59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102"/>
                    <a:pt x="345" y="112"/>
                    <a:pt x="349" y="114"/>
                  </a:cubicBezTo>
                  <a:cubicBezTo>
                    <a:pt x="349" y="126"/>
                    <a:pt x="349" y="126"/>
                    <a:pt x="349" y="126"/>
                  </a:cubicBezTo>
                  <a:cubicBezTo>
                    <a:pt x="351" y="133"/>
                    <a:pt x="356" y="133"/>
                    <a:pt x="359" y="137"/>
                  </a:cubicBezTo>
                  <a:cubicBezTo>
                    <a:pt x="363" y="143"/>
                    <a:pt x="361" y="148"/>
                    <a:pt x="365" y="153"/>
                  </a:cubicBezTo>
                  <a:cubicBezTo>
                    <a:pt x="368" y="156"/>
                    <a:pt x="371" y="156"/>
                    <a:pt x="375" y="159"/>
                  </a:cubicBezTo>
                  <a:cubicBezTo>
                    <a:pt x="378" y="162"/>
                    <a:pt x="380" y="171"/>
                    <a:pt x="388" y="171"/>
                  </a:cubicBezTo>
                  <a:cubicBezTo>
                    <a:pt x="388" y="175"/>
                    <a:pt x="390" y="176"/>
                    <a:pt x="388" y="179"/>
                  </a:cubicBezTo>
                  <a:cubicBezTo>
                    <a:pt x="391" y="181"/>
                    <a:pt x="394" y="188"/>
                    <a:pt x="397" y="188"/>
                  </a:cubicBezTo>
                  <a:cubicBezTo>
                    <a:pt x="401" y="188"/>
                    <a:pt x="401" y="185"/>
                    <a:pt x="404" y="184"/>
                  </a:cubicBezTo>
                  <a:cubicBezTo>
                    <a:pt x="408" y="183"/>
                    <a:pt x="410" y="185"/>
                    <a:pt x="413" y="184"/>
                  </a:cubicBezTo>
                  <a:cubicBezTo>
                    <a:pt x="422" y="183"/>
                    <a:pt x="430" y="180"/>
                    <a:pt x="438" y="177"/>
                  </a:cubicBezTo>
                  <a:cubicBezTo>
                    <a:pt x="439" y="179"/>
                    <a:pt x="440" y="180"/>
                    <a:pt x="440" y="181"/>
                  </a:cubicBezTo>
                  <a:cubicBezTo>
                    <a:pt x="440" y="194"/>
                    <a:pt x="430" y="211"/>
                    <a:pt x="424" y="218"/>
                  </a:cubicBezTo>
                  <a:cubicBezTo>
                    <a:pt x="417" y="227"/>
                    <a:pt x="414" y="236"/>
                    <a:pt x="406" y="242"/>
                  </a:cubicBezTo>
                  <a:cubicBezTo>
                    <a:pt x="391" y="254"/>
                    <a:pt x="375" y="258"/>
                    <a:pt x="369" y="278"/>
                  </a:cubicBezTo>
                  <a:cubicBezTo>
                    <a:pt x="368" y="283"/>
                    <a:pt x="362" y="285"/>
                    <a:pt x="362" y="291"/>
                  </a:cubicBezTo>
                  <a:cubicBezTo>
                    <a:pt x="362" y="298"/>
                    <a:pt x="363" y="301"/>
                    <a:pt x="363" y="308"/>
                  </a:cubicBezTo>
                  <a:cubicBezTo>
                    <a:pt x="363" y="316"/>
                    <a:pt x="372" y="320"/>
                    <a:pt x="372" y="324"/>
                  </a:cubicBezTo>
                  <a:cubicBezTo>
                    <a:pt x="372" y="326"/>
                    <a:pt x="370" y="327"/>
                    <a:pt x="370" y="328"/>
                  </a:cubicBezTo>
                  <a:cubicBezTo>
                    <a:pt x="370" y="333"/>
                    <a:pt x="370" y="333"/>
                    <a:pt x="370" y="333"/>
                  </a:cubicBezTo>
                  <a:cubicBezTo>
                    <a:pt x="370" y="337"/>
                    <a:pt x="370" y="341"/>
                    <a:pt x="370" y="348"/>
                  </a:cubicBezTo>
                  <a:cubicBezTo>
                    <a:pt x="371" y="349"/>
                    <a:pt x="371" y="350"/>
                    <a:pt x="371" y="352"/>
                  </a:cubicBezTo>
                  <a:cubicBezTo>
                    <a:pt x="371" y="370"/>
                    <a:pt x="341" y="368"/>
                    <a:pt x="339" y="383"/>
                  </a:cubicBezTo>
                  <a:cubicBezTo>
                    <a:pt x="336" y="383"/>
                    <a:pt x="332" y="387"/>
                    <a:pt x="332" y="389"/>
                  </a:cubicBezTo>
                  <a:cubicBezTo>
                    <a:pt x="332" y="394"/>
                    <a:pt x="339" y="398"/>
                    <a:pt x="339" y="405"/>
                  </a:cubicBezTo>
                  <a:cubicBezTo>
                    <a:pt x="339" y="408"/>
                    <a:pt x="338" y="416"/>
                    <a:pt x="337" y="418"/>
                  </a:cubicBezTo>
                  <a:cubicBezTo>
                    <a:pt x="335" y="420"/>
                    <a:pt x="332" y="419"/>
                    <a:pt x="330" y="419"/>
                  </a:cubicBezTo>
                  <a:cubicBezTo>
                    <a:pt x="324" y="422"/>
                    <a:pt x="321" y="424"/>
                    <a:pt x="319" y="430"/>
                  </a:cubicBezTo>
                  <a:cubicBezTo>
                    <a:pt x="321" y="431"/>
                    <a:pt x="322" y="433"/>
                    <a:pt x="322" y="435"/>
                  </a:cubicBezTo>
                  <a:cubicBezTo>
                    <a:pt x="322" y="441"/>
                    <a:pt x="316" y="446"/>
                    <a:pt x="313" y="449"/>
                  </a:cubicBezTo>
                  <a:cubicBezTo>
                    <a:pt x="308" y="454"/>
                    <a:pt x="307" y="459"/>
                    <a:pt x="304" y="464"/>
                  </a:cubicBezTo>
                  <a:cubicBezTo>
                    <a:pt x="298" y="471"/>
                    <a:pt x="296" y="477"/>
                    <a:pt x="286" y="482"/>
                  </a:cubicBezTo>
                  <a:cubicBezTo>
                    <a:pt x="283" y="484"/>
                    <a:pt x="277" y="482"/>
                    <a:pt x="276" y="486"/>
                  </a:cubicBezTo>
                  <a:cubicBezTo>
                    <a:pt x="273" y="486"/>
                    <a:pt x="271" y="487"/>
                    <a:pt x="269" y="487"/>
                  </a:cubicBezTo>
                  <a:cubicBezTo>
                    <a:pt x="267" y="487"/>
                    <a:pt x="266" y="485"/>
                    <a:pt x="263" y="485"/>
                  </a:cubicBezTo>
                  <a:cubicBezTo>
                    <a:pt x="254" y="485"/>
                    <a:pt x="248" y="492"/>
                    <a:pt x="239" y="492"/>
                  </a:cubicBezTo>
                  <a:cubicBezTo>
                    <a:pt x="235" y="492"/>
                    <a:pt x="233" y="490"/>
                    <a:pt x="232" y="487"/>
                  </a:cubicBezTo>
                  <a:cubicBezTo>
                    <a:pt x="231" y="488"/>
                    <a:pt x="230" y="488"/>
                    <a:pt x="230" y="489"/>
                  </a:cubicBezTo>
                  <a:cubicBezTo>
                    <a:pt x="230" y="484"/>
                    <a:pt x="227" y="479"/>
                    <a:pt x="226" y="477"/>
                  </a:cubicBezTo>
                  <a:cubicBezTo>
                    <a:pt x="227" y="475"/>
                    <a:pt x="229" y="474"/>
                    <a:pt x="229" y="471"/>
                  </a:cubicBezTo>
                  <a:cubicBezTo>
                    <a:pt x="229" y="467"/>
                    <a:pt x="222" y="461"/>
                    <a:pt x="221" y="459"/>
                  </a:cubicBezTo>
                  <a:cubicBezTo>
                    <a:pt x="213" y="445"/>
                    <a:pt x="203" y="431"/>
                    <a:pt x="203" y="411"/>
                  </a:cubicBezTo>
                  <a:cubicBezTo>
                    <a:pt x="203" y="408"/>
                    <a:pt x="203" y="407"/>
                    <a:pt x="203" y="405"/>
                  </a:cubicBezTo>
                  <a:cubicBezTo>
                    <a:pt x="203" y="402"/>
                    <a:pt x="200" y="401"/>
                    <a:pt x="198" y="398"/>
                  </a:cubicBezTo>
                  <a:cubicBezTo>
                    <a:pt x="192" y="387"/>
                    <a:pt x="185" y="379"/>
                    <a:pt x="185" y="364"/>
                  </a:cubicBezTo>
                  <a:cubicBezTo>
                    <a:pt x="185" y="348"/>
                    <a:pt x="199" y="344"/>
                    <a:pt x="199" y="332"/>
                  </a:cubicBezTo>
                  <a:cubicBezTo>
                    <a:pt x="199" y="326"/>
                    <a:pt x="197" y="324"/>
                    <a:pt x="196" y="319"/>
                  </a:cubicBezTo>
                  <a:cubicBezTo>
                    <a:pt x="195" y="309"/>
                    <a:pt x="193" y="306"/>
                    <a:pt x="191" y="300"/>
                  </a:cubicBezTo>
                  <a:cubicBezTo>
                    <a:pt x="189" y="296"/>
                    <a:pt x="190" y="291"/>
                    <a:pt x="187" y="287"/>
                  </a:cubicBezTo>
                  <a:cubicBezTo>
                    <a:pt x="181" y="279"/>
                    <a:pt x="168" y="271"/>
                    <a:pt x="168" y="261"/>
                  </a:cubicBezTo>
                  <a:cubicBezTo>
                    <a:pt x="168" y="258"/>
                    <a:pt x="171" y="253"/>
                    <a:pt x="173" y="252"/>
                  </a:cubicBezTo>
                  <a:cubicBezTo>
                    <a:pt x="172" y="250"/>
                    <a:pt x="173" y="249"/>
                    <a:pt x="173" y="248"/>
                  </a:cubicBezTo>
                  <a:cubicBezTo>
                    <a:pt x="173" y="245"/>
                    <a:pt x="173" y="239"/>
                    <a:pt x="175" y="237"/>
                  </a:cubicBezTo>
                  <a:cubicBezTo>
                    <a:pt x="173" y="232"/>
                    <a:pt x="169" y="227"/>
                    <a:pt x="161" y="227"/>
                  </a:cubicBezTo>
                  <a:cubicBezTo>
                    <a:pt x="157" y="227"/>
                    <a:pt x="154" y="227"/>
                    <a:pt x="152" y="227"/>
                  </a:cubicBezTo>
                  <a:cubicBezTo>
                    <a:pt x="145" y="227"/>
                    <a:pt x="143" y="214"/>
                    <a:pt x="134" y="214"/>
                  </a:cubicBezTo>
                  <a:cubicBezTo>
                    <a:pt x="123" y="214"/>
                    <a:pt x="114" y="219"/>
                    <a:pt x="106" y="222"/>
                  </a:cubicBezTo>
                  <a:cubicBezTo>
                    <a:pt x="102" y="223"/>
                    <a:pt x="101" y="226"/>
                    <a:pt x="98" y="226"/>
                  </a:cubicBezTo>
                  <a:cubicBezTo>
                    <a:pt x="94" y="226"/>
                    <a:pt x="89" y="223"/>
                    <a:pt x="84" y="223"/>
                  </a:cubicBezTo>
                  <a:cubicBezTo>
                    <a:pt x="75" y="223"/>
                    <a:pt x="71" y="227"/>
                    <a:pt x="62" y="227"/>
                  </a:cubicBezTo>
                  <a:cubicBezTo>
                    <a:pt x="60" y="227"/>
                    <a:pt x="57" y="226"/>
                    <a:pt x="56" y="226"/>
                  </a:cubicBezTo>
                  <a:cubicBezTo>
                    <a:pt x="49" y="221"/>
                    <a:pt x="36" y="213"/>
                    <a:pt x="31" y="206"/>
                  </a:cubicBezTo>
                  <a:cubicBezTo>
                    <a:pt x="27" y="199"/>
                    <a:pt x="26" y="194"/>
                    <a:pt x="20" y="189"/>
                  </a:cubicBezTo>
                  <a:cubicBezTo>
                    <a:pt x="18" y="188"/>
                    <a:pt x="6" y="177"/>
                    <a:pt x="6" y="177"/>
                  </a:cubicBezTo>
                  <a:cubicBezTo>
                    <a:pt x="5" y="175"/>
                    <a:pt x="5" y="175"/>
                    <a:pt x="3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4" y="170"/>
                    <a:pt x="3" y="168"/>
                    <a:pt x="3" y="166"/>
                  </a:cubicBezTo>
                  <a:cubicBezTo>
                    <a:pt x="3" y="163"/>
                    <a:pt x="1" y="162"/>
                    <a:pt x="0" y="159"/>
                  </a:cubicBezTo>
                  <a:cubicBezTo>
                    <a:pt x="5" y="156"/>
                    <a:pt x="9" y="144"/>
                    <a:pt x="9" y="138"/>
                  </a:cubicBezTo>
                  <a:cubicBezTo>
                    <a:pt x="9" y="128"/>
                    <a:pt x="5" y="122"/>
                    <a:pt x="5" y="113"/>
                  </a:cubicBezTo>
                  <a:cubicBezTo>
                    <a:pt x="5" y="108"/>
                    <a:pt x="10" y="106"/>
                    <a:pt x="11" y="102"/>
                  </a:cubicBezTo>
                  <a:cubicBezTo>
                    <a:pt x="14" y="93"/>
                    <a:pt x="21" y="81"/>
                    <a:pt x="26" y="74"/>
                  </a:cubicBezTo>
                  <a:cubicBezTo>
                    <a:pt x="29" y="69"/>
                    <a:pt x="35" y="70"/>
                    <a:pt x="39" y="68"/>
                  </a:cubicBezTo>
                  <a:cubicBezTo>
                    <a:pt x="43" y="65"/>
                    <a:pt x="48" y="61"/>
                    <a:pt x="50" y="57"/>
                  </a:cubicBezTo>
                  <a:cubicBezTo>
                    <a:pt x="52" y="49"/>
                    <a:pt x="49" y="45"/>
                    <a:pt x="53" y="40"/>
                  </a:cubicBezTo>
                  <a:cubicBezTo>
                    <a:pt x="59" y="32"/>
                    <a:pt x="67" y="25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6"/>
                    <a:pt x="74" y="14"/>
                    <a:pt x="77" y="12"/>
                  </a:cubicBezTo>
                  <a:cubicBezTo>
                    <a:pt x="82" y="16"/>
                    <a:pt x="88" y="18"/>
                    <a:pt x="96" y="18"/>
                  </a:cubicBezTo>
                  <a:cubicBezTo>
                    <a:pt x="101" y="18"/>
                    <a:pt x="102" y="15"/>
                    <a:pt x="104" y="14"/>
                  </a:cubicBezTo>
                  <a:cubicBezTo>
                    <a:pt x="113" y="9"/>
                    <a:pt x="130" y="3"/>
                    <a:pt x="140" y="3"/>
                  </a:cubicBezTo>
                  <a:cubicBezTo>
                    <a:pt x="143" y="3"/>
                    <a:pt x="146" y="5"/>
                    <a:pt x="148" y="5"/>
                  </a:cubicBezTo>
                  <a:cubicBezTo>
                    <a:pt x="151" y="5"/>
                    <a:pt x="154" y="2"/>
                    <a:pt x="158" y="2"/>
                  </a:cubicBezTo>
                  <a:cubicBezTo>
                    <a:pt x="161" y="2"/>
                    <a:pt x="162" y="3"/>
                    <a:pt x="164" y="3"/>
                  </a:cubicBezTo>
                  <a:cubicBezTo>
                    <a:pt x="169" y="3"/>
                    <a:pt x="169" y="0"/>
                    <a:pt x="174" y="0"/>
                  </a:cubicBezTo>
                  <a:cubicBezTo>
                    <a:pt x="178" y="0"/>
                    <a:pt x="177" y="4"/>
                    <a:pt x="180" y="4"/>
                  </a:cubicBezTo>
                  <a:cubicBezTo>
                    <a:pt x="182" y="4"/>
                    <a:pt x="182" y="3"/>
                    <a:pt x="184" y="3"/>
                  </a:cubicBezTo>
                  <a:cubicBezTo>
                    <a:pt x="183" y="6"/>
                    <a:pt x="180" y="6"/>
                    <a:pt x="180" y="9"/>
                  </a:cubicBezTo>
                  <a:cubicBezTo>
                    <a:pt x="180" y="11"/>
                    <a:pt x="183" y="12"/>
                    <a:pt x="183" y="14"/>
                  </a:cubicBezTo>
                  <a:cubicBezTo>
                    <a:pt x="183" y="17"/>
                    <a:pt x="180" y="19"/>
                    <a:pt x="180" y="22"/>
                  </a:cubicBezTo>
                  <a:cubicBezTo>
                    <a:pt x="180" y="28"/>
                    <a:pt x="186" y="33"/>
                    <a:pt x="191" y="33"/>
                  </a:cubicBezTo>
                  <a:cubicBezTo>
                    <a:pt x="193" y="33"/>
                    <a:pt x="195" y="33"/>
                    <a:pt x="197" y="33"/>
                  </a:cubicBezTo>
                  <a:cubicBezTo>
                    <a:pt x="212" y="33"/>
                    <a:pt x="217" y="51"/>
                    <a:pt x="234" y="51"/>
                  </a:cubicBezTo>
                  <a:cubicBezTo>
                    <a:pt x="236" y="51"/>
                    <a:pt x="238" y="49"/>
                    <a:pt x="238" y="48"/>
                  </a:cubicBezTo>
                  <a:cubicBezTo>
                    <a:pt x="238" y="46"/>
                    <a:pt x="238" y="45"/>
                    <a:pt x="238" y="43"/>
                  </a:cubicBezTo>
                  <a:cubicBezTo>
                    <a:pt x="238" y="36"/>
                    <a:pt x="244" y="36"/>
                    <a:pt x="251" y="3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88"/>
            <p:cNvSpPr>
              <a:spLocks/>
            </p:cNvSpPr>
            <p:nvPr/>
          </p:nvSpPr>
          <p:spPr bwMode="auto">
            <a:xfrm>
              <a:off x="6365876" y="3503420"/>
              <a:ext cx="901700" cy="781050"/>
            </a:xfrm>
            <a:custGeom>
              <a:avLst/>
              <a:gdLst>
                <a:gd name="T0" fmla="*/ 52 w 240"/>
                <a:gd name="T1" fmla="*/ 79 h 208"/>
                <a:gd name="T2" fmla="*/ 58 w 240"/>
                <a:gd name="T3" fmla="*/ 64 h 208"/>
                <a:gd name="T4" fmla="*/ 62 w 240"/>
                <a:gd name="T5" fmla="*/ 44 h 208"/>
                <a:gd name="T6" fmla="*/ 64 w 240"/>
                <a:gd name="T7" fmla="*/ 39 h 208"/>
                <a:gd name="T8" fmla="*/ 55 w 240"/>
                <a:gd name="T9" fmla="*/ 40 h 208"/>
                <a:gd name="T10" fmla="*/ 32 w 240"/>
                <a:gd name="T11" fmla="*/ 40 h 208"/>
                <a:gd name="T12" fmla="*/ 14 w 240"/>
                <a:gd name="T13" fmla="*/ 41 h 208"/>
                <a:gd name="T14" fmla="*/ 13 w 240"/>
                <a:gd name="T15" fmla="*/ 39 h 208"/>
                <a:gd name="T16" fmla="*/ 0 w 240"/>
                <a:gd name="T17" fmla="*/ 28 h 208"/>
                <a:gd name="T18" fmla="*/ 4 w 240"/>
                <a:gd name="T19" fmla="*/ 19 h 208"/>
                <a:gd name="T20" fmla="*/ 21 w 240"/>
                <a:gd name="T21" fmla="*/ 10 h 208"/>
                <a:gd name="T22" fmla="*/ 24 w 240"/>
                <a:gd name="T23" fmla="*/ 6 h 208"/>
                <a:gd name="T24" fmla="*/ 41 w 240"/>
                <a:gd name="T25" fmla="*/ 2 h 208"/>
                <a:gd name="T26" fmla="*/ 65 w 240"/>
                <a:gd name="T27" fmla="*/ 3 h 208"/>
                <a:gd name="T28" fmla="*/ 89 w 240"/>
                <a:gd name="T29" fmla="*/ 8 h 208"/>
                <a:gd name="T30" fmla="*/ 114 w 240"/>
                <a:gd name="T31" fmla="*/ 11 h 208"/>
                <a:gd name="T32" fmla="*/ 131 w 240"/>
                <a:gd name="T33" fmla="*/ 23 h 208"/>
                <a:gd name="T34" fmla="*/ 142 w 240"/>
                <a:gd name="T35" fmla="*/ 17 h 208"/>
                <a:gd name="T36" fmla="*/ 144 w 240"/>
                <a:gd name="T37" fmla="*/ 22 h 208"/>
                <a:gd name="T38" fmla="*/ 148 w 240"/>
                <a:gd name="T39" fmla="*/ 33 h 208"/>
                <a:gd name="T40" fmla="*/ 158 w 240"/>
                <a:gd name="T41" fmla="*/ 39 h 208"/>
                <a:gd name="T42" fmla="*/ 180 w 240"/>
                <a:gd name="T43" fmla="*/ 39 h 208"/>
                <a:gd name="T44" fmla="*/ 184 w 240"/>
                <a:gd name="T45" fmla="*/ 32 h 208"/>
                <a:gd name="T46" fmla="*/ 199 w 240"/>
                <a:gd name="T47" fmla="*/ 26 h 208"/>
                <a:gd name="T48" fmla="*/ 225 w 240"/>
                <a:gd name="T49" fmla="*/ 38 h 208"/>
                <a:gd name="T50" fmla="*/ 228 w 240"/>
                <a:gd name="T51" fmla="*/ 49 h 208"/>
                <a:gd name="T52" fmla="*/ 223 w 240"/>
                <a:gd name="T53" fmla="*/ 61 h 208"/>
                <a:gd name="T54" fmla="*/ 224 w 240"/>
                <a:gd name="T55" fmla="*/ 71 h 208"/>
                <a:gd name="T56" fmla="*/ 231 w 240"/>
                <a:gd name="T57" fmla="*/ 80 h 208"/>
                <a:gd name="T58" fmla="*/ 228 w 240"/>
                <a:gd name="T59" fmla="*/ 92 h 208"/>
                <a:gd name="T60" fmla="*/ 230 w 240"/>
                <a:gd name="T61" fmla="*/ 119 h 208"/>
                <a:gd name="T62" fmla="*/ 230 w 240"/>
                <a:gd name="T63" fmla="*/ 123 h 208"/>
                <a:gd name="T64" fmla="*/ 202 w 240"/>
                <a:gd name="T65" fmla="*/ 118 h 208"/>
                <a:gd name="T66" fmla="*/ 190 w 240"/>
                <a:gd name="T67" fmla="*/ 113 h 208"/>
                <a:gd name="T68" fmla="*/ 171 w 240"/>
                <a:gd name="T69" fmla="*/ 106 h 208"/>
                <a:gd name="T70" fmla="*/ 161 w 240"/>
                <a:gd name="T71" fmla="*/ 98 h 208"/>
                <a:gd name="T72" fmla="*/ 142 w 240"/>
                <a:gd name="T73" fmla="*/ 94 h 208"/>
                <a:gd name="T74" fmla="*/ 156 w 240"/>
                <a:gd name="T75" fmla="*/ 115 h 208"/>
                <a:gd name="T76" fmla="*/ 162 w 240"/>
                <a:gd name="T77" fmla="*/ 116 h 208"/>
                <a:gd name="T78" fmla="*/ 161 w 240"/>
                <a:gd name="T79" fmla="*/ 126 h 208"/>
                <a:gd name="T80" fmla="*/ 194 w 240"/>
                <a:gd name="T81" fmla="*/ 115 h 208"/>
                <a:gd name="T82" fmla="*/ 208 w 240"/>
                <a:gd name="T83" fmla="*/ 134 h 208"/>
                <a:gd name="T84" fmla="*/ 213 w 240"/>
                <a:gd name="T85" fmla="*/ 139 h 208"/>
                <a:gd name="T86" fmla="*/ 210 w 240"/>
                <a:gd name="T87" fmla="*/ 155 h 208"/>
                <a:gd name="T88" fmla="*/ 200 w 240"/>
                <a:gd name="T89" fmla="*/ 165 h 208"/>
                <a:gd name="T90" fmla="*/ 187 w 240"/>
                <a:gd name="T91" fmla="*/ 178 h 208"/>
                <a:gd name="T92" fmla="*/ 168 w 240"/>
                <a:gd name="T93" fmla="*/ 189 h 208"/>
                <a:gd name="T94" fmla="*/ 136 w 240"/>
                <a:gd name="T95" fmla="*/ 203 h 208"/>
                <a:gd name="T96" fmla="*/ 120 w 240"/>
                <a:gd name="T97" fmla="*/ 207 h 208"/>
                <a:gd name="T98" fmla="*/ 111 w 240"/>
                <a:gd name="T99" fmla="*/ 205 h 208"/>
                <a:gd name="T100" fmla="*/ 107 w 240"/>
                <a:gd name="T101" fmla="*/ 191 h 208"/>
                <a:gd name="T102" fmla="*/ 102 w 240"/>
                <a:gd name="T103" fmla="*/ 175 h 208"/>
                <a:gd name="T104" fmla="*/ 83 w 240"/>
                <a:gd name="T105" fmla="*/ 144 h 208"/>
                <a:gd name="T106" fmla="*/ 79 w 240"/>
                <a:gd name="T107" fmla="*/ 133 h 208"/>
                <a:gd name="T108" fmla="*/ 71 w 240"/>
                <a:gd name="T109" fmla="*/ 129 h 208"/>
                <a:gd name="T110" fmla="*/ 67 w 240"/>
                <a:gd name="T111" fmla="*/ 117 h 208"/>
                <a:gd name="T112" fmla="*/ 56 w 240"/>
                <a:gd name="T113" fmla="*/ 101 h 208"/>
                <a:gd name="T114" fmla="*/ 57 w 240"/>
                <a:gd name="T115" fmla="*/ 9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08">
                  <a:moveTo>
                    <a:pt x="57" y="91"/>
                  </a:moveTo>
                  <a:cubicBezTo>
                    <a:pt x="52" y="79"/>
                    <a:pt x="52" y="79"/>
                    <a:pt x="52" y="79"/>
                  </a:cubicBezTo>
                  <a:cubicBezTo>
                    <a:pt x="52" y="77"/>
                    <a:pt x="54" y="77"/>
                    <a:pt x="54" y="76"/>
                  </a:cubicBezTo>
                  <a:cubicBezTo>
                    <a:pt x="56" y="71"/>
                    <a:pt x="56" y="69"/>
                    <a:pt x="58" y="64"/>
                  </a:cubicBezTo>
                  <a:cubicBezTo>
                    <a:pt x="59" y="60"/>
                    <a:pt x="63" y="59"/>
                    <a:pt x="63" y="54"/>
                  </a:cubicBezTo>
                  <a:cubicBezTo>
                    <a:pt x="63" y="50"/>
                    <a:pt x="62" y="47"/>
                    <a:pt x="62" y="44"/>
                  </a:cubicBezTo>
                  <a:cubicBezTo>
                    <a:pt x="62" y="42"/>
                    <a:pt x="63" y="42"/>
                    <a:pt x="64" y="42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40"/>
                    <a:pt x="61" y="41"/>
                    <a:pt x="60" y="41"/>
                  </a:cubicBezTo>
                  <a:cubicBezTo>
                    <a:pt x="57" y="41"/>
                    <a:pt x="56" y="40"/>
                    <a:pt x="55" y="40"/>
                  </a:cubicBezTo>
                  <a:cubicBezTo>
                    <a:pt x="51" y="42"/>
                    <a:pt x="50" y="45"/>
                    <a:pt x="44" y="45"/>
                  </a:cubicBezTo>
                  <a:cubicBezTo>
                    <a:pt x="39" y="45"/>
                    <a:pt x="37" y="40"/>
                    <a:pt x="32" y="40"/>
                  </a:cubicBezTo>
                  <a:cubicBezTo>
                    <a:pt x="28" y="40"/>
                    <a:pt x="29" y="45"/>
                    <a:pt x="24" y="45"/>
                  </a:cubicBezTo>
                  <a:cubicBezTo>
                    <a:pt x="20" y="45"/>
                    <a:pt x="18" y="39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40"/>
                    <a:pt x="13" y="39"/>
                  </a:cubicBezTo>
                  <a:cubicBezTo>
                    <a:pt x="12" y="38"/>
                    <a:pt x="5" y="35"/>
                    <a:pt x="7" y="32"/>
                  </a:cubicBezTo>
                  <a:cubicBezTo>
                    <a:pt x="5" y="29"/>
                    <a:pt x="3" y="30"/>
                    <a:pt x="0" y="28"/>
                  </a:cubicBezTo>
                  <a:cubicBezTo>
                    <a:pt x="2" y="26"/>
                    <a:pt x="4" y="26"/>
                    <a:pt x="4" y="22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3" y="19"/>
                    <a:pt x="0" y="19"/>
                    <a:pt x="0" y="18"/>
                  </a:cubicBezTo>
                  <a:cubicBezTo>
                    <a:pt x="0" y="11"/>
                    <a:pt x="17" y="12"/>
                    <a:pt x="21" y="10"/>
                  </a:cubicBezTo>
                  <a:cubicBezTo>
                    <a:pt x="20" y="8"/>
                    <a:pt x="19" y="9"/>
                    <a:pt x="19" y="8"/>
                  </a:cubicBezTo>
                  <a:cubicBezTo>
                    <a:pt x="19" y="6"/>
                    <a:pt x="23" y="6"/>
                    <a:pt x="24" y="6"/>
                  </a:cubicBezTo>
                  <a:cubicBezTo>
                    <a:pt x="27" y="6"/>
                    <a:pt x="32" y="6"/>
                    <a:pt x="32" y="6"/>
                  </a:cubicBezTo>
                  <a:cubicBezTo>
                    <a:pt x="34" y="6"/>
                    <a:pt x="38" y="3"/>
                    <a:pt x="41" y="2"/>
                  </a:cubicBezTo>
                  <a:cubicBezTo>
                    <a:pt x="44" y="0"/>
                    <a:pt x="50" y="0"/>
                    <a:pt x="54" y="0"/>
                  </a:cubicBezTo>
                  <a:cubicBezTo>
                    <a:pt x="60" y="0"/>
                    <a:pt x="60" y="3"/>
                    <a:pt x="65" y="3"/>
                  </a:cubicBezTo>
                  <a:cubicBezTo>
                    <a:pt x="65" y="6"/>
                    <a:pt x="74" y="8"/>
                    <a:pt x="76" y="8"/>
                  </a:cubicBezTo>
                  <a:cubicBezTo>
                    <a:pt x="83" y="8"/>
                    <a:pt x="87" y="8"/>
                    <a:pt x="89" y="8"/>
                  </a:cubicBezTo>
                  <a:cubicBezTo>
                    <a:pt x="95" y="8"/>
                    <a:pt x="98" y="2"/>
                    <a:pt x="105" y="2"/>
                  </a:cubicBezTo>
                  <a:cubicBezTo>
                    <a:pt x="112" y="2"/>
                    <a:pt x="112" y="6"/>
                    <a:pt x="114" y="11"/>
                  </a:cubicBezTo>
                  <a:cubicBezTo>
                    <a:pt x="115" y="12"/>
                    <a:pt x="119" y="14"/>
                    <a:pt x="120" y="14"/>
                  </a:cubicBezTo>
                  <a:cubicBezTo>
                    <a:pt x="124" y="16"/>
                    <a:pt x="125" y="23"/>
                    <a:pt x="131" y="23"/>
                  </a:cubicBezTo>
                  <a:cubicBezTo>
                    <a:pt x="136" y="23"/>
                    <a:pt x="136" y="18"/>
                    <a:pt x="139" y="17"/>
                  </a:cubicBezTo>
                  <a:cubicBezTo>
                    <a:pt x="141" y="17"/>
                    <a:pt x="141" y="17"/>
                    <a:pt x="142" y="17"/>
                  </a:cubicBezTo>
                  <a:cubicBezTo>
                    <a:pt x="143" y="18"/>
                    <a:pt x="143" y="20"/>
                    <a:pt x="144" y="21"/>
                  </a:cubicBezTo>
                  <a:cubicBezTo>
                    <a:pt x="144" y="21"/>
                    <a:pt x="144" y="22"/>
                    <a:pt x="144" y="22"/>
                  </a:cubicBezTo>
                  <a:cubicBezTo>
                    <a:pt x="144" y="24"/>
                    <a:pt x="146" y="24"/>
                    <a:pt x="147" y="26"/>
                  </a:cubicBezTo>
                  <a:cubicBezTo>
                    <a:pt x="149" y="29"/>
                    <a:pt x="147" y="30"/>
                    <a:pt x="148" y="33"/>
                  </a:cubicBezTo>
                  <a:cubicBezTo>
                    <a:pt x="149" y="36"/>
                    <a:pt x="152" y="34"/>
                    <a:pt x="155" y="35"/>
                  </a:cubicBezTo>
                  <a:cubicBezTo>
                    <a:pt x="157" y="35"/>
                    <a:pt x="157" y="37"/>
                    <a:pt x="158" y="39"/>
                  </a:cubicBezTo>
                  <a:cubicBezTo>
                    <a:pt x="160" y="41"/>
                    <a:pt x="166" y="40"/>
                    <a:pt x="169" y="40"/>
                  </a:cubicBezTo>
                  <a:cubicBezTo>
                    <a:pt x="173" y="40"/>
                    <a:pt x="177" y="40"/>
                    <a:pt x="180" y="39"/>
                  </a:cubicBezTo>
                  <a:cubicBezTo>
                    <a:pt x="180" y="37"/>
                    <a:pt x="180" y="37"/>
                    <a:pt x="180" y="35"/>
                  </a:cubicBezTo>
                  <a:cubicBezTo>
                    <a:pt x="180" y="33"/>
                    <a:pt x="182" y="33"/>
                    <a:pt x="184" y="32"/>
                  </a:cubicBezTo>
                  <a:cubicBezTo>
                    <a:pt x="187" y="31"/>
                    <a:pt x="186" y="30"/>
                    <a:pt x="189" y="29"/>
                  </a:cubicBezTo>
                  <a:cubicBezTo>
                    <a:pt x="193" y="28"/>
                    <a:pt x="195" y="29"/>
                    <a:pt x="199" y="26"/>
                  </a:cubicBezTo>
                  <a:cubicBezTo>
                    <a:pt x="204" y="29"/>
                    <a:pt x="207" y="29"/>
                    <a:pt x="212" y="31"/>
                  </a:cubicBezTo>
                  <a:cubicBezTo>
                    <a:pt x="217" y="33"/>
                    <a:pt x="219" y="38"/>
                    <a:pt x="225" y="38"/>
                  </a:cubicBezTo>
                  <a:cubicBezTo>
                    <a:pt x="226" y="39"/>
                    <a:pt x="227" y="40"/>
                    <a:pt x="227" y="40"/>
                  </a:cubicBezTo>
                  <a:cubicBezTo>
                    <a:pt x="228" y="44"/>
                    <a:pt x="227" y="47"/>
                    <a:pt x="228" y="49"/>
                  </a:cubicBezTo>
                  <a:cubicBezTo>
                    <a:pt x="227" y="50"/>
                    <a:pt x="223" y="58"/>
                    <a:pt x="223" y="59"/>
                  </a:cubicBezTo>
                  <a:cubicBezTo>
                    <a:pt x="223" y="59"/>
                    <a:pt x="224" y="61"/>
                    <a:pt x="223" y="61"/>
                  </a:cubicBezTo>
                  <a:cubicBezTo>
                    <a:pt x="224" y="62"/>
                    <a:pt x="224" y="63"/>
                    <a:pt x="224" y="64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5" y="73"/>
                    <a:pt x="224" y="74"/>
                    <a:pt x="225" y="76"/>
                  </a:cubicBezTo>
                  <a:cubicBezTo>
                    <a:pt x="226" y="78"/>
                    <a:pt x="231" y="76"/>
                    <a:pt x="231" y="80"/>
                  </a:cubicBezTo>
                  <a:cubicBezTo>
                    <a:pt x="231" y="85"/>
                    <a:pt x="226" y="84"/>
                    <a:pt x="226" y="88"/>
                  </a:cubicBezTo>
                  <a:cubicBezTo>
                    <a:pt x="226" y="91"/>
                    <a:pt x="228" y="91"/>
                    <a:pt x="228" y="92"/>
                  </a:cubicBezTo>
                  <a:cubicBezTo>
                    <a:pt x="232" y="100"/>
                    <a:pt x="240" y="101"/>
                    <a:pt x="240" y="110"/>
                  </a:cubicBezTo>
                  <a:cubicBezTo>
                    <a:pt x="234" y="112"/>
                    <a:pt x="230" y="113"/>
                    <a:pt x="230" y="119"/>
                  </a:cubicBezTo>
                  <a:cubicBezTo>
                    <a:pt x="230" y="121"/>
                    <a:pt x="231" y="122"/>
                    <a:pt x="231" y="123"/>
                  </a:cubicBezTo>
                  <a:cubicBezTo>
                    <a:pt x="231" y="123"/>
                    <a:pt x="230" y="123"/>
                    <a:pt x="230" y="123"/>
                  </a:cubicBezTo>
                  <a:cubicBezTo>
                    <a:pt x="226" y="123"/>
                    <a:pt x="216" y="120"/>
                    <a:pt x="209" y="120"/>
                  </a:cubicBezTo>
                  <a:cubicBezTo>
                    <a:pt x="208" y="120"/>
                    <a:pt x="202" y="119"/>
                    <a:pt x="202" y="118"/>
                  </a:cubicBezTo>
                  <a:cubicBezTo>
                    <a:pt x="199" y="116"/>
                    <a:pt x="199" y="109"/>
                    <a:pt x="195" y="109"/>
                  </a:cubicBezTo>
                  <a:cubicBezTo>
                    <a:pt x="192" y="109"/>
                    <a:pt x="191" y="111"/>
                    <a:pt x="190" y="113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75" y="112"/>
                    <a:pt x="173" y="109"/>
                    <a:pt x="171" y="106"/>
                  </a:cubicBezTo>
                  <a:cubicBezTo>
                    <a:pt x="168" y="104"/>
                    <a:pt x="164" y="105"/>
                    <a:pt x="162" y="103"/>
                  </a:cubicBezTo>
                  <a:cubicBezTo>
                    <a:pt x="161" y="101"/>
                    <a:pt x="161" y="99"/>
                    <a:pt x="161" y="98"/>
                  </a:cubicBezTo>
                  <a:cubicBezTo>
                    <a:pt x="158" y="93"/>
                    <a:pt x="153" y="86"/>
                    <a:pt x="147" y="86"/>
                  </a:cubicBezTo>
                  <a:cubicBezTo>
                    <a:pt x="144" y="86"/>
                    <a:pt x="142" y="91"/>
                    <a:pt x="142" y="94"/>
                  </a:cubicBezTo>
                  <a:cubicBezTo>
                    <a:pt x="142" y="96"/>
                    <a:pt x="142" y="97"/>
                    <a:pt x="143" y="99"/>
                  </a:cubicBezTo>
                  <a:cubicBezTo>
                    <a:pt x="144" y="104"/>
                    <a:pt x="151" y="114"/>
                    <a:pt x="156" y="115"/>
                  </a:cubicBezTo>
                  <a:cubicBezTo>
                    <a:pt x="156" y="118"/>
                    <a:pt x="157" y="118"/>
                    <a:pt x="157" y="120"/>
                  </a:cubicBezTo>
                  <a:cubicBezTo>
                    <a:pt x="160" y="120"/>
                    <a:pt x="160" y="117"/>
                    <a:pt x="162" y="116"/>
                  </a:cubicBezTo>
                  <a:cubicBezTo>
                    <a:pt x="162" y="117"/>
                    <a:pt x="162" y="118"/>
                    <a:pt x="162" y="119"/>
                  </a:cubicBezTo>
                  <a:cubicBezTo>
                    <a:pt x="162" y="122"/>
                    <a:pt x="161" y="123"/>
                    <a:pt x="161" y="126"/>
                  </a:cubicBezTo>
                  <a:cubicBezTo>
                    <a:pt x="161" y="129"/>
                    <a:pt x="166" y="131"/>
                    <a:pt x="170" y="131"/>
                  </a:cubicBezTo>
                  <a:cubicBezTo>
                    <a:pt x="185" y="131"/>
                    <a:pt x="186" y="122"/>
                    <a:pt x="194" y="115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7" y="130"/>
                    <a:pt x="202" y="132"/>
                    <a:pt x="208" y="134"/>
                  </a:cubicBezTo>
                  <a:cubicBezTo>
                    <a:pt x="211" y="134"/>
                    <a:pt x="211" y="138"/>
                    <a:pt x="213" y="139"/>
                  </a:cubicBezTo>
                  <a:cubicBezTo>
                    <a:pt x="213" y="139"/>
                    <a:pt x="213" y="139"/>
                    <a:pt x="213" y="139"/>
                  </a:cubicBezTo>
                  <a:cubicBezTo>
                    <a:pt x="214" y="141"/>
                    <a:pt x="217" y="140"/>
                    <a:pt x="217" y="142"/>
                  </a:cubicBezTo>
                  <a:cubicBezTo>
                    <a:pt x="217" y="148"/>
                    <a:pt x="210" y="149"/>
                    <a:pt x="210" y="155"/>
                  </a:cubicBezTo>
                  <a:cubicBezTo>
                    <a:pt x="207" y="155"/>
                    <a:pt x="205" y="156"/>
                    <a:pt x="204" y="159"/>
                  </a:cubicBezTo>
                  <a:cubicBezTo>
                    <a:pt x="203" y="161"/>
                    <a:pt x="203" y="165"/>
                    <a:pt x="200" y="165"/>
                  </a:cubicBezTo>
                  <a:cubicBezTo>
                    <a:pt x="197" y="165"/>
                    <a:pt x="197" y="172"/>
                    <a:pt x="194" y="172"/>
                  </a:cubicBezTo>
                  <a:cubicBezTo>
                    <a:pt x="192" y="172"/>
                    <a:pt x="187" y="176"/>
                    <a:pt x="187" y="178"/>
                  </a:cubicBezTo>
                  <a:cubicBezTo>
                    <a:pt x="181" y="179"/>
                    <a:pt x="168" y="182"/>
                    <a:pt x="168" y="187"/>
                  </a:cubicBezTo>
                  <a:cubicBezTo>
                    <a:pt x="168" y="188"/>
                    <a:pt x="168" y="188"/>
                    <a:pt x="168" y="189"/>
                  </a:cubicBezTo>
                  <a:cubicBezTo>
                    <a:pt x="163" y="191"/>
                    <a:pt x="156" y="193"/>
                    <a:pt x="151" y="194"/>
                  </a:cubicBezTo>
                  <a:cubicBezTo>
                    <a:pt x="148" y="195"/>
                    <a:pt x="139" y="201"/>
                    <a:pt x="136" y="203"/>
                  </a:cubicBezTo>
                  <a:cubicBezTo>
                    <a:pt x="129" y="203"/>
                    <a:pt x="129" y="203"/>
                    <a:pt x="129" y="203"/>
                  </a:cubicBezTo>
                  <a:cubicBezTo>
                    <a:pt x="125" y="205"/>
                    <a:pt x="125" y="207"/>
                    <a:pt x="120" y="207"/>
                  </a:cubicBezTo>
                  <a:cubicBezTo>
                    <a:pt x="118" y="208"/>
                    <a:pt x="118" y="208"/>
                    <a:pt x="118" y="208"/>
                  </a:cubicBezTo>
                  <a:cubicBezTo>
                    <a:pt x="118" y="208"/>
                    <a:pt x="112" y="205"/>
                    <a:pt x="111" y="205"/>
                  </a:cubicBezTo>
                  <a:cubicBezTo>
                    <a:pt x="111" y="205"/>
                    <a:pt x="112" y="205"/>
                    <a:pt x="111" y="203"/>
                  </a:cubicBezTo>
                  <a:cubicBezTo>
                    <a:pt x="109" y="199"/>
                    <a:pt x="107" y="195"/>
                    <a:pt x="107" y="191"/>
                  </a:cubicBezTo>
                  <a:cubicBezTo>
                    <a:pt x="105" y="191"/>
                    <a:pt x="106" y="186"/>
                    <a:pt x="107" y="184"/>
                  </a:cubicBezTo>
                  <a:cubicBezTo>
                    <a:pt x="108" y="179"/>
                    <a:pt x="104" y="177"/>
                    <a:pt x="102" y="175"/>
                  </a:cubicBezTo>
                  <a:cubicBezTo>
                    <a:pt x="99" y="172"/>
                    <a:pt x="93" y="164"/>
                    <a:pt x="93" y="159"/>
                  </a:cubicBezTo>
                  <a:cubicBezTo>
                    <a:pt x="85" y="157"/>
                    <a:pt x="83" y="152"/>
                    <a:pt x="83" y="144"/>
                  </a:cubicBezTo>
                  <a:cubicBezTo>
                    <a:pt x="83" y="139"/>
                    <a:pt x="80" y="137"/>
                    <a:pt x="79" y="133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2"/>
                    <a:pt x="77" y="131"/>
                    <a:pt x="76" y="130"/>
                  </a:cubicBezTo>
                  <a:cubicBezTo>
                    <a:pt x="75" y="129"/>
                    <a:pt x="72" y="130"/>
                    <a:pt x="71" y="129"/>
                  </a:cubicBezTo>
                  <a:cubicBezTo>
                    <a:pt x="70" y="128"/>
                    <a:pt x="71" y="124"/>
                    <a:pt x="70" y="123"/>
                  </a:cubicBezTo>
                  <a:cubicBezTo>
                    <a:pt x="69" y="121"/>
                    <a:pt x="68" y="119"/>
                    <a:pt x="67" y="117"/>
                  </a:cubicBezTo>
                  <a:cubicBezTo>
                    <a:pt x="64" y="113"/>
                    <a:pt x="62" y="110"/>
                    <a:pt x="59" y="106"/>
                  </a:cubicBezTo>
                  <a:cubicBezTo>
                    <a:pt x="59" y="105"/>
                    <a:pt x="56" y="101"/>
                    <a:pt x="56" y="101"/>
                  </a:cubicBezTo>
                  <a:cubicBezTo>
                    <a:pt x="56" y="98"/>
                    <a:pt x="57" y="93"/>
                    <a:pt x="57" y="90"/>
                  </a:cubicBezTo>
                  <a:lnTo>
                    <a:pt x="57" y="91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89"/>
            <p:cNvSpPr>
              <a:spLocks/>
            </p:cNvSpPr>
            <p:nvPr/>
          </p:nvSpPr>
          <p:spPr bwMode="auto">
            <a:xfrm>
              <a:off x="7661276" y="4352733"/>
              <a:ext cx="49212" cy="93663"/>
            </a:xfrm>
            <a:custGeom>
              <a:avLst/>
              <a:gdLst>
                <a:gd name="T0" fmla="*/ 13 w 13"/>
                <a:gd name="T1" fmla="*/ 16 h 25"/>
                <a:gd name="T2" fmla="*/ 6 w 13"/>
                <a:gd name="T3" fmla="*/ 25 h 25"/>
                <a:gd name="T4" fmla="*/ 0 w 13"/>
                <a:gd name="T5" fmla="*/ 19 h 25"/>
                <a:gd name="T6" fmla="*/ 3 w 13"/>
                <a:gd name="T7" fmla="*/ 0 h 25"/>
                <a:gd name="T8" fmla="*/ 13 w 13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16"/>
                  </a:moveTo>
                  <a:cubicBezTo>
                    <a:pt x="13" y="20"/>
                    <a:pt x="10" y="25"/>
                    <a:pt x="6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12"/>
                    <a:pt x="3" y="7"/>
                    <a:pt x="3" y="0"/>
                  </a:cubicBezTo>
                  <a:cubicBezTo>
                    <a:pt x="7" y="6"/>
                    <a:pt x="13" y="8"/>
                    <a:pt x="13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90"/>
            <p:cNvSpPr>
              <a:spLocks/>
            </p:cNvSpPr>
            <p:nvPr/>
          </p:nvSpPr>
          <p:spPr bwMode="auto">
            <a:xfrm>
              <a:off x="7202488" y="3600258"/>
              <a:ext cx="984250" cy="793750"/>
            </a:xfrm>
            <a:custGeom>
              <a:avLst/>
              <a:gdLst>
                <a:gd name="T0" fmla="*/ 76 w 262"/>
                <a:gd name="T1" fmla="*/ 139 h 211"/>
                <a:gd name="T2" fmla="*/ 90 w 262"/>
                <a:gd name="T3" fmla="*/ 175 h 211"/>
                <a:gd name="T4" fmla="*/ 103 w 262"/>
                <a:gd name="T5" fmla="*/ 206 h 211"/>
                <a:gd name="T6" fmla="*/ 111 w 262"/>
                <a:gd name="T7" fmla="*/ 206 h 211"/>
                <a:gd name="T8" fmla="*/ 122 w 262"/>
                <a:gd name="T9" fmla="*/ 195 h 211"/>
                <a:gd name="T10" fmla="*/ 125 w 262"/>
                <a:gd name="T11" fmla="*/ 175 h 211"/>
                <a:gd name="T12" fmla="*/ 138 w 262"/>
                <a:gd name="T13" fmla="*/ 153 h 211"/>
                <a:gd name="T14" fmla="*/ 168 w 262"/>
                <a:gd name="T15" fmla="*/ 123 h 211"/>
                <a:gd name="T16" fmla="*/ 193 w 262"/>
                <a:gd name="T17" fmla="*/ 112 h 211"/>
                <a:gd name="T18" fmla="*/ 211 w 262"/>
                <a:gd name="T19" fmla="*/ 133 h 211"/>
                <a:gd name="T20" fmla="*/ 217 w 262"/>
                <a:gd name="T21" fmla="*/ 155 h 211"/>
                <a:gd name="T22" fmla="*/ 235 w 262"/>
                <a:gd name="T23" fmla="*/ 154 h 211"/>
                <a:gd name="T24" fmla="*/ 245 w 262"/>
                <a:gd name="T25" fmla="*/ 189 h 211"/>
                <a:gd name="T26" fmla="*/ 251 w 262"/>
                <a:gd name="T27" fmla="*/ 184 h 211"/>
                <a:gd name="T28" fmla="*/ 243 w 262"/>
                <a:gd name="T29" fmla="*/ 163 h 211"/>
                <a:gd name="T30" fmla="*/ 243 w 262"/>
                <a:gd name="T31" fmla="*/ 148 h 211"/>
                <a:gd name="T32" fmla="*/ 248 w 262"/>
                <a:gd name="T33" fmla="*/ 131 h 211"/>
                <a:gd name="T34" fmla="*/ 251 w 262"/>
                <a:gd name="T35" fmla="*/ 109 h 211"/>
                <a:gd name="T36" fmla="*/ 240 w 262"/>
                <a:gd name="T37" fmla="*/ 101 h 211"/>
                <a:gd name="T38" fmla="*/ 229 w 262"/>
                <a:gd name="T39" fmla="*/ 65 h 211"/>
                <a:gd name="T40" fmla="*/ 218 w 262"/>
                <a:gd name="T41" fmla="*/ 67 h 211"/>
                <a:gd name="T42" fmla="*/ 192 w 262"/>
                <a:gd name="T43" fmla="*/ 74 h 211"/>
                <a:gd name="T44" fmla="*/ 176 w 262"/>
                <a:gd name="T45" fmla="*/ 76 h 211"/>
                <a:gd name="T46" fmla="*/ 152 w 262"/>
                <a:gd name="T47" fmla="*/ 70 h 211"/>
                <a:gd name="T48" fmla="*/ 131 w 262"/>
                <a:gd name="T49" fmla="*/ 60 h 211"/>
                <a:gd name="T50" fmla="*/ 116 w 262"/>
                <a:gd name="T51" fmla="*/ 46 h 211"/>
                <a:gd name="T52" fmla="*/ 118 w 262"/>
                <a:gd name="T53" fmla="*/ 36 h 211"/>
                <a:gd name="T54" fmla="*/ 110 w 262"/>
                <a:gd name="T55" fmla="*/ 22 h 211"/>
                <a:gd name="T56" fmla="*/ 92 w 262"/>
                <a:gd name="T57" fmla="*/ 9 h 211"/>
                <a:gd name="T58" fmla="*/ 68 w 262"/>
                <a:gd name="T59" fmla="*/ 0 h 211"/>
                <a:gd name="T60" fmla="*/ 49 w 262"/>
                <a:gd name="T61" fmla="*/ 11 h 211"/>
                <a:gd name="T62" fmla="*/ 34 w 262"/>
                <a:gd name="T63" fmla="*/ 7 h 211"/>
                <a:gd name="T64" fmla="*/ 12 w 262"/>
                <a:gd name="T65" fmla="*/ 24 h 211"/>
                <a:gd name="T66" fmla="*/ 0 w 262"/>
                <a:gd name="T67" fmla="*/ 33 h 211"/>
                <a:gd name="T68" fmla="*/ 1 w 262"/>
                <a:gd name="T69" fmla="*/ 45 h 211"/>
                <a:gd name="T70" fmla="*/ 3 w 262"/>
                <a:gd name="T71" fmla="*/ 62 h 211"/>
                <a:gd name="T72" fmla="*/ 7 w 262"/>
                <a:gd name="T73" fmla="*/ 93 h 211"/>
                <a:gd name="T74" fmla="*/ 18 w 262"/>
                <a:gd name="T75" fmla="*/ 95 h 211"/>
                <a:gd name="T76" fmla="*/ 36 w 262"/>
                <a:gd name="T77" fmla="*/ 95 h 211"/>
                <a:gd name="T78" fmla="*/ 61 w 262"/>
                <a:gd name="T79" fmla="*/ 113 h 211"/>
                <a:gd name="T80" fmla="*/ 65 w 262"/>
                <a:gd name="T81" fmla="*/ 127 h 211"/>
                <a:gd name="T82" fmla="*/ 75 w 262"/>
                <a:gd name="T83" fmla="*/ 120 h 211"/>
                <a:gd name="T84" fmla="*/ 77 w 262"/>
                <a:gd name="T85" fmla="*/ 13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211">
                  <a:moveTo>
                    <a:pt x="77" y="136"/>
                  </a:moveTo>
                  <a:cubicBezTo>
                    <a:pt x="76" y="135"/>
                    <a:pt x="76" y="135"/>
                    <a:pt x="76" y="135"/>
                  </a:cubicBezTo>
                  <a:cubicBezTo>
                    <a:pt x="76" y="136"/>
                    <a:pt x="76" y="138"/>
                    <a:pt x="76" y="139"/>
                  </a:cubicBezTo>
                  <a:cubicBezTo>
                    <a:pt x="76" y="143"/>
                    <a:pt x="79" y="147"/>
                    <a:pt x="80" y="152"/>
                  </a:cubicBezTo>
                  <a:cubicBezTo>
                    <a:pt x="82" y="157"/>
                    <a:pt x="86" y="164"/>
                    <a:pt x="87" y="168"/>
                  </a:cubicBezTo>
                  <a:cubicBezTo>
                    <a:pt x="88" y="171"/>
                    <a:pt x="88" y="172"/>
                    <a:pt x="90" y="175"/>
                  </a:cubicBezTo>
                  <a:cubicBezTo>
                    <a:pt x="91" y="178"/>
                    <a:pt x="90" y="181"/>
                    <a:pt x="92" y="184"/>
                  </a:cubicBezTo>
                  <a:cubicBezTo>
                    <a:pt x="93" y="186"/>
                    <a:pt x="96" y="188"/>
                    <a:pt x="97" y="191"/>
                  </a:cubicBezTo>
                  <a:cubicBezTo>
                    <a:pt x="99" y="196"/>
                    <a:pt x="101" y="201"/>
                    <a:pt x="103" y="206"/>
                  </a:cubicBezTo>
                  <a:cubicBezTo>
                    <a:pt x="103" y="207"/>
                    <a:pt x="104" y="208"/>
                    <a:pt x="105" y="208"/>
                  </a:cubicBezTo>
                  <a:cubicBezTo>
                    <a:pt x="105" y="210"/>
                    <a:pt x="107" y="211"/>
                    <a:pt x="108" y="211"/>
                  </a:cubicBezTo>
                  <a:cubicBezTo>
                    <a:pt x="110" y="211"/>
                    <a:pt x="110" y="208"/>
                    <a:pt x="111" y="206"/>
                  </a:cubicBezTo>
                  <a:cubicBezTo>
                    <a:pt x="113" y="204"/>
                    <a:pt x="113" y="205"/>
                    <a:pt x="116" y="203"/>
                  </a:cubicBezTo>
                  <a:cubicBezTo>
                    <a:pt x="118" y="203"/>
                    <a:pt x="117" y="197"/>
                    <a:pt x="120" y="196"/>
                  </a:cubicBezTo>
                  <a:cubicBezTo>
                    <a:pt x="121" y="196"/>
                    <a:pt x="122" y="196"/>
                    <a:pt x="122" y="195"/>
                  </a:cubicBezTo>
                  <a:cubicBezTo>
                    <a:pt x="123" y="195"/>
                    <a:pt x="123" y="195"/>
                    <a:pt x="123" y="195"/>
                  </a:cubicBezTo>
                  <a:cubicBezTo>
                    <a:pt x="122" y="189"/>
                    <a:pt x="122" y="189"/>
                    <a:pt x="122" y="189"/>
                  </a:cubicBezTo>
                  <a:cubicBezTo>
                    <a:pt x="122" y="184"/>
                    <a:pt x="125" y="181"/>
                    <a:pt x="125" y="175"/>
                  </a:cubicBezTo>
                  <a:cubicBezTo>
                    <a:pt x="125" y="172"/>
                    <a:pt x="123" y="169"/>
                    <a:pt x="123" y="165"/>
                  </a:cubicBezTo>
                  <a:cubicBezTo>
                    <a:pt x="123" y="160"/>
                    <a:pt x="128" y="160"/>
                    <a:pt x="132" y="158"/>
                  </a:cubicBezTo>
                  <a:cubicBezTo>
                    <a:pt x="134" y="158"/>
                    <a:pt x="136" y="155"/>
                    <a:pt x="138" y="153"/>
                  </a:cubicBezTo>
                  <a:cubicBezTo>
                    <a:pt x="142" y="149"/>
                    <a:pt x="147" y="145"/>
                    <a:pt x="151" y="140"/>
                  </a:cubicBezTo>
                  <a:cubicBezTo>
                    <a:pt x="155" y="136"/>
                    <a:pt x="161" y="135"/>
                    <a:pt x="165" y="131"/>
                  </a:cubicBezTo>
                  <a:cubicBezTo>
                    <a:pt x="167" y="129"/>
                    <a:pt x="167" y="127"/>
                    <a:pt x="168" y="123"/>
                  </a:cubicBezTo>
                  <a:cubicBezTo>
                    <a:pt x="169" y="121"/>
                    <a:pt x="173" y="121"/>
                    <a:pt x="175" y="118"/>
                  </a:cubicBezTo>
                  <a:cubicBezTo>
                    <a:pt x="177" y="119"/>
                    <a:pt x="177" y="120"/>
                    <a:pt x="181" y="120"/>
                  </a:cubicBezTo>
                  <a:cubicBezTo>
                    <a:pt x="186" y="120"/>
                    <a:pt x="193" y="119"/>
                    <a:pt x="193" y="112"/>
                  </a:cubicBezTo>
                  <a:cubicBezTo>
                    <a:pt x="196" y="113"/>
                    <a:pt x="200" y="114"/>
                    <a:pt x="201" y="117"/>
                  </a:cubicBezTo>
                  <a:cubicBezTo>
                    <a:pt x="202" y="120"/>
                    <a:pt x="201" y="123"/>
                    <a:pt x="203" y="126"/>
                  </a:cubicBezTo>
                  <a:cubicBezTo>
                    <a:pt x="205" y="129"/>
                    <a:pt x="208" y="131"/>
                    <a:pt x="211" y="133"/>
                  </a:cubicBezTo>
                  <a:cubicBezTo>
                    <a:pt x="213" y="137"/>
                    <a:pt x="216" y="141"/>
                    <a:pt x="217" y="145"/>
                  </a:cubicBezTo>
                  <a:cubicBezTo>
                    <a:pt x="217" y="147"/>
                    <a:pt x="219" y="147"/>
                    <a:pt x="219" y="148"/>
                  </a:cubicBezTo>
                  <a:cubicBezTo>
                    <a:pt x="219" y="151"/>
                    <a:pt x="217" y="152"/>
                    <a:pt x="217" y="155"/>
                  </a:cubicBezTo>
                  <a:cubicBezTo>
                    <a:pt x="217" y="158"/>
                    <a:pt x="218" y="161"/>
                    <a:pt x="221" y="161"/>
                  </a:cubicBezTo>
                  <a:cubicBezTo>
                    <a:pt x="227" y="161"/>
                    <a:pt x="229" y="154"/>
                    <a:pt x="233" y="150"/>
                  </a:cubicBezTo>
                  <a:cubicBezTo>
                    <a:pt x="234" y="152"/>
                    <a:pt x="234" y="153"/>
                    <a:pt x="235" y="154"/>
                  </a:cubicBezTo>
                  <a:cubicBezTo>
                    <a:pt x="235" y="155"/>
                    <a:pt x="237" y="154"/>
                    <a:pt x="238" y="155"/>
                  </a:cubicBezTo>
                  <a:cubicBezTo>
                    <a:pt x="240" y="159"/>
                    <a:pt x="236" y="165"/>
                    <a:pt x="239" y="165"/>
                  </a:cubicBezTo>
                  <a:cubicBezTo>
                    <a:pt x="239" y="173"/>
                    <a:pt x="245" y="179"/>
                    <a:pt x="245" y="189"/>
                  </a:cubicBezTo>
                  <a:cubicBezTo>
                    <a:pt x="245" y="191"/>
                    <a:pt x="243" y="196"/>
                    <a:pt x="245" y="197"/>
                  </a:cubicBezTo>
                  <a:cubicBezTo>
                    <a:pt x="247" y="193"/>
                    <a:pt x="248" y="191"/>
                    <a:pt x="250" y="186"/>
                  </a:cubicBezTo>
                  <a:cubicBezTo>
                    <a:pt x="250" y="186"/>
                    <a:pt x="251" y="185"/>
                    <a:pt x="251" y="184"/>
                  </a:cubicBezTo>
                  <a:cubicBezTo>
                    <a:pt x="251" y="182"/>
                    <a:pt x="248" y="172"/>
                    <a:pt x="247" y="170"/>
                  </a:cubicBezTo>
                  <a:cubicBezTo>
                    <a:pt x="245" y="168"/>
                    <a:pt x="243" y="167"/>
                    <a:pt x="243" y="165"/>
                  </a:cubicBezTo>
                  <a:cubicBezTo>
                    <a:pt x="243" y="164"/>
                    <a:pt x="243" y="163"/>
                    <a:pt x="243" y="163"/>
                  </a:cubicBezTo>
                  <a:cubicBezTo>
                    <a:pt x="243" y="163"/>
                    <a:pt x="243" y="163"/>
                    <a:pt x="243" y="163"/>
                  </a:cubicBezTo>
                  <a:cubicBezTo>
                    <a:pt x="243" y="162"/>
                    <a:pt x="245" y="160"/>
                    <a:pt x="245" y="158"/>
                  </a:cubicBezTo>
                  <a:cubicBezTo>
                    <a:pt x="245" y="155"/>
                    <a:pt x="245" y="151"/>
                    <a:pt x="243" y="148"/>
                  </a:cubicBezTo>
                  <a:cubicBezTo>
                    <a:pt x="242" y="146"/>
                    <a:pt x="239" y="146"/>
                    <a:pt x="239" y="142"/>
                  </a:cubicBezTo>
                  <a:cubicBezTo>
                    <a:pt x="239" y="138"/>
                    <a:pt x="240" y="135"/>
                    <a:pt x="243" y="133"/>
                  </a:cubicBezTo>
                  <a:cubicBezTo>
                    <a:pt x="244" y="131"/>
                    <a:pt x="246" y="132"/>
                    <a:pt x="248" y="131"/>
                  </a:cubicBezTo>
                  <a:cubicBezTo>
                    <a:pt x="254" y="127"/>
                    <a:pt x="257" y="125"/>
                    <a:pt x="262" y="118"/>
                  </a:cubicBezTo>
                  <a:cubicBezTo>
                    <a:pt x="260" y="118"/>
                    <a:pt x="260" y="119"/>
                    <a:pt x="258" y="119"/>
                  </a:cubicBezTo>
                  <a:cubicBezTo>
                    <a:pt x="254" y="119"/>
                    <a:pt x="251" y="114"/>
                    <a:pt x="251" y="109"/>
                  </a:cubicBezTo>
                  <a:cubicBezTo>
                    <a:pt x="248" y="109"/>
                    <a:pt x="248" y="103"/>
                    <a:pt x="246" y="103"/>
                  </a:cubicBezTo>
                  <a:cubicBezTo>
                    <a:pt x="244" y="103"/>
                    <a:pt x="243" y="104"/>
                    <a:pt x="241" y="104"/>
                  </a:cubicBezTo>
                  <a:cubicBezTo>
                    <a:pt x="241" y="104"/>
                    <a:pt x="240" y="102"/>
                    <a:pt x="240" y="101"/>
                  </a:cubicBezTo>
                  <a:cubicBezTo>
                    <a:pt x="240" y="93"/>
                    <a:pt x="246" y="93"/>
                    <a:pt x="246" y="84"/>
                  </a:cubicBezTo>
                  <a:cubicBezTo>
                    <a:pt x="246" y="79"/>
                    <a:pt x="243" y="77"/>
                    <a:pt x="241" y="74"/>
                  </a:cubicBezTo>
                  <a:cubicBezTo>
                    <a:pt x="235" y="71"/>
                    <a:pt x="231" y="72"/>
                    <a:pt x="229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3" y="67"/>
                    <a:pt x="220" y="65"/>
                    <a:pt x="218" y="67"/>
                  </a:cubicBezTo>
                  <a:cubicBezTo>
                    <a:pt x="217" y="68"/>
                    <a:pt x="217" y="69"/>
                    <a:pt x="215" y="70"/>
                  </a:cubicBezTo>
                  <a:cubicBezTo>
                    <a:pt x="214" y="70"/>
                    <a:pt x="206" y="77"/>
                    <a:pt x="203" y="77"/>
                  </a:cubicBezTo>
                  <a:cubicBezTo>
                    <a:pt x="199" y="77"/>
                    <a:pt x="197" y="74"/>
                    <a:pt x="192" y="74"/>
                  </a:cubicBezTo>
                  <a:cubicBezTo>
                    <a:pt x="186" y="74"/>
                    <a:pt x="185" y="78"/>
                    <a:pt x="182" y="80"/>
                  </a:cubicBezTo>
                  <a:cubicBezTo>
                    <a:pt x="182" y="78"/>
                    <a:pt x="181" y="75"/>
                    <a:pt x="180" y="75"/>
                  </a:cubicBezTo>
                  <a:cubicBezTo>
                    <a:pt x="178" y="75"/>
                    <a:pt x="178" y="76"/>
                    <a:pt x="176" y="76"/>
                  </a:cubicBezTo>
                  <a:cubicBezTo>
                    <a:pt x="172" y="76"/>
                    <a:pt x="169" y="76"/>
                    <a:pt x="166" y="76"/>
                  </a:cubicBezTo>
                  <a:cubicBezTo>
                    <a:pt x="161" y="76"/>
                    <a:pt x="159" y="72"/>
                    <a:pt x="156" y="70"/>
                  </a:cubicBezTo>
                  <a:cubicBezTo>
                    <a:pt x="154" y="70"/>
                    <a:pt x="153" y="71"/>
                    <a:pt x="152" y="70"/>
                  </a:cubicBezTo>
                  <a:cubicBezTo>
                    <a:pt x="151" y="68"/>
                    <a:pt x="151" y="66"/>
                    <a:pt x="149" y="65"/>
                  </a:cubicBezTo>
                  <a:cubicBezTo>
                    <a:pt x="146" y="64"/>
                    <a:pt x="144" y="65"/>
                    <a:pt x="141" y="62"/>
                  </a:cubicBezTo>
                  <a:cubicBezTo>
                    <a:pt x="138" y="59"/>
                    <a:pt x="136" y="61"/>
                    <a:pt x="131" y="60"/>
                  </a:cubicBezTo>
                  <a:cubicBezTo>
                    <a:pt x="127" y="59"/>
                    <a:pt x="125" y="56"/>
                    <a:pt x="121" y="54"/>
                  </a:cubicBezTo>
                  <a:cubicBezTo>
                    <a:pt x="120" y="54"/>
                    <a:pt x="118" y="54"/>
                    <a:pt x="118" y="53"/>
                  </a:cubicBezTo>
                  <a:cubicBezTo>
                    <a:pt x="117" y="50"/>
                    <a:pt x="117" y="48"/>
                    <a:pt x="116" y="46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9" y="44"/>
                    <a:pt x="122" y="44"/>
                    <a:pt x="122" y="41"/>
                  </a:cubicBezTo>
                  <a:cubicBezTo>
                    <a:pt x="122" y="39"/>
                    <a:pt x="118" y="38"/>
                    <a:pt x="118" y="36"/>
                  </a:cubicBezTo>
                  <a:cubicBezTo>
                    <a:pt x="118" y="30"/>
                    <a:pt x="127" y="31"/>
                    <a:pt x="127" y="24"/>
                  </a:cubicBezTo>
                  <a:cubicBezTo>
                    <a:pt x="127" y="22"/>
                    <a:pt x="121" y="18"/>
                    <a:pt x="119" y="18"/>
                  </a:cubicBezTo>
                  <a:cubicBezTo>
                    <a:pt x="115" y="18"/>
                    <a:pt x="114" y="21"/>
                    <a:pt x="110" y="22"/>
                  </a:cubicBezTo>
                  <a:cubicBezTo>
                    <a:pt x="106" y="21"/>
                    <a:pt x="103" y="21"/>
                    <a:pt x="100" y="17"/>
                  </a:cubicBezTo>
                  <a:cubicBezTo>
                    <a:pt x="98" y="16"/>
                    <a:pt x="100" y="13"/>
                    <a:pt x="97" y="12"/>
                  </a:cubicBezTo>
                  <a:cubicBezTo>
                    <a:pt x="94" y="11"/>
                    <a:pt x="92" y="12"/>
                    <a:pt x="92" y="9"/>
                  </a:cubicBezTo>
                  <a:cubicBezTo>
                    <a:pt x="89" y="8"/>
                    <a:pt x="87" y="8"/>
                    <a:pt x="84" y="8"/>
                  </a:cubicBezTo>
                  <a:cubicBezTo>
                    <a:pt x="79" y="8"/>
                    <a:pt x="78" y="12"/>
                    <a:pt x="72" y="12"/>
                  </a:cubicBezTo>
                  <a:cubicBezTo>
                    <a:pt x="67" y="12"/>
                    <a:pt x="72" y="0"/>
                    <a:pt x="68" y="0"/>
                  </a:cubicBezTo>
                  <a:cubicBezTo>
                    <a:pt x="63" y="0"/>
                    <a:pt x="62" y="5"/>
                    <a:pt x="60" y="5"/>
                  </a:cubicBezTo>
                  <a:cubicBezTo>
                    <a:pt x="59" y="5"/>
                    <a:pt x="59" y="6"/>
                    <a:pt x="59" y="5"/>
                  </a:cubicBezTo>
                  <a:cubicBezTo>
                    <a:pt x="57" y="8"/>
                    <a:pt x="53" y="11"/>
                    <a:pt x="49" y="11"/>
                  </a:cubicBezTo>
                  <a:cubicBezTo>
                    <a:pt x="47" y="11"/>
                    <a:pt x="46" y="9"/>
                    <a:pt x="45" y="9"/>
                  </a:cubicBezTo>
                  <a:cubicBezTo>
                    <a:pt x="43" y="9"/>
                    <a:pt x="38" y="10"/>
                    <a:pt x="37" y="8"/>
                  </a:cubicBezTo>
                  <a:cubicBezTo>
                    <a:pt x="35" y="8"/>
                    <a:pt x="36" y="7"/>
                    <a:pt x="34" y="7"/>
                  </a:cubicBezTo>
                  <a:cubicBezTo>
                    <a:pt x="28" y="7"/>
                    <a:pt x="28" y="13"/>
                    <a:pt x="24" y="16"/>
                  </a:cubicBezTo>
                  <a:cubicBezTo>
                    <a:pt x="22" y="18"/>
                    <a:pt x="19" y="18"/>
                    <a:pt x="17" y="20"/>
                  </a:cubicBezTo>
                  <a:cubicBezTo>
                    <a:pt x="16" y="21"/>
                    <a:pt x="15" y="24"/>
                    <a:pt x="12" y="24"/>
                  </a:cubicBezTo>
                  <a:cubicBezTo>
                    <a:pt x="10" y="24"/>
                    <a:pt x="9" y="22"/>
                    <a:pt x="6" y="22"/>
                  </a:cubicBezTo>
                  <a:cubicBezTo>
                    <a:pt x="6" y="22"/>
                    <a:pt x="6" y="23"/>
                    <a:pt x="5" y="23"/>
                  </a:cubicBezTo>
                  <a:cubicBezTo>
                    <a:pt x="4" y="24"/>
                    <a:pt x="0" y="32"/>
                    <a:pt x="0" y="33"/>
                  </a:cubicBezTo>
                  <a:cubicBezTo>
                    <a:pt x="0" y="33"/>
                    <a:pt x="1" y="35"/>
                    <a:pt x="0" y="35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" y="47"/>
                    <a:pt x="1" y="48"/>
                    <a:pt x="2" y="50"/>
                  </a:cubicBezTo>
                  <a:cubicBezTo>
                    <a:pt x="3" y="52"/>
                    <a:pt x="8" y="50"/>
                    <a:pt x="8" y="54"/>
                  </a:cubicBezTo>
                  <a:cubicBezTo>
                    <a:pt x="8" y="59"/>
                    <a:pt x="3" y="58"/>
                    <a:pt x="3" y="62"/>
                  </a:cubicBezTo>
                  <a:cubicBezTo>
                    <a:pt x="3" y="65"/>
                    <a:pt x="5" y="65"/>
                    <a:pt x="5" y="66"/>
                  </a:cubicBezTo>
                  <a:cubicBezTo>
                    <a:pt x="9" y="74"/>
                    <a:pt x="17" y="75"/>
                    <a:pt x="17" y="84"/>
                  </a:cubicBezTo>
                  <a:cubicBezTo>
                    <a:pt x="11" y="86"/>
                    <a:pt x="7" y="87"/>
                    <a:pt x="7" y="93"/>
                  </a:cubicBezTo>
                  <a:cubicBezTo>
                    <a:pt x="7" y="95"/>
                    <a:pt x="8" y="96"/>
                    <a:pt x="8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6"/>
                    <a:pt x="17" y="96"/>
                    <a:pt x="18" y="95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6" y="97"/>
                    <a:pt x="27" y="95"/>
                    <a:pt x="30" y="95"/>
                  </a:cubicBezTo>
                  <a:cubicBezTo>
                    <a:pt x="32" y="95"/>
                    <a:pt x="34" y="94"/>
                    <a:pt x="36" y="95"/>
                  </a:cubicBezTo>
                  <a:cubicBezTo>
                    <a:pt x="39" y="96"/>
                    <a:pt x="40" y="101"/>
                    <a:pt x="42" y="104"/>
                  </a:cubicBezTo>
                  <a:cubicBezTo>
                    <a:pt x="45" y="108"/>
                    <a:pt x="51" y="112"/>
                    <a:pt x="56" y="112"/>
                  </a:cubicBezTo>
                  <a:cubicBezTo>
                    <a:pt x="57" y="112"/>
                    <a:pt x="59" y="112"/>
                    <a:pt x="61" y="113"/>
                  </a:cubicBezTo>
                  <a:cubicBezTo>
                    <a:pt x="60" y="113"/>
                    <a:pt x="60" y="116"/>
                    <a:pt x="58" y="116"/>
                  </a:cubicBezTo>
                  <a:cubicBezTo>
                    <a:pt x="56" y="117"/>
                    <a:pt x="54" y="116"/>
                    <a:pt x="52" y="117"/>
                  </a:cubicBezTo>
                  <a:cubicBezTo>
                    <a:pt x="56" y="120"/>
                    <a:pt x="58" y="127"/>
                    <a:pt x="65" y="127"/>
                  </a:cubicBezTo>
                  <a:cubicBezTo>
                    <a:pt x="71" y="127"/>
                    <a:pt x="71" y="120"/>
                    <a:pt x="74" y="117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76" y="118"/>
                    <a:pt x="75" y="119"/>
                    <a:pt x="75" y="120"/>
                  </a:cubicBezTo>
                  <a:cubicBezTo>
                    <a:pt x="75" y="123"/>
                    <a:pt x="77" y="126"/>
                    <a:pt x="77" y="129"/>
                  </a:cubicBezTo>
                  <a:cubicBezTo>
                    <a:pt x="77" y="132"/>
                    <a:pt x="76" y="133"/>
                    <a:pt x="76" y="136"/>
                  </a:cubicBezTo>
                  <a:lnTo>
                    <a:pt x="77" y="136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91"/>
            <p:cNvSpPr>
              <a:spLocks/>
            </p:cNvSpPr>
            <p:nvPr/>
          </p:nvSpPr>
          <p:spPr bwMode="auto">
            <a:xfrm>
              <a:off x="8040688" y="4454333"/>
              <a:ext cx="258762" cy="277813"/>
            </a:xfrm>
            <a:custGeom>
              <a:avLst/>
              <a:gdLst>
                <a:gd name="T0" fmla="*/ 31 w 69"/>
                <a:gd name="T1" fmla="*/ 38 h 74"/>
                <a:gd name="T2" fmla="*/ 30 w 69"/>
                <a:gd name="T3" fmla="*/ 36 h 74"/>
                <a:gd name="T4" fmla="*/ 26 w 69"/>
                <a:gd name="T5" fmla="*/ 35 h 74"/>
                <a:gd name="T6" fmla="*/ 23 w 69"/>
                <a:gd name="T7" fmla="*/ 27 h 74"/>
                <a:gd name="T8" fmla="*/ 15 w 69"/>
                <a:gd name="T9" fmla="*/ 19 h 74"/>
                <a:gd name="T10" fmla="*/ 11 w 69"/>
                <a:gd name="T11" fmla="*/ 13 h 74"/>
                <a:gd name="T12" fmla="*/ 6 w 69"/>
                <a:gd name="T13" fmla="*/ 11 h 74"/>
                <a:gd name="T14" fmla="*/ 0 w 69"/>
                <a:gd name="T15" fmla="*/ 1 h 74"/>
                <a:gd name="T16" fmla="*/ 0 w 69"/>
                <a:gd name="T17" fmla="*/ 0 h 74"/>
                <a:gd name="T18" fmla="*/ 2 w 69"/>
                <a:gd name="T19" fmla="*/ 0 h 74"/>
                <a:gd name="T20" fmla="*/ 6 w 69"/>
                <a:gd name="T21" fmla="*/ 2 h 74"/>
                <a:gd name="T22" fmla="*/ 14 w 69"/>
                <a:gd name="T23" fmla="*/ 2 h 74"/>
                <a:gd name="T24" fmla="*/ 22 w 69"/>
                <a:gd name="T25" fmla="*/ 10 h 74"/>
                <a:gd name="T26" fmla="*/ 24 w 69"/>
                <a:gd name="T27" fmla="*/ 11 h 74"/>
                <a:gd name="T28" fmla="*/ 32 w 69"/>
                <a:gd name="T29" fmla="*/ 18 h 74"/>
                <a:gd name="T30" fmla="*/ 45 w 69"/>
                <a:gd name="T31" fmla="*/ 27 h 74"/>
                <a:gd name="T32" fmla="*/ 52 w 69"/>
                <a:gd name="T33" fmla="*/ 32 h 74"/>
                <a:gd name="T34" fmla="*/ 52 w 69"/>
                <a:gd name="T35" fmla="*/ 34 h 74"/>
                <a:gd name="T36" fmla="*/ 53 w 69"/>
                <a:gd name="T37" fmla="*/ 34 h 74"/>
                <a:gd name="T38" fmla="*/ 55 w 69"/>
                <a:gd name="T39" fmla="*/ 36 h 74"/>
                <a:gd name="T40" fmla="*/ 55 w 69"/>
                <a:gd name="T41" fmla="*/ 38 h 74"/>
                <a:gd name="T42" fmla="*/ 59 w 69"/>
                <a:gd name="T43" fmla="*/ 42 h 74"/>
                <a:gd name="T44" fmla="*/ 64 w 69"/>
                <a:gd name="T45" fmla="*/ 50 h 74"/>
                <a:gd name="T46" fmla="*/ 69 w 69"/>
                <a:gd name="T47" fmla="*/ 54 h 74"/>
                <a:gd name="T48" fmla="*/ 69 w 69"/>
                <a:gd name="T49" fmla="*/ 64 h 74"/>
                <a:gd name="T50" fmla="*/ 67 w 69"/>
                <a:gd name="T51" fmla="*/ 71 h 74"/>
                <a:gd name="T52" fmla="*/ 61 w 69"/>
                <a:gd name="T53" fmla="*/ 74 h 74"/>
                <a:gd name="T54" fmla="*/ 56 w 69"/>
                <a:gd name="T55" fmla="*/ 68 h 74"/>
                <a:gd name="T56" fmla="*/ 43 w 69"/>
                <a:gd name="T57" fmla="*/ 57 h 74"/>
                <a:gd name="T58" fmla="*/ 35 w 69"/>
                <a:gd name="T59" fmla="*/ 44 h 74"/>
                <a:gd name="T60" fmla="*/ 31 w 69"/>
                <a:gd name="T61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9" h="74">
                  <a:moveTo>
                    <a:pt x="31" y="38"/>
                  </a:moveTo>
                  <a:cubicBezTo>
                    <a:pt x="30" y="38"/>
                    <a:pt x="31" y="37"/>
                    <a:pt x="30" y="36"/>
                  </a:cubicBezTo>
                  <a:cubicBezTo>
                    <a:pt x="30" y="35"/>
                    <a:pt x="27" y="35"/>
                    <a:pt x="26" y="35"/>
                  </a:cubicBezTo>
                  <a:cubicBezTo>
                    <a:pt x="25" y="34"/>
                    <a:pt x="24" y="29"/>
                    <a:pt x="23" y="27"/>
                  </a:cubicBezTo>
                  <a:cubicBezTo>
                    <a:pt x="22" y="22"/>
                    <a:pt x="16" y="23"/>
                    <a:pt x="15" y="19"/>
                  </a:cubicBezTo>
                  <a:cubicBezTo>
                    <a:pt x="14" y="17"/>
                    <a:pt x="13" y="15"/>
                    <a:pt x="11" y="13"/>
                  </a:cubicBezTo>
                  <a:cubicBezTo>
                    <a:pt x="11" y="11"/>
                    <a:pt x="8" y="11"/>
                    <a:pt x="6" y="11"/>
                  </a:cubicBezTo>
                  <a:cubicBezTo>
                    <a:pt x="4" y="10"/>
                    <a:pt x="1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4" y="0"/>
                    <a:pt x="4" y="1"/>
                    <a:pt x="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3"/>
                    <a:pt x="20" y="7"/>
                    <a:pt x="22" y="10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8" y="13"/>
                    <a:pt x="29" y="15"/>
                    <a:pt x="32" y="18"/>
                  </a:cubicBezTo>
                  <a:cubicBezTo>
                    <a:pt x="36" y="22"/>
                    <a:pt x="38" y="25"/>
                    <a:pt x="45" y="27"/>
                  </a:cubicBezTo>
                  <a:cubicBezTo>
                    <a:pt x="48" y="28"/>
                    <a:pt x="52" y="29"/>
                    <a:pt x="52" y="32"/>
                  </a:cubicBezTo>
                  <a:cubicBezTo>
                    <a:pt x="52" y="33"/>
                    <a:pt x="52" y="33"/>
                    <a:pt x="52" y="34"/>
                  </a:cubicBezTo>
                  <a:cubicBezTo>
                    <a:pt x="52" y="34"/>
                    <a:pt x="53" y="34"/>
                    <a:pt x="53" y="34"/>
                  </a:cubicBezTo>
                  <a:cubicBezTo>
                    <a:pt x="54" y="34"/>
                    <a:pt x="55" y="35"/>
                    <a:pt x="55" y="36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41"/>
                    <a:pt x="56" y="42"/>
                    <a:pt x="59" y="42"/>
                  </a:cubicBezTo>
                  <a:cubicBezTo>
                    <a:pt x="59" y="46"/>
                    <a:pt x="62" y="48"/>
                    <a:pt x="64" y="50"/>
                  </a:cubicBezTo>
                  <a:cubicBezTo>
                    <a:pt x="65" y="52"/>
                    <a:pt x="69" y="52"/>
                    <a:pt x="69" y="54"/>
                  </a:cubicBezTo>
                  <a:cubicBezTo>
                    <a:pt x="69" y="57"/>
                    <a:pt x="69" y="59"/>
                    <a:pt x="69" y="64"/>
                  </a:cubicBezTo>
                  <a:cubicBezTo>
                    <a:pt x="66" y="65"/>
                    <a:pt x="67" y="68"/>
                    <a:pt x="67" y="71"/>
                  </a:cubicBezTo>
                  <a:cubicBezTo>
                    <a:pt x="67" y="73"/>
                    <a:pt x="63" y="74"/>
                    <a:pt x="61" y="74"/>
                  </a:cubicBezTo>
                  <a:cubicBezTo>
                    <a:pt x="60" y="74"/>
                    <a:pt x="56" y="68"/>
                    <a:pt x="56" y="68"/>
                  </a:cubicBezTo>
                  <a:cubicBezTo>
                    <a:pt x="52" y="63"/>
                    <a:pt x="48" y="61"/>
                    <a:pt x="43" y="57"/>
                  </a:cubicBezTo>
                  <a:cubicBezTo>
                    <a:pt x="39" y="53"/>
                    <a:pt x="37" y="49"/>
                    <a:pt x="35" y="44"/>
                  </a:cubicBezTo>
                  <a:cubicBezTo>
                    <a:pt x="34" y="42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92"/>
            <p:cNvSpPr>
              <a:spLocks/>
            </p:cNvSpPr>
            <p:nvPr/>
          </p:nvSpPr>
          <p:spPr bwMode="auto">
            <a:xfrm>
              <a:off x="8374063" y="4416233"/>
              <a:ext cx="244475" cy="274638"/>
            </a:xfrm>
            <a:custGeom>
              <a:avLst/>
              <a:gdLst>
                <a:gd name="T0" fmla="*/ 19 w 65"/>
                <a:gd name="T1" fmla="*/ 67 h 73"/>
                <a:gd name="T2" fmla="*/ 18 w 65"/>
                <a:gd name="T3" fmla="*/ 64 h 73"/>
                <a:gd name="T4" fmla="*/ 13 w 65"/>
                <a:gd name="T5" fmla="*/ 65 h 73"/>
                <a:gd name="T6" fmla="*/ 6 w 65"/>
                <a:gd name="T7" fmla="*/ 53 h 73"/>
                <a:gd name="T8" fmla="*/ 6 w 65"/>
                <a:gd name="T9" fmla="*/ 52 h 73"/>
                <a:gd name="T10" fmla="*/ 3 w 65"/>
                <a:gd name="T11" fmla="*/ 50 h 73"/>
                <a:gd name="T12" fmla="*/ 0 w 65"/>
                <a:gd name="T13" fmla="*/ 41 h 73"/>
                <a:gd name="T14" fmla="*/ 7 w 65"/>
                <a:gd name="T15" fmla="*/ 38 h 73"/>
                <a:gd name="T16" fmla="*/ 17 w 65"/>
                <a:gd name="T17" fmla="*/ 28 h 73"/>
                <a:gd name="T18" fmla="*/ 23 w 65"/>
                <a:gd name="T19" fmla="*/ 26 h 73"/>
                <a:gd name="T20" fmla="*/ 28 w 65"/>
                <a:gd name="T21" fmla="*/ 21 h 73"/>
                <a:gd name="T22" fmla="*/ 30 w 65"/>
                <a:gd name="T23" fmla="*/ 19 h 73"/>
                <a:gd name="T24" fmla="*/ 32 w 65"/>
                <a:gd name="T25" fmla="*/ 17 h 73"/>
                <a:gd name="T26" fmla="*/ 34 w 65"/>
                <a:gd name="T27" fmla="*/ 15 h 73"/>
                <a:gd name="T28" fmla="*/ 42 w 65"/>
                <a:gd name="T29" fmla="*/ 13 h 73"/>
                <a:gd name="T30" fmla="*/ 52 w 65"/>
                <a:gd name="T31" fmla="*/ 0 h 73"/>
                <a:gd name="T32" fmla="*/ 56 w 65"/>
                <a:gd name="T33" fmla="*/ 6 h 73"/>
                <a:gd name="T34" fmla="*/ 65 w 65"/>
                <a:gd name="T35" fmla="*/ 13 h 73"/>
                <a:gd name="T36" fmla="*/ 60 w 65"/>
                <a:gd name="T37" fmla="*/ 15 h 73"/>
                <a:gd name="T38" fmla="*/ 61 w 65"/>
                <a:gd name="T39" fmla="*/ 16 h 73"/>
                <a:gd name="T40" fmla="*/ 54 w 65"/>
                <a:gd name="T41" fmla="*/ 20 h 73"/>
                <a:gd name="T42" fmla="*/ 55 w 65"/>
                <a:gd name="T43" fmla="*/ 22 h 73"/>
                <a:gd name="T44" fmla="*/ 54 w 65"/>
                <a:gd name="T45" fmla="*/ 23 h 73"/>
                <a:gd name="T46" fmla="*/ 64 w 65"/>
                <a:gd name="T47" fmla="*/ 38 h 73"/>
                <a:gd name="T48" fmla="*/ 59 w 65"/>
                <a:gd name="T49" fmla="*/ 40 h 73"/>
                <a:gd name="T50" fmla="*/ 57 w 65"/>
                <a:gd name="T51" fmla="*/ 41 h 73"/>
                <a:gd name="T52" fmla="*/ 56 w 65"/>
                <a:gd name="T53" fmla="*/ 43 h 73"/>
                <a:gd name="T54" fmla="*/ 53 w 65"/>
                <a:gd name="T55" fmla="*/ 53 h 73"/>
                <a:gd name="T56" fmla="*/ 48 w 65"/>
                <a:gd name="T57" fmla="*/ 58 h 73"/>
                <a:gd name="T58" fmla="*/ 49 w 65"/>
                <a:gd name="T59" fmla="*/ 62 h 73"/>
                <a:gd name="T60" fmla="*/ 46 w 65"/>
                <a:gd name="T61" fmla="*/ 69 h 73"/>
                <a:gd name="T62" fmla="*/ 39 w 65"/>
                <a:gd name="T63" fmla="*/ 73 h 73"/>
                <a:gd name="T64" fmla="*/ 36 w 65"/>
                <a:gd name="T65" fmla="*/ 70 h 73"/>
                <a:gd name="T66" fmla="*/ 26 w 65"/>
                <a:gd name="T67" fmla="*/ 66 h 73"/>
                <a:gd name="T68" fmla="*/ 20 w 65"/>
                <a:gd name="T69" fmla="*/ 69 h 73"/>
                <a:gd name="T70" fmla="*/ 19 w 65"/>
                <a:gd name="T71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19" y="67"/>
                  </a:moveTo>
                  <a:cubicBezTo>
                    <a:pt x="18" y="67"/>
                    <a:pt x="18" y="65"/>
                    <a:pt x="18" y="64"/>
                  </a:cubicBezTo>
                  <a:cubicBezTo>
                    <a:pt x="16" y="64"/>
                    <a:pt x="15" y="65"/>
                    <a:pt x="13" y="65"/>
                  </a:cubicBezTo>
                  <a:cubicBezTo>
                    <a:pt x="5" y="65"/>
                    <a:pt x="9" y="57"/>
                    <a:pt x="6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0"/>
                    <a:pt x="4" y="50"/>
                    <a:pt x="3" y="50"/>
                  </a:cubicBezTo>
                  <a:cubicBezTo>
                    <a:pt x="2" y="50"/>
                    <a:pt x="0" y="42"/>
                    <a:pt x="0" y="41"/>
                  </a:cubicBezTo>
                  <a:cubicBezTo>
                    <a:pt x="0" y="37"/>
                    <a:pt x="4" y="38"/>
                    <a:pt x="7" y="38"/>
                  </a:cubicBezTo>
                  <a:cubicBezTo>
                    <a:pt x="15" y="38"/>
                    <a:pt x="14" y="31"/>
                    <a:pt x="17" y="28"/>
                  </a:cubicBezTo>
                  <a:cubicBezTo>
                    <a:pt x="18" y="27"/>
                    <a:pt x="21" y="27"/>
                    <a:pt x="23" y="26"/>
                  </a:cubicBezTo>
                  <a:cubicBezTo>
                    <a:pt x="27" y="25"/>
                    <a:pt x="27" y="23"/>
                    <a:pt x="28" y="21"/>
                  </a:cubicBezTo>
                  <a:cubicBezTo>
                    <a:pt x="27" y="21"/>
                    <a:pt x="30" y="19"/>
                    <a:pt x="30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3" y="17"/>
                    <a:pt x="33" y="16"/>
                    <a:pt x="34" y="15"/>
                  </a:cubicBezTo>
                  <a:cubicBezTo>
                    <a:pt x="36" y="13"/>
                    <a:pt x="41" y="14"/>
                    <a:pt x="42" y="13"/>
                  </a:cubicBezTo>
                  <a:cubicBezTo>
                    <a:pt x="44" y="9"/>
                    <a:pt x="49" y="0"/>
                    <a:pt x="52" y="0"/>
                  </a:cubicBezTo>
                  <a:cubicBezTo>
                    <a:pt x="56" y="0"/>
                    <a:pt x="56" y="3"/>
                    <a:pt x="56" y="6"/>
                  </a:cubicBezTo>
                  <a:cubicBezTo>
                    <a:pt x="56" y="11"/>
                    <a:pt x="65" y="8"/>
                    <a:pt x="65" y="13"/>
                  </a:cubicBezTo>
                  <a:cubicBezTo>
                    <a:pt x="65" y="15"/>
                    <a:pt x="60" y="13"/>
                    <a:pt x="60" y="15"/>
                  </a:cubicBezTo>
                  <a:cubicBezTo>
                    <a:pt x="60" y="16"/>
                    <a:pt x="61" y="16"/>
                    <a:pt x="61" y="16"/>
                  </a:cubicBezTo>
                  <a:cubicBezTo>
                    <a:pt x="61" y="17"/>
                    <a:pt x="54" y="20"/>
                    <a:pt x="54" y="20"/>
                  </a:cubicBezTo>
                  <a:cubicBezTo>
                    <a:pt x="55" y="20"/>
                    <a:pt x="55" y="21"/>
                    <a:pt x="55" y="22"/>
                  </a:cubicBezTo>
                  <a:cubicBezTo>
                    <a:pt x="55" y="22"/>
                    <a:pt x="54" y="23"/>
                    <a:pt x="54" y="23"/>
                  </a:cubicBezTo>
                  <a:cubicBezTo>
                    <a:pt x="54" y="27"/>
                    <a:pt x="60" y="38"/>
                    <a:pt x="64" y="38"/>
                  </a:cubicBezTo>
                  <a:cubicBezTo>
                    <a:pt x="63" y="41"/>
                    <a:pt x="61" y="40"/>
                    <a:pt x="59" y="40"/>
                  </a:cubicBezTo>
                  <a:cubicBezTo>
                    <a:pt x="58" y="40"/>
                    <a:pt x="57" y="40"/>
                    <a:pt x="57" y="41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4" y="48"/>
                    <a:pt x="53" y="49"/>
                    <a:pt x="53" y="53"/>
                  </a:cubicBezTo>
                  <a:cubicBezTo>
                    <a:pt x="50" y="54"/>
                    <a:pt x="48" y="57"/>
                    <a:pt x="48" y="58"/>
                  </a:cubicBezTo>
                  <a:cubicBezTo>
                    <a:pt x="48" y="60"/>
                    <a:pt x="49" y="60"/>
                    <a:pt x="49" y="62"/>
                  </a:cubicBezTo>
                  <a:cubicBezTo>
                    <a:pt x="49" y="63"/>
                    <a:pt x="46" y="67"/>
                    <a:pt x="46" y="69"/>
                  </a:cubicBezTo>
                  <a:cubicBezTo>
                    <a:pt x="42" y="70"/>
                    <a:pt x="42" y="73"/>
                    <a:pt x="39" y="73"/>
                  </a:cubicBezTo>
                  <a:cubicBezTo>
                    <a:pt x="37" y="73"/>
                    <a:pt x="36" y="71"/>
                    <a:pt x="36" y="70"/>
                  </a:cubicBezTo>
                  <a:cubicBezTo>
                    <a:pt x="32" y="69"/>
                    <a:pt x="30" y="66"/>
                    <a:pt x="26" y="66"/>
                  </a:cubicBezTo>
                  <a:cubicBezTo>
                    <a:pt x="24" y="66"/>
                    <a:pt x="23" y="69"/>
                    <a:pt x="20" y="69"/>
                  </a:cubicBezTo>
                  <a:cubicBezTo>
                    <a:pt x="20" y="69"/>
                    <a:pt x="19" y="67"/>
                    <a:pt x="19" y="6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93"/>
            <p:cNvSpPr>
              <a:spLocks/>
            </p:cNvSpPr>
            <p:nvPr/>
          </p:nvSpPr>
          <p:spPr bwMode="auto">
            <a:xfrm>
              <a:off x="8610601" y="4547995"/>
              <a:ext cx="153987" cy="180975"/>
            </a:xfrm>
            <a:custGeom>
              <a:avLst/>
              <a:gdLst>
                <a:gd name="T0" fmla="*/ 16 w 41"/>
                <a:gd name="T1" fmla="*/ 17 h 48"/>
                <a:gd name="T2" fmla="*/ 14 w 41"/>
                <a:gd name="T3" fmla="*/ 20 h 48"/>
                <a:gd name="T4" fmla="*/ 9 w 41"/>
                <a:gd name="T5" fmla="*/ 12 h 48"/>
                <a:gd name="T6" fmla="*/ 16 w 41"/>
                <a:gd name="T7" fmla="*/ 8 h 48"/>
                <a:gd name="T8" fmla="*/ 25 w 41"/>
                <a:gd name="T9" fmla="*/ 7 h 48"/>
                <a:gd name="T10" fmla="*/ 33 w 41"/>
                <a:gd name="T11" fmla="*/ 9 h 48"/>
                <a:gd name="T12" fmla="*/ 40 w 41"/>
                <a:gd name="T13" fmla="*/ 2 h 48"/>
                <a:gd name="T14" fmla="*/ 41 w 41"/>
                <a:gd name="T15" fmla="*/ 0 h 48"/>
                <a:gd name="T16" fmla="*/ 39 w 41"/>
                <a:gd name="T17" fmla="*/ 0 h 48"/>
                <a:gd name="T18" fmla="*/ 32 w 41"/>
                <a:gd name="T19" fmla="*/ 5 h 48"/>
                <a:gd name="T20" fmla="*/ 30 w 41"/>
                <a:gd name="T21" fmla="*/ 5 h 48"/>
                <a:gd name="T22" fmla="*/ 15 w 41"/>
                <a:gd name="T23" fmla="*/ 2 h 48"/>
                <a:gd name="T24" fmla="*/ 6 w 41"/>
                <a:gd name="T25" fmla="*/ 15 h 48"/>
                <a:gd name="T26" fmla="*/ 4 w 41"/>
                <a:gd name="T27" fmla="*/ 19 h 48"/>
                <a:gd name="T28" fmla="*/ 0 w 41"/>
                <a:gd name="T29" fmla="*/ 31 h 48"/>
                <a:gd name="T30" fmla="*/ 4 w 41"/>
                <a:gd name="T31" fmla="*/ 34 h 48"/>
                <a:gd name="T32" fmla="*/ 4 w 41"/>
                <a:gd name="T33" fmla="*/ 45 h 48"/>
                <a:gd name="T34" fmla="*/ 8 w 41"/>
                <a:gd name="T35" fmla="*/ 48 h 48"/>
                <a:gd name="T36" fmla="*/ 11 w 41"/>
                <a:gd name="T37" fmla="*/ 39 h 48"/>
                <a:gd name="T38" fmla="*/ 9 w 41"/>
                <a:gd name="T39" fmla="*/ 31 h 48"/>
                <a:gd name="T40" fmla="*/ 13 w 41"/>
                <a:gd name="T41" fmla="*/ 29 h 48"/>
                <a:gd name="T42" fmla="*/ 15 w 41"/>
                <a:gd name="T43" fmla="*/ 29 h 48"/>
                <a:gd name="T44" fmla="*/ 14 w 41"/>
                <a:gd name="T45" fmla="*/ 33 h 48"/>
                <a:gd name="T46" fmla="*/ 17 w 41"/>
                <a:gd name="T47" fmla="*/ 40 h 48"/>
                <a:gd name="T48" fmla="*/ 17 w 41"/>
                <a:gd name="T49" fmla="*/ 42 h 48"/>
                <a:gd name="T50" fmla="*/ 20 w 41"/>
                <a:gd name="T51" fmla="*/ 42 h 48"/>
                <a:gd name="T52" fmla="*/ 25 w 41"/>
                <a:gd name="T53" fmla="*/ 38 h 48"/>
                <a:gd name="T54" fmla="*/ 22 w 41"/>
                <a:gd name="T55" fmla="*/ 34 h 48"/>
                <a:gd name="T56" fmla="*/ 23 w 41"/>
                <a:gd name="T57" fmla="*/ 32 h 48"/>
                <a:gd name="T58" fmla="*/ 17 w 41"/>
                <a:gd name="T59" fmla="*/ 23 h 48"/>
                <a:gd name="T60" fmla="*/ 29 w 41"/>
                <a:gd name="T61" fmla="*/ 16 h 48"/>
                <a:gd name="T62" fmla="*/ 29 w 41"/>
                <a:gd name="T63" fmla="*/ 14 h 48"/>
                <a:gd name="T64" fmla="*/ 16 w 41"/>
                <a:gd name="T65" fmla="*/ 18 h 48"/>
                <a:gd name="T66" fmla="*/ 16 w 41"/>
                <a:gd name="T67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48">
                  <a:moveTo>
                    <a:pt x="16" y="17"/>
                  </a:moveTo>
                  <a:cubicBezTo>
                    <a:pt x="15" y="19"/>
                    <a:pt x="15" y="20"/>
                    <a:pt x="14" y="20"/>
                  </a:cubicBezTo>
                  <a:cubicBezTo>
                    <a:pt x="10" y="20"/>
                    <a:pt x="9" y="15"/>
                    <a:pt x="9" y="12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20" y="8"/>
                    <a:pt x="22" y="7"/>
                    <a:pt x="25" y="7"/>
                  </a:cubicBezTo>
                  <a:cubicBezTo>
                    <a:pt x="28" y="7"/>
                    <a:pt x="30" y="9"/>
                    <a:pt x="33" y="9"/>
                  </a:cubicBezTo>
                  <a:cubicBezTo>
                    <a:pt x="37" y="9"/>
                    <a:pt x="39" y="5"/>
                    <a:pt x="40" y="2"/>
                  </a:cubicBezTo>
                  <a:cubicBezTo>
                    <a:pt x="40" y="2"/>
                    <a:pt x="41" y="1"/>
                    <a:pt x="4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2"/>
                    <a:pt x="34" y="4"/>
                    <a:pt x="32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2"/>
                    <a:pt x="6" y="10"/>
                    <a:pt x="6" y="15"/>
                  </a:cubicBezTo>
                  <a:cubicBezTo>
                    <a:pt x="6" y="17"/>
                    <a:pt x="4" y="18"/>
                    <a:pt x="4" y="19"/>
                  </a:cubicBezTo>
                  <a:cubicBezTo>
                    <a:pt x="2" y="24"/>
                    <a:pt x="0" y="26"/>
                    <a:pt x="0" y="31"/>
                  </a:cubicBezTo>
                  <a:cubicBezTo>
                    <a:pt x="0" y="34"/>
                    <a:pt x="3" y="34"/>
                    <a:pt x="4" y="34"/>
                  </a:cubicBezTo>
                  <a:cubicBezTo>
                    <a:pt x="4" y="38"/>
                    <a:pt x="4" y="42"/>
                    <a:pt x="4" y="45"/>
                  </a:cubicBezTo>
                  <a:cubicBezTo>
                    <a:pt x="4" y="46"/>
                    <a:pt x="6" y="48"/>
                    <a:pt x="8" y="48"/>
                  </a:cubicBezTo>
                  <a:cubicBezTo>
                    <a:pt x="10" y="48"/>
                    <a:pt x="11" y="40"/>
                    <a:pt x="11" y="39"/>
                  </a:cubicBezTo>
                  <a:cubicBezTo>
                    <a:pt x="11" y="36"/>
                    <a:pt x="9" y="34"/>
                    <a:pt x="9" y="31"/>
                  </a:cubicBezTo>
                  <a:cubicBezTo>
                    <a:pt x="9" y="30"/>
                    <a:pt x="11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6"/>
                    <a:pt x="17" y="37"/>
                    <a:pt x="17" y="40"/>
                  </a:cubicBezTo>
                  <a:cubicBezTo>
                    <a:pt x="17" y="41"/>
                    <a:pt x="17" y="42"/>
                    <a:pt x="17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5" y="40"/>
                    <a:pt x="25" y="38"/>
                  </a:cubicBezTo>
                  <a:cubicBezTo>
                    <a:pt x="24" y="37"/>
                    <a:pt x="22" y="35"/>
                    <a:pt x="22" y="34"/>
                  </a:cubicBezTo>
                  <a:cubicBezTo>
                    <a:pt x="22" y="33"/>
                    <a:pt x="23" y="33"/>
                    <a:pt x="23" y="32"/>
                  </a:cubicBezTo>
                  <a:cubicBezTo>
                    <a:pt x="22" y="32"/>
                    <a:pt x="17" y="23"/>
                    <a:pt x="17" y="23"/>
                  </a:cubicBezTo>
                  <a:cubicBezTo>
                    <a:pt x="24" y="23"/>
                    <a:pt x="24" y="18"/>
                    <a:pt x="29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16" y="18"/>
                    <a:pt x="16" y="18"/>
                  </a:cubicBezTo>
                  <a:lnTo>
                    <a:pt x="16" y="1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94"/>
            <p:cNvSpPr>
              <a:spLocks/>
            </p:cNvSpPr>
            <p:nvPr/>
          </p:nvSpPr>
          <p:spPr bwMode="auto">
            <a:xfrm>
              <a:off x="8288338" y="4732145"/>
              <a:ext cx="247650" cy="71438"/>
            </a:xfrm>
            <a:custGeom>
              <a:avLst/>
              <a:gdLst>
                <a:gd name="T0" fmla="*/ 64 w 66"/>
                <a:gd name="T1" fmla="*/ 18 h 19"/>
                <a:gd name="T2" fmla="*/ 59 w 66"/>
                <a:gd name="T3" fmla="*/ 17 h 19"/>
                <a:gd name="T4" fmla="*/ 59 w 66"/>
                <a:gd name="T5" fmla="*/ 19 h 19"/>
                <a:gd name="T6" fmla="*/ 35 w 66"/>
                <a:gd name="T7" fmla="*/ 16 h 19"/>
                <a:gd name="T8" fmla="*/ 29 w 66"/>
                <a:gd name="T9" fmla="*/ 13 h 19"/>
                <a:gd name="T10" fmla="*/ 17 w 66"/>
                <a:gd name="T11" fmla="*/ 11 h 19"/>
                <a:gd name="T12" fmla="*/ 8 w 66"/>
                <a:gd name="T13" fmla="*/ 10 h 19"/>
                <a:gd name="T14" fmla="*/ 0 w 66"/>
                <a:gd name="T15" fmla="*/ 5 h 19"/>
                <a:gd name="T16" fmla="*/ 6 w 66"/>
                <a:gd name="T17" fmla="*/ 0 h 19"/>
                <a:gd name="T18" fmla="*/ 8 w 66"/>
                <a:gd name="T19" fmla="*/ 1 h 19"/>
                <a:gd name="T20" fmla="*/ 11 w 66"/>
                <a:gd name="T21" fmla="*/ 0 h 19"/>
                <a:gd name="T22" fmla="*/ 28 w 66"/>
                <a:gd name="T23" fmla="*/ 7 h 19"/>
                <a:gd name="T24" fmla="*/ 35 w 66"/>
                <a:gd name="T25" fmla="*/ 4 h 19"/>
                <a:gd name="T26" fmla="*/ 45 w 66"/>
                <a:gd name="T27" fmla="*/ 8 h 19"/>
                <a:gd name="T28" fmla="*/ 52 w 66"/>
                <a:gd name="T29" fmla="*/ 7 h 19"/>
                <a:gd name="T30" fmla="*/ 54 w 66"/>
                <a:gd name="T31" fmla="*/ 7 h 19"/>
                <a:gd name="T32" fmla="*/ 46 w 66"/>
                <a:gd name="T33" fmla="*/ 8 h 19"/>
                <a:gd name="T34" fmla="*/ 55 w 66"/>
                <a:gd name="T35" fmla="*/ 11 h 19"/>
                <a:gd name="T36" fmla="*/ 57 w 66"/>
                <a:gd name="T37" fmla="*/ 13 h 19"/>
                <a:gd name="T38" fmla="*/ 62 w 66"/>
                <a:gd name="T39" fmla="*/ 14 h 19"/>
                <a:gd name="T40" fmla="*/ 66 w 66"/>
                <a:gd name="T41" fmla="*/ 16 h 19"/>
                <a:gd name="T42" fmla="*/ 64 w 66"/>
                <a:gd name="T4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9">
                  <a:moveTo>
                    <a:pt x="64" y="18"/>
                  </a:moveTo>
                  <a:cubicBezTo>
                    <a:pt x="61" y="18"/>
                    <a:pt x="62" y="17"/>
                    <a:pt x="59" y="17"/>
                  </a:cubicBezTo>
                  <a:cubicBezTo>
                    <a:pt x="58" y="17"/>
                    <a:pt x="59" y="18"/>
                    <a:pt x="59" y="19"/>
                  </a:cubicBezTo>
                  <a:cubicBezTo>
                    <a:pt x="51" y="16"/>
                    <a:pt x="44" y="16"/>
                    <a:pt x="35" y="16"/>
                  </a:cubicBezTo>
                  <a:cubicBezTo>
                    <a:pt x="32" y="16"/>
                    <a:pt x="31" y="13"/>
                    <a:pt x="29" y="13"/>
                  </a:cubicBezTo>
                  <a:cubicBezTo>
                    <a:pt x="25" y="13"/>
                    <a:pt x="21" y="12"/>
                    <a:pt x="17" y="11"/>
                  </a:cubicBezTo>
                  <a:cubicBezTo>
                    <a:pt x="13" y="10"/>
                    <a:pt x="10" y="12"/>
                    <a:pt x="8" y="10"/>
                  </a:cubicBezTo>
                  <a:cubicBezTo>
                    <a:pt x="5" y="8"/>
                    <a:pt x="4" y="5"/>
                    <a:pt x="0" y="5"/>
                  </a:cubicBezTo>
                  <a:cubicBezTo>
                    <a:pt x="0" y="4"/>
                    <a:pt x="4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8" y="0"/>
                    <a:pt x="21" y="7"/>
                    <a:pt x="28" y="7"/>
                  </a:cubicBezTo>
                  <a:cubicBezTo>
                    <a:pt x="32" y="7"/>
                    <a:pt x="33" y="4"/>
                    <a:pt x="35" y="4"/>
                  </a:cubicBezTo>
                  <a:cubicBezTo>
                    <a:pt x="40" y="4"/>
                    <a:pt x="41" y="8"/>
                    <a:pt x="45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8"/>
                    <a:pt x="46" y="9"/>
                    <a:pt x="46" y="8"/>
                  </a:cubicBezTo>
                  <a:cubicBezTo>
                    <a:pt x="48" y="11"/>
                    <a:pt x="51" y="11"/>
                    <a:pt x="55" y="11"/>
                  </a:cubicBezTo>
                  <a:cubicBezTo>
                    <a:pt x="57" y="11"/>
                    <a:pt x="57" y="13"/>
                    <a:pt x="57" y="13"/>
                  </a:cubicBezTo>
                  <a:cubicBezTo>
                    <a:pt x="59" y="15"/>
                    <a:pt x="60" y="13"/>
                    <a:pt x="62" y="14"/>
                  </a:cubicBezTo>
                  <a:cubicBezTo>
                    <a:pt x="64" y="14"/>
                    <a:pt x="64" y="15"/>
                    <a:pt x="66" y="16"/>
                  </a:cubicBezTo>
                  <a:cubicBezTo>
                    <a:pt x="66" y="17"/>
                    <a:pt x="64" y="18"/>
                    <a:pt x="64" y="1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95"/>
            <p:cNvSpPr>
              <a:spLocks/>
            </p:cNvSpPr>
            <p:nvPr/>
          </p:nvSpPr>
          <p:spPr bwMode="auto">
            <a:xfrm>
              <a:off x="8637588" y="4789295"/>
              <a:ext cx="74612" cy="17463"/>
            </a:xfrm>
            <a:custGeom>
              <a:avLst/>
              <a:gdLst>
                <a:gd name="T0" fmla="*/ 13 w 20"/>
                <a:gd name="T1" fmla="*/ 5 h 5"/>
                <a:gd name="T2" fmla="*/ 5 w 20"/>
                <a:gd name="T3" fmla="*/ 5 h 5"/>
                <a:gd name="T4" fmla="*/ 0 w 20"/>
                <a:gd name="T5" fmla="*/ 2 h 5"/>
                <a:gd name="T6" fmla="*/ 4 w 20"/>
                <a:gd name="T7" fmla="*/ 1 h 5"/>
                <a:gd name="T8" fmla="*/ 13 w 20"/>
                <a:gd name="T9" fmla="*/ 2 h 5"/>
                <a:gd name="T10" fmla="*/ 20 w 20"/>
                <a:gd name="T11" fmla="*/ 0 h 5"/>
                <a:gd name="T12" fmla="*/ 13 w 20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13" y="5"/>
                  </a:moveTo>
                  <a:cubicBezTo>
                    <a:pt x="10" y="5"/>
                    <a:pt x="7" y="5"/>
                    <a:pt x="5" y="5"/>
                  </a:cubicBezTo>
                  <a:cubicBezTo>
                    <a:pt x="4" y="5"/>
                    <a:pt x="0" y="5"/>
                    <a:pt x="0" y="2"/>
                  </a:cubicBezTo>
                  <a:cubicBezTo>
                    <a:pt x="0" y="1"/>
                    <a:pt x="3" y="1"/>
                    <a:pt x="4" y="1"/>
                  </a:cubicBezTo>
                  <a:cubicBezTo>
                    <a:pt x="8" y="1"/>
                    <a:pt x="10" y="2"/>
                    <a:pt x="13" y="2"/>
                  </a:cubicBezTo>
                  <a:cubicBezTo>
                    <a:pt x="17" y="2"/>
                    <a:pt x="18" y="1"/>
                    <a:pt x="20" y="0"/>
                  </a:cubicBezTo>
                  <a:cubicBezTo>
                    <a:pt x="18" y="3"/>
                    <a:pt x="16" y="4"/>
                    <a:pt x="13" y="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96"/>
            <p:cNvSpPr>
              <a:spLocks/>
            </p:cNvSpPr>
            <p:nvPr/>
          </p:nvSpPr>
          <p:spPr bwMode="auto">
            <a:xfrm>
              <a:off x="8566151" y="4792470"/>
              <a:ext cx="49212" cy="19050"/>
            </a:xfrm>
            <a:custGeom>
              <a:avLst/>
              <a:gdLst>
                <a:gd name="T0" fmla="*/ 13 w 13"/>
                <a:gd name="T1" fmla="*/ 3 h 5"/>
                <a:gd name="T2" fmla="*/ 11 w 13"/>
                <a:gd name="T3" fmla="*/ 3 h 5"/>
                <a:gd name="T4" fmla="*/ 10 w 13"/>
                <a:gd name="T5" fmla="*/ 3 h 5"/>
                <a:gd name="T6" fmla="*/ 4 w 13"/>
                <a:gd name="T7" fmla="*/ 5 h 5"/>
                <a:gd name="T8" fmla="*/ 0 w 13"/>
                <a:gd name="T9" fmla="*/ 3 h 5"/>
                <a:gd name="T10" fmla="*/ 3 w 13"/>
                <a:gd name="T11" fmla="*/ 1 h 5"/>
                <a:gd name="T12" fmla="*/ 8 w 13"/>
                <a:gd name="T13" fmla="*/ 2 h 5"/>
                <a:gd name="T14" fmla="*/ 8 w 13"/>
                <a:gd name="T15" fmla="*/ 0 h 5"/>
                <a:gd name="T16" fmla="*/ 13 w 13"/>
                <a:gd name="T17" fmla="*/ 0 h 5"/>
                <a:gd name="T18" fmla="*/ 13 w 13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3"/>
                    <a:pt x="6" y="5"/>
                    <a:pt x="4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5" y="1"/>
                    <a:pt x="7" y="1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"/>
                    <a:pt x="13" y="3"/>
                    <a:pt x="13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97"/>
            <p:cNvSpPr>
              <a:spLocks/>
            </p:cNvSpPr>
            <p:nvPr/>
          </p:nvSpPr>
          <p:spPr bwMode="auto">
            <a:xfrm>
              <a:off x="8618538" y="4814695"/>
              <a:ext cx="38100" cy="26988"/>
            </a:xfrm>
            <a:custGeom>
              <a:avLst/>
              <a:gdLst>
                <a:gd name="T0" fmla="*/ 8 w 10"/>
                <a:gd name="T1" fmla="*/ 7 h 7"/>
                <a:gd name="T2" fmla="*/ 6 w 10"/>
                <a:gd name="T3" fmla="*/ 4 h 7"/>
                <a:gd name="T4" fmla="*/ 0 w 10"/>
                <a:gd name="T5" fmla="*/ 2 h 7"/>
                <a:gd name="T6" fmla="*/ 5 w 10"/>
                <a:gd name="T7" fmla="*/ 0 h 7"/>
                <a:gd name="T8" fmla="*/ 7 w 10"/>
                <a:gd name="T9" fmla="*/ 0 h 7"/>
                <a:gd name="T10" fmla="*/ 10 w 10"/>
                <a:gd name="T11" fmla="*/ 6 h 7"/>
                <a:gd name="T12" fmla="*/ 8 w 10"/>
                <a:gd name="T13" fmla="*/ 7 h 7"/>
                <a:gd name="T14" fmla="*/ 8 w 1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cubicBezTo>
                    <a:pt x="6" y="7"/>
                    <a:pt x="6" y="5"/>
                    <a:pt x="6" y="4"/>
                  </a:cubicBezTo>
                  <a:cubicBezTo>
                    <a:pt x="4" y="4"/>
                    <a:pt x="0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4"/>
                    <a:pt x="10" y="3"/>
                    <a:pt x="10" y="6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98"/>
            <p:cNvSpPr>
              <a:spLocks/>
            </p:cNvSpPr>
            <p:nvPr/>
          </p:nvSpPr>
          <p:spPr bwMode="auto">
            <a:xfrm>
              <a:off x="8543926" y="4792470"/>
              <a:ext cx="14287" cy="14288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4 w 4"/>
                <a:gd name="T5" fmla="*/ 1 h 4"/>
                <a:gd name="T6" fmla="*/ 2 w 4"/>
                <a:gd name="T7" fmla="*/ 4 h 4"/>
                <a:gd name="T8" fmla="*/ 0 w 4"/>
                <a:gd name="T9" fmla="*/ 2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99"/>
            <p:cNvSpPr>
              <a:spLocks/>
            </p:cNvSpPr>
            <p:nvPr/>
          </p:nvSpPr>
          <p:spPr bwMode="auto">
            <a:xfrm>
              <a:off x="8728076" y="4792470"/>
              <a:ext cx="85725" cy="52388"/>
            </a:xfrm>
            <a:custGeom>
              <a:avLst/>
              <a:gdLst>
                <a:gd name="T0" fmla="*/ 9 w 23"/>
                <a:gd name="T1" fmla="*/ 7 h 14"/>
                <a:gd name="T2" fmla="*/ 9 w 23"/>
                <a:gd name="T3" fmla="*/ 10 h 14"/>
                <a:gd name="T4" fmla="*/ 1 w 23"/>
                <a:gd name="T5" fmla="*/ 14 h 14"/>
                <a:gd name="T6" fmla="*/ 0 w 23"/>
                <a:gd name="T7" fmla="*/ 12 h 14"/>
                <a:gd name="T8" fmla="*/ 7 w 23"/>
                <a:gd name="T9" fmla="*/ 6 h 14"/>
                <a:gd name="T10" fmla="*/ 8 w 23"/>
                <a:gd name="T11" fmla="*/ 3 h 14"/>
                <a:gd name="T12" fmla="*/ 23 w 23"/>
                <a:gd name="T13" fmla="*/ 2 h 14"/>
                <a:gd name="T14" fmla="*/ 9 w 23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">
                  <a:moveTo>
                    <a:pt x="9" y="7"/>
                  </a:moveTo>
                  <a:cubicBezTo>
                    <a:pt x="8" y="7"/>
                    <a:pt x="9" y="9"/>
                    <a:pt x="9" y="10"/>
                  </a:cubicBezTo>
                  <a:cubicBezTo>
                    <a:pt x="8" y="11"/>
                    <a:pt x="4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7"/>
                    <a:pt x="4" y="7"/>
                    <a:pt x="7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11" y="1"/>
                    <a:pt x="21" y="0"/>
                    <a:pt x="23" y="2"/>
                  </a:cubicBezTo>
                  <a:cubicBezTo>
                    <a:pt x="21" y="5"/>
                    <a:pt x="13" y="7"/>
                    <a:pt x="9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00"/>
            <p:cNvSpPr>
              <a:spLocks/>
            </p:cNvSpPr>
            <p:nvPr/>
          </p:nvSpPr>
          <p:spPr bwMode="auto">
            <a:xfrm>
              <a:off x="8978901" y="4724208"/>
              <a:ext cx="19050" cy="34925"/>
            </a:xfrm>
            <a:custGeom>
              <a:avLst/>
              <a:gdLst>
                <a:gd name="T0" fmla="*/ 4 w 5"/>
                <a:gd name="T1" fmla="*/ 0 h 9"/>
                <a:gd name="T2" fmla="*/ 5 w 5"/>
                <a:gd name="T3" fmla="*/ 2 h 9"/>
                <a:gd name="T4" fmla="*/ 3 w 5"/>
                <a:gd name="T5" fmla="*/ 4 h 9"/>
                <a:gd name="T6" fmla="*/ 2 w 5"/>
                <a:gd name="T7" fmla="*/ 9 h 9"/>
                <a:gd name="T8" fmla="*/ 0 w 5"/>
                <a:gd name="T9" fmla="*/ 7 h 9"/>
                <a:gd name="T10" fmla="*/ 3 w 5"/>
                <a:gd name="T11" fmla="*/ 4 h 9"/>
                <a:gd name="T12" fmla="*/ 4 w 5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4" y="0"/>
                  </a:moveTo>
                  <a:cubicBezTo>
                    <a:pt x="4" y="2"/>
                    <a:pt x="5" y="1"/>
                    <a:pt x="5" y="2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3" y="7"/>
                    <a:pt x="4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5"/>
                    <a:pt x="3" y="5"/>
                    <a:pt x="3" y="4"/>
                  </a:cubicBezTo>
                  <a:cubicBezTo>
                    <a:pt x="3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01"/>
            <p:cNvSpPr>
              <a:spLocks/>
            </p:cNvSpPr>
            <p:nvPr/>
          </p:nvSpPr>
          <p:spPr bwMode="auto">
            <a:xfrm>
              <a:off x="8788401" y="4657533"/>
              <a:ext cx="22225" cy="25400"/>
            </a:xfrm>
            <a:custGeom>
              <a:avLst/>
              <a:gdLst>
                <a:gd name="T0" fmla="*/ 6 w 6"/>
                <a:gd name="T1" fmla="*/ 4 h 7"/>
                <a:gd name="T2" fmla="*/ 4 w 6"/>
                <a:gd name="T3" fmla="*/ 7 h 7"/>
                <a:gd name="T4" fmla="*/ 0 w 6"/>
                <a:gd name="T5" fmla="*/ 3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0" y="5"/>
                    <a:pt x="0" y="3"/>
                  </a:cubicBezTo>
                  <a:cubicBezTo>
                    <a:pt x="0" y="0"/>
                    <a:pt x="6" y="2"/>
                    <a:pt x="6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02"/>
            <p:cNvSpPr>
              <a:spLocks/>
            </p:cNvSpPr>
            <p:nvPr/>
          </p:nvSpPr>
          <p:spPr bwMode="auto">
            <a:xfrm>
              <a:off x="8832851" y="4660708"/>
              <a:ext cx="68262" cy="19050"/>
            </a:xfrm>
            <a:custGeom>
              <a:avLst/>
              <a:gdLst>
                <a:gd name="T0" fmla="*/ 16 w 18"/>
                <a:gd name="T1" fmla="*/ 1 h 5"/>
                <a:gd name="T2" fmla="*/ 18 w 18"/>
                <a:gd name="T3" fmla="*/ 5 h 5"/>
                <a:gd name="T4" fmla="*/ 17 w 18"/>
                <a:gd name="T5" fmla="*/ 5 h 5"/>
                <a:gd name="T6" fmla="*/ 9 w 18"/>
                <a:gd name="T7" fmla="*/ 3 h 5"/>
                <a:gd name="T8" fmla="*/ 4 w 18"/>
                <a:gd name="T9" fmla="*/ 3 h 5"/>
                <a:gd name="T10" fmla="*/ 0 w 18"/>
                <a:gd name="T11" fmla="*/ 2 h 5"/>
                <a:gd name="T12" fmla="*/ 1 w 18"/>
                <a:gd name="T13" fmla="*/ 0 h 5"/>
                <a:gd name="T14" fmla="*/ 12 w 18"/>
                <a:gd name="T15" fmla="*/ 0 h 5"/>
                <a:gd name="T16" fmla="*/ 15 w 18"/>
                <a:gd name="T17" fmla="*/ 1 h 5"/>
                <a:gd name="T18" fmla="*/ 16 w 18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">
                  <a:moveTo>
                    <a:pt x="16" y="1"/>
                  </a:moveTo>
                  <a:cubicBezTo>
                    <a:pt x="16" y="2"/>
                    <a:pt x="18" y="3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4" y="5"/>
                    <a:pt x="12" y="3"/>
                    <a:pt x="9" y="3"/>
                  </a:cubicBezTo>
                  <a:cubicBezTo>
                    <a:pt x="7" y="3"/>
                    <a:pt x="6" y="3"/>
                    <a:pt x="4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4" y="1"/>
                    <a:pt x="15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03"/>
            <p:cNvSpPr>
              <a:spLocks/>
            </p:cNvSpPr>
            <p:nvPr/>
          </p:nvSpPr>
          <p:spPr bwMode="auto">
            <a:xfrm>
              <a:off x="8821738" y="4533708"/>
              <a:ext cx="30162" cy="66675"/>
            </a:xfrm>
            <a:custGeom>
              <a:avLst/>
              <a:gdLst>
                <a:gd name="T0" fmla="*/ 2 w 8"/>
                <a:gd name="T1" fmla="*/ 14 h 18"/>
                <a:gd name="T2" fmla="*/ 2 w 8"/>
                <a:gd name="T3" fmla="*/ 13 h 18"/>
                <a:gd name="T4" fmla="*/ 7 w 8"/>
                <a:gd name="T5" fmla="*/ 12 h 18"/>
                <a:gd name="T6" fmla="*/ 5 w 8"/>
                <a:gd name="T7" fmla="*/ 9 h 18"/>
                <a:gd name="T8" fmla="*/ 8 w 8"/>
                <a:gd name="T9" fmla="*/ 6 h 18"/>
                <a:gd name="T10" fmla="*/ 2 w 8"/>
                <a:gd name="T11" fmla="*/ 0 h 18"/>
                <a:gd name="T12" fmla="*/ 0 w 8"/>
                <a:gd name="T13" fmla="*/ 4 h 18"/>
                <a:gd name="T14" fmla="*/ 2 w 8"/>
                <a:gd name="T15" fmla="*/ 11 h 18"/>
                <a:gd name="T16" fmla="*/ 2 w 8"/>
                <a:gd name="T17" fmla="*/ 14 h 18"/>
                <a:gd name="T18" fmla="*/ 5 w 8"/>
                <a:gd name="T19" fmla="*/ 18 h 18"/>
                <a:gd name="T20" fmla="*/ 2 w 8"/>
                <a:gd name="T2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4" y="13"/>
                    <a:pt x="6" y="12"/>
                    <a:pt x="7" y="12"/>
                  </a:cubicBezTo>
                  <a:cubicBezTo>
                    <a:pt x="7" y="10"/>
                    <a:pt x="5" y="10"/>
                    <a:pt x="5" y="9"/>
                  </a:cubicBezTo>
                  <a:cubicBezTo>
                    <a:pt x="5" y="7"/>
                    <a:pt x="8" y="7"/>
                    <a:pt x="8" y="6"/>
                  </a:cubicBezTo>
                  <a:cubicBezTo>
                    <a:pt x="4" y="5"/>
                    <a:pt x="2" y="3"/>
                    <a:pt x="2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7"/>
                    <a:pt x="2" y="8"/>
                    <a:pt x="2" y="11"/>
                  </a:cubicBezTo>
                  <a:cubicBezTo>
                    <a:pt x="2" y="13"/>
                    <a:pt x="2" y="12"/>
                    <a:pt x="2" y="14"/>
                  </a:cubicBezTo>
                  <a:cubicBezTo>
                    <a:pt x="2" y="15"/>
                    <a:pt x="2" y="18"/>
                    <a:pt x="5" y="18"/>
                  </a:cubicBezTo>
                  <a:cubicBezTo>
                    <a:pt x="3" y="16"/>
                    <a:pt x="3" y="16"/>
                    <a:pt x="2" y="1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04"/>
            <p:cNvSpPr>
              <a:spLocks/>
            </p:cNvSpPr>
            <p:nvPr/>
          </p:nvSpPr>
          <p:spPr bwMode="auto">
            <a:xfrm>
              <a:off x="9336088" y="4690870"/>
              <a:ext cx="93662" cy="52388"/>
            </a:xfrm>
            <a:custGeom>
              <a:avLst/>
              <a:gdLst>
                <a:gd name="T0" fmla="*/ 6 w 25"/>
                <a:gd name="T1" fmla="*/ 13 h 14"/>
                <a:gd name="T2" fmla="*/ 0 w 25"/>
                <a:gd name="T3" fmla="*/ 9 h 14"/>
                <a:gd name="T4" fmla="*/ 7 w 25"/>
                <a:gd name="T5" fmla="*/ 9 h 14"/>
                <a:gd name="T6" fmla="*/ 9 w 25"/>
                <a:gd name="T7" fmla="*/ 8 h 14"/>
                <a:gd name="T8" fmla="*/ 18 w 25"/>
                <a:gd name="T9" fmla="*/ 6 h 14"/>
                <a:gd name="T10" fmla="*/ 23 w 25"/>
                <a:gd name="T11" fmla="*/ 0 h 14"/>
                <a:gd name="T12" fmla="*/ 25 w 25"/>
                <a:gd name="T13" fmla="*/ 3 h 14"/>
                <a:gd name="T14" fmla="*/ 20 w 25"/>
                <a:gd name="T15" fmla="*/ 11 h 14"/>
                <a:gd name="T16" fmla="*/ 9 w 25"/>
                <a:gd name="T17" fmla="*/ 14 h 14"/>
                <a:gd name="T18" fmla="*/ 5 w 25"/>
                <a:gd name="T19" fmla="*/ 12 h 14"/>
                <a:gd name="T20" fmla="*/ 6 w 25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4">
                  <a:moveTo>
                    <a:pt x="6" y="13"/>
                  </a:moveTo>
                  <a:cubicBezTo>
                    <a:pt x="4" y="11"/>
                    <a:pt x="0" y="12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9" y="8"/>
                    <a:pt x="9" y="8"/>
                  </a:cubicBezTo>
                  <a:cubicBezTo>
                    <a:pt x="12" y="7"/>
                    <a:pt x="16" y="7"/>
                    <a:pt x="18" y="6"/>
                  </a:cubicBezTo>
                  <a:cubicBezTo>
                    <a:pt x="21" y="5"/>
                    <a:pt x="20" y="0"/>
                    <a:pt x="23" y="0"/>
                  </a:cubicBezTo>
                  <a:cubicBezTo>
                    <a:pt x="24" y="0"/>
                    <a:pt x="25" y="2"/>
                    <a:pt x="25" y="3"/>
                  </a:cubicBezTo>
                  <a:cubicBezTo>
                    <a:pt x="25" y="8"/>
                    <a:pt x="20" y="7"/>
                    <a:pt x="20" y="11"/>
                  </a:cubicBezTo>
                  <a:cubicBezTo>
                    <a:pt x="16" y="12"/>
                    <a:pt x="14" y="14"/>
                    <a:pt x="9" y="14"/>
                  </a:cubicBezTo>
                  <a:cubicBezTo>
                    <a:pt x="8" y="14"/>
                    <a:pt x="5" y="13"/>
                    <a:pt x="5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05"/>
            <p:cNvSpPr>
              <a:spLocks/>
            </p:cNvSpPr>
            <p:nvPr/>
          </p:nvSpPr>
          <p:spPr bwMode="auto">
            <a:xfrm>
              <a:off x="8901113" y="4592445"/>
              <a:ext cx="490537" cy="255588"/>
            </a:xfrm>
            <a:custGeom>
              <a:avLst/>
              <a:gdLst>
                <a:gd name="T0" fmla="*/ 66 w 131"/>
                <a:gd name="T1" fmla="*/ 15 h 68"/>
                <a:gd name="T2" fmla="*/ 82 w 131"/>
                <a:gd name="T3" fmla="*/ 20 h 68"/>
                <a:gd name="T4" fmla="*/ 89 w 131"/>
                <a:gd name="T5" fmla="*/ 23 h 68"/>
                <a:gd name="T6" fmla="*/ 92 w 131"/>
                <a:gd name="T7" fmla="*/ 26 h 68"/>
                <a:gd name="T8" fmla="*/ 104 w 131"/>
                <a:gd name="T9" fmla="*/ 37 h 68"/>
                <a:gd name="T10" fmla="*/ 111 w 131"/>
                <a:gd name="T11" fmla="*/ 40 h 68"/>
                <a:gd name="T12" fmla="*/ 107 w 131"/>
                <a:gd name="T13" fmla="*/ 44 h 68"/>
                <a:gd name="T14" fmla="*/ 111 w 131"/>
                <a:gd name="T15" fmla="*/ 49 h 68"/>
                <a:gd name="T16" fmla="*/ 115 w 131"/>
                <a:gd name="T17" fmla="*/ 56 h 68"/>
                <a:gd name="T18" fmla="*/ 120 w 131"/>
                <a:gd name="T19" fmla="*/ 58 h 68"/>
                <a:gd name="T20" fmla="*/ 122 w 131"/>
                <a:gd name="T21" fmla="*/ 61 h 68"/>
                <a:gd name="T22" fmla="*/ 125 w 131"/>
                <a:gd name="T23" fmla="*/ 61 h 68"/>
                <a:gd name="T24" fmla="*/ 127 w 131"/>
                <a:gd name="T25" fmla="*/ 64 h 68"/>
                <a:gd name="T26" fmla="*/ 131 w 131"/>
                <a:gd name="T27" fmla="*/ 65 h 68"/>
                <a:gd name="T28" fmla="*/ 128 w 131"/>
                <a:gd name="T29" fmla="*/ 68 h 68"/>
                <a:gd name="T30" fmla="*/ 127 w 131"/>
                <a:gd name="T31" fmla="*/ 68 h 68"/>
                <a:gd name="T32" fmla="*/ 123 w 131"/>
                <a:gd name="T33" fmla="*/ 66 h 68"/>
                <a:gd name="T34" fmla="*/ 117 w 131"/>
                <a:gd name="T35" fmla="*/ 66 h 68"/>
                <a:gd name="T36" fmla="*/ 108 w 131"/>
                <a:gd name="T37" fmla="*/ 60 h 68"/>
                <a:gd name="T38" fmla="*/ 106 w 131"/>
                <a:gd name="T39" fmla="*/ 58 h 68"/>
                <a:gd name="T40" fmla="*/ 90 w 131"/>
                <a:gd name="T41" fmla="*/ 47 h 68"/>
                <a:gd name="T42" fmla="*/ 81 w 131"/>
                <a:gd name="T43" fmla="*/ 53 h 68"/>
                <a:gd name="T44" fmla="*/ 80 w 131"/>
                <a:gd name="T45" fmla="*/ 59 h 68"/>
                <a:gd name="T46" fmla="*/ 72 w 131"/>
                <a:gd name="T47" fmla="*/ 59 h 68"/>
                <a:gd name="T48" fmla="*/ 58 w 131"/>
                <a:gd name="T49" fmla="*/ 51 h 68"/>
                <a:gd name="T50" fmla="*/ 55 w 131"/>
                <a:gd name="T51" fmla="*/ 53 h 68"/>
                <a:gd name="T52" fmla="*/ 50 w 131"/>
                <a:gd name="T53" fmla="*/ 53 h 68"/>
                <a:gd name="T54" fmla="*/ 47 w 131"/>
                <a:gd name="T55" fmla="*/ 51 h 68"/>
                <a:gd name="T56" fmla="*/ 52 w 131"/>
                <a:gd name="T57" fmla="*/ 46 h 68"/>
                <a:gd name="T58" fmla="*/ 49 w 131"/>
                <a:gd name="T59" fmla="*/ 37 h 68"/>
                <a:gd name="T60" fmla="*/ 40 w 131"/>
                <a:gd name="T61" fmla="*/ 30 h 68"/>
                <a:gd name="T62" fmla="*/ 28 w 131"/>
                <a:gd name="T63" fmla="*/ 28 h 68"/>
                <a:gd name="T64" fmla="*/ 19 w 131"/>
                <a:gd name="T65" fmla="*/ 23 h 68"/>
                <a:gd name="T66" fmla="*/ 19 w 131"/>
                <a:gd name="T67" fmla="*/ 21 h 68"/>
                <a:gd name="T68" fmla="*/ 16 w 131"/>
                <a:gd name="T69" fmla="*/ 25 h 68"/>
                <a:gd name="T70" fmla="*/ 13 w 131"/>
                <a:gd name="T71" fmla="*/ 25 h 68"/>
                <a:gd name="T72" fmla="*/ 12 w 131"/>
                <a:gd name="T73" fmla="*/ 20 h 68"/>
                <a:gd name="T74" fmla="*/ 8 w 131"/>
                <a:gd name="T75" fmla="*/ 17 h 68"/>
                <a:gd name="T76" fmla="*/ 20 w 131"/>
                <a:gd name="T77" fmla="*/ 13 h 68"/>
                <a:gd name="T78" fmla="*/ 18 w 131"/>
                <a:gd name="T79" fmla="*/ 13 h 68"/>
                <a:gd name="T80" fmla="*/ 12 w 131"/>
                <a:gd name="T81" fmla="*/ 14 h 68"/>
                <a:gd name="T82" fmla="*/ 8 w 131"/>
                <a:gd name="T83" fmla="*/ 13 h 68"/>
                <a:gd name="T84" fmla="*/ 7 w 131"/>
                <a:gd name="T85" fmla="*/ 11 h 68"/>
                <a:gd name="T86" fmla="*/ 0 w 131"/>
                <a:gd name="T87" fmla="*/ 6 h 68"/>
                <a:gd name="T88" fmla="*/ 3 w 131"/>
                <a:gd name="T89" fmla="*/ 4 h 68"/>
                <a:gd name="T90" fmla="*/ 12 w 131"/>
                <a:gd name="T91" fmla="*/ 0 h 68"/>
                <a:gd name="T92" fmla="*/ 23 w 131"/>
                <a:gd name="T93" fmla="*/ 5 h 68"/>
                <a:gd name="T94" fmla="*/ 23 w 131"/>
                <a:gd name="T95" fmla="*/ 13 h 68"/>
                <a:gd name="T96" fmla="*/ 26 w 131"/>
                <a:gd name="T97" fmla="*/ 15 h 68"/>
                <a:gd name="T98" fmla="*/ 30 w 131"/>
                <a:gd name="T99" fmla="*/ 20 h 68"/>
                <a:gd name="T100" fmla="*/ 35 w 131"/>
                <a:gd name="T101" fmla="*/ 16 h 68"/>
                <a:gd name="T102" fmla="*/ 40 w 131"/>
                <a:gd name="T103" fmla="*/ 13 h 68"/>
                <a:gd name="T104" fmla="*/ 47 w 131"/>
                <a:gd name="T105" fmla="*/ 8 h 68"/>
                <a:gd name="T106" fmla="*/ 50 w 131"/>
                <a:gd name="T107" fmla="*/ 9 h 68"/>
                <a:gd name="T108" fmla="*/ 56 w 131"/>
                <a:gd name="T109" fmla="*/ 13 h 68"/>
                <a:gd name="T110" fmla="*/ 62 w 131"/>
                <a:gd name="T111" fmla="*/ 13 h 68"/>
                <a:gd name="T112" fmla="*/ 67 w 131"/>
                <a:gd name="T113" fmla="*/ 15 h 68"/>
                <a:gd name="T114" fmla="*/ 67 w 131"/>
                <a:gd name="T115" fmla="*/ 16 h 68"/>
                <a:gd name="T116" fmla="*/ 66 w 131"/>
                <a:gd name="T117" fmla="*/ 1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1" h="68">
                  <a:moveTo>
                    <a:pt x="66" y="15"/>
                  </a:moveTo>
                  <a:cubicBezTo>
                    <a:pt x="68" y="17"/>
                    <a:pt x="76" y="20"/>
                    <a:pt x="82" y="20"/>
                  </a:cubicBezTo>
                  <a:cubicBezTo>
                    <a:pt x="85" y="20"/>
                    <a:pt x="86" y="23"/>
                    <a:pt x="89" y="23"/>
                  </a:cubicBezTo>
                  <a:cubicBezTo>
                    <a:pt x="89" y="25"/>
                    <a:pt x="91" y="25"/>
                    <a:pt x="92" y="26"/>
                  </a:cubicBezTo>
                  <a:cubicBezTo>
                    <a:pt x="99" y="28"/>
                    <a:pt x="99" y="34"/>
                    <a:pt x="104" y="37"/>
                  </a:cubicBezTo>
                  <a:cubicBezTo>
                    <a:pt x="107" y="38"/>
                    <a:pt x="111" y="35"/>
                    <a:pt x="111" y="40"/>
                  </a:cubicBezTo>
                  <a:cubicBezTo>
                    <a:pt x="111" y="43"/>
                    <a:pt x="107" y="42"/>
                    <a:pt x="107" y="44"/>
                  </a:cubicBezTo>
                  <a:cubicBezTo>
                    <a:pt x="107" y="45"/>
                    <a:pt x="111" y="49"/>
                    <a:pt x="111" y="49"/>
                  </a:cubicBezTo>
                  <a:cubicBezTo>
                    <a:pt x="114" y="52"/>
                    <a:pt x="113" y="53"/>
                    <a:pt x="115" y="56"/>
                  </a:cubicBezTo>
                  <a:cubicBezTo>
                    <a:pt x="116" y="57"/>
                    <a:pt x="118" y="58"/>
                    <a:pt x="120" y="58"/>
                  </a:cubicBezTo>
                  <a:cubicBezTo>
                    <a:pt x="121" y="58"/>
                    <a:pt x="121" y="60"/>
                    <a:pt x="122" y="61"/>
                  </a:cubicBezTo>
                  <a:cubicBezTo>
                    <a:pt x="122" y="62"/>
                    <a:pt x="124" y="61"/>
                    <a:pt x="125" y="61"/>
                  </a:cubicBezTo>
                  <a:cubicBezTo>
                    <a:pt x="126" y="62"/>
                    <a:pt x="126" y="63"/>
                    <a:pt x="127" y="64"/>
                  </a:cubicBezTo>
                  <a:cubicBezTo>
                    <a:pt x="127" y="65"/>
                    <a:pt x="131" y="65"/>
                    <a:pt x="131" y="65"/>
                  </a:cubicBezTo>
                  <a:cubicBezTo>
                    <a:pt x="130" y="66"/>
                    <a:pt x="128" y="67"/>
                    <a:pt x="128" y="68"/>
                  </a:cubicBezTo>
                  <a:cubicBezTo>
                    <a:pt x="128" y="68"/>
                    <a:pt x="127" y="68"/>
                    <a:pt x="127" y="68"/>
                  </a:cubicBezTo>
                  <a:cubicBezTo>
                    <a:pt x="127" y="68"/>
                    <a:pt x="123" y="66"/>
                    <a:pt x="123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3" y="65"/>
                    <a:pt x="108" y="63"/>
                    <a:pt x="108" y="60"/>
                  </a:cubicBezTo>
                  <a:cubicBezTo>
                    <a:pt x="108" y="59"/>
                    <a:pt x="106" y="59"/>
                    <a:pt x="106" y="58"/>
                  </a:cubicBezTo>
                  <a:cubicBezTo>
                    <a:pt x="101" y="54"/>
                    <a:pt x="97" y="47"/>
                    <a:pt x="90" y="47"/>
                  </a:cubicBezTo>
                  <a:cubicBezTo>
                    <a:pt x="84" y="47"/>
                    <a:pt x="85" y="51"/>
                    <a:pt x="81" y="53"/>
                  </a:cubicBezTo>
                  <a:cubicBezTo>
                    <a:pt x="82" y="56"/>
                    <a:pt x="80" y="57"/>
                    <a:pt x="80" y="59"/>
                  </a:cubicBezTo>
                  <a:cubicBezTo>
                    <a:pt x="75" y="59"/>
                    <a:pt x="74" y="59"/>
                    <a:pt x="72" y="59"/>
                  </a:cubicBezTo>
                  <a:cubicBezTo>
                    <a:pt x="66" y="59"/>
                    <a:pt x="64" y="51"/>
                    <a:pt x="58" y="51"/>
                  </a:cubicBezTo>
                  <a:cubicBezTo>
                    <a:pt x="57" y="51"/>
                    <a:pt x="55" y="52"/>
                    <a:pt x="55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3"/>
                    <a:pt x="47" y="53"/>
                    <a:pt x="47" y="51"/>
                  </a:cubicBezTo>
                  <a:cubicBezTo>
                    <a:pt x="47" y="48"/>
                    <a:pt x="51" y="47"/>
                    <a:pt x="52" y="46"/>
                  </a:cubicBezTo>
                  <a:cubicBezTo>
                    <a:pt x="49" y="43"/>
                    <a:pt x="50" y="40"/>
                    <a:pt x="49" y="37"/>
                  </a:cubicBezTo>
                  <a:cubicBezTo>
                    <a:pt x="48" y="34"/>
                    <a:pt x="42" y="32"/>
                    <a:pt x="40" y="30"/>
                  </a:cubicBezTo>
                  <a:cubicBezTo>
                    <a:pt x="37" y="29"/>
                    <a:pt x="31" y="28"/>
                    <a:pt x="28" y="28"/>
                  </a:cubicBezTo>
                  <a:cubicBezTo>
                    <a:pt x="24" y="28"/>
                    <a:pt x="23" y="22"/>
                    <a:pt x="19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16" y="25"/>
                  </a:cubicBezTo>
                  <a:cubicBezTo>
                    <a:pt x="15" y="25"/>
                    <a:pt x="14" y="25"/>
                    <a:pt x="13" y="25"/>
                  </a:cubicBezTo>
                  <a:cubicBezTo>
                    <a:pt x="12" y="22"/>
                    <a:pt x="13" y="22"/>
                    <a:pt x="12" y="20"/>
                  </a:cubicBezTo>
                  <a:cubicBezTo>
                    <a:pt x="11" y="18"/>
                    <a:pt x="9" y="19"/>
                    <a:pt x="8" y="17"/>
                  </a:cubicBezTo>
                  <a:cubicBezTo>
                    <a:pt x="11" y="15"/>
                    <a:pt x="18" y="16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4" y="14"/>
                    <a:pt x="12" y="14"/>
                  </a:cubicBezTo>
                  <a:cubicBezTo>
                    <a:pt x="11" y="14"/>
                    <a:pt x="10" y="14"/>
                    <a:pt x="8" y="13"/>
                  </a:cubicBezTo>
                  <a:cubicBezTo>
                    <a:pt x="8" y="13"/>
                    <a:pt x="7" y="12"/>
                    <a:pt x="7" y="11"/>
                  </a:cubicBezTo>
                  <a:cubicBezTo>
                    <a:pt x="6" y="8"/>
                    <a:pt x="0" y="10"/>
                    <a:pt x="0" y="6"/>
                  </a:cubicBezTo>
                  <a:cubicBezTo>
                    <a:pt x="0" y="5"/>
                    <a:pt x="2" y="4"/>
                    <a:pt x="3" y="4"/>
                  </a:cubicBezTo>
                  <a:cubicBezTo>
                    <a:pt x="6" y="4"/>
                    <a:pt x="8" y="0"/>
                    <a:pt x="12" y="0"/>
                  </a:cubicBezTo>
                  <a:cubicBezTo>
                    <a:pt x="16" y="0"/>
                    <a:pt x="18" y="4"/>
                    <a:pt x="23" y="5"/>
                  </a:cubicBezTo>
                  <a:cubicBezTo>
                    <a:pt x="23" y="8"/>
                    <a:pt x="23" y="11"/>
                    <a:pt x="23" y="13"/>
                  </a:cubicBezTo>
                  <a:cubicBezTo>
                    <a:pt x="23" y="14"/>
                    <a:pt x="24" y="15"/>
                    <a:pt x="26" y="15"/>
                  </a:cubicBezTo>
                  <a:cubicBezTo>
                    <a:pt x="26" y="16"/>
                    <a:pt x="29" y="20"/>
                    <a:pt x="30" y="20"/>
                  </a:cubicBezTo>
                  <a:cubicBezTo>
                    <a:pt x="32" y="20"/>
                    <a:pt x="34" y="16"/>
                    <a:pt x="35" y="16"/>
                  </a:cubicBezTo>
                  <a:cubicBezTo>
                    <a:pt x="36" y="14"/>
                    <a:pt x="37" y="14"/>
                    <a:pt x="40" y="13"/>
                  </a:cubicBezTo>
                  <a:cubicBezTo>
                    <a:pt x="42" y="12"/>
                    <a:pt x="45" y="8"/>
                    <a:pt x="47" y="8"/>
                  </a:cubicBezTo>
                  <a:cubicBezTo>
                    <a:pt x="48" y="9"/>
                    <a:pt x="50" y="9"/>
                    <a:pt x="50" y="9"/>
                  </a:cubicBezTo>
                  <a:cubicBezTo>
                    <a:pt x="53" y="10"/>
                    <a:pt x="55" y="12"/>
                    <a:pt x="56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3" y="14"/>
                    <a:pt x="66" y="15"/>
                    <a:pt x="67" y="15"/>
                  </a:cubicBezTo>
                  <a:cubicBezTo>
                    <a:pt x="67" y="16"/>
                    <a:pt x="67" y="16"/>
                    <a:pt x="67" y="16"/>
                  </a:cubicBezTo>
                  <a:lnTo>
                    <a:pt x="66" y="15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06"/>
            <p:cNvSpPr>
              <a:spLocks/>
            </p:cNvSpPr>
            <p:nvPr/>
          </p:nvSpPr>
          <p:spPr bwMode="auto">
            <a:xfrm>
              <a:off x="9399588" y="4649595"/>
              <a:ext cx="52387" cy="52388"/>
            </a:xfrm>
            <a:custGeom>
              <a:avLst/>
              <a:gdLst>
                <a:gd name="T0" fmla="*/ 12 w 14"/>
                <a:gd name="T1" fmla="*/ 13 h 14"/>
                <a:gd name="T2" fmla="*/ 10 w 14"/>
                <a:gd name="T3" fmla="*/ 9 h 14"/>
                <a:gd name="T4" fmla="*/ 4 w 14"/>
                <a:gd name="T5" fmla="*/ 3 h 14"/>
                <a:gd name="T6" fmla="*/ 0 w 14"/>
                <a:gd name="T7" fmla="*/ 0 h 14"/>
                <a:gd name="T8" fmla="*/ 9 w 14"/>
                <a:gd name="T9" fmla="*/ 7 h 14"/>
                <a:gd name="T10" fmla="*/ 14 w 14"/>
                <a:gd name="T11" fmla="*/ 12 h 14"/>
                <a:gd name="T12" fmla="*/ 14 w 14"/>
                <a:gd name="T13" fmla="*/ 13 h 14"/>
                <a:gd name="T14" fmla="*/ 12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12" y="13"/>
                  </a:moveTo>
                  <a:cubicBezTo>
                    <a:pt x="9" y="13"/>
                    <a:pt x="9" y="11"/>
                    <a:pt x="10" y="9"/>
                  </a:cubicBezTo>
                  <a:cubicBezTo>
                    <a:pt x="7" y="7"/>
                    <a:pt x="7" y="5"/>
                    <a:pt x="4" y="3"/>
                  </a:cubicBezTo>
                  <a:cubicBezTo>
                    <a:pt x="3" y="2"/>
                    <a:pt x="1" y="2"/>
                    <a:pt x="0" y="0"/>
                  </a:cubicBezTo>
                  <a:cubicBezTo>
                    <a:pt x="5" y="2"/>
                    <a:pt x="7" y="5"/>
                    <a:pt x="9" y="7"/>
                  </a:cubicBezTo>
                  <a:cubicBezTo>
                    <a:pt x="11" y="9"/>
                    <a:pt x="14" y="8"/>
                    <a:pt x="14" y="12"/>
                  </a:cubicBezTo>
                  <a:cubicBezTo>
                    <a:pt x="14" y="12"/>
                    <a:pt x="13" y="13"/>
                    <a:pt x="14" y="13"/>
                  </a:cubicBezTo>
                  <a:cubicBezTo>
                    <a:pt x="13" y="13"/>
                    <a:pt x="13" y="14"/>
                    <a:pt x="12" y="1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07"/>
            <p:cNvSpPr>
              <a:spLocks/>
            </p:cNvSpPr>
            <p:nvPr/>
          </p:nvSpPr>
          <p:spPr bwMode="auto">
            <a:xfrm>
              <a:off x="9490076" y="4721033"/>
              <a:ext cx="22225" cy="30163"/>
            </a:xfrm>
            <a:custGeom>
              <a:avLst/>
              <a:gdLst>
                <a:gd name="T0" fmla="*/ 3 w 6"/>
                <a:gd name="T1" fmla="*/ 5 h 8"/>
                <a:gd name="T2" fmla="*/ 0 w 6"/>
                <a:gd name="T3" fmla="*/ 0 h 8"/>
                <a:gd name="T4" fmla="*/ 6 w 6"/>
                <a:gd name="T5" fmla="*/ 7 h 8"/>
                <a:gd name="T6" fmla="*/ 5 w 6"/>
                <a:gd name="T7" fmla="*/ 8 h 8"/>
                <a:gd name="T8" fmla="*/ 3 w 6"/>
                <a:gd name="T9" fmla="*/ 7 h 8"/>
                <a:gd name="T10" fmla="*/ 3 w 6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3" y="5"/>
                  </a:moveTo>
                  <a:cubicBezTo>
                    <a:pt x="0" y="5"/>
                    <a:pt x="0" y="2"/>
                    <a:pt x="0" y="0"/>
                  </a:cubicBezTo>
                  <a:cubicBezTo>
                    <a:pt x="1" y="1"/>
                    <a:pt x="6" y="6"/>
                    <a:pt x="6" y="7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4" y="8"/>
                    <a:pt x="3" y="8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08"/>
            <p:cNvSpPr>
              <a:spLocks/>
            </p:cNvSpPr>
            <p:nvPr/>
          </p:nvSpPr>
          <p:spPr bwMode="auto">
            <a:xfrm>
              <a:off x="9655176" y="4833745"/>
              <a:ext cx="11112" cy="19050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5 h 5"/>
                <a:gd name="T4" fmla="*/ 0 w 3"/>
                <a:gd name="T5" fmla="*/ 0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3" y="5"/>
                    <a:pt x="3" y="5"/>
                  </a:cubicBezTo>
                  <a:cubicBezTo>
                    <a:pt x="1" y="5"/>
                    <a:pt x="0" y="2"/>
                    <a:pt x="0" y="0"/>
                  </a:cubicBezTo>
                  <a:cubicBezTo>
                    <a:pt x="2" y="2"/>
                    <a:pt x="3" y="2"/>
                    <a:pt x="3" y="4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9"/>
            <p:cNvSpPr>
              <a:spLocks/>
            </p:cNvSpPr>
            <p:nvPr/>
          </p:nvSpPr>
          <p:spPr bwMode="auto">
            <a:xfrm>
              <a:off x="9617076" y="4822633"/>
              <a:ext cx="26987" cy="11113"/>
            </a:xfrm>
            <a:custGeom>
              <a:avLst/>
              <a:gdLst>
                <a:gd name="T0" fmla="*/ 7 w 7"/>
                <a:gd name="T1" fmla="*/ 3 h 3"/>
                <a:gd name="T2" fmla="*/ 6 w 7"/>
                <a:gd name="T3" fmla="*/ 3 h 3"/>
                <a:gd name="T4" fmla="*/ 0 w 7"/>
                <a:gd name="T5" fmla="*/ 0 h 3"/>
                <a:gd name="T6" fmla="*/ 7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cubicBezTo>
                    <a:pt x="7" y="3"/>
                    <a:pt x="6" y="3"/>
                    <a:pt x="6" y="3"/>
                  </a:cubicBezTo>
                  <a:cubicBezTo>
                    <a:pt x="3" y="3"/>
                    <a:pt x="0" y="2"/>
                    <a:pt x="0" y="0"/>
                  </a:cubicBezTo>
                  <a:cubicBezTo>
                    <a:pt x="3" y="0"/>
                    <a:pt x="6" y="1"/>
                    <a:pt x="7" y="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10"/>
            <p:cNvSpPr>
              <a:spLocks/>
            </p:cNvSpPr>
            <p:nvPr/>
          </p:nvSpPr>
          <p:spPr bwMode="auto">
            <a:xfrm>
              <a:off x="9621838" y="4789295"/>
              <a:ext cx="22225" cy="25400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0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4" y="7"/>
                    <a:pt x="0" y="2"/>
                    <a:pt x="0" y="0"/>
                  </a:cubicBezTo>
                  <a:cubicBezTo>
                    <a:pt x="3" y="2"/>
                    <a:pt x="5" y="4"/>
                    <a:pt x="6" y="7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11"/>
            <p:cNvSpPr>
              <a:spLocks/>
            </p:cNvSpPr>
            <p:nvPr/>
          </p:nvSpPr>
          <p:spPr bwMode="auto">
            <a:xfrm>
              <a:off x="9569451" y="4765483"/>
              <a:ext cx="33337" cy="19050"/>
            </a:xfrm>
            <a:custGeom>
              <a:avLst/>
              <a:gdLst>
                <a:gd name="T0" fmla="*/ 1 w 9"/>
                <a:gd name="T1" fmla="*/ 0 h 5"/>
                <a:gd name="T2" fmla="*/ 9 w 9"/>
                <a:gd name="T3" fmla="*/ 5 h 5"/>
                <a:gd name="T4" fmla="*/ 7 w 9"/>
                <a:gd name="T5" fmla="*/ 5 h 5"/>
                <a:gd name="T6" fmla="*/ 0 w 9"/>
                <a:gd name="T7" fmla="*/ 1 h 5"/>
                <a:gd name="T8" fmla="*/ 1 w 9"/>
                <a:gd name="T9" fmla="*/ 1 h 5"/>
                <a:gd name="T10" fmla="*/ 1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1" y="0"/>
                  </a:moveTo>
                  <a:cubicBezTo>
                    <a:pt x="3" y="2"/>
                    <a:pt x="8" y="3"/>
                    <a:pt x="9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5" y="5"/>
                    <a:pt x="0" y="4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12"/>
            <p:cNvSpPr>
              <a:spLocks/>
            </p:cNvSpPr>
            <p:nvPr/>
          </p:nvSpPr>
          <p:spPr bwMode="auto">
            <a:xfrm>
              <a:off x="9531351" y="4748020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3 w 5"/>
                <a:gd name="T5" fmla="*/ 3 h 3"/>
                <a:gd name="T6" fmla="*/ 0 w 5"/>
                <a:gd name="T7" fmla="*/ 1 h 3"/>
                <a:gd name="T8" fmla="*/ 1 w 5"/>
                <a:gd name="T9" fmla="*/ 1 h 3"/>
                <a:gd name="T10" fmla="*/ 0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2"/>
                    <a:pt x="4" y="1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13"/>
            <p:cNvSpPr>
              <a:spLocks/>
            </p:cNvSpPr>
            <p:nvPr/>
          </p:nvSpPr>
          <p:spPr bwMode="auto">
            <a:xfrm>
              <a:off x="9237663" y="5630670"/>
              <a:ext cx="95250" cy="93663"/>
            </a:xfrm>
            <a:custGeom>
              <a:avLst/>
              <a:gdLst>
                <a:gd name="T0" fmla="*/ 12 w 25"/>
                <a:gd name="T1" fmla="*/ 4 h 25"/>
                <a:gd name="T2" fmla="*/ 22 w 25"/>
                <a:gd name="T3" fmla="*/ 2 h 25"/>
                <a:gd name="T4" fmla="*/ 25 w 25"/>
                <a:gd name="T5" fmla="*/ 9 h 25"/>
                <a:gd name="T6" fmla="*/ 14 w 25"/>
                <a:gd name="T7" fmla="*/ 25 h 25"/>
                <a:gd name="T8" fmla="*/ 0 w 25"/>
                <a:gd name="T9" fmla="*/ 4 h 25"/>
                <a:gd name="T10" fmla="*/ 12 w 25"/>
                <a:gd name="T1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12" y="4"/>
                  </a:moveTo>
                  <a:cubicBezTo>
                    <a:pt x="15" y="4"/>
                    <a:pt x="19" y="3"/>
                    <a:pt x="22" y="2"/>
                  </a:cubicBezTo>
                  <a:cubicBezTo>
                    <a:pt x="23" y="4"/>
                    <a:pt x="25" y="6"/>
                    <a:pt x="25" y="9"/>
                  </a:cubicBezTo>
                  <a:cubicBezTo>
                    <a:pt x="25" y="14"/>
                    <a:pt x="19" y="25"/>
                    <a:pt x="14" y="25"/>
                  </a:cubicBezTo>
                  <a:cubicBezTo>
                    <a:pt x="7" y="25"/>
                    <a:pt x="0" y="9"/>
                    <a:pt x="0" y="4"/>
                  </a:cubicBezTo>
                  <a:cubicBezTo>
                    <a:pt x="0" y="0"/>
                    <a:pt x="12" y="4"/>
                    <a:pt x="12" y="4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14"/>
            <p:cNvSpPr>
              <a:spLocks/>
            </p:cNvSpPr>
            <p:nvPr/>
          </p:nvSpPr>
          <p:spPr bwMode="auto">
            <a:xfrm>
              <a:off x="9317038" y="5616383"/>
              <a:ext cx="11112" cy="1111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3 h 3"/>
                <a:gd name="T4" fmla="*/ 0 w 3"/>
                <a:gd name="T5" fmla="*/ 0 h 3"/>
                <a:gd name="T6" fmla="*/ 3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2"/>
                    <a:pt x="3" y="2"/>
                    <a:pt x="3" y="3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15"/>
            <p:cNvSpPr>
              <a:spLocks/>
            </p:cNvSpPr>
            <p:nvPr/>
          </p:nvSpPr>
          <p:spPr bwMode="auto">
            <a:xfrm>
              <a:off x="9042401" y="5495733"/>
              <a:ext cx="30162" cy="14288"/>
            </a:xfrm>
            <a:custGeom>
              <a:avLst/>
              <a:gdLst>
                <a:gd name="T0" fmla="*/ 8 w 8"/>
                <a:gd name="T1" fmla="*/ 2 h 4"/>
                <a:gd name="T2" fmla="*/ 0 w 8"/>
                <a:gd name="T3" fmla="*/ 2 h 4"/>
                <a:gd name="T4" fmla="*/ 8 w 8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cubicBezTo>
                    <a:pt x="5" y="4"/>
                    <a:pt x="2" y="4"/>
                    <a:pt x="0" y="2"/>
                  </a:cubicBezTo>
                  <a:cubicBezTo>
                    <a:pt x="4" y="0"/>
                    <a:pt x="4" y="1"/>
                    <a:pt x="8" y="2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16"/>
            <p:cNvSpPr>
              <a:spLocks/>
            </p:cNvSpPr>
            <p:nvPr/>
          </p:nvSpPr>
          <p:spPr bwMode="auto">
            <a:xfrm>
              <a:off x="8882063" y="4863908"/>
              <a:ext cx="33337" cy="14288"/>
            </a:xfrm>
            <a:custGeom>
              <a:avLst/>
              <a:gdLst>
                <a:gd name="T0" fmla="*/ 9 w 9"/>
                <a:gd name="T1" fmla="*/ 1 h 4"/>
                <a:gd name="T2" fmla="*/ 9 w 9"/>
                <a:gd name="T3" fmla="*/ 4 h 4"/>
                <a:gd name="T4" fmla="*/ 7 w 9"/>
                <a:gd name="T5" fmla="*/ 4 h 4"/>
                <a:gd name="T6" fmla="*/ 0 w 9"/>
                <a:gd name="T7" fmla="*/ 2 h 4"/>
                <a:gd name="T8" fmla="*/ 9 w 9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1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4" y="4"/>
                    <a:pt x="1" y="3"/>
                    <a:pt x="0" y="2"/>
                  </a:cubicBezTo>
                  <a:cubicBezTo>
                    <a:pt x="4" y="1"/>
                    <a:pt x="6" y="0"/>
                    <a:pt x="9" y="1"/>
                  </a:cubicBezTo>
                  <a:close/>
                </a:path>
              </a:pathLst>
            </a:custGeom>
            <a:solidFill>
              <a:srgbClr val="57C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17"/>
            <p:cNvSpPr>
              <a:spLocks/>
            </p:cNvSpPr>
            <p:nvPr/>
          </p:nvSpPr>
          <p:spPr bwMode="auto">
            <a:xfrm>
              <a:off x="8475663" y="4852795"/>
              <a:ext cx="981075" cy="739775"/>
            </a:xfrm>
            <a:custGeom>
              <a:avLst/>
              <a:gdLst>
                <a:gd name="T0" fmla="*/ 261 w 261"/>
                <a:gd name="T1" fmla="*/ 120 h 197"/>
                <a:gd name="T2" fmla="*/ 258 w 261"/>
                <a:gd name="T3" fmla="*/ 140 h 197"/>
                <a:gd name="T4" fmla="*/ 245 w 261"/>
                <a:gd name="T5" fmla="*/ 160 h 197"/>
                <a:gd name="T6" fmla="*/ 239 w 261"/>
                <a:gd name="T7" fmla="*/ 180 h 197"/>
                <a:gd name="T8" fmla="*/ 205 w 261"/>
                <a:gd name="T9" fmla="*/ 190 h 197"/>
                <a:gd name="T10" fmla="*/ 172 w 261"/>
                <a:gd name="T11" fmla="*/ 180 h 197"/>
                <a:gd name="T12" fmla="*/ 169 w 261"/>
                <a:gd name="T13" fmla="*/ 170 h 197"/>
                <a:gd name="T14" fmla="*/ 162 w 261"/>
                <a:gd name="T15" fmla="*/ 171 h 197"/>
                <a:gd name="T16" fmla="*/ 161 w 261"/>
                <a:gd name="T17" fmla="*/ 162 h 197"/>
                <a:gd name="T18" fmla="*/ 155 w 261"/>
                <a:gd name="T19" fmla="*/ 169 h 197"/>
                <a:gd name="T20" fmla="*/ 159 w 261"/>
                <a:gd name="T21" fmla="*/ 150 h 197"/>
                <a:gd name="T22" fmla="*/ 143 w 261"/>
                <a:gd name="T23" fmla="*/ 162 h 197"/>
                <a:gd name="T24" fmla="*/ 110 w 261"/>
                <a:gd name="T25" fmla="*/ 142 h 197"/>
                <a:gd name="T26" fmla="*/ 68 w 261"/>
                <a:gd name="T27" fmla="*/ 158 h 197"/>
                <a:gd name="T28" fmla="*/ 48 w 261"/>
                <a:gd name="T29" fmla="*/ 160 h 197"/>
                <a:gd name="T30" fmla="*/ 11 w 261"/>
                <a:gd name="T31" fmla="*/ 160 h 197"/>
                <a:gd name="T32" fmla="*/ 12 w 261"/>
                <a:gd name="T33" fmla="*/ 135 h 197"/>
                <a:gd name="T34" fmla="*/ 1 w 261"/>
                <a:gd name="T35" fmla="*/ 105 h 197"/>
                <a:gd name="T36" fmla="*/ 5 w 261"/>
                <a:gd name="T37" fmla="*/ 105 h 197"/>
                <a:gd name="T38" fmla="*/ 2 w 261"/>
                <a:gd name="T39" fmla="*/ 90 h 197"/>
                <a:gd name="T40" fmla="*/ 4 w 261"/>
                <a:gd name="T41" fmla="*/ 75 h 197"/>
                <a:gd name="T42" fmla="*/ 17 w 261"/>
                <a:gd name="T43" fmla="*/ 68 h 197"/>
                <a:gd name="T44" fmla="*/ 58 w 261"/>
                <a:gd name="T45" fmla="*/ 49 h 197"/>
                <a:gd name="T46" fmla="*/ 61 w 261"/>
                <a:gd name="T47" fmla="*/ 39 h 197"/>
                <a:gd name="T48" fmla="*/ 67 w 261"/>
                <a:gd name="T49" fmla="*/ 36 h 197"/>
                <a:gd name="T50" fmla="*/ 77 w 261"/>
                <a:gd name="T51" fmla="*/ 26 h 197"/>
                <a:gd name="T52" fmla="*/ 96 w 261"/>
                <a:gd name="T53" fmla="*/ 30 h 197"/>
                <a:gd name="T54" fmla="*/ 104 w 261"/>
                <a:gd name="T55" fmla="*/ 29 h 197"/>
                <a:gd name="T56" fmla="*/ 108 w 261"/>
                <a:gd name="T57" fmla="*/ 16 h 197"/>
                <a:gd name="T58" fmla="*/ 125 w 261"/>
                <a:gd name="T59" fmla="*/ 9 h 197"/>
                <a:gd name="T60" fmla="*/ 142 w 261"/>
                <a:gd name="T61" fmla="*/ 10 h 197"/>
                <a:gd name="T62" fmla="*/ 153 w 261"/>
                <a:gd name="T63" fmla="*/ 12 h 197"/>
                <a:gd name="T64" fmla="*/ 145 w 261"/>
                <a:gd name="T65" fmla="*/ 28 h 197"/>
                <a:gd name="T66" fmla="*/ 151 w 261"/>
                <a:gd name="T67" fmla="*/ 35 h 197"/>
                <a:gd name="T68" fmla="*/ 175 w 261"/>
                <a:gd name="T69" fmla="*/ 47 h 197"/>
                <a:gd name="T70" fmla="*/ 185 w 261"/>
                <a:gd name="T71" fmla="*/ 8 h 197"/>
                <a:gd name="T72" fmla="*/ 196 w 261"/>
                <a:gd name="T73" fmla="*/ 14 h 197"/>
                <a:gd name="T74" fmla="*/ 206 w 261"/>
                <a:gd name="T75" fmla="*/ 26 h 197"/>
                <a:gd name="T76" fmla="*/ 215 w 261"/>
                <a:gd name="T77" fmla="*/ 53 h 197"/>
                <a:gd name="T78" fmla="*/ 235 w 261"/>
                <a:gd name="T79" fmla="*/ 75 h 197"/>
                <a:gd name="T80" fmla="*/ 255 w 261"/>
                <a:gd name="T81" fmla="*/ 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197">
                  <a:moveTo>
                    <a:pt x="255" y="96"/>
                  </a:moveTo>
                  <a:cubicBezTo>
                    <a:pt x="259" y="101"/>
                    <a:pt x="261" y="113"/>
                    <a:pt x="261" y="120"/>
                  </a:cubicBezTo>
                  <a:cubicBezTo>
                    <a:pt x="261" y="125"/>
                    <a:pt x="260" y="132"/>
                    <a:pt x="258" y="134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6" y="142"/>
                    <a:pt x="257" y="143"/>
                    <a:pt x="256" y="145"/>
                  </a:cubicBezTo>
                  <a:cubicBezTo>
                    <a:pt x="252" y="151"/>
                    <a:pt x="248" y="153"/>
                    <a:pt x="245" y="160"/>
                  </a:cubicBezTo>
                  <a:cubicBezTo>
                    <a:pt x="244" y="166"/>
                    <a:pt x="239" y="173"/>
                    <a:pt x="239" y="181"/>
                  </a:cubicBezTo>
                  <a:cubicBezTo>
                    <a:pt x="239" y="180"/>
                    <a:pt x="239" y="180"/>
                    <a:pt x="239" y="180"/>
                  </a:cubicBezTo>
                  <a:cubicBezTo>
                    <a:pt x="236" y="191"/>
                    <a:pt x="218" y="186"/>
                    <a:pt x="216" y="197"/>
                  </a:cubicBezTo>
                  <a:cubicBezTo>
                    <a:pt x="214" y="197"/>
                    <a:pt x="205" y="191"/>
                    <a:pt x="205" y="190"/>
                  </a:cubicBezTo>
                  <a:cubicBezTo>
                    <a:pt x="199" y="191"/>
                    <a:pt x="201" y="195"/>
                    <a:pt x="196" y="195"/>
                  </a:cubicBezTo>
                  <a:cubicBezTo>
                    <a:pt x="187" y="195"/>
                    <a:pt x="172" y="189"/>
                    <a:pt x="172" y="180"/>
                  </a:cubicBezTo>
                  <a:cubicBezTo>
                    <a:pt x="172" y="177"/>
                    <a:pt x="169" y="174"/>
                    <a:pt x="169" y="171"/>
                  </a:cubicBezTo>
                  <a:cubicBezTo>
                    <a:pt x="169" y="171"/>
                    <a:pt x="169" y="170"/>
                    <a:pt x="169" y="170"/>
                  </a:cubicBezTo>
                  <a:cubicBezTo>
                    <a:pt x="167" y="171"/>
                    <a:pt x="166" y="171"/>
                    <a:pt x="164" y="171"/>
                  </a:cubicBezTo>
                  <a:cubicBezTo>
                    <a:pt x="162" y="171"/>
                    <a:pt x="162" y="171"/>
                    <a:pt x="162" y="171"/>
                  </a:cubicBezTo>
                  <a:cubicBezTo>
                    <a:pt x="162" y="170"/>
                    <a:pt x="163" y="169"/>
                    <a:pt x="163" y="166"/>
                  </a:cubicBezTo>
                  <a:cubicBezTo>
                    <a:pt x="163" y="164"/>
                    <a:pt x="162" y="163"/>
                    <a:pt x="161" y="162"/>
                  </a:cubicBezTo>
                  <a:cubicBezTo>
                    <a:pt x="161" y="162"/>
                    <a:pt x="160" y="163"/>
                    <a:pt x="160" y="164"/>
                  </a:cubicBezTo>
                  <a:cubicBezTo>
                    <a:pt x="158" y="165"/>
                    <a:pt x="158" y="169"/>
                    <a:pt x="155" y="169"/>
                  </a:cubicBezTo>
                  <a:cubicBezTo>
                    <a:pt x="154" y="169"/>
                    <a:pt x="153" y="168"/>
                    <a:pt x="153" y="167"/>
                  </a:cubicBezTo>
                  <a:cubicBezTo>
                    <a:pt x="158" y="166"/>
                    <a:pt x="159" y="154"/>
                    <a:pt x="159" y="150"/>
                  </a:cubicBezTo>
                  <a:cubicBezTo>
                    <a:pt x="155" y="155"/>
                    <a:pt x="149" y="166"/>
                    <a:pt x="145" y="166"/>
                  </a:cubicBezTo>
                  <a:cubicBezTo>
                    <a:pt x="142" y="166"/>
                    <a:pt x="143" y="162"/>
                    <a:pt x="143" y="162"/>
                  </a:cubicBezTo>
                  <a:cubicBezTo>
                    <a:pt x="141" y="162"/>
                    <a:pt x="136" y="151"/>
                    <a:pt x="134" y="149"/>
                  </a:cubicBezTo>
                  <a:cubicBezTo>
                    <a:pt x="131" y="144"/>
                    <a:pt x="117" y="142"/>
                    <a:pt x="110" y="142"/>
                  </a:cubicBezTo>
                  <a:cubicBezTo>
                    <a:pt x="102" y="142"/>
                    <a:pt x="100" y="145"/>
                    <a:pt x="95" y="147"/>
                  </a:cubicBezTo>
                  <a:cubicBezTo>
                    <a:pt x="84" y="151"/>
                    <a:pt x="69" y="147"/>
                    <a:pt x="68" y="158"/>
                  </a:cubicBezTo>
                  <a:cubicBezTo>
                    <a:pt x="63" y="159"/>
                    <a:pt x="59" y="160"/>
                    <a:pt x="54" y="160"/>
                  </a:cubicBezTo>
                  <a:cubicBezTo>
                    <a:pt x="50" y="158"/>
                    <a:pt x="50" y="160"/>
                    <a:pt x="48" y="160"/>
                  </a:cubicBezTo>
                  <a:cubicBezTo>
                    <a:pt x="40" y="160"/>
                    <a:pt x="36" y="167"/>
                    <a:pt x="26" y="167"/>
                  </a:cubicBezTo>
                  <a:cubicBezTo>
                    <a:pt x="22" y="167"/>
                    <a:pt x="11" y="163"/>
                    <a:pt x="11" y="160"/>
                  </a:cubicBezTo>
                  <a:cubicBezTo>
                    <a:pt x="11" y="156"/>
                    <a:pt x="17" y="155"/>
                    <a:pt x="17" y="149"/>
                  </a:cubicBezTo>
                  <a:cubicBezTo>
                    <a:pt x="17" y="143"/>
                    <a:pt x="13" y="139"/>
                    <a:pt x="12" y="135"/>
                  </a:cubicBezTo>
                  <a:cubicBezTo>
                    <a:pt x="9" y="125"/>
                    <a:pt x="9" y="122"/>
                    <a:pt x="6" y="113"/>
                  </a:cubicBezTo>
                  <a:cubicBezTo>
                    <a:pt x="5" y="110"/>
                    <a:pt x="0" y="109"/>
                    <a:pt x="1" y="105"/>
                  </a:cubicBezTo>
                  <a:cubicBezTo>
                    <a:pt x="2" y="104"/>
                    <a:pt x="2" y="103"/>
                    <a:pt x="2" y="102"/>
                  </a:cubicBezTo>
                  <a:cubicBezTo>
                    <a:pt x="3" y="103"/>
                    <a:pt x="4" y="104"/>
                    <a:pt x="5" y="105"/>
                  </a:cubicBezTo>
                  <a:cubicBezTo>
                    <a:pt x="5" y="104"/>
                    <a:pt x="5" y="103"/>
                    <a:pt x="5" y="102"/>
                  </a:cubicBezTo>
                  <a:cubicBezTo>
                    <a:pt x="5" y="99"/>
                    <a:pt x="2" y="96"/>
                    <a:pt x="2" y="90"/>
                  </a:cubicBezTo>
                  <a:cubicBezTo>
                    <a:pt x="2" y="84"/>
                    <a:pt x="2" y="83"/>
                    <a:pt x="2" y="77"/>
                  </a:cubicBezTo>
                  <a:cubicBezTo>
                    <a:pt x="2" y="75"/>
                    <a:pt x="3" y="75"/>
                    <a:pt x="4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9" y="76"/>
                    <a:pt x="14" y="71"/>
                    <a:pt x="17" y="68"/>
                  </a:cubicBezTo>
                  <a:cubicBezTo>
                    <a:pt x="19" y="65"/>
                    <a:pt x="27" y="65"/>
                    <a:pt x="32" y="64"/>
                  </a:cubicBezTo>
                  <a:cubicBezTo>
                    <a:pt x="40" y="63"/>
                    <a:pt x="58" y="57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58" y="43"/>
                    <a:pt x="59" y="40"/>
                    <a:pt x="61" y="39"/>
                  </a:cubicBezTo>
                  <a:cubicBezTo>
                    <a:pt x="63" y="41"/>
                    <a:pt x="64" y="42"/>
                    <a:pt x="65" y="44"/>
                  </a:cubicBezTo>
                  <a:cubicBezTo>
                    <a:pt x="67" y="42"/>
                    <a:pt x="66" y="39"/>
                    <a:pt x="67" y="36"/>
                  </a:cubicBezTo>
                  <a:cubicBezTo>
                    <a:pt x="69" y="37"/>
                    <a:pt x="70" y="38"/>
                    <a:pt x="72" y="38"/>
                  </a:cubicBezTo>
                  <a:cubicBezTo>
                    <a:pt x="72" y="32"/>
                    <a:pt x="77" y="31"/>
                    <a:pt x="77" y="26"/>
                  </a:cubicBezTo>
                  <a:cubicBezTo>
                    <a:pt x="83" y="26"/>
                    <a:pt x="84" y="21"/>
                    <a:pt x="89" y="21"/>
                  </a:cubicBezTo>
                  <a:cubicBezTo>
                    <a:pt x="93" y="21"/>
                    <a:pt x="95" y="26"/>
                    <a:pt x="96" y="30"/>
                  </a:cubicBezTo>
                  <a:cubicBezTo>
                    <a:pt x="97" y="28"/>
                    <a:pt x="99" y="27"/>
                    <a:pt x="101" y="27"/>
                  </a:cubicBezTo>
                  <a:cubicBezTo>
                    <a:pt x="102" y="27"/>
                    <a:pt x="104" y="29"/>
                    <a:pt x="104" y="29"/>
                  </a:cubicBezTo>
                  <a:cubicBezTo>
                    <a:pt x="106" y="27"/>
                    <a:pt x="105" y="26"/>
                    <a:pt x="105" y="24"/>
                  </a:cubicBezTo>
                  <a:cubicBezTo>
                    <a:pt x="105" y="20"/>
                    <a:pt x="108" y="19"/>
                    <a:pt x="108" y="16"/>
                  </a:cubicBezTo>
                  <a:cubicBezTo>
                    <a:pt x="108" y="12"/>
                    <a:pt x="117" y="10"/>
                    <a:pt x="121" y="10"/>
                  </a:cubicBezTo>
                  <a:cubicBezTo>
                    <a:pt x="123" y="10"/>
                    <a:pt x="125" y="9"/>
                    <a:pt x="125" y="9"/>
                  </a:cubicBezTo>
                  <a:cubicBezTo>
                    <a:pt x="124" y="7"/>
                    <a:pt x="122" y="6"/>
                    <a:pt x="121" y="4"/>
                  </a:cubicBezTo>
                  <a:cubicBezTo>
                    <a:pt x="129" y="7"/>
                    <a:pt x="134" y="10"/>
                    <a:pt x="142" y="10"/>
                  </a:cubicBezTo>
                  <a:cubicBezTo>
                    <a:pt x="145" y="10"/>
                    <a:pt x="146" y="8"/>
                    <a:pt x="148" y="8"/>
                  </a:cubicBezTo>
                  <a:cubicBezTo>
                    <a:pt x="149" y="8"/>
                    <a:pt x="153" y="10"/>
                    <a:pt x="153" y="12"/>
                  </a:cubicBezTo>
                  <a:cubicBezTo>
                    <a:pt x="153" y="15"/>
                    <a:pt x="149" y="15"/>
                    <a:pt x="147" y="1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30"/>
                    <a:pt x="148" y="29"/>
                    <a:pt x="149" y="30"/>
                  </a:cubicBezTo>
                  <a:cubicBezTo>
                    <a:pt x="151" y="31"/>
                    <a:pt x="151" y="35"/>
                    <a:pt x="151" y="35"/>
                  </a:cubicBezTo>
                  <a:cubicBezTo>
                    <a:pt x="158" y="37"/>
                    <a:pt x="161" y="38"/>
                    <a:pt x="167" y="40"/>
                  </a:cubicBezTo>
                  <a:cubicBezTo>
                    <a:pt x="170" y="42"/>
                    <a:pt x="171" y="47"/>
                    <a:pt x="175" y="47"/>
                  </a:cubicBezTo>
                  <a:cubicBezTo>
                    <a:pt x="182" y="47"/>
                    <a:pt x="184" y="33"/>
                    <a:pt x="185" y="2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5"/>
                    <a:pt x="187" y="2"/>
                    <a:pt x="191" y="0"/>
                  </a:cubicBezTo>
                  <a:cubicBezTo>
                    <a:pt x="192" y="6"/>
                    <a:pt x="195" y="10"/>
                    <a:pt x="196" y="14"/>
                  </a:cubicBezTo>
                  <a:cubicBezTo>
                    <a:pt x="197" y="18"/>
                    <a:pt x="196" y="22"/>
                    <a:pt x="198" y="24"/>
                  </a:cubicBezTo>
                  <a:cubicBezTo>
                    <a:pt x="201" y="24"/>
                    <a:pt x="205" y="26"/>
                    <a:pt x="206" y="26"/>
                  </a:cubicBezTo>
                  <a:cubicBezTo>
                    <a:pt x="209" y="28"/>
                    <a:pt x="209" y="35"/>
                    <a:pt x="210" y="39"/>
                  </a:cubicBezTo>
                  <a:cubicBezTo>
                    <a:pt x="212" y="45"/>
                    <a:pt x="214" y="48"/>
                    <a:pt x="215" y="53"/>
                  </a:cubicBezTo>
                  <a:cubicBezTo>
                    <a:pt x="217" y="59"/>
                    <a:pt x="227" y="61"/>
                    <a:pt x="231" y="65"/>
                  </a:cubicBezTo>
                  <a:cubicBezTo>
                    <a:pt x="233" y="67"/>
                    <a:pt x="234" y="72"/>
                    <a:pt x="235" y="75"/>
                  </a:cubicBezTo>
                  <a:cubicBezTo>
                    <a:pt x="236" y="78"/>
                    <a:pt x="239" y="78"/>
                    <a:pt x="242" y="78"/>
                  </a:cubicBezTo>
                  <a:cubicBezTo>
                    <a:pt x="242" y="87"/>
                    <a:pt x="251" y="91"/>
                    <a:pt x="255" y="95"/>
                  </a:cubicBezTo>
                  <a:lnTo>
                    <a:pt x="255" y="96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18"/>
            <p:cNvSpPr>
              <a:spLocks/>
            </p:cNvSpPr>
            <p:nvPr/>
          </p:nvSpPr>
          <p:spPr bwMode="auto">
            <a:xfrm>
              <a:off x="9767888" y="5638608"/>
              <a:ext cx="184150" cy="179388"/>
            </a:xfrm>
            <a:custGeom>
              <a:avLst/>
              <a:gdLst>
                <a:gd name="T0" fmla="*/ 30 w 49"/>
                <a:gd name="T1" fmla="*/ 13 h 48"/>
                <a:gd name="T2" fmla="*/ 30 w 49"/>
                <a:gd name="T3" fmla="*/ 11 h 48"/>
                <a:gd name="T4" fmla="*/ 34 w 49"/>
                <a:gd name="T5" fmla="*/ 9 h 48"/>
                <a:gd name="T6" fmla="*/ 34 w 49"/>
                <a:gd name="T7" fmla="*/ 7 h 48"/>
                <a:gd name="T8" fmla="*/ 40 w 49"/>
                <a:gd name="T9" fmla="*/ 0 h 48"/>
                <a:gd name="T10" fmla="*/ 41 w 49"/>
                <a:gd name="T11" fmla="*/ 2 h 48"/>
                <a:gd name="T12" fmla="*/ 42 w 49"/>
                <a:gd name="T13" fmla="*/ 5 h 48"/>
                <a:gd name="T14" fmla="*/ 46 w 49"/>
                <a:gd name="T15" fmla="*/ 3 h 48"/>
                <a:gd name="T16" fmla="*/ 48 w 49"/>
                <a:gd name="T17" fmla="*/ 4 h 48"/>
                <a:gd name="T18" fmla="*/ 49 w 49"/>
                <a:gd name="T19" fmla="*/ 7 h 48"/>
                <a:gd name="T20" fmla="*/ 40 w 49"/>
                <a:gd name="T21" fmla="*/ 19 h 48"/>
                <a:gd name="T22" fmla="*/ 40 w 49"/>
                <a:gd name="T23" fmla="*/ 26 h 48"/>
                <a:gd name="T24" fmla="*/ 32 w 49"/>
                <a:gd name="T25" fmla="*/ 27 h 48"/>
                <a:gd name="T26" fmla="*/ 25 w 49"/>
                <a:gd name="T27" fmla="*/ 43 h 48"/>
                <a:gd name="T28" fmla="*/ 16 w 49"/>
                <a:gd name="T29" fmla="*/ 48 h 48"/>
                <a:gd name="T30" fmla="*/ 11 w 49"/>
                <a:gd name="T31" fmla="*/ 47 h 48"/>
                <a:gd name="T32" fmla="*/ 1 w 49"/>
                <a:gd name="T33" fmla="*/ 43 h 48"/>
                <a:gd name="T34" fmla="*/ 0 w 49"/>
                <a:gd name="T35" fmla="*/ 42 h 48"/>
                <a:gd name="T36" fmla="*/ 9 w 49"/>
                <a:gd name="T37" fmla="*/ 29 h 48"/>
                <a:gd name="T38" fmla="*/ 13 w 49"/>
                <a:gd name="T39" fmla="*/ 26 h 48"/>
                <a:gd name="T40" fmla="*/ 25 w 49"/>
                <a:gd name="T41" fmla="*/ 19 h 48"/>
                <a:gd name="T42" fmla="*/ 30 w 49"/>
                <a:gd name="T43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48">
                  <a:moveTo>
                    <a:pt x="30" y="13"/>
                  </a:moveTo>
                  <a:cubicBezTo>
                    <a:pt x="30" y="13"/>
                    <a:pt x="30" y="12"/>
                    <a:pt x="30" y="11"/>
                  </a:cubicBezTo>
                  <a:cubicBezTo>
                    <a:pt x="31" y="9"/>
                    <a:pt x="32" y="9"/>
                    <a:pt x="34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4"/>
                    <a:pt x="38" y="1"/>
                    <a:pt x="40" y="0"/>
                  </a:cubicBezTo>
                  <a:cubicBezTo>
                    <a:pt x="40" y="1"/>
                    <a:pt x="41" y="2"/>
                    <a:pt x="41" y="2"/>
                  </a:cubicBezTo>
                  <a:cubicBezTo>
                    <a:pt x="41" y="4"/>
                    <a:pt x="41" y="5"/>
                    <a:pt x="42" y="5"/>
                  </a:cubicBezTo>
                  <a:cubicBezTo>
                    <a:pt x="44" y="5"/>
                    <a:pt x="45" y="4"/>
                    <a:pt x="46" y="3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6"/>
                    <a:pt x="48" y="7"/>
                    <a:pt x="49" y="7"/>
                  </a:cubicBezTo>
                  <a:cubicBezTo>
                    <a:pt x="49" y="10"/>
                    <a:pt x="44" y="19"/>
                    <a:pt x="40" y="19"/>
                  </a:cubicBezTo>
                  <a:cubicBezTo>
                    <a:pt x="40" y="22"/>
                    <a:pt x="41" y="23"/>
                    <a:pt x="40" y="26"/>
                  </a:cubicBezTo>
                  <a:cubicBezTo>
                    <a:pt x="39" y="26"/>
                    <a:pt x="34" y="27"/>
                    <a:pt x="32" y="27"/>
                  </a:cubicBezTo>
                  <a:cubicBezTo>
                    <a:pt x="31" y="30"/>
                    <a:pt x="25" y="43"/>
                    <a:pt x="25" y="43"/>
                  </a:cubicBezTo>
                  <a:cubicBezTo>
                    <a:pt x="23" y="45"/>
                    <a:pt x="19" y="48"/>
                    <a:pt x="16" y="48"/>
                  </a:cubicBezTo>
                  <a:cubicBezTo>
                    <a:pt x="16" y="48"/>
                    <a:pt x="13" y="47"/>
                    <a:pt x="11" y="47"/>
                  </a:cubicBezTo>
                  <a:cubicBezTo>
                    <a:pt x="10" y="47"/>
                    <a:pt x="1" y="44"/>
                    <a:pt x="1" y="43"/>
                  </a:cubicBezTo>
                  <a:cubicBezTo>
                    <a:pt x="1" y="43"/>
                    <a:pt x="0" y="42"/>
                    <a:pt x="0" y="42"/>
                  </a:cubicBezTo>
                  <a:cubicBezTo>
                    <a:pt x="0" y="36"/>
                    <a:pt x="7" y="33"/>
                    <a:pt x="9" y="29"/>
                  </a:cubicBezTo>
                  <a:cubicBezTo>
                    <a:pt x="10" y="28"/>
                    <a:pt x="11" y="26"/>
                    <a:pt x="13" y="26"/>
                  </a:cubicBezTo>
                  <a:cubicBezTo>
                    <a:pt x="18" y="26"/>
                    <a:pt x="22" y="21"/>
                    <a:pt x="25" y="19"/>
                  </a:cubicBezTo>
                  <a:cubicBezTo>
                    <a:pt x="27" y="18"/>
                    <a:pt x="30" y="13"/>
                    <a:pt x="30" y="13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19"/>
            <p:cNvSpPr>
              <a:spLocks/>
            </p:cNvSpPr>
            <p:nvPr/>
          </p:nvSpPr>
          <p:spPr bwMode="auto">
            <a:xfrm>
              <a:off x="9918701" y="5460808"/>
              <a:ext cx="138112" cy="203200"/>
            </a:xfrm>
            <a:custGeom>
              <a:avLst/>
              <a:gdLst>
                <a:gd name="T0" fmla="*/ 12 w 37"/>
                <a:gd name="T1" fmla="*/ 20 h 54"/>
                <a:gd name="T2" fmla="*/ 9 w 37"/>
                <a:gd name="T3" fmla="*/ 16 h 54"/>
                <a:gd name="T4" fmla="*/ 10 w 37"/>
                <a:gd name="T5" fmla="*/ 14 h 54"/>
                <a:gd name="T6" fmla="*/ 0 w 37"/>
                <a:gd name="T7" fmla="*/ 0 h 54"/>
                <a:gd name="T8" fmla="*/ 9 w 37"/>
                <a:gd name="T9" fmla="*/ 6 h 54"/>
                <a:gd name="T10" fmla="*/ 12 w 37"/>
                <a:gd name="T11" fmla="*/ 10 h 54"/>
                <a:gd name="T12" fmla="*/ 11 w 37"/>
                <a:gd name="T13" fmla="*/ 12 h 54"/>
                <a:gd name="T14" fmla="*/ 15 w 37"/>
                <a:gd name="T15" fmla="*/ 19 h 54"/>
                <a:gd name="T16" fmla="*/ 16 w 37"/>
                <a:gd name="T17" fmla="*/ 19 h 54"/>
                <a:gd name="T18" fmla="*/ 18 w 37"/>
                <a:gd name="T19" fmla="*/ 17 h 54"/>
                <a:gd name="T20" fmla="*/ 19 w 37"/>
                <a:gd name="T21" fmla="*/ 17 h 54"/>
                <a:gd name="T22" fmla="*/ 28 w 37"/>
                <a:gd name="T23" fmla="*/ 26 h 54"/>
                <a:gd name="T24" fmla="*/ 35 w 37"/>
                <a:gd name="T25" fmla="*/ 24 h 54"/>
                <a:gd name="T26" fmla="*/ 37 w 37"/>
                <a:gd name="T27" fmla="*/ 25 h 54"/>
                <a:gd name="T28" fmla="*/ 33 w 37"/>
                <a:gd name="T29" fmla="*/ 36 h 54"/>
                <a:gd name="T30" fmla="*/ 32 w 37"/>
                <a:gd name="T31" fmla="*/ 35 h 54"/>
                <a:gd name="T32" fmla="*/ 31 w 37"/>
                <a:gd name="T33" fmla="*/ 36 h 54"/>
                <a:gd name="T34" fmla="*/ 27 w 37"/>
                <a:gd name="T35" fmla="*/ 39 h 54"/>
                <a:gd name="T36" fmla="*/ 27 w 37"/>
                <a:gd name="T37" fmla="*/ 41 h 54"/>
                <a:gd name="T38" fmla="*/ 24 w 37"/>
                <a:gd name="T39" fmla="*/ 46 h 54"/>
                <a:gd name="T40" fmla="*/ 16 w 37"/>
                <a:gd name="T41" fmla="*/ 54 h 54"/>
                <a:gd name="T42" fmla="*/ 12 w 37"/>
                <a:gd name="T43" fmla="*/ 51 h 54"/>
                <a:gd name="T44" fmla="*/ 15 w 37"/>
                <a:gd name="T45" fmla="*/ 44 h 54"/>
                <a:gd name="T46" fmla="*/ 7 w 37"/>
                <a:gd name="T47" fmla="*/ 37 h 54"/>
                <a:gd name="T48" fmla="*/ 10 w 37"/>
                <a:gd name="T49" fmla="*/ 34 h 54"/>
                <a:gd name="T50" fmla="*/ 13 w 37"/>
                <a:gd name="T51" fmla="*/ 25 h 54"/>
                <a:gd name="T52" fmla="*/ 12 w 37"/>
                <a:gd name="T53" fmla="*/ 19 h 54"/>
                <a:gd name="T54" fmla="*/ 12 w 37"/>
                <a:gd name="T55" fmla="*/ 19 h 54"/>
                <a:gd name="T56" fmla="*/ 12 w 37"/>
                <a:gd name="T5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54">
                  <a:moveTo>
                    <a:pt x="12" y="20"/>
                  </a:moveTo>
                  <a:cubicBezTo>
                    <a:pt x="11" y="19"/>
                    <a:pt x="9" y="18"/>
                    <a:pt x="9" y="16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5" y="13"/>
                    <a:pt x="2" y="5"/>
                    <a:pt x="0" y="0"/>
                  </a:cubicBezTo>
                  <a:cubicBezTo>
                    <a:pt x="3" y="4"/>
                    <a:pt x="7" y="4"/>
                    <a:pt x="9" y="6"/>
                  </a:cubicBezTo>
                  <a:cubicBezTo>
                    <a:pt x="10" y="8"/>
                    <a:pt x="10" y="9"/>
                    <a:pt x="12" y="10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3" y="18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7"/>
                    <a:pt x="17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22"/>
                    <a:pt x="22" y="26"/>
                    <a:pt x="28" y="26"/>
                  </a:cubicBezTo>
                  <a:cubicBezTo>
                    <a:pt x="32" y="26"/>
                    <a:pt x="32" y="24"/>
                    <a:pt x="35" y="24"/>
                  </a:cubicBezTo>
                  <a:cubicBezTo>
                    <a:pt x="36" y="24"/>
                    <a:pt x="37" y="24"/>
                    <a:pt x="37" y="25"/>
                  </a:cubicBezTo>
                  <a:cubicBezTo>
                    <a:pt x="34" y="28"/>
                    <a:pt x="35" y="33"/>
                    <a:pt x="33" y="3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1" y="36"/>
                    <a:pt x="31" y="36"/>
                  </a:cubicBezTo>
                  <a:cubicBezTo>
                    <a:pt x="29" y="36"/>
                    <a:pt x="27" y="37"/>
                    <a:pt x="27" y="39"/>
                  </a:cubicBezTo>
                  <a:cubicBezTo>
                    <a:pt x="27" y="39"/>
                    <a:pt x="27" y="40"/>
                    <a:pt x="27" y="41"/>
                  </a:cubicBezTo>
                  <a:cubicBezTo>
                    <a:pt x="27" y="43"/>
                    <a:pt x="25" y="45"/>
                    <a:pt x="24" y="46"/>
                  </a:cubicBezTo>
                  <a:cubicBezTo>
                    <a:pt x="22" y="49"/>
                    <a:pt x="21" y="54"/>
                    <a:pt x="16" y="54"/>
                  </a:cubicBezTo>
                  <a:cubicBezTo>
                    <a:pt x="14" y="54"/>
                    <a:pt x="12" y="52"/>
                    <a:pt x="12" y="51"/>
                  </a:cubicBezTo>
                  <a:cubicBezTo>
                    <a:pt x="12" y="48"/>
                    <a:pt x="15" y="47"/>
                    <a:pt x="15" y="44"/>
                  </a:cubicBezTo>
                  <a:cubicBezTo>
                    <a:pt x="15" y="39"/>
                    <a:pt x="7" y="41"/>
                    <a:pt x="7" y="37"/>
                  </a:cubicBezTo>
                  <a:cubicBezTo>
                    <a:pt x="7" y="35"/>
                    <a:pt x="9" y="35"/>
                    <a:pt x="10" y="34"/>
                  </a:cubicBezTo>
                  <a:cubicBezTo>
                    <a:pt x="12" y="31"/>
                    <a:pt x="13" y="28"/>
                    <a:pt x="13" y="25"/>
                  </a:cubicBezTo>
                  <a:cubicBezTo>
                    <a:pt x="13" y="23"/>
                    <a:pt x="12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20"/>
            <p:cNvSpPr>
              <a:spLocks/>
            </p:cNvSpPr>
            <p:nvPr/>
          </p:nvSpPr>
          <p:spPr bwMode="auto">
            <a:xfrm>
              <a:off x="10023476" y="5014720"/>
              <a:ext cx="30162" cy="22225"/>
            </a:xfrm>
            <a:custGeom>
              <a:avLst/>
              <a:gdLst>
                <a:gd name="T0" fmla="*/ 5 w 8"/>
                <a:gd name="T1" fmla="*/ 0 h 6"/>
                <a:gd name="T2" fmla="*/ 8 w 8"/>
                <a:gd name="T3" fmla="*/ 2 h 6"/>
                <a:gd name="T4" fmla="*/ 8 w 8"/>
                <a:gd name="T5" fmla="*/ 5 h 6"/>
                <a:gd name="T6" fmla="*/ 5 w 8"/>
                <a:gd name="T7" fmla="*/ 6 h 6"/>
                <a:gd name="T8" fmla="*/ 0 w 8"/>
                <a:gd name="T9" fmla="*/ 4 h 6"/>
                <a:gd name="T10" fmla="*/ 5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6" y="1"/>
                    <a:pt x="7" y="2"/>
                    <a:pt x="8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6"/>
                    <a:pt x="5" y="6"/>
                  </a:cubicBezTo>
                  <a:cubicBezTo>
                    <a:pt x="3" y="6"/>
                    <a:pt x="0" y="5"/>
                    <a:pt x="0" y="4"/>
                  </a:cubicBezTo>
                  <a:cubicBezTo>
                    <a:pt x="0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21"/>
            <p:cNvSpPr>
              <a:spLocks/>
            </p:cNvSpPr>
            <p:nvPr/>
          </p:nvSpPr>
          <p:spPr bwMode="auto">
            <a:xfrm>
              <a:off x="10056813" y="4987733"/>
              <a:ext cx="26987" cy="19050"/>
            </a:xfrm>
            <a:custGeom>
              <a:avLst/>
              <a:gdLst>
                <a:gd name="T0" fmla="*/ 7 w 7"/>
                <a:gd name="T1" fmla="*/ 0 h 5"/>
                <a:gd name="T2" fmla="*/ 7 w 7"/>
                <a:gd name="T3" fmla="*/ 2 h 5"/>
                <a:gd name="T4" fmla="*/ 2 w 7"/>
                <a:gd name="T5" fmla="*/ 5 h 5"/>
                <a:gd name="T6" fmla="*/ 0 w 7"/>
                <a:gd name="T7" fmla="*/ 3 h 5"/>
                <a:gd name="T8" fmla="*/ 7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4" y="3"/>
                    <a:pt x="4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93D3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22"/>
            <p:cNvSpPr>
              <a:spLocks/>
            </p:cNvSpPr>
            <p:nvPr/>
          </p:nvSpPr>
          <p:spPr bwMode="auto">
            <a:xfrm>
              <a:off x="8694738" y="4349558"/>
              <a:ext cx="107950" cy="100013"/>
            </a:xfrm>
            <a:custGeom>
              <a:avLst/>
              <a:gdLst>
                <a:gd name="T0" fmla="*/ 24 w 29"/>
                <a:gd name="T1" fmla="*/ 19 h 27"/>
                <a:gd name="T2" fmla="*/ 23 w 29"/>
                <a:gd name="T3" fmla="*/ 18 h 27"/>
                <a:gd name="T4" fmla="*/ 21 w 29"/>
                <a:gd name="T5" fmla="*/ 21 h 27"/>
                <a:gd name="T6" fmla="*/ 24 w 29"/>
                <a:gd name="T7" fmla="*/ 25 h 27"/>
                <a:gd name="T8" fmla="*/ 21 w 29"/>
                <a:gd name="T9" fmla="*/ 27 h 27"/>
                <a:gd name="T10" fmla="*/ 20 w 29"/>
                <a:gd name="T11" fmla="*/ 26 h 27"/>
                <a:gd name="T12" fmla="*/ 18 w 29"/>
                <a:gd name="T13" fmla="*/ 26 h 27"/>
                <a:gd name="T14" fmla="*/ 13 w 29"/>
                <a:gd name="T15" fmla="*/ 19 h 27"/>
                <a:gd name="T16" fmla="*/ 14 w 29"/>
                <a:gd name="T17" fmla="*/ 17 h 27"/>
                <a:gd name="T18" fmla="*/ 13 w 29"/>
                <a:gd name="T19" fmla="*/ 15 h 27"/>
                <a:gd name="T20" fmla="*/ 10 w 29"/>
                <a:gd name="T21" fmla="*/ 15 h 27"/>
                <a:gd name="T22" fmla="*/ 10 w 29"/>
                <a:gd name="T23" fmla="*/ 16 h 27"/>
                <a:gd name="T24" fmla="*/ 8 w 29"/>
                <a:gd name="T25" fmla="*/ 15 h 27"/>
                <a:gd name="T26" fmla="*/ 8 w 29"/>
                <a:gd name="T27" fmla="*/ 16 h 27"/>
                <a:gd name="T28" fmla="*/ 6 w 29"/>
                <a:gd name="T29" fmla="*/ 15 h 27"/>
                <a:gd name="T30" fmla="*/ 1 w 29"/>
                <a:gd name="T31" fmla="*/ 23 h 27"/>
                <a:gd name="T32" fmla="*/ 2 w 29"/>
                <a:gd name="T33" fmla="*/ 18 h 27"/>
                <a:gd name="T34" fmla="*/ 1 w 29"/>
                <a:gd name="T35" fmla="*/ 16 h 27"/>
                <a:gd name="T36" fmla="*/ 2 w 29"/>
                <a:gd name="T37" fmla="*/ 11 h 27"/>
                <a:gd name="T38" fmla="*/ 9 w 29"/>
                <a:gd name="T39" fmla="*/ 7 h 27"/>
                <a:gd name="T40" fmla="*/ 13 w 29"/>
                <a:gd name="T41" fmla="*/ 10 h 27"/>
                <a:gd name="T42" fmla="*/ 14 w 29"/>
                <a:gd name="T43" fmla="*/ 10 h 27"/>
                <a:gd name="T44" fmla="*/ 16 w 29"/>
                <a:gd name="T45" fmla="*/ 8 h 27"/>
                <a:gd name="T46" fmla="*/ 20 w 29"/>
                <a:gd name="T47" fmla="*/ 5 h 27"/>
                <a:gd name="T48" fmla="*/ 21 w 29"/>
                <a:gd name="T49" fmla="*/ 0 h 27"/>
                <a:gd name="T50" fmla="*/ 24 w 29"/>
                <a:gd name="T51" fmla="*/ 2 h 27"/>
                <a:gd name="T52" fmla="*/ 29 w 29"/>
                <a:gd name="T53" fmla="*/ 17 h 27"/>
                <a:gd name="T54" fmla="*/ 27 w 29"/>
                <a:gd name="T55" fmla="*/ 24 h 27"/>
                <a:gd name="T56" fmla="*/ 24 w 29"/>
                <a:gd name="T57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7">
                  <a:moveTo>
                    <a:pt x="24" y="19"/>
                  </a:moveTo>
                  <a:cubicBezTo>
                    <a:pt x="24" y="19"/>
                    <a:pt x="23" y="18"/>
                    <a:pt x="23" y="18"/>
                  </a:cubicBezTo>
                  <a:cubicBezTo>
                    <a:pt x="22" y="19"/>
                    <a:pt x="21" y="19"/>
                    <a:pt x="21" y="21"/>
                  </a:cubicBezTo>
                  <a:cubicBezTo>
                    <a:pt x="21" y="22"/>
                    <a:pt x="24" y="23"/>
                    <a:pt x="24" y="25"/>
                  </a:cubicBezTo>
                  <a:cubicBezTo>
                    <a:pt x="24" y="26"/>
                    <a:pt x="23" y="27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20" y="26"/>
                    <a:pt x="19" y="26"/>
                    <a:pt x="18" y="26"/>
                  </a:cubicBezTo>
                  <a:cubicBezTo>
                    <a:pt x="15" y="26"/>
                    <a:pt x="13" y="23"/>
                    <a:pt x="13" y="19"/>
                  </a:cubicBezTo>
                  <a:cubicBezTo>
                    <a:pt x="13" y="18"/>
                    <a:pt x="13" y="17"/>
                    <a:pt x="14" y="17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9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3" y="16"/>
                    <a:pt x="4" y="23"/>
                    <a:pt x="1" y="23"/>
                  </a:cubicBezTo>
                  <a:cubicBezTo>
                    <a:pt x="0" y="23"/>
                    <a:pt x="2" y="19"/>
                    <a:pt x="2" y="18"/>
                  </a:cubicBezTo>
                  <a:cubicBezTo>
                    <a:pt x="2" y="18"/>
                    <a:pt x="1" y="17"/>
                    <a:pt x="1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6" y="11"/>
                    <a:pt x="5" y="7"/>
                    <a:pt x="9" y="7"/>
                  </a:cubicBezTo>
                  <a:cubicBezTo>
                    <a:pt x="12" y="7"/>
                    <a:pt x="11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9"/>
                    <a:pt x="15" y="8"/>
                    <a:pt x="16" y="8"/>
                  </a:cubicBezTo>
                  <a:cubicBezTo>
                    <a:pt x="16" y="5"/>
                    <a:pt x="20" y="6"/>
                    <a:pt x="20" y="5"/>
                  </a:cubicBezTo>
                  <a:cubicBezTo>
                    <a:pt x="21" y="3"/>
                    <a:pt x="21" y="1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6" y="3"/>
                    <a:pt x="29" y="15"/>
                    <a:pt x="29" y="17"/>
                  </a:cubicBezTo>
                  <a:cubicBezTo>
                    <a:pt x="29" y="19"/>
                    <a:pt x="27" y="20"/>
                    <a:pt x="27" y="24"/>
                  </a:cubicBezTo>
                  <a:cubicBezTo>
                    <a:pt x="26" y="23"/>
                    <a:pt x="24" y="19"/>
                    <a:pt x="24" y="1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23"/>
            <p:cNvSpPr>
              <a:spLocks/>
            </p:cNvSpPr>
            <p:nvPr/>
          </p:nvSpPr>
          <p:spPr bwMode="auto">
            <a:xfrm>
              <a:off x="8593138" y="4322570"/>
              <a:ext cx="52387" cy="55563"/>
            </a:xfrm>
            <a:custGeom>
              <a:avLst/>
              <a:gdLst>
                <a:gd name="T0" fmla="*/ 1 w 14"/>
                <a:gd name="T1" fmla="*/ 15 h 15"/>
                <a:gd name="T2" fmla="*/ 0 w 14"/>
                <a:gd name="T3" fmla="*/ 15 h 15"/>
                <a:gd name="T4" fmla="*/ 11 w 14"/>
                <a:gd name="T5" fmla="*/ 2 h 15"/>
                <a:gd name="T6" fmla="*/ 12 w 14"/>
                <a:gd name="T7" fmla="*/ 0 h 15"/>
                <a:gd name="T8" fmla="*/ 14 w 14"/>
                <a:gd name="T9" fmla="*/ 3 h 15"/>
                <a:gd name="T10" fmla="*/ 12 w 14"/>
                <a:gd name="T11" fmla="*/ 4 h 15"/>
                <a:gd name="T12" fmla="*/ 9 w 14"/>
                <a:gd name="T13" fmla="*/ 6 h 15"/>
                <a:gd name="T14" fmla="*/ 1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2" y="9"/>
                    <a:pt x="9" y="7"/>
                    <a:pt x="11" y="2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2" y="2"/>
                    <a:pt x="13" y="2"/>
                    <a:pt x="14" y="3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6"/>
                    <a:pt x="10" y="6"/>
                    <a:pt x="9" y="6"/>
                  </a:cubicBezTo>
                  <a:cubicBezTo>
                    <a:pt x="8" y="11"/>
                    <a:pt x="4" y="13"/>
                    <a:pt x="1" y="1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24"/>
            <p:cNvSpPr>
              <a:spLocks/>
            </p:cNvSpPr>
            <p:nvPr/>
          </p:nvSpPr>
          <p:spPr bwMode="auto">
            <a:xfrm>
              <a:off x="8634413" y="4135245"/>
              <a:ext cx="104775" cy="149225"/>
            </a:xfrm>
            <a:custGeom>
              <a:avLst/>
              <a:gdLst>
                <a:gd name="T0" fmla="*/ 2 w 28"/>
                <a:gd name="T1" fmla="*/ 16 h 40"/>
                <a:gd name="T2" fmla="*/ 3 w 28"/>
                <a:gd name="T3" fmla="*/ 10 h 40"/>
                <a:gd name="T4" fmla="*/ 2 w 28"/>
                <a:gd name="T5" fmla="*/ 4 h 40"/>
                <a:gd name="T6" fmla="*/ 4 w 28"/>
                <a:gd name="T7" fmla="*/ 0 h 40"/>
                <a:gd name="T8" fmla="*/ 8 w 28"/>
                <a:gd name="T9" fmla="*/ 4 h 40"/>
                <a:gd name="T10" fmla="*/ 11 w 28"/>
                <a:gd name="T11" fmla="*/ 2 h 40"/>
                <a:gd name="T12" fmla="*/ 11 w 28"/>
                <a:gd name="T13" fmla="*/ 3 h 40"/>
                <a:gd name="T14" fmla="*/ 11 w 28"/>
                <a:gd name="T15" fmla="*/ 4 h 40"/>
                <a:gd name="T16" fmla="*/ 14 w 28"/>
                <a:gd name="T17" fmla="*/ 13 h 40"/>
                <a:gd name="T18" fmla="*/ 10 w 28"/>
                <a:gd name="T19" fmla="*/ 22 h 40"/>
                <a:gd name="T20" fmla="*/ 15 w 28"/>
                <a:gd name="T21" fmla="*/ 31 h 40"/>
                <a:gd name="T22" fmla="*/ 15 w 28"/>
                <a:gd name="T23" fmla="*/ 30 h 40"/>
                <a:gd name="T24" fmla="*/ 17 w 28"/>
                <a:gd name="T25" fmla="*/ 28 h 40"/>
                <a:gd name="T26" fmla="*/ 22 w 28"/>
                <a:gd name="T27" fmla="*/ 33 h 40"/>
                <a:gd name="T28" fmla="*/ 23 w 28"/>
                <a:gd name="T29" fmla="*/ 32 h 40"/>
                <a:gd name="T30" fmla="*/ 25 w 28"/>
                <a:gd name="T31" fmla="*/ 32 h 40"/>
                <a:gd name="T32" fmla="*/ 23 w 28"/>
                <a:gd name="T33" fmla="*/ 35 h 40"/>
                <a:gd name="T34" fmla="*/ 25 w 28"/>
                <a:gd name="T35" fmla="*/ 35 h 40"/>
                <a:gd name="T36" fmla="*/ 28 w 28"/>
                <a:gd name="T37" fmla="*/ 37 h 40"/>
                <a:gd name="T38" fmla="*/ 28 w 28"/>
                <a:gd name="T39" fmla="*/ 39 h 40"/>
                <a:gd name="T40" fmla="*/ 27 w 28"/>
                <a:gd name="T41" fmla="*/ 40 h 40"/>
                <a:gd name="T42" fmla="*/ 26 w 28"/>
                <a:gd name="T43" fmla="*/ 38 h 40"/>
                <a:gd name="T44" fmla="*/ 18 w 28"/>
                <a:gd name="T45" fmla="*/ 32 h 40"/>
                <a:gd name="T46" fmla="*/ 18 w 28"/>
                <a:gd name="T47" fmla="*/ 36 h 40"/>
                <a:gd name="T48" fmla="*/ 13 w 28"/>
                <a:gd name="T49" fmla="*/ 31 h 40"/>
                <a:gd name="T50" fmla="*/ 9 w 28"/>
                <a:gd name="T51" fmla="*/ 32 h 40"/>
                <a:gd name="T52" fmla="*/ 6 w 28"/>
                <a:gd name="T53" fmla="*/ 30 h 40"/>
                <a:gd name="T54" fmla="*/ 7 w 28"/>
                <a:gd name="T55" fmla="*/ 28 h 40"/>
                <a:gd name="T56" fmla="*/ 7 w 28"/>
                <a:gd name="T57" fmla="*/ 26 h 40"/>
                <a:gd name="T58" fmla="*/ 6 w 28"/>
                <a:gd name="T59" fmla="*/ 26 h 40"/>
                <a:gd name="T60" fmla="*/ 5 w 28"/>
                <a:gd name="T61" fmla="*/ 27 h 40"/>
                <a:gd name="T62" fmla="*/ 0 w 28"/>
                <a:gd name="T63" fmla="*/ 23 h 40"/>
                <a:gd name="T64" fmla="*/ 2 w 28"/>
                <a:gd name="T65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40">
                  <a:moveTo>
                    <a:pt x="2" y="16"/>
                  </a:moveTo>
                  <a:cubicBezTo>
                    <a:pt x="2" y="15"/>
                    <a:pt x="3" y="12"/>
                    <a:pt x="3" y="10"/>
                  </a:cubicBezTo>
                  <a:cubicBezTo>
                    <a:pt x="3" y="8"/>
                    <a:pt x="2" y="7"/>
                    <a:pt x="2" y="4"/>
                  </a:cubicBezTo>
                  <a:cubicBezTo>
                    <a:pt x="2" y="2"/>
                    <a:pt x="3" y="0"/>
                    <a:pt x="4" y="0"/>
                  </a:cubicBezTo>
                  <a:cubicBezTo>
                    <a:pt x="6" y="0"/>
                    <a:pt x="6" y="4"/>
                    <a:pt x="8" y="4"/>
                  </a:cubicBezTo>
                  <a:cubicBezTo>
                    <a:pt x="9" y="4"/>
                    <a:pt x="10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1" y="7"/>
                    <a:pt x="14" y="10"/>
                    <a:pt x="14" y="13"/>
                  </a:cubicBezTo>
                  <a:cubicBezTo>
                    <a:pt x="14" y="18"/>
                    <a:pt x="10" y="18"/>
                    <a:pt x="10" y="22"/>
                  </a:cubicBezTo>
                  <a:cubicBezTo>
                    <a:pt x="10" y="25"/>
                    <a:pt x="13" y="30"/>
                    <a:pt x="15" y="31"/>
                  </a:cubicBezTo>
                  <a:cubicBezTo>
                    <a:pt x="15" y="31"/>
                    <a:pt x="15" y="30"/>
                    <a:pt x="15" y="30"/>
                  </a:cubicBezTo>
                  <a:cubicBezTo>
                    <a:pt x="15" y="29"/>
                    <a:pt x="16" y="28"/>
                    <a:pt x="17" y="28"/>
                  </a:cubicBezTo>
                  <a:cubicBezTo>
                    <a:pt x="20" y="29"/>
                    <a:pt x="20" y="33"/>
                    <a:pt x="22" y="33"/>
                  </a:cubicBezTo>
                  <a:cubicBezTo>
                    <a:pt x="22" y="33"/>
                    <a:pt x="23" y="32"/>
                    <a:pt x="23" y="32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4" y="33"/>
                    <a:pt x="23" y="34"/>
                    <a:pt x="23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5" y="36"/>
                    <a:pt x="26" y="37"/>
                    <a:pt x="28" y="37"/>
                  </a:cubicBezTo>
                  <a:cubicBezTo>
                    <a:pt x="28" y="38"/>
                    <a:pt x="28" y="38"/>
                    <a:pt x="28" y="39"/>
                  </a:cubicBezTo>
                  <a:cubicBezTo>
                    <a:pt x="27" y="39"/>
                    <a:pt x="27" y="40"/>
                    <a:pt x="27" y="40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4" y="36"/>
                    <a:pt x="20" y="34"/>
                    <a:pt x="18" y="32"/>
                  </a:cubicBezTo>
                  <a:cubicBezTo>
                    <a:pt x="17" y="33"/>
                    <a:pt x="18" y="34"/>
                    <a:pt x="18" y="36"/>
                  </a:cubicBezTo>
                  <a:cubicBezTo>
                    <a:pt x="16" y="36"/>
                    <a:pt x="15" y="31"/>
                    <a:pt x="13" y="31"/>
                  </a:cubicBezTo>
                  <a:cubicBezTo>
                    <a:pt x="11" y="31"/>
                    <a:pt x="10" y="33"/>
                    <a:pt x="9" y="32"/>
                  </a:cubicBezTo>
                  <a:cubicBezTo>
                    <a:pt x="8" y="32"/>
                    <a:pt x="6" y="31"/>
                    <a:pt x="6" y="30"/>
                  </a:cubicBezTo>
                  <a:cubicBezTo>
                    <a:pt x="6" y="28"/>
                    <a:pt x="7" y="28"/>
                    <a:pt x="7" y="2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5" y="27"/>
                    <a:pt x="5" y="27"/>
                  </a:cubicBezTo>
                  <a:cubicBezTo>
                    <a:pt x="4" y="27"/>
                    <a:pt x="0" y="24"/>
                    <a:pt x="0" y="23"/>
                  </a:cubicBezTo>
                  <a:cubicBezTo>
                    <a:pt x="0" y="20"/>
                    <a:pt x="0" y="16"/>
                    <a:pt x="2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25"/>
            <p:cNvSpPr>
              <a:spLocks/>
            </p:cNvSpPr>
            <p:nvPr/>
          </p:nvSpPr>
          <p:spPr bwMode="auto">
            <a:xfrm>
              <a:off x="8739188" y="4284470"/>
              <a:ext cx="38100" cy="60325"/>
            </a:xfrm>
            <a:custGeom>
              <a:avLst/>
              <a:gdLst>
                <a:gd name="T0" fmla="*/ 9 w 10"/>
                <a:gd name="T1" fmla="*/ 11 h 16"/>
                <a:gd name="T2" fmla="*/ 6 w 10"/>
                <a:gd name="T3" fmla="*/ 10 h 16"/>
                <a:gd name="T4" fmla="*/ 8 w 10"/>
                <a:gd name="T5" fmla="*/ 14 h 16"/>
                <a:gd name="T6" fmla="*/ 7 w 10"/>
                <a:gd name="T7" fmla="*/ 16 h 16"/>
                <a:gd name="T8" fmla="*/ 6 w 10"/>
                <a:gd name="T9" fmla="*/ 16 h 16"/>
                <a:gd name="T10" fmla="*/ 5 w 10"/>
                <a:gd name="T11" fmla="*/ 13 h 16"/>
                <a:gd name="T12" fmla="*/ 5 w 10"/>
                <a:gd name="T13" fmla="*/ 12 h 16"/>
                <a:gd name="T14" fmla="*/ 2 w 10"/>
                <a:gd name="T15" fmla="*/ 9 h 16"/>
                <a:gd name="T16" fmla="*/ 2 w 10"/>
                <a:gd name="T17" fmla="*/ 8 h 16"/>
                <a:gd name="T18" fmla="*/ 4 w 10"/>
                <a:gd name="T19" fmla="*/ 8 h 16"/>
                <a:gd name="T20" fmla="*/ 5 w 10"/>
                <a:gd name="T21" fmla="*/ 7 h 16"/>
                <a:gd name="T22" fmla="*/ 0 w 10"/>
                <a:gd name="T23" fmla="*/ 1 h 16"/>
                <a:gd name="T24" fmla="*/ 2 w 10"/>
                <a:gd name="T25" fmla="*/ 0 h 16"/>
                <a:gd name="T26" fmla="*/ 7 w 10"/>
                <a:gd name="T27" fmla="*/ 1 h 16"/>
                <a:gd name="T28" fmla="*/ 7 w 10"/>
                <a:gd name="T29" fmla="*/ 3 h 16"/>
                <a:gd name="T30" fmla="*/ 8 w 10"/>
                <a:gd name="T31" fmla="*/ 3 h 16"/>
                <a:gd name="T32" fmla="*/ 8 w 10"/>
                <a:gd name="T33" fmla="*/ 6 h 16"/>
                <a:gd name="T34" fmla="*/ 10 w 10"/>
                <a:gd name="T35" fmla="*/ 8 h 16"/>
                <a:gd name="T36" fmla="*/ 9 w 10"/>
                <a:gd name="T3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6">
                  <a:moveTo>
                    <a:pt x="9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4" y="16"/>
                    <a:pt x="4" y="14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2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4"/>
                    <a:pt x="1" y="3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4" y="0"/>
                    <a:pt x="5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4"/>
                    <a:pt x="8" y="6"/>
                    <a:pt x="8" y="6"/>
                  </a:cubicBezTo>
                  <a:cubicBezTo>
                    <a:pt x="8" y="6"/>
                    <a:pt x="9" y="8"/>
                    <a:pt x="10" y="8"/>
                  </a:cubicBezTo>
                  <a:cubicBezTo>
                    <a:pt x="9" y="9"/>
                    <a:pt x="9" y="10"/>
                    <a:pt x="9" y="11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26"/>
            <p:cNvSpPr>
              <a:spLocks/>
            </p:cNvSpPr>
            <p:nvPr/>
          </p:nvSpPr>
          <p:spPr bwMode="auto">
            <a:xfrm>
              <a:off x="8689976" y="4300345"/>
              <a:ext cx="26987" cy="36513"/>
            </a:xfrm>
            <a:custGeom>
              <a:avLst/>
              <a:gdLst>
                <a:gd name="T0" fmla="*/ 1 w 7"/>
                <a:gd name="T1" fmla="*/ 0 h 10"/>
                <a:gd name="T2" fmla="*/ 7 w 7"/>
                <a:gd name="T3" fmla="*/ 4 h 10"/>
                <a:gd name="T4" fmla="*/ 1 w 7"/>
                <a:gd name="T5" fmla="*/ 10 h 10"/>
                <a:gd name="T6" fmla="*/ 0 w 7"/>
                <a:gd name="T7" fmla="*/ 1 h 10"/>
                <a:gd name="T8" fmla="*/ 1 w 7"/>
                <a:gd name="T9" fmla="*/ 0 h 10"/>
                <a:gd name="T10" fmla="*/ 2 w 7"/>
                <a:gd name="T11" fmla="*/ 1 h 10"/>
                <a:gd name="T12" fmla="*/ 1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1" y="0"/>
                  </a:moveTo>
                  <a:cubicBezTo>
                    <a:pt x="2" y="1"/>
                    <a:pt x="7" y="2"/>
                    <a:pt x="7" y="4"/>
                  </a:cubicBezTo>
                  <a:cubicBezTo>
                    <a:pt x="7" y="7"/>
                    <a:pt x="3" y="9"/>
                    <a:pt x="1" y="10"/>
                  </a:cubicBezTo>
                  <a:cubicBezTo>
                    <a:pt x="1" y="7"/>
                    <a:pt x="0" y="3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27"/>
            <p:cNvSpPr>
              <a:spLocks/>
            </p:cNvSpPr>
            <p:nvPr/>
          </p:nvSpPr>
          <p:spPr bwMode="auto">
            <a:xfrm>
              <a:off x="8705851" y="4322570"/>
              <a:ext cx="25400" cy="49213"/>
            </a:xfrm>
            <a:custGeom>
              <a:avLst/>
              <a:gdLst>
                <a:gd name="T0" fmla="*/ 7 w 7"/>
                <a:gd name="T1" fmla="*/ 3 h 13"/>
                <a:gd name="T2" fmla="*/ 5 w 7"/>
                <a:gd name="T3" fmla="*/ 9 h 13"/>
                <a:gd name="T4" fmla="*/ 6 w 7"/>
                <a:gd name="T5" fmla="*/ 12 h 13"/>
                <a:gd name="T6" fmla="*/ 5 w 7"/>
                <a:gd name="T7" fmla="*/ 13 h 13"/>
                <a:gd name="T8" fmla="*/ 0 w 7"/>
                <a:gd name="T9" fmla="*/ 8 h 13"/>
                <a:gd name="T10" fmla="*/ 2 w 7"/>
                <a:gd name="T11" fmla="*/ 6 h 13"/>
                <a:gd name="T12" fmla="*/ 4 w 7"/>
                <a:gd name="T13" fmla="*/ 1 h 13"/>
                <a:gd name="T14" fmla="*/ 7 w 7"/>
                <a:gd name="T1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7" y="3"/>
                  </a:moveTo>
                  <a:cubicBezTo>
                    <a:pt x="7" y="5"/>
                    <a:pt x="5" y="7"/>
                    <a:pt x="5" y="9"/>
                  </a:cubicBezTo>
                  <a:cubicBezTo>
                    <a:pt x="5" y="11"/>
                    <a:pt x="6" y="11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4" y="13"/>
                    <a:pt x="0" y="9"/>
                    <a:pt x="0" y="8"/>
                  </a:cubicBezTo>
                  <a:cubicBezTo>
                    <a:pt x="0" y="7"/>
                    <a:pt x="2" y="6"/>
                    <a:pt x="2" y="6"/>
                  </a:cubicBezTo>
                  <a:cubicBezTo>
                    <a:pt x="2" y="6"/>
                    <a:pt x="3" y="1"/>
                    <a:pt x="4" y="1"/>
                  </a:cubicBezTo>
                  <a:cubicBezTo>
                    <a:pt x="6" y="0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28"/>
            <p:cNvSpPr>
              <a:spLocks/>
            </p:cNvSpPr>
            <p:nvPr/>
          </p:nvSpPr>
          <p:spPr bwMode="auto">
            <a:xfrm>
              <a:off x="8728076" y="4325745"/>
              <a:ext cx="14287" cy="26988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7 h 7"/>
                <a:gd name="T4" fmla="*/ 0 w 4"/>
                <a:gd name="T5" fmla="*/ 7 h 7"/>
                <a:gd name="T6" fmla="*/ 2 w 4"/>
                <a:gd name="T7" fmla="*/ 0 h 7"/>
                <a:gd name="T8" fmla="*/ 4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4"/>
                    <a:pt x="1" y="4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1" y="5"/>
                    <a:pt x="2" y="4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29"/>
            <p:cNvSpPr>
              <a:spLocks/>
            </p:cNvSpPr>
            <p:nvPr/>
          </p:nvSpPr>
          <p:spPr bwMode="auto">
            <a:xfrm>
              <a:off x="8736013" y="4344795"/>
              <a:ext cx="17462" cy="15875"/>
            </a:xfrm>
            <a:custGeom>
              <a:avLst/>
              <a:gdLst>
                <a:gd name="T0" fmla="*/ 5 w 5"/>
                <a:gd name="T1" fmla="*/ 0 h 4"/>
                <a:gd name="T2" fmla="*/ 1 w 5"/>
                <a:gd name="T3" fmla="*/ 4 h 4"/>
                <a:gd name="T4" fmla="*/ 0 w 5"/>
                <a:gd name="T5" fmla="*/ 3 h 4"/>
                <a:gd name="T6" fmla="*/ 2 w 5"/>
                <a:gd name="T7" fmla="*/ 0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3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1"/>
                    <a:pt x="5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30"/>
            <p:cNvSpPr>
              <a:spLocks/>
            </p:cNvSpPr>
            <p:nvPr/>
          </p:nvSpPr>
          <p:spPr bwMode="auto">
            <a:xfrm>
              <a:off x="8716963" y="4284470"/>
              <a:ext cx="19050" cy="22225"/>
            </a:xfrm>
            <a:custGeom>
              <a:avLst/>
              <a:gdLst>
                <a:gd name="T0" fmla="*/ 0 w 5"/>
                <a:gd name="T1" fmla="*/ 3 h 6"/>
                <a:gd name="T2" fmla="*/ 0 w 5"/>
                <a:gd name="T3" fmla="*/ 0 h 6"/>
                <a:gd name="T4" fmla="*/ 2 w 5"/>
                <a:gd name="T5" fmla="*/ 0 h 6"/>
                <a:gd name="T6" fmla="*/ 5 w 5"/>
                <a:gd name="T7" fmla="*/ 5 h 6"/>
                <a:gd name="T8" fmla="*/ 3 w 5"/>
                <a:gd name="T9" fmla="*/ 3 h 6"/>
                <a:gd name="T10" fmla="*/ 0 w 5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5" y="2"/>
                    <a:pt x="5" y="5"/>
                  </a:cubicBezTo>
                  <a:cubicBezTo>
                    <a:pt x="5" y="6"/>
                    <a:pt x="3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31"/>
            <p:cNvSpPr>
              <a:spLocks/>
            </p:cNvSpPr>
            <p:nvPr/>
          </p:nvSpPr>
          <p:spPr bwMode="auto">
            <a:xfrm>
              <a:off x="8651876" y="4262245"/>
              <a:ext cx="30162" cy="26988"/>
            </a:xfrm>
            <a:custGeom>
              <a:avLst/>
              <a:gdLst>
                <a:gd name="T0" fmla="*/ 6 w 8"/>
                <a:gd name="T1" fmla="*/ 7 h 7"/>
                <a:gd name="T2" fmla="*/ 0 w 8"/>
                <a:gd name="T3" fmla="*/ 0 h 7"/>
                <a:gd name="T4" fmla="*/ 2 w 8"/>
                <a:gd name="T5" fmla="*/ 0 h 7"/>
                <a:gd name="T6" fmla="*/ 7 w 8"/>
                <a:gd name="T7" fmla="*/ 3 h 7"/>
                <a:gd name="T8" fmla="*/ 6 w 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7" y="1"/>
                    <a:pt x="7" y="3"/>
                  </a:cubicBezTo>
                  <a:cubicBezTo>
                    <a:pt x="8" y="5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32"/>
            <p:cNvSpPr>
              <a:spLocks/>
            </p:cNvSpPr>
            <p:nvPr/>
          </p:nvSpPr>
          <p:spPr bwMode="auto">
            <a:xfrm>
              <a:off x="8682038" y="4265420"/>
              <a:ext cx="7937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33"/>
            <p:cNvSpPr>
              <a:spLocks/>
            </p:cNvSpPr>
            <p:nvPr/>
          </p:nvSpPr>
          <p:spPr bwMode="auto">
            <a:xfrm>
              <a:off x="8640763" y="3957445"/>
              <a:ext cx="53975" cy="76200"/>
            </a:xfrm>
            <a:custGeom>
              <a:avLst/>
              <a:gdLst>
                <a:gd name="T0" fmla="*/ 4 w 14"/>
                <a:gd name="T1" fmla="*/ 20 h 20"/>
                <a:gd name="T2" fmla="*/ 0 w 14"/>
                <a:gd name="T3" fmla="*/ 14 h 20"/>
                <a:gd name="T4" fmla="*/ 8 w 14"/>
                <a:gd name="T5" fmla="*/ 0 h 20"/>
                <a:gd name="T6" fmla="*/ 4 w 1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4" y="20"/>
                  </a:moveTo>
                  <a:cubicBezTo>
                    <a:pt x="0" y="20"/>
                    <a:pt x="0" y="17"/>
                    <a:pt x="0" y="14"/>
                  </a:cubicBezTo>
                  <a:cubicBezTo>
                    <a:pt x="0" y="9"/>
                    <a:pt x="5" y="0"/>
                    <a:pt x="8" y="0"/>
                  </a:cubicBezTo>
                  <a:cubicBezTo>
                    <a:pt x="14" y="0"/>
                    <a:pt x="9" y="20"/>
                    <a:pt x="4" y="2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34"/>
            <p:cNvSpPr>
              <a:spLocks/>
            </p:cNvSpPr>
            <p:nvPr/>
          </p:nvSpPr>
          <p:spPr bwMode="auto">
            <a:xfrm>
              <a:off x="8359776" y="4089208"/>
              <a:ext cx="60325" cy="52388"/>
            </a:xfrm>
            <a:custGeom>
              <a:avLst/>
              <a:gdLst>
                <a:gd name="T0" fmla="*/ 1 w 16"/>
                <a:gd name="T1" fmla="*/ 6 h 14"/>
                <a:gd name="T2" fmla="*/ 14 w 16"/>
                <a:gd name="T3" fmla="*/ 0 h 14"/>
                <a:gd name="T4" fmla="*/ 16 w 16"/>
                <a:gd name="T5" fmla="*/ 4 h 14"/>
                <a:gd name="T6" fmla="*/ 6 w 16"/>
                <a:gd name="T7" fmla="*/ 14 h 14"/>
                <a:gd name="T8" fmla="*/ 1 w 16"/>
                <a:gd name="T9" fmla="*/ 9 h 14"/>
                <a:gd name="T10" fmla="*/ 1 w 16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1" y="6"/>
                  </a:moveTo>
                  <a:cubicBezTo>
                    <a:pt x="3" y="6"/>
                    <a:pt x="11" y="0"/>
                    <a:pt x="14" y="0"/>
                  </a:cubicBezTo>
                  <a:cubicBezTo>
                    <a:pt x="15" y="0"/>
                    <a:pt x="16" y="2"/>
                    <a:pt x="16" y="4"/>
                  </a:cubicBezTo>
                  <a:cubicBezTo>
                    <a:pt x="16" y="7"/>
                    <a:pt x="9" y="14"/>
                    <a:pt x="6" y="14"/>
                  </a:cubicBezTo>
                  <a:cubicBezTo>
                    <a:pt x="3" y="14"/>
                    <a:pt x="1" y="12"/>
                    <a:pt x="1" y="9"/>
                  </a:cubicBezTo>
                  <a:cubicBezTo>
                    <a:pt x="1" y="8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35"/>
            <p:cNvSpPr>
              <a:spLocks/>
            </p:cNvSpPr>
            <p:nvPr/>
          </p:nvSpPr>
          <p:spPr bwMode="auto">
            <a:xfrm>
              <a:off x="8101013" y="4006658"/>
              <a:ext cx="280987" cy="549275"/>
            </a:xfrm>
            <a:custGeom>
              <a:avLst/>
              <a:gdLst>
                <a:gd name="T0" fmla="*/ 6 w 75"/>
                <a:gd name="T1" fmla="*/ 89 h 146"/>
                <a:gd name="T2" fmla="*/ 11 w 75"/>
                <a:gd name="T3" fmla="*/ 78 h 146"/>
                <a:gd name="T4" fmla="*/ 12 w 75"/>
                <a:gd name="T5" fmla="*/ 76 h 146"/>
                <a:gd name="T6" fmla="*/ 8 w 75"/>
                <a:gd name="T7" fmla="*/ 62 h 146"/>
                <a:gd name="T8" fmla="*/ 4 w 75"/>
                <a:gd name="T9" fmla="*/ 57 h 146"/>
                <a:gd name="T10" fmla="*/ 4 w 75"/>
                <a:gd name="T11" fmla="*/ 55 h 146"/>
                <a:gd name="T12" fmla="*/ 4 w 75"/>
                <a:gd name="T13" fmla="*/ 55 h 146"/>
                <a:gd name="T14" fmla="*/ 6 w 75"/>
                <a:gd name="T15" fmla="*/ 50 h 146"/>
                <a:gd name="T16" fmla="*/ 4 w 75"/>
                <a:gd name="T17" fmla="*/ 40 h 146"/>
                <a:gd name="T18" fmla="*/ 0 w 75"/>
                <a:gd name="T19" fmla="*/ 34 h 146"/>
                <a:gd name="T20" fmla="*/ 4 w 75"/>
                <a:gd name="T21" fmla="*/ 25 h 146"/>
                <a:gd name="T22" fmla="*/ 9 w 75"/>
                <a:gd name="T23" fmla="*/ 23 h 146"/>
                <a:gd name="T24" fmla="*/ 23 w 75"/>
                <a:gd name="T25" fmla="*/ 10 h 146"/>
                <a:gd name="T26" fmla="*/ 24 w 75"/>
                <a:gd name="T27" fmla="*/ 10 h 146"/>
                <a:gd name="T28" fmla="*/ 25 w 75"/>
                <a:gd name="T29" fmla="*/ 13 h 146"/>
                <a:gd name="T30" fmla="*/ 27 w 75"/>
                <a:gd name="T31" fmla="*/ 11 h 146"/>
                <a:gd name="T32" fmla="*/ 27 w 75"/>
                <a:gd name="T33" fmla="*/ 5 h 146"/>
                <a:gd name="T34" fmla="*/ 33 w 75"/>
                <a:gd name="T35" fmla="*/ 4 h 146"/>
                <a:gd name="T36" fmla="*/ 40 w 75"/>
                <a:gd name="T37" fmla="*/ 4 h 146"/>
                <a:gd name="T38" fmla="*/ 49 w 75"/>
                <a:gd name="T39" fmla="*/ 0 h 146"/>
                <a:gd name="T40" fmla="*/ 59 w 75"/>
                <a:gd name="T41" fmla="*/ 3 h 146"/>
                <a:gd name="T42" fmla="*/ 67 w 75"/>
                <a:gd name="T43" fmla="*/ 12 h 146"/>
                <a:gd name="T44" fmla="*/ 51 w 75"/>
                <a:gd name="T45" fmla="*/ 30 h 146"/>
                <a:gd name="T46" fmla="*/ 53 w 75"/>
                <a:gd name="T47" fmla="*/ 34 h 146"/>
                <a:gd name="T48" fmla="*/ 66 w 75"/>
                <a:gd name="T49" fmla="*/ 48 h 146"/>
                <a:gd name="T50" fmla="*/ 75 w 75"/>
                <a:gd name="T51" fmla="*/ 69 h 146"/>
                <a:gd name="T52" fmla="*/ 73 w 75"/>
                <a:gd name="T53" fmla="*/ 81 h 146"/>
                <a:gd name="T54" fmla="*/ 59 w 75"/>
                <a:gd name="T55" fmla="*/ 88 h 146"/>
                <a:gd name="T56" fmla="*/ 54 w 75"/>
                <a:gd name="T57" fmla="*/ 93 h 146"/>
                <a:gd name="T58" fmla="*/ 53 w 75"/>
                <a:gd name="T59" fmla="*/ 91 h 146"/>
                <a:gd name="T60" fmla="*/ 53 w 75"/>
                <a:gd name="T61" fmla="*/ 93 h 146"/>
                <a:gd name="T62" fmla="*/ 48 w 75"/>
                <a:gd name="T63" fmla="*/ 99 h 146"/>
                <a:gd name="T64" fmla="*/ 46 w 75"/>
                <a:gd name="T65" fmla="*/ 95 h 146"/>
                <a:gd name="T66" fmla="*/ 47 w 75"/>
                <a:gd name="T67" fmla="*/ 91 h 146"/>
                <a:gd name="T68" fmla="*/ 45 w 75"/>
                <a:gd name="T69" fmla="*/ 88 h 146"/>
                <a:gd name="T70" fmla="*/ 37 w 75"/>
                <a:gd name="T71" fmla="*/ 83 h 146"/>
                <a:gd name="T72" fmla="*/ 32 w 75"/>
                <a:gd name="T73" fmla="*/ 77 h 146"/>
                <a:gd name="T74" fmla="*/ 22 w 75"/>
                <a:gd name="T75" fmla="*/ 73 h 146"/>
                <a:gd name="T76" fmla="*/ 21 w 75"/>
                <a:gd name="T77" fmla="*/ 70 h 146"/>
                <a:gd name="T78" fmla="*/ 15 w 75"/>
                <a:gd name="T79" fmla="*/ 67 h 146"/>
                <a:gd name="T80" fmla="*/ 14 w 75"/>
                <a:gd name="T81" fmla="*/ 69 h 146"/>
                <a:gd name="T82" fmla="*/ 15 w 75"/>
                <a:gd name="T83" fmla="*/ 74 h 146"/>
                <a:gd name="T84" fmla="*/ 8 w 75"/>
                <a:gd name="T85" fmla="*/ 88 h 146"/>
                <a:gd name="T86" fmla="*/ 16 w 75"/>
                <a:gd name="T87" fmla="*/ 99 h 146"/>
                <a:gd name="T88" fmla="*/ 15 w 75"/>
                <a:gd name="T89" fmla="*/ 99 h 146"/>
                <a:gd name="T90" fmla="*/ 18 w 75"/>
                <a:gd name="T91" fmla="*/ 107 h 146"/>
                <a:gd name="T92" fmla="*/ 37 w 75"/>
                <a:gd name="T93" fmla="*/ 125 h 146"/>
                <a:gd name="T94" fmla="*/ 37 w 75"/>
                <a:gd name="T95" fmla="*/ 130 h 146"/>
                <a:gd name="T96" fmla="*/ 41 w 75"/>
                <a:gd name="T97" fmla="*/ 138 h 146"/>
                <a:gd name="T98" fmla="*/ 43 w 75"/>
                <a:gd name="T99" fmla="*/ 144 h 146"/>
                <a:gd name="T100" fmla="*/ 40 w 75"/>
                <a:gd name="T101" fmla="*/ 145 h 146"/>
                <a:gd name="T102" fmla="*/ 38 w 75"/>
                <a:gd name="T103" fmla="*/ 146 h 146"/>
                <a:gd name="T104" fmla="*/ 34 w 75"/>
                <a:gd name="T105" fmla="*/ 144 h 146"/>
                <a:gd name="T106" fmla="*/ 19 w 75"/>
                <a:gd name="T107" fmla="*/ 127 h 146"/>
                <a:gd name="T108" fmla="*/ 14 w 75"/>
                <a:gd name="T109" fmla="*/ 110 h 146"/>
                <a:gd name="T110" fmla="*/ 7 w 75"/>
                <a:gd name="T111" fmla="*/ 99 h 146"/>
                <a:gd name="T112" fmla="*/ 4 w 75"/>
                <a:gd name="T113" fmla="*/ 99 h 146"/>
                <a:gd name="T114" fmla="*/ 4 w 75"/>
                <a:gd name="T115" fmla="*/ 98 h 146"/>
                <a:gd name="T116" fmla="*/ 5 w 75"/>
                <a:gd name="T117" fmla="*/ 89 h 146"/>
                <a:gd name="T118" fmla="*/ 5 w 75"/>
                <a:gd name="T119" fmla="*/ 89 h 146"/>
                <a:gd name="T120" fmla="*/ 6 w 75"/>
                <a:gd name="T121" fmla="*/ 8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46">
                  <a:moveTo>
                    <a:pt x="6" y="89"/>
                  </a:moveTo>
                  <a:cubicBezTo>
                    <a:pt x="8" y="85"/>
                    <a:pt x="9" y="83"/>
                    <a:pt x="11" y="78"/>
                  </a:cubicBezTo>
                  <a:cubicBezTo>
                    <a:pt x="11" y="78"/>
                    <a:pt x="12" y="77"/>
                    <a:pt x="12" y="76"/>
                  </a:cubicBezTo>
                  <a:cubicBezTo>
                    <a:pt x="12" y="74"/>
                    <a:pt x="9" y="64"/>
                    <a:pt x="8" y="62"/>
                  </a:cubicBezTo>
                  <a:cubicBezTo>
                    <a:pt x="6" y="60"/>
                    <a:pt x="4" y="59"/>
                    <a:pt x="4" y="57"/>
                  </a:cubicBezTo>
                  <a:cubicBezTo>
                    <a:pt x="4" y="56"/>
                    <a:pt x="4" y="55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4"/>
                    <a:pt x="6" y="52"/>
                    <a:pt x="6" y="50"/>
                  </a:cubicBezTo>
                  <a:cubicBezTo>
                    <a:pt x="6" y="47"/>
                    <a:pt x="6" y="43"/>
                    <a:pt x="4" y="40"/>
                  </a:cubicBezTo>
                  <a:cubicBezTo>
                    <a:pt x="3" y="38"/>
                    <a:pt x="0" y="38"/>
                    <a:pt x="0" y="34"/>
                  </a:cubicBezTo>
                  <a:cubicBezTo>
                    <a:pt x="0" y="30"/>
                    <a:pt x="1" y="27"/>
                    <a:pt x="4" y="25"/>
                  </a:cubicBezTo>
                  <a:cubicBezTo>
                    <a:pt x="5" y="23"/>
                    <a:pt x="7" y="24"/>
                    <a:pt x="9" y="23"/>
                  </a:cubicBezTo>
                  <a:cubicBezTo>
                    <a:pt x="15" y="19"/>
                    <a:pt x="18" y="17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2"/>
                    <a:pt x="25" y="13"/>
                    <a:pt x="25" y="13"/>
                  </a:cubicBezTo>
                  <a:cubicBezTo>
                    <a:pt x="26" y="13"/>
                    <a:pt x="27" y="12"/>
                    <a:pt x="27" y="11"/>
                  </a:cubicBezTo>
                  <a:cubicBezTo>
                    <a:pt x="27" y="9"/>
                    <a:pt x="27" y="7"/>
                    <a:pt x="27" y="5"/>
                  </a:cubicBezTo>
                  <a:cubicBezTo>
                    <a:pt x="27" y="5"/>
                    <a:pt x="32" y="3"/>
                    <a:pt x="33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5"/>
                    <a:pt x="46" y="0"/>
                    <a:pt x="49" y="0"/>
                  </a:cubicBezTo>
                  <a:cubicBezTo>
                    <a:pt x="53" y="0"/>
                    <a:pt x="55" y="3"/>
                    <a:pt x="59" y="3"/>
                  </a:cubicBezTo>
                  <a:cubicBezTo>
                    <a:pt x="59" y="9"/>
                    <a:pt x="63" y="11"/>
                    <a:pt x="67" y="12"/>
                  </a:cubicBezTo>
                  <a:cubicBezTo>
                    <a:pt x="62" y="19"/>
                    <a:pt x="51" y="20"/>
                    <a:pt x="51" y="30"/>
                  </a:cubicBezTo>
                  <a:cubicBezTo>
                    <a:pt x="51" y="32"/>
                    <a:pt x="52" y="33"/>
                    <a:pt x="53" y="34"/>
                  </a:cubicBezTo>
                  <a:cubicBezTo>
                    <a:pt x="58" y="39"/>
                    <a:pt x="61" y="45"/>
                    <a:pt x="66" y="48"/>
                  </a:cubicBezTo>
                  <a:cubicBezTo>
                    <a:pt x="72" y="52"/>
                    <a:pt x="75" y="62"/>
                    <a:pt x="75" y="69"/>
                  </a:cubicBezTo>
                  <a:cubicBezTo>
                    <a:pt x="75" y="75"/>
                    <a:pt x="73" y="77"/>
                    <a:pt x="73" y="81"/>
                  </a:cubicBezTo>
                  <a:cubicBezTo>
                    <a:pt x="65" y="83"/>
                    <a:pt x="65" y="85"/>
                    <a:pt x="59" y="88"/>
                  </a:cubicBezTo>
                  <a:cubicBezTo>
                    <a:pt x="56" y="89"/>
                    <a:pt x="56" y="93"/>
                    <a:pt x="54" y="93"/>
                  </a:cubicBezTo>
                  <a:cubicBezTo>
                    <a:pt x="53" y="93"/>
                    <a:pt x="53" y="92"/>
                    <a:pt x="53" y="91"/>
                  </a:cubicBezTo>
                  <a:cubicBezTo>
                    <a:pt x="53" y="92"/>
                    <a:pt x="53" y="93"/>
                    <a:pt x="53" y="93"/>
                  </a:cubicBezTo>
                  <a:cubicBezTo>
                    <a:pt x="53" y="96"/>
                    <a:pt x="49" y="99"/>
                    <a:pt x="48" y="99"/>
                  </a:cubicBezTo>
                  <a:cubicBezTo>
                    <a:pt x="47" y="99"/>
                    <a:pt x="46" y="96"/>
                    <a:pt x="46" y="95"/>
                  </a:cubicBezTo>
                  <a:cubicBezTo>
                    <a:pt x="46" y="93"/>
                    <a:pt x="46" y="92"/>
                    <a:pt x="47" y="91"/>
                  </a:cubicBezTo>
                  <a:cubicBezTo>
                    <a:pt x="46" y="91"/>
                    <a:pt x="45" y="89"/>
                    <a:pt x="45" y="88"/>
                  </a:cubicBezTo>
                  <a:cubicBezTo>
                    <a:pt x="42" y="88"/>
                    <a:pt x="37" y="87"/>
                    <a:pt x="37" y="83"/>
                  </a:cubicBezTo>
                  <a:cubicBezTo>
                    <a:pt x="32" y="83"/>
                    <a:pt x="35" y="80"/>
                    <a:pt x="32" y="77"/>
                  </a:cubicBezTo>
                  <a:cubicBezTo>
                    <a:pt x="29" y="74"/>
                    <a:pt x="26" y="74"/>
                    <a:pt x="22" y="73"/>
                  </a:cubicBezTo>
                  <a:cubicBezTo>
                    <a:pt x="22" y="73"/>
                    <a:pt x="21" y="70"/>
                    <a:pt x="21" y="70"/>
                  </a:cubicBezTo>
                  <a:cubicBezTo>
                    <a:pt x="20" y="67"/>
                    <a:pt x="17" y="67"/>
                    <a:pt x="15" y="67"/>
                  </a:cubicBezTo>
                  <a:cubicBezTo>
                    <a:pt x="13" y="67"/>
                    <a:pt x="14" y="68"/>
                    <a:pt x="14" y="69"/>
                  </a:cubicBezTo>
                  <a:cubicBezTo>
                    <a:pt x="14" y="71"/>
                    <a:pt x="15" y="72"/>
                    <a:pt x="15" y="74"/>
                  </a:cubicBezTo>
                  <a:cubicBezTo>
                    <a:pt x="15" y="81"/>
                    <a:pt x="8" y="82"/>
                    <a:pt x="8" y="88"/>
                  </a:cubicBezTo>
                  <a:cubicBezTo>
                    <a:pt x="8" y="95"/>
                    <a:pt x="16" y="93"/>
                    <a:pt x="16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101"/>
                    <a:pt x="16" y="105"/>
                    <a:pt x="18" y="107"/>
                  </a:cubicBezTo>
                  <a:cubicBezTo>
                    <a:pt x="24" y="113"/>
                    <a:pt x="37" y="114"/>
                    <a:pt x="37" y="125"/>
                  </a:cubicBezTo>
                  <a:cubicBezTo>
                    <a:pt x="37" y="128"/>
                    <a:pt x="37" y="128"/>
                    <a:pt x="37" y="130"/>
                  </a:cubicBezTo>
                  <a:cubicBezTo>
                    <a:pt x="37" y="134"/>
                    <a:pt x="40" y="135"/>
                    <a:pt x="41" y="138"/>
                  </a:cubicBezTo>
                  <a:cubicBezTo>
                    <a:pt x="42" y="141"/>
                    <a:pt x="42" y="142"/>
                    <a:pt x="43" y="144"/>
                  </a:cubicBezTo>
                  <a:cubicBezTo>
                    <a:pt x="41" y="145"/>
                    <a:pt x="41" y="145"/>
                    <a:pt x="40" y="145"/>
                  </a:cubicBezTo>
                  <a:cubicBezTo>
                    <a:pt x="39" y="145"/>
                    <a:pt x="39" y="146"/>
                    <a:pt x="38" y="146"/>
                  </a:cubicBezTo>
                  <a:cubicBezTo>
                    <a:pt x="36" y="146"/>
                    <a:pt x="36" y="144"/>
                    <a:pt x="34" y="144"/>
                  </a:cubicBezTo>
                  <a:cubicBezTo>
                    <a:pt x="27" y="141"/>
                    <a:pt x="21" y="134"/>
                    <a:pt x="19" y="127"/>
                  </a:cubicBezTo>
                  <a:cubicBezTo>
                    <a:pt x="17" y="120"/>
                    <a:pt x="16" y="116"/>
                    <a:pt x="14" y="110"/>
                  </a:cubicBezTo>
                  <a:cubicBezTo>
                    <a:pt x="12" y="107"/>
                    <a:pt x="10" y="99"/>
                    <a:pt x="7" y="99"/>
                  </a:cubicBezTo>
                  <a:cubicBezTo>
                    <a:pt x="5" y="99"/>
                    <a:pt x="6" y="100"/>
                    <a:pt x="4" y="99"/>
                  </a:cubicBezTo>
                  <a:cubicBezTo>
                    <a:pt x="3" y="99"/>
                    <a:pt x="4" y="98"/>
                    <a:pt x="4" y="98"/>
                  </a:cubicBezTo>
                  <a:cubicBezTo>
                    <a:pt x="4" y="95"/>
                    <a:pt x="4" y="92"/>
                    <a:pt x="5" y="89"/>
                  </a:cubicBezTo>
                  <a:cubicBezTo>
                    <a:pt x="5" y="89"/>
                    <a:pt x="5" y="89"/>
                    <a:pt x="5" y="89"/>
                  </a:cubicBezTo>
                  <a:lnTo>
                    <a:pt x="6" y="89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36"/>
            <p:cNvSpPr>
              <a:spLocks/>
            </p:cNvSpPr>
            <p:nvPr/>
          </p:nvSpPr>
          <p:spPr bwMode="auto">
            <a:xfrm>
              <a:off x="8285163" y="4622608"/>
              <a:ext cx="36512" cy="38100"/>
            </a:xfrm>
            <a:custGeom>
              <a:avLst/>
              <a:gdLst>
                <a:gd name="T0" fmla="*/ 6 w 10"/>
                <a:gd name="T1" fmla="*/ 9 h 10"/>
                <a:gd name="T2" fmla="*/ 4 w 10"/>
                <a:gd name="T3" fmla="*/ 5 h 10"/>
                <a:gd name="T4" fmla="*/ 0 w 10"/>
                <a:gd name="T5" fmla="*/ 3 h 10"/>
                <a:gd name="T6" fmla="*/ 4 w 10"/>
                <a:gd name="T7" fmla="*/ 0 h 10"/>
                <a:gd name="T8" fmla="*/ 10 w 10"/>
                <a:gd name="T9" fmla="*/ 8 h 10"/>
                <a:gd name="T10" fmla="*/ 10 w 10"/>
                <a:gd name="T11" fmla="*/ 10 h 10"/>
                <a:gd name="T12" fmla="*/ 9 w 10"/>
                <a:gd name="T13" fmla="*/ 10 h 10"/>
                <a:gd name="T14" fmla="*/ 6 w 10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5" y="9"/>
                    <a:pt x="4" y="6"/>
                    <a:pt x="4" y="5"/>
                  </a:cubicBezTo>
                  <a:cubicBezTo>
                    <a:pt x="3" y="4"/>
                    <a:pt x="0" y="5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3"/>
                    <a:pt x="7" y="8"/>
                    <a:pt x="10" y="8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7" y="10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37"/>
            <p:cNvSpPr>
              <a:spLocks/>
            </p:cNvSpPr>
            <p:nvPr/>
          </p:nvSpPr>
          <p:spPr bwMode="auto">
            <a:xfrm>
              <a:off x="8345488" y="4649595"/>
              <a:ext cx="14287" cy="14288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3" y="1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38"/>
            <p:cNvSpPr>
              <a:spLocks/>
            </p:cNvSpPr>
            <p:nvPr/>
          </p:nvSpPr>
          <p:spPr bwMode="auto">
            <a:xfrm>
              <a:off x="8126413" y="4611495"/>
              <a:ext cx="19050" cy="26988"/>
            </a:xfrm>
            <a:custGeom>
              <a:avLst/>
              <a:gdLst>
                <a:gd name="T0" fmla="*/ 1 w 5"/>
                <a:gd name="T1" fmla="*/ 0 h 7"/>
                <a:gd name="T2" fmla="*/ 4 w 5"/>
                <a:gd name="T3" fmla="*/ 7 h 7"/>
                <a:gd name="T4" fmla="*/ 0 w 5"/>
                <a:gd name="T5" fmla="*/ 1 h 7"/>
                <a:gd name="T6" fmla="*/ 0 w 5"/>
                <a:gd name="T7" fmla="*/ 0 h 7"/>
                <a:gd name="T8" fmla="*/ 2 w 5"/>
                <a:gd name="T9" fmla="*/ 0 h 7"/>
                <a:gd name="T10" fmla="*/ 2 w 5"/>
                <a:gd name="T11" fmla="*/ 2 h 7"/>
                <a:gd name="T12" fmla="*/ 1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3" y="3"/>
                    <a:pt x="5" y="4"/>
                    <a:pt x="4" y="7"/>
                  </a:cubicBezTo>
                  <a:cubicBezTo>
                    <a:pt x="3" y="7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39"/>
            <p:cNvSpPr>
              <a:spLocks/>
            </p:cNvSpPr>
            <p:nvPr/>
          </p:nvSpPr>
          <p:spPr bwMode="auto">
            <a:xfrm>
              <a:off x="8096251" y="4562283"/>
              <a:ext cx="23812" cy="19050"/>
            </a:xfrm>
            <a:custGeom>
              <a:avLst/>
              <a:gdLst>
                <a:gd name="T0" fmla="*/ 1 w 6"/>
                <a:gd name="T1" fmla="*/ 0 h 5"/>
                <a:gd name="T2" fmla="*/ 4 w 6"/>
                <a:gd name="T3" fmla="*/ 5 h 5"/>
                <a:gd name="T4" fmla="*/ 0 w 6"/>
                <a:gd name="T5" fmla="*/ 0 h 5"/>
                <a:gd name="T6" fmla="*/ 0 w 6"/>
                <a:gd name="T7" fmla="*/ 0 h 5"/>
                <a:gd name="T8" fmla="*/ 1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6" y="5"/>
                    <a:pt x="4" y="5"/>
                  </a:cubicBezTo>
                  <a:cubicBezTo>
                    <a:pt x="3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40"/>
            <p:cNvSpPr>
              <a:spLocks/>
            </p:cNvSpPr>
            <p:nvPr/>
          </p:nvSpPr>
          <p:spPr bwMode="auto">
            <a:xfrm>
              <a:off x="8874126" y="3728845"/>
              <a:ext cx="57150" cy="74613"/>
            </a:xfrm>
            <a:custGeom>
              <a:avLst/>
              <a:gdLst>
                <a:gd name="T0" fmla="*/ 6 w 15"/>
                <a:gd name="T1" fmla="*/ 12 h 20"/>
                <a:gd name="T2" fmla="*/ 7 w 15"/>
                <a:gd name="T3" fmla="*/ 9 h 20"/>
                <a:gd name="T4" fmla="*/ 5 w 15"/>
                <a:gd name="T5" fmla="*/ 6 h 20"/>
                <a:gd name="T6" fmla="*/ 5 w 15"/>
                <a:gd name="T7" fmla="*/ 8 h 20"/>
                <a:gd name="T8" fmla="*/ 2 w 15"/>
                <a:gd name="T9" fmla="*/ 9 h 20"/>
                <a:gd name="T10" fmla="*/ 0 w 15"/>
                <a:gd name="T11" fmla="*/ 6 h 20"/>
                <a:gd name="T12" fmla="*/ 7 w 15"/>
                <a:gd name="T13" fmla="*/ 0 h 20"/>
                <a:gd name="T14" fmla="*/ 13 w 15"/>
                <a:gd name="T15" fmla="*/ 2 h 20"/>
                <a:gd name="T16" fmla="*/ 13 w 15"/>
                <a:gd name="T17" fmla="*/ 4 h 20"/>
                <a:gd name="T18" fmla="*/ 15 w 15"/>
                <a:gd name="T19" fmla="*/ 6 h 20"/>
                <a:gd name="T20" fmla="*/ 15 w 15"/>
                <a:gd name="T21" fmla="*/ 9 h 20"/>
                <a:gd name="T22" fmla="*/ 13 w 15"/>
                <a:gd name="T23" fmla="*/ 9 h 20"/>
                <a:gd name="T24" fmla="*/ 8 w 15"/>
                <a:gd name="T25" fmla="*/ 20 h 20"/>
                <a:gd name="T26" fmla="*/ 7 w 15"/>
                <a:gd name="T27" fmla="*/ 18 h 20"/>
                <a:gd name="T28" fmla="*/ 7 w 15"/>
                <a:gd name="T29" fmla="*/ 19 h 20"/>
                <a:gd name="T30" fmla="*/ 4 w 15"/>
                <a:gd name="T31" fmla="*/ 15 h 20"/>
                <a:gd name="T32" fmla="*/ 6 w 15"/>
                <a:gd name="T3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0">
                  <a:moveTo>
                    <a:pt x="6" y="12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5" y="7"/>
                    <a:pt x="5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5"/>
                    <a:pt x="6" y="0"/>
                    <a:pt x="7" y="0"/>
                  </a:cubicBezTo>
                  <a:cubicBezTo>
                    <a:pt x="9" y="0"/>
                    <a:pt x="10" y="2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13"/>
                    <a:pt x="11" y="20"/>
                    <a:pt x="8" y="20"/>
                  </a:cubicBezTo>
                  <a:cubicBezTo>
                    <a:pt x="7" y="20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6"/>
                    <a:pt x="4" y="15"/>
                  </a:cubicBezTo>
                  <a:cubicBezTo>
                    <a:pt x="4" y="15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41"/>
            <p:cNvSpPr>
              <a:spLocks/>
            </p:cNvSpPr>
            <p:nvPr/>
          </p:nvSpPr>
          <p:spPr bwMode="auto">
            <a:xfrm>
              <a:off x="8942388" y="3712970"/>
              <a:ext cx="63500" cy="46038"/>
            </a:xfrm>
            <a:custGeom>
              <a:avLst/>
              <a:gdLst>
                <a:gd name="T0" fmla="*/ 12 w 17"/>
                <a:gd name="T1" fmla="*/ 8 h 12"/>
                <a:gd name="T2" fmla="*/ 8 w 17"/>
                <a:gd name="T3" fmla="*/ 6 h 12"/>
                <a:gd name="T4" fmla="*/ 3 w 17"/>
                <a:gd name="T5" fmla="*/ 12 h 12"/>
                <a:gd name="T6" fmla="*/ 2 w 17"/>
                <a:gd name="T7" fmla="*/ 8 h 12"/>
                <a:gd name="T8" fmla="*/ 0 w 17"/>
                <a:gd name="T9" fmla="*/ 6 h 12"/>
                <a:gd name="T10" fmla="*/ 4 w 17"/>
                <a:gd name="T11" fmla="*/ 3 h 12"/>
                <a:gd name="T12" fmla="*/ 12 w 17"/>
                <a:gd name="T13" fmla="*/ 0 h 12"/>
                <a:gd name="T14" fmla="*/ 12 w 17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2" y="8"/>
                  </a:moveTo>
                  <a:cubicBezTo>
                    <a:pt x="10" y="8"/>
                    <a:pt x="9" y="6"/>
                    <a:pt x="8" y="6"/>
                  </a:cubicBezTo>
                  <a:cubicBezTo>
                    <a:pt x="6" y="8"/>
                    <a:pt x="6" y="12"/>
                    <a:pt x="3" y="12"/>
                  </a:cubicBezTo>
                  <a:cubicBezTo>
                    <a:pt x="2" y="12"/>
                    <a:pt x="1" y="10"/>
                    <a:pt x="2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4" y="3"/>
                    <a:pt x="4" y="3"/>
                  </a:cubicBezTo>
                  <a:cubicBezTo>
                    <a:pt x="8" y="4"/>
                    <a:pt x="9" y="0"/>
                    <a:pt x="12" y="0"/>
                  </a:cubicBezTo>
                  <a:cubicBezTo>
                    <a:pt x="17" y="0"/>
                    <a:pt x="14" y="8"/>
                    <a:pt x="12" y="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42"/>
            <p:cNvSpPr>
              <a:spLocks/>
            </p:cNvSpPr>
            <p:nvPr/>
          </p:nvSpPr>
          <p:spPr bwMode="auto">
            <a:xfrm>
              <a:off x="8904288" y="3517708"/>
              <a:ext cx="274637" cy="222250"/>
            </a:xfrm>
            <a:custGeom>
              <a:avLst/>
              <a:gdLst>
                <a:gd name="T0" fmla="*/ 29 w 73"/>
                <a:gd name="T1" fmla="*/ 57 h 59"/>
                <a:gd name="T2" fmla="*/ 29 w 73"/>
                <a:gd name="T3" fmla="*/ 55 h 59"/>
                <a:gd name="T4" fmla="*/ 29 w 73"/>
                <a:gd name="T5" fmla="*/ 51 h 59"/>
                <a:gd name="T6" fmla="*/ 23 w 73"/>
                <a:gd name="T7" fmla="*/ 49 h 59"/>
                <a:gd name="T8" fmla="*/ 20 w 73"/>
                <a:gd name="T9" fmla="*/ 51 h 59"/>
                <a:gd name="T10" fmla="*/ 15 w 73"/>
                <a:gd name="T11" fmla="*/ 51 h 59"/>
                <a:gd name="T12" fmla="*/ 4 w 73"/>
                <a:gd name="T13" fmla="*/ 55 h 59"/>
                <a:gd name="T14" fmla="*/ 0 w 73"/>
                <a:gd name="T15" fmla="*/ 54 h 59"/>
                <a:gd name="T16" fmla="*/ 3 w 73"/>
                <a:gd name="T17" fmla="*/ 52 h 59"/>
                <a:gd name="T18" fmla="*/ 16 w 73"/>
                <a:gd name="T19" fmla="*/ 43 h 59"/>
                <a:gd name="T20" fmla="*/ 30 w 73"/>
                <a:gd name="T21" fmla="*/ 43 h 59"/>
                <a:gd name="T22" fmla="*/ 37 w 73"/>
                <a:gd name="T23" fmla="*/ 36 h 59"/>
                <a:gd name="T24" fmla="*/ 41 w 73"/>
                <a:gd name="T25" fmla="*/ 31 h 59"/>
                <a:gd name="T26" fmla="*/ 40 w 73"/>
                <a:gd name="T27" fmla="*/ 33 h 59"/>
                <a:gd name="T28" fmla="*/ 41 w 73"/>
                <a:gd name="T29" fmla="*/ 34 h 59"/>
                <a:gd name="T30" fmla="*/ 48 w 73"/>
                <a:gd name="T31" fmla="*/ 31 h 59"/>
                <a:gd name="T32" fmla="*/ 60 w 73"/>
                <a:gd name="T33" fmla="*/ 13 h 59"/>
                <a:gd name="T34" fmla="*/ 59 w 73"/>
                <a:gd name="T35" fmla="*/ 10 h 59"/>
                <a:gd name="T36" fmla="*/ 65 w 73"/>
                <a:gd name="T37" fmla="*/ 2 h 59"/>
                <a:gd name="T38" fmla="*/ 68 w 73"/>
                <a:gd name="T39" fmla="*/ 2 h 59"/>
                <a:gd name="T40" fmla="*/ 67 w 73"/>
                <a:gd name="T41" fmla="*/ 2 h 59"/>
                <a:gd name="T42" fmla="*/ 66 w 73"/>
                <a:gd name="T43" fmla="*/ 0 h 59"/>
                <a:gd name="T44" fmla="*/ 69 w 73"/>
                <a:gd name="T45" fmla="*/ 1 h 59"/>
                <a:gd name="T46" fmla="*/ 70 w 73"/>
                <a:gd name="T47" fmla="*/ 6 h 59"/>
                <a:gd name="T48" fmla="*/ 73 w 73"/>
                <a:gd name="T49" fmla="*/ 14 h 59"/>
                <a:gd name="T50" fmla="*/ 70 w 73"/>
                <a:gd name="T51" fmla="*/ 21 h 59"/>
                <a:gd name="T52" fmla="*/ 70 w 73"/>
                <a:gd name="T53" fmla="*/ 22 h 59"/>
                <a:gd name="T54" fmla="*/ 68 w 73"/>
                <a:gd name="T55" fmla="*/ 22 h 59"/>
                <a:gd name="T56" fmla="*/ 66 w 73"/>
                <a:gd name="T57" fmla="*/ 33 h 59"/>
                <a:gd name="T58" fmla="*/ 63 w 73"/>
                <a:gd name="T59" fmla="*/ 39 h 59"/>
                <a:gd name="T60" fmla="*/ 65 w 73"/>
                <a:gd name="T61" fmla="*/ 43 h 59"/>
                <a:gd name="T62" fmla="*/ 59 w 73"/>
                <a:gd name="T63" fmla="*/ 48 h 59"/>
                <a:gd name="T64" fmla="*/ 59 w 73"/>
                <a:gd name="T65" fmla="*/ 44 h 59"/>
                <a:gd name="T66" fmla="*/ 53 w 73"/>
                <a:gd name="T67" fmla="*/ 50 h 59"/>
                <a:gd name="T68" fmla="*/ 52 w 73"/>
                <a:gd name="T69" fmla="*/ 48 h 59"/>
                <a:gd name="T70" fmla="*/ 50 w 73"/>
                <a:gd name="T71" fmla="*/ 48 h 59"/>
                <a:gd name="T72" fmla="*/ 45 w 73"/>
                <a:gd name="T73" fmla="*/ 51 h 59"/>
                <a:gd name="T74" fmla="*/ 39 w 73"/>
                <a:gd name="T75" fmla="*/ 47 h 59"/>
                <a:gd name="T76" fmla="*/ 37 w 73"/>
                <a:gd name="T77" fmla="*/ 49 h 59"/>
                <a:gd name="T78" fmla="*/ 40 w 73"/>
                <a:gd name="T79" fmla="*/ 53 h 59"/>
                <a:gd name="T80" fmla="*/ 37 w 73"/>
                <a:gd name="T81" fmla="*/ 53 h 59"/>
                <a:gd name="T82" fmla="*/ 32 w 73"/>
                <a:gd name="T83" fmla="*/ 59 h 59"/>
                <a:gd name="T84" fmla="*/ 29 w 73"/>
                <a:gd name="T85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" h="59">
                  <a:moveTo>
                    <a:pt x="29" y="57"/>
                  </a:moveTo>
                  <a:cubicBezTo>
                    <a:pt x="28" y="57"/>
                    <a:pt x="29" y="55"/>
                    <a:pt x="29" y="55"/>
                  </a:cubicBezTo>
                  <a:cubicBezTo>
                    <a:pt x="29" y="53"/>
                    <a:pt x="29" y="52"/>
                    <a:pt x="29" y="51"/>
                  </a:cubicBezTo>
                  <a:cubicBezTo>
                    <a:pt x="27" y="50"/>
                    <a:pt x="25" y="49"/>
                    <a:pt x="23" y="49"/>
                  </a:cubicBezTo>
                  <a:cubicBezTo>
                    <a:pt x="21" y="49"/>
                    <a:pt x="21" y="50"/>
                    <a:pt x="20" y="51"/>
                  </a:cubicBezTo>
                  <a:cubicBezTo>
                    <a:pt x="19" y="52"/>
                    <a:pt x="17" y="50"/>
                    <a:pt x="15" y="51"/>
                  </a:cubicBezTo>
                  <a:cubicBezTo>
                    <a:pt x="12" y="53"/>
                    <a:pt x="8" y="55"/>
                    <a:pt x="4" y="55"/>
                  </a:cubicBezTo>
                  <a:cubicBezTo>
                    <a:pt x="2" y="55"/>
                    <a:pt x="0" y="55"/>
                    <a:pt x="0" y="54"/>
                  </a:cubicBezTo>
                  <a:cubicBezTo>
                    <a:pt x="0" y="53"/>
                    <a:pt x="3" y="53"/>
                    <a:pt x="3" y="52"/>
                  </a:cubicBezTo>
                  <a:cubicBezTo>
                    <a:pt x="8" y="49"/>
                    <a:pt x="10" y="43"/>
                    <a:pt x="16" y="43"/>
                  </a:cubicBezTo>
                  <a:cubicBezTo>
                    <a:pt x="23" y="43"/>
                    <a:pt x="25" y="43"/>
                    <a:pt x="30" y="43"/>
                  </a:cubicBezTo>
                  <a:cubicBezTo>
                    <a:pt x="34" y="43"/>
                    <a:pt x="35" y="36"/>
                    <a:pt x="37" y="36"/>
                  </a:cubicBezTo>
                  <a:cubicBezTo>
                    <a:pt x="38" y="36"/>
                    <a:pt x="41" y="31"/>
                    <a:pt x="41" y="31"/>
                  </a:cubicBezTo>
                  <a:cubicBezTo>
                    <a:pt x="41" y="31"/>
                    <a:pt x="40" y="32"/>
                    <a:pt x="40" y="33"/>
                  </a:cubicBezTo>
                  <a:cubicBezTo>
                    <a:pt x="40" y="33"/>
                    <a:pt x="41" y="34"/>
                    <a:pt x="41" y="34"/>
                  </a:cubicBezTo>
                  <a:cubicBezTo>
                    <a:pt x="45" y="34"/>
                    <a:pt x="45" y="32"/>
                    <a:pt x="48" y="31"/>
                  </a:cubicBezTo>
                  <a:cubicBezTo>
                    <a:pt x="53" y="29"/>
                    <a:pt x="60" y="20"/>
                    <a:pt x="60" y="13"/>
                  </a:cubicBezTo>
                  <a:cubicBezTo>
                    <a:pt x="60" y="11"/>
                    <a:pt x="59" y="11"/>
                    <a:pt x="59" y="10"/>
                  </a:cubicBezTo>
                  <a:cubicBezTo>
                    <a:pt x="59" y="7"/>
                    <a:pt x="62" y="2"/>
                    <a:pt x="65" y="2"/>
                  </a:cubicBezTo>
                  <a:cubicBezTo>
                    <a:pt x="65" y="2"/>
                    <a:pt x="65" y="4"/>
                    <a:pt x="68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6" y="2"/>
                    <a:pt x="66" y="0"/>
                    <a:pt x="66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70" y="3"/>
                    <a:pt x="70" y="4"/>
                    <a:pt x="70" y="6"/>
                  </a:cubicBezTo>
                  <a:cubicBezTo>
                    <a:pt x="70" y="9"/>
                    <a:pt x="73" y="10"/>
                    <a:pt x="73" y="14"/>
                  </a:cubicBezTo>
                  <a:cubicBezTo>
                    <a:pt x="73" y="17"/>
                    <a:pt x="70" y="18"/>
                    <a:pt x="70" y="21"/>
                  </a:cubicBezTo>
                  <a:cubicBezTo>
                    <a:pt x="70" y="21"/>
                    <a:pt x="70" y="21"/>
                    <a:pt x="70" y="22"/>
                  </a:cubicBezTo>
                  <a:cubicBezTo>
                    <a:pt x="69" y="23"/>
                    <a:pt x="68" y="22"/>
                    <a:pt x="68" y="22"/>
                  </a:cubicBezTo>
                  <a:cubicBezTo>
                    <a:pt x="65" y="23"/>
                    <a:pt x="66" y="30"/>
                    <a:pt x="66" y="33"/>
                  </a:cubicBezTo>
                  <a:cubicBezTo>
                    <a:pt x="66" y="35"/>
                    <a:pt x="63" y="36"/>
                    <a:pt x="63" y="39"/>
                  </a:cubicBezTo>
                  <a:cubicBezTo>
                    <a:pt x="63" y="41"/>
                    <a:pt x="64" y="42"/>
                    <a:pt x="65" y="43"/>
                  </a:cubicBezTo>
                  <a:cubicBezTo>
                    <a:pt x="62" y="45"/>
                    <a:pt x="62" y="47"/>
                    <a:pt x="59" y="48"/>
                  </a:cubicBezTo>
                  <a:cubicBezTo>
                    <a:pt x="58" y="46"/>
                    <a:pt x="59" y="46"/>
                    <a:pt x="59" y="44"/>
                  </a:cubicBezTo>
                  <a:cubicBezTo>
                    <a:pt x="56" y="46"/>
                    <a:pt x="54" y="46"/>
                    <a:pt x="53" y="50"/>
                  </a:cubicBezTo>
                  <a:cubicBezTo>
                    <a:pt x="53" y="50"/>
                    <a:pt x="52" y="49"/>
                    <a:pt x="52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50"/>
                    <a:pt x="47" y="51"/>
                    <a:pt x="45" y="51"/>
                  </a:cubicBezTo>
                  <a:cubicBezTo>
                    <a:pt x="41" y="51"/>
                    <a:pt x="41" y="47"/>
                    <a:pt x="39" y="47"/>
                  </a:cubicBezTo>
                  <a:cubicBezTo>
                    <a:pt x="38" y="47"/>
                    <a:pt x="37" y="48"/>
                    <a:pt x="37" y="49"/>
                  </a:cubicBezTo>
                  <a:cubicBezTo>
                    <a:pt x="37" y="50"/>
                    <a:pt x="39" y="53"/>
                    <a:pt x="40" y="53"/>
                  </a:cubicBezTo>
                  <a:cubicBezTo>
                    <a:pt x="39" y="53"/>
                    <a:pt x="38" y="53"/>
                    <a:pt x="37" y="53"/>
                  </a:cubicBezTo>
                  <a:cubicBezTo>
                    <a:pt x="36" y="53"/>
                    <a:pt x="33" y="57"/>
                    <a:pt x="32" y="59"/>
                  </a:cubicBezTo>
                  <a:cubicBezTo>
                    <a:pt x="30" y="58"/>
                    <a:pt x="30" y="57"/>
                    <a:pt x="29" y="5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43"/>
            <p:cNvSpPr>
              <a:spLocks/>
            </p:cNvSpPr>
            <p:nvPr/>
          </p:nvSpPr>
          <p:spPr bwMode="auto">
            <a:xfrm>
              <a:off x="9126538" y="3397058"/>
              <a:ext cx="138112" cy="117475"/>
            </a:xfrm>
            <a:custGeom>
              <a:avLst/>
              <a:gdLst>
                <a:gd name="T0" fmla="*/ 5 w 37"/>
                <a:gd name="T1" fmla="*/ 17 h 31"/>
                <a:gd name="T2" fmla="*/ 7 w 37"/>
                <a:gd name="T3" fmla="*/ 17 h 31"/>
                <a:gd name="T4" fmla="*/ 13 w 37"/>
                <a:gd name="T5" fmla="*/ 5 h 31"/>
                <a:gd name="T6" fmla="*/ 12 w 37"/>
                <a:gd name="T7" fmla="*/ 2 h 31"/>
                <a:gd name="T8" fmla="*/ 13 w 37"/>
                <a:gd name="T9" fmla="*/ 0 h 31"/>
                <a:gd name="T10" fmla="*/ 31 w 37"/>
                <a:gd name="T11" fmla="*/ 11 h 31"/>
                <a:gd name="T12" fmla="*/ 36 w 37"/>
                <a:gd name="T13" fmla="*/ 10 h 31"/>
                <a:gd name="T14" fmla="*/ 34 w 37"/>
                <a:gd name="T15" fmla="*/ 13 h 31"/>
                <a:gd name="T16" fmla="*/ 37 w 37"/>
                <a:gd name="T17" fmla="*/ 16 h 31"/>
                <a:gd name="T18" fmla="*/ 30 w 37"/>
                <a:gd name="T19" fmla="*/ 18 h 31"/>
                <a:gd name="T20" fmla="*/ 22 w 37"/>
                <a:gd name="T21" fmla="*/ 26 h 31"/>
                <a:gd name="T22" fmla="*/ 12 w 37"/>
                <a:gd name="T23" fmla="*/ 21 h 31"/>
                <a:gd name="T24" fmla="*/ 10 w 37"/>
                <a:gd name="T25" fmla="*/ 23 h 31"/>
                <a:gd name="T26" fmla="*/ 4 w 37"/>
                <a:gd name="T27" fmla="*/ 24 h 31"/>
                <a:gd name="T28" fmla="*/ 8 w 37"/>
                <a:gd name="T29" fmla="*/ 27 h 31"/>
                <a:gd name="T30" fmla="*/ 2 w 37"/>
                <a:gd name="T31" fmla="*/ 31 h 31"/>
                <a:gd name="T32" fmla="*/ 1 w 37"/>
                <a:gd name="T33" fmla="*/ 31 h 31"/>
                <a:gd name="T34" fmla="*/ 1 w 37"/>
                <a:gd name="T35" fmla="*/ 26 h 31"/>
                <a:gd name="T36" fmla="*/ 0 w 37"/>
                <a:gd name="T37" fmla="*/ 23 h 31"/>
                <a:gd name="T38" fmla="*/ 4 w 37"/>
                <a:gd name="T39" fmla="*/ 18 h 31"/>
                <a:gd name="T40" fmla="*/ 4 w 37"/>
                <a:gd name="T41" fmla="*/ 16 h 31"/>
                <a:gd name="T42" fmla="*/ 6 w 37"/>
                <a:gd name="T43" fmla="*/ 17 h 31"/>
                <a:gd name="T44" fmla="*/ 5 w 37"/>
                <a:gd name="T4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31">
                  <a:moveTo>
                    <a:pt x="5" y="17"/>
                  </a:moveTo>
                  <a:cubicBezTo>
                    <a:pt x="6" y="17"/>
                    <a:pt x="7" y="17"/>
                    <a:pt x="7" y="17"/>
                  </a:cubicBezTo>
                  <a:cubicBezTo>
                    <a:pt x="11" y="17"/>
                    <a:pt x="13" y="8"/>
                    <a:pt x="13" y="5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1"/>
                    <a:pt x="13" y="0"/>
                    <a:pt x="13" y="0"/>
                  </a:cubicBezTo>
                  <a:cubicBezTo>
                    <a:pt x="19" y="4"/>
                    <a:pt x="22" y="11"/>
                    <a:pt x="31" y="11"/>
                  </a:cubicBezTo>
                  <a:cubicBezTo>
                    <a:pt x="33" y="11"/>
                    <a:pt x="34" y="9"/>
                    <a:pt x="36" y="10"/>
                  </a:cubicBezTo>
                  <a:cubicBezTo>
                    <a:pt x="35" y="12"/>
                    <a:pt x="34" y="12"/>
                    <a:pt x="34" y="13"/>
                  </a:cubicBezTo>
                  <a:cubicBezTo>
                    <a:pt x="34" y="14"/>
                    <a:pt x="36" y="16"/>
                    <a:pt x="37" y="16"/>
                  </a:cubicBezTo>
                  <a:cubicBezTo>
                    <a:pt x="35" y="17"/>
                    <a:pt x="33" y="18"/>
                    <a:pt x="30" y="18"/>
                  </a:cubicBezTo>
                  <a:cubicBezTo>
                    <a:pt x="25" y="18"/>
                    <a:pt x="24" y="23"/>
                    <a:pt x="22" y="26"/>
                  </a:cubicBezTo>
                  <a:cubicBezTo>
                    <a:pt x="18" y="24"/>
                    <a:pt x="16" y="23"/>
                    <a:pt x="12" y="21"/>
                  </a:cubicBezTo>
                  <a:cubicBezTo>
                    <a:pt x="11" y="21"/>
                    <a:pt x="10" y="22"/>
                    <a:pt x="10" y="23"/>
                  </a:cubicBezTo>
                  <a:cubicBezTo>
                    <a:pt x="7" y="23"/>
                    <a:pt x="4" y="20"/>
                    <a:pt x="4" y="24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6" y="30"/>
                    <a:pt x="4" y="29"/>
                    <a:pt x="2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29"/>
                    <a:pt x="1" y="26"/>
                    <a:pt x="1" y="26"/>
                  </a:cubicBezTo>
                  <a:cubicBezTo>
                    <a:pt x="1" y="25"/>
                    <a:pt x="0" y="24"/>
                    <a:pt x="0" y="23"/>
                  </a:cubicBezTo>
                  <a:cubicBezTo>
                    <a:pt x="0" y="21"/>
                    <a:pt x="4" y="19"/>
                    <a:pt x="4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17"/>
                    <a:pt x="6" y="17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44"/>
            <p:cNvSpPr>
              <a:spLocks/>
            </p:cNvSpPr>
            <p:nvPr/>
          </p:nvSpPr>
          <p:spPr bwMode="auto">
            <a:xfrm>
              <a:off x="9261476" y="3424045"/>
              <a:ext cx="22225" cy="22225"/>
            </a:xfrm>
            <a:custGeom>
              <a:avLst/>
              <a:gdLst>
                <a:gd name="T0" fmla="*/ 5 w 6"/>
                <a:gd name="T1" fmla="*/ 0 h 6"/>
                <a:gd name="T2" fmla="*/ 6 w 6"/>
                <a:gd name="T3" fmla="*/ 1 h 6"/>
                <a:gd name="T4" fmla="*/ 1 w 6"/>
                <a:gd name="T5" fmla="*/ 6 h 6"/>
                <a:gd name="T6" fmla="*/ 1 w 6"/>
                <a:gd name="T7" fmla="*/ 4 h 6"/>
                <a:gd name="T8" fmla="*/ 6 w 6"/>
                <a:gd name="T9" fmla="*/ 0 h 6"/>
                <a:gd name="T10" fmla="*/ 5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5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3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2"/>
                    <a:pt x="4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45"/>
            <p:cNvSpPr>
              <a:spLocks/>
            </p:cNvSpPr>
            <p:nvPr/>
          </p:nvSpPr>
          <p:spPr bwMode="auto">
            <a:xfrm>
              <a:off x="9309101" y="3393883"/>
              <a:ext cx="30162" cy="22225"/>
            </a:xfrm>
            <a:custGeom>
              <a:avLst/>
              <a:gdLst>
                <a:gd name="T0" fmla="*/ 8 w 8"/>
                <a:gd name="T1" fmla="*/ 2 h 6"/>
                <a:gd name="T2" fmla="*/ 0 w 8"/>
                <a:gd name="T3" fmla="*/ 6 h 6"/>
                <a:gd name="T4" fmla="*/ 0 w 8"/>
                <a:gd name="T5" fmla="*/ 5 h 6"/>
                <a:gd name="T6" fmla="*/ 5 w 8"/>
                <a:gd name="T7" fmla="*/ 0 h 6"/>
                <a:gd name="T8" fmla="*/ 8 w 8"/>
                <a:gd name="T9" fmla="*/ 0 h 6"/>
                <a:gd name="T10" fmla="*/ 8 w 8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cubicBezTo>
                    <a:pt x="3" y="2"/>
                    <a:pt x="3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2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46"/>
            <p:cNvSpPr>
              <a:spLocks/>
            </p:cNvSpPr>
            <p:nvPr/>
          </p:nvSpPr>
          <p:spPr bwMode="auto">
            <a:xfrm>
              <a:off x="9366251" y="3366895"/>
              <a:ext cx="14287" cy="19050"/>
            </a:xfrm>
            <a:custGeom>
              <a:avLst/>
              <a:gdLst>
                <a:gd name="T0" fmla="*/ 1 w 4"/>
                <a:gd name="T1" fmla="*/ 4 h 5"/>
                <a:gd name="T2" fmla="*/ 1 w 4"/>
                <a:gd name="T3" fmla="*/ 2 h 5"/>
                <a:gd name="T4" fmla="*/ 4 w 4"/>
                <a:gd name="T5" fmla="*/ 0 h 5"/>
                <a:gd name="T6" fmla="*/ 1 w 4"/>
                <a:gd name="T7" fmla="*/ 5 h 5"/>
                <a:gd name="T8" fmla="*/ 1 w 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4"/>
                  </a:moveTo>
                  <a:cubicBezTo>
                    <a:pt x="1" y="4"/>
                    <a:pt x="1" y="3"/>
                    <a:pt x="1" y="2"/>
                  </a:cubicBezTo>
                  <a:cubicBezTo>
                    <a:pt x="1" y="0"/>
                    <a:pt x="4" y="0"/>
                    <a:pt x="4" y="0"/>
                  </a:cubicBezTo>
                  <a:cubicBezTo>
                    <a:pt x="4" y="2"/>
                    <a:pt x="2" y="5"/>
                    <a:pt x="1" y="5"/>
                  </a:cubicBezTo>
                  <a:cubicBezTo>
                    <a:pt x="0" y="5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47"/>
            <p:cNvSpPr>
              <a:spLocks/>
            </p:cNvSpPr>
            <p:nvPr/>
          </p:nvSpPr>
          <p:spPr bwMode="auto">
            <a:xfrm>
              <a:off x="9170988" y="3108133"/>
              <a:ext cx="66675" cy="266700"/>
            </a:xfrm>
            <a:custGeom>
              <a:avLst/>
              <a:gdLst>
                <a:gd name="T0" fmla="*/ 13 w 18"/>
                <a:gd name="T1" fmla="*/ 44 h 71"/>
                <a:gd name="T2" fmla="*/ 6 w 18"/>
                <a:gd name="T3" fmla="*/ 57 h 71"/>
                <a:gd name="T4" fmla="*/ 13 w 18"/>
                <a:gd name="T5" fmla="*/ 68 h 71"/>
                <a:gd name="T6" fmla="*/ 12 w 18"/>
                <a:gd name="T7" fmla="*/ 69 h 71"/>
                <a:gd name="T8" fmla="*/ 10 w 18"/>
                <a:gd name="T9" fmla="*/ 66 h 71"/>
                <a:gd name="T10" fmla="*/ 8 w 18"/>
                <a:gd name="T11" fmla="*/ 66 h 71"/>
                <a:gd name="T12" fmla="*/ 2 w 18"/>
                <a:gd name="T13" fmla="*/ 71 h 71"/>
                <a:gd name="T14" fmla="*/ 2 w 18"/>
                <a:gd name="T15" fmla="*/ 65 h 71"/>
                <a:gd name="T16" fmla="*/ 3 w 18"/>
                <a:gd name="T17" fmla="*/ 55 h 71"/>
                <a:gd name="T18" fmla="*/ 2 w 18"/>
                <a:gd name="T19" fmla="*/ 48 h 71"/>
                <a:gd name="T20" fmla="*/ 3 w 18"/>
                <a:gd name="T21" fmla="*/ 41 h 71"/>
                <a:gd name="T22" fmla="*/ 3 w 18"/>
                <a:gd name="T23" fmla="*/ 28 h 71"/>
                <a:gd name="T24" fmla="*/ 0 w 18"/>
                <a:gd name="T25" fmla="*/ 20 h 71"/>
                <a:gd name="T26" fmla="*/ 4 w 18"/>
                <a:gd name="T27" fmla="*/ 8 h 71"/>
                <a:gd name="T28" fmla="*/ 5 w 18"/>
                <a:gd name="T29" fmla="*/ 5 h 71"/>
                <a:gd name="T30" fmla="*/ 5 w 18"/>
                <a:gd name="T31" fmla="*/ 0 h 71"/>
                <a:gd name="T32" fmla="*/ 7 w 18"/>
                <a:gd name="T33" fmla="*/ 0 h 71"/>
                <a:gd name="T34" fmla="*/ 9 w 18"/>
                <a:gd name="T35" fmla="*/ 11 h 71"/>
                <a:gd name="T36" fmla="*/ 10 w 18"/>
                <a:gd name="T37" fmla="*/ 19 h 71"/>
                <a:gd name="T38" fmla="*/ 10 w 18"/>
                <a:gd name="T39" fmla="*/ 25 h 71"/>
                <a:gd name="T40" fmla="*/ 12 w 18"/>
                <a:gd name="T41" fmla="*/ 31 h 71"/>
                <a:gd name="T42" fmla="*/ 18 w 18"/>
                <a:gd name="T43" fmla="*/ 47 h 71"/>
                <a:gd name="T44" fmla="*/ 13 w 18"/>
                <a:gd name="T45" fmla="*/ 4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71">
                  <a:moveTo>
                    <a:pt x="13" y="44"/>
                  </a:moveTo>
                  <a:cubicBezTo>
                    <a:pt x="7" y="44"/>
                    <a:pt x="6" y="51"/>
                    <a:pt x="6" y="57"/>
                  </a:cubicBezTo>
                  <a:cubicBezTo>
                    <a:pt x="6" y="62"/>
                    <a:pt x="11" y="64"/>
                    <a:pt x="13" y="68"/>
                  </a:cubicBezTo>
                  <a:cubicBezTo>
                    <a:pt x="13" y="68"/>
                    <a:pt x="12" y="69"/>
                    <a:pt x="12" y="69"/>
                  </a:cubicBezTo>
                  <a:cubicBezTo>
                    <a:pt x="11" y="69"/>
                    <a:pt x="10" y="67"/>
                    <a:pt x="10" y="66"/>
                  </a:cubicBezTo>
                  <a:cubicBezTo>
                    <a:pt x="9" y="66"/>
                    <a:pt x="8" y="66"/>
                    <a:pt x="8" y="66"/>
                  </a:cubicBezTo>
                  <a:cubicBezTo>
                    <a:pt x="5" y="66"/>
                    <a:pt x="5" y="71"/>
                    <a:pt x="2" y="71"/>
                  </a:cubicBezTo>
                  <a:cubicBezTo>
                    <a:pt x="2" y="71"/>
                    <a:pt x="2" y="66"/>
                    <a:pt x="2" y="65"/>
                  </a:cubicBezTo>
                  <a:cubicBezTo>
                    <a:pt x="2" y="61"/>
                    <a:pt x="3" y="58"/>
                    <a:pt x="3" y="55"/>
                  </a:cubicBezTo>
                  <a:cubicBezTo>
                    <a:pt x="3" y="51"/>
                    <a:pt x="2" y="51"/>
                    <a:pt x="2" y="48"/>
                  </a:cubicBezTo>
                  <a:cubicBezTo>
                    <a:pt x="2" y="45"/>
                    <a:pt x="3" y="44"/>
                    <a:pt x="3" y="41"/>
                  </a:cubicBezTo>
                  <a:cubicBezTo>
                    <a:pt x="3" y="35"/>
                    <a:pt x="3" y="33"/>
                    <a:pt x="3" y="28"/>
                  </a:cubicBezTo>
                  <a:cubicBezTo>
                    <a:pt x="3" y="24"/>
                    <a:pt x="0" y="23"/>
                    <a:pt x="0" y="20"/>
                  </a:cubicBezTo>
                  <a:cubicBezTo>
                    <a:pt x="0" y="15"/>
                    <a:pt x="1" y="9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5" y="3"/>
                    <a:pt x="5" y="2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5"/>
                    <a:pt x="9" y="8"/>
                    <a:pt x="9" y="11"/>
                  </a:cubicBezTo>
                  <a:cubicBezTo>
                    <a:pt x="10" y="14"/>
                    <a:pt x="9" y="16"/>
                    <a:pt x="10" y="1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7"/>
                    <a:pt x="11" y="30"/>
                    <a:pt x="12" y="31"/>
                  </a:cubicBezTo>
                  <a:cubicBezTo>
                    <a:pt x="14" y="37"/>
                    <a:pt x="17" y="41"/>
                    <a:pt x="18" y="47"/>
                  </a:cubicBezTo>
                  <a:cubicBezTo>
                    <a:pt x="17" y="45"/>
                    <a:pt x="15" y="44"/>
                    <a:pt x="13" y="4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248"/>
            <p:cNvSpPr>
              <a:spLocks/>
            </p:cNvSpPr>
            <p:nvPr/>
          </p:nvSpPr>
          <p:spPr bwMode="auto">
            <a:xfrm>
              <a:off x="6978651" y="2182620"/>
              <a:ext cx="423862" cy="312738"/>
            </a:xfrm>
            <a:custGeom>
              <a:avLst/>
              <a:gdLst>
                <a:gd name="T0" fmla="*/ 39 w 113"/>
                <a:gd name="T1" fmla="*/ 83 h 83"/>
                <a:gd name="T2" fmla="*/ 26 w 113"/>
                <a:gd name="T3" fmla="*/ 67 h 83"/>
                <a:gd name="T4" fmla="*/ 53 w 113"/>
                <a:gd name="T5" fmla="*/ 35 h 83"/>
                <a:gd name="T6" fmla="*/ 64 w 113"/>
                <a:gd name="T7" fmla="*/ 28 h 83"/>
                <a:gd name="T8" fmla="*/ 69 w 113"/>
                <a:gd name="T9" fmla="*/ 23 h 83"/>
                <a:gd name="T10" fmla="*/ 90 w 113"/>
                <a:gd name="T11" fmla="*/ 18 h 83"/>
                <a:gd name="T12" fmla="*/ 113 w 113"/>
                <a:gd name="T13" fmla="*/ 6 h 83"/>
                <a:gd name="T14" fmla="*/ 104 w 113"/>
                <a:gd name="T15" fmla="*/ 0 h 83"/>
                <a:gd name="T16" fmla="*/ 70 w 113"/>
                <a:gd name="T17" fmla="*/ 13 h 83"/>
                <a:gd name="T18" fmla="*/ 63 w 113"/>
                <a:gd name="T19" fmla="*/ 10 h 83"/>
                <a:gd name="T20" fmla="*/ 56 w 113"/>
                <a:gd name="T21" fmla="*/ 13 h 83"/>
                <a:gd name="T22" fmla="*/ 36 w 113"/>
                <a:gd name="T23" fmla="*/ 24 h 83"/>
                <a:gd name="T24" fmla="*/ 27 w 113"/>
                <a:gd name="T25" fmla="*/ 26 h 83"/>
                <a:gd name="T26" fmla="*/ 24 w 113"/>
                <a:gd name="T27" fmla="*/ 28 h 83"/>
                <a:gd name="T28" fmla="*/ 26 w 113"/>
                <a:gd name="T29" fmla="*/ 32 h 83"/>
                <a:gd name="T30" fmla="*/ 14 w 113"/>
                <a:gd name="T31" fmla="*/ 46 h 83"/>
                <a:gd name="T32" fmla="*/ 18 w 113"/>
                <a:gd name="T33" fmla="*/ 50 h 83"/>
                <a:gd name="T34" fmla="*/ 7 w 113"/>
                <a:gd name="T35" fmla="*/ 57 h 83"/>
                <a:gd name="T36" fmla="*/ 7 w 113"/>
                <a:gd name="T37" fmla="*/ 60 h 83"/>
                <a:gd name="T38" fmla="*/ 0 w 113"/>
                <a:gd name="T39" fmla="*/ 69 h 83"/>
                <a:gd name="T40" fmla="*/ 4 w 113"/>
                <a:gd name="T41" fmla="*/ 74 h 83"/>
                <a:gd name="T42" fmla="*/ 11 w 113"/>
                <a:gd name="T43" fmla="*/ 74 h 83"/>
                <a:gd name="T44" fmla="*/ 14 w 113"/>
                <a:gd name="T45" fmla="*/ 82 h 83"/>
                <a:gd name="T46" fmla="*/ 20 w 113"/>
                <a:gd name="T47" fmla="*/ 82 h 83"/>
                <a:gd name="T48" fmla="*/ 22 w 113"/>
                <a:gd name="T49" fmla="*/ 83 h 83"/>
                <a:gd name="T50" fmla="*/ 39 w 113"/>
                <a:gd name="T51" fmla="*/ 83 h 83"/>
                <a:gd name="T52" fmla="*/ 37 w 113"/>
                <a:gd name="T53" fmla="*/ 81 h 83"/>
                <a:gd name="T54" fmla="*/ 39 w 113"/>
                <a:gd name="T5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83">
                  <a:moveTo>
                    <a:pt x="39" y="83"/>
                  </a:moveTo>
                  <a:cubicBezTo>
                    <a:pt x="34" y="78"/>
                    <a:pt x="26" y="76"/>
                    <a:pt x="26" y="67"/>
                  </a:cubicBezTo>
                  <a:cubicBezTo>
                    <a:pt x="26" y="53"/>
                    <a:pt x="42" y="38"/>
                    <a:pt x="53" y="35"/>
                  </a:cubicBezTo>
                  <a:cubicBezTo>
                    <a:pt x="57" y="33"/>
                    <a:pt x="58" y="28"/>
                    <a:pt x="64" y="28"/>
                  </a:cubicBezTo>
                  <a:cubicBezTo>
                    <a:pt x="67" y="28"/>
                    <a:pt x="68" y="24"/>
                    <a:pt x="69" y="23"/>
                  </a:cubicBezTo>
                  <a:cubicBezTo>
                    <a:pt x="77" y="20"/>
                    <a:pt x="82" y="21"/>
                    <a:pt x="90" y="18"/>
                  </a:cubicBezTo>
                  <a:cubicBezTo>
                    <a:pt x="96" y="15"/>
                    <a:pt x="113" y="14"/>
                    <a:pt x="113" y="6"/>
                  </a:cubicBezTo>
                  <a:cubicBezTo>
                    <a:pt x="113" y="3"/>
                    <a:pt x="107" y="0"/>
                    <a:pt x="104" y="0"/>
                  </a:cubicBezTo>
                  <a:cubicBezTo>
                    <a:pt x="93" y="0"/>
                    <a:pt x="82" y="13"/>
                    <a:pt x="70" y="13"/>
                  </a:cubicBezTo>
                  <a:cubicBezTo>
                    <a:pt x="68" y="13"/>
                    <a:pt x="66" y="10"/>
                    <a:pt x="63" y="10"/>
                  </a:cubicBezTo>
                  <a:cubicBezTo>
                    <a:pt x="59" y="10"/>
                    <a:pt x="59" y="13"/>
                    <a:pt x="56" y="13"/>
                  </a:cubicBezTo>
                  <a:cubicBezTo>
                    <a:pt x="48" y="13"/>
                    <a:pt x="41" y="24"/>
                    <a:pt x="36" y="24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5" y="26"/>
                    <a:pt x="24" y="27"/>
                    <a:pt x="24" y="28"/>
                  </a:cubicBezTo>
                  <a:cubicBezTo>
                    <a:pt x="24" y="29"/>
                    <a:pt x="26" y="30"/>
                    <a:pt x="26" y="32"/>
                  </a:cubicBezTo>
                  <a:cubicBezTo>
                    <a:pt x="26" y="38"/>
                    <a:pt x="14" y="42"/>
                    <a:pt x="14" y="46"/>
                  </a:cubicBezTo>
                  <a:cubicBezTo>
                    <a:pt x="14" y="47"/>
                    <a:pt x="17" y="48"/>
                    <a:pt x="18" y="50"/>
                  </a:cubicBezTo>
                  <a:cubicBezTo>
                    <a:pt x="14" y="51"/>
                    <a:pt x="7" y="53"/>
                    <a:pt x="7" y="57"/>
                  </a:cubicBezTo>
                  <a:cubicBezTo>
                    <a:pt x="7" y="59"/>
                    <a:pt x="7" y="60"/>
                    <a:pt x="7" y="60"/>
                  </a:cubicBezTo>
                  <a:cubicBezTo>
                    <a:pt x="7" y="64"/>
                    <a:pt x="0" y="64"/>
                    <a:pt x="0" y="69"/>
                  </a:cubicBezTo>
                  <a:cubicBezTo>
                    <a:pt x="0" y="72"/>
                    <a:pt x="4" y="74"/>
                    <a:pt x="4" y="74"/>
                  </a:cubicBezTo>
                  <a:cubicBezTo>
                    <a:pt x="4" y="74"/>
                    <a:pt x="10" y="74"/>
                    <a:pt x="11" y="74"/>
                  </a:cubicBezTo>
                  <a:cubicBezTo>
                    <a:pt x="15" y="75"/>
                    <a:pt x="13" y="79"/>
                    <a:pt x="14" y="82"/>
                  </a:cubicBezTo>
                  <a:cubicBezTo>
                    <a:pt x="15" y="83"/>
                    <a:pt x="18" y="82"/>
                    <a:pt x="20" y="82"/>
                  </a:cubicBezTo>
                  <a:cubicBezTo>
                    <a:pt x="21" y="82"/>
                    <a:pt x="21" y="83"/>
                    <a:pt x="22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2"/>
                    <a:pt x="38" y="81"/>
                    <a:pt x="37" y="81"/>
                  </a:cubicBezTo>
                  <a:lnTo>
                    <a:pt x="39" y="83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249"/>
            <p:cNvSpPr>
              <a:spLocks/>
            </p:cNvSpPr>
            <p:nvPr/>
          </p:nvSpPr>
          <p:spPr bwMode="auto">
            <a:xfrm>
              <a:off x="5513388" y="3003358"/>
              <a:ext cx="935037" cy="673100"/>
            </a:xfrm>
            <a:custGeom>
              <a:avLst/>
              <a:gdLst>
                <a:gd name="T0" fmla="*/ 243 w 249"/>
                <a:gd name="T1" fmla="*/ 120 h 179"/>
                <a:gd name="T2" fmla="*/ 242 w 249"/>
                <a:gd name="T3" fmla="*/ 141 h 179"/>
                <a:gd name="T4" fmla="*/ 220 w 249"/>
                <a:gd name="T5" fmla="*/ 141 h 179"/>
                <a:gd name="T6" fmla="*/ 206 w 249"/>
                <a:gd name="T7" fmla="*/ 146 h 179"/>
                <a:gd name="T8" fmla="*/ 207 w 249"/>
                <a:gd name="T9" fmla="*/ 156 h 179"/>
                <a:gd name="T10" fmla="*/ 212 w 249"/>
                <a:gd name="T11" fmla="*/ 166 h 179"/>
                <a:gd name="T12" fmla="*/ 206 w 249"/>
                <a:gd name="T13" fmla="*/ 164 h 179"/>
                <a:gd name="T14" fmla="*/ 204 w 249"/>
                <a:gd name="T15" fmla="*/ 173 h 179"/>
                <a:gd name="T16" fmla="*/ 196 w 249"/>
                <a:gd name="T17" fmla="*/ 162 h 179"/>
                <a:gd name="T18" fmla="*/ 184 w 249"/>
                <a:gd name="T19" fmla="*/ 143 h 179"/>
                <a:gd name="T20" fmla="*/ 169 w 249"/>
                <a:gd name="T21" fmla="*/ 123 h 179"/>
                <a:gd name="T22" fmla="*/ 148 w 249"/>
                <a:gd name="T23" fmla="*/ 110 h 179"/>
                <a:gd name="T24" fmla="*/ 139 w 249"/>
                <a:gd name="T25" fmla="*/ 109 h 179"/>
                <a:gd name="T26" fmla="*/ 149 w 249"/>
                <a:gd name="T27" fmla="*/ 126 h 179"/>
                <a:gd name="T28" fmla="*/ 162 w 249"/>
                <a:gd name="T29" fmla="*/ 136 h 179"/>
                <a:gd name="T30" fmla="*/ 170 w 249"/>
                <a:gd name="T31" fmla="*/ 146 h 179"/>
                <a:gd name="T32" fmla="*/ 166 w 249"/>
                <a:gd name="T33" fmla="*/ 157 h 179"/>
                <a:gd name="T34" fmla="*/ 162 w 249"/>
                <a:gd name="T35" fmla="*/ 156 h 179"/>
                <a:gd name="T36" fmla="*/ 149 w 249"/>
                <a:gd name="T37" fmla="*/ 141 h 179"/>
                <a:gd name="T38" fmla="*/ 118 w 249"/>
                <a:gd name="T39" fmla="*/ 115 h 179"/>
                <a:gd name="T40" fmla="*/ 86 w 249"/>
                <a:gd name="T41" fmla="*/ 122 h 179"/>
                <a:gd name="T42" fmla="*/ 69 w 249"/>
                <a:gd name="T43" fmla="*/ 140 h 179"/>
                <a:gd name="T44" fmla="*/ 52 w 249"/>
                <a:gd name="T45" fmla="*/ 168 h 179"/>
                <a:gd name="T46" fmla="*/ 37 w 249"/>
                <a:gd name="T47" fmla="*/ 174 h 179"/>
                <a:gd name="T48" fmla="*/ 5 w 249"/>
                <a:gd name="T49" fmla="*/ 172 h 179"/>
                <a:gd name="T50" fmla="*/ 0 w 249"/>
                <a:gd name="T51" fmla="*/ 158 h 179"/>
                <a:gd name="T52" fmla="*/ 2 w 249"/>
                <a:gd name="T53" fmla="*/ 126 h 179"/>
                <a:gd name="T54" fmla="*/ 25 w 249"/>
                <a:gd name="T55" fmla="*/ 121 h 179"/>
                <a:gd name="T56" fmla="*/ 46 w 249"/>
                <a:gd name="T57" fmla="*/ 124 h 179"/>
                <a:gd name="T58" fmla="*/ 54 w 249"/>
                <a:gd name="T59" fmla="*/ 106 h 179"/>
                <a:gd name="T60" fmla="*/ 53 w 249"/>
                <a:gd name="T61" fmla="*/ 100 h 179"/>
                <a:gd name="T62" fmla="*/ 31 w 249"/>
                <a:gd name="T63" fmla="*/ 84 h 179"/>
                <a:gd name="T64" fmla="*/ 45 w 249"/>
                <a:gd name="T65" fmla="*/ 81 h 179"/>
                <a:gd name="T66" fmla="*/ 50 w 249"/>
                <a:gd name="T67" fmla="*/ 74 h 179"/>
                <a:gd name="T68" fmla="*/ 59 w 249"/>
                <a:gd name="T69" fmla="*/ 75 h 179"/>
                <a:gd name="T70" fmla="*/ 76 w 249"/>
                <a:gd name="T71" fmla="*/ 61 h 179"/>
                <a:gd name="T72" fmla="*/ 90 w 249"/>
                <a:gd name="T73" fmla="*/ 46 h 179"/>
                <a:gd name="T74" fmla="*/ 107 w 249"/>
                <a:gd name="T75" fmla="*/ 38 h 179"/>
                <a:gd name="T76" fmla="*/ 116 w 249"/>
                <a:gd name="T77" fmla="*/ 28 h 179"/>
                <a:gd name="T78" fmla="*/ 126 w 249"/>
                <a:gd name="T79" fmla="*/ 3 h 179"/>
                <a:gd name="T80" fmla="*/ 129 w 249"/>
                <a:gd name="T81" fmla="*/ 13 h 179"/>
                <a:gd name="T82" fmla="*/ 124 w 249"/>
                <a:gd name="T83" fmla="*/ 28 h 179"/>
                <a:gd name="T84" fmla="*/ 131 w 249"/>
                <a:gd name="T85" fmla="*/ 34 h 179"/>
                <a:gd name="T86" fmla="*/ 149 w 249"/>
                <a:gd name="T87" fmla="*/ 35 h 179"/>
                <a:gd name="T88" fmla="*/ 171 w 249"/>
                <a:gd name="T89" fmla="*/ 26 h 179"/>
                <a:gd name="T90" fmla="*/ 194 w 249"/>
                <a:gd name="T91" fmla="*/ 28 h 179"/>
                <a:gd name="T92" fmla="*/ 210 w 249"/>
                <a:gd name="T93" fmla="*/ 49 h 179"/>
                <a:gd name="T94" fmla="*/ 205 w 249"/>
                <a:gd name="T95" fmla="*/ 79 h 179"/>
                <a:gd name="T96" fmla="*/ 242 w 249"/>
                <a:gd name="T97" fmla="*/ 93 h 179"/>
                <a:gd name="T98" fmla="*/ 244 w 249"/>
                <a:gd name="T99" fmla="*/ 105 h 179"/>
                <a:gd name="T100" fmla="*/ 245 w 249"/>
                <a:gd name="T101" fmla="*/ 11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" h="179">
                  <a:moveTo>
                    <a:pt x="245" y="111"/>
                  </a:moveTo>
                  <a:cubicBezTo>
                    <a:pt x="244" y="115"/>
                    <a:pt x="244" y="113"/>
                    <a:pt x="243" y="114"/>
                  </a:cubicBezTo>
                  <a:cubicBezTo>
                    <a:pt x="243" y="120"/>
                    <a:pt x="243" y="120"/>
                    <a:pt x="243" y="120"/>
                  </a:cubicBezTo>
                  <a:cubicBezTo>
                    <a:pt x="241" y="122"/>
                    <a:pt x="237" y="127"/>
                    <a:pt x="237" y="130"/>
                  </a:cubicBezTo>
                  <a:cubicBezTo>
                    <a:pt x="237" y="135"/>
                    <a:pt x="243" y="138"/>
                    <a:pt x="244" y="140"/>
                  </a:cubicBezTo>
                  <a:cubicBezTo>
                    <a:pt x="244" y="141"/>
                    <a:pt x="243" y="141"/>
                    <a:pt x="242" y="141"/>
                  </a:cubicBezTo>
                  <a:cubicBezTo>
                    <a:pt x="239" y="141"/>
                    <a:pt x="238" y="141"/>
                    <a:pt x="236" y="141"/>
                  </a:cubicBezTo>
                  <a:cubicBezTo>
                    <a:pt x="233" y="143"/>
                    <a:pt x="232" y="146"/>
                    <a:pt x="229" y="146"/>
                  </a:cubicBezTo>
                  <a:cubicBezTo>
                    <a:pt x="226" y="146"/>
                    <a:pt x="224" y="141"/>
                    <a:pt x="220" y="141"/>
                  </a:cubicBezTo>
                  <a:cubicBezTo>
                    <a:pt x="216" y="141"/>
                    <a:pt x="215" y="143"/>
                    <a:pt x="212" y="144"/>
                  </a:cubicBezTo>
                  <a:cubicBezTo>
                    <a:pt x="213" y="146"/>
                    <a:pt x="213" y="147"/>
                    <a:pt x="212" y="149"/>
                  </a:cubicBezTo>
                  <a:cubicBezTo>
                    <a:pt x="209" y="149"/>
                    <a:pt x="208" y="146"/>
                    <a:pt x="206" y="146"/>
                  </a:cubicBezTo>
                  <a:cubicBezTo>
                    <a:pt x="205" y="146"/>
                    <a:pt x="204" y="147"/>
                    <a:pt x="204" y="148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5"/>
                    <a:pt x="207" y="155"/>
                    <a:pt x="207" y="156"/>
                  </a:cubicBezTo>
                  <a:cubicBezTo>
                    <a:pt x="207" y="157"/>
                    <a:pt x="213" y="162"/>
                    <a:pt x="215" y="162"/>
                  </a:cubicBezTo>
                  <a:cubicBezTo>
                    <a:pt x="215" y="163"/>
                    <a:pt x="216" y="164"/>
                    <a:pt x="216" y="164"/>
                  </a:cubicBezTo>
                  <a:cubicBezTo>
                    <a:pt x="215" y="165"/>
                    <a:pt x="213" y="164"/>
                    <a:pt x="212" y="166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09" y="165"/>
                    <a:pt x="207" y="163"/>
                    <a:pt x="206" y="162"/>
                  </a:cubicBezTo>
                  <a:cubicBezTo>
                    <a:pt x="206" y="164"/>
                    <a:pt x="206" y="164"/>
                    <a:pt x="206" y="164"/>
                  </a:cubicBezTo>
                  <a:cubicBezTo>
                    <a:pt x="207" y="166"/>
                    <a:pt x="207" y="166"/>
                    <a:pt x="207" y="168"/>
                  </a:cubicBezTo>
                  <a:cubicBezTo>
                    <a:pt x="207" y="169"/>
                    <a:pt x="205" y="172"/>
                    <a:pt x="207" y="173"/>
                  </a:cubicBezTo>
                  <a:cubicBezTo>
                    <a:pt x="206" y="173"/>
                    <a:pt x="204" y="173"/>
                    <a:pt x="204" y="173"/>
                  </a:cubicBezTo>
                  <a:cubicBezTo>
                    <a:pt x="200" y="173"/>
                    <a:pt x="197" y="170"/>
                    <a:pt x="197" y="166"/>
                  </a:cubicBezTo>
                  <a:cubicBezTo>
                    <a:pt x="197" y="164"/>
                    <a:pt x="200" y="163"/>
                    <a:pt x="200" y="162"/>
                  </a:cubicBezTo>
                  <a:cubicBezTo>
                    <a:pt x="199" y="162"/>
                    <a:pt x="198" y="162"/>
                    <a:pt x="196" y="162"/>
                  </a:cubicBezTo>
                  <a:cubicBezTo>
                    <a:pt x="196" y="162"/>
                    <a:pt x="195" y="160"/>
                    <a:pt x="195" y="160"/>
                  </a:cubicBezTo>
                  <a:cubicBezTo>
                    <a:pt x="194" y="157"/>
                    <a:pt x="192" y="155"/>
                    <a:pt x="190" y="153"/>
                  </a:cubicBezTo>
                  <a:cubicBezTo>
                    <a:pt x="188" y="150"/>
                    <a:pt x="184" y="148"/>
                    <a:pt x="184" y="143"/>
                  </a:cubicBezTo>
                  <a:cubicBezTo>
                    <a:pt x="184" y="140"/>
                    <a:pt x="184" y="139"/>
                    <a:pt x="184" y="137"/>
                  </a:cubicBezTo>
                  <a:cubicBezTo>
                    <a:pt x="184" y="134"/>
                    <a:pt x="179" y="129"/>
                    <a:pt x="176" y="128"/>
                  </a:cubicBezTo>
                  <a:cubicBezTo>
                    <a:pt x="173" y="126"/>
                    <a:pt x="169" y="126"/>
                    <a:pt x="169" y="123"/>
                  </a:cubicBezTo>
                  <a:cubicBezTo>
                    <a:pt x="168" y="123"/>
                    <a:pt x="167" y="123"/>
                    <a:pt x="166" y="123"/>
                  </a:cubicBezTo>
                  <a:cubicBezTo>
                    <a:pt x="161" y="123"/>
                    <a:pt x="155" y="115"/>
                    <a:pt x="155" y="110"/>
                  </a:cubicBezTo>
                  <a:cubicBezTo>
                    <a:pt x="153" y="110"/>
                    <a:pt x="151" y="110"/>
                    <a:pt x="148" y="110"/>
                  </a:cubicBezTo>
                  <a:cubicBezTo>
                    <a:pt x="145" y="110"/>
                    <a:pt x="147" y="105"/>
                    <a:pt x="145" y="104"/>
                  </a:cubicBezTo>
                  <a:cubicBezTo>
                    <a:pt x="143" y="105"/>
                    <a:pt x="138" y="105"/>
                    <a:pt x="138" y="108"/>
                  </a:cubicBezTo>
                  <a:cubicBezTo>
                    <a:pt x="138" y="108"/>
                    <a:pt x="139" y="109"/>
                    <a:pt x="139" y="109"/>
                  </a:cubicBezTo>
                  <a:cubicBezTo>
                    <a:pt x="139" y="110"/>
                    <a:pt x="138" y="112"/>
                    <a:pt x="138" y="113"/>
                  </a:cubicBezTo>
                  <a:cubicBezTo>
                    <a:pt x="138" y="117"/>
                    <a:pt x="140" y="118"/>
                    <a:pt x="143" y="119"/>
                  </a:cubicBezTo>
                  <a:cubicBezTo>
                    <a:pt x="146" y="120"/>
                    <a:pt x="148" y="124"/>
                    <a:pt x="149" y="126"/>
                  </a:cubicBezTo>
                  <a:cubicBezTo>
                    <a:pt x="150" y="129"/>
                    <a:pt x="151" y="133"/>
                    <a:pt x="153" y="134"/>
                  </a:cubicBezTo>
                  <a:cubicBezTo>
                    <a:pt x="157" y="135"/>
                    <a:pt x="159" y="134"/>
                    <a:pt x="162" y="134"/>
                  </a:cubicBezTo>
                  <a:cubicBezTo>
                    <a:pt x="162" y="135"/>
                    <a:pt x="162" y="135"/>
                    <a:pt x="162" y="136"/>
                  </a:cubicBezTo>
                  <a:cubicBezTo>
                    <a:pt x="161" y="139"/>
                    <a:pt x="166" y="140"/>
                    <a:pt x="168" y="140"/>
                  </a:cubicBezTo>
                  <a:cubicBezTo>
                    <a:pt x="172" y="143"/>
                    <a:pt x="178" y="144"/>
                    <a:pt x="177" y="149"/>
                  </a:cubicBezTo>
                  <a:cubicBezTo>
                    <a:pt x="175" y="149"/>
                    <a:pt x="173" y="146"/>
                    <a:pt x="170" y="146"/>
                  </a:cubicBezTo>
                  <a:cubicBezTo>
                    <a:pt x="167" y="146"/>
                    <a:pt x="165" y="147"/>
                    <a:pt x="165" y="149"/>
                  </a:cubicBezTo>
                  <a:cubicBezTo>
                    <a:pt x="165" y="152"/>
                    <a:pt x="169" y="153"/>
                    <a:pt x="169" y="156"/>
                  </a:cubicBezTo>
                  <a:cubicBezTo>
                    <a:pt x="169" y="157"/>
                    <a:pt x="166" y="157"/>
                    <a:pt x="166" y="157"/>
                  </a:cubicBezTo>
                  <a:cubicBezTo>
                    <a:pt x="164" y="159"/>
                    <a:pt x="164" y="164"/>
                    <a:pt x="161" y="164"/>
                  </a:cubicBezTo>
                  <a:cubicBezTo>
                    <a:pt x="159" y="164"/>
                    <a:pt x="159" y="163"/>
                    <a:pt x="159" y="162"/>
                  </a:cubicBezTo>
                  <a:cubicBezTo>
                    <a:pt x="161" y="162"/>
                    <a:pt x="162" y="159"/>
                    <a:pt x="162" y="156"/>
                  </a:cubicBezTo>
                  <a:cubicBezTo>
                    <a:pt x="162" y="153"/>
                    <a:pt x="161" y="152"/>
                    <a:pt x="160" y="150"/>
                  </a:cubicBezTo>
                  <a:cubicBezTo>
                    <a:pt x="159" y="150"/>
                    <a:pt x="154" y="144"/>
                    <a:pt x="154" y="143"/>
                  </a:cubicBezTo>
                  <a:cubicBezTo>
                    <a:pt x="153" y="143"/>
                    <a:pt x="149" y="142"/>
                    <a:pt x="149" y="141"/>
                  </a:cubicBezTo>
                  <a:cubicBezTo>
                    <a:pt x="142" y="139"/>
                    <a:pt x="141" y="137"/>
                    <a:pt x="137" y="133"/>
                  </a:cubicBezTo>
                  <a:cubicBezTo>
                    <a:pt x="135" y="132"/>
                    <a:pt x="132" y="131"/>
                    <a:pt x="132" y="129"/>
                  </a:cubicBezTo>
                  <a:cubicBezTo>
                    <a:pt x="128" y="124"/>
                    <a:pt x="126" y="115"/>
                    <a:pt x="118" y="115"/>
                  </a:cubicBezTo>
                  <a:cubicBezTo>
                    <a:pt x="113" y="115"/>
                    <a:pt x="113" y="118"/>
                    <a:pt x="111" y="119"/>
                  </a:cubicBezTo>
                  <a:cubicBezTo>
                    <a:pt x="107" y="121"/>
                    <a:pt x="104" y="125"/>
                    <a:pt x="99" y="125"/>
                  </a:cubicBezTo>
                  <a:cubicBezTo>
                    <a:pt x="94" y="125"/>
                    <a:pt x="91" y="122"/>
                    <a:pt x="86" y="122"/>
                  </a:cubicBezTo>
                  <a:cubicBezTo>
                    <a:pt x="83" y="122"/>
                    <a:pt x="79" y="124"/>
                    <a:pt x="79" y="128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9" y="137"/>
                    <a:pt x="74" y="139"/>
                    <a:pt x="69" y="140"/>
                  </a:cubicBezTo>
                  <a:cubicBezTo>
                    <a:pt x="65" y="141"/>
                    <a:pt x="59" y="150"/>
                    <a:pt x="59" y="155"/>
                  </a:cubicBezTo>
                  <a:cubicBezTo>
                    <a:pt x="59" y="157"/>
                    <a:pt x="60" y="158"/>
                    <a:pt x="61" y="158"/>
                  </a:cubicBezTo>
                  <a:cubicBezTo>
                    <a:pt x="58" y="163"/>
                    <a:pt x="57" y="166"/>
                    <a:pt x="52" y="168"/>
                  </a:cubicBezTo>
                  <a:cubicBezTo>
                    <a:pt x="49" y="169"/>
                    <a:pt x="49" y="175"/>
                    <a:pt x="44" y="173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2" y="173"/>
                    <a:pt x="38" y="174"/>
                    <a:pt x="37" y="174"/>
                  </a:cubicBezTo>
                  <a:cubicBezTo>
                    <a:pt x="32" y="174"/>
                    <a:pt x="29" y="179"/>
                    <a:pt x="24" y="179"/>
                  </a:cubicBezTo>
                  <a:cubicBezTo>
                    <a:pt x="20" y="179"/>
                    <a:pt x="20" y="170"/>
                    <a:pt x="15" y="170"/>
                  </a:cubicBezTo>
                  <a:cubicBezTo>
                    <a:pt x="11" y="170"/>
                    <a:pt x="9" y="172"/>
                    <a:pt x="5" y="172"/>
                  </a:cubicBezTo>
                  <a:cubicBezTo>
                    <a:pt x="4" y="172"/>
                    <a:pt x="4" y="171"/>
                    <a:pt x="4" y="170"/>
                  </a:cubicBezTo>
                  <a:cubicBezTo>
                    <a:pt x="4" y="165"/>
                    <a:pt x="4" y="164"/>
                    <a:pt x="4" y="161"/>
                  </a:cubicBezTo>
                  <a:cubicBezTo>
                    <a:pt x="2" y="161"/>
                    <a:pt x="0" y="160"/>
                    <a:pt x="0" y="158"/>
                  </a:cubicBezTo>
                  <a:cubicBezTo>
                    <a:pt x="0" y="155"/>
                    <a:pt x="2" y="154"/>
                    <a:pt x="2" y="153"/>
                  </a:cubicBezTo>
                  <a:cubicBezTo>
                    <a:pt x="2" y="147"/>
                    <a:pt x="4" y="141"/>
                    <a:pt x="4" y="135"/>
                  </a:cubicBezTo>
                  <a:cubicBezTo>
                    <a:pt x="4" y="132"/>
                    <a:pt x="2" y="129"/>
                    <a:pt x="2" y="126"/>
                  </a:cubicBezTo>
                  <a:cubicBezTo>
                    <a:pt x="2" y="125"/>
                    <a:pt x="10" y="120"/>
                    <a:pt x="11" y="120"/>
                  </a:cubicBezTo>
                  <a:cubicBezTo>
                    <a:pt x="12" y="120"/>
                    <a:pt x="13" y="122"/>
                    <a:pt x="14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7" y="122"/>
                    <a:pt x="28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42" y="122"/>
                    <a:pt x="43" y="124"/>
                    <a:pt x="46" y="124"/>
                  </a:cubicBezTo>
                  <a:cubicBezTo>
                    <a:pt x="47" y="124"/>
                    <a:pt x="51" y="122"/>
                    <a:pt x="51" y="122"/>
                  </a:cubicBezTo>
                  <a:cubicBezTo>
                    <a:pt x="51" y="118"/>
                    <a:pt x="54" y="117"/>
                    <a:pt x="54" y="112"/>
                  </a:cubicBezTo>
                  <a:cubicBezTo>
                    <a:pt x="54" y="111"/>
                    <a:pt x="54" y="107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5" y="104"/>
                    <a:pt x="55" y="103"/>
                  </a:cubicBezTo>
                  <a:cubicBezTo>
                    <a:pt x="55" y="101"/>
                    <a:pt x="53" y="101"/>
                    <a:pt x="53" y="100"/>
                  </a:cubicBezTo>
                  <a:cubicBezTo>
                    <a:pt x="49" y="100"/>
                    <a:pt x="47" y="95"/>
                    <a:pt x="47" y="92"/>
                  </a:cubicBezTo>
                  <a:cubicBezTo>
                    <a:pt x="46" y="92"/>
                    <a:pt x="46" y="90"/>
                    <a:pt x="45" y="90"/>
                  </a:cubicBezTo>
                  <a:cubicBezTo>
                    <a:pt x="41" y="89"/>
                    <a:pt x="31" y="87"/>
                    <a:pt x="31" y="84"/>
                  </a:cubicBezTo>
                  <a:cubicBezTo>
                    <a:pt x="31" y="84"/>
                    <a:pt x="31" y="83"/>
                    <a:pt x="31" y="83"/>
                  </a:cubicBezTo>
                  <a:cubicBezTo>
                    <a:pt x="31" y="81"/>
                    <a:pt x="37" y="80"/>
                    <a:pt x="39" y="79"/>
                  </a:cubicBezTo>
                  <a:cubicBezTo>
                    <a:pt x="40" y="80"/>
                    <a:pt x="44" y="81"/>
                    <a:pt x="45" y="81"/>
                  </a:cubicBezTo>
                  <a:cubicBezTo>
                    <a:pt x="47" y="81"/>
                    <a:pt x="50" y="80"/>
                    <a:pt x="51" y="80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9" y="78"/>
                    <a:pt x="50" y="75"/>
                    <a:pt x="50" y="7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4" y="74"/>
                    <a:pt x="56" y="75"/>
                    <a:pt x="59" y="75"/>
                  </a:cubicBezTo>
                  <a:cubicBezTo>
                    <a:pt x="60" y="75"/>
                    <a:pt x="62" y="73"/>
                    <a:pt x="62" y="72"/>
                  </a:cubicBezTo>
                  <a:cubicBezTo>
                    <a:pt x="69" y="72"/>
                    <a:pt x="71" y="67"/>
                    <a:pt x="72" y="61"/>
                  </a:cubicBezTo>
                  <a:cubicBezTo>
                    <a:pt x="74" y="61"/>
                    <a:pt x="74" y="61"/>
                    <a:pt x="76" y="61"/>
                  </a:cubicBezTo>
                  <a:cubicBezTo>
                    <a:pt x="77" y="60"/>
                    <a:pt x="86" y="57"/>
                    <a:pt x="87" y="56"/>
                  </a:cubicBezTo>
                  <a:cubicBezTo>
                    <a:pt x="89" y="54"/>
                    <a:pt x="88" y="51"/>
                    <a:pt x="88" y="49"/>
                  </a:cubicBezTo>
                  <a:cubicBezTo>
                    <a:pt x="88" y="48"/>
                    <a:pt x="90" y="46"/>
                    <a:pt x="90" y="46"/>
                  </a:cubicBezTo>
                  <a:cubicBezTo>
                    <a:pt x="93" y="43"/>
                    <a:pt x="97" y="39"/>
                    <a:pt x="102" y="39"/>
                  </a:cubicBezTo>
                  <a:cubicBezTo>
                    <a:pt x="105" y="39"/>
                    <a:pt x="103" y="40"/>
                    <a:pt x="105" y="39"/>
                  </a:cubicBezTo>
                  <a:cubicBezTo>
                    <a:pt x="106" y="40"/>
                    <a:pt x="106" y="38"/>
                    <a:pt x="107" y="38"/>
                  </a:cubicBezTo>
                  <a:cubicBezTo>
                    <a:pt x="108" y="36"/>
                    <a:pt x="110" y="37"/>
                    <a:pt x="113" y="37"/>
                  </a:cubicBezTo>
                  <a:cubicBezTo>
                    <a:pt x="114" y="37"/>
                    <a:pt x="118" y="35"/>
                    <a:pt x="118" y="34"/>
                  </a:cubicBezTo>
                  <a:cubicBezTo>
                    <a:pt x="118" y="32"/>
                    <a:pt x="116" y="28"/>
                    <a:pt x="116" y="28"/>
                  </a:cubicBezTo>
                  <a:cubicBezTo>
                    <a:pt x="115" y="22"/>
                    <a:pt x="111" y="20"/>
                    <a:pt x="111" y="15"/>
                  </a:cubicBezTo>
                  <a:cubicBezTo>
                    <a:pt x="111" y="5"/>
                    <a:pt x="120" y="4"/>
                    <a:pt x="126" y="0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5" y="5"/>
                    <a:pt x="125" y="7"/>
                    <a:pt x="125" y="9"/>
                  </a:cubicBezTo>
                  <a:cubicBezTo>
                    <a:pt x="125" y="11"/>
                    <a:pt x="127" y="11"/>
                    <a:pt x="129" y="11"/>
                  </a:cubicBezTo>
                  <a:cubicBezTo>
                    <a:pt x="129" y="12"/>
                    <a:pt x="129" y="12"/>
                    <a:pt x="129" y="13"/>
                  </a:cubicBezTo>
                  <a:cubicBezTo>
                    <a:pt x="129" y="14"/>
                    <a:pt x="127" y="15"/>
                    <a:pt x="126" y="15"/>
                  </a:cubicBezTo>
                  <a:cubicBezTo>
                    <a:pt x="124" y="18"/>
                    <a:pt x="121" y="20"/>
                    <a:pt x="121" y="24"/>
                  </a:cubicBezTo>
                  <a:cubicBezTo>
                    <a:pt x="121" y="26"/>
                    <a:pt x="122" y="28"/>
                    <a:pt x="124" y="28"/>
                  </a:cubicBezTo>
                  <a:cubicBezTo>
                    <a:pt x="124" y="29"/>
                    <a:pt x="124" y="30"/>
                    <a:pt x="124" y="30"/>
                  </a:cubicBezTo>
                  <a:cubicBezTo>
                    <a:pt x="126" y="30"/>
                    <a:pt x="127" y="31"/>
                    <a:pt x="129" y="31"/>
                  </a:cubicBezTo>
                  <a:cubicBezTo>
                    <a:pt x="130" y="32"/>
                    <a:pt x="130" y="34"/>
                    <a:pt x="131" y="34"/>
                  </a:cubicBezTo>
                  <a:cubicBezTo>
                    <a:pt x="137" y="34"/>
                    <a:pt x="141" y="29"/>
                    <a:pt x="146" y="29"/>
                  </a:cubicBezTo>
                  <a:cubicBezTo>
                    <a:pt x="146" y="31"/>
                    <a:pt x="145" y="31"/>
                    <a:pt x="145" y="32"/>
                  </a:cubicBezTo>
                  <a:cubicBezTo>
                    <a:pt x="145" y="32"/>
                    <a:pt x="149" y="35"/>
                    <a:pt x="149" y="35"/>
                  </a:cubicBezTo>
                  <a:cubicBezTo>
                    <a:pt x="151" y="35"/>
                    <a:pt x="152" y="34"/>
                    <a:pt x="153" y="33"/>
                  </a:cubicBezTo>
                  <a:cubicBezTo>
                    <a:pt x="157" y="31"/>
                    <a:pt x="159" y="32"/>
                    <a:pt x="163" y="30"/>
                  </a:cubicBezTo>
                  <a:cubicBezTo>
                    <a:pt x="165" y="29"/>
                    <a:pt x="169" y="26"/>
                    <a:pt x="171" y="26"/>
                  </a:cubicBezTo>
                  <a:cubicBezTo>
                    <a:pt x="174" y="26"/>
                    <a:pt x="177" y="26"/>
                    <a:pt x="179" y="27"/>
                  </a:cubicBezTo>
                  <a:cubicBezTo>
                    <a:pt x="178" y="28"/>
                    <a:pt x="178" y="29"/>
                    <a:pt x="178" y="29"/>
                  </a:cubicBezTo>
                  <a:cubicBezTo>
                    <a:pt x="184" y="29"/>
                    <a:pt x="190" y="28"/>
                    <a:pt x="194" y="28"/>
                  </a:cubicBezTo>
                  <a:cubicBezTo>
                    <a:pt x="199" y="28"/>
                    <a:pt x="201" y="28"/>
                    <a:pt x="206" y="28"/>
                  </a:cubicBezTo>
                  <a:cubicBezTo>
                    <a:pt x="211" y="28"/>
                    <a:pt x="213" y="36"/>
                    <a:pt x="213" y="41"/>
                  </a:cubicBezTo>
                  <a:cubicBezTo>
                    <a:pt x="213" y="44"/>
                    <a:pt x="210" y="46"/>
                    <a:pt x="210" y="49"/>
                  </a:cubicBezTo>
                  <a:cubicBezTo>
                    <a:pt x="210" y="54"/>
                    <a:pt x="214" y="57"/>
                    <a:pt x="214" y="61"/>
                  </a:cubicBezTo>
                  <a:cubicBezTo>
                    <a:pt x="214" y="64"/>
                    <a:pt x="210" y="65"/>
                    <a:pt x="209" y="66"/>
                  </a:cubicBezTo>
                  <a:cubicBezTo>
                    <a:pt x="206" y="70"/>
                    <a:pt x="205" y="74"/>
                    <a:pt x="205" y="79"/>
                  </a:cubicBezTo>
                  <a:cubicBezTo>
                    <a:pt x="205" y="85"/>
                    <a:pt x="210" y="84"/>
                    <a:pt x="215" y="84"/>
                  </a:cubicBezTo>
                  <a:cubicBezTo>
                    <a:pt x="222" y="84"/>
                    <a:pt x="226" y="81"/>
                    <a:pt x="231" y="81"/>
                  </a:cubicBezTo>
                  <a:cubicBezTo>
                    <a:pt x="237" y="81"/>
                    <a:pt x="236" y="93"/>
                    <a:pt x="242" y="93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103"/>
                    <a:pt x="242" y="103"/>
                    <a:pt x="243" y="104"/>
                  </a:cubicBezTo>
                  <a:cubicBezTo>
                    <a:pt x="244" y="105"/>
                    <a:pt x="244" y="105"/>
                    <a:pt x="244" y="105"/>
                  </a:cubicBezTo>
                  <a:cubicBezTo>
                    <a:pt x="245" y="105"/>
                    <a:pt x="248" y="104"/>
                    <a:pt x="249" y="104"/>
                  </a:cubicBezTo>
                  <a:cubicBezTo>
                    <a:pt x="249" y="105"/>
                    <a:pt x="249" y="106"/>
                    <a:pt x="249" y="107"/>
                  </a:cubicBezTo>
                  <a:cubicBezTo>
                    <a:pt x="247" y="108"/>
                    <a:pt x="245" y="109"/>
                    <a:pt x="245" y="111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250"/>
            <p:cNvSpPr>
              <a:spLocks/>
            </p:cNvSpPr>
            <p:nvPr/>
          </p:nvSpPr>
          <p:spPr bwMode="auto">
            <a:xfrm>
              <a:off x="5862638" y="2473133"/>
              <a:ext cx="630237" cy="612775"/>
            </a:xfrm>
            <a:custGeom>
              <a:avLst/>
              <a:gdLst>
                <a:gd name="T0" fmla="*/ 34 w 168"/>
                <a:gd name="T1" fmla="*/ 121 h 163"/>
                <a:gd name="T2" fmla="*/ 2 w 168"/>
                <a:gd name="T3" fmla="*/ 130 h 163"/>
                <a:gd name="T4" fmla="*/ 6 w 168"/>
                <a:gd name="T5" fmla="*/ 123 h 163"/>
                <a:gd name="T6" fmla="*/ 3 w 168"/>
                <a:gd name="T7" fmla="*/ 118 h 163"/>
                <a:gd name="T8" fmla="*/ 5 w 168"/>
                <a:gd name="T9" fmla="*/ 97 h 163"/>
                <a:gd name="T10" fmla="*/ 28 w 168"/>
                <a:gd name="T11" fmla="*/ 83 h 163"/>
                <a:gd name="T12" fmla="*/ 43 w 168"/>
                <a:gd name="T13" fmla="*/ 66 h 163"/>
                <a:gd name="T14" fmla="*/ 49 w 168"/>
                <a:gd name="T15" fmla="*/ 52 h 163"/>
                <a:gd name="T16" fmla="*/ 72 w 168"/>
                <a:gd name="T17" fmla="*/ 28 h 163"/>
                <a:gd name="T18" fmla="*/ 64 w 168"/>
                <a:gd name="T19" fmla="*/ 29 h 163"/>
                <a:gd name="T20" fmla="*/ 64 w 168"/>
                <a:gd name="T21" fmla="*/ 24 h 163"/>
                <a:gd name="T22" fmla="*/ 67 w 168"/>
                <a:gd name="T23" fmla="*/ 22 h 163"/>
                <a:gd name="T24" fmla="*/ 76 w 168"/>
                <a:gd name="T25" fmla="*/ 29 h 163"/>
                <a:gd name="T26" fmla="*/ 76 w 168"/>
                <a:gd name="T27" fmla="*/ 22 h 163"/>
                <a:gd name="T28" fmla="*/ 86 w 168"/>
                <a:gd name="T29" fmla="*/ 18 h 163"/>
                <a:gd name="T30" fmla="*/ 94 w 168"/>
                <a:gd name="T31" fmla="*/ 14 h 163"/>
                <a:gd name="T32" fmla="*/ 102 w 168"/>
                <a:gd name="T33" fmla="*/ 10 h 163"/>
                <a:gd name="T34" fmla="*/ 113 w 168"/>
                <a:gd name="T35" fmla="*/ 8 h 163"/>
                <a:gd name="T36" fmla="*/ 114 w 168"/>
                <a:gd name="T37" fmla="*/ 2 h 163"/>
                <a:gd name="T38" fmla="*/ 131 w 168"/>
                <a:gd name="T39" fmla="*/ 2 h 163"/>
                <a:gd name="T40" fmla="*/ 136 w 168"/>
                <a:gd name="T41" fmla="*/ 3 h 163"/>
                <a:gd name="T42" fmla="*/ 146 w 168"/>
                <a:gd name="T43" fmla="*/ 1 h 163"/>
                <a:gd name="T44" fmla="*/ 151 w 168"/>
                <a:gd name="T45" fmla="*/ 2 h 163"/>
                <a:gd name="T46" fmla="*/ 150 w 168"/>
                <a:gd name="T47" fmla="*/ 12 h 163"/>
                <a:gd name="T48" fmla="*/ 162 w 168"/>
                <a:gd name="T49" fmla="*/ 16 h 163"/>
                <a:gd name="T50" fmla="*/ 158 w 168"/>
                <a:gd name="T51" fmla="*/ 37 h 163"/>
                <a:gd name="T52" fmla="*/ 159 w 168"/>
                <a:gd name="T53" fmla="*/ 57 h 163"/>
                <a:gd name="T54" fmla="*/ 163 w 168"/>
                <a:gd name="T55" fmla="*/ 75 h 163"/>
                <a:gd name="T56" fmla="*/ 168 w 168"/>
                <a:gd name="T57" fmla="*/ 88 h 163"/>
                <a:gd name="T58" fmla="*/ 130 w 168"/>
                <a:gd name="T59" fmla="*/ 115 h 163"/>
                <a:gd name="T60" fmla="*/ 112 w 168"/>
                <a:gd name="T61" fmla="*/ 115 h 163"/>
                <a:gd name="T62" fmla="*/ 105 w 168"/>
                <a:gd name="T63" fmla="*/ 102 h 163"/>
                <a:gd name="T64" fmla="*/ 101 w 168"/>
                <a:gd name="T65" fmla="*/ 89 h 163"/>
                <a:gd name="T66" fmla="*/ 130 w 168"/>
                <a:gd name="T67" fmla="*/ 66 h 163"/>
                <a:gd name="T68" fmla="*/ 103 w 168"/>
                <a:gd name="T69" fmla="*/ 69 h 163"/>
                <a:gd name="T70" fmla="*/ 88 w 168"/>
                <a:gd name="T71" fmla="*/ 86 h 163"/>
                <a:gd name="T72" fmla="*/ 75 w 168"/>
                <a:gd name="T73" fmla="*/ 103 h 163"/>
                <a:gd name="T74" fmla="*/ 77 w 168"/>
                <a:gd name="T75" fmla="*/ 111 h 163"/>
                <a:gd name="T76" fmla="*/ 78 w 168"/>
                <a:gd name="T77" fmla="*/ 129 h 163"/>
                <a:gd name="T78" fmla="*/ 75 w 168"/>
                <a:gd name="T79" fmla="*/ 145 h 163"/>
                <a:gd name="T80" fmla="*/ 62 w 168"/>
                <a:gd name="T81" fmla="*/ 156 h 163"/>
                <a:gd name="T82" fmla="*/ 46 w 168"/>
                <a:gd name="T83" fmla="*/ 152 h 163"/>
                <a:gd name="T84" fmla="*/ 42 w 168"/>
                <a:gd name="T85" fmla="*/ 138 h 163"/>
                <a:gd name="T86" fmla="*/ 39 w 168"/>
                <a:gd name="T87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63">
                  <a:moveTo>
                    <a:pt x="39" y="126"/>
                  </a:moveTo>
                  <a:cubicBezTo>
                    <a:pt x="36" y="125"/>
                    <a:pt x="35" y="123"/>
                    <a:pt x="34" y="121"/>
                  </a:cubicBezTo>
                  <a:cubicBezTo>
                    <a:pt x="29" y="128"/>
                    <a:pt x="22" y="136"/>
                    <a:pt x="12" y="136"/>
                  </a:cubicBezTo>
                  <a:cubicBezTo>
                    <a:pt x="11" y="136"/>
                    <a:pt x="2" y="131"/>
                    <a:pt x="2" y="130"/>
                  </a:cubicBezTo>
                  <a:cubicBezTo>
                    <a:pt x="2" y="128"/>
                    <a:pt x="5" y="127"/>
                    <a:pt x="6" y="126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3" y="123"/>
                    <a:pt x="3" y="123"/>
                    <a:pt x="0" y="124"/>
                  </a:cubicBezTo>
                  <a:cubicBezTo>
                    <a:pt x="0" y="123"/>
                    <a:pt x="2" y="120"/>
                    <a:pt x="3" y="118"/>
                  </a:cubicBezTo>
                  <a:cubicBezTo>
                    <a:pt x="0" y="114"/>
                    <a:pt x="0" y="109"/>
                    <a:pt x="0" y="102"/>
                  </a:cubicBezTo>
                  <a:cubicBezTo>
                    <a:pt x="0" y="99"/>
                    <a:pt x="3" y="99"/>
                    <a:pt x="5" y="97"/>
                  </a:cubicBezTo>
                  <a:cubicBezTo>
                    <a:pt x="7" y="93"/>
                    <a:pt x="10" y="90"/>
                    <a:pt x="15" y="89"/>
                  </a:cubicBezTo>
                  <a:cubicBezTo>
                    <a:pt x="19" y="88"/>
                    <a:pt x="20" y="83"/>
                    <a:pt x="28" y="83"/>
                  </a:cubicBezTo>
                  <a:cubicBezTo>
                    <a:pt x="25" y="83"/>
                    <a:pt x="25" y="82"/>
                    <a:pt x="22" y="82"/>
                  </a:cubicBezTo>
                  <a:cubicBezTo>
                    <a:pt x="32" y="79"/>
                    <a:pt x="36" y="71"/>
                    <a:pt x="43" y="66"/>
                  </a:cubicBezTo>
                  <a:cubicBezTo>
                    <a:pt x="46" y="64"/>
                    <a:pt x="45" y="57"/>
                    <a:pt x="47" y="57"/>
                  </a:cubicBezTo>
                  <a:cubicBezTo>
                    <a:pt x="47" y="57"/>
                    <a:pt x="49" y="52"/>
                    <a:pt x="49" y="52"/>
                  </a:cubicBezTo>
                  <a:cubicBezTo>
                    <a:pt x="52" y="47"/>
                    <a:pt x="55" y="44"/>
                    <a:pt x="60" y="42"/>
                  </a:cubicBezTo>
                  <a:cubicBezTo>
                    <a:pt x="65" y="40"/>
                    <a:pt x="71" y="33"/>
                    <a:pt x="72" y="28"/>
                  </a:cubicBezTo>
                  <a:cubicBezTo>
                    <a:pt x="67" y="29"/>
                    <a:pt x="64" y="32"/>
                    <a:pt x="59" y="32"/>
                  </a:cubicBezTo>
                  <a:cubicBezTo>
                    <a:pt x="60" y="30"/>
                    <a:pt x="63" y="29"/>
                    <a:pt x="64" y="29"/>
                  </a:cubicBezTo>
                  <a:cubicBezTo>
                    <a:pt x="62" y="29"/>
                    <a:pt x="60" y="28"/>
                    <a:pt x="60" y="28"/>
                  </a:cubicBezTo>
                  <a:cubicBezTo>
                    <a:pt x="61" y="26"/>
                    <a:pt x="62" y="24"/>
                    <a:pt x="64" y="24"/>
                  </a:cubicBezTo>
                  <a:cubicBezTo>
                    <a:pt x="64" y="24"/>
                    <a:pt x="65" y="25"/>
                    <a:pt x="65" y="25"/>
                  </a:cubicBezTo>
                  <a:cubicBezTo>
                    <a:pt x="66" y="24"/>
                    <a:pt x="67" y="23"/>
                    <a:pt x="67" y="22"/>
                  </a:cubicBezTo>
                  <a:cubicBezTo>
                    <a:pt x="69" y="24"/>
                    <a:pt x="69" y="25"/>
                    <a:pt x="68" y="26"/>
                  </a:cubicBezTo>
                  <a:cubicBezTo>
                    <a:pt x="72" y="26"/>
                    <a:pt x="73" y="29"/>
                    <a:pt x="76" y="29"/>
                  </a:cubicBezTo>
                  <a:cubicBezTo>
                    <a:pt x="77" y="29"/>
                    <a:pt x="79" y="23"/>
                    <a:pt x="80" y="23"/>
                  </a:cubicBezTo>
                  <a:cubicBezTo>
                    <a:pt x="78" y="22"/>
                    <a:pt x="78" y="22"/>
                    <a:pt x="76" y="22"/>
                  </a:cubicBezTo>
                  <a:cubicBezTo>
                    <a:pt x="77" y="21"/>
                    <a:pt x="79" y="19"/>
                    <a:pt x="81" y="19"/>
                  </a:cubicBezTo>
                  <a:cubicBezTo>
                    <a:pt x="83" y="19"/>
                    <a:pt x="84" y="19"/>
                    <a:pt x="86" y="18"/>
                  </a:cubicBezTo>
                  <a:cubicBezTo>
                    <a:pt x="85" y="17"/>
                    <a:pt x="85" y="17"/>
                    <a:pt x="84" y="17"/>
                  </a:cubicBezTo>
                  <a:cubicBezTo>
                    <a:pt x="86" y="14"/>
                    <a:pt x="90" y="15"/>
                    <a:pt x="94" y="14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7" y="16"/>
                    <a:pt x="97" y="11"/>
                    <a:pt x="102" y="1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5" y="9"/>
                    <a:pt x="109" y="10"/>
                    <a:pt x="113" y="8"/>
                  </a:cubicBezTo>
                  <a:cubicBezTo>
                    <a:pt x="111" y="7"/>
                    <a:pt x="110" y="7"/>
                    <a:pt x="110" y="5"/>
                  </a:cubicBezTo>
                  <a:cubicBezTo>
                    <a:pt x="110" y="4"/>
                    <a:pt x="114" y="3"/>
                    <a:pt x="114" y="2"/>
                  </a:cubicBezTo>
                  <a:cubicBezTo>
                    <a:pt x="116" y="3"/>
                    <a:pt x="117" y="5"/>
                    <a:pt x="119" y="5"/>
                  </a:cubicBezTo>
                  <a:cubicBezTo>
                    <a:pt x="122" y="5"/>
                    <a:pt x="131" y="0"/>
                    <a:pt x="131" y="2"/>
                  </a:cubicBezTo>
                  <a:cubicBezTo>
                    <a:pt x="131" y="6"/>
                    <a:pt x="127" y="7"/>
                    <a:pt x="126" y="10"/>
                  </a:cubicBezTo>
                  <a:cubicBezTo>
                    <a:pt x="131" y="10"/>
                    <a:pt x="132" y="5"/>
                    <a:pt x="136" y="3"/>
                  </a:cubicBezTo>
                  <a:cubicBezTo>
                    <a:pt x="137" y="5"/>
                    <a:pt x="137" y="6"/>
                    <a:pt x="137" y="7"/>
                  </a:cubicBezTo>
                  <a:cubicBezTo>
                    <a:pt x="140" y="4"/>
                    <a:pt x="142" y="3"/>
                    <a:pt x="146" y="1"/>
                  </a:cubicBezTo>
                  <a:cubicBezTo>
                    <a:pt x="146" y="4"/>
                    <a:pt x="146" y="6"/>
                    <a:pt x="148" y="6"/>
                  </a:cubicBezTo>
                  <a:cubicBezTo>
                    <a:pt x="149" y="4"/>
                    <a:pt x="150" y="2"/>
                    <a:pt x="151" y="2"/>
                  </a:cubicBezTo>
                  <a:cubicBezTo>
                    <a:pt x="153" y="2"/>
                    <a:pt x="158" y="5"/>
                    <a:pt x="159" y="6"/>
                  </a:cubicBezTo>
                  <a:cubicBezTo>
                    <a:pt x="157" y="12"/>
                    <a:pt x="156" y="10"/>
                    <a:pt x="150" y="12"/>
                  </a:cubicBezTo>
                  <a:cubicBezTo>
                    <a:pt x="153" y="13"/>
                    <a:pt x="154" y="14"/>
                    <a:pt x="154" y="15"/>
                  </a:cubicBezTo>
                  <a:cubicBezTo>
                    <a:pt x="156" y="15"/>
                    <a:pt x="161" y="16"/>
                    <a:pt x="162" y="16"/>
                  </a:cubicBezTo>
                  <a:cubicBezTo>
                    <a:pt x="158" y="18"/>
                    <a:pt x="150" y="22"/>
                    <a:pt x="150" y="27"/>
                  </a:cubicBezTo>
                  <a:cubicBezTo>
                    <a:pt x="150" y="32"/>
                    <a:pt x="158" y="32"/>
                    <a:pt x="158" y="37"/>
                  </a:cubicBezTo>
                  <a:cubicBezTo>
                    <a:pt x="158" y="40"/>
                    <a:pt x="154" y="42"/>
                    <a:pt x="154" y="46"/>
                  </a:cubicBezTo>
                  <a:cubicBezTo>
                    <a:pt x="154" y="50"/>
                    <a:pt x="159" y="53"/>
                    <a:pt x="159" y="57"/>
                  </a:cubicBezTo>
                  <a:cubicBezTo>
                    <a:pt x="159" y="60"/>
                    <a:pt x="156" y="61"/>
                    <a:pt x="156" y="64"/>
                  </a:cubicBezTo>
                  <a:cubicBezTo>
                    <a:pt x="156" y="69"/>
                    <a:pt x="163" y="70"/>
                    <a:pt x="163" y="75"/>
                  </a:cubicBezTo>
                  <a:cubicBezTo>
                    <a:pt x="163" y="77"/>
                    <a:pt x="161" y="78"/>
                    <a:pt x="161" y="78"/>
                  </a:cubicBezTo>
                  <a:cubicBezTo>
                    <a:pt x="163" y="82"/>
                    <a:pt x="168" y="83"/>
                    <a:pt x="168" y="88"/>
                  </a:cubicBezTo>
                  <a:cubicBezTo>
                    <a:pt x="168" y="95"/>
                    <a:pt x="152" y="104"/>
                    <a:pt x="147" y="110"/>
                  </a:cubicBezTo>
                  <a:cubicBezTo>
                    <a:pt x="145" y="115"/>
                    <a:pt x="135" y="115"/>
                    <a:pt x="130" y="115"/>
                  </a:cubicBezTo>
                  <a:cubicBezTo>
                    <a:pt x="126" y="116"/>
                    <a:pt x="121" y="118"/>
                    <a:pt x="117" y="118"/>
                  </a:cubicBezTo>
                  <a:cubicBezTo>
                    <a:pt x="114" y="118"/>
                    <a:pt x="112" y="118"/>
                    <a:pt x="112" y="115"/>
                  </a:cubicBezTo>
                  <a:cubicBezTo>
                    <a:pt x="107" y="115"/>
                    <a:pt x="102" y="112"/>
                    <a:pt x="102" y="107"/>
                  </a:cubicBezTo>
                  <a:cubicBezTo>
                    <a:pt x="102" y="105"/>
                    <a:pt x="105" y="103"/>
                    <a:pt x="105" y="102"/>
                  </a:cubicBezTo>
                  <a:cubicBezTo>
                    <a:pt x="103" y="101"/>
                    <a:pt x="101" y="96"/>
                    <a:pt x="101" y="94"/>
                  </a:cubicBezTo>
                  <a:cubicBezTo>
                    <a:pt x="101" y="92"/>
                    <a:pt x="101" y="91"/>
                    <a:pt x="101" y="89"/>
                  </a:cubicBezTo>
                  <a:cubicBezTo>
                    <a:pt x="110" y="89"/>
                    <a:pt x="115" y="77"/>
                    <a:pt x="121" y="73"/>
                  </a:cubicBezTo>
                  <a:cubicBezTo>
                    <a:pt x="124" y="71"/>
                    <a:pt x="130" y="70"/>
                    <a:pt x="130" y="66"/>
                  </a:cubicBezTo>
                  <a:cubicBezTo>
                    <a:pt x="130" y="61"/>
                    <a:pt x="122" y="60"/>
                    <a:pt x="117" y="60"/>
                  </a:cubicBezTo>
                  <a:cubicBezTo>
                    <a:pt x="109" y="60"/>
                    <a:pt x="103" y="62"/>
                    <a:pt x="103" y="69"/>
                  </a:cubicBezTo>
                  <a:cubicBezTo>
                    <a:pt x="103" y="71"/>
                    <a:pt x="104" y="73"/>
                    <a:pt x="103" y="74"/>
                  </a:cubicBezTo>
                  <a:cubicBezTo>
                    <a:pt x="103" y="79"/>
                    <a:pt x="93" y="84"/>
                    <a:pt x="88" y="86"/>
                  </a:cubicBezTo>
                  <a:cubicBezTo>
                    <a:pt x="84" y="89"/>
                    <a:pt x="80" y="90"/>
                    <a:pt x="78" y="94"/>
                  </a:cubicBezTo>
                  <a:cubicBezTo>
                    <a:pt x="76" y="97"/>
                    <a:pt x="78" y="101"/>
                    <a:pt x="75" y="103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6" y="108"/>
                    <a:pt x="77" y="110"/>
                    <a:pt x="77" y="111"/>
                  </a:cubicBezTo>
                  <a:cubicBezTo>
                    <a:pt x="81" y="112"/>
                    <a:pt x="87" y="116"/>
                    <a:pt x="87" y="120"/>
                  </a:cubicBezTo>
                  <a:cubicBezTo>
                    <a:pt x="87" y="124"/>
                    <a:pt x="80" y="129"/>
                    <a:pt x="78" y="129"/>
                  </a:cubicBezTo>
                  <a:cubicBezTo>
                    <a:pt x="73" y="129"/>
                    <a:pt x="71" y="136"/>
                    <a:pt x="71" y="141"/>
                  </a:cubicBezTo>
                  <a:cubicBezTo>
                    <a:pt x="71" y="143"/>
                    <a:pt x="73" y="144"/>
                    <a:pt x="75" y="145"/>
                  </a:cubicBezTo>
                  <a:cubicBezTo>
                    <a:pt x="74" y="151"/>
                    <a:pt x="69" y="151"/>
                    <a:pt x="68" y="156"/>
                  </a:cubicBezTo>
                  <a:cubicBezTo>
                    <a:pt x="65" y="156"/>
                    <a:pt x="64" y="156"/>
                    <a:pt x="62" y="156"/>
                  </a:cubicBezTo>
                  <a:cubicBezTo>
                    <a:pt x="58" y="156"/>
                    <a:pt x="57" y="163"/>
                    <a:pt x="51" y="163"/>
                  </a:cubicBezTo>
                  <a:cubicBezTo>
                    <a:pt x="49" y="163"/>
                    <a:pt x="46" y="153"/>
                    <a:pt x="46" y="152"/>
                  </a:cubicBezTo>
                  <a:cubicBezTo>
                    <a:pt x="46" y="151"/>
                    <a:pt x="47" y="151"/>
                    <a:pt x="47" y="150"/>
                  </a:cubicBezTo>
                  <a:cubicBezTo>
                    <a:pt x="43" y="146"/>
                    <a:pt x="43" y="143"/>
                    <a:pt x="42" y="138"/>
                  </a:cubicBezTo>
                  <a:cubicBezTo>
                    <a:pt x="40" y="134"/>
                    <a:pt x="37" y="134"/>
                    <a:pt x="37" y="129"/>
                  </a:cubicBezTo>
                  <a:cubicBezTo>
                    <a:pt x="37" y="128"/>
                    <a:pt x="38" y="126"/>
                    <a:pt x="39" y="125"/>
                  </a:cubicBezTo>
                  <a:lnTo>
                    <a:pt x="39" y="126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251"/>
            <p:cNvSpPr>
              <a:spLocks/>
            </p:cNvSpPr>
            <p:nvPr/>
          </p:nvSpPr>
          <p:spPr bwMode="auto">
            <a:xfrm>
              <a:off x="6211888" y="2154045"/>
              <a:ext cx="4127500" cy="1536700"/>
            </a:xfrm>
            <a:custGeom>
              <a:avLst/>
              <a:gdLst>
                <a:gd name="T0" fmla="*/ 779 w 1099"/>
                <a:gd name="T1" fmla="*/ 301 h 409"/>
                <a:gd name="T2" fmla="*/ 750 w 1099"/>
                <a:gd name="T3" fmla="*/ 250 h 409"/>
                <a:gd name="T4" fmla="*/ 856 w 1099"/>
                <a:gd name="T5" fmla="*/ 210 h 409"/>
                <a:gd name="T6" fmla="*/ 927 w 1099"/>
                <a:gd name="T7" fmla="*/ 178 h 409"/>
                <a:gd name="T8" fmla="*/ 878 w 1099"/>
                <a:gd name="T9" fmla="*/ 239 h 409"/>
                <a:gd name="T10" fmla="*/ 921 w 1099"/>
                <a:gd name="T11" fmla="*/ 233 h 409"/>
                <a:gd name="T12" fmla="*/ 1022 w 1099"/>
                <a:gd name="T13" fmla="*/ 161 h 409"/>
                <a:gd name="T14" fmla="*/ 1086 w 1099"/>
                <a:gd name="T15" fmla="*/ 148 h 409"/>
                <a:gd name="T16" fmla="*/ 972 w 1099"/>
                <a:gd name="T17" fmla="*/ 100 h 409"/>
                <a:gd name="T18" fmla="*/ 853 w 1099"/>
                <a:gd name="T19" fmla="*/ 82 h 409"/>
                <a:gd name="T20" fmla="*/ 738 w 1099"/>
                <a:gd name="T21" fmla="*/ 81 h 409"/>
                <a:gd name="T22" fmla="*/ 676 w 1099"/>
                <a:gd name="T23" fmla="*/ 50 h 409"/>
                <a:gd name="T24" fmla="*/ 567 w 1099"/>
                <a:gd name="T25" fmla="*/ 54 h 409"/>
                <a:gd name="T26" fmla="*/ 523 w 1099"/>
                <a:gd name="T27" fmla="*/ 14 h 409"/>
                <a:gd name="T28" fmla="*/ 390 w 1099"/>
                <a:gd name="T29" fmla="*/ 60 h 409"/>
                <a:gd name="T30" fmla="*/ 343 w 1099"/>
                <a:gd name="T31" fmla="*/ 76 h 409"/>
                <a:gd name="T32" fmla="*/ 331 w 1099"/>
                <a:gd name="T33" fmla="*/ 63 h 409"/>
                <a:gd name="T34" fmla="*/ 263 w 1099"/>
                <a:gd name="T35" fmla="*/ 107 h 409"/>
                <a:gd name="T36" fmla="*/ 165 w 1099"/>
                <a:gd name="T37" fmla="*/ 127 h 409"/>
                <a:gd name="T38" fmla="*/ 110 w 1099"/>
                <a:gd name="T39" fmla="*/ 152 h 409"/>
                <a:gd name="T40" fmla="*/ 118 w 1099"/>
                <a:gd name="T41" fmla="*/ 117 h 409"/>
                <a:gd name="T42" fmla="*/ 65 w 1099"/>
                <a:gd name="T43" fmla="*/ 122 h 409"/>
                <a:gd name="T44" fmla="*/ 70 w 1099"/>
                <a:gd name="T45" fmla="*/ 160 h 409"/>
                <a:gd name="T46" fmla="*/ 60 w 1099"/>
                <a:gd name="T47" fmla="*/ 203 h 409"/>
                <a:gd name="T48" fmla="*/ 26 w 1099"/>
                <a:gd name="T49" fmla="*/ 229 h 409"/>
                <a:gd name="T50" fmla="*/ 8 w 1099"/>
                <a:gd name="T51" fmla="*/ 254 h 409"/>
                <a:gd name="T52" fmla="*/ 28 w 1099"/>
                <a:gd name="T53" fmla="*/ 287 h 409"/>
                <a:gd name="T54" fmla="*/ 45 w 1099"/>
                <a:gd name="T55" fmla="*/ 307 h 409"/>
                <a:gd name="T56" fmla="*/ 58 w 1099"/>
                <a:gd name="T57" fmla="*/ 331 h 409"/>
                <a:gd name="T58" fmla="*/ 107 w 1099"/>
                <a:gd name="T59" fmla="*/ 333 h 409"/>
                <a:gd name="T60" fmla="*/ 116 w 1099"/>
                <a:gd name="T61" fmla="*/ 322 h 409"/>
                <a:gd name="T62" fmla="*/ 146 w 1099"/>
                <a:gd name="T63" fmla="*/ 361 h 409"/>
                <a:gd name="T64" fmla="*/ 180 w 1099"/>
                <a:gd name="T65" fmla="*/ 376 h 409"/>
                <a:gd name="T66" fmla="*/ 188 w 1099"/>
                <a:gd name="T67" fmla="*/ 382 h 409"/>
                <a:gd name="T68" fmla="*/ 180 w 1099"/>
                <a:gd name="T69" fmla="*/ 326 h 409"/>
                <a:gd name="T70" fmla="*/ 212 w 1099"/>
                <a:gd name="T71" fmla="*/ 332 h 409"/>
                <a:gd name="T72" fmla="*/ 219 w 1099"/>
                <a:gd name="T73" fmla="*/ 360 h 409"/>
                <a:gd name="T74" fmla="*/ 220 w 1099"/>
                <a:gd name="T75" fmla="*/ 384 h 409"/>
                <a:gd name="T76" fmla="*/ 230 w 1099"/>
                <a:gd name="T77" fmla="*/ 388 h 409"/>
                <a:gd name="T78" fmla="*/ 268 w 1099"/>
                <a:gd name="T79" fmla="*/ 399 h 409"/>
                <a:gd name="T80" fmla="*/ 288 w 1099"/>
                <a:gd name="T81" fmla="*/ 401 h 409"/>
                <a:gd name="T82" fmla="*/ 313 w 1099"/>
                <a:gd name="T83" fmla="*/ 396 h 409"/>
                <a:gd name="T84" fmla="*/ 336 w 1099"/>
                <a:gd name="T85" fmla="*/ 397 h 409"/>
                <a:gd name="T86" fmla="*/ 348 w 1099"/>
                <a:gd name="T87" fmla="*/ 384 h 409"/>
                <a:gd name="T88" fmla="*/ 426 w 1099"/>
                <a:gd name="T89" fmla="*/ 305 h 409"/>
                <a:gd name="T90" fmla="*/ 511 w 1099"/>
                <a:gd name="T91" fmla="*/ 275 h 409"/>
                <a:gd name="T92" fmla="*/ 629 w 1099"/>
                <a:gd name="T93" fmla="*/ 293 h 409"/>
                <a:gd name="T94" fmla="*/ 725 w 1099"/>
                <a:gd name="T95" fmla="*/ 312 h 409"/>
                <a:gd name="T96" fmla="*/ 720 w 1099"/>
                <a:gd name="T97" fmla="*/ 33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9" h="409">
                  <a:moveTo>
                    <a:pt x="719" y="352"/>
                  </a:moveTo>
                  <a:cubicBezTo>
                    <a:pt x="719" y="352"/>
                    <a:pt x="727" y="354"/>
                    <a:pt x="734" y="354"/>
                  </a:cubicBezTo>
                  <a:cubicBezTo>
                    <a:pt x="747" y="354"/>
                    <a:pt x="760" y="327"/>
                    <a:pt x="769" y="318"/>
                  </a:cubicBezTo>
                  <a:cubicBezTo>
                    <a:pt x="772" y="314"/>
                    <a:pt x="777" y="306"/>
                    <a:pt x="779" y="301"/>
                  </a:cubicBezTo>
                  <a:cubicBezTo>
                    <a:pt x="780" y="294"/>
                    <a:pt x="778" y="290"/>
                    <a:pt x="781" y="284"/>
                  </a:cubicBezTo>
                  <a:cubicBezTo>
                    <a:pt x="782" y="281"/>
                    <a:pt x="785" y="276"/>
                    <a:pt x="785" y="271"/>
                  </a:cubicBezTo>
                  <a:cubicBezTo>
                    <a:pt x="785" y="265"/>
                    <a:pt x="775" y="253"/>
                    <a:pt x="771" y="256"/>
                  </a:cubicBezTo>
                  <a:cubicBezTo>
                    <a:pt x="757" y="267"/>
                    <a:pt x="750" y="251"/>
                    <a:pt x="750" y="250"/>
                  </a:cubicBezTo>
                  <a:cubicBezTo>
                    <a:pt x="750" y="243"/>
                    <a:pt x="763" y="236"/>
                    <a:pt x="767" y="231"/>
                  </a:cubicBezTo>
                  <a:cubicBezTo>
                    <a:pt x="774" y="224"/>
                    <a:pt x="784" y="213"/>
                    <a:pt x="793" y="210"/>
                  </a:cubicBezTo>
                  <a:cubicBezTo>
                    <a:pt x="802" y="208"/>
                    <a:pt x="829" y="205"/>
                    <a:pt x="836" y="205"/>
                  </a:cubicBezTo>
                  <a:cubicBezTo>
                    <a:pt x="846" y="205"/>
                    <a:pt x="850" y="210"/>
                    <a:pt x="856" y="210"/>
                  </a:cubicBezTo>
                  <a:cubicBezTo>
                    <a:pt x="859" y="210"/>
                    <a:pt x="861" y="210"/>
                    <a:pt x="868" y="210"/>
                  </a:cubicBezTo>
                  <a:cubicBezTo>
                    <a:pt x="872" y="195"/>
                    <a:pt x="879" y="186"/>
                    <a:pt x="894" y="186"/>
                  </a:cubicBezTo>
                  <a:cubicBezTo>
                    <a:pt x="898" y="186"/>
                    <a:pt x="900" y="185"/>
                    <a:pt x="908" y="186"/>
                  </a:cubicBezTo>
                  <a:cubicBezTo>
                    <a:pt x="904" y="189"/>
                    <a:pt x="902" y="209"/>
                    <a:pt x="927" y="178"/>
                  </a:cubicBezTo>
                  <a:cubicBezTo>
                    <a:pt x="930" y="178"/>
                    <a:pt x="942" y="183"/>
                    <a:pt x="924" y="194"/>
                  </a:cubicBezTo>
                  <a:cubicBezTo>
                    <a:pt x="918" y="198"/>
                    <a:pt x="912" y="196"/>
                    <a:pt x="908" y="202"/>
                  </a:cubicBezTo>
                  <a:cubicBezTo>
                    <a:pt x="903" y="209"/>
                    <a:pt x="899" y="217"/>
                    <a:pt x="892" y="221"/>
                  </a:cubicBezTo>
                  <a:cubicBezTo>
                    <a:pt x="886" y="224"/>
                    <a:pt x="878" y="230"/>
                    <a:pt x="878" y="239"/>
                  </a:cubicBezTo>
                  <a:cubicBezTo>
                    <a:pt x="878" y="248"/>
                    <a:pt x="881" y="275"/>
                    <a:pt x="887" y="280"/>
                  </a:cubicBezTo>
                  <a:cubicBezTo>
                    <a:pt x="892" y="273"/>
                    <a:pt x="895" y="261"/>
                    <a:pt x="904" y="259"/>
                  </a:cubicBezTo>
                  <a:cubicBezTo>
                    <a:pt x="903" y="252"/>
                    <a:pt x="914" y="251"/>
                    <a:pt x="914" y="246"/>
                  </a:cubicBezTo>
                  <a:cubicBezTo>
                    <a:pt x="914" y="239"/>
                    <a:pt x="921" y="237"/>
                    <a:pt x="921" y="233"/>
                  </a:cubicBezTo>
                  <a:cubicBezTo>
                    <a:pt x="921" y="230"/>
                    <a:pt x="919" y="227"/>
                    <a:pt x="921" y="222"/>
                  </a:cubicBezTo>
                  <a:cubicBezTo>
                    <a:pt x="940" y="183"/>
                    <a:pt x="957" y="204"/>
                    <a:pt x="963" y="204"/>
                  </a:cubicBezTo>
                  <a:cubicBezTo>
                    <a:pt x="984" y="204"/>
                    <a:pt x="998" y="179"/>
                    <a:pt x="1016" y="178"/>
                  </a:cubicBezTo>
                  <a:cubicBezTo>
                    <a:pt x="1049" y="178"/>
                    <a:pt x="1022" y="165"/>
                    <a:pt x="1022" y="161"/>
                  </a:cubicBezTo>
                  <a:cubicBezTo>
                    <a:pt x="1022" y="151"/>
                    <a:pt x="1036" y="153"/>
                    <a:pt x="1038" y="148"/>
                  </a:cubicBezTo>
                  <a:cubicBezTo>
                    <a:pt x="1039" y="145"/>
                    <a:pt x="1037" y="140"/>
                    <a:pt x="1042" y="140"/>
                  </a:cubicBezTo>
                  <a:cubicBezTo>
                    <a:pt x="1056" y="140"/>
                    <a:pt x="1068" y="159"/>
                    <a:pt x="1078" y="159"/>
                  </a:cubicBezTo>
                  <a:cubicBezTo>
                    <a:pt x="1082" y="159"/>
                    <a:pt x="1083" y="151"/>
                    <a:pt x="1086" y="148"/>
                  </a:cubicBezTo>
                  <a:cubicBezTo>
                    <a:pt x="1090" y="143"/>
                    <a:pt x="1093" y="143"/>
                    <a:pt x="1099" y="141"/>
                  </a:cubicBezTo>
                  <a:cubicBezTo>
                    <a:pt x="1091" y="131"/>
                    <a:pt x="1065" y="124"/>
                    <a:pt x="1052" y="117"/>
                  </a:cubicBezTo>
                  <a:cubicBezTo>
                    <a:pt x="1034" y="107"/>
                    <a:pt x="1010" y="95"/>
                    <a:pt x="984" y="95"/>
                  </a:cubicBezTo>
                  <a:cubicBezTo>
                    <a:pt x="977" y="95"/>
                    <a:pt x="972" y="97"/>
                    <a:pt x="972" y="100"/>
                  </a:cubicBezTo>
                  <a:cubicBezTo>
                    <a:pt x="979" y="122"/>
                    <a:pt x="962" y="100"/>
                    <a:pt x="958" y="100"/>
                  </a:cubicBezTo>
                  <a:cubicBezTo>
                    <a:pt x="906" y="99"/>
                    <a:pt x="906" y="99"/>
                    <a:pt x="906" y="99"/>
                  </a:cubicBezTo>
                  <a:cubicBezTo>
                    <a:pt x="903" y="87"/>
                    <a:pt x="895" y="83"/>
                    <a:pt x="880" y="83"/>
                  </a:cubicBezTo>
                  <a:cubicBezTo>
                    <a:pt x="871" y="83"/>
                    <a:pt x="858" y="86"/>
                    <a:pt x="853" y="82"/>
                  </a:cubicBezTo>
                  <a:cubicBezTo>
                    <a:pt x="849" y="78"/>
                    <a:pt x="849" y="73"/>
                    <a:pt x="842" y="70"/>
                  </a:cubicBezTo>
                  <a:cubicBezTo>
                    <a:pt x="828" y="66"/>
                    <a:pt x="813" y="63"/>
                    <a:pt x="796" y="63"/>
                  </a:cubicBezTo>
                  <a:cubicBezTo>
                    <a:pt x="778" y="63"/>
                    <a:pt x="775" y="72"/>
                    <a:pt x="774" y="81"/>
                  </a:cubicBezTo>
                  <a:cubicBezTo>
                    <a:pt x="757" y="81"/>
                    <a:pt x="749" y="81"/>
                    <a:pt x="738" y="81"/>
                  </a:cubicBezTo>
                  <a:cubicBezTo>
                    <a:pt x="732" y="81"/>
                    <a:pt x="731" y="75"/>
                    <a:pt x="723" y="75"/>
                  </a:cubicBezTo>
                  <a:cubicBezTo>
                    <a:pt x="722" y="78"/>
                    <a:pt x="721" y="85"/>
                    <a:pt x="717" y="85"/>
                  </a:cubicBezTo>
                  <a:cubicBezTo>
                    <a:pt x="708" y="85"/>
                    <a:pt x="704" y="73"/>
                    <a:pt x="704" y="67"/>
                  </a:cubicBezTo>
                  <a:cubicBezTo>
                    <a:pt x="704" y="66"/>
                    <a:pt x="722" y="54"/>
                    <a:pt x="676" y="50"/>
                  </a:cubicBezTo>
                  <a:cubicBezTo>
                    <a:pt x="670" y="50"/>
                    <a:pt x="666" y="52"/>
                    <a:pt x="666" y="59"/>
                  </a:cubicBezTo>
                  <a:cubicBezTo>
                    <a:pt x="642" y="59"/>
                    <a:pt x="642" y="59"/>
                    <a:pt x="642" y="59"/>
                  </a:cubicBezTo>
                  <a:cubicBezTo>
                    <a:pt x="634" y="57"/>
                    <a:pt x="595" y="53"/>
                    <a:pt x="590" y="44"/>
                  </a:cubicBezTo>
                  <a:cubicBezTo>
                    <a:pt x="560" y="69"/>
                    <a:pt x="567" y="54"/>
                    <a:pt x="567" y="54"/>
                  </a:cubicBezTo>
                  <a:cubicBezTo>
                    <a:pt x="574" y="45"/>
                    <a:pt x="642" y="26"/>
                    <a:pt x="586" y="13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0" y="6"/>
                    <a:pt x="555" y="0"/>
                    <a:pt x="545" y="0"/>
                  </a:cubicBezTo>
                  <a:cubicBezTo>
                    <a:pt x="533" y="0"/>
                    <a:pt x="529" y="9"/>
                    <a:pt x="523" y="14"/>
                  </a:cubicBezTo>
                  <a:cubicBezTo>
                    <a:pt x="518" y="17"/>
                    <a:pt x="489" y="29"/>
                    <a:pt x="491" y="18"/>
                  </a:cubicBezTo>
                  <a:cubicBezTo>
                    <a:pt x="484" y="21"/>
                    <a:pt x="452" y="23"/>
                    <a:pt x="435" y="38"/>
                  </a:cubicBezTo>
                  <a:cubicBezTo>
                    <a:pt x="432" y="41"/>
                    <a:pt x="431" y="50"/>
                    <a:pt x="425" y="50"/>
                  </a:cubicBezTo>
                  <a:cubicBezTo>
                    <a:pt x="418" y="50"/>
                    <a:pt x="390" y="47"/>
                    <a:pt x="390" y="60"/>
                  </a:cubicBezTo>
                  <a:cubicBezTo>
                    <a:pt x="390" y="63"/>
                    <a:pt x="392" y="66"/>
                    <a:pt x="393" y="69"/>
                  </a:cubicBezTo>
                  <a:cubicBezTo>
                    <a:pt x="388" y="73"/>
                    <a:pt x="386" y="69"/>
                    <a:pt x="371" y="69"/>
                  </a:cubicBezTo>
                  <a:cubicBezTo>
                    <a:pt x="357" y="87"/>
                    <a:pt x="358" y="67"/>
                    <a:pt x="355" y="63"/>
                  </a:cubicBezTo>
                  <a:cubicBezTo>
                    <a:pt x="354" y="70"/>
                    <a:pt x="349" y="73"/>
                    <a:pt x="343" y="76"/>
                  </a:cubicBezTo>
                  <a:cubicBezTo>
                    <a:pt x="345" y="83"/>
                    <a:pt x="355" y="89"/>
                    <a:pt x="348" y="97"/>
                  </a:cubicBezTo>
                  <a:cubicBezTo>
                    <a:pt x="343" y="102"/>
                    <a:pt x="357" y="119"/>
                    <a:pt x="350" y="119"/>
                  </a:cubicBezTo>
                  <a:cubicBezTo>
                    <a:pt x="340" y="119"/>
                    <a:pt x="338" y="84"/>
                    <a:pt x="338" y="77"/>
                  </a:cubicBezTo>
                  <a:cubicBezTo>
                    <a:pt x="338" y="70"/>
                    <a:pt x="350" y="66"/>
                    <a:pt x="331" y="63"/>
                  </a:cubicBezTo>
                  <a:cubicBezTo>
                    <a:pt x="321" y="61"/>
                    <a:pt x="303" y="77"/>
                    <a:pt x="303" y="85"/>
                  </a:cubicBezTo>
                  <a:cubicBezTo>
                    <a:pt x="303" y="96"/>
                    <a:pt x="307" y="102"/>
                    <a:pt x="313" y="108"/>
                  </a:cubicBezTo>
                  <a:cubicBezTo>
                    <a:pt x="325" y="128"/>
                    <a:pt x="295" y="106"/>
                    <a:pt x="284" y="103"/>
                  </a:cubicBezTo>
                  <a:cubicBezTo>
                    <a:pt x="253" y="95"/>
                    <a:pt x="263" y="105"/>
                    <a:pt x="263" y="107"/>
                  </a:cubicBezTo>
                  <a:cubicBezTo>
                    <a:pt x="262" y="124"/>
                    <a:pt x="255" y="110"/>
                    <a:pt x="250" y="110"/>
                  </a:cubicBezTo>
                  <a:cubicBezTo>
                    <a:pt x="243" y="110"/>
                    <a:pt x="229" y="120"/>
                    <a:pt x="219" y="115"/>
                  </a:cubicBezTo>
                  <a:cubicBezTo>
                    <a:pt x="214" y="101"/>
                    <a:pt x="180" y="132"/>
                    <a:pt x="171" y="132"/>
                  </a:cubicBezTo>
                  <a:cubicBezTo>
                    <a:pt x="168" y="132"/>
                    <a:pt x="164" y="130"/>
                    <a:pt x="165" y="127"/>
                  </a:cubicBezTo>
                  <a:cubicBezTo>
                    <a:pt x="169" y="118"/>
                    <a:pt x="164" y="98"/>
                    <a:pt x="154" y="128"/>
                  </a:cubicBezTo>
                  <a:cubicBezTo>
                    <a:pt x="154" y="130"/>
                    <a:pt x="158" y="131"/>
                    <a:pt x="158" y="135"/>
                  </a:cubicBezTo>
                  <a:cubicBezTo>
                    <a:pt x="158" y="143"/>
                    <a:pt x="146" y="138"/>
                    <a:pt x="139" y="140"/>
                  </a:cubicBezTo>
                  <a:cubicBezTo>
                    <a:pt x="133" y="142"/>
                    <a:pt x="136" y="163"/>
                    <a:pt x="110" y="152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97" y="160"/>
                    <a:pt x="99" y="146"/>
                    <a:pt x="94" y="140"/>
                  </a:cubicBezTo>
                  <a:cubicBezTo>
                    <a:pt x="104" y="140"/>
                    <a:pt x="109" y="139"/>
                    <a:pt x="119" y="142"/>
                  </a:cubicBezTo>
                  <a:cubicBezTo>
                    <a:pt x="131" y="145"/>
                    <a:pt x="157" y="129"/>
                    <a:pt x="118" y="117"/>
                  </a:cubicBezTo>
                  <a:cubicBezTo>
                    <a:pt x="107" y="113"/>
                    <a:pt x="82" y="101"/>
                    <a:pt x="75" y="101"/>
                  </a:cubicBezTo>
                  <a:cubicBezTo>
                    <a:pt x="74" y="101"/>
                    <a:pt x="74" y="100"/>
                    <a:pt x="69" y="101"/>
                  </a:cubicBezTo>
                  <a:cubicBezTo>
                    <a:pt x="65" y="103"/>
                    <a:pt x="57" y="107"/>
                    <a:pt x="57" y="112"/>
                  </a:cubicBezTo>
                  <a:cubicBezTo>
                    <a:pt x="57" y="117"/>
                    <a:pt x="65" y="117"/>
                    <a:pt x="65" y="122"/>
                  </a:cubicBezTo>
                  <a:cubicBezTo>
                    <a:pt x="65" y="125"/>
                    <a:pt x="61" y="127"/>
                    <a:pt x="61" y="131"/>
                  </a:cubicBezTo>
                  <a:cubicBezTo>
                    <a:pt x="61" y="135"/>
                    <a:pt x="66" y="138"/>
                    <a:pt x="66" y="142"/>
                  </a:cubicBezTo>
                  <a:cubicBezTo>
                    <a:pt x="66" y="145"/>
                    <a:pt x="63" y="146"/>
                    <a:pt x="63" y="149"/>
                  </a:cubicBezTo>
                  <a:cubicBezTo>
                    <a:pt x="63" y="154"/>
                    <a:pt x="70" y="155"/>
                    <a:pt x="70" y="160"/>
                  </a:cubicBezTo>
                  <a:cubicBezTo>
                    <a:pt x="70" y="162"/>
                    <a:pt x="68" y="163"/>
                    <a:pt x="68" y="163"/>
                  </a:cubicBezTo>
                  <a:cubicBezTo>
                    <a:pt x="70" y="167"/>
                    <a:pt x="75" y="168"/>
                    <a:pt x="75" y="173"/>
                  </a:cubicBezTo>
                  <a:cubicBezTo>
                    <a:pt x="75" y="180"/>
                    <a:pt x="59" y="189"/>
                    <a:pt x="54" y="195"/>
                  </a:cubicBezTo>
                  <a:cubicBezTo>
                    <a:pt x="56" y="198"/>
                    <a:pt x="58" y="199"/>
                    <a:pt x="60" y="203"/>
                  </a:cubicBezTo>
                  <a:cubicBezTo>
                    <a:pt x="57" y="205"/>
                    <a:pt x="51" y="208"/>
                    <a:pt x="48" y="208"/>
                  </a:cubicBezTo>
                  <a:cubicBezTo>
                    <a:pt x="44" y="208"/>
                    <a:pt x="41" y="207"/>
                    <a:pt x="36" y="207"/>
                  </a:cubicBezTo>
                  <a:cubicBezTo>
                    <a:pt x="31" y="207"/>
                    <a:pt x="20" y="211"/>
                    <a:pt x="23" y="214"/>
                  </a:cubicBezTo>
                  <a:cubicBezTo>
                    <a:pt x="35" y="225"/>
                    <a:pt x="29" y="229"/>
                    <a:pt x="26" y="229"/>
                  </a:cubicBezTo>
                  <a:cubicBezTo>
                    <a:pt x="22" y="229"/>
                    <a:pt x="21" y="224"/>
                    <a:pt x="17" y="224"/>
                  </a:cubicBezTo>
                  <a:cubicBezTo>
                    <a:pt x="13" y="224"/>
                    <a:pt x="8" y="234"/>
                    <a:pt x="8" y="239"/>
                  </a:cubicBezTo>
                  <a:cubicBezTo>
                    <a:pt x="8" y="248"/>
                    <a:pt x="1" y="247"/>
                    <a:pt x="0" y="255"/>
                  </a:cubicBezTo>
                  <a:cubicBezTo>
                    <a:pt x="3" y="255"/>
                    <a:pt x="6" y="254"/>
                    <a:pt x="8" y="254"/>
                  </a:cubicBezTo>
                  <a:cubicBezTo>
                    <a:pt x="13" y="254"/>
                    <a:pt x="15" y="254"/>
                    <a:pt x="20" y="254"/>
                  </a:cubicBezTo>
                  <a:cubicBezTo>
                    <a:pt x="25" y="254"/>
                    <a:pt x="27" y="262"/>
                    <a:pt x="27" y="267"/>
                  </a:cubicBezTo>
                  <a:cubicBezTo>
                    <a:pt x="27" y="270"/>
                    <a:pt x="24" y="272"/>
                    <a:pt x="24" y="275"/>
                  </a:cubicBezTo>
                  <a:cubicBezTo>
                    <a:pt x="24" y="280"/>
                    <a:pt x="28" y="283"/>
                    <a:pt x="28" y="287"/>
                  </a:cubicBezTo>
                  <a:cubicBezTo>
                    <a:pt x="28" y="290"/>
                    <a:pt x="24" y="291"/>
                    <a:pt x="23" y="292"/>
                  </a:cubicBezTo>
                  <a:cubicBezTo>
                    <a:pt x="20" y="296"/>
                    <a:pt x="19" y="300"/>
                    <a:pt x="19" y="305"/>
                  </a:cubicBezTo>
                  <a:cubicBezTo>
                    <a:pt x="19" y="311"/>
                    <a:pt x="24" y="310"/>
                    <a:pt x="29" y="310"/>
                  </a:cubicBezTo>
                  <a:cubicBezTo>
                    <a:pt x="36" y="310"/>
                    <a:pt x="40" y="307"/>
                    <a:pt x="45" y="307"/>
                  </a:cubicBezTo>
                  <a:cubicBezTo>
                    <a:pt x="51" y="307"/>
                    <a:pt x="50" y="319"/>
                    <a:pt x="56" y="319"/>
                  </a:cubicBezTo>
                  <a:cubicBezTo>
                    <a:pt x="56" y="328"/>
                    <a:pt x="56" y="328"/>
                    <a:pt x="56" y="328"/>
                  </a:cubicBezTo>
                  <a:cubicBezTo>
                    <a:pt x="56" y="329"/>
                    <a:pt x="56" y="329"/>
                    <a:pt x="57" y="330"/>
                  </a:cubicBezTo>
                  <a:cubicBezTo>
                    <a:pt x="58" y="331"/>
                    <a:pt x="58" y="331"/>
                    <a:pt x="58" y="331"/>
                  </a:cubicBezTo>
                  <a:cubicBezTo>
                    <a:pt x="59" y="331"/>
                    <a:pt x="62" y="330"/>
                    <a:pt x="63" y="330"/>
                  </a:cubicBezTo>
                  <a:cubicBezTo>
                    <a:pt x="68" y="328"/>
                    <a:pt x="69" y="323"/>
                    <a:pt x="74" y="323"/>
                  </a:cubicBezTo>
                  <a:cubicBezTo>
                    <a:pt x="78" y="323"/>
                    <a:pt x="88" y="340"/>
                    <a:pt x="91" y="340"/>
                  </a:cubicBezTo>
                  <a:cubicBezTo>
                    <a:pt x="95" y="340"/>
                    <a:pt x="105" y="335"/>
                    <a:pt x="107" y="333"/>
                  </a:cubicBezTo>
                  <a:cubicBezTo>
                    <a:pt x="107" y="333"/>
                    <a:pt x="101" y="332"/>
                    <a:pt x="101" y="332"/>
                  </a:cubicBezTo>
                  <a:cubicBezTo>
                    <a:pt x="100" y="332"/>
                    <a:pt x="97" y="331"/>
                    <a:pt x="97" y="328"/>
                  </a:cubicBezTo>
                  <a:cubicBezTo>
                    <a:pt x="97" y="326"/>
                    <a:pt x="114" y="320"/>
                    <a:pt x="120" y="318"/>
                  </a:cubicBezTo>
                  <a:cubicBezTo>
                    <a:pt x="120" y="318"/>
                    <a:pt x="117" y="321"/>
                    <a:pt x="116" y="322"/>
                  </a:cubicBezTo>
                  <a:cubicBezTo>
                    <a:pt x="116" y="323"/>
                    <a:pt x="122" y="329"/>
                    <a:pt x="109" y="333"/>
                  </a:cubicBezTo>
                  <a:cubicBezTo>
                    <a:pt x="114" y="346"/>
                    <a:pt x="141" y="344"/>
                    <a:pt x="141" y="362"/>
                  </a:cubicBezTo>
                  <a:cubicBezTo>
                    <a:pt x="141" y="362"/>
                    <a:pt x="141" y="362"/>
                    <a:pt x="141" y="362"/>
                  </a:cubicBezTo>
                  <a:cubicBezTo>
                    <a:pt x="143" y="361"/>
                    <a:pt x="144" y="361"/>
                    <a:pt x="146" y="361"/>
                  </a:cubicBezTo>
                  <a:cubicBezTo>
                    <a:pt x="153" y="361"/>
                    <a:pt x="153" y="365"/>
                    <a:pt x="155" y="370"/>
                  </a:cubicBezTo>
                  <a:cubicBezTo>
                    <a:pt x="156" y="371"/>
                    <a:pt x="160" y="373"/>
                    <a:pt x="161" y="373"/>
                  </a:cubicBezTo>
                  <a:cubicBezTo>
                    <a:pt x="165" y="375"/>
                    <a:pt x="166" y="382"/>
                    <a:pt x="172" y="382"/>
                  </a:cubicBezTo>
                  <a:cubicBezTo>
                    <a:pt x="177" y="382"/>
                    <a:pt x="177" y="377"/>
                    <a:pt x="180" y="376"/>
                  </a:cubicBezTo>
                  <a:cubicBezTo>
                    <a:pt x="182" y="376"/>
                    <a:pt x="182" y="376"/>
                    <a:pt x="183" y="376"/>
                  </a:cubicBezTo>
                  <a:cubicBezTo>
                    <a:pt x="184" y="377"/>
                    <a:pt x="184" y="379"/>
                    <a:pt x="185" y="380"/>
                  </a:cubicBezTo>
                  <a:cubicBezTo>
                    <a:pt x="185" y="380"/>
                    <a:pt x="185" y="381"/>
                    <a:pt x="185" y="381"/>
                  </a:cubicBezTo>
                  <a:cubicBezTo>
                    <a:pt x="188" y="382"/>
                    <a:pt x="188" y="382"/>
                    <a:pt x="188" y="382"/>
                  </a:cubicBezTo>
                  <a:cubicBezTo>
                    <a:pt x="191" y="378"/>
                    <a:pt x="191" y="372"/>
                    <a:pt x="194" y="371"/>
                  </a:cubicBezTo>
                  <a:cubicBezTo>
                    <a:pt x="188" y="367"/>
                    <a:pt x="179" y="354"/>
                    <a:pt x="179" y="346"/>
                  </a:cubicBezTo>
                  <a:cubicBezTo>
                    <a:pt x="179" y="344"/>
                    <a:pt x="174" y="340"/>
                    <a:pt x="174" y="337"/>
                  </a:cubicBezTo>
                  <a:cubicBezTo>
                    <a:pt x="174" y="336"/>
                    <a:pt x="178" y="327"/>
                    <a:pt x="180" y="326"/>
                  </a:cubicBezTo>
                  <a:cubicBezTo>
                    <a:pt x="181" y="327"/>
                    <a:pt x="187" y="323"/>
                    <a:pt x="188" y="323"/>
                  </a:cubicBezTo>
                  <a:cubicBezTo>
                    <a:pt x="194" y="320"/>
                    <a:pt x="198" y="319"/>
                    <a:pt x="205" y="319"/>
                  </a:cubicBezTo>
                  <a:cubicBezTo>
                    <a:pt x="217" y="319"/>
                    <a:pt x="219" y="325"/>
                    <a:pt x="224" y="331"/>
                  </a:cubicBezTo>
                  <a:cubicBezTo>
                    <a:pt x="221" y="334"/>
                    <a:pt x="216" y="332"/>
                    <a:pt x="212" y="332"/>
                  </a:cubicBezTo>
                  <a:cubicBezTo>
                    <a:pt x="206" y="332"/>
                    <a:pt x="197" y="338"/>
                    <a:pt x="196" y="337"/>
                  </a:cubicBezTo>
                  <a:cubicBezTo>
                    <a:pt x="196" y="342"/>
                    <a:pt x="200" y="342"/>
                    <a:pt x="201" y="344"/>
                  </a:cubicBezTo>
                  <a:cubicBezTo>
                    <a:pt x="206" y="352"/>
                    <a:pt x="212" y="355"/>
                    <a:pt x="212" y="363"/>
                  </a:cubicBezTo>
                  <a:cubicBezTo>
                    <a:pt x="214" y="362"/>
                    <a:pt x="218" y="360"/>
                    <a:pt x="219" y="360"/>
                  </a:cubicBezTo>
                  <a:cubicBezTo>
                    <a:pt x="220" y="363"/>
                    <a:pt x="223" y="365"/>
                    <a:pt x="223" y="369"/>
                  </a:cubicBezTo>
                  <a:cubicBezTo>
                    <a:pt x="216" y="369"/>
                    <a:pt x="216" y="369"/>
                    <a:pt x="216" y="369"/>
                  </a:cubicBezTo>
                  <a:cubicBezTo>
                    <a:pt x="214" y="369"/>
                    <a:pt x="212" y="371"/>
                    <a:pt x="212" y="374"/>
                  </a:cubicBezTo>
                  <a:cubicBezTo>
                    <a:pt x="217" y="375"/>
                    <a:pt x="220" y="379"/>
                    <a:pt x="220" y="384"/>
                  </a:cubicBezTo>
                  <a:cubicBezTo>
                    <a:pt x="220" y="386"/>
                    <a:pt x="218" y="387"/>
                    <a:pt x="218" y="389"/>
                  </a:cubicBezTo>
                  <a:cubicBezTo>
                    <a:pt x="218" y="391"/>
                    <a:pt x="220" y="394"/>
                    <a:pt x="221" y="394"/>
                  </a:cubicBezTo>
                  <a:cubicBezTo>
                    <a:pt x="221" y="392"/>
                    <a:pt x="223" y="392"/>
                    <a:pt x="225" y="391"/>
                  </a:cubicBezTo>
                  <a:cubicBezTo>
                    <a:pt x="228" y="390"/>
                    <a:pt x="227" y="389"/>
                    <a:pt x="230" y="388"/>
                  </a:cubicBezTo>
                  <a:cubicBezTo>
                    <a:pt x="234" y="387"/>
                    <a:pt x="236" y="388"/>
                    <a:pt x="240" y="385"/>
                  </a:cubicBezTo>
                  <a:cubicBezTo>
                    <a:pt x="245" y="388"/>
                    <a:pt x="248" y="388"/>
                    <a:pt x="253" y="390"/>
                  </a:cubicBezTo>
                  <a:cubicBezTo>
                    <a:pt x="258" y="392"/>
                    <a:pt x="260" y="397"/>
                    <a:pt x="266" y="397"/>
                  </a:cubicBezTo>
                  <a:cubicBezTo>
                    <a:pt x="267" y="398"/>
                    <a:pt x="268" y="399"/>
                    <a:pt x="268" y="399"/>
                  </a:cubicBezTo>
                  <a:cubicBezTo>
                    <a:pt x="269" y="402"/>
                    <a:pt x="268" y="405"/>
                    <a:pt x="269" y="408"/>
                  </a:cubicBezTo>
                  <a:cubicBezTo>
                    <a:pt x="272" y="405"/>
                    <a:pt x="274" y="409"/>
                    <a:pt x="276" y="409"/>
                  </a:cubicBezTo>
                  <a:cubicBezTo>
                    <a:pt x="279" y="409"/>
                    <a:pt x="280" y="406"/>
                    <a:pt x="281" y="405"/>
                  </a:cubicBezTo>
                  <a:cubicBezTo>
                    <a:pt x="283" y="403"/>
                    <a:pt x="286" y="403"/>
                    <a:pt x="288" y="401"/>
                  </a:cubicBezTo>
                  <a:cubicBezTo>
                    <a:pt x="292" y="398"/>
                    <a:pt x="292" y="392"/>
                    <a:pt x="298" y="392"/>
                  </a:cubicBezTo>
                  <a:cubicBezTo>
                    <a:pt x="300" y="392"/>
                    <a:pt x="299" y="393"/>
                    <a:pt x="301" y="393"/>
                  </a:cubicBezTo>
                  <a:cubicBezTo>
                    <a:pt x="302" y="395"/>
                    <a:pt x="307" y="394"/>
                    <a:pt x="309" y="394"/>
                  </a:cubicBezTo>
                  <a:cubicBezTo>
                    <a:pt x="310" y="394"/>
                    <a:pt x="311" y="396"/>
                    <a:pt x="313" y="396"/>
                  </a:cubicBezTo>
                  <a:cubicBezTo>
                    <a:pt x="317" y="396"/>
                    <a:pt x="321" y="393"/>
                    <a:pt x="323" y="390"/>
                  </a:cubicBezTo>
                  <a:cubicBezTo>
                    <a:pt x="323" y="391"/>
                    <a:pt x="323" y="390"/>
                    <a:pt x="324" y="390"/>
                  </a:cubicBezTo>
                  <a:cubicBezTo>
                    <a:pt x="326" y="390"/>
                    <a:pt x="327" y="385"/>
                    <a:pt x="332" y="385"/>
                  </a:cubicBezTo>
                  <a:cubicBezTo>
                    <a:pt x="336" y="385"/>
                    <a:pt x="331" y="397"/>
                    <a:pt x="336" y="397"/>
                  </a:cubicBezTo>
                  <a:cubicBezTo>
                    <a:pt x="342" y="397"/>
                    <a:pt x="343" y="393"/>
                    <a:pt x="348" y="393"/>
                  </a:cubicBezTo>
                  <a:cubicBezTo>
                    <a:pt x="351" y="393"/>
                    <a:pt x="353" y="393"/>
                    <a:pt x="356" y="394"/>
                  </a:cubicBezTo>
                  <a:cubicBezTo>
                    <a:pt x="356" y="392"/>
                    <a:pt x="356" y="392"/>
                    <a:pt x="356" y="392"/>
                  </a:cubicBezTo>
                  <a:cubicBezTo>
                    <a:pt x="355" y="387"/>
                    <a:pt x="354" y="386"/>
                    <a:pt x="348" y="384"/>
                  </a:cubicBezTo>
                  <a:cubicBezTo>
                    <a:pt x="349" y="380"/>
                    <a:pt x="353" y="370"/>
                    <a:pt x="357" y="370"/>
                  </a:cubicBezTo>
                  <a:cubicBezTo>
                    <a:pt x="378" y="370"/>
                    <a:pt x="392" y="359"/>
                    <a:pt x="392" y="333"/>
                  </a:cubicBezTo>
                  <a:cubicBezTo>
                    <a:pt x="404" y="332"/>
                    <a:pt x="404" y="318"/>
                    <a:pt x="411" y="319"/>
                  </a:cubicBezTo>
                  <a:cubicBezTo>
                    <a:pt x="430" y="321"/>
                    <a:pt x="423" y="308"/>
                    <a:pt x="426" y="305"/>
                  </a:cubicBezTo>
                  <a:cubicBezTo>
                    <a:pt x="435" y="297"/>
                    <a:pt x="449" y="297"/>
                    <a:pt x="460" y="290"/>
                  </a:cubicBezTo>
                  <a:cubicBezTo>
                    <a:pt x="462" y="289"/>
                    <a:pt x="466" y="285"/>
                    <a:pt x="469" y="285"/>
                  </a:cubicBezTo>
                  <a:cubicBezTo>
                    <a:pt x="475" y="285"/>
                    <a:pt x="485" y="292"/>
                    <a:pt x="494" y="292"/>
                  </a:cubicBezTo>
                  <a:cubicBezTo>
                    <a:pt x="507" y="292"/>
                    <a:pt x="504" y="275"/>
                    <a:pt x="511" y="275"/>
                  </a:cubicBezTo>
                  <a:cubicBezTo>
                    <a:pt x="515" y="275"/>
                    <a:pt x="529" y="277"/>
                    <a:pt x="530" y="280"/>
                  </a:cubicBezTo>
                  <a:cubicBezTo>
                    <a:pt x="536" y="295"/>
                    <a:pt x="545" y="287"/>
                    <a:pt x="551" y="287"/>
                  </a:cubicBezTo>
                  <a:cubicBezTo>
                    <a:pt x="565" y="287"/>
                    <a:pt x="569" y="298"/>
                    <a:pt x="584" y="298"/>
                  </a:cubicBezTo>
                  <a:cubicBezTo>
                    <a:pt x="596" y="298"/>
                    <a:pt x="613" y="286"/>
                    <a:pt x="629" y="293"/>
                  </a:cubicBezTo>
                  <a:cubicBezTo>
                    <a:pt x="651" y="301"/>
                    <a:pt x="640" y="263"/>
                    <a:pt x="669" y="263"/>
                  </a:cubicBezTo>
                  <a:cubicBezTo>
                    <a:pt x="689" y="263"/>
                    <a:pt x="688" y="279"/>
                    <a:pt x="696" y="292"/>
                  </a:cubicBezTo>
                  <a:cubicBezTo>
                    <a:pt x="699" y="296"/>
                    <a:pt x="709" y="297"/>
                    <a:pt x="713" y="301"/>
                  </a:cubicBezTo>
                  <a:cubicBezTo>
                    <a:pt x="716" y="304"/>
                    <a:pt x="719" y="312"/>
                    <a:pt x="725" y="312"/>
                  </a:cubicBezTo>
                  <a:cubicBezTo>
                    <a:pt x="733" y="312"/>
                    <a:pt x="734" y="305"/>
                    <a:pt x="744" y="305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739" y="316"/>
                    <a:pt x="737" y="328"/>
                    <a:pt x="731" y="331"/>
                  </a:cubicBezTo>
                  <a:cubicBezTo>
                    <a:pt x="726" y="334"/>
                    <a:pt x="717" y="335"/>
                    <a:pt x="720" y="337"/>
                  </a:cubicBezTo>
                  <a:cubicBezTo>
                    <a:pt x="727" y="342"/>
                    <a:pt x="719" y="352"/>
                    <a:pt x="719" y="35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252"/>
            <p:cNvSpPr>
              <a:spLocks/>
            </p:cNvSpPr>
            <p:nvPr/>
          </p:nvSpPr>
          <p:spPr bwMode="auto">
            <a:xfrm>
              <a:off x="7518401" y="3141470"/>
              <a:ext cx="1487487" cy="939800"/>
            </a:xfrm>
            <a:custGeom>
              <a:avLst/>
              <a:gdLst>
                <a:gd name="T0" fmla="*/ 301 w 396"/>
                <a:gd name="T1" fmla="*/ 158 h 250"/>
                <a:gd name="T2" fmla="*/ 295 w 396"/>
                <a:gd name="T3" fmla="*/ 148 h 250"/>
                <a:gd name="T4" fmla="*/ 316 w 396"/>
                <a:gd name="T5" fmla="*/ 132 h 250"/>
                <a:gd name="T6" fmla="*/ 302 w 396"/>
                <a:gd name="T7" fmla="*/ 127 h 250"/>
                <a:gd name="T8" fmla="*/ 293 w 396"/>
                <a:gd name="T9" fmla="*/ 131 h 250"/>
                <a:gd name="T10" fmla="*/ 284 w 396"/>
                <a:gd name="T11" fmla="*/ 121 h 250"/>
                <a:gd name="T12" fmla="*/ 303 w 396"/>
                <a:gd name="T13" fmla="*/ 108 h 250"/>
                <a:gd name="T14" fmla="*/ 311 w 396"/>
                <a:gd name="T15" fmla="*/ 109 h 250"/>
                <a:gd name="T16" fmla="*/ 326 w 396"/>
                <a:gd name="T17" fmla="*/ 111 h 250"/>
                <a:gd name="T18" fmla="*/ 333 w 396"/>
                <a:gd name="T19" fmla="*/ 119 h 250"/>
                <a:gd name="T20" fmla="*/ 333 w 396"/>
                <a:gd name="T21" fmla="*/ 128 h 250"/>
                <a:gd name="T22" fmla="*/ 342 w 396"/>
                <a:gd name="T23" fmla="*/ 131 h 250"/>
                <a:gd name="T24" fmla="*/ 339 w 396"/>
                <a:gd name="T25" fmla="*/ 136 h 250"/>
                <a:gd name="T26" fmla="*/ 342 w 396"/>
                <a:gd name="T27" fmla="*/ 142 h 250"/>
                <a:gd name="T28" fmla="*/ 341 w 396"/>
                <a:gd name="T29" fmla="*/ 149 h 250"/>
                <a:gd name="T30" fmla="*/ 343 w 396"/>
                <a:gd name="T31" fmla="*/ 152 h 250"/>
                <a:gd name="T32" fmla="*/ 355 w 396"/>
                <a:gd name="T33" fmla="*/ 147 h 250"/>
                <a:gd name="T34" fmla="*/ 351 w 396"/>
                <a:gd name="T35" fmla="*/ 120 h 250"/>
                <a:gd name="T36" fmla="*/ 354 w 396"/>
                <a:gd name="T37" fmla="*/ 108 h 250"/>
                <a:gd name="T38" fmla="*/ 371 w 396"/>
                <a:gd name="T39" fmla="*/ 89 h 250"/>
                <a:gd name="T40" fmla="*/ 383 w 396"/>
                <a:gd name="T41" fmla="*/ 68 h 250"/>
                <a:gd name="T42" fmla="*/ 396 w 396"/>
                <a:gd name="T43" fmla="*/ 42 h 250"/>
                <a:gd name="T44" fmla="*/ 365 w 396"/>
                <a:gd name="T45" fmla="*/ 38 h 250"/>
                <a:gd name="T46" fmla="*/ 321 w 396"/>
                <a:gd name="T47" fmla="*/ 0 h 250"/>
                <a:gd name="T48" fmla="*/ 236 w 396"/>
                <a:gd name="T49" fmla="*/ 35 h 250"/>
                <a:gd name="T50" fmla="*/ 182 w 396"/>
                <a:gd name="T51" fmla="*/ 17 h 250"/>
                <a:gd name="T52" fmla="*/ 146 w 396"/>
                <a:gd name="T53" fmla="*/ 29 h 250"/>
                <a:gd name="T54" fmla="*/ 112 w 396"/>
                <a:gd name="T55" fmla="*/ 27 h 250"/>
                <a:gd name="T56" fmla="*/ 63 w 396"/>
                <a:gd name="T57" fmla="*/ 56 h 250"/>
                <a:gd name="T58" fmla="*/ 9 w 396"/>
                <a:gd name="T59" fmla="*/ 107 h 250"/>
                <a:gd name="T60" fmla="*/ 8 w 396"/>
                <a:gd name="T61" fmla="*/ 129 h 250"/>
                <a:gd name="T62" fmla="*/ 13 w 396"/>
                <a:gd name="T63" fmla="*/ 134 h 250"/>
                <a:gd name="T64" fmla="*/ 26 w 396"/>
                <a:gd name="T65" fmla="*/ 144 h 250"/>
                <a:gd name="T66" fmla="*/ 43 w 396"/>
                <a:gd name="T67" fmla="*/ 146 h 250"/>
                <a:gd name="T68" fmla="*/ 38 w 396"/>
                <a:gd name="T69" fmla="*/ 163 h 250"/>
                <a:gd name="T70" fmla="*/ 32 w 396"/>
                <a:gd name="T71" fmla="*/ 168 h 250"/>
                <a:gd name="T72" fmla="*/ 37 w 396"/>
                <a:gd name="T73" fmla="*/ 176 h 250"/>
                <a:gd name="T74" fmla="*/ 57 w 396"/>
                <a:gd name="T75" fmla="*/ 184 h 250"/>
                <a:gd name="T76" fmla="*/ 68 w 396"/>
                <a:gd name="T77" fmla="*/ 192 h 250"/>
                <a:gd name="T78" fmla="*/ 82 w 396"/>
                <a:gd name="T79" fmla="*/ 198 h 250"/>
                <a:gd name="T80" fmla="*/ 96 w 396"/>
                <a:gd name="T81" fmla="*/ 197 h 250"/>
                <a:gd name="T82" fmla="*/ 108 w 396"/>
                <a:gd name="T83" fmla="*/ 196 h 250"/>
                <a:gd name="T84" fmla="*/ 131 w 396"/>
                <a:gd name="T85" fmla="*/ 192 h 250"/>
                <a:gd name="T86" fmla="*/ 141 w 396"/>
                <a:gd name="T87" fmla="*/ 189 h 250"/>
                <a:gd name="T88" fmla="*/ 145 w 396"/>
                <a:gd name="T89" fmla="*/ 187 h 250"/>
                <a:gd name="T90" fmla="*/ 162 w 396"/>
                <a:gd name="T91" fmla="*/ 206 h 250"/>
                <a:gd name="T92" fmla="*/ 157 w 396"/>
                <a:gd name="T93" fmla="*/ 226 h 250"/>
                <a:gd name="T94" fmla="*/ 167 w 396"/>
                <a:gd name="T95" fmla="*/ 231 h 250"/>
                <a:gd name="T96" fmla="*/ 178 w 396"/>
                <a:gd name="T97" fmla="*/ 240 h 250"/>
                <a:gd name="T98" fmla="*/ 180 w 396"/>
                <a:gd name="T99" fmla="*/ 243 h 250"/>
                <a:gd name="T100" fmla="*/ 182 w 396"/>
                <a:gd name="T101" fmla="*/ 235 h 250"/>
                <a:gd name="T102" fmla="*/ 195 w 396"/>
                <a:gd name="T103" fmla="*/ 234 h 250"/>
                <a:gd name="T104" fmla="*/ 214 w 396"/>
                <a:gd name="T105" fmla="*/ 233 h 250"/>
                <a:gd name="T106" fmla="*/ 222 w 396"/>
                <a:gd name="T107" fmla="*/ 242 h 250"/>
                <a:gd name="T108" fmla="*/ 234 w 396"/>
                <a:gd name="T109" fmla="*/ 250 h 250"/>
                <a:gd name="T110" fmla="*/ 245 w 396"/>
                <a:gd name="T111" fmla="*/ 242 h 250"/>
                <a:gd name="T112" fmla="*/ 259 w 396"/>
                <a:gd name="T113" fmla="*/ 234 h 250"/>
                <a:gd name="T114" fmla="*/ 284 w 396"/>
                <a:gd name="T115" fmla="*/ 226 h 250"/>
                <a:gd name="T116" fmla="*/ 296 w 396"/>
                <a:gd name="T117" fmla="*/ 209 h 250"/>
                <a:gd name="T118" fmla="*/ 310 w 396"/>
                <a:gd name="T119" fmla="*/ 183 h 250"/>
                <a:gd name="T120" fmla="*/ 301 w 396"/>
                <a:gd name="T121" fmla="*/ 15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6" h="250">
                  <a:moveTo>
                    <a:pt x="301" y="158"/>
                  </a:moveTo>
                  <a:cubicBezTo>
                    <a:pt x="301" y="158"/>
                    <a:pt x="301" y="158"/>
                    <a:pt x="301" y="158"/>
                  </a:cubicBezTo>
                  <a:cubicBezTo>
                    <a:pt x="301" y="158"/>
                    <a:pt x="301" y="154"/>
                    <a:pt x="301" y="154"/>
                  </a:cubicBezTo>
                  <a:cubicBezTo>
                    <a:pt x="299" y="153"/>
                    <a:pt x="295" y="151"/>
                    <a:pt x="295" y="148"/>
                  </a:cubicBezTo>
                  <a:cubicBezTo>
                    <a:pt x="295" y="145"/>
                    <a:pt x="299" y="145"/>
                    <a:pt x="299" y="142"/>
                  </a:cubicBezTo>
                  <a:cubicBezTo>
                    <a:pt x="301" y="136"/>
                    <a:pt x="311" y="136"/>
                    <a:pt x="316" y="132"/>
                  </a:cubicBezTo>
                  <a:cubicBezTo>
                    <a:pt x="314" y="129"/>
                    <a:pt x="311" y="132"/>
                    <a:pt x="307" y="130"/>
                  </a:cubicBezTo>
                  <a:cubicBezTo>
                    <a:pt x="306" y="129"/>
                    <a:pt x="305" y="127"/>
                    <a:pt x="302" y="127"/>
                  </a:cubicBezTo>
                  <a:cubicBezTo>
                    <a:pt x="301" y="127"/>
                    <a:pt x="301" y="132"/>
                    <a:pt x="299" y="132"/>
                  </a:cubicBezTo>
                  <a:cubicBezTo>
                    <a:pt x="297" y="132"/>
                    <a:pt x="295" y="133"/>
                    <a:pt x="293" y="131"/>
                  </a:cubicBezTo>
                  <a:cubicBezTo>
                    <a:pt x="291" y="130"/>
                    <a:pt x="291" y="127"/>
                    <a:pt x="289" y="125"/>
                  </a:cubicBezTo>
                  <a:cubicBezTo>
                    <a:pt x="288" y="125"/>
                    <a:pt x="284" y="124"/>
                    <a:pt x="284" y="121"/>
                  </a:cubicBezTo>
                  <a:cubicBezTo>
                    <a:pt x="284" y="117"/>
                    <a:pt x="291" y="118"/>
                    <a:pt x="294" y="116"/>
                  </a:cubicBezTo>
                  <a:cubicBezTo>
                    <a:pt x="296" y="114"/>
                    <a:pt x="302" y="111"/>
                    <a:pt x="303" y="108"/>
                  </a:cubicBezTo>
                  <a:cubicBezTo>
                    <a:pt x="304" y="107"/>
                    <a:pt x="305" y="105"/>
                    <a:pt x="307" y="105"/>
                  </a:cubicBezTo>
                  <a:cubicBezTo>
                    <a:pt x="309" y="105"/>
                    <a:pt x="311" y="108"/>
                    <a:pt x="311" y="109"/>
                  </a:cubicBezTo>
                  <a:cubicBezTo>
                    <a:pt x="311" y="113"/>
                    <a:pt x="307" y="114"/>
                    <a:pt x="307" y="118"/>
                  </a:cubicBezTo>
                  <a:cubicBezTo>
                    <a:pt x="313" y="118"/>
                    <a:pt x="319" y="111"/>
                    <a:pt x="326" y="111"/>
                  </a:cubicBezTo>
                  <a:cubicBezTo>
                    <a:pt x="329" y="111"/>
                    <a:pt x="330" y="114"/>
                    <a:pt x="333" y="114"/>
                  </a:cubicBezTo>
                  <a:cubicBezTo>
                    <a:pt x="332" y="116"/>
                    <a:pt x="333" y="116"/>
                    <a:pt x="333" y="119"/>
                  </a:cubicBezTo>
                  <a:cubicBezTo>
                    <a:pt x="333" y="121"/>
                    <a:pt x="331" y="121"/>
                    <a:pt x="331" y="124"/>
                  </a:cubicBezTo>
                  <a:cubicBezTo>
                    <a:pt x="331" y="125"/>
                    <a:pt x="331" y="128"/>
                    <a:pt x="333" y="128"/>
                  </a:cubicBezTo>
                  <a:cubicBezTo>
                    <a:pt x="334" y="128"/>
                    <a:pt x="335" y="126"/>
                    <a:pt x="336" y="126"/>
                  </a:cubicBezTo>
                  <a:cubicBezTo>
                    <a:pt x="339" y="126"/>
                    <a:pt x="342" y="128"/>
                    <a:pt x="342" y="131"/>
                  </a:cubicBezTo>
                  <a:cubicBezTo>
                    <a:pt x="342" y="133"/>
                    <a:pt x="340" y="134"/>
                    <a:pt x="339" y="134"/>
                  </a:cubicBezTo>
                  <a:cubicBezTo>
                    <a:pt x="339" y="136"/>
                    <a:pt x="339" y="136"/>
                    <a:pt x="339" y="136"/>
                  </a:cubicBezTo>
                  <a:cubicBezTo>
                    <a:pt x="339" y="137"/>
                    <a:pt x="340" y="138"/>
                    <a:pt x="341" y="138"/>
                  </a:cubicBezTo>
                  <a:cubicBezTo>
                    <a:pt x="341" y="139"/>
                    <a:pt x="342" y="140"/>
                    <a:pt x="342" y="142"/>
                  </a:cubicBezTo>
                  <a:cubicBezTo>
                    <a:pt x="342" y="142"/>
                    <a:pt x="340" y="145"/>
                    <a:pt x="340" y="147"/>
                  </a:cubicBezTo>
                  <a:cubicBezTo>
                    <a:pt x="340" y="148"/>
                    <a:pt x="340" y="149"/>
                    <a:pt x="341" y="149"/>
                  </a:cubicBezTo>
                  <a:cubicBezTo>
                    <a:pt x="341" y="150"/>
                    <a:pt x="340" y="151"/>
                    <a:pt x="340" y="152"/>
                  </a:cubicBezTo>
                  <a:cubicBezTo>
                    <a:pt x="343" y="152"/>
                    <a:pt x="343" y="152"/>
                    <a:pt x="343" y="152"/>
                  </a:cubicBezTo>
                  <a:cubicBezTo>
                    <a:pt x="345" y="151"/>
                    <a:pt x="345" y="151"/>
                    <a:pt x="348" y="150"/>
                  </a:cubicBezTo>
                  <a:cubicBezTo>
                    <a:pt x="348" y="148"/>
                    <a:pt x="353" y="148"/>
                    <a:pt x="355" y="147"/>
                  </a:cubicBezTo>
                  <a:cubicBezTo>
                    <a:pt x="358" y="146"/>
                    <a:pt x="359" y="144"/>
                    <a:pt x="359" y="139"/>
                  </a:cubicBezTo>
                  <a:cubicBezTo>
                    <a:pt x="359" y="130"/>
                    <a:pt x="356" y="125"/>
                    <a:pt x="351" y="120"/>
                  </a:cubicBezTo>
                  <a:cubicBezTo>
                    <a:pt x="349" y="118"/>
                    <a:pt x="347" y="116"/>
                    <a:pt x="347" y="112"/>
                  </a:cubicBezTo>
                  <a:cubicBezTo>
                    <a:pt x="350" y="112"/>
                    <a:pt x="352" y="110"/>
                    <a:pt x="354" y="108"/>
                  </a:cubicBezTo>
                  <a:cubicBezTo>
                    <a:pt x="355" y="107"/>
                    <a:pt x="359" y="104"/>
                    <a:pt x="360" y="103"/>
                  </a:cubicBezTo>
                  <a:cubicBezTo>
                    <a:pt x="363" y="97"/>
                    <a:pt x="365" y="93"/>
                    <a:pt x="371" y="89"/>
                  </a:cubicBezTo>
                  <a:cubicBezTo>
                    <a:pt x="371" y="89"/>
                    <a:pt x="379" y="79"/>
                    <a:pt x="372" y="74"/>
                  </a:cubicBezTo>
                  <a:cubicBezTo>
                    <a:pt x="369" y="72"/>
                    <a:pt x="378" y="71"/>
                    <a:pt x="383" y="68"/>
                  </a:cubicBezTo>
                  <a:cubicBezTo>
                    <a:pt x="389" y="65"/>
                    <a:pt x="391" y="53"/>
                    <a:pt x="396" y="48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86" y="42"/>
                    <a:pt x="385" y="49"/>
                    <a:pt x="377" y="49"/>
                  </a:cubicBezTo>
                  <a:cubicBezTo>
                    <a:pt x="371" y="49"/>
                    <a:pt x="368" y="41"/>
                    <a:pt x="365" y="38"/>
                  </a:cubicBezTo>
                  <a:cubicBezTo>
                    <a:pt x="361" y="34"/>
                    <a:pt x="351" y="33"/>
                    <a:pt x="348" y="29"/>
                  </a:cubicBezTo>
                  <a:cubicBezTo>
                    <a:pt x="340" y="16"/>
                    <a:pt x="341" y="0"/>
                    <a:pt x="321" y="0"/>
                  </a:cubicBezTo>
                  <a:cubicBezTo>
                    <a:pt x="292" y="0"/>
                    <a:pt x="303" y="38"/>
                    <a:pt x="281" y="30"/>
                  </a:cubicBezTo>
                  <a:cubicBezTo>
                    <a:pt x="265" y="23"/>
                    <a:pt x="248" y="35"/>
                    <a:pt x="236" y="35"/>
                  </a:cubicBezTo>
                  <a:cubicBezTo>
                    <a:pt x="221" y="35"/>
                    <a:pt x="217" y="24"/>
                    <a:pt x="203" y="24"/>
                  </a:cubicBezTo>
                  <a:cubicBezTo>
                    <a:pt x="197" y="24"/>
                    <a:pt x="188" y="32"/>
                    <a:pt x="182" y="17"/>
                  </a:cubicBezTo>
                  <a:cubicBezTo>
                    <a:pt x="181" y="14"/>
                    <a:pt x="167" y="12"/>
                    <a:pt x="163" y="12"/>
                  </a:cubicBezTo>
                  <a:cubicBezTo>
                    <a:pt x="156" y="12"/>
                    <a:pt x="159" y="29"/>
                    <a:pt x="146" y="29"/>
                  </a:cubicBezTo>
                  <a:cubicBezTo>
                    <a:pt x="137" y="29"/>
                    <a:pt x="127" y="22"/>
                    <a:pt x="121" y="22"/>
                  </a:cubicBezTo>
                  <a:cubicBezTo>
                    <a:pt x="118" y="22"/>
                    <a:pt x="114" y="26"/>
                    <a:pt x="112" y="27"/>
                  </a:cubicBezTo>
                  <a:cubicBezTo>
                    <a:pt x="101" y="34"/>
                    <a:pt x="87" y="34"/>
                    <a:pt x="78" y="42"/>
                  </a:cubicBezTo>
                  <a:cubicBezTo>
                    <a:pt x="75" y="45"/>
                    <a:pt x="82" y="58"/>
                    <a:pt x="63" y="56"/>
                  </a:cubicBezTo>
                  <a:cubicBezTo>
                    <a:pt x="56" y="55"/>
                    <a:pt x="56" y="69"/>
                    <a:pt x="44" y="70"/>
                  </a:cubicBezTo>
                  <a:cubicBezTo>
                    <a:pt x="44" y="96"/>
                    <a:pt x="30" y="107"/>
                    <a:pt x="9" y="107"/>
                  </a:cubicBezTo>
                  <a:cubicBezTo>
                    <a:pt x="5" y="107"/>
                    <a:pt x="1" y="117"/>
                    <a:pt x="0" y="121"/>
                  </a:cubicBezTo>
                  <a:cubicBezTo>
                    <a:pt x="6" y="123"/>
                    <a:pt x="7" y="124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4"/>
                    <a:pt x="10" y="133"/>
                    <a:pt x="13" y="134"/>
                  </a:cubicBezTo>
                  <a:cubicBezTo>
                    <a:pt x="16" y="135"/>
                    <a:pt x="14" y="138"/>
                    <a:pt x="16" y="139"/>
                  </a:cubicBezTo>
                  <a:cubicBezTo>
                    <a:pt x="19" y="143"/>
                    <a:pt x="22" y="143"/>
                    <a:pt x="26" y="144"/>
                  </a:cubicBezTo>
                  <a:cubicBezTo>
                    <a:pt x="30" y="143"/>
                    <a:pt x="31" y="140"/>
                    <a:pt x="35" y="140"/>
                  </a:cubicBezTo>
                  <a:cubicBezTo>
                    <a:pt x="37" y="140"/>
                    <a:pt x="43" y="144"/>
                    <a:pt x="43" y="146"/>
                  </a:cubicBezTo>
                  <a:cubicBezTo>
                    <a:pt x="43" y="153"/>
                    <a:pt x="34" y="152"/>
                    <a:pt x="34" y="158"/>
                  </a:cubicBezTo>
                  <a:cubicBezTo>
                    <a:pt x="34" y="160"/>
                    <a:pt x="38" y="161"/>
                    <a:pt x="38" y="163"/>
                  </a:cubicBezTo>
                  <a:cubicBezTo>
                    <a:pt x="38" y="166"/>
                    <a:pt x="35" y="166"/>
                    <a:pt x="32" y="166"/>
                  </a:cubicBezTo>
                  <a:cubicBezTo>
                    <a:pt x="32" y="168"/>
                    <a:pt x="32" y="168"/>
                    <a:pt x="32" y="168"/>
                  </a:cubicBezTo>
                  <a:cubicBezTo>
                    <a:pt x="33" y="170"/>
                    <a:pt x="33" y="172"/>
                    <a:pt x="34" y="175"/>
                  </a:cubicBezTo>
                  <a:cubicBezTo>
                    <a:pt x="34" y="176"/>
                    <a:pt x="36" y="176"/>
                    <a:pt x="37" y="176"/>
                  </a:cubicBezTo>
                  <a:cubicBezTo>
                    <a:pt x="41" y="178"/>
                    <a:pt x="43" y="181"/>
                    <a:pt x="47" y="182"/>
                  </a:cubicBezTo>
                  <a:cubicBezTo>
                    <a:pt x="52" y="183"/>
                    <a:pt x="54" y="181"/>
                    <a:pt x="57" y="184"/>
                  </a:cubicBezTo>
                  <a:cubicBezTo>
                    <a:pt x="60" y="187"/>
                    <a:pt x="62" y="186"/>
                    <a:pt x="65" y="187"/>
                  </a:cubicBezTo>
                  <a:cubicBezTo>
                    <a:pt x="67" y="188"/>
                    <a:pt x="67" y="190"/>
                    <a:pt x="68" y="192"/>
                  </a:cubicBezTo>
                  <a:cubicBezTo>
                    <a:pt x="69" y="193"/>
                    <a:pt x="70" y="192"/>
                    <a:pt x="72" y="192"/>
                  </a:cubicBezTo>
                  <a:cubicBezTo>
                    <a:pt x="75" y="194"/>
                    <a:pt x="77" y="198"/>
                    <a:pt x="82" y="198"/>
                  </a:cubicBezTo>
                  <a:cubicBezTo>
                    <a:pt x="85" y="198"/>
                    <a:pt x="88" y="198"/>
                    <a:pt x="92" y="198"/>
                  </a:cubicBezTo>
                  <a:cubicBezTo>
                    <a:pt x="94" y="198"/>
                    <a:pt x="94" y="197"/>
                    <a:pt x="96" y="197"/>
                  </a:cubicBezTo>
                  <a:cubicBezTo>
                    <a:pt x="97" y="197"/>
                    <a:pt x="98" y="200"/>
                    <a:pt x="98" y="202"/>
                  </a:cubicBezTo>
                  <a:cubicBezTo>
                    <a:pt x="101" y="200"/>
                    <a:pt x="102" y="196"/>
                    <a:pt x="108" y="196"/>
                  </a:cubicBezTo>
                  <a:cubicBezTo>
                    <a:pt x="113" y="196"/>
                    <a:pt x="115" y="199"/>
                    <a:pt x="119" y="199"/>
                  </a:cubicBezTo>
                  <a:cubicBezTo>
                    <a:pt x="122" y="199"/>
                    <a:pt x="130" y="192"/>
                    <a:pt x="131" y="192"/>
                  </a:cubicBezTo>
                  <a:cubicBezTo>
                    <a:pt x="133" y="191"/>
                    <a:pt x="133" y="190"/>
                    <a:pt x="134" y="189"/>
                  </a:cubicBezTo>
                  <a:cubicBezTo>
                    <a:pt x="136" y="187"/>
                    <a:pt x="139" y="189"/>
                    <a:pt x="141" y="189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5" y="187"/>
                    <a:pt x="145" y="187"/>
                    <a:pt x="145" y="187"/>
                  </a:cubicBezTo>
                  <a:cubicBezTo>
                    <a:pt x="147" y="194"/>
                    <a:pt x="151" y="193"/>
                    <a:pt x="157" y="196"/>
                  </a:cubicBezTo>
                  <a:cubicBezTo>
                    <a:pt x="159" y="199"/>
                    <a:pt x="162" y="201"/>
                    <a:pt x="162" y="206"/>
                  </a:cubicBezTo>
                  <a:cubicBezTo>
                    <a:pt x="162" y="215"/>
                    <a:pt x="156" y="215"/>
                    <a:pt x="156" y="223"/>
                  </a:cubicBezTo>
                  <a:cubicBezTo>
                    <a:pt x="156" y="224"/>
                    <a:pt x="157" y="226"/>
                    <a:pt x="157" y="226"/>
                  </a:cubicBezTo>
                  <a:cubicBezTo>
                    <a:pt x="159" y="226"/>
                    <a:pt x="160" y="225"/>
                    <a:pt x="162" y="225"/>
                  </a:cubicBezTo>
                  <a:cubicBezTo>
                    <a:pt x="164" y="225"/>
                    <a:pt x="164" y="231"/>
                    <a:pt x="167" y="231"/>
                  </a:cubicBezTo>
                  <a:cubicBezTo>
                    <a:pt x="167" y="236"/>
                    <a:pt x="170" y="241"/>
                    <a:pt x="174" y="241"/>
                  </a:cubicBezTo>
                  <a:cubicBezTo>
                    <a:pt x="176" y="241"/>
                    <a:pt x="176" y="240"/>
                    <a:pt x="178" y="240"/>
                  </a:cubicBezTo>
                  <a:cubicBezTo>
                    <a:pt x="179" y="240"/>
                    <a:pt x="179" y="240"/>
                    <a:pt x="179" y="240"/>
                  </a:cubicBezTo>
                  <a:cubicBezTo>
                    <a:pt x="179" y="242"/>
                    <a:pt x="180" y="243"/>
                    <a:pt x="180" y="243"/>
                  </a:cubicBezTo>
                  <a:cubicBezTo>
                    <a:pt x="181" y="243"/>
                    <a:pt x="182" y="242"/>
                    <a:pt x="182" y="241"/>
                  </a:cubicBezTo>
                  <a:cubicBezTo>
                    <a:pt x="182" y="239"/>
                    <a:pt x="182" y="237"/>
                    <a:pt x="182" y="235"/>
                  </a:cubicBezTo>
                  <a:cubicBezTo>
                    <a:pt x="182" y="235"/>
                    <a:pt x="187" y="233"/>
                    <a:pt x="188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8" y="235"/>
                    <a:pt x="201" y="230"/>
                    <a:pt x="204" y="230"/>
                  </a:cubicBezTo>
                  <a:cubicBezTo>
                    <a:pt x="208" y="230"/>
                    <a:pt x="210" y="233"/>
                    <a:pt x="214" y="233"/>
                  </a:cubicBezTo>
                  <a:cubicBezTo>
                    <a:pt x="214" y="239"/>
                    <a:pt x="218" y="241"/>
                    <a:pt x="222" y="242"/>
                  </a:cubicBezTo>
                  <a:cubicBezTo>
                    <a:pt x="222" y="242"/>
                    <a:pt x="222" y="242"/>
                    <a:pt x="222" y="242"/>
                  </a:cubicBezTo>
                  <a:cubicBezTo>
                    <a:pt x="226" y="244"/>
                    <a:pt x="228" y="242"/>
                    <a:pt x="233" y="244"/>
                  </a:cubicBezTo>
                  <a:cubicBezTo>
                    <a:pt x="232" y="245"/>
                    <a:pt x="232" y="250"/>
                    <a:pt x="234" y="250"/>
                  </a:cubicBezTo>
                  <a:cubicBezTo>
                    <a:pt x="236" y="250"/>
                    <a:pt x="235" y="247"/>
                    <a:pt x="237" y="245"/>
                  </a:cubicBezTo>
                  <a:cubicBezTo>
                    <a:pt x="238" y="244"/>
                    <a:pt x="243" y="243"/>
                    <a:pt x="245" y="242"/>
                  </a:cubicBezTo>
                  <a:cubicBezTo>
                    <a:pt x="249" y="240"/>
                    <a:pt x="253" y="241"/>
                    <a:pt x="256" y="238"/>
                  </a:cubicBezTo>
                  <a:cubicBezTo>
                    <a:pt x="256" y="238"/>
                    <a:pt x="258" y="234"/>
                    <a:pt x="259" y="234"/>
                  </a:cubicBezTo>
                  <a:cubicBezTo>
                    <a:pt x="261" y="234"/>
                    <a:pt x="262" y="236"/>
                    <a:pt x="264" y="236"/>
                  </a:cubicBezTo>
                  <a:cubicBezTo>
                    <a:pt x="275" y="236"/>
                    <a:pt x="277" y="229"/>
                    <a:pt x="284" y="226"/>
                  </a:cubicBezTo>
                  <a:cubicBezTo>
                    <a:pt x="285" y="225"/>
                    <a:pt x="286" y="224"/>
                    <a:pt x="287" y="222"/>
                  </a:cubicBezTo>
                  <a:cubicBezTo>
                    <a:pt x="292" y="222"/>
                    <a:pt x="294" y="213"/>
                    <a:pt x="296" y="209"/>
                  </a:cubicBezTo>
                  <a:cubicBezTo>
                    <a:pt x="297" y="206"/>
                    <a:pt x="303" y="197"/>
                    <a:pt x="307" y="196"/>
                  </a:cubicBezTo>
                  <a:cubicBezTo>
                    <a:pt x="307" y="192"/>
                    <a:pt x="310" y="189"/>
                    <a:pt x="310" y="183"/>
                  </a:cubicBezTo>
                  <a:cubicBezTo>
                    <a:pt x="310" y="173"/>
                    <a:pt x="308" y="169"/>
                    <a:pt x="304" y="163"/>
                  </a:cubicBezTo>
                  <a:cubicBezTo>
                    <a:pt x="303" y="162"/>
                    <a:pt x="303" y="159"/>
                    <a:pt x="301" y="158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253"/>
            <p:cNvSpPr>
              <a:spLocks/>
            </p:cNvSpPr>
            <p:nvPr/>
          </p:nvSpPr>
          <p:spPr bwMode="auto">
            <a:xfrm>
              <a:off x="10059988" y="2442970"/>
              <a:ext cx="87312" cy="33338"/>
            </a:xfrm>
            <a:custGeom>
              <a:avLst/>
              <a:gdLst>
                <a:gd name="T0" fmla="*/ 3 w 23"/>
                <a:gd name="T1" fmla="*/ 9 h 9"/>
                <a:gd name="T2" fmla="*/ 0 w 23"/>
                <a:gd name="T3" fmla="*/ 7 h 9"/>
                <a:gd name="T4" fmla="*/ 11 w 23"/>
                <a:gd name="T5" fmla="*/ 0 h 9"/>
                <a:gd name="T6" fmla="*/ 23 w 23"/>
                <a:gd name="T7" fmla="*/ 5 h 9"/>
                <a:gd name="T8" fmla="*/ 3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3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4"/>
                    <a:pt x="7" y="0"/>
                    <a:pt x="11" y="0"/>
                  </a:cubicBezTo>
                  <a:cubicBezTo>
                    <a:pt x="14" y="0"/>
                    <a:pt x="23" y="2"/>
                    <a:pt x="23" y="5"/>
                  </a:cubicBezTo>
                  <a:cubicBezTo>
                    <a:pt x="23" y="8"/>
                    <a:pt x="5" y="9"/>
                    <a:pt x="3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254"/>
            <p:cNvSpPr>
              <a:spLocks/>
            </p:cNvSpPr>
            <p:nvPr/>
          </p:nvSpPr>
          <p:spPr bwMode="auto">
            <a:xfrm>
              <a:off x="9805988" y="2509645"/>
              <a:ext cx="33337" cy="19050"/>
            </a:xfrm>
            <a:custGeom>
              <a:avLst/>
              <a:gdLst>
                <a:gd name="T0" fmla="*/ 6 w 9"/>
                <a:gd name="T1" fmla="*/ 5 h 5"/>
                <a:gd name="T2" fmla="*/ 9 w 9"/>
                <a:gd name="T3" fmla="*/ 3 h 5"/>
                <a:gd name="T4" fmla="*/ 7 w 9"/>
                <a:gd name="T5" fmla="*/ 0 h 5"/>
                <a:gd name="T6" fmla="*/ 0 w 9"/>
                <a:gd name="T7" fmla="*/ 0 h 5"/>
                <a:gd name="T8" fmla="*/ 6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5"/>
                  </a:moveTo>
                  <a:cubicBezTo>
                    <a:pt x="8" y="5"/>
                    <a:pt x="9" y="4"/>
                    <a:pt x="9" y="3"/>
                  </a:cubicBezTo>
                  <a:cubicBezTo>
                    <a:pt x="9" y="2"/>
                    <a:pt x="7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5"/>
                    <a:pt x="6" y="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255"/>
            <p:cNvSpPr>
              <a:spLocks/>
            </p:cNvSpPr>
            <p:nvPr/>
          </p:nvSpPr>
          <p:spPr bwMode="auto">
            <a:xfrm>
              <a:off x="9013826" y="2239770"/>
              <a:ext cx="14287" cy="22225"/>
            </a:xfrm>
            <a:custGeom>
              <a:avLst/>
              <a:gdLst>
                <a:gd name="T0" fmla="*/ 4 w 4"/>
                <a:gd name="T1" fmla="*/ 3 h 6"/>
                <a:gd name="T2" fmla="*/ 2 w 4"/>
                <a:gd name="T3" fmla="*/ 0 h 6"/>
                <a:gd name="T4" fmla="*/ 0 w 4"/>
                <a:gd name="T5" fmla="*/ 4 h 6"/>
                <a:gd name="T6" fmla="*/ 2 w 4"/>
                <a:gd name="T7" fmla="*/ 6 h 6"/>
                <a:gd name="T8" fmla="*/ 4 w 4"/>
                <a:gd name="T9" fmla="*/ 2 h 6"/>
                <a:gd name="T10" fmla="*/ 3 w 4"/>
                <a:gd name="T11" fmla="*/ 2 h 6"/>
                <a:gd name="T12" fmla="*/ 4 w 4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ubicBezTo>
                    <a:pt x="3" y="6"/>
                    <a:pt x="4" y="4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256"/>
            <p:cNvSpPr>
              <a:spLocks/>
            </p:cNvSpPr>
            <p:nvPr/>
          </p:nvSpPr>
          <p:spPr bwMode="auto">
            <a:xfrm>
              <a:off x="8439151" y="2303270"/>
              <a:ext cx="41275" cy="22225"/>
            </a:xfrm>
            <a:custGeom>
              <a:avLst/>
              <a:gdLst>
                <a:gd name="T0" fmla="*/ 11 w 11"/>
                <a:gd name="T1" fmla="*/ 4 h 6"/>
                <a:gd name="T2" fmla="*/ 5 w 11"/>
                <a:gd name="T3" fmla="*/ 6 h 6"/>
                <a:gd name="T4" fmla="*/ 0 w 11"/>
                <a:gd name="T5" fmla="*/ 3 h 6"/>
                <a:gd name="T6" fmla="*/ 5 w 11"/>
                <a:gd name="T7" fmla="*/ 0 h 6"/>
                <a:gd name="T8" fmla="*/ 11 w 11"/>
                <a:gd name="T9" fmla="*/ 3 h 6"/>
                <a:gd name="T10" fmla="*/ 9 w 11"/>
                <a:gd name="T11" fmla="*/ 6 h 6"/>
                <a:gd name="T12" fmla="*/ 11 w 11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9" y="5"/>
                    <a:pt x="7" y="6"/>
                    <a:pt x="5" y="6"/>
                  </a:cubicBezTo>
                  <a:cubicBezTo>
                    <a:pt x="3" y="6"/>
                    <a:pt x="0" y="5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5"/>
                    <a:pt x="10" y="5"/>
                    <a:pt x="9" y="6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257"/>
            <p:cNvSpPr>
              <a:spLocks/>
            </p:cNvSpPr>
            <p:nvPr/>
          </p:nvSpPr>
          <p:spPr bwMode="auto">
            <a:xfrm>
              <a:off x="8137526" y="2055620"/>
              <a:ext cx="150812" cy="82550"/>
            </a:xfrm>
            <a:custGeom>
              <a:avLst/>
              <a:gdLst>
                <a:gd name="T0" fmla="*/ 4 w 40"/>
                <a:gd name="T1" fmla="*/ 22 h 22"/>
                <a:gd name="T2" fmla="*/ 0 w 40"/>
                <a:gd name="T3" fmla="*/ 19 h 22"/>
                <a:gd name="T4" fmla="*/ 5 w 40"/>
                <a:gd name="T5" fmla="*/ 14 h 22"/>
                <a:gd name="T6" fmla="*/ 21 w 40"/>
                <a:gd name="T7" fmla="*/ 0 h 22"/>
                <a:gd name="T8" fmla="*/ 24 w 40"/>
                <a:gd name="T9" fmla="*/ 0 h 22"/>
                <a:gd name="T10" fmla="*/ 23 w 40"/>
                <a:gd name="T11" fmla="*/ 5 h 22"/>
                <a:gd name="T12" fmla="*/ 27 w 40"/>
                <a:gd name="T13" fmla="*/ 3 h 22"/>
                <a:gd name="T14" fmla="*/ 40 w 40"/>
                <a:gd name="T15" fmla="*/ 12 h 22"/>
                <a:gd name="T16" fmla="*/ 24 w 40"/>
                <a:gd name="T17" fmla="*/ 18 h 22"/>
                <a:gd name="T18" fmla="*/ 16 w 40"/>
                <a:gd name="T19" fmla="*/ 19 h 22"/>
                <a:gd name="T20" fmla="*/ 4 w 4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2">
                  <a:moveTo>
                    <a:pt x="4" y="22"/>
                  </a:moveTo>
                  <a:cubicBezTo>
                    <a:pt x="1" y="22"/>
                    <a:pt x="0" y="21"/>
                    <a:pt x="0" y="19"/>
                  </a:cubicBezTo>
                  <a:cubicBezTo>
                    <a:pt x="0" y="15"/>
                    <a:pt x="3" y="15"/>
                    <a:pt x="5" y="14"/>
                  </a:cubicBezTo>
                  <a:cubicBezTo>
                    <a:pt x="10" y="9"/>
                    <a:pt x="12" y="0"/>
                    <a:pt x="21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3"/>
                    <a:pt x="25" y="3"/>
                    <a:pt x="23" y="5"/>
                  </a:cubicBezTo>
                  <a:cubicBezTo>
                    <a:pt x="25" y="5"/>
                    <a:pt x="26" y="3"/>
                    <a:pt x="27" y="3"/>
                  </a:cubicBezTo>
                  <a:cubicBezTo>
                    <a:pt x="30" y="3"/>
                    <a:pt x="40" y="9"/>
                    <a:pt x="40" y="12"/>
                  </a:cubicBezTo>
                  <a:cubicBezTo>
                    <a:pt x="40" y="17"/>
                    <a:pt x="28" y="18"/>
                    <a:pt x="24" y="18"/>
                  </a:cubicBezTo>
                  <a:cubicBezTo>
                    <a:pt x="23" y="18"/>
                    <a:pt x="16" y="19"/>
                    <a:pt x="16" y="19"/>
                  </a:cubicBezTo>
                  <a:lnTo>
                    <a:pt x="4" y="2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258"/>
            <p:cNvSpPr>
              <a:spLocks/>
            </p:cNvSpPr>
            <p:nvPr/>
          </p:nvSpPr>
          <p:spPr bwMode="auto">
            <a:xfrm>
              <a:off x="7935913" y="2014345"/>
              <a:ext cx="55562" cy="30163"/>
            </a:xfrm>
            <a:custGeom>
              <a:avLst/>
              <a:gdLst>
                <a:gd name="T0" fmla="*/ 6 w 15"/>
                <a:gd name="T1" fmla="*/ 0 h 8"/>
                <a:gd name="T2" fmla="*/ 15 w 15"/>
                <a:gd name="T3" fmla="*/ 4 h 8"/>
                <a:gd name="T4" fmla="*/ 4 w 15"/>
                <a:gd name="T5" fmla="*/ 8 h 8"/>
                <a:gd name="T6" fmla="*/ 0 w 15"/>
                <a:gd name="T7" fmla="*/ 3 h 8"/>
                <a:gd name="T8" fmla="*/ 6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6" y="0"/>
                  </a:moveTo>
                  <a:cubicBezTo>
                    <a:pt x="7" y="0"/>
                    <a:pt x="13" y="3"/>
                    <a:pt x="15" y="4"/>
                  </a:cubicBezTo>
                  <a:cubicBezTo>
                    <a:pt x="14" y="8"/>
                    <a:pt x="7" y="8"/>
                    <a:pt x="4" y="8"/>
                  </a:cubicBezTo>
                  <a:cubicBezTo>
                    <a:pt x="3" y="8"/>
                    <a:pt x="0" y="5"/>
                    <a:pt x="0" y="3"/>
                  </a:cubicBezTo>
                  <a:cubicBezTo>
                    <a:pt x="0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259"/>
            <p:cNvSpPr>
              <a:spLocks/>
            </p:cNvSpPr>
            <p:nvPr/>
          </p:nvSpPr>
          <p:spPr bwMode="auto">
            <a:xfrm>
              <a:off x="7954963" y="1950845"/>
              <a:ext cx="201612" cy="142875"/>
            </a:xfrm>
            <a:custGeom>
              <a:avLst/>
              <a:gdLst>
                <a:gd name="T0" fmla="*/ 51 w 54"/>
                <a:gd name="T1" fmla="*/ 35 h 38"/>
                <a:gd name="T2" fmla="*/ 46 w 54"/>
                <a:gd name="T3" fmla="*/ 38 h 38"/>
                <a:gd name="T4" fmla="*/ 21 w 54"/>
                <a:gd name="T5" fmla="*/ 34 h 38"/>
                <a:gd name="T6" fmla="*/ 9 w 54"/>
                <a:gd name="T7" fmla="*/ 26 h 38"/>
                <a:gd name="T8" fmla="*/ 26 w 54"/>
                <a:gd name="T9" fmla="*/ 19 h 38"/>
                <a:gd name="T10" fmla="*/ 16 w 54"/>
                <a:gd name="T11" fmla="*/ 18 h 38"/>
                <a:gd name="T12" fmla="*/ 0 w 54"/>
                <a:gd name="T13" fmla="*/ 14 h 38"/>
                <a:gd name="T14" fmla="*/ 23 w 54"/>
                <a:gd name="T15" fmla="*/ 0 h 38"/>
                <a:gd name="T16" fmla="*/ 37 w 54"/>
                <a:gd name="T17" fmla="*/ 9 h 38"/>
                <a:gd name="T18" fmla="*/ 34 w 54"/>
                <a:gd name="T19" fmla="*/ 9 h 38"/>
                <a:gd name="T20" fmla="*/ 34 w 54"/>
                <a:gd name="T21" fmla="*/ 14 h 38"/>
                <a:gd name="T22" fmla="*/ 30 w 54"/>
                <a:gd name="T23" fmla="*/ 18 h 38"/>
                <a:gd name="T24" fmla="*/ 35 w 54"/>
                <a:gd name="T25" fmla="*/ 18 h 38"/>
                <a:gd name="T26" fmla="*/ 41 w 54"/>
                <a:gd name="T27" fmla="*/ 20 h 38"/>
                <a:gd name="T28" fmla="*/ 46 w 54"/>
                <a:gd name="T29" fmla="*/ 20 h 38"/>
                <a:gd name="T30" fmla="*/ 54 w 54"/>
                <a:gd name="T31" fmla="*/ 25 h 38"/>
                <a:gd name="T32" fmla="*/ 52 w 54"/>
                <a:gd name="T33" fmla="*/ 29 h 38"/>
                <a:gd name="T34" fmla="*/ 47 w 54"/>
                <a:gd name="T35" fmla="*/ 32 h 38"/>
                <a:gd name="T36" fmla="*/ 51 w 54"/>
                <a:gd name="T37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8">
                  <a:moveTo>
                    <a:pt x="51" y="35"/>
                  </a:moveTo>
                  <a:cubicBezTo>
                    <a:pt x="51" y="37"/>
                    <a:pt x="48" y="38"/>
                    <a:pt x="46" y="38"/>
                  </a:cubicBezTo>
                  <a:cubicBezTo>
                    <a:pt x="36" y="38"/>
                    <a:pt x="29" y="34"/>
                    <a:pt x="21" y="34"/>
                  </a:cubicBezTo>
                  <a:cubicBezTo>
                    <a:pt x="18" y="34"/>
                    <a:pt x="12" y="28"/>
                    <a:pt x="9" y="26"/>
                  </a:cubicBezTo>
                  <a:cubicBezTo>
                    <a:pt x="16" y="24"/>
                    <a:pt x="18" y="21"/>
                    <a:pt x="26" y="19"/>
                  </a:cubicBezTo>
                  <a:cubicBezTo>
                    <a:pt x="23" y="19"/>
                    <a:pt x="17" y="18"/>
                    <a:pt x="16" y="18"/>
                  </a:cubicBezTo>
                  <a:cubicBezTo>
                    <a:pt x="10" y="18"/>
                    <a:pt x="5" y="17"/>
                    <a:pt x="0" y="14"/>
                  </a:cubicBezTo>
                  <a:cubicBezTo>
                    <a:pt x="9" y="11"/>
                    <a:pt x="12" y="0"/>
                    <a:pt x="23" y="0"/>
                  </a:cubicBezTo>
                  <a:cubicBezTo>
                    <a:pt x="30" y="0"/>
                    <a:pt x="33" y="6"/>
                    <a:pt x="37" y="9"/>
                  </a:cubicBezTo>
                  <a:cubicBezTo>
                    <a:pt x="35" y="10"/>
                    <a:pt x="35" y="10"/>
                    <a:pt x="34" y="9"/>
                  </a:cubicBezTo>
                  <a:cubicBezTo>
                    <a:pt x="34" y="12"/>
                    <a:pt x="34" y="13"/>
                    <a:pt x="34" y="14"/>
                  </a:cubicBezTo>
                  <a:cubicBezTo>
                    <a:pt x="34" y="15"/>
                    <a:pt x="32" y="17"/>
                    <a:pt x="30" y="18"/>
                  </a:cubicBezTo>
                  <a:cubicBezTo>
                    <a:pt x="32" y="17"/>
                    <a:pt x="33" y="18"/>
                    <a:pt x="35" y="18"/>
                  </a:cubicBezTo>
                  <a:cubicBezTo>
                    <a:pt x="37" y="18"/>
                    <a:pt x="39" y="20"/>
                    <a:pt x="41" y="20"/>
                  </a:cubicBezTo>
                  <a:cubicBezTo>
                    <a:pt x="43" y="20"/>
                    <a:pt x="44" y="20"/>
                    <a:pt x="46" y="20"/>
                  </a:cubicBezTo>
                  <a:cubicBezTo>
                    <a:pt x="51" y="20"/>
                    <a:pt x="51" y="22"/>
                    <a:pt x="54" y="25"/>
                  </a:cubicBezTo>
                  <a:cubicBezTo>
                    <a:pt x="51" y="27"/>
                    <a:pt x="52" y="27"/>
                    <a:pt x="52" y="29"/>
                  </a:cubicBezTo>
                  <a:cubicBezTo>
                    <a:pt x="52" y="32"/>
                    <a:pt x="49" y="32"/>
                    <a:pt x="47" y="32"/>
                  </a:cubicBezTo>
                  <a:cubicBezTo>
                    <a:pt x="49" y="33"/>
                    <a:pt x="51" y="33"/>
                    <a:pt x="51" y="35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260"/>
            <p:cNvSpPr>
              <a:spLocks/>
            </p:cNvSpPr>
            <p:nvPr/>
          </p:nvSpPr>
          <p:spPr bwMode="auto">
            <a:xfrm>
              <a:off x="8040688" y="2176270"/>
              <a:ext cx="26987" cy="19050"/>
            </a:xfrm>
            <a:custGeom>
              <a:avLst/>
              <a:gdLst>
                <a:gd name="T0" fmla="*/ 0 w 7"/>
                <a:gd name="T1" fmla="*/ 3 h 5"/>
                <a:gd name="T2" fmla="*/ 3 w 7"/>
                <a:gd name="T3" fmla="*/ 0 h 5"/>
                <a:gd name="T4" fmla="*/ 7 w 7"/>
                <a:gd name="T5" fmla="*/ 0 h 5"/>
                <a:gd name="T6" fmla="*/ 2 w 7"/>
                <a:gd name="T7" fmla="*/ 5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4"/>
                    <a:pt x="5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261"/>
            <p:cNvSpPr>
              <a:spLocks/>
            </p:cNvSpPr>
            <p:nvPr/>
          </p:nvSpPr>
          <p:spPr bwMode="auto">
            <a:xfrm>
              <a:off x="7913688" y="1954020"/>
              <a:ext cx="33337" cy="11113"/>
            </a:xfrm>
            <a:custGeom>
              <a:avLst/>
              <a:gdLst>
                <a:gd name="T0" fmla="*/ 9 w 9"/>
                <a:gd name="T1" fmla="*/ 2 h 3"/>
                <a:gd name="T2" fmla="*/ 0 w 9"/>
                <a:gd name="T3" fmla="*/ 0 h 3"/>
                <a:gd name="T4" fmla="*/ 8 w 9"/>
                <a:gd name="T5" fmla="*/ 0 h 3"/>
                <a:gd name="T6" fmla="*/ 9 w 9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6" y="3"/>
                    <a:pt x="1" y="3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262"/>
            <p:cNvSpPr>
              <a:spLocks/>
            </p:cNvSpPr>
            <p:nvPr/>
          </p:nvSpPr>
          <p:spPr bwMode="auto">
            <a:xfrm>
              <a:off x="8315326" y="2119120"/>
              <a:ext cx="25400" cy="15875"/>
            </a:xfrm>
            <a:custGeom>
              <a:avLst/>
              <a:gdLst>
                <a:gd name="T0" fmla="*/ 7 w 7"/>
                <a:gd name="T1" fmla="*/ 0 h 4"/>
                <a:gd name="T2" fmla="*/ 4 w 7"/>
                <a:gd name="T3" fmla="*/ 4 h 4"/>
                <a:gd name="T4" fmla="*/ 0 w 7"/>
                <a:gd name="T5" fmla="*/ 1 h 4"/>
                <a:gd name="T6" fmla="*/ 7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7" y="2"/>
                    <a:pt x="6" y="4"/>
                    <a:pt x="4" y="4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5" y="0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263"/>
            <p:cNvSpPr>
              <a:spLocks/>
            </p:cNvSpPr>
            <p:nvPr/>
          </p:nvSpPr>
          <p:spPr bwMode="auto">
            <a:xfrm>
              <a:off x="6800851" y="1976245"/>
              <a:ext cx="173037" cy="52388"/>
            </a:xfrm>
            <a:custGeom>
              <a:avLst/>
              <a:gdLst>
                <a:gd name="T0" fmla="*/ 39 w 46"/>
                <a:gd name="T1" fmla="*/ 7 h 14"/>
                <a:gd name="T2" fmla="*/ 30 w 46"/>
                <a:gd name="T3" fmla="*/ 9 h 14"/>
                <a:gd name="T4" fmla="*/ 25 w 46"/>
                <a:gd name="T5" fmla="*/ 14 h 14"/>
                <a:gd name="T6" fmla="*/ 23 w 46"/>
                <a:gd name="T7" fmla="*/ 11 h 14"/>
                <a:gd name="T8" fmla="*/ 23 w 46"/>
                <a:gd name="T9" fmla="*/ 11 h 14"/>
                <a:gd name="T10" fmla="*/ 16 w 46"/>
                <a:gd name="T11" fmla="*/ 9 h 14"/>
                <a:gd name="T12" fmla="*/ 21 w 46"/>
                <a:gd name="T13" fmla="*/ 7 h 14"/>
                <a:gd name="T14" fmla="*/ 17 w 46"/>
                <a:gd name="T15" fmla="*/ 6 h 14"/>
                <a:gd name="T16" fmla="*/ 20 w 46"/>
                <a:gd name="T17" fmla="*/ 4 h 14"/>
                <a:gd name="T18" fmla="*/ 15 w 46"/>
                <a:gd name="T19" fmla="*/ 2 h 14"/>
                <a:gd name="T20" fmla="*/ 5 w 46"/>
                <a:gd name="T21" fmla="*/ 5 h 14"/>
                <a:gd name="T22" fmla="*/ 0 w 46"/>
                <a:gd name="T23" fmla="*/ 4 h 14"/>
                <a:gd name="T24" fmla="*/ 18 w 46"/>
                <a:gd name="T25" fmla="*/ 0 h 14"/>
                <a:gd name="T26" fmla="*/ 31 w 46"/>
                <a:gd name="T27" fmla="*/ 3 h 14"/>
                <a:gd name="T28" fmla="*/ 39 w 46"/>
                <a:gd name="T29" fmla="*/ 0 h 14"/>
                <a:gd name="T30" fmla="*/ 46 w 46"/>
                <a:gd name="T31" fmla="*/ 2 h 14"/>
                <a:gd name="T32" fmla="*/ 40 w 46"/>
                <a:gd name="T33" fmla="*/ 6 h 14"/>
                <a:gd name="T34" fmla="*/ 37 w 46"/>
                <a:gd name="T35" fmla="*/ 6 h 14"/>
                <a:gd name="T36" fmla="*/ 37 w 46"/>
                <a:gd name="T37" fmla="*/ 9 h 14"/>
                <a:gd name="T38" fmla="*/ 39 w 46"/>
                <a:gd name="T3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">
                  <a:moveTo>
                    <a:pt x="39" y="7"/>
                  </a:moveTo>
                  <a:cubicBezTo>
                    <a:pt x="35" y="10"/>
                    <a:pt x="33" y="7"/>
                    <a:pt x="30" y="9"/>
                  </a:cubicBezTo>
                  <a:cubicBezTo>
                    <a:pt x="28" y="10"/>
                    <a:pt x="27" y="14"/>
                    <a:pt x="25" y="14"/>
                  </a:cubicBezTo>
                  <a:cubicBezTo>
                    <a:pt x="24" y="13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9" y="11"/>
                    <a:pt x="17" y="11"/>
                    <a:pt x="16" y="9"/>
                  </a:cubicBezTo>
                  <a:cubicBezTo>
                    <a:pt x="18" y="8"/>
                    <a:pt x="19" y="7"/>
                    <a:pt x="21" y="7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8" y="6"/>
                    <a:pt x="19" y="5"/>
                    <a:pt x="20" y="4"/>
                  </a:cubicBezTo>
                  <a:cubicBezTo>
                    <a:pt x="18" y="4"/>
                    <a:pt x="17" y="2"/>
                    <a:pt x="15" y="2"/>
                  </a:cubicBezTo>
                  <a:cubicBezTo>
                    <a:pt x="13" y="2"/>
                    <a:pt x="8" y="5"/>
                    <a:pt x="5" y="5"/>
                  </a:cubicBezTo>
                  <a:cubicBezTo>
                    <a:pt x="3" y="5"/>
                    <a:pt x="2" y="5"/>
                    <a:pt x="0" y="4"/>
                  </a:cubicBezTo>
                  <a:cubicBezTo>
                    <a:pt x="2" y="1"/>
                    <a:pt x="13" y="0"/>
                    <a:pt x="18" y="0"/>
                  </a:cubicBezTo>
                  <a:cubicBezTo>
                    <a:pt x="23" y="0"/>
                    <a:pt x="26" y="3"/>
                    <a:pt x="31" y="3"/>
                  </a:cubicBezTo>
                  <a:cubicBezTo>
                    <a:pt x="34" y="3"/>
                    <a:pt x="36" y="0"/>
                    <a:pt x="39" y="0"/>
                  </a:cubicBezTo>
                  <a:cubicBezTo>
                    <a:pt x="42" y="0"/>
                    <a:pt x="45" y="2"/>
                    <a:pt x="46" y="2"/>
                  </a:cubicBezTo>
                  <a:cubicBezTo>
                    <a:pt x="45" y="6"/>
                    <a:pt x="42" y="4"/>
                    <a:pt x="40" y="6"/>
                  </a:cubicBezTo>
                  <a:cubicBezTo>
                    <a:pt x="39" y="7"/>
                    <a:pt x="38" y="7"/>
                    <a:pt x="37" y="6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39" y="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264"/>
            <p:cNvSpPr>
              <a:spLocks/>
            </p:cNvSpPr>
            <p:nvPr/>
          </p:nvSpPr>
          <p:spPr bwMode="auto">
            <a:xfrm>
              <a:off x="7248526" y="1942908"/>
              <a:ext cx="60325" cy="38100"/>
            </a:xfrm>
            <a:custGeom>
              <a:avLst/>
              <a:gdLst>
                <a:gd name="T0" fmla="*/ 4 w 16"/>
                <a:gd name="T1" fmla="*/ 10 h 10"/>
                <a:gd name="T2" fmla="*/ 0 w 16"/>
                <a:gd name="T3" fmla="*/ 7 h 10"/>
                <a:gd name="T4" fmla="*/ 13 w 16"/>
                <a:gd name="T5" fmla="*/ 0 h 10"/>
                <a:gd name="T6" fmla="*/ 16 w 16"/>
                <a:gd name="T7" fmla="*/ 7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9" y="0"/>
                    <a:pt x="13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8"/>
                    <a:pt x="6" y="10"/>
                    <a:pt x="4" y="10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265"/>
            <p:cNvSpPr>
              <a:spLocks/>
            </p:cNvSpPr>
            <p:nvPr/>
          </p:nvSpPr>
          <p:spPr bwMode="auto">
            <a:xfrm>
              <a:off x="7169151" y="1968308"/>
              <a:ext cx="63500" cy="38100"/>
            </a:xfrm>
            <a:custGeom>
              <a:avLst/>
              <a:gdLst>
                <a:gd name="T0" fmla="*/ 17 w 17"/>
                <a:gd name="T1" fmla="*/ 2 h 10"/>
                <a:gd name="T2" fmla="*/ 17 w 17"/>
                <a:gd name="T3" fmla="*/ 5 h 10"/>
                <a:gd name="T4" fmla="*/ 11 w 17"/>
                <a:gd name="T5" fmla="*/ 6 h 10"/>
                <a:gd name="T6" fmla="*/ 12 w 17"/>
                <a:gd name="T7" fmla="*/ 9 h 10"/>
                <a:gd name="T8" fmla="*/ 0 w 17"/>
                <a:gd name="T9" fmla="*/ 9 h 10"/>
                <a:gd name="T10" fmla="*/ 5 w 17"/>
                <a:gd name="T11" fmla="*/ 3 h 10"/>
                <a:gd name="T12" fmla="*/ 5 w 17"/>
                <a:gd name="T13" fmla="*/ 0 h 10"/>
                <a:gd name="T14" fmla="*/ 12 w 17"/>
                <a:gd name="T15" fmla="*/ 0 h 10"/>
                <a:gd name="T16" fmla="*/ 10 w 17"/>
                <a:gd name="T17" fmla="*/ 2 h 10"/>
                <a:gd name="T18" fmla="*/ 17 w 17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0">
                  <a:moveTo>
                    <a:pt x="17" y="2"/>
                  </a:moveTo>
                  <a:cubicBezTo>
                    <a:pt x="17" y="4"/>
                    <a:pt x="17" y="4"/>
                    <a:pt x="17" y="5"/>
                  </a:cubicBezTo>
                  <a:cubicBezTo>
                    <a:pt x="16" y="7"/>
                    <a:pt x="13" y="6"/>
                    <a:pt x="11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0" y="10"/>
                    <a:pt x="0" y="9"/>
                  </a:cubicBezTo>
                  <a:cubicBezTo>
                    <a:pt x="0" y="5"/>
                    <a:pt x="2" y="4"/>
                    <a:pt x="5" y="3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0" y="2"/>
                    <a:pt x="10" y="2"/>
                  </a:cubicBezTo>
                  <a:cubicBezTo>
                    <a:pt x="11" y="2"/>
                    <a:pt x="15" y="2"/>
                    <a:pt x="17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266"/>
            <p:cNvSpPr>
              <a:spLocks/>
            </p:cNvSpPr>
            <p:nvPr/>
          </p:nvSpPr>
          <p:spPr bwMode="auto">
            <a:xfrm>
              <a:off x="7083426" y="1998470"/>
              <a:ext cx="66675" cy="26988"/>
            </a:xfrm>
            <a:custGeom>
              <a:avLst/>
              <a:gdLst>
                <a:gd name="T0" fmla="*/ 11 w 18"/>
                <a:gd name="T1" fmla="*/ 7 h 7"/>
                <a:gd name="T2" fmla="*/ 6 w 18"/>
                <a:gd name="T3" fmla="*/ 4 h 7"/>
                <a:gd name="T4" fmla="*/ 3 w 18"/>
                <a:gd name="T5" fmla="*/ 7 h 7"/>
                <a:gd name="T6" fmla="*/ 0 w 18"/>
                <a:gd name="T7" fmla="*/ 5 h 7"/>
                <a:gd name="T8" fmla="*/ 12 w 18"/>
                <a:gd name="T9" fmla="*/ 0 h 7"/>
                <a:gd name="T10" fmla="*/ 18 w 18"/>
                <a:gd name="T11" fmla="*/ 3 h 7"/>
                <a:gd name="T12" fmla="*/ 11 w 18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7">
                  <a:moveTo>
                    <a:pt x="11" y="7"/>
                  </a:moveTo>
                  <a:cubicBezTo>
                    <a:pt x="9" y="7"/>
                    <a:pt x="7" y="4"/>
                    <a:pt x="6" y="4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9" y="0"/>
                    <a:pt x="12" y="0"/>
                  </a:cubicBezTo>
                  <a:cubicBezTo>
                    <a:pt x="15" y="0"/>
                    <a:pt x="17" y="2"/>
                    <a:pt x="18" y="3"/>
                  </a:cubicBezTo>
                  <a:cubicBezTo>
                    <a:pt x="13" y="3"/>
                    <a:pt x="14" y="7"/>
                    <a:pt x="11" y="7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267"/>
            <p:cNvSpPr>
              <a:spLocks/>
            </p:cNvSpPr>
            <p:nvPr/>
          </p:nvSpPr>
          <p:spPr bwMode="auto">
            <a:xfrm>
              <a:off x="7045326" y="1923858"/>
              <a:ext cx="101600" cy="71438"/>
            </a:xfrm>
            <a:custGeom>
              <a:avLst/>
              <a:gdLst>
                <a:gd name="T0" fmla="*/ 21 w 27"/>
                <a:gd name="T1" fmla="*/ 16 h 19"/>
                <a:gd name="T2" fmla="*/ 11 w 27"/>
                <a:gd name="T3" fmla="*/ 19 h 19"/>
                <a:gd name="T4" fmla="*/ 0 w 27"/>
                <a:gd name="T5" fmla="*/ 14 h 19"/>
                <a:gd name="T6" fmla="*/ 3 w 27"/>
                <a:gd name="T7" fmla="*/ 12 h 19"/>
                <a:gd name="T8" fmla="*/ 13 w 27"/>
                <a:gd name="T9" fmla="*/ 12 h 19"/>
                <a:gd name="T10" fmla="*/ 9 w 27"/>
                <a:gd name="T11" fmla="*/ 11 h 19"/>
                <a:gd name="T12" fmla="*/ 9 w 27"/>
                <a:gd name="T13" fmla="*/ 8 h 19"/>
                <a:gd name="T14" fmla="*/ 22 w 27"/>
                <a:gd name="T15" fmla="*/ 4 h 19"/>
                <a:gd name="T16" fmla="*/ 26 w 27"/>
                <a:gd name="T17" fmla="*/ 0 h 19"/>
                <a:gd name="T18" fmla="*/ 27 w 27"/>
                <a:gd name="T19" fmla="*/ 3 h 19"/>
                <a:gd name="T20" fmla="*/ 25 w 27"/>
                <a:gd name="T21" fmla="*/ 6 h 19"/>
                <a:gd name="T22" fmla="*/ 14 w 27"/>
                <a:gd name="T23" fmla="*/ 12 h 19"/>
                <a:gd name="T24" fmla="*/ 27 w 27"/>
                <a:gd name="T25" fmla="*/ 15 h 19"/>
                <a:gd name="T26" fmla="*/ 21 w 27"/>
                <a:gd name="T2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9">
                  <a:moveTo>
                    <a:pt x="21" y="16"/>
                  </a:moveTo>
                  <a:cubicBezTo>
                    <a:pt x="18" y="16"/>
                    <a:pt x="14" y="19"/>
                    <a:pt x="11" y="19"/>
                  </a:cubicBezTo>
                  <a:cubicBezTo>
                    <a:pt x="10" y="19"/>
                    <a:pt x="1" y="15"/>
                    <a:pt x="0" y="14"/>
                  </a:cubicBezTo>
                  <a:cubicBezTo>
                    <a:pt x="1" y="13"/>
                    <a:pt x="2" y="13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0" y="11"/>
                    <a:pt x="11" y="10"/>
                    <a:pt x="9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8"/>
                    <a:pt x="16" y="4"/>
                    <a:pt x="22" y="4"/>
                  </a:cubicBezTo>
                  <a:cubicBezTo>
                    <a:pt x="23" y="2"/>
                    <a:pt x="24" y="0"/>
                    <a:pt x="26" y="0"/>
                  </a:cubicBezTo>
                  <a:cubicBezTo>
                    <a:pt x="27" y="0"/>
                    <a:pt x="27" y="2"/>
                    <a:pt x="27" y="3"/>
                  </a:cubicBezTo>
                  <a:cubicBezTo>
                    <a:pt x="26" y="3"/>
                    <a:pt x="25" y="5"/>
                    <a:pt x="25" y="6"/>
                  </a:cubicBezTo>
                  <a:cubicBezTo>
                    <a:pt x="21" y="8"/>
                    <a:pt x="17" y="9"/>
                    <a:pt x="14" y="12"/>
                  </a:cubicBezTo>
                  <a:cubicBezTo>
                    <a:pt x="21" y="12"/>
                    <a:pt x="22" y="13"/>
                    <a:pt x="27" y="15"/>
                  </a:cubicBezTo>
                  <a:cubicBezTo>
                    <a:pt x="26" y="16"/>
                    <a:pt x="23" y="16"/>
                    <a:pt x="21" y="1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268"/>
            <p:cNvSpPr>
              <a:spLocks/>
            </p:cNvSpPr>
            <p:nvPr/>
          </p:nvSpPr>
          <p:spPr bwMode="auto">
            <a:xfrm>
              <a:off x="5989638" y="2025458"/>
              <a:ext cx="338137" cy="187325"/>
            </a:xfrm>
            <a:custGeom>
              <a:avLst/>
              <a:gdLst>
                <a:gd name="T0" fmla="*/ 76 w 90"/>
                <a:gd name="T1" fmla="*/ 41 h 50"/>
                <a:gd name="T2" fmla="*/ 76 w 90"/>
                <a:gd name="T3" fmla="*/ 37 h 50"/>
                <a:gd name="T4" fmla="*/ 66 w 90"/>
                <a:gd name="T5" fmla="*/ 36 h 50"/>
                <a:gd name="T6" fmla="*/ 69 w 90"/>
                <a:gd name="T7" fmla="*/ 30 h 50"/>
                <a:gd name="T8" fmla="*/ 65 w 90"/>
                <a:gd name="T9" fmla="*/ 24 h 50"/>
                <a:gd name="T10" fmla="*/ 68 w 90"/>
                <a:gd name="T11" fmla="*/ 23 h 50"/>
                <a:gd name="T12" fmla="*/ 62 w 90"/>
                <a:gd name="T13" fmla="*/ 20 h 50"/>
                <a:gd name="T14" fmla="*/ 50 w 90"/>
                <a:gd name="T15" fmla="*/ 36 h 50"/>
                <a:gd name="T16" fmla="*/ 47 w 90"/>
                <a:gd name="T17" fmla="*/ 38 h 50"/>
                <a:gd name="T18" fmla="*/ 40 w 90"/>
                <a:gd name="T19" fmla="*/ 50 h 50"/>
                <a:gd name="T20" fmla="*/ 22 w 90"/>
                <a:gd name="T21" fmla="*/ 36 h 50"/>
                <a:gd name="T22" fmla="*/ 31 w 90"/>
                <a:gd name="T23" fmla="*/ 36 h 50"/>
                <a:gd name="T24" fmla="*/ 38 w 90"/>
                <a:gd name="T25" fmla="*/ 34 h 50"/>
                <a:gd name="T26" fmla="*/ 28 w 90"/>
                <a:gd name="T27" fmla="*/ 33 h 50"/>
                <a:gd name="T28" fmla="*/ 19 w 90"/>
                <a:gd name="T29" fmla="*/ 30 h 50"/>
                <a:gd name="T30" fmla="*/ 26 w 90"/>
                <a:gd name="T31" fmla="*/ 28 h 50"/>
                <a:gd name="T32" fmla="*/ 37 w 90"/>
                <a:gd name="T33" fmla="*/ 22 h 50"/>
                <a:gd name="T34" fmla="*/ 31 w 90"/>
                <a:gd name="T35" fmla="*/ 22 h 50"/>
                <a:gd name="T36" fmla="*/ 28 w 90"/>
                <a:gd name="T37" fmla="*/ 20 h 50"/>
                <a:gd name="T38" fmla="*/ 26 w 90"/>
                <a:gd name="T39" fmla="*/ 20 h 50"/>
                <a:gd name="T40" fmla="*/ 19 w 90"/>
                <a:gd name="T41" fmla="*/ 26 h 50"/>
                <a:gd name="T42" fmla="*/ 12 w 90"/>
                <a:gd name="T43" fmla="*/ 23 h 50"/>
                <a:gd name="T44" fmla="*/ 14 w 90"/>
                <a:gd name="T45" fmla="*/ 22 h 50"/>
                <a:gd name="T46" fmla="*/ 8 w 90"/>
                <a:gd name="T47" fmla="*/ 15 h 50"/>
                <a:gd name="T48" fmla="*/ 6 w 90"/>
                <a:gd name="T49" fmla="*/ 14 h 50"/>
                <a:gd name="T50" fmla="*/ 0 w 90"/>
                <a:gd name="T51" fmla="*/ 8 h 50"/>
                <a:gd name="T52" fmla="*/ 8 w 90"/>
                <a:gd name="T53" fmla="*/ 3 h 50"/>
                <a:gd name="T54" fmla="*/ 19 w 90"/>
                <a:gd name="T55" fmla="*/ 4 h 50"/>
                <a:gd name="T56" fmla="*/ 17 w 90"/>
                <a:gd name="T57" fmla="*/ 7 h 50"/>
                <a:gd name="T58" fmla="*/ 23 w 90"/>
                <a:gd name="T59" fmla="*/ 10 h 50"/>
                <a:gd name="T60" fmla="*/ 21 w 90"/>
                <a:gd name="T61" fmla="*/ 7 h 50"/>
                <a:gd name="T62" fmla="*/ 25 w 90"/>
                <a:gd name="T63" fmla="*/ 4 h 50"/>
                <a:gd name="T64" fmla="*/ 35 w 90"/>
                <a:gd name="T65" fmla="*/ 14 h 50"/>
                <a:gd name="T66" fmla="*/ 32 w 90"/>
                <a:gd name="T67" fmla="*/ 4 h 50"/>
                <a:gd name="T68" fmla="*/ 37 w 90"/>
                <a:gd name="T69" fmla="*/ 0 h 50"/>
                <a:gd name="T70" fmla="*/ 46 w 90"/>
                <a:gd name="T71" fmla="*/ 5 h 50"/>
                <a:gd name="T72" fmla="*/ 45 w 90"/>
                <a:gd name="T73" fmla="*/ 9 h 50"/>
                <a:gd name="T74" fmla="*/ 49 w 90"/>
                <a:gd name="T75" fmla="*/ 6 h 50"/>
                <a:gd name="T76" fmla="*/ 52 w 90"/>
                <a:gd name="T77" fmla="*/ 12 h 50"/>
                <a:gd name="T78" fmla="*/ 54 w 90"/>
                <a:gd name="T79" fmla="*/ 12 h 50"/>
                <a:gd name="T80" fmla="*/ 73 w 90"/>
                <a:gd name="T81" fmla="*/ 22 h 50"/>
                <a:gd name="T82" fmla="*/ 70 w 90"/>
                <a:gd name="T83" fmla="*/ 22 h 50"/>
                <a:gd name="T84" fmla="*/ 74 w 90"/>
                <a:gd name="T85" fmla="*/ 22 h 50"/>
                <a:gd name="T86" fmla="*/ 74 w 90"/>
                <a:gd name="T87" fmla="*/ 25 h 50"/>
                <a:gd name="T88" fmla="*/ 82 w 90"/>
                <a:gd name="T89" fmla="*/ 25 h 50"/>
                <a:gd name="T90" fmla="*/ 90 w 90"/>
                <a:gd name="T91" fmla="*/ 33 h 50"/>
                <a:gd name="T92" fmla="*/ 76 w 90"/>
                <a:gd name="T93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" h="50">
                  <a:moveTo>
                    <a:pt x="76" y="41"/>
                  </a:moveTo>
                  <a:cubicBezTo>
                    <a:pt x="76" y="39"/>
                    <a:pt x="76" y="38"/>
                    <a:pt x="76" y="37"/>
                  </a:cubicBezTo>
                  <a:cubicBezTo>
                    <a:pt x="73" y="36"/>
                    <a:pt x="69" y="37"/>
                    <a:pt x="66" y="36"/>
                  </a:cubicBezTo>
                  <a:cubicBezTo>
                    <a:pt x="66" y="32"/>
                    <a:pt x="69" y="34"/>
                    <a:pt x="69" y="30"/>
                  </a:cubicBezTo>
                  <a:cubicBezTo>
                    <a:pt x="68" y="30"/>
                    <a:pt x="66" y="26"/>
                    <a:pt x="65" y="24"/>
                  </a:cubicBezTo>
                  <a:cubicBezTo>
                    <a:pt x="66" y="24"/>
                    <a:pt x="67" y="23"/>
                    <a:pt x="68" y="23"/>
                  </a:cubicBezTo>
                  <a:cubicBezTo>
                    <a:pt x="64" y="23"/>
                    <a:pt x="62" y="20"/>
                    <a:pt x="62" y="20"/>
                  </a:cubicBezTo>
                  <a:cubicBezTo>
                    <a:pt x="55" y="20"/>
                    <a:pt x="52" y="30"/>
                    <a:pt x="50" y="36"/>
                  </a:cubicBezTo>
                  <a:cubicBezTo>
                    <a:pt x="49" y="37"/>
                    <a:pt x="48" y="37"/>
                    <a:pt x="47" y="38"/>
                  </a:cubicBezTo>
                  <a:cubicBezTo>
                    <a:pt x="43" y="41"/>
                    <a:pt x="43" y="47"/>
                    <a:pt x="40" y="50"/>
                  </a:cubicBezTo>
                  <a:cubicBezTo>
                    <a:pt x="35" y="46"/>
                    <a:pt x="22" y="44"/>
                    <a:pt x="22" y="36"/>
                  </a:cubicBezTo>
                  <a:cubicBezTo>
                    <a:pt x="25" y="35"/>
                    <a:pt x="31" y="36"/>
                    <a:pt x="31" y="36"/>
                  </a:cubicBezTo>
                  <a:cubicBezTo>
                    <a:pt x="33" y="34"/>
                    <a:pt x="35" y="35"/>
                    <a:pt x="38" y="34"/>
                  </a:cubicBezTo>
                  <a:cubicBezTo>
                    <a:pt x="37" y="33"/>
                    <a:pt x="30" y="33"/>
                    <a:pt x="28" y="33"/>
                  </a:cubicBezTo>
                  <a:cubicBezTo>
                    <a:pt x="25" y="33"/>
                    <a:pt x="19" y="36"/>
                    <a:pt x="19" y="30"/>
                  </a:cubicBezTo>
                  <a:cubicBezTo>
                    <a:pt x="19" y="28"/>
                    <a:pt x="25" y="28"/>
                    <a:pt x="26" y="28"/>
                  </a:cubicBezTo>
                  <a:cubicBezTo>
                    <a:pt x="29" y="27"/>
                    <a:pt x="35" y="24"/>
                    <a:pt x="37" y="22"/>
                  </a:cubicBezTo>
                  <a:cubicBezTo>
                    <a:pt x="34" y="22"/>
                    <a:pt x="32" y="22"/>
                    <a:pt x="31" y="22"/>
                  </a:cubicBezTo>
                  <a:cubicBezTo>
                    <a:pt x="31" y="22"/>
                    <a:pt x="29" y="21"/>
                    <a:pt x="28" y="20"/>
                  </a:cubicBezTo>
                  <a:cubicBezTo>
                    <a:pt x="27" y="20"/>
                    <a:pt x="27" y="20"/>
                    <a:pt x="26" y="20"/>
                  </a:cubicBezTo>
                  <a:cubicBezTo>
                    <a:pt x="24" y="21"/>
                    <a:pt x="24" y="26"/>
                    <a:pt x="19" y="26"/>
                  </a:cubicBezTo>
                  <a:cubicBezTo>
                    <a:pt x="16" y="26"/>
                    <a:pt x="13" y="25"/>
                    <a:pt x="12" y="23"/>
                  </a:cubicBezTo>
                  <a:cubicBezTo>
                    <a:pt x="13" y="22"/>
                    <a:pt x="13" y="22"/>
                    <a:pt x="14" y="22"/>
                  </a:cubicBezTo>
                  <a:cubicBezTo>
                    <a:pt x="10" y="20"/>
                    <a:pt x="7" y="18"/>
                    <a:pt x="8" y="15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4" y="14"/>
                    <a:pt x="2" y="10"/>
                    <a:pt x="0" y="8"/>
                  </a:cubicBezTo>
                  <a:cubicBezTo>
                    <a:pt x="1" y="7"/>
                    <a:pt x="6" y="3"/>
                    <a:pt x="8" y="3"/>
                  </a:cubicBezTo>
                  <a:cubicBezTo>
                    <a:pt x="12" y="3"/>
                    <a:pt x="14" y="3"/>
                    <a:pt x="19" y="4"/>
                  </a:cubicBezTo>
                  <a:cubicBezTo>
                    <a:pt x="18" y="5"/>
                    <a:pt x="17" y="6"/>
                    <a:pt x="17" y="7"/>
                  </a:cubicBezTo>
                  <a:cubicBezTo>
                    <a:pt x="19" y="9"/>
                    <a:pt x="21" y="9"/>
                    <a:pt x="23" y="10"/>
                  </a:cubicBezTo>
                  <a:cubicBezTo>
                    <a:pt x="22" y="10"/>
                    <a:pt x="21" y="9"/>
                    <a:pt x="21" y="7"/>
                  </a:cubicBezTo>
                  <a:cubicBezTo>
                    <a:pt x="21" y="5"/>
                    <a:pt x="23" y="4"/>
                    <a:pt x="25" y="4"/>
                  </a:cubicBezTo>
                  <a:cubicBezTo>
                    <a:pt x="31" y="4"/>
                    <a:pt x="30" y="12"/>
                    <a:pt x="35" y="14"/>
                  </a:cubicBezTo>
                  <a:cubicBezTo>
                    <a:pt x="34" y="10"/>
                    <a:pt x="32" y="8"/>
                    <a:pt x="32" y="4"/>
                  </a:cubicBezTo>
                  <a:cubicBezTo>
                    <a:pt x="32" y="0"/>
                    <a:pt x="34" y="0"/>
                    <a:pt x="37" y="0"/>
                  </a:cubicBezTo>
                  <a:cubicBezTo>
                    <a:pt x="40" y="0"/>
                    <a:pt x="46" y="2"/>
                    <a:pt x="46" y="5"/>
                  </a:cubicBezTo>
                  <a:cubicBezTo>
                    <a:pt x="46" y="6"/>
                    <a:pt x="45" y="8"/>
                    <a:pt x="45" y="9"/>
                  </a:cubicBezTo>
                  <a:cubicBezTo>
                    <a:pt x="47" y="8"/>
                    <a:pt x="48" y="6"/>
                    <a:pt x="49" y="6"/>
                  </a:cubicBezTo>
                  <a:cubicBezTo>
                    <a:pt x="53" y="6"/>
                    <a:pt x="53" y="10"/>
                    <a:pt x="52" y="12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8" y="12"/>
                    <a:pt x="70" y="19"/>
                    <a:pt x="73" y="22"/>
                  </a:cubicBezTo>
                  <a:cubicBezTo>
                    <a:pt x="72" y="22"/>
                    <a:pt x="71" y="22"/>
                    <a:pt x="70" y="22"/>
                  </a:cubicBezTo>
                  <a:cubicBezTo>
                    <a:pt x="72" y="22"/>
                    <a:pt x="73" y="22"/>
                    <a:pt x="74" y="22"/>
                  </a:cubicBezTo>
                  <a:cubicBezTo>
                    <a:pt x="75" y="23"/>
                    <a:pt x="75" y="24"/>
                    <a:pt x="74" y="25"/>
                  </a:cubicBezTo>
                  <a:cubicBezTo>
                    <a:pt x="78" y="25"/>
                    <a:pt x="79" y="25"/>
                    <a:pt x="82" y="25"/>
                  </a:cubicBezTo>
                  <a:cubicBezTo>
                    <a:pt x="82" y="32"/>
                    <a:pt x="88" y="30"/>
                    <a:pt x="90" y="33"/>
                  </a:cubicBezTo>
                  <a:cubicBezTo>
                    <a:pt x="84" y="35"/>
                    <a:pt x="82" y="39"/>
                    <a:pt x="76" y="41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269"/>
            <p:cNvSpPr>
              <a:spLocks/>
            </p:cNvSpPr>
            <p:nvPr/>
          </p:nvSpPr>
          <p:spPr bwMode="auto">
            <a:xfrm>
              <a:off x="6167438" y="1998470"/>
              <a:ext cx="220662" cy="79375"/>
            </a:xfrm>
            <a:custGeom>
              <a:avLst/>
              <a:gdLst>
                <a:gd name="T0" fmla="*/ 59 w 59"/>
                <a:gd name="T1" fmla="*/ 9 h 21"/>
                <a:gd name="T2" fmla="*/ 36 w 59"/>
                <a:gd name="T3" fmla="*/ 21 h 21"/>
                <a:gd name="T4" fmla="*/ 28 w 59"/>
                <a:gd name="T5" fmla="*/ 17 h 21"/>
                <a:gd name="T6" fmla="*/ 15 w 59"/>
                <a:gd name="T7" fmla="*/ 17 h 21"/>
                <a:gd name="T8" fmla="*/ 12 w 59"/>
                <a:gd name="T9" fmla="*/ 13 h 21"/>
                <a:gd name="T10" fmla="*/ 17 w 59"/>
                <a:gd name="T11" fmla="*/ 13 h 21"/>
                <a:gd name="T12" fmla="*/ 22 w 59"/>
                <a:gd name="T13" fmla="*/ 12 h 21"/>
                <a:gd name="T14" fmla="*/ 12 w 59"/>
                <a:gd name="T15" fmla="*/ 11 h 21"/>
                <a:gd name="T16" fmla="*/ 4 w 59"/>
                <a:gd name="T17" fmla="*/ 9 h 21"/>
                <a:gd name="T18" fmla="*/ 0 w 59"/>
                <a:gd name="T19" fmla="*/ 3 h 21"/>
                <a:gd name="T20" fmla="*/ 4 w 59"/>
                <a:gd name="T21" fmla="*/ 3 h 21"/>
                <a:gd name="T22" fmla="*/ 8 w 59"/>
                <a:gd name="T23" fmla="*/ 4 h 21"/>
                <a:gd name="T24" fmla="*/ 8 w 59"/>
                <a:gd name="T25" fmla="*/ 3 h 21"/>
                <a:gd name="T26" fmla="*/ 12 w 59"/>
                <a:gd name="T27" fmla="*/ 3 h 21"/>
                <a:gd name="T28" fmla="*/ 11 w 59"/>
                <a:gd name="T29" fmla="*/ 0 h 21"/>
                <a:gd name="T30" fmla="*/ 17 w 59"/>
                <a:gd name="T31" fmla="*/ 0 h 21"/>
                <a:gd name="T32" fmla="*/ 26 w 59"/>
                <a:gd name="T33" fmla="*/ 5 h 21"/>
                <a:gd name="T34" fmla="*/ 32 w 59"/>
                <a:gd name="T35" fmla="*/ 0 h 21"/>
                <a:gd name="T36" fmla="*/ 35 w 59"/>
                <a:gd name="T37" fmla="*/ 0 h 21"/>
                <a:gd name="T38" fmla="*/ 35 w 59"/>
                <a:gd name="T39" fmla="*/ 5 h 21"/>
                <a:gd name="T40" fmla="*/ 41 w 59"/>
                <a:gd name="T41" fmla="*/ 3 h 21"/>
                <a:gd name="T42" fmla="*/ 49 w 59"/>
                <a:gd name="T43" fmla="*/ 3 h 21"/>
                <a:gd name="T44" fmla="*/ 59 w 59"/>
                <a:gd name="T45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1">
                  <a:moveTo>
                    <a:pt x="59" y="9"/>
                  </a:moveTo>
                  <a:cubicBezTo>
                    <a:pt x="54" y="13"/>
                    <a:pt x="42" y="21"/>
                    <a:pt x="36" y="21"/>
                  </a:cubicBezTo>
                  <a:cubicBezTo>
                    <a:pt x="32" y="21"/>
                    <a:pt x="29" y="19"/>
                    <a:pt x="2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4" y="13"/>
                    <a:pt x="16" y="13"/>
                    <a:pt x="17" y="13"/>
                  </a:cubicBezTo>
                  <a:cubicBezTo>
                    <a:pt x="19" y="12"/>
                    <a:pt x="21" y="12"/>
                    <a:pt x="22" y="12"/>
                  </a:cubicBezTo>
                  <a:cubicBezTo>
                    <a:pt x="21" y="12"/>
                    <a:pt x="12" y="11"/>
                    <a:pt x="12" y="11"/>
                  </a:cubicBezTo>
                  <a:cubicBezTo>
                    <a:pt x="8" y="11"/>
                    <a:pt x="3" y="14"/>
                    <a:pt x="4" y="9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4"/>
                    <a:pt x="7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2"/>
                    <a:pt x="25" y="5"/>
                    <a:pt x="26" y="5"/>
                  </a:cubicBezTo>
                  <a:cubicBezTo>
                    <a:pt x="29" y="5"/>
                    <a:pt x="31" y="1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"/>
                    <a:pt x="34" y="4"/>
                    <a:pt x="35" y="5"/>
                  </a:cubicBezTo>
                  <a:cubicBezTo>
                    <a:pt x="37" y="5"/>
                    <a:pt x="38" y="3"/>
                    <a:pt x="41" y="3"/>
                  </a:cubicBezTo>
                  <a:cubicBezTo>
                    <a:pt x="47" y="3"/>
                    <a:pt x="46" y="3"/>
                    <a:pt x="49" y="3"/>
                  </a:cubicBezTo>
                  <a:cubicBezTo>
                    <a:pt x="53" y="3"/>
                    <a:pt x="58" y="7"/>
                    <a:pt x="59" y="9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270"/>
            <p:cNvSpPr>
              <a:spLocks/>
            </p:cNvSpPr>
            <p:nvPr/>
          </p:nvSpPr>
          <p:spPr bwMode="auto">
            <a:xfrm>
              <a:off x="5975351" y="2088958"/>
              <a:ext cx="44450" cy="34925"/>
            </a:xfrm>
            <a:custGeom>
              <a:avLst/>
              <a:gdLst>
                <a:gd name="T0" fmla="*/ 4 w 12"/>
                <a:gd name="T1" fmla="*/ 0 h 9"/>
                <a:gd name="T2" fmla="*/ 12 w 12"/>
                <a:gd name="T3" fmla="*/ 9 h 9"/>
                <a:gd name="T4" fmla="*/ 5 w 12"/>
                <a:gd name="T5" fmla="*/ 0 h 9"/>
                <a:gd name="T6" fmla="*/ 5 w 12"/>
                <a:gd name="T7" fmla="*/ 0 h 9"/>
                <a:gd name="T8" fmla="*/ 4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4" y="0"/>
                  </a:moveTo>
                  <a:cubicBezTo>
                    <a:pt x="7" y="3"/>
                    <a:pt x="10" y="4"/>
                    <a:pt x="12" y="9"/>
                  </a:cubicBezTo>
                  <a:cubicBezTo>
                    <a:pt x="7" y="8"/>
                    <a:pt x="0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271"/>
            <p:cNvSpPr>
              <a:spLocks/>
            </p:cNvSpPr>
            <p:nvPr/>
          </p:nvSpPr>
          <p:spPr bwMode="auto">
            <a:xfrm>
              <a:off x="5494338" y="3089083"/>
              <a:ext cx="109537" cy="123825"/>
            </a:xfrm>
            <a:custGeom>
              <a:avLst/>
              <a:gdLst>
                <a:gd name="T0" fmla="*/ 5 w 29"/>
                <a:gd name="T1" fmla="*/ 9 h 33"/>
                <a:gd name="T2" fmla="*/ 12 w 29"/>
                <a:gd name="T3" fmla="*/ 7 h 33"/>
                <a:gd name="T4" fmla="*/ 10 w 29"/>
                <a:gd name="T5" fmla="*/ 4 h 33"/>
                <a:gd name="T6" fmla="*/ 17 w 29"/>
                <a:gd name="T7" fmla="*/ 0 h 33"/>
                <a:gd name="T8" fmla="*/ 21 w 29"/>
                <a:gd name="T9" fmla="*/ 0 h 33"/>
                <a:gd name="T10" fmla="*/ 29 w 29"/>
                <a:gd name="T11" fmla="*/ 9 h 33"/>
                <a:gd name="T12" fmla="*/ 25 w 29"/>
                <a:gd name="T13" fmla="*/ 12 h 33"/>
                <a:gd name="T14" fmla="*/ 25 w 29"/>
                <a:gd name="T15" fmla="*/ 20 h 33"/>
                <a:gd name="T16" fmla="*/ 24 w 29"/>
                <a:gd name="T17" fmla="*/ 26 h 33"/>
                <a:gd name="T18" fmla="*/ 18 w 29"/>
                <a:gd name="T19" fmla="*/ 28 h 33"/>
                <a:gd name="T20" fmla="*/ 10 w 29"/>
                <a:gd name="T21" fmla="*/ 33 h 33"/>
                <a:gd name="T22" fmla="*/ 6 w 29"/>
                <a:gd name="T23" fmla="*/ 33 h 33"/>
                <a:gd name="T24" fmla="*/ 0 w 29"/>
                <a:gd name="T25" fmla="*/ 28 h 33"/>
                <a:gd name="T26" fmla="*/ 7 w 29"/>
                <a:gd name="T27" fmla="*/ 17 h 33"/>
                <a:gd name="T28" fmla="*/ 3 w 29"/>
                <a:gd name="T29" fmla="*/ 12 h 33"/>
                <a:gd name="T30" fmla="*/ 5 w 29"/>
                <a:gd name="T31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5" y="9"/>
                  </a:moveTo>
                  <a:cubicBezTo>
                    <a:pt x="6" y="9"/>
                    <a:pt x="10" y="8"/>
                    <a:pt x="12" y="7"/>
                  </a:cubicBezTo>
                  <a:cubicBezTo>
                    <a:pt x="11" y="6"/>
                    <a:pt x="10" y="5"/>
                    <a:pt x="10" y="4"/>
                  </a:cubicBezTo>
                  <a:cubicBezTo>
                    <a:pt x="10" y="2"/>
                    <a:pt x="15" y="0"/>
                    <a:pt x="17" y="0"/>
                  </a:cubicBezTo>
                  <a:cubicBezTo>
                    <a:pt x="18" y="0"/>
                    <a:pt x="20" y="0"/>
                    <a:pt x="21" y="0"/>
                  </a:cubicBezTo>
                  <a:cubicBezTo>
                    <a:pt x="26" y="0"/>
                    <a:pt x="29" y="5"/>
                    <a:pt x="29" y="9"/>
                  </a:cubicBezTo>
                  <a:cubicBezTo>
                    <a:pt x="29" y="11"/>
                    <a:pt x="25" y="11"/>
                    <a:pt x="25" y="12"/>
                  </a:cubicBezTo>
                  <a:cubicBezTo>
                    <a:pt x="25" y="14"/>
                    <a:pt x="25" y="20"/>
                    <a:pt x="25" y="20"/>
                  </a:cubicBezTo>
                  <a:cubicBezTo>
                    <a:pt x="25" y="22"/>
                    <a:pt x="26" y="25"/>
                    <a:pt x="24" y="26"/>
                  </a:cubicBezTo>
                  <a:cubicBezTo>
                    <a:pt x="23" y="28"/>
                    <a:pt x="21" y="28"/>
                    <a:pt x="18" y="28"/>
                  </a:cubicBezTo>
                  <a:cubicBezTo>
                    <a:pt x="15" y="28"/>
                    <a:pt x="12" y="31"/>
                    <a:pt x="10" y="33"/>
                  </a:cubicBezTo>
                  <a:cubicBezTo>
                    <a:pt x="9" y="33"/>
                    <a:pt x="7" y="33"/>
                    <a:pt x="6" y="33"/>
                  </a:cubicBezTo>
                  <a:cubicBezTo>
                    <a:pt x="3" y="33"/>
                    <a:pt x="0" y="31"/>
                    <a:pt x="0" y="28"/>
                  </a:cubicBezTo>
                  <a:cubicBezTo>
                    <a:pt x="0" y="23"/>
                    <a:pt x="6" y="22"/>
                    <a:pt x="7" y="17"/>
                  </a:cubicBezTo>
                  <a:cubicBezTo>
                    <a:pt x="5" y="16"/>
                    <a:pt x="3" y="14"/>
                    <a:pt x="3" y="12"/>
                  </a:cubicBezTo>
                  <a:cubicBezTo>
                    <a:pt x="3" y="9"/>
                    <a:pt x="4" y="9"/>
                    <a:pt x="5" y="9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272"/>
            <p:cNvSpPr>
              <a:spLocks/>
            </p:cNvSpPr>
            <p:nvPr/>
          </p:nvSpPr>
          <p:spPr bwMode="auto">
            <a:xfrm>
              <a:off x="5565776" y="2981133"/>
              <a:ext cx="22225" cy="17463"/>
            </a:xfrm>
            <a:custGeom>
              <a:avLst/>
              <a:gdLst>
                <a:gd name="T0" fmla="*/ 2 w 6"/>
                <a:gd name="T1" fmla="*/ 5 h 5"/>
                <a:gd name="T2" fmla="*/ 0 w 6"/>
                <a:gd name="T3" fmla="*/ 2 h 5"/>
                <a:gd name="T4" fmla="*/ 6 w 6"/>
                <a:gd name="T5" fmla="*/ 0 h 5"/>
                <a:gd name="T6" fmla="*/ 2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4" y="0"/>
                    <a:pt x="6" y="0"/>
                  </a:cubicBezTo>
                  <a:cubicBezTo>
                    <a:pt x="6" y="2"/>
                    <a:pt x="4" y="5"/>
                    <a:pt x="2" y="5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273"/>
            <p:cNvSpPr>
              <a:spLocks/>
            </p:cNvSpPr>
            <p:nvPr/>
          </p:nvSpPr>
          <p:spPr bwMode="auto">
            <a:xfrm>
              <a:off x="5581651" y="2968433"/>
              <a:ext cx="201612" cy="293688"/>
            </a:xfrm>
            <a:custGeom>
              <a:avLst/>
              <a:gdLst>
                <a:gd name="T0" fmla="*/ 49 w 54"/>
                <a:gd name="T1" fmla="*/ 52 h 78"/>
                <a:gd name="T2" fmla="*/ 46 w 54"/>
                <a:gd name="T3" fmla="*/ 66 h 78"/>
                <a:gd name="T4" fmla="*/ 51 w 54"/>
                <a:gd name="T5" fmla="*/ 68 h 78"/>
                <a:gd name="T6" fmla="*/ 35 w 54"/>
                <a:gd name="T7" fmla="*/ 72 h 78"/>
                <a:gd name="T8" fmla="*/ 20 w 54"/>
                <a:gd name="T9" fmla="*/ 72 h 78"/>
                <a:gd name="T10" fmla="*/ 13 w 54"/>
                <a:gd name="T11" fmla="*/ 76 h 78"/>
                <a:gd name="T12" fmla="*/ 8 w 54"/>
                <a:gd name="T13" fmla="*/ 78 h 78"/>
                <a:gd name="T14" fmla="*/ 16 w 54"/>
                <a:gd name="T15" fmla="*/ 68 h 78"/>
                <a:gd name="T16" fmla="*/ 23 w 54"/>
                <a:gd name="T17" fmla="*/ 64 h 78"/>
                <a:gd name="T18" fmla="*/ 13 w 54"/>
                <a:gd name="T19" fmla="*/ 63 h 78"/>
                <a:gd name="T20" fmla="*/ 9 w 54"/>
                <a:gd name="T21" fmla="*/ 63 h 78"/>
                <a:gd name="T22" fmla="*/ 14 w 54"/>
                <a:gd name="T23" fmla="*/ 50 h 78"/>
                <a:gd name="T24" fmla="*/ 24 w 54"/>
                <a:gd name="T25" fmla="*/ 42 h 78"/>
                <a:gd name="T26" fmla="*/ 20 w 54"/>
                <a:gd name="T27" fmla="*/ 36 h 78"/>
                <a:gd name="T28" fmla="*/ 13 w 54"/>
                <a:gd name="T29" fmla="*/ 37 h 78"/>
                <a:gd name="T30" fmla="*/ 12 w 54"/>
                <a:gd name="T31" fmla="*/ 31 h 78"/>
                <a:gd name="T32" fmla="*/ 8 w 54"/>
                <a:gd name="T33" fmla="*/ 25 h 78"/>
                <a:gd name="T34" fmla="*/ 6 w 54"/>
                <a:gd name="T35" fmla="*/ 29 h 78"/>
                <a:gd name="T36" fmla="*/ 7 w 54"/>
                <a:gd name="T37" fmla="*/ 23 h 78"/>
                <a:gd name="T38" fmla="*/ 3 w 54"/>
                <a:gd name="T39" fmla="*/ 19 h 78"/>
                <a:gd name="T40" fmla="*/ 5 w 54"/>
                <a:gd name="T41" fmla="*/ 15 h 78"/>
                <a:gd name="T42" fmla="*/ 3 w 54"/>
                <a:gd name="T43" fmla="*/ 10 h 78"/>
                <a:gd name="T44" fmla="*/ 6 w 54"/>
                <a:gd name="T45" fmla="*/ 11 h 78"/>
                <a:gd name="T46" fmla="*/ 8 w 54"/>
                <a:gd name="T47" fmla="*/ 7 h 78"/>
                <a:gd name="T48" fmla="*/ 12 w 54"/>
                <a:gd name="T49" fmla="*/ 0 h 78"/>
                <a:gd name="T50" fmla="*/ 21 w 54"/>
                <a:gd name="T51" fmla="*/ 2 h 78"/>
                <a:gd name="T52" fmla="*/ 16 w 54"/>
                <a:gd name="T53" fmla="*/ 10 h 78"/>
                <a:gd name="T54" fmla="*/ 24 w 54"/>
                <a:gd name="T55" fmla="*/ 24 h 78"/>
                <a:gd name="T56" fmla="*/ 27 w 54"/>
                <a:gd name="T57" fmla="*/ 26 h 78"/>
                <a:gd name="T58" fmla="*/ 43 w 54"/>
                <a:gd name="T59" fmla="*/ 46 h 78"/>
                <a:gd name="T60" fmla="*/ 44 w 54"/>
                <a:gd name="T61" fmla="*/ 52 h 78"/>
                <a:gd name="T62" fmla="*/ 47 w 54"/>
                <a:gd name="T63" fmla="*/ 5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78">
                  <a:moveTo>
                    <a:pt x="46" y="53"/>
                  </a:moveTo>
                  <a:cubicBezTo>
                    <a:pt x="47" y="52"/>
                    <a:pt x="47" y="52"/>
                    <a:pt x="49" y="52"/>
                  </a:cubicBezTo>
                  <a:cubicBezTo>
                    <a:pt x="51" y="52"/>
                    <a:pt x="54" y="54"/>
                    <a:pt x="54" y="57"/>
                  </a:cubicBezTo>
                  <a:cubicBezTo>
                    <a:pt x="54" y="61"/>
                    <a:pt x="48" y="63"/>
                    <a:pt x="46" y="66"/>
                  </a:cubicBezTo>
                  <a:cubicBezTo>
                    <a:pt x="49" y="66"/>
                    <a:pt x="49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49" y="70"/>
                    <a:pt x="47" y="72"/>
                    <a:pt x="44" y="72"/>
                  </a:cubicBezTo>
                  <a:cubicBezTo>
                    <a:pt x="42" y="72"/>
                    <a:pt x="37" y="72"/>
                    <a:pt x="35" y="72"/>
                  </a:cubicBezTo>
                  <a:cubicBezTo>
                    <a:pt x="33" y="72"/>
                    <a:pt x="27" y="74"/>
                    <a:pt x="24" y="74"/>
                  </a:cubicBezTo>
                  <a:cubicBezTo>
                    <a:pt x="22" y="74"/>
                    <a:pt x="21" y="72"/>
                    <a:pt x="20" y="72"/>
                  </a:cubicBezTo>
                  <a:cubicBezTo>
                    <a:pt x="17" y="72"/>
                    <a:pt x="16" y="74"/>
                    <a:pt x="16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1" y="76"/>
                    <a:pt x="10" y="77"/>
                    <a:pt x="10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76"/>
                    <a:pt x="15" y="68"/>
                    <a:pt x="16" y="68"/>
                  </a:cubicBezTo>
                  <a:cubicBezTo>
                    <a:pt x="19" y="67"/>
                    <a:pt x="24" y="68"/>
                    <a:pt x="24" y="65"/>
                  </a:cubicBezTo>
                  <a:cubicBezTo>
                    <a:pt x="24" y="65"/>
                    <a:pt x="23" y="64"/>
                    <a:pt x="23" y="64"/>
                  </a:cubicBezTo>
                  <a:cubicBezTo>
                    <a:pt x="22" y="65"/>
                    <a:pt x="21" y="66"/>
                    <a:pt x="19" y="66"/>
                  </a:cubicBezTo>
                  <a:cubicBezTo>
                    <a:pt x="16" y="66"/>
                    <a:pt x="15" y="63"/>
                    <a:pt x="13" y="63"/>
                  </a:cubicBezTo>
                  <a:cubicBezTo>
                    <a:pt x="11" y="63"/>
                    <a:pt x="12" y="64"/>
                    <a:pt x="10" y="64"/>
                  </a:cubicBezTo>
                  <a:cubicBezTo>
                    <a:pt x="10" y="64"/>
                    <a:pt x="9" y="64"/>
                    <a:pt x="9" y="63"/>
                  </a:cubicBezTo>
                  <a:cubicBezTo>
                    <a:pt x="9" y="60"/>
                    <a:pt x="16" y="60"/>
                    <a:pt x="16" y="56"/>
                  </a:cubicBezTo>
                  <a:cubicBezTo>
                    <a:pt x="16" y="53"/>
                    <a:pt x="14" y="52"/>
                    <a:pt x="14" y="50"/>
                  </a:cubicBezTo>
                  <a:cubicBezTo>
                    <a:pt x="18" y="50"/>
                    <a:pt x="23" y="48"/>
                    <a:pt x="24" y="45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2"/>
                    <a:pt x="19" y="42"/>
                    <a:pt x="19" y="39"/>
                  </a:cubicBezTo>
                  <a:cubicBezTo>
                    <a:pt x="19" y="38"/>
                    <a:pt x="20" y="37"/>
                    <a:pt x="20" y="36"/>
                  </a:cubicBezTo>
                  <a:cubicBezTo>
                    <a:pt x="20" y="36"/>
                    <a:pt x="19" y="36"/>
                    <a:pt x="18" y="36"/>
                  </a:cubicBezTo>
                  <a:cubicBezTo>
                    <a:pt x="16" y="36"/>
                    <a:pt x="15" y="37"/>
                    <a:pt x="13" y="37"/>
                  </a:cubicBezTo>
                  <a:cubicBezTo>
                    <a:pt x="11" y="37"/>
                    <a:pt x="9" y="37"/>
                    <a:pt x="9" y="35"/>
                  </a:cubicBezTo>
                  <a:cubicBezTo>
                    <a:pt x="9" y="33"/>
                    <a:pt x="12" y="32"/>
                    <a:pt x="12" y="31"/>
                  </a:cubicBezTo>
                  <a:cubicBezTo>
                    <a:pt x="12" y="29"/>
                    <a:pt x="11" y="28"/>
                    <a:pt x="12" y="26"/>
                  </a:cubicBezTo>
                  <a:cubicBezTo>
                    <a:pt x="10" y="26"/>
                    <a:pt x="8" y="26"/>
                    <a:pt x="8" y="25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7"/>
                    <a:pt x="6" y="26"/>
                    <a:pt x="6" y="25"/>
                  </a:cubicBezTo>
                  <a:cubicBezTo>
                    <a:pt x="6" y="24"/>
                    <a:pt x="6" y="24"/>
                    <a:pt x="7" y="2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3" y="20"/>
                    <a:pt x="3" y="19"/>
                  </a:cubicBezTo>
                  <a:cubicBezTo>
                    <a:pt x="3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4"/>
                    <a:pt x="0" y="13"/>
                    <a:pt x="0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5" y="12"/>
                    <a:pt x="6" y="11"/>
                    <a:pt x="6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8"/>
                    <a:pt x="6" y="7"/>
                    <a:pt x="8" y="7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2"/>
                    <a:pt x="11" y="0"/>
                    <a:pt x="12" y="0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0" y="0"/>
                    <a:pt x="21" y="2"/>
                    <a:pt x="21" y="2"/>
                  </a:cubicBezTo>
                  <a:cubicBezTo>
                    <a:pt x="21" y="5"/>
                    <a:pt x="16" y="5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6"/>
                    <a:pt x="24" y="19"/>
                    <a:pt x="24" y="24"/>
                  </a:cubicBezTo>
                  <a:cubicBezTo>
                    <a:pt x="23" y="24"/>
                    <a:pt x="22" y="25"/>
                    <a:pt x="22" y="26"/>
                  </a:cubicBezTo>
                  <a:cubicBezTo>
                    <a:pt x="24" y="26"/>
                    <a:pt x="25" y="25"/>
                    <a:pt x="27" y="26"/>
                  </a:cubicBezTo>
                  <a:cubicBezTo>
                    <a:pt x="31" y="27"/>
                    <a:pt x="31" y="33"/>
                    <a:pt x="33" y="35"/>
                  </a:cubicBezTo>
                  <a:cubicBezTo>
                    <a:pt x="37" y="39"/>
                    <a:pt x="43" y="41"/>
                    <a:pt x="43" y="46"/>
                  </a:cubicBezTo>
                  <a:cubicBezTo>
                    <a:pt x="43" y="48"/>
                    <a:pt x="45" y="49"/>
                    <a:pt x="45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53"/>
                    <a:pt x="46" y="53"/>
                    <a:pt x="47" y="52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274"/>
            <p:cNvSpPr>
              <a:spLocks/>
            </p:cNvSpPr>
            <p:nvPr/>
          </p:nvSpPr>
          <p:spPr bwMode="auto">
            <a:xfrm>
              <a:off x="5622926" y="3119245"/>
              <a:ext cx="11112" cy="11113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275"/>
            <p:cNvSpPr>
              <a:spLocks/>
            </p:cNvSpPr>
            <p:nvPr/>
          </p:nvSpPr>
          <p:spPr bwMode="auto">
            <a:xfrm>
              <a:off x="5164138" y="2671570"/>
              <a:ext cx="244475" cy="109538"/>
            </a:xfrm>
            <a:custGeom>
              <a:avLst/>
              <a:gdLst>
                <a:gd name="T0" fmla="*/ 65 w 65"/>
                <a:gd name="T1" fmla="*/ 15 h 29"/>
                <a:gd name="T2" fmla="*/ 55 w 65"/>
                <a:gd name="T3" fmla="*/ 24 h 29"/>
                <a:gd name="T4" fmla="*/ 37 w 65"/>
                <a:gd name="T5" fmla="*/ 29 h 29"/>
                <a:gd name="T6" fmla="*/ 17 w 65"/>
                <a:gd name="T7" fmla="*/ 25 h 29"/>
                <a:gd name="T8" fmla="*/ 7 w 65"/>
                <a:gd name="T9" fmla="*/ 21 h 29"/>
                <a:gd name="T10" fmla="*/ 9 w 65"/>
                <a:gd name="T11" fmla="*/ 20 h 29"/>
                <a:gd name="T12" fmla="*/ 10 w 65"/>
                <a:gd name="T13" fmla="*/ 13 h 29"/>
                <a:gd name="T14" fmla="*/ 0 w 65"/>
                <a:gd name="T15" fmla="*/ 12 h 29"/>
                <a:gd name="T16" fmla="*/ 12 w 65"/>
                <a:gd name="T17" fmla="*/ 10 h 29"/>
                <a:gd name="T18" fmla="*/ 11 w 65"/>
                <a:gd name="T19" fmla="*/ 8 h 29"/>
                <a:gd name="T20" fmla="*/ 0 w 65"/>
                <a:gd name="T21" fmla="*/ 3 h 29"/>
                <a:gd name="T22" fmla="*/ 4 w 65"/>
                <a:gd name="T23" fmla="*/ 4 h 29"/>
                <a:gd name="T24" fmla="*/ 4 w 65"/>
                <a:gd name="T25" fmla="*/ 2 h 29"/>
                <a:gd name="T26" fmla="*/ 8 w 65"/>
                <a:gd name="T27" fmla="*/ 0 h 29"/>
                <a:gd name="T28" fmla="*/ 10 w 65"/>
                <a:gd name="T29" fmla="*/ 0 h 29"/>
                <a:gd name="T30" fmla="*/ 11 w 65"/>
                <a:gd name="T31" fmla="*/ 3 h 29"/>
                <a:gd name="T32" fmla="*/ 15 w 65"/>
                <a:gd name="T33" fmla="*/ 8 h 29"/>
                <a:gd name="T34" fmla="*/ 19 w 65"/>
                <a:gd name="T35" fmla="*/ 6 h 29"/>
                <a:gd name="T36" fmla="*/ 19 w 65"/>
                <a:gd name="T37" fmla="*/ 3 h 29"/>
                <a:gd name="T38" fmla="*/ 22 w 65"/>
                <a:gd name="T39" fmla="*/ 5 h 29"/>
                <a:gd name="T40" fmla="*/ 27 w 65"/>
                <a:gd name="T41" fmla="*/ 4 h 29"/>
                <a:gd name="T42" fmla="*/ 31 w 65"/>
                <a:gd name="T43" fmla="*/ 5 h 29"/>
                <a:gd name="T44" fmla="*/ 31 w 65"/>
                <a:gd name="T45" fmla="*/ 3 h 29"/>
                <a:gd name="T46" fmla="*/ 38 w 65"/>
                <a:gd name="T47" fmla="*/ 4 h 29"/>
                <a:gd name="T48" fmla="*/ 45 w 65"/>
                <a:gd name="T49" fmla="*/ 3 h 29"/>
                <a:gd name="T50" fmla="*/ 46 w 65"/>
                <a:gd name="T51" fmla="*/ 0 h 29"/>
                <a:gd name="T52" fmla="*/ 49 w 65"/>
                <a:gd name="T53" fmla="*/ 0 h 29"/>
                <a:gd name="T54" fmla="*/ 53 w 65"/>
                <a:gd name="T55" fmla="*/ 3 h 29"/>
                <a:gd name="T56" fmla="*/ 58 w 65"/>
                <a:gd name="T57" fmla="*/ 2 h 29"/>
                <a:gd name="T58" fmla="*/ 57 w 65"/>
                <a:gd name="T59" fmla="*/ 4 h 29"/>
                <a:gd name="T60" fmla="*/ 65 w 65"/>
                <a:gd name="T61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" h="29">
                  <a:moveTo>
                    <a:pt x="65" y="15"/>
                  </a:moveTo>
                  <a:cubicBezTo>
                    <a:pt x="63" y="19"/>
                    <a:pt x="58" y="23"/>
                    <a:pt x="55" y="24"/>
                  </a:cubicBezTo>
                  <a:cubicBezTo>
                    <a:pt x="49" y="25"/>
                    <a:pt x="45" y="29"/>
                    <a:pt x="37" y="29"/>
                  </a:cubicBezTo>
                  <a:cubicBezTo>
                    <a:pt x="29" y="29"/>
                    <a:pt x="23" y="27"/>
                    <a:pt x="17" y="25"/>
                  </a:cubicBezTo>
                  <a:cubicBezTo>
                    <a:pt x="14" y="24"/>
                    <a:pt x="12" y="21"/>
                    <a:pt x="7" y="21"/>
                  </a:cubicBezTo>
                  <a:cubicBezTo>
                    <a:pt x="8" y="21"/>
                    <a:pt x="8" y="20"/>
                    <a:pt x="9" y="20"/>
                  </a:cubicBezTo>
                  <a:cubicBezTo>
                    <a:pt x="9" y="17"/>
                    <a:pt x="10" y="16"/>
                    <a:pt x="10" y="13"/>
                  </a:cubicBezTo>
                  <a:cubicBezTo>
                    <a:pt x="7" y="12"/>
                    <a:pt x="3" y="15"/>
                    <a:pt x="0" y="12"/>
                  </a:cubicBezTo>
                  <a:cubicBezTo>
                    <a:pt x="4" y="12"/>
                    <a:pt x="10" y="11"/>
                    <a:pt x="12" y="10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9" y="8"/>
                    <a:pt x="0" y="6"/>
                    <a:pt x="0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6" y="2"/>
                    <a:pt x="7" y="0"/>
                    <a:pt x="8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1"/>
                    <a:pt x="11" y="2"/>
                    <a:pt x="11" y="3"/>
                  </a:cubicBezTo>
                  <a:cubicBezTo>
                    <a:pt x="11" y="5"/>
                    <a:pt x="13" y="8"/>
                    <a:pt x="15" y="8"/>
                  </a:cubicBezTo>
                  <a:cubicBezTo>
                    <a:pt x="16" y="8"/>
                    <a:pt x="18" y="6"/>
                    <a:pt x="19" y="6"/>
                  </a:cubicBezTo>
                  <a:cubicBezTo>
                    <a:pt x="19" y="5"/>
                    <a:pt x="18" y="4"/>
                    <a:pt x="19" y="3"/>
                  </a:cubicBezTo>
                  <a:cubicBezTo>
                    <a:pt x="20" y="4"/>
                    <a:pt x="21" y="5"/>
                    <a:pt x="22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9" y="4"/>
                    <a:pt x="30" y="5"/>
                    <a:pt x="31" y="5"/>
                  </a:cubicBezTo>
                  <a:cubicBezTo>
                    <a:pt x="30" y="5"/>
                    <a:pt x="31" y="4"/>
                    <a:pt x="31" y="3"/>
                  </a:cubicBezTo>
                  <a:cubicBezTo>
                    <a:pt x="34" y="3"/>
                    <a:pt x="36" y="4"/>
                    <a:pt x="38" y="4"/>
                  </a:cubicBezTo>
                  <a:cubicBezTo>
                    <a:pt x="41" y="4"/>
                    <a:pt x="43" y="1"/>
                    <a:pt x="45" y="3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8" y="0"/>
                    <a:pt x="48" y="1"/>
                    <a:pt x="49" y="0"/>
                  </a:cubicBezTo>
                  <a:cubicBezTo>
                    <a:pt x="49" y="3"/>
                    <a:pt x="51" y="3"/>
                    <a:pt x="53" y="3"/>
                  </a:cubicBezTo>
                  <a:cubicBezTo>
                    <a:pt x="55" y="3"/>
                    <a:pt x="56" y="2"/>
                    <a:pt x="58" y="2"/>
                  </a:cubicBezTo>
                  <a:cubicBezTo>
                    <a:pt x="58" y="2"/>
                    <a:pt x="57" y="3"/>
                    <a:pt x="57" y="4"/>
                  </a:cubicBezTo>
                  <a:cubicBezTo>
                    <a:pt x="57" y="10"/>
                    <a:pt x="65" y="9"/>
                    <a:pt x="65" y="1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276"/>
            <p:cNvSpPr>
              <a:spLocks/>
            </p:cNvSpPr>
            <p:nvPr/>
          </p:nvSpPr>
          <p:spPr bwMode="auto">
            <a:xfrm>
              <a:off x="3689351" y="4025708"/>
              <a:ext cx="250825" cy="85725"/>
            </a:xfrm>
            <a:custGeom>
              <a:avLst/>
              <a:gdLst>
                <a:gd name="T0" fmla="*/ 67 w 67"/>
                <a:gd name="T1" fmla="*/ 21 h 23"/>
                <a:gd name="T2" fmla="*/ 58 w 67"/>
                <a:gd name="T3" fmla="*/ 23 h 23"/>
                <a:gd name="T4" fmla="*/ 45 w 67"/>
                <a:gd name="T5" fmla="*/ 22 h 23"/>
                <a:gd name="T6" fmla="*/ 45 w 67"/>
                <a:gd name="T7" fmla="*/ 20 h 23"/>
                <a:gd name="T8" fmla="*/ 47 w 67"/>
                <a:gd name="T9" fmla="*/ 18 h 23"/>
                <a:gd name="T10" fmla="*/ 40 w 67"/>
                <a:gd name="T11" fmla="*/ 14 h 23"/>
                <a:gd name="T12" fmla="*/ 37 w 67"/>
                <a:gd name="T13" fmla="*/ 12 h 23"/>
                <a:gd name="T14" fmla="*/ 32 w 67"/>
                <a:gd name="T15" fmla="*/ 11 h 23"/>
                <a:gd name="T16" fmla="*/ 25 w 67"/>
                <a:gd name="T17" fmla="*/ 8 h 23"/>
                <a:gd name="T18" fmla="*/ 18 w 67"/>
                <a:gd name="T19" fmla="*/ 8 h 23"/>
                <a:gd name="T20" fmla="*/ 18 w 67"/>
                <a:gd name="T21" fmla="*/ 5 h 23"/>
                <a:gd name="T22" fmla="*/ 14 w 67"/>
                <a:gd name="T23" fmla="*/ 5 h 23"/>
                <a:gd name="T24" fmla="*/ 2 w 67"/>
                <a:gd name="T25" fmla="*/ 10 h 23"/>
                <a:gd name="T26" fmla="*/ 0 w 67"/>
                <a:gd name="T27" fmla="*/ 10 h 23"/>
                <a:gd name="T28" fmla="*/ 18 w 67"/>
                <a:gd name="T29" fmla="*/ 0 h 23"/>
                <a:gd name="T30" fmla="*/ 40 w 67"/>
                <a:gd name="T31" fmla="*/ 6 h 23"/>
                <a:gd name="T32" fmla="*/ 44 w 67"/>
                <a:gd name="T33" fmla="*/ 9 h 23"/>
                <a:gd name="T34" fmla="*/ 58 w 67"/>
                <a:gd name="T35" fmla="*/ 14 h 23"/>
                <a:gd name="T36" fmla="*/ 58 w 67"/>
                <a:gd name="T37" fmla="*/ 16 h 23"/>
                <a:gd name="T38" fmla="*/ 62 w 67"/>
                <a:gd name="T39" fmla="*/ 16 h 23"/>
                <a:gd name="T40" fmla="*/ 67 w 67"/>
                <a:gd name="T4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3">
                  <a:moveTo>
                    <a:pt x="67" y="21"/>
                  </a:moveTo>
                  <a:cubicBezTo>
                    <a:pt x="65" y="23"/>
                    <a:pt x="61" y="23"/>
                    <a:pt x="58" y="23"/>
                  </a:cubicBezTo>
                  <a:cubicBezTo>
                    <a:pt x="53" y="23"/>
                    <a:pt x="49" y="22"/>
                    <a:pt x="45" y="22"/>
                  </a:cubicBezTo>
                  <a:cubicBezTo>
                    <a:pt x="45" y="21"/>
                    <a:pt x="45" y="21"/>
                    <a:pt x="45" y="20"/>
                  </a:cubicBezTo>
                  <a:cubicBezTo>
                    <a:pt x="46" y="20"/>
                    <a:pt x="47" y="20"/>
                    <a:pt x="47" y="18"/>
                  </a:cubicBezTo>
                  <a:cubicBezTo>
                    <a:pt x="44" y="17"/>
                    <a:pt x="40" y="17"/>
                    <a:pt x="40" y="14"/>
                  </a:cubicBezTo>
                  <a:cubicBezTo>
                    <a:pt x="38" y="14"/>
                    <a:pt x="38" y="12"/>
                    <a:pt x="37" y="12"/>
                  </a:cubicBezTo>
                  <a:cubicBezTo>
                    <a:pt x="35" y="11"/>
                    <a:pt x="34" y="11"/>
                    <a:pt x="32" y="11"/>
                  </a:cubicBezTo>
                  <a:cubicBezTo>
                    <a:pt x="29" y="11"/>
                    <a:pt x="28" y="8"/>
                    <a:pt x="25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6"/>
                    <a:pt x="18" y="5"/>
                  </a:cubicBezTo>
                  <a:cubicBezTo>
                    <a:pt x="17" y="5"/>
                    <a:pt x="15" y="5"/>
                    <a:pt x="14" y="5"/>
                  </a:cubicBezTo>
                  <a:cubicBezTo>
                    <a:pt x="10" y="5"/>
                    <a:pt x="4" y="8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4"/>
                    <a:pt x="8" y="0"/>
                    <a:pt x="18" y="0"/>
                  </a:cubicBezTo>
                  <a:cubicBezTo>
                    <a:pt x="28" y="0"/>
                    <a:pt x="33" y="6"/>
                    <a:pt x="40" y="6"/>
                  </a:cubicBezTo>
                  <a:cubicBezTo>
                    <a:pt x="42" y="6"/>
                    <a:pt x="44" y="8"/>
                    <a:pt x="44" y="9"/>
                  </a:cubicBezTo>
                  <a:cubicBezTo>
                    <a:pt x="47" y="12"/>
                    <a:pt x="53" y="14"/>
                    <a:pt x="58" y="14"/>
                  </a:cubicBezTo>
                  <a:cubicBezTo>
                    <a:pt x="58" y="15"/>
                    <a:pt x="58" y="15"/>
                    <a:pt x="58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7"/>
                    <a:pt x="65" y="20"/>
                    <a:pt x="67" y="2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277"/>
            <p:cNvSpPr>
              <a:spLocks/>
            </p:cNvSpPr>
            <p:nvPr/>
          </p:nvSpPr>
          <p:spPr bwMode="auto">
            <a:xfrm>
              <a:off x="3722688" y="4059045"/>
              <a:ext cx="14287" cy="15875"/>
            </a:xfrm>
            <a:custGeom>
              <a:avLst/>
              <a:gdLst>
                <a:gd name="T0" fmla="*/ 3 w 4"/>
                <a:gd name="T1" fmla="*/ 0 h 4"/>
                <a:gd name="T2" fmla="*/ 3 w 4"/>
                <a:gd name="T3" fmla="*/ 4 h 4"/>
                <a:gd name="T4" fmla="*/ 0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2 w 4"/>
                <a:gd name="T11" fmla="*/ 0 h 4"/>
                <a:gd name="T12" fmla="*/ 3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3" y="1"/>
                    <a:pt x="4" y="2"/>
                    <a:pt x="3" y="4"/>
                  </a:cubicBezTo>
                  <a:cubicBezTo>
                    <a:pt x="3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278"/>
            <p:cNvSpPr>
              <a:spLocks/>
            </p:cNvSpPr>
            <p:nvPr/>
          </p:nvSpPr>
          <p:spPr bwMode="auto">
            <a:xfrm>
              <a:off x="3849688" y="4146358"/>
              <a:ext cx="41275" cy="17463"/>
            </a:xfrm>
            <a:custGeom>
              <a:avLst/>
              <a:gdLst>
                <a:gd name="T0" fmla="*/ 9 w 11"/>
                <a:gd name="T1" fmla="*/ 1 h 5"/>
                <a:gd name="T2" fmla="*/ 11 w 11"/>
                <a:gd name="T3" fmla="*/ 3 h 5"/>
                <a:gd name="T4" fmla="*/ 3 w 11"/>
                <a:gd name="T5" fmla="*/ 5 h 5"/>
                <a:gd name="T6" fmla="*/ 0 w 11"/>
                <a:gd name="T7" fmla="*/ 1 h 5"/>
                <a:gd name="T8" fmla="*/ 2 w 11"/>
                <a:gd name="T9" fmla="*/ 0 h 5"/>
                <a:gd name="T10" fmla="*/ 9 w 11"/>
                <a:gd name="T11" fmla="*/ 2 h 5"/>
                <a:gd name="T12" fmla="*/ 9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9" y="1"/>
                  </a:moveTo>
                  <a:cubicBezTo>
                    <a:pt x="10" y="2"/>
                    <a:pt x="11" y="2"/>
                    <a:pt x="11" y="3"/>
                  </a:cubicBezTo>
                  <a:cubicBezTo>
                    <a:pt x="8" y="4"/>
                    <a:pt x="6" y="5"/>
                    <a:pt x="3" y="5"/>
                  </a:cubicBezTo>
                  <a:cubicBezTo>
                    <a:pt x="2" y="5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" y="0"/>
                    <a:pt x="8" y="1"/>
                    <a:pt x="9" y="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279"/>
            <p:cNvSpPr>
              <a:spLocks/>
            </p:cNvSpPr>
            <p:nvPr/>
          </p:nvSpPr>
          <p:spPr bwMode="auto">
            <a:xfrm>
              <a:off x="4116388" y="4141595"/>
              <a:ext cx="33337" cy="15875"/>
            </a:xfrm>
            <a:custGeom>
              <a:avLst/>
              <a:gdLst>
                <a:gd name="T0" fmla="*/ 9 w 9"/>
                <a:gd name="T1" fmla="*/ 3 h 4"/>
                <a:gd name="T2" fmla="*/ 6 w 9"/>
                <a:gd name="T3" fmla="*/ 4 h 4"/>
                <a:gd name="T4" fmla="*/ 0 w 9"/>
                <a:gd name="T5" fmla="*/ 2 h 4"/>
                <a:gd name="T6" fmla="*/ 3 w 9"/>
                <a:gd name="T7" fmla="*/ 0 h 4"/>
                <a:gd name="T8" fmla="*/ 9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3"/>
                  </a:moveTo>
                  <a:cubicBezTo>
                    <a:pt x="9" y="4"/>
                    <a:pt x="7" y="4"/>
                    <a:pt x="6" y="4"/>
                  </a:cubicBezTo>
                  <a:cubicBezTo>
                    <a:pt x="3" y="4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9" y="1"/>
                    <a:pt x="9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280"/>
            <p:cNvSpPr>
              <a:spLocks/>
            </p:cNvSpPr>
            <p:nvPr/>
          </p:nvSpPr>
          <p:spPr bwMode="auto">
            <a:xfrm>
              <a:off x="3940176" y="4108258"/>
              <a:ext cx="146050" cy="55563"/>
            </a:xfrm>
            <a:custGeom>
              <a:avLst/>
              <a:gdLst>
                <a:gd name="T0" fmla="*/ 33 w 39"/>
                <a:gd name="T1" fmla="*/ 5 h 15"/>
                <a:gd name="T2" fmla="*/ 39 w 39"/>
                <a:gd name="T3" fmla="*/ 10 h 15"/>
                <a:gd name="T4" fmla="*/ 31 w 39"/>
                <a:gd name="T5" fmla="*/ 10 h 15"/>
                <a:gd name="T6" fmla="*/ 26 w 39"/>
                <a:gd name="T7" fmla="*/ 12 h 15"/>
                <a:gd name="T8" fmla="*/ 24 w 39"/>
                <a:gd name="T9" fmla="*/ 11 h 15"/>
                <a:gd name="T10" fmla="*/ 19 w 39"/>
                <a:gd name="T11" fmla="*/ 15 h 15"/>
                <a:gd name="T12" fmla="*/ 16 w 39"/>
                <a:gd name="T13" fmla="*/ 12 h 15"/>
                <a:gd name="T14" fmla="*/ 6 w 39"/>
                <a:gd name="T15" fmla="*/ 12 h 15"/>
                <a:gd name="T16" fmla="*/ 3 w 39"/>
                <a:gd name="T17" fmla="*/ 12 h 15"/>
                <a:gd name="T18" fmla="*/ 3 w 39"/>
                <a:gd name="T19" fmla="*/ 13 h 15"/>
                <a:gd name="T20" fmla="*/ 0 w 39"/>
                <a:gd name="T21" fmla="*/ 10 h 15"/>
                <a:gd name="T22" fmla="*/ 2 w 39"/>
                <a:gd name="T23" fmla="*/ 9 h 15"/>
                <a:gd name="T24" fmla="*/ 12 w 39"/>
                <a:gd name="T25" fmla="*/ 9 h 15"/>
                <a:gd name="T26" fmla="*/ 10 w 39"/>
                <a:gd name="T27" fmla="*/ 4 h 15"/>
                <a:gd name="T28" fmla="*/ 7 w 39"/>
                <a:gd name="T29" fmla="*/ 1 h 15"/>
                <a:gd name="T30" fmla="*/ 9 w 39"/>
                <a:gd name="T31" fmla="*/ 0 h 15"/>
                <a:gd name="T32" fmla="*/ 14 w 39"/>
                <a:gd name="T33" fmla="*/ 1 h 15"/>
                <a:gd name="T34" fmla="*/ 21 w 39"/>
                <a:gd name="T35" fmla="*/ 0 h 15"/>
                <a:gd name="T36" fmla="*/ 34 w 39"/>
                <a:gd name="T37" fmla="*/ 6 h 15"/>
                <a:gd name="T38" fmla="*/ 33 w 39"/>
                <a:gd name="T3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5">
                  <a:moveTo>
                    <a:pt x="33" y="5"/>
                  </a:moveTo>
                  <a:cubicBezTo>
                    <a:pt x="35" y="7"/>
                    <a:pt x="37" y="8"/>
                    <a:pt x="39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1"/>
                    <a:pt x="28" y="12"/>
                    <a:pt x="26" y="12"/>
                  </a:cubicBezTo>
                  <a:cubicBezTo>
                    <a:pt x="25" y="12"/>
                    <a:pt x="25" y="11"/>
                    <a:pt x="24" y="11"/>
                  </a:cubicBezTo>
                  <a:cubicBezTo>
                    <a:pt x="21" y="11"/>
                    <a:pt x="21" y="15"/>
                    <a:pt x="19" y="15"/>
                  </a:cubicBezTo>
                  <a:cubicBezTo>
                    <a:pt x="17" y="15"/>
                    <a:pt x="17" y="13"/>
                    <a:pt x="16" y="12"/>
                  </a:cubicBezTo>
                  <a:cubicBezTo>
                    <a:pt x="14" y="11"/>
                    <a:pt x="9" y="12"/>
                    <a:pt x="6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3"/>
                    <a:pt x="0" y="11"/>
                    <a:pt x="0" y="10"/>
                  </a:cubicBezTo>
                  <a:cubicBezTo>
                    <a:pt x="1" y="10"/>
                    <a:pt x="1" y="9"/>
                    <a:pt x="2" y="9"/>
                  </a:cubicBezTo>
                  <a:cubicBezTo>
                    <a:pt x="7" y="9"/>
                    <a:pt x="9" y="10"/>
                    <a:pt x="12" y="9"/>
                  </a:cubicBezTo>
                  <a:cubicBezTo>
                    <a:pt x="10" y="7"/>
                    <a:pt x="10" y="6"/>
                    <a:pt x="10" y="4"/>
                  </a:cubicBezTo>
                  <a:cubicBezTo>
                    <a:pt x="9" y="4"/>
                    <a:pt x="7" y="3"/>
                    <a:pt x="7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4" y="1"/>
                  </a:cubicBezTo>
                  <a:cubicBezTo>
                    <a:pt x="17" y="1"/>
                    <a:pt x="19" y="0"/>
                    <a:pt x="21" y="0"/>
                  </a:cubicBezTo>
                  <a:cubicBezTo>
                    <a:pt x="29" y="0"/>
                    <a:pt x="30" y="4"/>
                    <a:pt x="34" y="6"/>
                  </a:cubicBezTo>
                  <a:lnTo>
                    <a:pt x="33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281"/>
            <p:cNvSpPr>
              <a:spLocks/>
            </p:cNvSpPr>
            <p:nvPr/>
          </p:nvSpPr>
          <p:spPr bwMode="auto">
            <a:xfrm>
              <a:off x="4248151" y="4341620"/>
              <a:ext cx="19050" cy="19050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0 h 5"/>
                <a:gd name="T4" fmla="*/ 3 w 5"/>
                <a:gd name="T5" fmla="*/ 0 h 5"/>
                <a:gd name="T6" fmla="*/ 0 w 5"/>
                <a:gd name="T7" fmla="*/ 4 h 5"/>
                <a:gd name="T8" fmla="*/ 2 w 5"/>
                <a:gd name="T9" fmla="*/ 4 h 5"/>
                <a:gd name="T10" fmla="*/ 5 w 5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4"/>
                    <a:pt x="2" y="4"/>
                  </a:cubicBezTo>
                  <a:cubicBezTo>
                    <a:pt x="4" y="4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82"/>
            <p:cNvSpPr>
              <a:spLocks/>
            </p:cNvSpPr>
            <p:nvPr/>
          </p:nvSpPr>
          <p:spPr bwMode="auto">
            <a:xfrm>
              <a:off x="4514851" y="4597208"/>
              <a:ext cx="55562" cy="44450"/>
            </a:xfrm>
            <a:custGeom>
              <a:avLst/>
              <a:gdLst>
                <a:gd name="T0" fmla="*/ 5 w 15"/>
                <a:gd name="T1" fmla="*/ 0 h 12"/>
                <a:gd name="T2" fmla="*/ 10 w 15"/>
                <a:gd name="T3" fmla="*/ 2 h 12"/>
                <a:gd name="T4" fmla="*/ 14 w 15"/>
                <a:gd name="T5" fmla="*/ 3 h 12"/>
                <a:gd name="T6" fmla="*/ 15 w 15"/>
                <a:gd name="T7" fmla="*/ 5 h 12"/>
                <a:gd name="T8" fmla="*/ 9 w 15"/>
                <a:gd name="T9" fmla="*/ 12 h 12"/>
                <a:gd name="T10" fmla="*/ 0 w 15"/>
                <a:gd name="T11" fmla="*/ 6 h 12"/>
                <a:gd name="T12" fmla="*/ 4 w 15"/>
                <a:gd name="T13" fmla="*/ 0 h 12"/>
                <a:gd name="T14" fmla="*/ 5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5" y="0"/>
                  </a:moveTo>
                  <a:cubicBezTo>
                    <a:pt x="7" y="1"/>
                    <a:pt x="8" y="2"/>
                    <a:pt x="10" y="2"/>
                  </a:cubicBezTo>
                  <a:cubicBezTo>
                    <a:pt x="10" y="5"/>
                    <a:pt x="12" y="3"/>
                    <a:pt x="14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7"/>
                    <a:pt x="12" y="12"/>
                    <a:pt x="9" y="12"/>
                  </a:cubicBezTo>
                  <a:cubicBezTo>
                    <a:pt x="6" y="12"/>
                    <a:pt x="0" y="8"/>
                    <a:pt x="0" y="6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83"/>
            <p:cNvSpPr>
              <a:spLocks/>
            </p:cNvSpPr>
            <p:nvPr/>
          </p:nvSpPr>
          <p:spPr bwMode="auto">
            <a:xfrm>
              <a:off x="3948113" y="5694170"/>
              <a:ext cx="19050" cy="49213"/>
            </a:xfrm>
            <a:custGeom>
              <a:avLst/>
              <a:gdLst>
                <a:gd name="T0" fmla="*/ 0 w 5"/>
                <a:gd name="T1" fmla="*/ 7 h 13"/>
                <a:gd name="T2" fmla="*/ 2 w 5"/>
                <a:gd name="T3" fmla="*/ 0 h 13"/>
                <a:gd name="T4" fmla="*/ 5 w 5"/>
                <a:gd name="T5" fmla="*/ 4 h 13"/>
                <a:gd name="T6" fmla="*/ 4 w 5"/>
                <a:gd name="T7" fmla="*/ 6 h 13"/>
                <a:gd name="T8" fmla="*/ 4 w 5"/>
                <a:gd name="T9" fmla="*/ 13 h 13"/>
                <a:gd name="T10" fmla="*/ 2 w 5"/>
                <a:gd name="T11" fmla="*/ 13 h 13"/>
                <a:gd name="T12" fmla="*/ 0 w 5"/>
                <a:gd name="T13" fmla="*/ 10 h 13"/>
                <a:gd name="T14" fmla="*/ 0 w 5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3">
                  <a:moveTo>
                    <a:pt x="0" y="7"/>
                  </a:moveTo>
                  <a:cubicBezTo>
                    <a:pt x="0" y="7"/>
                    <a:pt x="1" y="0"/>
                    <a:pt x="2" y="0"/>
                  </a:cubicBezTo>
                  <a:cubicBezTo>
                    <a:pt x="5" y="0"/>
                    <a:pt x="5" y="2"/>
                    <a:pt x="5" y="4"/>
                  </a:cubicBezTo>
                  <a:cubicBezTo>
                    <a:pt x="5" y="5"/>
                    <a:pt x="5" y="5"/>
                    <a:pt x="4" y="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1"/>
                    <a:pt x="0" y="10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2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84"/>
            <p:cNvSpPr>
              <a:spLocks/>
            </p:cNvSpPr>
            <p:nvPr/>
          </p:nvSpPr>
          <p:spPr bwMode="auto">
            <a:xfrm>
              <a:off x="3771901" y="4300345"/>
              <a:ext cx="1133475" cy="1822450"/>
            </a:xfrm>
            <a:custGeom>
              <a:avLst/>
              <a:gdLst>
                <a:gd name="T0" fmla="*/ 24 w 302"/>
                <a:gd name="T1" fmla="*/ 46 h 485"/>
                <a:gd name="T2" fmla="*/ 27 w 302"/>
                <a:gd name="T3" fmla="*/ 26 h 485"/>
                <a:gd name="T4" fmla="*/ 31 w 302"/>
                <a:gd name="T5" fmla="*/ 23 h 485"/>
                <a:gd name="T6" fmla="*/ 43 w 302"/>
                <a:gd name="T7" fmla="*/ 9 h 485"/>
                <a:gd name="T8" fmla="*/ 66 w 302"/>
                <a:gd name="T9" fmla="*/ 3 h 485"/>
                <a:gd name="T10" fmla="*/ 65 w 302"/>
                <a:gd name="T11" fmla="*/ 21 h 485"/>
                <a:gd name="T12" fmla="*/ 71 w 302"/>
                <a:gd name="T13" fmla="*/ 6 h 485"/>
                <a:gd name="T14" fmla="*/ 76 w 302"/>
                <a:gd name="T15" fmla="*/ 2 h 485"/>
                <a:gd name="T16" fmla="*/ 100 w 302"/>
                <a:gd name="T17" fmla="*/ 12 h 485"/>
                <a:gd name="T18" fmla="*/ 117 w 302"/>
                <a:gd name="T19" fmla="*/ 10 h 485"/>
                <a:gd name="T20" fmla="*/ 120 w 302"/>
                <a:gd name="T21" fmla="*/ 13 h 485"/>
                <a:gd name="T22" fmla="*/ 139 w 302"/>
                <a:gd name="T23" fmla="*/ 25 h 485"/>
                <a:gd name="T24" fmla="*/ 169 w 302"/>
                <a:gd name="T25" fmla="*/ 43 h 485"/>
                <a:gd name="T26" fmla="*/ 183 w 302"/>
                <a:gd name="T27" fmla="*/ 46 h 485"/>
                <a:gd name="T28" fmla="*/ 200 w 302"/>
                <a:gd name="T29" fmla="*/ 66 h 485"/>
                <a:gd name="T30" fmla="*/ 197 w 302"/>
                <a:gd name="T31" fmla="*/ 87 h 485"/>
                <a:gd name="T32" fmla="*/ 208 w 302"/>
                <a:gd name="T33" fmla="*/ 95 h 485"/>
                <a:gd name="T34" fmla="*/ 234 w 302"/>
                <a:gd name="T35" fmla="*/ 90 h 485"/>
                <a:gd name="T36" fmla="*/ 240 w 302"/>
                <a:gd name="T37" fmla="*/ 98 h 485"/>
                <a:gd name="T38" fmla="*/ 264 w 302"/>
                <a:gd name="T39" fmla="*/ 98 h 485"/>
                <a:gd name="T40" fmla="*/ 296 w 302"/>
                <a:gd name="T41" fmla="*/ 113 h 485"/>
                <a:gd name="T42" fmla="*/ 283 w 302"/>
                <a:gd name="T43" fmla="*/ 159 h 485"/>
                <a:gd name="T44" fmla="*/ 274 w 302"/>
                <a:gd name="T45" fmla="*/ 192 h 485"/>
                <a:gd name="T46" fmla="*/ 269 w 302"/>
                <a:gd name="T47" fmla="*/ 208 h 485"/>
                <a:gd name="T48" fmla="*/ 250 w 302"/>
                <a:gd name="T49" fmla="*/ 231 h 485"/>
                <a:gd name="T50" fmla="*/ 221 w 302"/>
                <a:gd name="T51" fmla="*/ 243 h 485"/>
                <a:gd name="T52" fmla="*/ 212 w 302"/>
                <a:gd name="T53" fmla="*/ 269 h 485"/>
                <a:gd name="T54" fmla="*/ 200 w 302"/>
                <a:gd name="T55" fmla="*/ 287 h 485"/>
                <a:gd name="T56" fmla="*/ 160 w 302"/>
                <a:gd name="T57" fmla="*/ 315 h 485"/>
                <a:gd name="T58" fmla="*/ 153 w 302"/>
                <a:gd name="T59" fmla="*/ 318 h 485"/>
                <a:gd name="T60" fmla="*/ 159 w 302"/>
                <a:gd name="T61" fmla="*/ 336 h 485"/>
                <a:gd name="T62" fmla="*/ 126 w 302"/>
                <a:gd name="T63" fmla="*/ 348 h 485"/>
                <a:gd name="T64" fmla="*/ 124 w 302"/>
                <a:gd name="T65" fmla="*/ 363 h 485"/>
                <a:gd name="T66" fmla="*/ 106 w 302"/>
                <a:gd name="T67" fmla="*/ 365 h 485"/>
                <a:gd name="T68" fmla="*/ 116 w 302"/>
                <a:gd name="T69" fmla="*/ 375 h 485"/>
                <a:gd name="T70" fmla="*/ 110 w 302"/>
                <a:gd name="T71" fmla="*/ 379 h 485"/>
                <a:gd name="T72" fmla="*/ 92 w 302"/>
                <a:gd name="T73" fmla="*/ 404 h 485"/>
                <a:gd name="T74" fmla="*/ 91 w 302"/>
                <a:gd name="T75" fmla="*/ 435 h 485"/>
                <a:gd name="T76" fmla="*/ 83 w 302"/>
                <a:gd name="T77" fmla="*/ 454 h 485"/>
                <a:gd name="T78" fmla="*/ 103 w 302"/>
                <a:gd name="T79" fmla="*/ 480 h 485"/>
                <a:gd name="T80" fmla="*/ 88 w 302"/>
                <a:gd name="T81" fmla="*/ 485 h 485"/>
                <a:gd name="T82" fmla="*/ 66 w 302"/>
                <a:gd name="T83" fmla="*/ 473 h 485"/>
                <a:gd name="T84" fmla="*/ 48 w 302"/>
                <a:gd name="T85" fmla="*/ 464 h 485"/>
                <a:gd name="T86" fmla="*/ 48 w 302"/>
                <a:gd name="T87" fmla="*/ 457 h 485"/>
                <a:gd name="T88" fmla="*/ 44 w 302"/>
                <a:gd name="T89" fmla="*/ 440 h 485"/>
                <a:gd name="T90" fmla="*/ 42 w 302"/>
                <a:gd name="T91" fmla="*/ 406 h 485"/>
                <a:gd name="T92" fmla="*/ 45 w 302"/>
                <a:gd name="T93" fmla="*/ 401 h 485"/>
                <a:gd name="T94" fmla="*/ 58 w 302"/>
                <a:gd name="T95" fmla="*/ 369 h 485"/>
                <a:gd name="T96" fmla="*/ 49 w 302"/>
                <a:gd name="T97" fmla="*/ 363 h 485"/>
                <a:gd name="T98" fmla="*/ 53 w 302"/>
                <a:gd name="T99" fmla="*/ 349 h 485"/>
                <a:gd name="T100" fmla="*/ 59 w 302"/>
                <a:gd name="T101" fmla="*/ 321 h 485"/>
                <a:gd name="T102" fmla="*/ 64 w 302"/>
                <a:gd name="T103" fmla="*/ 288 h 485"/>
                <a:gd name="T104" fmla="*/ 70 w 302"/>
                <a:gd name="T105" fmla="*/ 253 h 485"/>
                <a:gd name="T106" fmla="*/ 74 w 302"/>
                <a:gd name="T107" fmla="*/ 223 h 485"/>
                <a:gd name="T108" fmla="*/ 54 w 302"/>
                <a:gd name="T109" fmla="*/ 190 h 485"/>
                <a:gd name="T110" fmla="*/ 32 w 302"/>
                <a:gd name="T111" fmla="*/ 169 h 485"/>
                <a:gd name="T112" fmla="*/ 15 w 302"/>
                <a:gd name="T113" fmla="*/ 134 h 485"/>
                <a:gd name="T114" fmla="*/ 6 w 302"/>
                <a:gd name="T115" fmla="*/ 124 h 485"/>
                <a:gd name="T116" fmla="*/ 10 w 302"/>
                <a:gd name="T117" fmla="*/ 98 h 485"/>
                <a:gd name="T118" fmla="*/ 8 w 302"/>
                <a:gd name="T119" fmla="*/ 76 h 485"/>
                <a:gd name="T120" fmla="*/ 25 w 302"/>
                <a:gd name="T121" fmla="*/ 5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2" h="485">
                  <a:moveTo>
                    <a:pt x="25" y="53"/>
                  </a:moveTo>
                  <a:cubicBezTo>
                    <a:pt x="25" y="52"/>
                    <a:pt x="25" y="52"/>
                    <a:pt x="25" y="51"/>
                  </a:cubicBezTo>
                  <a:cubicBezTo>
                    <a:pt x="25" y="49"/>
                    <a:pt x="24" y="48"/>
                    <a:pt x="24" y="46"/>
                  </a:cubicBezTo>
                  <a:cubicBezTo>
                    <a:pt x="24" y="44"/>
                    <a:pt x="25" y="43"/>
                    <a:pt x="25" y="40"/>
                  </a:cubicBezTo>
                  <a:cubicBezTo>
                    <a:pt x="25" y="36"/>
                    <a:pt x="21" y="36"/>
                    <a:pt x="21" y="32"/>
                  </a:cubicBezTo>
                  <a:cubicBezTo>
                    <a:pt x="21" y="29"/>
                    <a:pt x="26" y="28"/>
                    <a:pt x="27" y="26"/>
                  </a:cubicBezTo>
                  <a:cubicBezTo>
                    <a:pt x="29" y="26"/>
                    <a:pt x="28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4"/>
                    <a:pt x="30" y="23"/>
                    <a:pt x="31" y="23"/>
                  </a:cubicBezTo>
                  <a:cubicBezTo>
                    <a:pt x="31" y="21"/>
                    <a:pt x="33" y="20"/>
                    <a:pt x="35" y="20"/>
                  </a:cubicBezTo>
                  <a:cubicBezTo>
                    <a:pt x="36" y="19"/>
                    <a:pt x="36" y="16"/>
                    <a:pt x="37" y="14"/>
                  </a:cubicBezTo>
                  <a:cubicBezTo>
                    <a:pt x="38" y="10"/>
                    <a:pt x="40" y="10"/>
                    <a:pt x="43" y="9"/>
                  </a:cubicBezTo>
                  <a:cubicBezTo>
                    <a:pt x="48" y="7"/>
                    <a:pt x="52" y="6"/>
                    <a:pt x="57" y="4"/>
                  </a:cubicBezTo>
                  <a:cubicBezTo>
                    <a:pt x="60" y="3"/>
                    <a:pt x="61" y="0"/>
                    <a:pt x="64" y="0"/>
                  </a:cubicBezTo>
                  <a:cubicBezTo>
                    <a:pt x="65" y="0"/>
                    <a:pt x="66" y="2"/>
                    <a:pt x="66" y="3"/>
                  </a:cubicBezTo>
                  <a:cubicBezTo>
                    <a:pt x="66" y="4"/>
                    <a:pt x="65" y="5"/>
                    <a:pt x="64" y="5"/>
                  </a:cubicBezTo>
                  <a:cubicBezTo>
                    <a:pt x="63" y="9"/>
                    <a:pt x="62" y="12"/>
                    <a:pt x="62" y="15"/>
                  </a:cubicBezTo>
                  <a:cubicBezTo>
                    <a:pt x="62" y="17"/>
                    <a:pt x="63" y="21"/>
                    <a:pt x="65" y="21"/>
                  </a:cubicBezTo>
                  <a:cubicBezTo>
                    <a:pt x="66" y="21"/>
                    <a:pt x="68" y="19"/>
                    <a:pt x="68" y="18"/>
                  </a:cubicBezTo>
                  <a:cubicBezTo>
                    <a:pt x="68" y="15"/>
                    <a:pt x="65" y="13"/>
                    <a:pt x="65" y="11"/>
                  </a:cubicBezTo>
                  <a:cubicBezTo>
                    <a:pt x="65" y="7"/>
                    <a:pt x="69" y="8"/>
                    <a:pt x="71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4"/>
                    <a:pt x="72" y="5"/>
                    <a:pt x="72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6"/>
                    <a:pt x="82" y="7"/>
                    <a:pt x="85" y="8"/>
                  </a:cubicBezTo>
                  <a:cubicBezTo>
                    <a:pt x="85" y="10"/>
                    <a:pt x="86" y="12"/>
                    <a:pt x="88" y="12"/>
                  </a:cubicBezTo>
                  <a:cubicBezTo>
                    <a:pt x="91" y="12"/>
                    <a:pt x="98" y="12"/>
                    <a:pt x="100" y="12"/>
                  </a:cubicBezTo>
                  <a:cubicBezTo>
                    <a:pt x="100" y="14"/>
                    <a:pt x="103" y="14"/>
                    <a:pt x="105" y="14"/>
                  </a:cubicBezTo>
                  <a:cubicBezTo>
                    <a:pt x="108" y="14"/>
                    <a:pt x="110" y="14"/>
                    <a:pt x="112" y="11"/>
                  </a:cubicBezTo>
                  <a:cubicBezTo>
                    <a:pt x="112" y="10"/>
                    <a:pt x="117" y="10"/>
                    <a:pt x="117" y="10"/>
                  </a:cubicBezTo>
                  <a:cubicBezTo>
                    <a:pt x="120" y="10"/>
                    <a:pt x="124" y="11"/>
                    <a:pt x="124" y="11"/>
                  </a:cubicBezTo>
                  <a:cubicBezTo>
                    <a:pt x="123" y="11"/>
                    <a:pt x="121" y="12"/>
                    <a:pt x="120" y="11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22" y="16"/>
                    <a:pt x="127" y="17"/>
                    <a:pt x="130" y="18"/>
                  </a:cubicBezTo>
                  <a:cubicBezTo>
                    <a:pt x="133" y="19"/>
                    <a:pt x="132" y="22"/>
                    <a:pt x="133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44" y="29"/>
                    <a:pt x="146" y="29"/>
                    <a:pt x="149" y="34"/>
                  </a:cubicBezTo>
                  <a:cubicBezTo>
                    <a:pt x="149" y="35"/>
                    <a:pt x="151" y="36"/>
                    <a:pt x="152" y="36"/>
                  </a:cubicBezTo>
                  <a:cubicBezTo>
                    <a:pt x="154" y="42"/>
                    <a:pt x="163" y="42"/>
                    <a:pt x="169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7" y="43"/>
                    <a:pt x="180" y="45"/>
                    <a:pt x="183" y="45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83" y="46"/>
                    <a:pt x="183" y="46"/>
                    <a:pt x="184" y="46"/>
                  </a:cubicBezTo>
                  <a:cubicBezTo>
                    <a:pt x="188" y="46"/>
                    <a:pt x="192" y="53"/>
                    <a:pt x="196" y="54"/>
                  </a:cubicBezTo>
                  <a:cubicBezTo>
                    <a:pt x="196" y="57"/>
                    <a:pt x="199" y="64"/>
                    <a:pt x="200" y="66"/>
                  </a:cubicBezTo>
                  <a:cubicBezTo>
                    <a:pt x="201" y="69"/>
                    <a:pt x="204" y="69"/>
                    <a:pt x="204" y="71"/>
                  </a:cubicBezTo>
                  <a:cubicBezTo>
                    <a:pt x="201" y="76"/>
                    <a:pt x="194" y="78"/>
                    <a:pt x="194" y="85"/>
                  </a:cubicBezTo>
                  <a:cubicBezTo>
                    <a:pt x="194" y="87"/>
                    <a:pt x="196" y="87"/>
                    <a:pt x="197" y="87"/>
                  </a:cubicBezTo>
                  <a:cubicBezTo>
                    <a:pt x="200" y="88"/>
                    <a:pt x="201" y="90"/>
                    <a:pt x="201" y="92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07" y="93"/>
                    <a:pt x="207" y="95"/>
                    <a:pt x="208" y="95"/>
                  </a:cubicBezTo>
                  <a:cubicBezTo>
                    <a:pt x="209" y="95"/>
                    <a:pt x="210" y="93"/>
                    <a:pt x="210" y="92"/>
                  </a:cubicBezTo>
                  <a:cubicBezTo>
                    <a:pt x="212" y="88"/>
                    <a:pt x="215" y="84"/>
                    <a:pt x="219" y="84"/>
                  </a:cubicBezTo>
                  <a:cubicBezTo>
                    <a:pt x="223" y="84"/>
                    <a:pt x="231" y="88"/>
                    <a:pt x="234" y="90"/>
                  </a:cubicBezTo>
                  <a:cubicBezTo>
                    <a:pt x="236" y="91"/>
                    <a:pt x="238" y="90"/>
                    <a:pt x="238" y="92"/>
                  </a:cubicBezTo>
                  <a:cubicBezTo>
                    <a:pt x="239" y="94"/>
                    <a:pt x="239" y="96"/>
                    <a:pt x="239" y="98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242" y="97"/>
                    <a:pt x="243" y="95"/>
                    <a:pt x="245" y="95"/>
                  </a:cubicBezTo>
                  <a:cubicBezTo>
                    <a:pt x="250" y="95"/>
                    <a:pt x="251" y="99"/>
                    <a:pt x="256" y="99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68" y="99"/>
                    <a:pt x="272" y="100"/>
                    <a:pt x="275" y="102"/>
                  </a:cubicBezTo>
                  <a:cubicBezTo>
                    <a:pt x="277" y="105"/>
                    <a:pt x="284" y="111"/>
                    <a:pt x="287" y="112"/>
                  </a:cubicBezTo>
                  <a:cubicBezTo>
                    <a:pt x="291" y="113"/>
                    <a:pt x="293" y="112"/>
                    <a:pt x="296" y="113"/>
                  </a:cubicBezTo>
                  <a:cubicBezTo>
                    <a:pt x="300" y="114"/>
                    <a:pt x="302" y="119"/>
                    <a:pt x="302" y="124"/>
                  </a:cubicBezTo>
                  <a:cubicBezTo>
                    <a:pt x="302" y="141"/>
                    <a:pt x="292" y="145"/>
                    <a:pt x="286" y="154"/>
                  </a:cubicBezTo>
                  <a:cubicBezTo>
                    <a:pt x="285" y="156"/>
                    <a:pt x="284" y="157"/>
                    <a:pt x="283" y="159"/>
                  </a:cubicBezTo>
                  <a:cubicBezTo>
                    <a:pt x="280" y="162"/>
                    <a:pt x="278" y="163"/>
                    <a:pt x="275" y="165"/>
                  </a:cubicBezTo>
                  <a:cubicBezTo>
                    <a:pt x="272" y="168"/>
                    <a:pt x="275" y="176"/>
                    <a:pt x="275" y="181"/>
                  </a:cubicBezTo>
                  <a:cubicBezTo>
                    <a:pt x="275" y="185"/>
                    <a:pt x="274" y="189"/>
                    <a:pt x="274" y="192"/>
                  </a:cubicBezTo>
                  <a:cubicBezTo>
                    <a:pt x="274" y="193"/>
                    <a:pt x="273" y="194"/>
                    <a:pt x="273" y="195"/>
                  </a:cubicBezTo>
                  <a:cubicBezTo>
                    <a:pt x="272" y="196"/>
                    <a:pt x="270" y="198"/>
                    <a:pt x="270" y="200"/>
                  </a:cubicBezTo>
                  <a:cubicBezTo>
                    <a:pt x="270" y="202"/>
                    <a:pt x="269" y="207"/>
                    <a:pt x="269" y="208"/>
                  </a:cubicBezTo>
                  <a:cubicBezTo>
                    <a:pt x="265" y="213"/>
                    <a:pt x="264" y="215"/>
                    <a:pt x="261" y="220"/>
                  </a:cubicBezTo>
                  <a:cubicBezTo>
                    <a:pt x="260" y="221"/>
                    <a:pt x="260" y="224"/>
                    <a:pt x="260" y="225"/>
                  </a:cubicBezTo>
                  <a:cubicBezTo>
                    <a:pt x="258" y="227"/>
                    <a:pt x="253" y="231"/>
                    <a:pt x="250" y="231"/>
                  </a:cubicBezTo>
                  <a:cubicBezTo>
                    <a:pt x="245" y="231"/>
                    <a:pt x="242" y="230"/>
                    <a:pt x="239" y="232"/>
                  </a:cubicBezTo>
                  <a:cubicBezTo>
                    <a:pt x="237" y="233"/>
                    <a:pt x="237" y="234"/>
                    <a:pt x="236" y="234"/>
                  </a:cubicBezTo>
                  <a:cubicBezTo>
                    <a:pt x="231" y="240"/>
                    <a:pt x="225" y="237"/>
                    <a:pt x="221" y="243"/>
                  </a:cubicBezTo>
                  <a:cubicBezTo>
                    <a:pt x="219" y="246"/>
                    <a:pt x="216" y="246"/>
                    <a:pt x="215" y="248"/>
                  </a:cubicBezTo>
                  <a:cubicBezTo>
                    <a:pt x="212" y="251"/>
                    <a:pt x="212" y="254"/>
                    <a:pt x="212" y="258"/>
                  </a:cubicBezTo>
                  <a:cubicBezTo>
                    <a:pt x="212" y="269"/>
                    <a:pt x="212" y="269"/>
                    <a:pt x="212" y="269"/>
                  </a:cubicBezTo>
                  <a:cubicBezTo>
                    <a:pt x="207" y="271"/>
                    <a:pt x="205" y="275"/>
                    <a:pt x="203" y="280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1" y="282"/>
                    <a:pt x="202" y="284"/>
                    <a:pt x="200" y="287"/>
                  </a:cubicBezTo>
                  <a:cubicBezTo>
                    <a:pt x="196" y="293"/>
                    <a:pt x="191" y="294"/>
                    <a:pt x="187" y="300"/>
                  </a:cubicBezTo>
                  <a:cubicBezTo>
                    <a:pt x="183" y="307"/>
                    <a:pt x="181" y="318"/>
                    <a:pt x="171" y="318"/>
                  </a:cubicBezTo>
                  <a:cubicBezTo>
                    <a:pt x="167" y="318"/>
                    <a:pt x="162" y="315"/>
                    <a:pt x="160" y="315"/>
                  </a:cubicBezTo>
                  <a:cubicBezTo>
                    <a:pt x="157" y="315"/>
                    <a:pt x="154" y="313"/>
                    <a:pt x="151" y="313"/>
                  </a:cubicBezTo>
                  <a:cubicBezTo>
                    <a:pt x="150" y="313"/>
                    <a:pt x="149" y="313"/>
                    <a:pt x="149" y="314"/>
                  </a:cubicBezTo>
                  <a:cubicBezTo>
                    <a:pt x="149" y="316"/>
                    <a:pt x="152" y="317"/>
                    <a:pt x="153" y="318"/>
                  </a:cubicBezTo>
                  <a:cubicBezTo>
                    <a:pt x="155" y="319"/>
                    <a:pt x="155" y="322"/>
                    <a:pt x="156" y="325"/>
                  </a:cubicBezTo>
                  <a:cubicBezTo>
                    <a:pt x="156" y="327"/>
                    <a:pt x="160" y="327"/>
                    <a:pt x="160" y="330"/>
                  </a:cubicBezTo>
                  <a:cubicBezTo>
                    <a:pt x="160" y="332"/>
                    <a:pt x="160" y="334"/>
                    <a:pt x="159" y="336"/>
                  </a:cubicBezTo>
                  <a:cubicBezTo>
                    <a:pt x="157" y="339"/>
                    <a:pt x="155" y="340"/>
                    <a:pt x="153" y="343"/>
                  </a:cubicBezTo>
                  <a:cubicBezTo>
                    <a:pt x="149" y="346"/>
                    <a:pt x="144" y="345"/>
                    <a:pt x="139" y="347"/>
                  </a:cubicBezTo>
                  <a:cubicBezTo>
                    <a:pt x="135" y="348"/>
                    <a:pt x="128" y="346"/>
                    <a:pt x="126" y="348"/>
                  </a:cubicBezTo>
                  <a:cubicBezTo>
                    <a:pt x="123" y="351"/>
                    <a:pt x="125" y="358"/>
                    <a:pt x="124" y="361"/>
                  </a:cubicBezTo>
                  <a:cubicBezTo>
                    <a:pt x="124" y="360"/>
                    <a:pt x="124" y="360"/>
                    <a:pt x="124" y="360"/>
                  </a:cubicBezTo>
                  <a:cubicBezTo>
                    <a:pt x="124" y="361"/>
                    <a:pt x="124" y="362"/>
                    <a:pt x="124" y="363"/>
                  </a:cubicBezTo>
                  <a:cubicBezTo>
                    <a:pt x="124" y="364"/>
                    <a:pt x="120" y="366"/>
                    <a:pt x="118" y="366"/>
                  </a:cubicBezTo>
                  <a:cubicBezTo>
                    <a:pt x="114" y="366"/>
                    <a:pt x="113" y="363"/>
                    <a:pt x="108" y="363"/>
                  </a:cubicBezTo>
                  <a:cubicBezTo>
                    <a:pt x="107" y="363"/>
                    <a:pt x="106" y="364"/>
                    <a:pt x="106" y="365"/>
                  </a:cubicBezTo>
                  <a:cubicBezTo>
                    <a:pt x="106" y="368"/>
                    <a:pt x="109" y="374"/>
                    <a:pt x="111" y="374"/>
                  </a:cubicBezTo>
                  <a:cubicBezTo>
                    <a:pt x="112" y="374"/>
                    <a:pt x="113" y="373"/>
                    <a:pt x="114" y="373"/>
                  </a:cubicBezTo>
                  <a:cubicBezTo>
                    <a:pt x="115" y="374"/>
                    <a:pt x="116" y="374"/>
                    <a:pt x="116" y="375"/>
                  </a:cubicBezTo>
                  <a:cubicBezTo>
                    <a:pt x="116" y="376"/>
                    <a:pt x="114" y="378"/>
                    <a:pt x="114" y="378"/>
                  </a:cubicBezTo>
                  <a:cubicBezTo>
                    <a:pt x="111" y="378"/>
                    <a:pt x="110" y="376"/>
                    <a:pt x="108" y="376"/>
                  </a:cubicBezTo>
                  <a:cubicBezTo>
                    <a:pt x="108" y="378"/>
                    <a:pt x="109" y="379"/>
                    <a:pt x="110" y="379"/>
                  </a:cubicBezTo>
                  <a:cubicBezTo>
                    <a:pt x="106" y="383"/>
                    <a:pt x="106" y="387"/>
                    <a:pt x="105" y="393"/>
                  </a:cubicBezTo>
                  <a:cubicBezTo>
                    <a:pt x="104" y="396"/>
                    <a:pt x="100" y="396"/>
                    <a:pt x="99" y="396"/>
                  </a:cubicBezTo>
                  <a:cubicBezTo>
                    <a:pt x="95" y="397"/>
                    <a:pt x="92" y="400"/>
                    <a:pt x="92" y="404"/>
                  </a:cubicBezTo>
                  <a:cubicBezTo>
                    <a:pt x="92" y="413"/>
                    <a:pt x="102" y="410"/>
                    <a:pt x="102" y="417"/>
                  </a:cubicBezTo>
                  <a:cubicBezTo>
                    <a:pt x="102" y="423"/>
                    <a:pt x="96" y="424"/>
                    <a:pt x="93" y="427"/>
                  </a:cubicBezTo>
                  <a:cubicBezTo>
                    <a:pt x="91" y="429"/>
                    <a:pt x="92" y="432"/>
                    <a:pt x="91" y="435"/>
                  </a:cubicBezTo>
                  <a:cubicBezTo>
                    <a:pt x="89" y="438"/>
                    <a:pt x="86" y="436"/>
                    <a:pt x="83" y="438"/>
                  </a:cubicBezTo>
                  <a:cubicBezTo>
                    <a:pt x="81" y="441"/>
                    <a:pt x="80" y="444"/>
                    <a:pt x="80" y="449"/>
                  </a:cubicBezTo>
                  <a:cubicBezTo>
                    <a:pt x="80" y="451"/>
                    <a:pt x="82" y="454"/>
                    <a:pt x="83" y="454"/>
                  </a:cubicBezTo>
                  <a:cubicBezTo>
                    <a:pt x="87" y="456"/>
                    <a:pt x="87" y="467"/>
                    <a:pt x="90" y="470"/>
                  </a:cubicBezTo>
                  <a:cubicBezTo>
                    <a:pt x="95" y="474"/>
                    <a:pt x="101" y="477"/>
                    <a:pt x="107" y="479"/>
                  </a:cubicBezTo>
                  <a:cubicBezTo>
                    <a:pt x="106" y="481"/>
                    <a:pt x="105" y="480"/>
                    <a:pt x="103" y="480"/>
                  </a:cubicBezTo>
                  <a:cubicBezTo>
                    <a:pt x="100" y="480"/>
                    <a:pt x="94" y="484"/>
                    <a:pt x="92" y="484"/>
                  </a:cubicBezTo>
                  <a:cubicBezTo>
                    <a:pt x="91" y="484"/>
                    <a:pt x="91" y="484"/>
                    <a:pt x="90" y="484"/>
                  </a:cubicBezTo>
                  <a:cubicBezTo>
                    <a:pt x="89" y="484"/>
                    <a:pt x="88" y="485"/>
                    <a:pt x="88" y="485"/>
                  </a:cubicBezTo>
                  <a:cubicBezTo>
                    <a:pt x="85" y="485"/>
                    <a:pt x="83" y="485"/>
                    <a:pt x="81" y="485"/>
                  </a:cubicBezTo>
                  <a:cubicBezTo>
                    <a:pt x="76" y="485"/>
                    <a:pt x="78" y="479"/>
                    <a:pt x="74" y="478"/>
                  </a:cubicBezTo>
                  <a:cubicBezTo>
                    <a:pt x="71" y="477"/>
                    <a:pt x="66" y="477"/>
                    <a:pt x="66" y="473"/>
                  </a:cubicBezTo>
                  <a:cubicBezTo>
                    <a:pt x="64" y="473"/>
                    <a:pt x="63" y="473"/>
                    <a:pt x="61" y="473"/>
                  </a:cubicBezTo>
                  <a:cubicBezTo>
                    <a:pt x="60" y="473"/>
                    <a:pt x="59" y="471"/>
                    <a:pt x="59" y="470"/>
                  </a:cubicBezTo>
                  <a:cubicBezTo>
                    <a:pt x="53" y="470"/>
                    <a:pt x="51" y="467"/>
                    <a:pt x="48" y="464"/>
                  </a:cubicBezTo>
                  <a:cubicBezTo>
                    <a:pt x="47" y="463"/>
                    <a:pt x="46" y="462"/>
                    <a:pt x="46" y="462"/>
                  </a:cubicBezTo>
                  <a:cubicBezTo>
                    <a:pt x="46" y="460"/>
                    <a:pt x="50" y="460"/>
                    <a:pt x="50" y="458"/>
                  </a:cubicBezTo>
                  <a:cubicBezTo>
                    <a:pt x="49" y="457"/>
                    <a:pt x="49" y="457"/>
                    <a:pt x="48" y="457"/>
                  </a:cubicBezTo>
                  <a:cubicBezTo>
                    <a:pt x="49" y="455"/>
                    <a:pt x="50" y="454"/>
                    <a:pt x="50" y="453"/>
                  </a:cubicBezTo>
                  <a:cubicBezTo>
                    <a:pt x="50" y="447"/>
                    <a:pt x="44" y="448"/>
                    <a:pt x="44" y="443"/>
                  </a:cubicBezTo>
                  <a:cubicBezTo>
                    <a:pt x="44" y="442"/>
                    <a:pt x="44" y="441"/>
                    <a:pt x="44" y="440"/>
                  </a:cubicBezTo>
                  <a:cubicBezTo>
                    <a:pt x="44" y="435"/>
                    <a:pt x="40" y="427"/>
                    <a:pt x="40" y="423"/>
                  </a:cubicBezTo>
                  <a:cubicBezTo>
                    <a:pt x="40" y="419"/>
                    <a:pt x="46" y="418"/>
                    <a:pt x="46" y="414"/>
                  </a:cubicBezTo>
                  <a:cubicBezTo>
                    <a:pt x="46" y="412"/>
                    <a:pt x="43" y="409"/>
                    <a:pt x="42" y="406"/>
                  </a:cubicBezTo>
                  <a:cubicBezTo>
                    <a:pt x="42" y="404"/>
                    <a:pt x="42" y="404"/>
                    <a:pt x="42" y="404"/>
                  </a:cubicBezTo>
                  <a:cubicBezTo>
                    <a:pt x="43" y="404"/>
                    <a:pt x="43" y="404"/>
                    <a:pt x="43" y="404"/>
                  </a:cubicBezTo>
                  <a:cubicBezTo>
                    <a:pt x="43" y="403"/>
                    <a:pt x="44" y="401"/>
                    <a:pt x="45" y="401"/>
                  </a:cubicBezTo>
                  <a:cubicBezTo>
                    <a:pt x="49" y="401"/>
                    <a:pt x="47" y="406"/>
                    <a:pt x="51" y="406"/>
                  </a:cubicBezTo>
                  <a:cubicBezTo>
                    <a:pt x="58" y="372"/>
                    <a:pt x="58" y="372"/>
                    <a:pt x="58" y="372"/>
                  </a:cubicBezTo>
                  <a:cubicBezTo>
                    <a:pt x="58" y="369"/>
                    <a:pt x="58" y="369"/>
                    <a:pt x="58" y="369"/>
                  </a:cubicBezTo>
                  <a:cubicBezTo>
                    <a:pt x="57" y="369"/>
                    <a:pt x="57" y="368"/>
                    <a:pt x="56" y="369"/>
                  </a:cubicBezTo>
                  <a:cubicBezTo>
                    <a:pt x="54" y="369"/>
                    <a:pt x="54" y="371"/>
                    <a:pt x="53" y="371"/>
                  </a:cubicBezTo>
                  <a:cubicBezTo>
                    <a:pt x="51" y="371"/>
                    <a:pt x="49" y="366"/>
                    <a:pt x="49" y="363"/>
                  </a:cubicBezTo>
                  <a:cubicBezTo>
                    <a:pt x="49" y="359"/>
                    <a:pt x="51" y="357"/>
                    <a:pt x="52" y="353"/>
                  </a:cubicBezTo>
                  <a:cubicBezTo>
                    <a:pt x="53" y="353"/>
                    <a:pt x="54" y="353"/>
                    <a:pt x="54" y="352"/>
                  </a:cubicBezTo>
                  <a:cubicBezTo>
                    <a:pt x="54" y="350"/>
                    <a:pt x="53" y="349"/>
                    <a:pt x="53" y="349"/>
                  </a:cubicBezTo>
                  <a:cubicBezTo>
                    <a:pt x="52" y="349"/>
                    <a:pt x="52" y="343"/>
                    <a:pt x="52" y="341"/>
                  </a:cubicBezTo>
                  <a:cubicBezTo>
                    <a:pt x="52" y="336"/>
                    <a:pt x="55" y="331"/>
                    <a:pt x="57" y="328"/>
                  </a:cubicBezTo>
                  <a:cubicBezTo>
                    <a:pt x="58" y="326"/>
                    <a:pt x="58" y="323"/>
                    <a:pt x="59" y="321"/>
                  </a:cubicBezTo>
                  <a:cubicBezTo>
                    <a:pt x="60" y="321"/>
                    <a:pt x="61" y="321"/>
                    <a:pt x="61" y="320"/>
                  </a:cubicBezTo>
                  <a:cubicBezTo>
                    <a:pt x="63" y="315"/>
                    <a:pt x="63" y="311"/>
                    <a:pt x="64" y="305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63" y="284"/>
                    <a:pt x="65" y="281"/>
                    <a:pt x="65" y="278"/>
                  </a:cubicBezTo>
                  <a:cubicBezTo>
                    <a:pt x="65" y="269"/>
                    <a:pt x="70" y="263"/>
                    <a:pt x="70" y="256"/>
                  </a:cubicBezTo>
                  <a:cubicBezTo>
                    <a:pt x="70" y="255"/>
                    <a:pt x="70" y="254"/>
                    <a:pt x="70" y="253"/>
                  </a:cubicBezTo>
                  <a:cubicBezTo>
                    <a:pt x="70" y="252"/>
                    <a:pt x="71" y="248"/>
                    <a:pt x="72" y="246"/>
                  </a:cubicBezTo>
                  <a:cubicBezTo>
                    <a:pt x="72" y="238"/>
                    <a:pt x="72" y="238"/>
                    <a:pt x="72" y="236"/>
                  </a:cubicBezTo>
                  <a:cubicBezTo>
                    <a:pt x="72" y="232"/>
                    <a:pt x="74" y="226"/>
                    <a:pt x="74" y="223"/>
                  </a:cubicBezTo>
                  <a:cubicBezTo>
                    <a:pt x="74" y="220"/>
                    <a:pt x="73" y="207"/>
                    <a:pt x="72" y="205"/>
                  </a:cubicBezTo>
                  <a:cubicBezTo>
                    <a:pt x="70" y="199"/>
                    <a:pt x="66" y="196"/>
                    <a:pt x="62" y="194"/>
                  </a:cubicBezTo>
                  <a:cubicBezTo>
                    <a:pt x="59" y="192"/>
                    <a:pt x="57" y="192"/>
                    <a:pt x="54" y="190"/>
                  </a:cubicBezTo>
                  <a:cubicBezTo>
                    <a:pt x="51" y="187"/>
                    <a:pt x="50" y="186"/>
                    <a:pt x="47" y="185"/>
                  </a:cubicBezTo>
                  <a:cubicBezTo>
                    <a:pt x="40" y="183"/>
                    <a:pt x="37" y="180"/>
                    <a:pt x="33" y="176"/>
                  </a:cubicBezTo>
                  <a:cubicBezTo>
                    <a:pt x="31" y="174"/>
                    <a:pt x="32" y="172"/>
                    <a:pt x="32" y="169"/>
                  </a:cubicBezTo>
                  <a:cubicBezTo>
                    <a:pt x="32" y="166"/>
                    <a:pt x="29" y="164"/>
                    <a:pt x="28" y="161"/>
                  </a:cubicBezTo>
                  <a:cubicBezTo>
                    <a:pt x="26" y="155"/>
                    <a:pt x="22" y="151"/>
                    <a:pt x="20" y="146"/>
                  </a:cubicBezTo>
                  <a:cubicBezTo>
                    <a:pt x="18" y="141"/>
                    <a:pt x="17" y="138"/>
                    <a:pt x="15" y="134"/>
                  </a:cubicBezTo>
                  <a:cubicBezTo>
                    <a:pt x="14" y="132"/>
                    <a:pt x="13" y="133"/>
                    <a:pt x="12" y="132"/>
                  </a:cubicBezTo>
                  <a:cubicBezTo>
                    <a:pt x="10" y="130"/>
                    <a:pt x="10" y="127"/>
                    <a:pt x="9" y="126"/>
                  </a:cubicBezTo>
                  <a:cubicBezTo>
                    <a:pt x="9" y="124"/>
                    <a:pt x="7" y="125"/>
                    <a:pt x="6" y="124"/>
                  </a:cubicBezTo>
                  <a:cubicBezTo>
                    <a:pt x="3" y="121"/>
                    <a:pt x="0" y="117"/>
                    <a:pt x="0" y="113"/>
                  </a:cubicBezTo>
                  <a:cubicBezTo>
                    <a:pt x="0" y="110"/>
                    <a:pt x="2" y="107"/>
                    <a:pt x="3" y="106"/>
                  </a:cubicBezTo>
                  <a:cubicBezTo>
                    <a:pt x="5" y="102"/>
                    <a:pt x="9" y="102"/>
                    <a:pt x="10" y="98"/>
                  </a:cubicBezTo>
                  <a:cubicBezTo>
                    <a:pt x="8" y="97"/>
                    <a:pt x="8" y="98"/>
                    <a:pt x="6" y="98"/>
                  </a:cubicBezTo>
                  <a:cubicBezTo>
                    <a:pt x="3" y="98"/>
                    <a:pt x="3" y="93"/>
                    <a:pt x="3" y="90"/>
                  </a:cubicBezTo>
                  <a:cubicBezTo>
                    <a:pt x="3" y="85"/>
                    <a:pt x="9" y="86"/>
                    <a:pt x="8" y="76"/>
                  </a:cubicBezTo>
                  <a:cubicBezTo>
                    <a:pt x="14" y="76"/>
                    <a:pt x="15" y="70"/>
                    <a:pt x="17" y="66"/>
                  </a:cubicBezTo>
                  <a:cubicBezTo>
                    <a:pt x="20" y="61"/>
                    <a:pt x="25" y="63"/>
                    <a:pt x="27" y="56"/>
                  </a:cubicBezTo>
                  <a:cubicBezTo>
                    <a:pt x="26" y="56"/>
                    <a:pt x="25" y="55"/>
                    <a:pt x="25" y="54"/>
                  </a:cubicBezTo>
                  <a:cubicBezTo>
                    <a:pt x="25" y="52"/>
                    <a:pt x="25" y="52"/>
                    <a:pt x="25" y="52"/>
                  </a:cubicBezTo>
                  <a:lnTo>
                    <a:pt x="25" y="53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85"/>
            <p:cNvSpPr>
              <a:spLocks/>
            </p:cNvSpPr>
            <p:nvPr/>
          </p:nvSpPr>
          <p:spPr bwMode="auto">
            <a:xfrm>
              <a:off x="3843338" y="3979670"/>
              <a:ext cx="11112" cy="15875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3 h 4"/>
                <a:gd name="T4" fmla="*/ 2 w 3"/>
                <a:gd name="T5" fmla="*/ 4 h 4"/>
                <a:gd name="T6" fmla="*/ 0 w 3"/>
                <a:gd name="T7" fmla="*/ 0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86"/>
            <p:cNvSpPr>
              <a:spLocks/>
            </p:cNvSpPr>
            <p:nvPr/>
          </p:nvSpPr>
          <p:spPr bwMode="auto">
            <a:xfrm>
              <a:off x="3827463" y="3932045"/>
              <a:ext cx="22225" cy="6350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0 h 2"/>
                <a:gd name="T4" fmla="*/ 6 w 6"/>
                <a:gd name="T5" fmla="*/ 2 h 2"/>
                <a:gd name="T6" fmla="*/ 0 w 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87"/>
            <p:cNvSpPr>
              <a:spLocks/>
            </p:cNvSpPr>
            <p:nvPr/>
          </p:nvSpPr>
          <p:spPr bwMode="auto">
            <a:xfrm>
              <a:off x="3865563" y="3943158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88"/>
            <p:cNvSpPr>
              <a:spLocks/>
            </p:cNvSpPr>
            <p:nvPr/>
          </p:nvSpPr>
          <p:spPr bwMode="auto">
            <a:xfrm>
              <a:off x="3951288" y="4070158"/>
              <a:ext cx="19050" cy="1111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3 h 3"/>
                <a:gd name="T4" fmla="*/ 1 w 5"/>
                <a:gd name="T5" fmla="*/ 3 h 3"/>
                <a:gd name="T6" fmla="*/ 5 w 5"/>
                <a:gd name="T7" fmla="*/ 2 h 3"/>
                <a:gd name="T8" fmla="*/ 5 w 5"/>
                <a:gd name="T9" fmla="*/ 0 h 3"/>
                <a:gd name="T10" fmla="*/ 0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89"/>
            <p:cNvSpPr>
              <a:spLocks/>
            </p:cNvSpPr>
            <p:nvPr/>
          </p:nvSpPr>
          <p:spPr bwMode="auto">
            <a:xfrm>
              <a:off x="2716213" y="3289108"/>
              <a:ext cx="1400175" cy="687388"/>
            </a:xfrm>
            <a:custGeom>
              <a:avLst/>
              <a:gdLst>
                <a:gd name="T0" fmla="*/ 279 w 373"/>
                <a:gd name="T1" fmla="*/ 146 h 183"/>
                <a:gd name="T2" fmla="*/ 286 w 373"/>
                <a:gd name="T3" fmla="*/ 163 h 183"/>
                <a:gd name="T4" fmla="*/ 288 w 373"/>
                <a:gd name="T5" fmla="*/ 174 h 183"/>
                <a:gd name="T6" fmla="*/ 279 w 373"/>
                <a:gd name="T7" fmla="*/ 177 h 183"/>
                <a:gd name="T8" fmla="*/ 261 w 373"/>
                <a:gd name="T9" fmla="*/ 148 h 183"/>
                <a:gd name="T10" fmla="*/ 244 w 373"/>
                <a:gd name="T11" fmla="*/ 145 h 183"/>
                <a:gd name="T12" fmla="*/ 237 w 373"/>
                <a:gd name="T13" fmla="*/ 145 h 183"/>
                <a:gd name="T14" fmla="*/ 228 w 373"/>
                <a:gd name="T15" fmla="*/ 147 h 183"/>
                <a:gd name="T16" fmla="*/ 212 w 373"/>
                <a:gd name="T17" fmla="*/ 150 h 183"/>
                <a:gd name="T18" fmla="*/ 202 w 373"/>
                <a:gd name="T19" fmla="*/ 149 h 183"/>
                <a:gd name="T20" fmla="*/ 184 w 373"/>
                <a:gd name="T21" fmla="*/ 159 h 183"/>
                <a:gd name="T22" fmla="*/ 177 w 373"/>
                <a:gd name="T23" fmla="*/ 176 h 183"/>
                <a:gd name="T24" fmla="*/ 145 w 373"/>
                <a:gd name="T25" fmla="*/ 149 h 183"/>
                <a:gd name="T26" fmla="*/ 127 w 373"/>
                <a:gd name="T27" fmla="*/ 144 h 183"/>
                <a:gd name="T28" fmla="*/ 107 w 373"/>
                <a:gd name="T29" fmla="*/ 135 h 183"/>
                <a:gd name="T30" fmla="*/ 88 w 373"/>
                <a:gd name="T31" fmla="*/ 137 h 183"/>
                <a:gd name="T32" fmla="*/ 49 w 373"/>
                <a:gd name="T33" fmla="*/ 129 h 183"/>
                <a:gd name="T34" fmla="*/ 24 w 373"/>
                <a:gd name="T35" fmla="*/ 110 h 183"/>
                <a:gd name="T36" fmla="*/ 2 w 373"/>
                <a:gd name="T37" fmla="*/ 72 h 183"/>
                <a:gd name="T38" fmla="*/ 2 w 373"/>
                <a:gd name="T39" fmla="*/ 49 h 183"/>
                <a:gd name="T40" fmla="*/ 0 w 373"/>
                <a:gd name="T41" fmla="*/ 12 h 183"/>
                <a:gd name="T42" fmla="*/ 10 w 373"/>
                <a:gd name="T43" fmla="*/ 14 h 183"/>
                <a:gd name="T44" fmla="*/ 11 w 373"/>
                <a:gd name="T45" fmla="*/ 2 h 183"/>
                <a:gd name="T46" fmla="*/ 192 w 373"/>
                <a:gd name="T47" fmla="*/ 0 h 183"/>
                <a:gd name="T48" fmla="*/ 209 w 373"/>
                <a:gd name="T49" fmla="*/ 5 h 183"/>
                <a:gd name="T50" fmla="*/ 210 w 373"/>
                <a:gd name="T51" fmla="*/ 23 h 183"/>
                <a:gd name="T52" fmla="*/ 218 w 373"/>
                <a:gd name="T53" fmla="*/ 21 h 183"/>
                <a:gd name="T54" fmla="*/ 227 w 373"/>
                <a:gd name="T55" fmla="*/ 21 h 183"/>
                <a:gd name="T56" fmla="*/ 235 w 373"/>
                <a:gd name="T57" fmla="*/ 21 h 183"/>
                <a:gd name="T58" fmla="*/ 243 w 373"/>
                <a:gd name="T59" fmla="*/ 24 h 183"/>
                <a:gd name="T60" fmla="*/ 262 w 373"/>
                <a:gd name="T61" fmla="*/ 25 h 183"/>
                <a:gd name="T62" fmla="*/ 252 w 373"/>
                <a:gd name="T63" fmla="*/ 27 h 183"/>
                <a:gd name="T64" fmla="*/ 243 w 373"/>
                <a:gd name="T65" fmla="*/ 35 h 183"/>
                <a:gd name="T66" fmla="*/ 243 w 373"/>
                <a:gd name="T67" fmla="*/ 62 h 183"/>
                <a:gd name="T68" fmla="*/ 247 w 373"/>
                <a:gd name="T69" fmla="*/ 45 h 183"/>
                <a:gd name="T70" fmla="*/ 258 w 373"/>
                <a:gd name="T71" fmla="*/ 29 h 183"/>
                <a:gd name="T72" fmla="*/ 265 w 373"/>
                <a:gd name="T73" fmla="*/ 44 h 183"/>
                <a:gd name="T74" fmla="*/ 273 w 373"/>
                <a:gd name="T75" fmla="*/ 50 h 183"/>
                <a:gd name="T76" fmla="*/ 271 w 373"/>
                <a:gd name="T77" fmla="*/ 63 h 183"/>
                <a:gd name="T78" fmla="*/ 290 w 373"/>
                <a:gd name="T79" fmla="*/ 50 h 183"/>
                <a:gd name="T80" fmla="*/ 314 w 373"/>
                <a:gd name="T81" fmla="*/ 43 h 183"/>
                <a:gd name="T82" fmla="*/ 336 w 373"/>
                <a:gd name="T83" fmla="*/ 33 h 183"/>
                <a:gd name="T84" fmla="*/ 347 w 373"/>
                <a:gd name="T85" fmla="*/ 32 h 183"/>
                <a:gd name="T86" fmla="*/ 360 w 373"/>
                <a:gd name="T87" fmla="*/ 14 h 183"/>
                <a:gd name="T88" fmla="*/ 373 w 373"/>
                <a:gd name="T89" fmla="*/ 37 h 183"/>
                <a:gd name="T90" fmla="*/ 361 w 373"/>
                <a:gd name="T91" fmla="*/ 41 h 183"/>
                <a:gd name="T92" fmla="*/ 350 w 373"/>
                <a:gd name="T93" fmla="*/ 58 h 183"/>
                <a:gd name="T94" fmla="*/ 355 w 373"/>
                <a:gd name="T95" fmla="*/ 60 h 183"/>
                <a:gd name="T96" fmla="*/ 348 w 373"/>
                <a:gd name="T97" fmla="*/ 63 h 183"/>
                <a:gd name="T98" fmla="*/ 333 w 373"/>
                <a:gd name="T99" fmla="*/ 68 h 183"/>
                <a:gd name="T100" fmla="*/ 330 w 373"/>
                <a:gd name="T101" fmla="*/ 69 h 183"/>
                <a:gd name="T102" fmla="*/ 327 w 373"/>
                <a:gd name="T103" fmla="*/ 70 h 183"/>
                <a:gd name="T104" fmla="*/ 323 w 373"/>
                <a:gd name="T105" fmla="*/ 82 h 183"/>
                <a:gd name="T106" fmla="*/ 320 w 373"/>
                <a:gd name="T107" fmla="*/ 82 h 183"/>
                <a:gd name="T108" fmla="*/ 317 w 373"/>
                <a:gd name="T109" fmla="*/ 95 h 183"/>
                <a:gd name="T110" fmla="*/ 316 w 373"/>
                <a:gd name="T111" fmla="*/ 92 h 183"/>
                <a:gd name="T112" fmla="*/ 313 w 373"/>
                <a:gd name="T113" fmla="*/ 87 h 183"/>
                <a:gd name="T114" fmla="*/ 314 w 373"/>
                <a:gd name="T115" fmla="*/ 98 h 183"/>
                <a:gd name="T116" fmla="*/ 316 w 373"/>
                <a:gd name="T117" fmla="*/ 101 h 183"/>
                <a:gd name="T118" fmla="*/ 316 w 373"/>
                <a:gd name="T119" fmla="*/ 105 h 183"/>
                <a:gd name="T120" fmla="*/ 312 w 373"/>
                <a:gd name="T121" fmla="*/ 109 h 183"/>
                <a:gd name="T122" fmla="*/ 312 w 373"/>
                <a:gd name="T123" fmla="*/ 114 h 183"/>
                <a:gd name="T124" fmla="*/ 303 w 373"/>
                <a:gd name="T125" fmla="*/ 1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3" h="183">
                  <a:moveTo>
                    <a:pt x="303" y="120"/>
                  </a:moveTo>
                  <a:cubicBezTo>
                    <a:pt x="293" y="126"/>
                    <a:pt x="279" y="130"/>
                    <a:pt x="279" y="146"/>
                  </a:cubicBezTo>
                  <a:cubicBezTo>
                    <a:pt x="279" y="154"/>
                    <a:pt x="286" y="156"/>
                    <a:pt x="286" y="163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286" y="165"/>
                    <a:pt x="286" y="165"/>
                    <a:pt x="286" y="165"/>
                  </a:cubicBezTo>
                  <a:cubicBezTo>
                    <a:pt x="286" y="167"/>
                    <a:pt x="288" y="170"/>
                    <a:pt x="288" y="174"/>
                  </a:cubicBezTo>
                  <a:cubicBezTo>
                    <a:pt x="288" y="178"/>
                    <a:pt x="287" y="183"/>
                    <a:pt x="283" y="183"/>
                  </a:cubicBezTo>
                  <a:cubicBezTo>
                    <a:pt x="280" y="183"/>
                    <a:pt x="280" y="179"/>
                    <a:pt x="279" y="177"/>
                  </a:cubicBezTo>
                  <a:cubicBezTo>
                    <a:pt x="276" y="173"/>
                    <a:pt x="274" y="172"/>
                    <a:pt x="272" y="169"/>
                  </a:cubicBezTo>
                  <a:cubicBezTo>
                    <a:pt x="268" y="161"/>
                    <a:pt x="271" y="148"/>
                    <a:pt x="261" y="148"/>
                  </a:cubicBezTo>
                  <a:cubicBezTo>
                    <a:pt x="259" y="148"/>
                    <a:pt x="258" y="150"/>
                    <a:pt x="256" y="150"/>
                  </a:cubicBezTo>
                  <a:cubicBezTo>
                    <a:pt x="252" y="150"/>
                    <a:pt x="250" y="145"/>
                    <a:pt x="244" y="145"/>
                  </a:cubicBezTo>
                  <a:cubicBezTo>
                    <a:pt x="241" y="145"/>
                    <a:pt x="240" y="147"/>
                    <a:pt x="238" y="147"/>
                  </a:cubicBezTo>
                  <a:cubicBezTo>
                    <a:pt x="238" y="147"/>
                    <a:pt x="237" y="146"/>
                    <a:pt x="237" y="145"/>
                  </a:cubicBezTo>
                  <a:cubicBezTo>
                    <a:pt x="233" y="146"/>
                    <a:pt x="228" y="146"/>
                    <a:pt x="225" y="147"/>
                  </a:cubicBezTo>
                  <a:cubicBezTo>
                    <a:pt x="227" y="148"/>
                    <a:pt x="226" y="148"/>
                    <a:pt x="228" y="147"/>
                  </a:cubicBezTo>
                  <a:cubicBezTo>
                    <a:pt x="228" y="150"/>
                    <a:pt x="226" y="153"/>
                    <a:pt x="228" y="154"/>
                  </a:cubicBezTo>
                  <a:cubicBezTo>
                    <a:pt x="222" y="157"/>
                    <a:pt x="216" y="150"/>
                    <a:pt x="212" y="150"/>
                  </a:cubicBezTo>
                  <a:cubicBezTo>
                    <a:pt x="211" y="150"/>
                    <a:pt x="210" y="152"/>
                    <a:pt x="209" y="152"/>
                  </a:cubicBezTo>
                  <a:cubicBezTo>
                    <a:pt x="206" y="152"/>
                    <a:pt x="205" y="149"/>
                    <a:pt x="202" y="149"/>
                  </a:cubicBezTo>
                  <a:cubicBezTo>
                    <a:pt x="196" y="149"/>
                    <a:pt x="192" y="155"/>
                    <a:pt x="190" y="158"/>
                  </a:cubicBezTo>
                  <a:cubicBezTo>
                    <a:pt x="188" y="160"/>
                    <a:pt x="186" y="158"/>
                    <a:pt x="184" y="159"/>
                  </a:cubicBezTo>
                  <a:cubicBezTo>
                    <a:pt x="179" y="161"/>
                    <a:pt x="176" y="167"/>
                    <a:pt x="176" y="174"/>
                  </a:cubicBezTo>
                  <a:cubicBezTo>
                    <a:pt x="176" y="174"/>
                    <a:pt x="177" y="175"/>
                    <a:pt x="177" y="176"/>
                  </a:cubicBezTo>
                  <a:cubicBezTo>
                    <a:pt x="173" y="175"/>
                    <a:pt x="167" y="174"/>
                    <a:pt x="165" y="172"/>
                  </a:cubicBezTo>
                  <a:cubicBezTo>
                    <a:pt x="158" y="165"/>
                    <a:pt x="158" y="149"/>
                    <a:pt x="145" y="149"/>
                  </a:cubicBezTo>
                  <a:cubicBezTo>
                    <a:pt x="140" y="149"/>
                    <a:pt x="141" y="155"/>
                    <a:pt x="137" y="155"/>
                  </a:cubicBezTo>
                  <a:cubicBezTo>
                    <a:pt x="132" y="155"/>
                    <a:pt x="129" y="147"/>
                    <a:pt x="127" y="144"/>
                  </a:cubicBezTo>
                  <a:cubicBezTo>
                    <a:pt x="123" y="138"/>
                    <a:pt x="119" y="137"/>
                    <a:pt x="111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49" y="129"/>
                    <a:pt x="49" y="129"/>
                    <a:pt x="49" y="129"/>
                  </a:cubicBezTo>
                  <a:cubicBezTo>
                    <a:pt x="46" y="123"/>
                    <a:pt x="34" y="118"/>
                    <a:pt x="26" y="115"/>
                  </a:cubicBezTo>
                  <a:cubicBezTo>
                    <a:pt x="24" y="114"/>
                    <a:pt x="25" y="111"/>
                    <a:pt x="24" y="110"/>
                  </a:cubicBezTo>
                  <a:cubicBezTo>
                    <a:pt x="21" y="102"/>
                    <a:pt x="15" y="99"/>
                    <a:pt x="16" y="90"/>
                  </a:cubicBezTo>
                  <a:cubicBezTo>
                    <a:pt x="11" y="89"/>
                    <a:pt x="6" y="79"/>
                    <a:pt x="2" y="72"/>
                  </a:cubicBezTo>
                  <a:cubicBezTo>
                    <a:pt x="1" y="70"/>
                    <a:pt x="3" y="69"/>
                    <a:pt x="5" y="68"/>
                  </a:cubicBezTo>
                  <a:cubicBezTo>
                    <a:pt x="2" y="63"/>
                    <a:pt x="4" y="55"/>
                    <a:pt x="2" y="49"/>
                  </a:cubicBezTo>
                  <a:cubicBezTo>
                    <a:pt x="0" y="43"/>
                    <a:pt x="6" y="31"/>
                    <a:pt x="6" y="24"/>
                  </a:cubicBezTo>
                  <a:cubicBezTo>
                    <a:pt x="6" y="19"/>
                    <a:pt x="0" y="16"/>
                    <a:pt x="0" y="12"/>
                  </a:cubicBezTo>
                  <a:cubicBezTo>
                    <a:pt x="0" y="10"/>
                    <a:pt x="3" y="10"/>
                    <a:pt x="4" y="10"/>
                  </a:cubicBezTo>
                  <a:cubicBezTo>
                    <a:pt x="7" y="10"/>
                    <a:pt x="9" y="12"/>
                    <a:pt x="10" y="14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5"/>
                    <a:pt x="12" y="5"/>
                    <a:pt x="11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5" y="2"/>
                    <a:pt x="195" y="4"/>
                    <a:pt x="198" y="5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14" y="10"/>
                    <a:pt x="219" y="10"/>
                    <a:pt x="228" y="10"/>
                  </a:cubicBezTo>
                  <a:cubicBezTo>
                    <a:pt x="222" y="14"/>
                    <a:pt x="215" y="16"/>
                    <a:pt x="210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5" y="22"/>
                    <a:pt x="216" y="21"/>
                    <a:pt x="218" y="21"/>
                  </a:cubicBezTo>
                  <a:cubicBezTo>
                    <a:pt x="218" y="23"/>
                    <a:pt x="219" y="24"/>
                    <a:pt x="221" y="24"/>
                  </a:cubicBezTo>
                  <a:cubicBezTo>
                    <a:pt x="225" y="24"/>
                    <a:pt x="225" y="21"/>
                    <a:pt x="227" y="21"/>
                  </a:cubicBezTo>
                  <a:cubicBezTo>
                    <a:pt x="230" y="21"/>
                    <a:pt x="234" y="16"/>
                    <a:pt x="237" y="16"/>
                  </a:cubicBezTo>
                  <a:cubicBezTo>
                    <a:pt x="237" y="19"/>
                    <a:pt x="236" y="19"/>
                    <a:pt x="235" y="21"/>
                  </a:cubicBezTo>
                  <a:cubicBezTo>
                    <a:pt x="239" y="21"/>
                    <a:pt x="239" y="21"/>
                    <a:pt x="239" y="21"/>
                  </a:cubicBezTo>
                  <a:cubicBezTo>
                    <a:pt x="239" y="23"/>
                    <a:pt x="241" y="24"/>
                    <a:pt x="243" y="24"/>
                  </a:cubicBezTo>
                  <a:cubicBezTo>
                    <a:pt x="246" y="24"/>
                    <a:pt x="247" y="22"/>
                    <a:pt x="249" y="22"/>
                  </a:cubicBezTo>
                  <a:cubicBezTo>
                    <a:pt x="255" y="22"/>
                    <a:pt x="257" y="25"/>
                    <a:pt x="262" y="25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59" y="29"/>
                    <a:pt x="254" y="27"/>
                    <a:pt x="252" y="27"/>
                  </a:cubicBezTo>
                  <a:cubicBezTo>
                    <a:pt x="247" y="27"/>
                    <a:pt x="238" y="34"/>
                    <a:pt x="238" y="38"/>
                  </a:cubicBezTo>
                  <a:cubicBezTo>
                    <a:pt x="240" y="37"/>
                    <a:pt x="241" y="35"/>
                    <a:pt x="243" y="35"/>
                  </a:cubicBezTo>
                  <a:cubicBezTo>
                    <a:pt x="239" y="40"/>
                    <a:pt x="237" y="52"/>
                    <a:pt x="237" y="58"/>
                  </a:cubicBezTo>
                  <a:cubicBezTo>
                    <a:pt x="237" y="60"/>
                    <a:pt x="240" y="62"/>
                    <a:pt x="243" y="62"/>
                  </a:cubicBezTo>
                  <a:cubicBezTo>
                    <a:pt x="246" y="62"/>
                    <a:pt x="247" y="55"/>
                    <a:pt x="247" y="52"/>
                  </a:cubicBezTo>
                  <a:cubicBezTo>
                    <a:pt x="247" y="50"/>
                    <a:pt x="247" y="45"/>
                    <a:pt x="247" y="45"/>
                  </a:cubicBezTo>
                  <a:cubicBezTo>
                    <a:pt x="247" y="42"/>
                    <a:pt x="247" y="35"/>
                    <a:pt x="250" y="35"/>
                  </a:cubicBezTo>
                  <a:cubicBezTo>
                    <a:pt x="258" y="35"/>
                    <a:pt x="254" y="29"/>
                    <a:pt x="258" y="29"/>
                  </a:cubicBezTo>
                  <a:cubicBezTo>
                    <a:pt x="260" y="29"/>
                    <a:pt x="268" y="33"/>
                    <a:pt x="268" y="36"/>
                  </a:cubicBezTo>
                  <a:cubicBezTo>
                    <a:pt x="268" y="39"/>
                    <a:pt x="266" y="41"/>
                    <a:pt x="265" y="44"/>
                  </a:cubicBezTo>
                  <a:cubicBezTo>
                    <a:pt x="268" y="44"/>
                    <a:pt x="268" y="43"/>
                    <a:pt x="270" y="43"/>
                  </a:cubicBezTo>
                  <a:cubicBezTo>
                    <a:pt x="271" y="46"/>
                    <a:pt x="271" y="48"/>
                    <a:pt x="273" y="50"/>
                  </a:cubicBezTo>
                  <a:cubicBezTo>
                    <a:pt x="270" y="53"/>
                    <a:pt x="268" y="54"/>
                    <a:pt x="268" y="58"/>
                  </a:cubicBezTo>
                  <a:cubicBezTo>
                    <a:pt x="268" y="60"/>
                    <a:pt x="269" y="63"/>
                    <a:pt x="271" y="63"/>
                  </a:cubicBezTo>
                  <a:cubicBezTo>
                    <a:pt x="277" y="63"/>
                    <a:pt x="288" y="58"/>
                    <a:pt x="292" y="55"/>
                  </a:cubicBezTo>
                  <a:cubicBezTo>
                    <a:pt x="292" y="53"/>
                    <a:pt x="291" y="51"/>
                    <a:pt x="290" y="50"/>
                  </a:cubicBezTo>
                  <a:cubicBezTo>
                    <a:pt x="292" y="50"/>
                    <a:pt x="292" y="50"/>
                    <a:pt x="293" y="50"/>
                  </a:cubicBezTo>
                  <a:cubicBezTo>
                    <a:pt x="299" y="50"/>
                    <a:pt x="314" y="52"/>
                    <a:pt x="314" y="43"/>
                  </a:cubicBezTo>
                  <a:cubicBezTo>
                    <a:pt x="314" y="43"/>
                    <a:pt x="323" y="35"/>
                    <a:pt x="324" y="34"/>
                  </a:cubicBezTo>
                  <a:cubicBezTo>
                    <a:pt x="325" y="33"/>
                    <a:pt x="331" y="33"/>
                    <a:pt x="336" y="33"/>
                  </a:cubicBezTo>
                  <a:cubicBezTo>
                    <a:pt x="338" y="33"/>
                    <a:pt x="340" y="33"/>
                    <a:pt x="342" y="33"/>
                  </a:cubicBezTo>
                  <a:cubicBezTo>
                    <a:pt x="344" y="33"/>
                    <a:pt x="346" y="32"/>
                    <a:pt x="347" y="32"/>
                  </a:cubicBezTo>
                  <a:cubicBezTo>
                    <a:pt x="350" y="32"/>
                    <a:pt x="349" y="31"/>
                    <a:pt x="350" y="30"/>
                  </a:cubicBezTo>
                  <a:cubicBezTo>
                    <a:pt x="354" y="26"/>
                    <a:pt x="354" y="18"/>
                    <a:pt x="360" y="14"/>
                  </a:cubicBezTo>
                  <a:cubicBezTo>
                    <a:pt x="362" y="18"/>
                    <a:pt x="366" y="13"/>
                    <a:pt x="368" y="16"/>
                  </a:cubicBezTo>
                  <a:cubicBezTo>
                    <a:pt x="372" y="22"/>
                    <a:pt x="369" y="32"/>
                    <a:pt x="373" y="37"/>
                  </a:cubicBezTo>
                  <a:cubicBezTo>
                    <a:pt x="372" y="40"/>
                    <a:pt x="369" y="41"/>
                    <a:pt x="366" y="41"/>
                  </a:cubicBezTo>
                  <a:cubicBezTo>
                    <a:pt x="363" y="41"/>
                    <a:pt x="363" y="40"/>
                    <a:pt x="361" y="41"/>
                  </a:cubicBezTo>
                  <a:cubicBezTo>
                    <a:pt x="357" y="45"/>
                    <a:pt x="350" y="47"/>
                    <a:pt x="350" y="56"/>
                  </a:cubicBezTo>
                  <a:cubicBezTo>
                    <a:pt x="350" y="56"/>
                    <a:pt x="350" y="58"/>
                    <a:pt x="350" y="58"/>
                  </a:cubicBezTo>
                  <a:cubicBezTo>
                    <a:pt x="350" y="59"/>
                    <a:pt x="351" y="62"/>
                    <a:pt x="353" y="62"/>
                  </a:cubicBezTo>
                  <a:cubicBezTo>
                    <a:pt x="353" y="62"/>
                    <a:pt x="355" y="60"/>
                    <a:pt x="355" y="60"/>
                  </a:cubicBezTo>
                  <a:cubicBezTo>
                    <a:pt x="355" y="62"/>
                    <a:pt x="355" y="62"/>
                    <a:pt x="355" y="62"/>
                  </a:cubicBezTo>
                  <a:cubicBezTo>
                    <a:pt x="352" y="63"/>
                    <a:pt x="349" y="63"/>
                    <a:pt x="348" y="63"/>
                  </a:cubicBezTo>
                  <a:cubicBezTo>
                    <a:pt x="343" y="66"/>
                    <a:pt x="335" y="65"/>
                    <a:pt x="331" y="68"/>
                  </a:cubicBezTo>
                  <a:cubicBezTo>
                    <a:pt x="333" y="68"/>
                    <a:pt x="333" y="68"/>
                    <a:pt x="333" y="68"/>
                  </a:cubicBezTo>
                  <a:cubicBezTo>
                    <a:pt x="335" y="68"/>
                    <a:pt x="337" y="66"/>
                    <a:pt x="339" y="68"/>
                  </a:cubicBezTo>
                  <a:cubicBezTo>
                    <a:pt x="336" y="69"/>
                    <a:pt x="333" y="69"/>
                    <a:pt x="330" y="69"/>
                  </a:cubicBezTo>
                  <a:cubicBezTo>
                    <a:pt x="330" y="69"/>
                    <a:pt x="329" y="68"/>
                    <a:pt x="328" y="68"/>
                  </a:cubicBezTo>
                  <a:cubicBezTo>
                    <a:pt x="328" y="69"/>
                    <a:pt x="327" y="69"/>
                    <a:pt x="327" y="70"/>
                  </a:cubicBezTo>
                  <a:cubicBezTo>
                    <a:pt x="327" y="71"/>
                    <a:pt x="329" y="73"/>
                    <a:pt x="329" y="73"/>
                  </a:cubicBezTo>
                  <a:cubicBezTo>
                    <a:pt x="328" y="75"/>
                    <a:pt x="324" y="82"/>
                    <a:pt x="323" y="82"/>
                  </a:cubicBezTo>
                  <a:cubicBezTo>
                    <a:pt x="322" y="82"/>
                    <a:pt x="321" y="81"/>
                    <a:pt x="321" y="81"/>
                  </a:cubicBezTo>
                  <a:cubicBezTo>
                    <a:pt x="320" y="82"/>
                    <a:pt x="320" y="82"/>
                    <a:pt x="320" y="82"/>
                  </a:cubicBezTo>
                  <a:cubicBezTo>
                    <a:pt x="320" y="84"/>
                    <a:pt x="322" y="84"/>
                    <a:pt x="322" y="86"/>
                  </a:cubicBezTo>
                  <a:cubicBezTo>
                    <a:pt x="322" y="87"/>
                    <a:pt x="317" y="95"/>
                    <a:pt x="317" y="95"/>
                  </a:cubicBezTo>
                  <a:cubicBezTo>
                    <a:pt x="316" y="95"/>
                    <a:pt x="316" y="94"/>
                    <a:pt x="316" y="94"/>
                  </a:cubicBezTo>
                  <a:cubicBezTo>
                    <a:pt x="316" y="93"/>
                    <a:pt x="316" y="92"/>
                    <a:pt x="316" y="92"/>
                  </a:cubicBezTo>
                  <a:cubicBezTo>
                    <a:pt x="316" y="90"/>
                    <a:pt x="314" y="86"/>
                    <a:pt x="313" y="84"/>
                  </a:cubicBezTo>
                  <a:cubicBezTo>
                    <a:pt x="313" y="85"/>
                    <a:pt x="313" y="87"/>
                    <a:pt x="313" y="87"/>
                  </a:cubicBezTo>
                  <a:cubicBezTo>
                    <a:pt x="313" y="89"/>
                    <a:pt x="314" y="93"/>
                    <a:pt x="314" y="95"/>
                  </a:cubicBezTo>
                  <a:cubicBezTo>
                    <a:pt x="314" y="97"/>
                    <a:pt x="313" y="97"/>
                    <a:pt x="314" y="98"/>
                  </a:cubicBezTo>
                  <a:cubicBezTo>
                    <a:pt x="315" y="98"/>
                    <a:pt x="315" y="98"/>
                    <a:pt x="316" y="98"/>
                  </a:cubicBezTo>
                  <a:cubicBezTo>
                    <a:pt x="316" y="99"/>
                    <a:pt x="316" y="100"/>
                    <a:pt x="316" y="101"/>
                  </a:cubicBezTo>
                  <a:cubicBezTo>
                    <a:pt x="316" y="102"/>
                    <a:pt x="314" y="103"/>
                    <a:pt x="313" y="103"/>
                  </a:cubicBezTo>
                  <a:cubicBezTo>
                    <a:pt x="314" y="105"/>
                    <a:pt x="315" y="105"/>
                    <a:pt x="316" y="105"/>
                  </a:cubicBezTo>
                  <a:cubicBezTo>
                    <a:pt x="315" y="108"/>
                    <a:pt x="314" y="108"/>
                    <a:pt x="312" y="108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15" y="111"/>
                    <a:pt x="315" y="111"/>
                    <a:pt x="315" y="111"/>
                  </a:cubicBezTo>
                  <a:cubicBezTo>
                    <a:pt x="314" y="112"/>
                    <a:pt x="314" y="113"/>
                    <a:pt x="312" y="114"/>
                  </a:cubicBezTo>
                  <a:cubicBezTo>
                    <a:pt x="310" y="114"/>
                    <a:pt x="308" y="116"/>
                    <a:pt x="307" y="116"/>
                  </a:cubicBezTo>
                  <a:cubicBezTo>
                    <a:pt x="304" y="117"/>
                    <a:pt x="304" y="118"/>
                    <a:pt x="303" y="119"/>
                  </a:cubicBezTo>
                  <a:lnTo>
                    <a:pt x="303" y="12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290"/>
            <p:cNvSpPr>
              <a:spLocks/>
            </p:cNvSpPr>
            <p:nvPr/>
          </p:nvSpPr>
          <p:spPr bwMode="auto">
            <a:xfrm>
              <a:off x="2325688" y="2446145"/>
              <a:ext cx="2065337" cy="1068388"/>
            </a:xfrm>
            <a:custGeom>
              <a:avLst/>
              <a:gdLst>
                <a:gd name="T0" fmla="*/ 488 w 550"/>
                <a:gd name="T1" fmla="*/ 258 h 284"/>
                <a:gd name="T2" fmla="*/ 488 w 550"/>
                <a:gd name="T3" fmla="*/ 271 h 284"/>
                <a:gd name="T4" fmla="*/ 490 w 550"/>
                <a:gd name="T5" fmla="*/ 241 h 284"/>
                <a:gd name="T6" fmla="*/ 485 w 550"/>
                <a:gd name="T7" fmla="*/ 224 h 284"/>
                <a:gd name="T8" fmla="*/ 504 w 550"/>
                <a:gd name="T9" fmla="*/ 215 h 284"/>
                <a:gd name="T10" fmla="*/ 544 w 550"/>
                <a:gd name="T11" fmla="*/ 183 h 284"/>
                <a:gd name="T12" fmla="*/ 539 w 550"/>
                <a:gd name="T13" fmla="*/ 178 h 284"/>
                <a:gd name="T14" fmla="*/ 509 w 550"/>
                <a:gd name="T15" fmla="*/ 160 h 284"/>
                <a:gd name="T16" fmla="*/ 495 w 550"/>
                <a:gd name="T17" fmla="*/ 127 h 284"/>
                <a:gd name="T18" fmla="*/ 466 w 550"/>
                <a:gd name="T19" fmla="*/ 138 h 284"/>
                <a:gd name="T20" fmla="*/ 426 w 550"/>
                <a:gd name="T21" fmla="*/ 105 h 284"/>
                <a:gd name="T22" fmla="*/ 408 w 550"/>
                <a:gd name="T23" fmla="*/ 127 h 284"/>
                <a:gd name="T24" fmla="*/ 402 w 550"/>
                <a:gd name="T25" fmla="*/ 199 h 284"/>
                <a:gd name="T26" fmla="*/ 373 w 550"/>
                <a:gd name="T27" fmla="*/ 172 h 284"/>
                <a:gd name="T28" fmla="*/ 311 w 550"/>
                <a:gd name="T29" fmla="*/ 157 h 284"/>
                <a:gd name="T30" fmla="*/ 305 w 550"/>
                <a:gd name="T31" fmla="*/ 112 h 284"/>
                <a:gd name="T32" fmla="*/ 325 w 550"/>
                <a:gd name="T33" fmla="*/ 92 h 284"/>
                <a:gd name="T34" fmla="*/ 347 w 550"/>
                <a:gd name="T35" fmla="*/ 75 h 284"/>
                <a:gd name="T36" fmla="*/ 352 w 550"/>
                <a:gd name="T37" fmla="*/ 65 h 284"/>
                <a:gd name="T38" fmla="*/ 371 w 550"/>
                <a:gd name="T39" fmla="*/ 62 h 284"/>
                <a:gd name="T40" fmla="*/ 383 w 550"/>
                <a:gd name="T41" fmla="*/ 31 h 284"/>
                <a:gd name="T42" fmla="*/ 360 w 550"/>
                <a:gd name="T43" fmla="*/ 35 h 284"/>
                <a:gd name="T44" fmla="*/ 341 w 550"/>
                <a:gd name="T45" fmla="*/ 38 h 284"/>
                <a:gd name="T46" fmla="*/ 321 w 550"/>
                <a:gd name="T47" fmla="*/ 29 h 284"/>
                <a:gd name="T48" fmla="*/ 294 w 550"/>
                <a:gd name="T49" fmla="*/ 0 h 284"/>
                <a:gd name="T50" fmla="*/ 285 w 550"/>
                <a:gd name="T51" fmla="*/ 20 h 284"/>
                <a:gd name="T52" fmla="*/ 291 w 550"/>
                <a:gd name="T53" fmla="*/ 51 h 284"/>
                <a:gd name="T54" fmla="*/ 252 w 550"/>
                <a:gd name="T55" fmla="*/ 47 h 284"/>
                <a:gd name="T56" fmla="*/ 220 w 550"/>
                <a:gd name="T57" fmla="*/ 39 h 284"/>
                <a:gd name="T58" fmla="*/ 198 w 550"/>
                <a:gd name="T59" fmla="*/ 46 h 284"/>
                <a:gd name="T60" fmla="*/ 171 w 550"/>
                <a:gd name="T61" fmla="*/ 42 h 284"/>
                <a:gd name="T62" fmla="*/ 103 w 550"/>
                <a:gd name="T63" fmla="*/ 22 h 284"/>
                <a:gd name="T64" fmla="*/ 71 w 550"/>
                <a:gd name="T65" fmla="*/ 21 h 284"/>
                <a:gd name="T66" fmla="*/ 31 w 550"/>
                <a:gd name="T67" fmla="*/ 36 h 284"/>
                <a:gd name="T68" fmla="*/ 0 w 550"/>
                <a:gd name="T69" fmla="*/ 124 h 284"/>
                <a:gd name="T70" fmla="*/ 34 w 550"/>
                <a:gd name="T71" fmla="*/ 130 h 284"/>
                <a:gd name="T72" fmla="*/ 63 w 550"/>
                <a:gd name="T73" fmla="*/ 163 h 284"/>
                <a:gd name="T74" fmla="*/ 70 w 550"/>
                <a:gd name="T75" fmla="*/ 188 h 284"/>
                <a:gd name="T76" fmla="*/ 93 w 550"/>
                <a:gd name="T77" fmla="*/ 213 h 284"/>
                <a:gd name="T78" fmla="*/ 115 w 550"/>
                <a:gd name="T79" fmla="*/ 226 h 284"/>
                <a:gd name="T80" fmla="*/ 313 w 550"/>
                <a:gd name="T81" fmla="*/ 229 h 284"/>
                <a:gd name="T82" fmla="*/ 347 w 550"/>
                <a:gd name="T83" fmla="*/ 233 h 284"/>
                <a:gd name="T84" fmla="*/ 362 w 550"/>
                <a:gd name="T85" fmla="*/ 245 h 284"/>
                <a:gd name="T86" fmla="*/ 390 w 550"/>
                <a:gd name="T87" fmla="*/ 263 h 284"/>
                <a:gd name="T88" fmla="*/ 376 w 550"/>
                <a:gd name="T89" fmla="*/ 284 h 284"/>
                <a:gd name="T90" fmla="*/ 396 w 550"/>
                <a:gd name="T91" fmla="*/ 279 h 284"/>
                <a:gd name="T92" fmla="*/ 418 w 550"/>
                <a:gd name="T93" fmla="*/ 267 h 284"/>
                <a:gd name="T94" fmla="*/ 451 w 550"/>
                <a:gd name="T95" fmla="*/ 256 h 284"/>
                <a:gd name="T96" fmla="*/ 476 w 550"/>
                <a:gd name="T97" fmla="*/ 26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0" h="284">
                  <a:moveTo>
                    <a:pt x="476" y="259"/>
                  </a:moveTo>
                  <a:cubicBezTo>
                    <a:pt x="476" y="258"/>
                    <a:pt x="476" y="258"/>
                    <a:pt x="476" y="258"/>
                  </a:cubicBezTo>
                  <a:cubicBezTo>
                    <a:pt x="477" y="258"/>
                    <a:pt x="478" y="258"/>
                    <a:pt x="478" y="258"/>
                  </a:cubicBezTo>
                  <a:cubicBezTo>
                    <a:pt x="480" y="258"/>
                    <a:pt x="485" y="259"/>
                    <a:pt x="488" y="258"/>
                  </a:cubicBezTo>
                  <a:cubicBezTo>
                    <a:pt x="490" y="256"/>
                    <a:pt x="490" y="253"/>
                    <a:pt x="493" y="253"/>
                  </a:cubicBezTo>
                  <a:cubicBezTo>
                    <a:pt x="493" y="256"/>
                    <a:pt x="493" y="257"/>
                    <a:pt x="496" y="257"/>
                  </a:cubicBezTo>
                  <a:cubicBezTo>
                    <a:pt x="491" y="257"/>
                    <a:pt x="483" y="261"/>
                    <a:pt x="483" y="266"/>
                  </a:cubicBezTo>
                  <a:cubicBezTo>
                    <a:pt x="483" y="268"/>
                    <a:pt x="486" y="271"/>
                    <a:pt x="488" y="271"/>
                  </a:cubicBezTo>
                  <a:cubicBezTo>
                    <a:pt x="489" y="271"/>
                    <a:pt x="494" y="265"/>
                    <a:pt x="498" y="264"/>
                  </a:cubicBezTo>
                  <a:cubicBezTo>
                    <a:pt x="499" y="264"/>
                    <a:pt x="515" y="258"/>
                    <a:pt x="515" y="256"/>
                  </a:cubicBezTo>
                  <a:cubicBezTo>
                    <a:pt x="515" y="253"/>
                    <a:pt x="509" y="253"/>
                    <a:pt x="507" y="253"/>
                  </a:cubicBezTo>
                  <a:cubicBezTo>
                    <a:pt x="501" y="253"/>
                    <a:pt x="490" y="247"/>
                    <a:pt x="490" y="241"/>
                  </a:cubicBezTo>
                  <a:cubicBezTo>
                    <a:pt x="490" y="240"/>
                    <a:pt x="492" y="238"/>
                    <a:pt x="493" y="236"/>
                  </a:cubicBezTo>
                  <a:cubicBezTo>
                    <a:pt x="492" y="236"/>
                    <a:pt x="489" y="235"/>
                    <a:pt x="487" y="235"/>
                  </a:cubicBezTo>
                  <a:cubicBezTo>
                    <a:pt x="488" y="233"/>
                    <a:pt x="497" y="232"/>
                    <a:pt x="497" y="228"/>
                  </a:cubicBezTo>
                  <a:cubicBezTo>
                    <a:pt x="497" y="223"/>
                    <a:pt x="490" y="224"/>
                    <a:pt x="485" y="224"/>
                  </a:cubicBezTo>
                  <a:cubicBezTo>
                    <a:pt x="475" y="224"/>
                    <a:pt x="470" y="231"/>
                    <a:pt x="464" y="232"/>
                  </a:cubicBezTo>
                  <a:cubicBezTo>
                    <a:pt x="466" y="226"/>
                    <a:pt x="471" y="228"/>
                    <a:pt x="476" y="223"/>
                  </a:cubicBezTo>
                  <a:cubicBezTo>
                    <a:pt x="479" y="220"/>
                    <a:pt x="477" y="218"/>
                    <a:pt x="482" y="216"/>
                  </a:cubicBezTo>
                  <a:cubicBezTo>
                    <a:pt x="490" y="214"/>
                    <a:pt x="495" y="215"/>
                    <a:pt x="504" y="215"/>
                  </a:cubicBezTo>
                  <a:cubicBezTo>
                    <a:pt x="515" y="215"/>
                    <a:pt x="522" y="219"/>
                    <a:pt x="528" y="210"/>
                  </a:cubicBezTo>
                  <a:cubicBezTo>
                    <a:pt x="532" y="206"/>
                    <a:pt x="550" y="205"/>
                    <a:pt x="550" y="198"/>
                  </a:cubicBezTo>
                  <a:cubicBezTo>
                    <a:pt x="550" y="192"/>
                    <a:pt x="548" y="190"/>
                    <a:pt x="546" y="187"/>
                  </a:cubicBezTo>
                  <a:cubicBezTo>
                    <a:pt x="544" y="187"/>
                    <a:pt x="547" y="185"/>
                    <a:pt x="544" y="183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39" y="184"/>
                    <a:pt x="528" y="187"/>
                    <a:pt x="523" y="187"/>
                  </a:cubicBezTo>
                  <a:cubicBezTo>
                    <a:pt x="522" y="187"/>
                    <a:pt x="521" y="187"/>
                    <a:pt x="520" y="187"/>
                  </a:cubicBezTo>
                  <a:cubicBezTo>
                    <a:pt x="525" y="184"/>
                    <a:pt x="538" y="182"/>
                    <a:pt x="539" y="178"/>
                  </a:cubicBezTo>
                  <a:cubicBezTo>
                    <a:pt x="539" y="177"/>
                    <a:pt x="537" y="177"/>
                    <a:pt x="537" y="175"/>
                  </a:cubicBezTo>
                  <a:cubicBezTo>
                    <a:pt x="531" y="176"/>
                    <a:pt x="520" y="174"/>
                    <a:pt x="520" y="166"/>
                  </a:cubicBezTo>
                  <a:cubicBezTo>
                    <a:pt x="520" y="165"/>
                    <a:pt x="520" y="165"/>
                    <a:pt x="520" y="165"/>
                  </a:cubicBezTo>
                  <a:cubicBezTo>
                    <a:pt x="515" y="165"/>
                    <a:pt x="512" y="162"/>
                    <a:pt x="509" y="160"/>
                  </a:cubicBezTo>
                  <a:cubicBezTo>
                    <a:pt x="510" y="159"/>
                    <a:pt x="512" y="158"/>
                    <a:pt x="512" y="156"/>
                  </a:cubicBezTo>
                  <a:cubicBezTo>
                    <a:pt x="512" y="153"/>
                    <a:pt x="510" y="152"/>
                    <a:pt x="511" y="149"/>
                  </a:cubicBezTo>
                  <a:cubicBezTo>
                    <a:pt x="509" y="149"/>
                    <a:pt x="501" y="144"/>
                    <a:pt x="503" y="140"/>
                  </a:cubicBezTo>
                  <a:cubicBezTo>
                    <a:pt x="506" y="135"/>
                    <a:pt x="496" y="133"/>
                    <a:pt x="495" y="127"/>
                  </a:cubicBezTo>
                  <a:cubicBezTo>
                    <a:pt x="495" y="127"/>
                    <a:pt x="493" y="125"/>
                    <a:pt x="492" y="124"/>
                  </a:cubicBezTo>
                  <a:cubicBezTo>
                    <a:pt x="490" y="126"/>
                    <a:pt x="486" y="128"/>
                    <a:pt x="486" y="131"/>
                  </a:cubicBezTo>
                  <a:cubicBezTo>
                    <a:pt x="486" y="134"/>
                    <a:pt x="479" y="143"/>
                    <a:pt x="473" y="143"/>
                  </a:cubicBezTo>
                  <a:cubicBezTo>
                    <a:pt x="469" y="143"/>
                    <a:pt x="469" y="138"/>
                    <a:pt x="466" y="138"/>
                  </a:cubicBezTo>
                  <a:cubicBezTo>
                    <a:pt x="462" y="138"/>
                    <a:pt x="461" y="126"/>
                    <a:pt x="460" y="122"/>
                  </a:cubicBezTo>
                  <a:cubicBezTo>
                    <a:pt x="459" y="115"/>
                    <a:pt x="447" y="120"/>
                    <a:pt x="447" y="112"/>
                  </a:cubicBezTo>
                  <a:cubicBezTo>
                    <a:pt x="440" y="111"/>
                    <a:pt x="439" y="103"/>
                    <a:pt x="433" y="103"/>
                  </a:cubicBezTo>
                  <a:cubicBezTo>
                    <a:pt x="430" y="103"/>
                    <a:pt x="430" y="105"/>
                    <a:pt x="426" y="105"/>
                  </a:cubicBezTo>
                  <a:cubicBezTo>
                    <a:pt x="420" y="105"/>
                    <a:pt x="416" y="101"/>
                    <a:pt x="409" y="101"/>
                  </a:cubicBezTo>
                  <a:cubicBezTo>
                    <a:pt x="406" y="101"/>
                    <a:pt x="403" y="103"/>
                    <a:pt x="403" y="107"/>
                  </a:cubicBezTo>
                  <a:cubicBezTo>
                    <a:pt x="403" y="109"/>
                    <a:pt x="411" y="113"/>
                    <a:pt x="403" y="117"/>
                  </a:cubicBezTo>
                  <a:cubicBezTo>
                    <a:pt x="400" y="119"/>
                    <a:pt x="407" y="124"/>
                    <a:pt x="408" y="127"/>
                  </a:cubicBezTo>
                  <a:cubicBezTo>
                    <a:pt x="409" y="134"/>
                    <a:pt x="402" y="136"/>
                    <a:pt x="399" y="137"/>
                  </a:cubicBezTo>
                  <a:cubicBezTo>
                    <a:pt x="404" y="146"/>
                    <a:pt x="412" y="149"/>
                    <a:pt x="412" y="164"/>
                  </a:cubicBezTo>
                  <a:cubicBezTo>
                    <a:pt x="412" y="168"/>
                    <a:pt x="399" y="178"/>
                    <a:pt x="394" y="179"/>
                  </a:cubicBezTo>
                  <a:cubicBezTo>
                    <a:pt x="402" y="183"/>
                    <a:pt x="399" y="195"/>
                    <a:pt x="402" y="199"/>
                  </a:cubicBezTo>
                  <a:cubicBezTo>
                    <a:pt x="401" y="200"/>
                    <a:pt x="398" y="202"/>
                    <a:pt x="398" y="204"/>
                  </a:cubicBezTo>
                  <a:cubicBezTo>
                    <a:pt x="395" y="204"/>
                    <a:pt x="393" y="209"/>
                    <a:pt x="391" y="207"/>
                  </a:cubicBezTo>
                  <a:cubicBezTo>
                    <a:pt x="386" y="203"/>
                    <a:pt x="378" y="196"/>
                    <a:pt x="378" y="189"/>
                  </a:cubicBezTo>
                  <a:cubicBezTo>
                    <a:pt x="378" y="182"/>
                    <a:pt x="379" y="176"/>
                    <a:pt x="373" y="172"/>
                  </a:cubicBezTo>
                  <a:cubicBezTo>
                    <a:pt x="358" y="172"/>
                    <a:pt x="358" y="172"/>
                    <a:pt x="358" y="172"/>
                  </a:cubicBezTo>
                  <a:cubicBezTo>
                    <a:pt x="349" y="166"/>
                    <a:pt x="340" y="162"/>
                    <a:pt x="330" y="158"/>
                  </a:cubicBezTo>
                  <a:cubicBezTo>
                    <a:pt x="328" y="158"/>
                    <a:pt x="323" y="154"/>
                    <a:pt x="320" y="154"/>
                  </a:cubicBezTo>
                  <a:cubicBezTo>
                    <a:pt x="316" y="154"/>
                    <a:pt x="315" y="157"/>
                    <a:pt x="311" y="157"/>
                  </a:cubicBezTo>
                  <a:cubicBezTo>
                    <a:pt x="311" y="152"/>
                    <a:pt x="308" y="139"/>
                    <a:pt x="303" y="139"/>
                  </a:cubicBezTo>
                  <a:cubicBezTo>
                    <a:pt x="300" y="139"/>
                    <a:pt x="299" y="141"/>
                    <a:pt x="297" y="141"/>
                  </a:cubicBezTo>
                  <a:cubicBezTo>
                    <a:pt x="298" y="139"/>
                    <a:pt x="297" y="138"/>
                    <a:pt x="297" y="131"/>
                  </a:cubicBezTo>
                  <a:cubicBezTo>
                    <a:pt x="297" y="122"/>
                    <a:pt x="300" y="117"/>
                    <a:pt x="305" y="112"/>
                  </a:cubicBezTo>
                  <a:cubicBezTo>
                    <a:pt x="307" y="110"/>
                    <a:pt x="311" y="101"/>
                    <a:pt x="313" y="100"/>
                  </a:cubicBezTo>
                  <a:cubicBezTo>
                    <a:pt x="316" y="99"/>
                    <a:pt x="323" y="101"/>
                    <a:pt x="323" y="96"/>
                  </a:cubicBezTo>
                  <a:cubicBezTo>
                    <a:pt x="323" y="92"/>
                    <a:pt x="314" y="92"/>
                    <a:pt x="311" y="90"/>
                  </a:cubicBezTo>
                  <a:cubicBezTo>
                    <a:pt x="313" y="91"/>
                    <a:pt x="307" y="86"/>
                    <a:pt x="325" y="92"/>
                  </a:cubicBezTo>
                  <a:cubicBezTo>
                    <a:pt x="330" y="93"/>
                    <a:pt x="327" y="87"/>
                    <a:pt x="330" y="87"/>
                  </a:cubicBezTo>
                  <a:cubicBezTo>
                    <a:pt x="330" y="87"/>
                    <a:pt x="332" y="87"/>
                    <a:pt x="335" y="87"/>
                  </a:cubicBezTo>
                  <a:cubicBezTo>
                    <a:pt x="340" y="87"/>
                    <a:pt x="343" y="81"/>
                    <a:pt x="347" y="79"/>
                  </a:cubicBezTo>
                  <a:cubicBezTo>
                    <a:pt x="347" y="75"/>
                    <a:pt x="347" y="75"/>
                    <a:pt x="347" y="75"/>
                  </a:cubicBezTo>
                  <a:cubicBezTo>
                    <a:pt x="339" y="73"/>
                    <a:pt x="331" y="75"/>
                    <a:pt x="328" y="68"/>
                  </a:cubicBezTo>
                  <a:cubicBezTo>
                    <a:pt x="328" y="68"/>
                    <a:pt x="330" y="68"/>
                    <a:pt x="332" y="68"/>
                  </a:cubicBezTo>
                  <a:cubicBezTo>
                    <a:pt x="335" y="70"/>
                    <a:pt x="338" y="73"/>
                    <a:pt x="342" y="73"/>
                  </a:cubicBezTo>
                  <a:cubicBezTo>
                    <a:pt x="346" y="73"/>
                    <a:pt x="352" y="68"/>
                    <a:pt x="352" y="65"/>
                  </a:cubicBezTo>
                  <a:cubicBezTo>
                    <a:pt x="352" y="65"/>
                    <a:pt x="349" y="61"/>
                    <a:pt x="351" y="61"/>
                  </a:cubicBezTo>
                  <a:cubicBezTo>
                    <a:pt x="356" y="61"/>
                    <a:pt x="357" y="65"/>
                    <a:pt x="361" y="65"/>
                  </a:cubicBezTo>
                  <a:cubicBezTo>
                    <a:pt x="363" y="65"/>
                    <a:pt x="364" y="63"/>
                    <a:pt x="368" y="63"/>
                  </a:cubicBezTo>
                  <a:cubicBezTo>
                    <a:pt x="367" y="62"/>
                    <a:pt x="368" y="58"/>
                    <a:pt x="371" y="62"/>
                  </a:cubicBezTo>
                  <a:cubicBezTo>
                    <a:pt x="372" y="64"/>
                    <a:pt x="384" y="54"/>
                    <a:pt x="384" y="51"/>
                  </a:cubicBezTo>
                  <a:cubicBezTo>
                    <a:pt x="384" y="49"/>
                    <a:pt x="379" y="47"/>
                    <a:pt x="379" y="46"/>
                  </a:cubicBezTo>
                  <a:cubicBezTo>
                    <a:pt x="379" y="44"/>
                    <a:pt x="376" y="41"/>
                    <a:pt x="383" y="37"/>
                  </a:cubicBezTo>
                  <a:cubicBezTo>
                    <a:pt x="384" y="35"/>
                    <a:pt x="383" y="35"/>
                    <a:pt x="383" y="31"/>
                  </a:cubicBezTo>
                  <a:cubicBezTo>
                    <a:pt x="376" y="31"/>
                    <a:pt x="377" y="26"/>
                    <a:pt x="368" y="26"/>
                  </a:cubicBezTo>
                  <a:cubicBezTo>
                    <a:pt x="366" y="26"/>
                    <a:pt x="364" y="24"/>
                    <a:pt x="362" y="24"/>
                  </a:cubicBezTo>
                  <a:cubicBezTo>
                    <a:pt x="360" y="24"/>
                    <a:pt x="357" y="26"/>
                    <a:pt x="357" y="29"/>
                  </a:cubicBezTo>
                  <a:cubicBezTo>
                    <a:pt x="357" y="32"/>
                    <a:pt x="360" y="33"/>
                    <a:pt x="360" y="35"/>
                  </a:cubicBezTo>
                  <a:cubicBezTo>
                    <a:pt x="360" y="37"/>
                    <a:pt x="355" y="37"/>
                    <a:pt x="354" y="39"/>
                  </a:cubicBezTo>
                  <a:cubicBezTo>
                    <a:pt x="352" y="43"/>
                    <a:pt x="353" y="46"/>
                    <a:pt x="349" y="50"/>
                  </a:cubicBezTo>
                  <a:cubicBezTo>
                    <a:pt x="344" y="57"/>
                    <a:pt x="337" y="46"/>
                    <a:pt x="337" y="44"/>
                  </a:cubicBezTo>
                  <a:cubicBezTo>
                    <a:pt x="337" y="41"/>
                    <a:pt x="341" y="42"/>
                    <a:pt x="341" y="38"/>
                  </a:cubicBezTo>
                  <a:cubicBezTo>
                    <a:pt x="341" y="37"/>
                    <a:pt x="335" y="30"/>
                    <a:pt x="333" y="30"/>
                  </a:cubicBezTo>
                  <a:cubicBezTo>
                    <a:pt x="326" y="30"/>
                    <a:pt x="331" y="40"/>
                    <a:pt x="324" y="40"/>
                  </a:cubicBezTo>
                  <a:cubicBezTo>
                    <a:pt x="324" y="36"/>
                    <a:pt x="323" y="34"/>
                    <a:pt x="319" y="31"/>
                  </a:cubicBezTo>
                  <a:cubicBezTo>
                    <a:pt x="319" y="30"/>
                    <a:pt x="320" y="29"/>
                    <a:pt x="321" y="29"/>
                  </a:cubicBezTo>
                  <a:cubicBezTo>
                    <a:pt x="317" y="26"/>
                    <a:pt x="312" y="29"/>
                    <a:pt x="310" y="25"/>
                  </a:cubicBezTo>
                  <a:cubicBezTo>
                    <a:pt x="311" y="24"/>
                    <a:pt x="315" y="23"/>
                    <a:pt x="315" y="20"/>
                  </a:cubicBezTo>
                  <a:cubicBezTo>
                    <a:pt x="315" y="15"/>
                    <a:pt x="309" y="16"/>
                    <a:pt x="308" y="12"/>
                  </a:cubicBezTo>
                  <a:cubicBezTo>
                    <a:pt x="308" y="5"/>
                    <a:pt x="303" y="1"/>
                    <a:pt x="294" y="0"/>
                  </a:cubicBezTo>
                  <a:cubicBezTo>
                    <a:pt x="290" y="0"/>
                    <a:pt x="292" y="3"/>
                    <a:pt x="292" y="5"/>
                  </a:cubicBezTo>
                  <a:cubicBezTo>
                    <a:pt x="289" y="6"/>
                    <a:pt x="286" y="5"/>
                    <a:pt x="286" y="9"/>
                  </a:cubicBezTo>
                  <a:cubicBezTo>
                    <a:pt x="286" y="11"/>
                    <a:pt x="288" y="12"/>
                    <a:pt x="288" y="14"/>
                  </a:cubicBezTo>
                  <a:cubicBezTo>
                    <a:pt x="288" y="17"/>
                    <a:pt x="285" y="17"/>
                    <a:pt x="285" y="20"/>
                  </a:cubicBezTo>
                  <a:cubicBezTo>
                    <a:pt x="285" y="27"/>
                    <a:pt x="300" y="23"/>
                    <a:pt x="300" y="30"/>
                  </a:cubicBezTo>
                  <a:cubicBezTo>
                    <a:pt x="300" y="32"/>
                    <a:pt x="298" y="37"/>
                    <a:pt x="298" y="37"/>
                  </a:cubicBezTo>
                  <a:cubicBezTo>
                    <a:pt x="300" y="36"/>
                    <a:pt x="301" y="36"/>
                    <a:pt x="303" y="35"/>
                  </a:cubicBezTo>
                  <a:cubicBezTo>
                    <a:pt x="306" y="44"/>
                    <a:pt x="291" y="40"/>
                    <a:pt x="291" y="51"/>
                  </a:cubicBezTo>
                  <a:cubicBezTo>
                    <a:pt x="284" y="53"/>
                    <a:pt x="289" y="45"/>
                    <a:pt x="288" y="43"/>
                  </a:cubicBezTo>
                  <a:cubicBezTo>
                    <a:pt x="287" y="42"/>
                    <a:pt x="281" y="40"/>
                    <a:pt x="277" y="40"/>
                  </a:cubicBezTo>
                  <a:cubicBezTo>
                    <a:pt x="273" y="40"/>
                    <a:pt x="272" y="43"/>
                    <a:pt x="272" y="47"/>
                  </a:cubicBezTo>
                  <a:cubicBezTo>
                    <a:pt x="268" y="47"/>
                    <a:pt x="265" y="47"/>
                    <a:pt x="252" y="47"/>
                  </a:cubicBezTo>
                  <a:cubicBezTo>
                    <a:pt x="240" y="47"/>
                    <a:pt x="226" y="43"/>
                    <a:pt x="223" y="34"/>
                  </a:cubicBezTo>
                  <a:cubicBezTo>
                    <a:pt x="219" y="35"/>
                    <a:pt x="205" y="35"/>
                    <a:pt x="205" y="40"/>
                  </a:cubicBezTo>
                  <a:cubicBezTo>
                    <a:pt x="205" y="42"/>
                    <a:pt x="206" y="43"/>
                    <a:pt x="208" y="43"/>
                  </a:cubicBezTo>
                  <a:cubicBezTo>
                    <a:pt x="212" y="43"/>
                    <a:pt x="218" y="41"/>
                    <a:pt x="220" y="39"/>
                  </a:cubicBezTo>
                  <a:cubicBezTo>
                    <a:pt x="221" y="46"/>
                    <a:pt x="210" y="40"/>
                    <a:pt x="210" y="48"/>
                  </a:cubicBezTo>
                  <a:cubicBezTo>
                    <a:pt x="210" y="50"/>
                    <a:pt x="212" y="55"/>
                    <a:pt x="211" y="55"/>
                  </a:cubicBezTo>
                  <a:cubicBezTo>
                    <a:pt x="207" y="55"/>
                    <a:pt x="206" y="49"/>
                    <a:pt x="202" y="47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3" y="46"/>
                    <a:pt x="189" y="46"/>
                    <a:pt x="184" y="46"/>
                  </a:cubicBezTo>
                  <a:cubicBezTo>
                    <a:pt x="179" y="46"/>
                    <a:pt x="177" y="48"/>
                    <a:pt x="172" y="48"/>
                  </a:cubicBezTo>
                  <a:cubicBezTo>
                    <a:pt x="163" y="48"/>
                    <a:pt x="163" y="45"/>
                    <a:pt x="163" y="44"/>
                  </a:cubicBezTo>
                  <a:cubicBezTo>
                    <a:pt x="163" y="42"/>
                    <a:pt x="169" y="43"/>
                    <a:pt x="171" y="42"/>
                  </a:cubicBezTo>
                  <a:cubicBezTo>
                    <a:pt x="165" y="33"/>
                    <a:pt x="166" y="34"/>
                    <a:pt x="153" y="35"/>
                  </a:cubicBezTo>
                  <a:cubicBezTo>
                    <a:pt x="139" y="36"/>
                    <a:pt x="132" y="25"/>
                    <a:pt x="118" y="25"/>
                  </a:cubicBezTo>
                  <a:cubicBezTo>
                    <a:pt x="114" y="25"/>
                    <a:pt x="112" y="28"/>
                    <a:pt x="109" y="28"/>
                  </a:cubicBezTo>
                  <a:cubicBezTo>
                    <a:pt x="106" y="28"/>
                    <a:pt x="104" y="24"/>
                    <a:pt x="103" y="22"/>
                  </a:cubicBezTo>
                  <a:cubicBezTo>
                    <a:pt x="99" y="23"/>
                    <a:pt x="99" y="28"/>
                    <a:pt x="94" y="28"/>
                  </a:cubicBezTo>
                  <a:cubicBezTo>
                    <a:pt x="90" y="28"/>
                    <a:pt x="84" y="18"/>
                    <a:pt x="82" y="18"/>
                  </a:cubicBezTo>
                  <a:cubicBezTo>
                    <a:pt x="78" y="18"/>
                    <a:pt x="79" y="24"/>
                    <a:pt x="75" y="24"/>
                  </a:cubicBezTo>
                  <a:cubicBezTo>
                    <a:pt x="73" y="24"/>
                    <a:pt x="71" y="23"/>
                    <a:pt x="71" y="21"/>
                  </a:cubicBezTo>
                  <a:cubicBezTo>
                    <a:pt x="64" y="23"/>
                    <a:pt x="61" y="23"/>
                    <a:pt x="55" y="26"/>
                  </a:cubicBezTo>
                  <a:cubicBezTo>
                    <a:pt x="52" y="26"/>
                    <a:pt x="46" y="30"/>
                    <a:pt x="44" y="29"/>
                  </a:cubicBezTo>
                  <a:cubicBezTo>
                    <a:pt x="38" y="23"/>
                    <a:pt x="39" y="30"/>
                    <a:pt x="37" y="30"/>
                  </a:cubicBezTo>
                  <a:cubicBezTo>
                    <a:pt x="23" y="31"/>
                    <a:pt x="33" y="36"/>
                    <a:pt x="31" y="36"/>
                  </a:cubicBezTo>
                  <a:cubicBezTo>
                    <a:pt x="25" y="36"/>
                    <a:pt x="15" y="35"/>
                    <a:pt x="6" y="29"/>
                  </a:cubicBezTo>
                  <a:cubicBezTo>
                    <a:pt x="5" y="29"/>
                    <a:pt x="2" y="27"/>
                    <a:pt x="2" y="26"/>
                  </a:cubicBezTo>
                  <a:cubicBezTo>
                    <a:pt x="1" y="27"/>
                    <a:pt x="2" y="27"/>
                    <a:pt x="0" y="2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" y="127"/>
                    <a:pt x="9" y="124"/>
                    <a:pt x="12" y="128"/>
                  </a:cubicBezTo>
                  <a:cubicBezTo>
                    <a:pt x="14" y="131"/>
                    <a:pt x="19" y="137"/>
                    <a:pt x="23" y="137"/>
                  </a:cubicBezTo>
                  <a:cubicBezTo>
                    <a:pt x="27" y="137"/>
                    <a:pt x="27" y="132"/>
                    <a:pt x="30" y="131"/>
                  </a:cubicBezTo>
                  <a:cubicBezTo>
                    <a:pt x="31" y="131"/>
                    <a:pt x="33" y="131"/>
                    <a:pt x="34" y="130"/>
                  </a:cubicBezTo>
                  <a:cubicBezTo>
                    <a:pt x="41" y="137"/>
                    <a:pt x="44" y="139"/>
                    <a:pt x="50" y="148"/>
                  </a:cubicBezTo>
                  <a:cubicBezTo>
                    <a:pt x="51" y="149"/>
                    <a:pt x="53" y="150"/>
                    <a:pt x="53" y="152"/>
                  </a:cubicBezTo>
                  <a:cubicBezTo>
                    <a:pt x="54" y="154"/>
                    <a:pt x="55" y="158"/>
                    <a:pt x="58" y="160"/>
                  </a:cubicBezTo>
                  <a:cubicBezTo>
                    <a:pt x="59" y="162"/>
                    <a:pt x="62" y="161"/>
                    <a:pt x="63" y="163"/>
                  </a:cubicBezTo>
                  <a:cubicBezTo>
                    <a:pt x="65" y="165"/>
                    <a:pt x="69" y="166"/>
                    <a:pt x="69" y="171"/>
                  </a:cubicBezTo>
                  <a:cubicBezTo>
                    <a:pt x="69" y="173"/>
                    <a:pt x="66" y="174"/>
                    <a:pt x="66" y="175"/>
                  </a:cubicBezTo>
                  <a:cubicBezTo>
                    <a:pt x="66" y="176"/>
                    <a:pt x="67" y="177"/>
                    <a:pt x="67" y="178"/>
                  </a:cubicBezTo>
                  <a:cubicBezTo>
                    <a:pt x="67" y="181"/>
                    <a:pt x="66" y="187"/>
                    <a:pt x="70" y="188"/>
                  </a:cubicBezTo>
                  <a:cubicBezTo>
                    <a:pt x="71" y="189"/>
                    <a:pt x="73" y="189"/>
                    <a:pt x="74" y="190"/>
                  </a:cubicBezTo>
                  <a:cubicBezTo>
                    <a:pt x="77" y="192"/>
                    <a:pt x="74" y="195"/>
                    <a:pt x="77" y="197"/>
                  </a:cubicBezTo>
                  <a:cubicBezTo>
                    <a:pt x="77" y="197"/>
                    <a:pt x="83" y="201"/>
                    <a:pt x="83" y="201"/>
                  </a:cubicBezTo>
                  <a:cubicBezTo>
                    <a:pt x="84" y="206"/>
                    <a:pt x="85" y="213"/>
                    <a:pt x="93" y="213"/>
                  </a:cubicBezTo>
                  <a:cubicBezTo>
                    <a:pt x="94" y="217"/>
                    <a:pt x="102" y="214"/>
                    <a:pt x="104" y="220"/>
                  </a:cubicBezTo>
                  <a:cubicBezTo>
                    <a:pt x="104" y="222"/>
                    <a:pt x="110" y="223"/>
                    <a:pt x="112" y="225"/>
                  </a:cubicBezTo>
                  <a:cubicBezTo>
                    <a:pt x="113" y="226"/>
                    <a:pt x="114" y="226"/>
                    <a:pt x="115" y="226"/>
                  </a:cubicBezTo>
                  <a:cubicBezTo>
                    <a:pt x="115" y="226"/>
                    <a:pt x="115" y="226"/>
                    <a:pt x="115" y="226"/>
                  </a:cubicBezTo>
                  <a:cubicBezTo>
                    <a:pt x="296" y="226"/>
                    <a:pt x="296" y="226"/>
                    <a:pt x="296" y="226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9" y="226"/>
                    <a:pt x="299" y="228"/>
                    <a:pt x="302" y="229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8" y="234"/>
                    <a:pt x="323" y="234"/>
                    <a:pt x="332" y="234"/>
                  </a:cubicBezTo>
                  <a:cubicBezTo>
                    <a:pt x="335" y="233"/>
                    <a:pt x="335" y="234"/>
                    <a:pt x="338" y="233"/>
                  </a:cubicBezTo>
                  <a:cubicBezTo>
                    <a:pt x="340" y="232"/>
                    <a:pt x="339" y="228"/>
                    <a:pt x="341" y="228"/>
                  </a:cubicBezTo>
                  <a:cubicBezTo>
                    <a:pt x="344" y="228"/>
                    <a:pt x="346" y="232"/>
                    <a:pt x="347" y="233"/>
                  </a:cubicBezTo>
                  <a:cubicBezTo>
                    <a:pt x="347" y="232"/>
                    <a:pt x="347" y="230"/>
                    <a:pt x="347" y="230"/>
                  </a:cubicBezTo>
                  <a:cubicBezTo>
                    <a:pt x="348" y="230"/>
                    <a:pt x="348" y="230"/>
                    <a:pt x="349" y="230"/>
                  </a:cubicBezTo>
                  <a:cubicBezTo>
                    <a:pt x="350" y="230"/>
                    <a:pt x="360" y="238"/>
                    <a:pt x="360" y="238"/>
                  </a:cubicBezTo>
                  <a:cubicBezTo>
                    <a:pt x="361" y="241"/>
                    <a:pt x="360" y="243"/>
                    <a:pt x="362" y="245"/>
                  </a:cubicBezTo>
                  <a:cubicBezTo>
                    <a:pt x="367" y="250"/>
                    <a:pt x="374" y="249"/>
                    <a:pt x="380" y="253"/>
                  </a:cubicBezTo>
                  <a:cubicBezTo>
                    <a:pt x="386" y="253"/>
                    <a:pt x="386" y="253"/>
                    <a:pt x="386" y="253"/>
                  </a:cubicBezTo>
                  <a:cubicBezTo>
                    <a:pt x="388" y="255"/>
                    <a:pt x="392" y="257"/>
                    <a:pt x="392" y="260"/>
                  </a:cubicBezTo>
                  <a:cubicBezTo>
                    <a:pt x="392" y="262"/>
                    <a:pt x="391" y="263"/>
                    <a:pt x="390" y="263"/>
                  </a:cubicBezTo>
                  <a:cubicBezTo>
                    <a:pt x="387" y="263"/>
                    <a:pt x="384" y="260"/>
                    <a:pt x="383" y="259"/>
                  </a:cubicBezTo>
                  <a:cubicBezTo>
                    <a:pt x="382" y="263"/>
                    <a:pt x="380" y="274"/>
                    <a:pt x="377" y="274"/>
                  </a:cubicBezTo>
                  <a:cubicBezTo>
                    <a:pt x="374" y="277"/>
                    <a:pt x="372" y="278"/>
                    <a:pt x="372" y="282"/>
                  </a:cubicBezTo>
                  <a:cubicBezTo>
                    <a:pt x="373" y="283"/>
                    <a:pt x="374" y="284"/>
                    <a:pt x="376" y="284"/>
                  </a:cubicBezTo>
                  <a:cubicBezTo>
                    <a:pt x="378" y="284"/>
                    <a:pt x="378" y="283"/>
                    <a:pt x="379" y="282"/>
                  </a:cubicBezTo>
                  <a:cubicBezTo>
                    <a:pt x="381" y="280"/>
                    <a:pt x="384" y="280"/>
                    <a:pt x="387" y="280"/>
                  </a:cubicBezTo>
                  <a:cubicBezTo>
                    <a:pt x="390" y="280"/>
                    <a:pt x="392" y="282"/>
                    <a:pt x="393" y="281"/>
                  </a:cubicBezTo>
                  <a:cubicBezTo>
                    <a:pt x="394" y="280"/>
                    <a:pt x="395" y="280"/>
                    <a:pt x="396" y="279"/>
                  </a:cubicBezTo>
                  <a:cubicBezTo>
                    <a:pt x="396" y="278"/>
                    <a:pt x="396" y="277"/>
                    <a:pt x="395" y="276"/>
                  </a:cubicBezTo>
                  <a:cubicBezTo>
                    <a:pt x="395" y="275"/>
                    <a:pt x="394" y="274"/>
                    <a:pt x="394" y="273"/>
                  </a:cubicBezTo>
                  <a:cubicBezTo>
                    <a:pt x="394" y="272"/>
                    <a:pt x="396" y="272"/>
                    <a:pt x="397" y="272"/>
                  </a:cubicBezTo>
                  <a:cubicBezTo>
                    <a:pt x="402" y="270"/>
                    <a:pt x="412" y="267"/>
                    <a:pt x="418" y="267"/>
                  </a:cubicBezTo>
                  <a:cubicBezTo>
                    <a:pt x="418" y="267"/>
                    <a:pt x="427" y="259"/>
                    <a:pt x="428" y="258"/>
                  </a:cubicBezTo>
                  <a:cubicBezTo>
                    <a:pt x="429" y="257"/>
                    <a:pt x="435" y="257"/>
                    <a:pt x="440" y="257"/>
                  </a:cubicBezTo>
                  <a:cubicBezTo>
                    <a:pt x="442" y="257"/>
                    <a:pt x="444" y="257"/>
                    <a:pt x="446" y="257"/>
                  </a:cubicBezTo>
                  <a:cubicBezTo>
                    <a:pt x="448" y="257"/>
                    <a:pt x="450" y="256"/>
                    <a:pt x="451" y="256"/>
                  </a:cubicBezTo>
                  <a:cubicBezTo>
                    <a:pt x="454" y="256"/>
                    <a:pt x="453" y="255"/>
                    <a:pt x="454" y="254"/>
                  </a:cubicBezTo>
                  <a:cubicBezTo>
                    <a:pt x="458" y="250"/>
                    <a:pt x="458" y="242"/>
                    <a:pt x="464" y="238"/>
                  </a:cubicBezTo>
                  <a:cubicBezTo>
                    <a:pt x="466" y="242"/>
                    <a:pt x="470" y="237"/>
                    <a:pt x="472" y="240"/>
                  </a:cubicBezTo>
                  <a:cubicBezTo>
                    <a:pt x="476" y="246"/>
                    <a:pt x="473" y="254"/>
                    <a:pt x="476" y="260"/>
                  </a:cubicBezTo>
                  <a:lnTo>
                    <a:pt x="476" y="259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291"/>
            <p:cNvSpPr>
              <a:spLocks/>
            </p:cNvSpPr>
            <p:nvPr/>
          </p:nvSpPr>
          <p:spPr bwMode="auto">
            <a:xfrm>
              <a:off x="1679576" y="2476308"/>
              <a:ext cx="904875" cy="661988"/>
            </a:xfrm>
            <a:custGeom>
              <a:avLst/>
              <a:gdLst>
                <a:gd name="T0" fmla="*/ 172 w 241"/>
                <a:gd name="T1" fmla="*/ 116 h 176"/>
                <a:gd name="T2" fmla="*/ 195 w 241"/>
                <a:gd name="T3" fmla="*/ 129 h 176"/>
                <a:gd name="T4" fmla="*/ 206 w 241"/>
                <a:gd name="T5" fmla="*/ 122 h 176"/>
                <a:gd name="T6" fmla="*/ 225 w 241"/>
                <a:gd name="T7" fmla="*/ 144 h 176"/>
                <a:gd name="T8" fmla="*/ 235 w 241"/>
                <a:gd name="T9" fmla="*/ 155 h 176"/>
                <a:gd name="T10" fmla="*/ 238 w 241"/>
                <a:gd name="T11" fmla="*/ 167 h 176"/>
                <a:gd name="T12" fmla="*/ 226 w 241"/>
                <a:gd name="T13" fmla="*/ 161 h 176"/>
                <a:gd name="T14" fmla="*/ 219 w 241"/>
                <a:gd name="T15" fmla="*/ 154 h 176"/>
                <a:gd name="T16" fmla="*/ 219 w 241"/>
                <a:gd name="T17" fmla="*/ 147 h 176"/>
                <a:gd name="T18" fmla="*/ 212 w 241"/>
                <a:gd name="T19" fmla="*/ 147 h 176"/>
                <a:gd name="T20" fmla="*/ 211 w 241"/>
                <a:gd name="T21" fmla="*/ 138 h 176"/>
                <a:gd name="T22" fmla="*/ 200 w 241"/>
                <a:gd name="T23" fmla="*/ 133 h 176"/>
                <a:gd name="T24" fmla="*/ 186 w 241"/>
                <a:gd name="T25" fmla="*/ 129 h 176"/>
                <a:gd name="T26" fmla="*/ 154 w 241"/>
                <a:gd name="T27" fmla="*/ 121 h 176"/>
                <a:gd name="T28" fmla="*/ 123 w 241"/>
                <a:gd name="T29" fmla="*/ 113 h 176"/>
                <a:gd name="T30" fmla="*/ 103 w 241"/>
                <a:gd name="T31" fmla="*/ 129 h 176"/>
                <a:gd name="T32" fmla="*/ 102 w 241"/>
                <a:gd name="T33" fmla="*/ 125 h 176"/>
                <a:gd name="T34" fmla="*/ 112 w 241"/>
                <a:gd name="T35" fmla="*/ 112 h 176"/>
                <a:gd name="T36" fmla="*/ 109 w 241"/>
                <a:gd name="T37" fmla="*/ 110 h 176"/>
                <a:gd name="T38" fmla="*/ 89 w 241"/>
                <a:gd name="T39" fmla="*/ 133 h 176"/>
                <a:gd name="T40" fmla="*/ 73 w 241"/>
                <a:gd name="T41" fmla="*/ 148 h 176"/>
                <a:gd name="T42" fmla="*/ 40 w 241"/>
                <a:gd name="T43" fmla="*/ 165 h 176"/>
                <a:gd name="T44" fmla="*/ 29 w 241"/>
                <a:gd name="T45" fmla="*/ 168 h 176"/>
                <a:gd name="T46" fmla="*/ 47 w 241"/>
                <a:gd name="T47" fmla="*/ 157 h 176"/>
                <a:gd name="T48" fmla="*/ 76 w 241"/>
                <a:gd name="T49" fmla="*/ 131 h 176"/>
                <a:gd name="T50" fmla="*/ 64 w 241"/>
                <a:gd name="T51" fmla="*/ 134 h 176"/>
                <a:gd name="T52" fmla="*/ 56 w 241"/>
                <a:gd name="T53" fmla="*/ 136 h 176"/>
                <a:gd name="T54" fmla="*/ 45 w 241"/>
                <a:gd name="T55" fmla="*/ 133 h 176"/>
                <a:gd name="T56" fmla="*/ 39 w 241"/>
                <a:gd name="T57" fmla="*/ 135 h 176"/>
                <a:gd name="T58" fmla="*/ 37 w 241"/>
                <a:gd name="T59" fmla="*/ 125 h 176"/>
                <a:gd name="T60" fmla="*/ 30 w 241"/>
                <a:gd name="T61" fmla="*/ 125 h 176"/>
                <a:gd name="T62" fmla="*/ 19 w 241"/>
                <a:gd name="T63" fmla="*/ 114 h 176"/>
                <a:gd name="T64" fmla="*/ 27 w 241"/>
                <a:gd name="T65" fmla="*/ 92 h 176"/>
                <a:gd name="T66" fmla="*/ 40 w 241"/>
                <a:gd name="T67" fmla="*/ 78 h 176"/>
                <a:gd name="T68" fmla="*/ 44 w 241"/>
                <a:gd name="T69" fmla="*/ 74 h 176"/>
                <a:gd name="T70" fmla="*/ 30 w 241"/>
                <a:gd name="T71" fmla="*/ 78 h 176"/>
                <a:gd name="T72" fmla="*/ 9 w 241"/>
                <a:gd name="T73" fmla="*/ 76 h 176"/>
                <a:gd name="T74" fmla="*/ 7 w 241"/>
                <a:gd name="T75" fmla="*/ 68 h 176"/>
                <a:gd name="T76" fmla="*/ 20 w 241"/>
                <a:gd name="T77" fmla="*/ 54 h 176"/>
                <a:gd name="T78" fmla="*/ 33 w 241"/>
                <a:gd name="T79" fmla="*/ 59 h 176"/>
                <a:gd name="T80" fmla="*/ 25 w 241"/>
                <a:gd name="T81" fmla="*/ 48 h 176"/>
                <a:gd name="T82" fmla="*/ 7 w 241"/>
                <a:gd name="T83" fmla="*/ 34 h 176"/>
                <a:gd name="T84" fmla="*/ 23 w 241"/>
                <a:gd name="T85" fmla="*/ 28 h 176"/>
                <a:gd name="T86" fmla="*/ 60 w 241"/>
                <a:gd name="T87" fmla="*/ 6 h 176"/>
                <a:gd name="T88" fmla="*/ 77 w 241"/>
                <a:gd name="T89" fmla="*/ 3 h 176"/>
                <a:gd name="T90" fmla="*/ 80 w 241"/>
                <a:gd name="T91" fmla="*/ 3 h 176"/>
                <a:gd name="T92" fmla="*/ 97 w 241"/>
                <a:gd name="T93" fmla="*/ 5 h 176"/>
                <a:gd name="T94" fmla="*/ 121 w 241"/>
                <a:gd name="T95" fmla="*/ 10 h 176"/>
                <a:gd name="T96" fmla="*/ 157 w 241"/>
                <a:gd name="T97" fmla="*/ 14 h 176"/>
                <a:gd name="T98" fmla="*/ 172 w 241"/>
                <a:gd name="T99" fmla="*/ 1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176">
                  <a:moveTo>
                    <a:pt x="172" y="18"/>
                  </a:moveTo>
                  <a:cubicBezTo>
                    <a:pt x="172" y="116"/>
                    <a:pt x="172" y="116"/>
                    <a:pt x="172" y="116"/>
                  </a:cubicBezTo>
                  <a:cubicBezTo>
                    <a:pt x="175" y="119"/>
                    <a:pt x="181" y="116"/>
                    <a:pt x="184" y="120"/>
                  </a:cubicBezTo>
                  <a:cubicBezTo>
                    <a:pt x="186" y="123"/>
                    <a:pt x="191" y="129"/>
                    <a:pt x="195" y="129"/>
                  </a:cubicBezTo>
                  <a:cubicBezTo>
                    <a:pt x="199" y="129"/>
                    <a:pt x="199" y="124"/>
                    <a:pt x="202" y="123"/>
                  </a:cubicBezTo>
                  <a:cubicBezTo>
                    <a:pt x="203" y="123"/>
                    <a:pt x="205" y="123"/>
                    <a:pt x="206" y="122"/>
                  </a:cubicBezTo>
                  <a:cubicBezTo>
                    <a:pt x="213" y="129"/>
                    <a:pt x="216" y="131"/>
                    <a:pt x="222" y="140"/>
                  </a:cubicBezTo>
                  <a:cubicBezTo>
                    <a:pt x="223" y="141"/>
                    <a:pt x="225" y="142"/>
                    <a:pt x="225" y="144"/>
                  </a:cubicBezTo>
                  <a:cubicBezTo>
                    <a:pt x="226" y="146"/>
                    <a:pt x="227" y="150"/>
                    <a:pt x="230" y="152"/>
                  </a:cubicBezTo>
                  <a:cubicBezTo>
                    <a:pt x="231" y="154"/>
                    <a:pt x="234" y="153"/>
                    <a:pt x="235" y="155"/>
                  </a:cubicBezTo>
                  <a:cubicBezTo>
                    <a:pt x="237" y="157"/>
                    <a:pt x="241" y="158"/>
                    <a:pt x="241" y="163"/>
                  </a:cubicBezTo>
                  <a:cubicBezTo>
                    <a:pt x="241" y="165"/>
                    <a:pt x="238" y="166"/>
                    <a:pt x="238" y="167"/>
                  </a:cubicBezTo>
                  <a:cubicBezTo>
                    <a:pt x="237" y="167"/>
                    <a:pt x="237" y="167"/>
                    <a:pt x="236" y="167"/>
                  </a:cubicBezTo>
                  <a:cubicBezTo>
                    <a:pt x="232" y="167"/>
                    <a:pt x="226" y="163"/>
                    <a:pt x="226" y="161"/>
                  </a:cubicBezTo>
                  <a:cubicBezTo>
                    <a:pt x="226" y="159"/>
                    <a:pt x="226" y="159"/>
                    <a:pt x="226" y="157"/>
                  </a:cubicBezTo>
                  <a:cubicBezTo>
                    <a:pt x="226" y="154"/>
                    <a:pt x="223" y="154"/>
                    <a:pt x="219" y="154"/>
                  </a:cubicBezTo>
                  <a:cubicBezTo>
                    <a:pt x="216" y="154"/>
                    <a:pt x="215" y="152"/>
                    <a:pt x="215" y="150"/>
                  </a:cubicBezTo>
                  <a:cubicBezTo>
                    <a:pt x="215" y="149"/>
                    <a:pt x="219" y="148"/>
                    <a:pt x="219" y="147"/>
                  </a:cubicBezTo>
                  <a:cubicBezTo>
                    <a:pt x="219" y="145"/>
                    <a:pt x="219" y="144"/>
                    <a:pt x="219" y="144"/>
                  </a:cubicBezTo>
                  <a:cubicBezTo>
                    <a:pt x="214" y="144"/>
                    <a:pt x="215" y="147"/>
                    <a:pt x="212" y="147"/>
                  </a:cubicBezTo>
                  <a:cubicBezTo>
                    <a:pt x="212" y="147"/>
                    <a:pt x="209" y="145"/>
                    <a:pt x="209" y="143"/>
                  </a:cubicBezTo>
                  <a:cubicBezTo>
                    <a:pt x="209" y="140"/>
                    <a:pt x="211" y="140"/>
                    <a:pt x="211" y="138"/>
                  </a:cubicBezTo>
                  <a:cubicBezTo>
                    <a:pt x="210" y="137"/>
                    <a:pt x="208" y="135"/>
                    <a:pt x="207" y="137"/>
                  </a:cubicBezTo>
                  <a:cubicBezTo>
                    <a:pt x="204" y="137"/>
                    <a:pt x="202" y="135"/>
                    <a:pt x="200" y="133"/>
                  </a:cubicBezTo>
                  <a:cubicBezTo>
                    <a:pt x="200" y="135"/>
                    <a:pt x="199" y="138"/>
                    <a:pt x="197" y="138"/>
                  </a:cubicBezTo>
                  <a:cubicBezTo>
                    <a:pt x="192" y="138"/>
                    <a:pt x="189" y="131"/>
                    <a:pt x="186" y="129"/>
                  </a:cubicBezTo>
                  <a:cubicBezTo>
                    <a:pt x="181" y="125"/>
                    <a:pt x="173" y="125"/>
                    <a:pt x="166" y="121"/>
                  </a:cubicBezTo>
                  <a:cubicBezTo>
                    <a:pt x="154" y="121"/>
                    <a:pt x="154" y="121"/>
                    <a:pt x="154" y="121"/>
                  </a:cubicBezTo>
                  <a:cubicBezTo>
                    <a:pt x="146" y="118"/>
                    <a:pt x="136" y="118"/>
                    <a:pt x="132" y="110"/>
                  </a:cubicBezTo>
                  <a:cubicBezTo>
                    <a:pt x="130" y="111"/>
                    <a:pt x="125" y="112"/>
                    <a:pt x="123" y="113"/>
                  </a:cubicBezTo>
                  <a:cubicBezTo>
                    <a:pt x="124" y="115"/>
                    <a:pt x="124" y="115"/>
                    <a:pt x="125" y="116"/>
                  </a:cubicBezTo>
                  <a:cubicBezTo>
                    <a:pt x="122" y="121"/>
                    <a:pt x="108" y="129"/>
                    <a:pt x="103" y="129"/>
                  </a:cubicBezTo>
                  <a:cubicBezTo>
                    <a:pt x="102" y="129"/>
                    <a:pt x="100" y="128"/>
                    <a:pt x="100" y="127"/>
                  </a:cubicBezTo>
                  <a:cubicBezTo>
                    <a:pt x="100" y="126"/>
                    <a:pt x="102" y="126"/>
                    <a:pt x="102" y="125"/>
                  </a:cubicBezTo>
                  <a:cubicBezTo>
                    <a:pt x="101" y="124"/>
                    <a:pt x="102" y="124"/>
                    <a:pt x="102" y="123"/>
                  </a:cubicBezTo>
                  <a:cubicBezTo>
                    <a:pt x="102" y="118"/>
                    <a:pt x="105" y="114"/>
                    <a:pt x="112" y="112"/>
                  </a:cubicBezTo>
                  <a:cubicBezTo>
                    <a:pt x="112" y="111"/>
                    <a:pt x="112" y="110"/>
                    <a:pt x="112" y="110"/>
                  </a:cubicBezTo>
                  <a:cubicBezTo>
                    <a:pt x="110" y="110"/>
                    <a:pt x="110" y="110"/>
                    <a:pt x="109" y="110"/>
                  </a:cubicBezTo>
                  <a:cubicBezTo>
                    <a:pt x="104" y="110"/>
                    <a:pt x="89" y="122"/>
                    <a:pt x="89" y="130"/>
                  </a:cubicBezTo>
                  <a:cubicBezTo>
                    <a:pt x="89" y="131"/>
                    <a:pt x="89" y="132"/>
                    <a:pt x="89" y="133"/>
                  </a:cubicBezTo>
                  <a:cubicBezTo>
                    <a:pt x="89" y="138"/>
                    <a:pt x="84" y="140"/>
                    <a:pt x="79" y="142"/>
                  </a:cubicBezTo>
                  <a:cubicBezTo>
                    <a:pt x="76" y="143"/>
                    <a:pt x="75" y="145"/>
                    <a:pt x="73" y="148"/>
                  </a:cubicBezTo>
                  <a:cubicBezTo>
                    <a:pt x="70" y="152"/>
                    <a:pt x="62" y="154"/>
                    <a:pt x="58" y="158"/>
                  </a:cubicBezTo>
                  <a:cubicBezTo>
                    <a:pt x="55" y="161"/>
                    <a:pt x="47" y="164"/>
                    <a:pt x="40" y="165"/>
                  </a:cubicBezTo>
                  <a:cubicBezTo>
                    <a:pt x="32" y="166"/>
                    <a:pt x="28" y="176"/>
                    <a:pt x="18" y="173"/>
                  </a:cubicBezTo>
                  <a:cubicBezTo>
                    <a:pt x="21" y="169"/>
                    <a:pt x="25" y="170"/>
                    <a:pt x="29" y="168"/>
                  </a:cubicBezTo>
                  <a:cubicBezTo>
                    <a:pt x="32" y="167"/>
                    <a:pt x="34" y="162"/>
                    <a:pt x="36" y="161"/>
                  </a:cubicBezTo>
                  <a:cubicBezTo>
                    <a:pt x="40" y="158"/>
                    <a:pt x="44" y="161"/>
                    <a:pt x="47" y="157"/>
                  </a:cubicBezTo>
                  <a:cubicBezTo>
                    <a:pt x="51" y="152"/>
                    <a:pt x="60" y="148"/>
                    <a:pt x="65" y="145"/>
                  </a:cubicBezTo>
                  <a:cubicBezTo>
                    <a:pt x="70" y="141"/>
                    <a:pt x="70" y="135"/>
                    <a:pt x="76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69" y="133"/>
                    <a:pt x="67" y="134"/>
                    <a:pt x="64" y="134"/>
                  </a:cubicBezTo>
                  <a:cubicBezTo>
                    <a:pt x="61" y="134"/>
                    <a:pt x="60" y="133"/>
                    <a:pt x="58" y="132"/>
                  </a:cubicBezTo>
                  <a:cubicBezTo>
                    <a:pt x="57" y="134"/>
                    <a:pt x="57" y="135"/>
                    <a:pt x="56" y="136"/>
                  </a:cubicBezTo>
                  <a:cubicBezTo>
                    <a:pt x="51" y="134"/>
                    <a:pt x="49" y="133"/>
                    <a:pt x="45" y="130"/>
                  </a:cubicBezTo>
                  <a:cubicBezTo>
                    <a:pt x="45" y="131"/>
                    <a:pt x="45" y="133"/>
                    <a:pt x="45" y="133"/>
                  </a:cubicBezTo>
                  <a:cubicBezTo>
                    <a:pt x="43" y="133"/>
                    <a:pt x="44" y="133"/>
                    <a:pt x="42" y="133"/>
                  </a:cubicBezTo>
                  <a:cubicBezTo>
                    <a:pt x="41" y="133"/>
                    <a:pt x="40" y="135"/>
                    <a:pt x="39" y="135"/>
                  </a:cubicBezTo>
                  <a:cubicBezTo>
                    <a:pt x="38" y="135"/>
                    <a:pt x="37" y="131"/>
                    <a:pt x="37" y="130"/>
                  </a:cubicBezTo>
                  <a:cubicBezTo>
                    <a:pt x="37" y="127"/>
                    <a:pt x="37" y="127"/>
                    <a:pt x="37" y="125"/>
                  </a:cubicBezTo>
                  <a:cubicBezTo>
                    <a:pt x="37" y="124"/>
                    <a:pt x="37" y="122"/>
                    <a:pt x="35" y="122"/>
                  </a:cubicBezTo>
                  <a:cubicBezTo>
                    <a:pt x="33" y="122"/>
                    <a:pt x="31" y="125"/>
                    <a:pt x="30" y="125"/>
                  </a:cubicBezTo>
                  <a:cubicBezTo>
                    <a:pt x="28" y="125"/>
                    <a:pt x="17" y="117"/>
                    <a:pt x="15" y="115"/>
                  </a:cubicBezTo>
                  <a:cubicBezTo>
                    <a:pt x="16" y="115"/>
                    <a:pt x="18" y="114"/>
                    <a:pt x="19" y="114"/>
                  </a:cubicBezTo>
                  <a:cubicBezTo>
                    <a:pt x="17" y="109"/>
                    <a:pt x="10" y="108"/>
                    <a:pt x="10" y="105"/>
                  </a:cubicBezTo>
                  <a:cubicBezTo>
                    <a:pt x="10" y="98"/>
                    <a:pt x="22" y="92"/>
                    <a:pt x="27" y="92"/>
                  </a:cubicBezTo>
                  <a:cubicBezTo>
                    <a:pt x="29" y="92"/>
                    <a:pt x="44" y="86"/>
                    <a:pt x="44" y="83"/>
                  </a:cubicBezTo>
                  <a:cubicBezTo>
                    <a:pt x="44" y="82"/>
                    <a:pt x="40" y="78"/>
                    <a:pt x="40" y="78"/>
                  </a:cubicBezTo>
                  <a:cubicBezTo>
                    <a:pt x="42" y="76"/>
                    <a:pt x="42" y="77"/>
                    <a:pt x="44" y="77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4"/>
                    <a:pt x="42" y="74"/>
                    <a:pt x="40" y="74"/>
                  </a:cubicBezTo>
                  <a:cubicBezTo>
                    <a:pt x="37" y="74"/>
                    <a:pt x="35" y="78"/>
                    <a:pt x="30" y="78"/>
                  </a:cubicBezTo>
                  <a:cubicBezTo>
                    <a:pt x="26" y="78"/>
                    <a:pt x="24" y="76"/>
                    <a:pt x="21" y="76"/>
                  </a:cubicBezTo>
                  <a:cubicBezTo>
                    <a:pt x="16" y="76"/>
                    <a:pt x="11" y="76"/>
                    <a:pt x="9" y="76"/>
                  </a:cubicBezTo>
                  <a:cubicBezTo>
                    <a:pt x="9" y="73"/>
                    <a:pt x="6" y="72"/>
                    <a:pt x="6" y="70"/>
                  </a:cubicBezTo>
                  <a:cubicBezTo>
                    <a:pt x="6" y="69"/>
                    <a:pt x="6" y="68"/>
                    <a:pt x="7" y="68"/>
                  </a:cubicBezTo>
                  <a:cubicBezTo>
                    <a:pt x="3" y="68"/>
                    <a:pt x="1" y="66"/>
                    <a:pt x="0" y="64"/>
                  </a:cubicBezTo>
                  <a:cubicBezTo>
                    <a:pt x="6" y="61"/>
                    <a:pt x="15" y="58"/>
                    <a:pt x="2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61"/>
                    <a:pt x="28" y="59"/>
                    <a:pt x="33" y="59"/>
                  </a:cubicBezTo>
                  <a:cubicBezTo>
                    <a:pt x="36" y="59"/>
                    <a:pt x="36" y="60"/>
                    <a:pt x="39" y="59"/>
                  </a:cubicBezTo>
                  <a:cubicBezTo>
                    <a:pt x="37" y="52"/>
                    <a:pt x="32" y="52"/>
                    <a:pt x="25" y="48"/>
                  </a:cubicBezTo>
                  <a:cubicBezTo>
                    <a:pt x="24" y="48"/>
                    <a:pt x="21" y="41"/>
                    <a:pt x="19" y="39"/>
                  </a:cubicBezTo>
                  <a:cubicBezTo>
                    <a:pt x="16" y="38"/>
                    <a:pt x="7" y="36"/>
                    <a:pt x="7" y="34"/>
                  </a:cubicBezTo>
                  <a:cubicBezTo>
                    <a:pt x="7" y="34"/>
                    <a:pt x="10" y="29"/>
                    <a:pt x="10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19"/>
                    <a:pt x="40" y="10"/>
                    <a:pt x="52" y="6"/>
                  </a:cubicBezTo>
                  <a:cubicBezTo>
                    <a:pt x="55" y="6"/>
                    <a:pt x="57" y="7"/>
                    <a:pt x="60" y="6"/>
                  </a:cubicBezTo>
                  <a:cubicBezTo>
                    <a:pt x="64" y="5"/>
                    <a:pt x="66" y="0"/>
                    <a:pt x="70" y="0"/>
                  </a:cubicBezTo>
                  <a:cubicBezTo>
                    <a:pt x="73" y="0"/>
                    <a:pt x="74" y="2"/>
                    <a:pt x="77" y="3"/>
                  </a:cubicBezTo>
                  <a:cubicBezTo>
                    <a:pt x="76" y="4"/>
                    <a:pt x="75" y="5"/>
                    <a:pt x="75" y="6"/>
                  </a:cubicBezTo>
                  <a:cubicBezTo>
                    <a:pt x="77" y="6"/>
                    <a:pt x="79" y="5"/>
                    <a:pt x="80" y="3"/>
                  </a:cubicBezTo>
                  <a:cubicBezTo>
                    <a:pt x="83" y="4"/>
                    <a:pt x="84" y="5"/>
                    <a:pt x="86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100" y="7"/>
                    <a:pt x="100" y="8"/>
                    <a:pt x="104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6" y="14"/>
                    <a:pt x="140" y="16"/>
                    <a:pt x="147" y="16"/>
                  </a:cubicBezTo>
                  <a:cubicBezTo>
                    <a:pt x="151" y="16"/>
                    <a:pt x="153" y="14"/>
                    <a:pt x="157" y="14"/>
                  </a:cubicBezTo>
                  <a:cubicBezTo>
                    <a:pt x="164" y="14"/>
                    <a:pt x="166" y="17"/>
                    <a:pt x="172" y="19"/>
                  </a:cubicBezTo>
                  <a:cubicBezTo>
                    <a:pt x="172" y="18"/>
                    <a:pt x="172" y="18"/>
                    <a:pt x="172" y="1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292"/>
            <p:cNvSpPr>
              <a:spLocks/>
            </p:cNvSpPr>
            <p:nvPr/>
          </p:nvSpPr>
          <p:spPr bwMode="auto">
            <a:xfrm>
              <a:off x="2493963" y="3058920"/>
              <a:ext cx="41275" cy="57150"/>
            </a:xfrm>
            <a:custGeom>
              <a:avLst/>
              <a:gdLst>
                <a:gd name="T0" fmla="*/ 5 w 11"/>
                <a:gd name="T1" fmla="*/ 5 h 15"/>
                <a:gd name="T2" fmla="*/ 0 w 11"/>
                <a:gd name="T3" fmla="*/ 5 h 15"/>
                <a:gd name="T4" fmla="*/ 6 w 11"/>
                <a:gd name="T5" fmla="*/ 1 h 15"/>
                <a:gd name="T6" fmla="*/ 11 w 11"/>
                <a:gd name="T7" fmla="*/ 12 h 15"/>
                <a:gd name="T8" fmla="*/ 10 w 11"/>
                <a:gd name="T9" fmla="*/ 15 h 15"/>
                <a:gd name="T10" fmla="*/ 5 w 11"/>
                <a:gd name="T11" fmla="*/ 10 h 15"/>
                <a:gd name="T12" fmla="*/ 5 w 11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5">
                  <a:moveTo>
                    <a:pt x="5" y="5"/>
                  </a:moveTo>
                  <a:cubicBezTo>
                    <a:pt x="1" y="5"/>
                    <a:pt x="3" y="3"/>
                    <a:pt x="0" y="5"/>
                  </a:cubicBezTo>
                  <a:cubicBezTo>
                    <a:pt x="0" y="0"/>
                    <a:pt x="1" y="0"/>
                    <a:pt x="6" y="1"/>
                  </a:cubicBezTo>
                  <a:cubicBezTo>
                    <a:pt x="5" y="7"/>
                    <a:pt x="11" y="7"/>
                    <a:pt x="11" y="12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8" y="15"/>
                    <a:pt x="5" y="10"/>
                    <a:pt x="5" y="10"/>
                  </a:cubicBezTo>
                  <a:cubicBezTo>
                    <a:pt x="5" y="8"/>
                    <a:pt x="4" y="6"/>
                    <a:pt x="5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293"/>
            <p:cNvSpPr>
              <a:spLocks/>
            </p:cNvSpPr>
            <p:nvPr/>
          </p:nvSpPr>
          <p:spPr bwMode="auto">
            <a:xfrm>
              <a:off x="2430463" y="2995420"/>
              <a:ext cx="46037" cy="68263"/>
            </a:xfrm>
            <a:custGeom>
              <a:avLst/>
              <a:gdLst>
                <a:gd name="T0" fmla="*/ 8 w 12"/>
                <a:gd name="T1" fmla="*/ 9 h 18"/>
                <a:gd name="T2" fmla="*/ 10 w 12"/>
                <a:gd name="T3" fmla="*/ 9 h 18"/>
                <a:gd name="T4" fmla="*/ 10 w 12"/>
                <a:gd name="T5" fmla="*/ 18 h 18"/>
                <a:gd name="T6" fmla="*/ 6 w 12"/>
                <a:gd name="T7" fmla="*/ 9 h 18"/>
                <a:gd name="T8" fmla="*/ 0 w 12"/>
                <a:gd name="T9" fmla="*/ 2 h 18"/>
                <a:gd name="T10" fmla="*/ 3 w 12"/>
                <a:gd name="T11" fmla="*/ 0 h 18"/>
                <a:gd name="T12" fmla="*/ 8 w 12"/>
                <a:gd name="T13" fmla="*/ 0 h 18"/>
                <a:gd name="T14" fmla="*/ 8 w 12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8" y="9"/>
                  </a:moveTo>
                  <a:cubicBezTo>
                    <a:pt x="8" y="10"/>
                    <a:pt x="10" y="9"/>
                    <a:pt x="10" y="9"/>
                  </a:cubicBezTo>
                  <a:cubicBezTo>
                    <a:pt x="10" y="12"/>
                    <a:pt x="12" y="15"/>
                    <a:pt x="10" y="18"/>
                  </a:cubicBezTo>
                  <a:cubicBezTo>
                    <a:pt x="7" y="15"/>
                    <a:pt x="6" y="12"/>
                    <a:pt x="6" y="9"/>
                  </a:cubicBezTo>
                  <a:cubicBezTo>
                    <a:pt x="3" y="8"/>
                    <a:pt x="0" y="5"/>
                    <a:pt x="0" y="2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7" y="0"/>
                    <a:pt x="5" y="1"/>
                    <a:pt x="8" y="0"/>
                  </a:cubicBezTo>
                  <a:cubicBezTo>
                    <a:pt x="8" y="5"/>
                    <a:pt x="7" y="5"/>
                    <a:pt x="8" y="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294"/>
            <p:cNvSpPr>
              <a:spLocks/>
            </p:cNvSpPr>
            <p:nvPr/>
          </p:nvSpPr>
          <p:spPr bwMode="auto">
            <a:xfrm>
              <a:off x="2843213" y="2355658"/>
              <a:ext cx="447675" cy="233363"/>
            </a:xfrm>
            <a:custGeom>
              <a:avLst/>
              <a:gdLst>
                <a:gd name="T0" fmla="*/ 110 w 119"/>
                <a:gd name="T1" fmla="*/ 49 h 62"/>
                <a:gd name="T2" fmla="*/ 107 w 119"/>
                <a:gd name="T3" fmla="*/ 51 h 62"/>
                <a:gd name="T4" fmla="*/ 110 w 119"/>
                <a:gd name="T5" fmla="*/ 53 h 62"/>
                <a:gd name="T6" fmla="*/ 113 w 119"/>
                <a:gd name="T7" fmla="*/ 56 h 62"/>
                <a:gd name="T8" fmla="*/ 100 w 119"/>
                <a:gd name="T9" fmla="*/ 60 h 62"/>
                <a:gd name="T10" fmla="*/ 81 w 119"/>
                <a:gd name="T11" fmla="*/ 53 h 62"/>
                <a:gd name="T12" fmla="*/ 75 w 119"/>
                <a:gd name="T13" fmla="*/ 57 h 62"/>
                <a:gd name="T14" fmla="*/ 59 w 119"/>
                <a:gd name="T15" fmla="*/ 62 h 62"/>
                <a:gd name="T16" fmla="*/ 39 w 119"/>
                <a:gd name="T17" fmla="*/ 62 h 62"/>
                <a:gd name="T18" fmla="*/ 34 w 119"/>
                <a:gd name="T19" fmla="*/ 56 h 62"/>
                <a:gd name="T20" fmla="*/ 22 w 119"/>
                <a:gd name="T21" fmla="*/ 55 h 62"/>
                <a:gd name="T22" fmla="*/ 11 w 119"/>
                <a:gd name="T23" fmla="*/ 47 h 62"/>
                <a:gd name="T24" fmla="*/ 33 w 119"/>
                <a:gd name="T25" fmla="*/ 42 h 62"/>
                <a:gd name="T26" fmla="*/ 41 w 119"/>
                <a:gd name="T27" fmla="*/ 41 h 62"/>
                <a:gd name="T28" fmla="*/ 35 w 119"/>
                <a:gd name="T29" fmla="*/ 39 h 62"/>
                <a:gd name="T30" fmla="*/ 23 w 119"/>
                <a:gd name="T31" fmla="*/ 39 h 62"/>
                <a:gd name="T32" fmla="*/ 6 w 119"/>
                <a:gd name="T33" fmla="*/ 35 h 62"/>
                <a:gd name="T34" fmla="*/ 15 w 119"/>
                <a:gd name="T35" fmla="*/ 30 h 62"/>
                <a:gd name="T36" fmla="*/ 7 w 119"/>
                <a:gd name="T37" fmla="*/ 30 h 62"/>
                <a:gd name="T38" fmla="*/ 0 w 119"/>
                <a:gd name="T39" fmla="*/ 26 h 62"/>
                <a:gd name="T40" fmla="*/ 29 w 119"/>
                <a:gd name="T41" fmla="*/ 6 h 62"/>
                <a:gd name="T42" fmla="*/ 33 w 119"/>
                <a:gd name="T43" fmla="*/ 14 h 62"/>
                <a:gd name="T44" fmla="*/ 40 w 119"/>
                <a:gd name="T45" fmla="*/ 10 h 62"/>
                <a:gd name="T46" fmla="*/ 50 w 119"/>
                <a:gd name="T47" fmla="*/ 17 h 62"/>
                <a:gd name="T48" fmla="*/ 57 w 119"/>
                <a:gd name="T49" fmla="*/ 15 h 62"/>
                <a:gd name="T50" fmla="*/ 56 w 119"/>
                <a:gd name="T51" fmla="*/ 11 h 62"/>
                <a:gd name="T52" fmla="*/ 60 w 119"/>
                <a:gd name="T53" fmla="*/ 11 h 62"/>
                <a:gd name="T54" fmla="*/ 68 w 119"/>
                <a:gd name="T55" fmla="*/ 18 h 62"/>
                <a:gd name="T56" fmla="*/ 72 w 119"/>
                <a:gd name="T57" fmla="*/ 26 h 62"/>
                <a:gd name="T58" fmla="*/ 75 w 119"/>
                <a:gd name="T59" fmla="*/ 24 h 62"/>
                <a:gd name="T60" fmla="*/ 70 w 119"/>
                <a:gd name="T61" fmla="*/ 9 h 62"/>
                <a:gd name="T62" fmla="*/ 74 w 119"/>
                <a:gd name="T63" fmla="*/ 6 h 62"/>
                <a:gd name="T64" fmla="*/ 80 w 119"/>
                <a:gd name="T65" fmla="*/ 6 h 62"/>
                <a:gd name="T66" fmla="*/ 80 w 119"/>
                <a:gd name="T67" fmla="*/ 3 h 62"/>
                <a:gd name="T68" fmla="*/ 87 w 119"/>
                <a:gd name="T69" fmla="*/ 0 h 62"/>
                <a:gd name="T70" fmla="*/ 94 w 119"/>
                <a:gd name="T71" fmla="*/ 4 h 62"/>
                <a:gd name="T72" fmla="*/ 90 w 119"/>
                <a:gd name="T73" fmla="*/ 12 h 62"/>
                <a:gd name="T74" fmla="*/ 96 w 119"/>
                <a:gd name="T75" fmla="*/ 31 h 62"/>
                <a:gd name="T76" fmla="*/ 119 w 119"/>
                <a:gd name="T77" fmla="*/ 47 h 62"/>
                <a:gd name="T78" fmla="*/ 110 w 119"/>
                <a:gd name="T7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62">
                  <a:moveTo>
                    <a:pt x="110" y="49"/>
                  </a:moveTo>
                  <a:cubicBezTo>
                    <a:pt x="108" y="49"/>
                    <a:pt x="107" y="49"/>
                    <a:pt x="107" y="51"/>
                  </a:cubicBezTo>
                  <a:cubicBezTo>
                    <a:pt x="107" y="53"/>
                    <a:pt x="109" y="53"/>
                    <a:pt x="110" y="53"/>
                  </a:cubicBezTo>
                  <a:cubicBezTo>
                    <a:pt x="111" y="55"/>
                    <a:pt x="112" y="55"/>
                    <a:pt x="113" y="56"/>
                  </a:cubicBezTo>
                  <a:cubicBezTo>
                    <a:pt x="111" y="60"/>
                    <a:pt x="105" y="60"/>
                    <a:pt x="100" y="60"/>
                  </a:cubicBezTo>
                  <a:cubicBezTo>
                    <a:pt x="91" y="60"/>
                    <a:pt x="88" y="53"/>
                    <a:pt x="81" y="53"/>
                  </a:cubicBezTo>
                  <a:cubicBezTo>
                    <a:pt x="77" y="53"/>
                    <a:pt x="79" y="56"/>
                    <a:pt x="75" y="57"/>
                  </a:cubicBezTo>
                  <a:cubicBezTo>
                    <a:pt x="69" y="60"/>
                    <a:pt x="64" y="58"/>
                    <a:pt x="59" y="62"/>
                  </a:cubicBezTo>
                  <a:cubicBezTo>
                    <a:pt x="49" y="62"/>
                    <a:pt x="45" y="62"/>
                    <a:pt x="39" y="62"/>
                  </a:cubicBezTo>
                  <a:cubicBezTo>
                    <a:pt x="35" y="62"/>
                    <a:pt x="37" y="58"/>
                    <a:pt x="34" y="56"/>
                  </a:cubicBezTo>
                  <a:cubicBezTo>
                    <a:pt x="32" y="54"/>
                    <a:pt x="25" y="55"/>
                    <a:pt x="22" y="55"/>
                  </a:cubicBezTo>
                  <a:cubicBezTo>
                    <a:pt x="17" y="55"/>
                    <a:pt x="13" y="50"/>
                    <a:pt x="11" y="47"/>
                  </a:cubicBezTo>
                  <a:cubicBezTo>
                    <a:pt x="17" y="43"/>
                    <a:pt x="24" y="42"/>
                    <a:pt x="33" y="42"/>
                  </a:cubicBezTo>
                  <a:cubicBezTo>
                    <a:pt x="37" y="42"/>
                    <a:pt x="38" y="42"/>
                    <a:pt x="41" y="41"/>
                  </a:cubicBezTo>
                  <a:cubicBezTo>
                    <a:pt x="39" y="41"/>
                    <a:pt x="37" y="39"/>
                    <a:pt x="35" y="39"/>
                  </a:cubicBezTo>
                  <a:cubicBezTo>
                    <a:pt x="31" y="39"/>
                    <a:pt x="25" y="39"/>
                    <a:pt x="23" y="39"/>
                  </a:cubicBezTo>
                  <a:cubicBezTo>
                    <a:pt x="18" y="39"/>
                    <a:pt x="6" y="41"/>
                    <a:pt x="6" y="35"/>
                  </a:cubicBezTo>
                  <a:cubicBezTo>
                    <a:pt x="6" y="30"/>
                    <a:pt x="12" y="32"/>
                    <a:pt x="15" y="30"/>
                  </a:cubicBezTo>
                  <a:cubicBezTo>
                    <a:pt x="11" y="29"/>
                    <a:pt x="10" y="30"/>
                    <a:pt x="7" y="30"/>
                  </a:cubicBezTo>
                  <a:cubicBezTo>
                    <a:pt x="4" y="30"/>
                    <a:pt x="0" y="27"/>
                    <a:pt x="0" y="26"/>
                  </a:cubicBezTo>
                  <a:cubicBezTo>
                    <a:pt x="0" y="14"/>
                    <a:pt x="21" y="6"/>
                    <a:pt x="29" y="6"/>
                  </a:cubicBezTo>
                  <a:cubicBezTo>
                    <a:pt x="32" y="6"/>
                    <a:pt x="32" y="13"/>
                    <a:pt x="33" y="14"/>
                  </a:cubicBezTo>
                  <a:cubicBezTo>
                    <a:pt x="34" y="13"/>
                    <a:pt x="36" y="10"/>
                    <a:pt x="40" y="10"/>
                  </a:cubicBezTo>
                  <a:cubicBezTo>
                    <a:pt x="46" y="10"/>
                    <a:pt x="48" y="13"/>
                    <a:pt x="50" y="17"/>
                  </a:cubicBezTo>
                  <a:cubicBezTo>
                    <a:pt x="52" y="16"/>
                    <a:pt x="54" y="16"/>
                    <a:pt x="57" y="15"/>
                  </a:cubicBezTo>
                  <a:cubicBezTo>
                    <a:pt x="56" y="13"/>
                    <a:pt x="56" y="13"/>
                    <a:pt x="56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4" y="12"/>
                    <a:pt x="67" y="15"/>
                    <a:pt x="68" y="18"/>
                  </a:cubicBezTo>
                  <a:cubicBezTo>
                    <a:pt x="69" y="20"/>
                    <a:pt x="68" y="26"/>
                    <a:pt x="72" y="26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3" y="21"/>
                    <a:pt x="70" y="11"/>
                    <a:pt x="70" y="9"/>
                  </a:cubicBezTo>
                  <a:cubicBezTo>
                    <a:pt x="70" y="7"/>
                    <a:pt x="72" y="6"/>
                    <a:pt x="74" y="6"/>
                  </a:cubicBezTo>
                  <a:cubicBezTo>
                    <a:pt x="78" y="6"/>
                    <a:pt x="76" y="7"/>
                    <a:pt x="80" y="6"/>
                  </a:cubicBezTo>
                  <a:cubicBezTo>
                    <a:pt x="80" y="5"/>
                    <a:pt x="80" y="4"/>
                    <a:pt x="80" y="3"/>
                  </a:cubicBezTo>
                  <a:cubicBezTo>
                    <a:pt x="80" y="1"/>
                    <a:pt x="83" y="0"/>
                    <a:pt x="87" y="0"/>
                  </a:cubicBezTo>
                  <a:cubicBezTo>
                    <a:pt x="91" y="0"/>
                    <a:pt x="94" y="1"/>
                    <a:pt x="94" y="4"/>
                  </a:cubicBezTo>
                  <a:cubicBezTo>
                    <a:pt x="94" y="8"/>
                    <a:pt x="90" y="10"/>
                    <a:pt x="90" y="12"/>
                  </a:cubicBezTo>
                  <a:cubicBezTo>
                    <a:pt x="90" y="20"/>
                    <a:pt x="96" y="25"/>
                    <a:pt x="96" y="31"/>
                  </a:cubicBezTo>
                  <a:cubicBezTo>
                    <a:pt x="96" y="38"/>
                    <a:pt x="115" y="43"/>
                    <a:pt x="119" y="47"/>
                  </a:cubicBezTo>
                  <a:cubicBezTo>
                    <a:pt x="115" y="50"/>
                    <a:pt x="114" y="49"/>
                    <a:pt x="110" y="4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295"/>
            <p:cNvSpPr>
              <a:spLocks/>
            </p:cNvSpPr>
            <p:nvPr/>
          </p:nvSpPr>
          <p:spPr bwMode="auto">
            <a:xfrm>
              <a:off x="2678113" y="2314383"/>
              <a:ext cx="252412" cy="166688"/>
            </a:xfrm>
            <a:custGeom>
              <a:avLst/>
              <a:gdLst>
                <a:gd name="T0" fmla="*/ 15 w 67"/>
                <a:gd name="T1" fmla="*/ 42 h 44"/>
                <a:gd name="T2" fmla="*/ 11 w 67"/>
                <a:gd name="T3" fmla="*/ 38 h 44"/>
                <a:gd name="T4" fmla="*/ 0 w 67"/>
                <a:gd name="T5" fmla="*/ 33 h 44"/>
                <a:gd name="T6" fmla="*/ 12 w 67"/>
                <a:gd name="T7" fmla="*/ 11 h 44"/>
                <a:gd name="T8" fmla="*/ 8 w 67"/>
                <a:gd name="T9" fmla="*/ 3 h 44"/>
                <a:gd name="T10" fmla="*/ 22 w 67"/>
                <a:gd name="T11" fmla="*/ 3 h 44"/>
                <a:gd name="T12" fmla="*/ 31 w 67"/>
                <a:gd name="T13" fmla="*/ 1 h 44"/>
                <a:gd name="T14" fmla="*/ 43 w 67"/>
                <a:gd name="T15" fmla="*/ 6 h 44"/>
                <a:gd name="T16" fmla="*/ 51 w 67"/>
                <a:gd name="T17" fmla="*/ 5 h 44"/>
                <a:gd name="T18" fmla="*/ 67 w 67"/>
                <a:gd name="T19" fmla="*/ 15 h 44"/>
                <a:gd name="T20" fmla="*/ 52 w 67"/>
                <a:gd name="T21" fmla="*/ 20 h 44"/>
                <a:gd name="T22" fmla="*/ 35 w 67"/>
                <a:gd name="T23" fmla="*/ 37 h 44"/>
                <a:gd name="T24" fmla="*/ 18 w 67"/>
                <a:gd name="T25" fmla="*/ 44 h 44"/>
                <a:gd name="T26" fmla="*/ 15 w 67"/>
                <a:gd name="T27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44">
                  <a:moveTo>
                    <a:pt x="15" y="42"/>
                  </a:moveTo>
                  <a:cubicBezTo>
                    <a:pt x="13" y="42"/>
                    <a:pt x="12" y="39"/>
                    <a:pt x="11" y="38"/>
                  </a:cubicBezTo>
                  <a:cubicBezTo>
                    <a:pt x="9" y="35"/>
                    <a:pt x="0" y="36"/>
                    <a:pt x="0" y="33"/>
                  </a:cubicBezTo>
                  <a:cubicBezTo>
                    <a:pt x="0" y="25"/>
                    <a:pt x="12" y="19"/>
                    <a:pt x="12" y="11"/>
                  </a:cubicBezTo>
                  <a:cubicBezTo>
                    <a:pt x="12" y="9"/>
                    <a:pt x="8" y="6"/>
                    <a:pt x="8" y="3"/>
                  </a:cubicBezTo>
                  <a:cubicBezTo>
                    <a:pt x="14" y="1"/>
                    <a:pt x="16" y="3"/>
                    <a:pt x="22" y="3"/>
                  </a:cubicBezTo>
                  <a:cubicBezTo>
                    <a:pt x="24" y="3"/>
                    <a:pt x="27" y="0"/>
                    <a:pt x="31" y="1"/>
                  </a:cubicBezTo>
                  <a:cubicBezTo>
                    <a:pt x="36" y="3"/>
                    <a:pt x="38" y="6"/>
                    <a:pt x="43" y="6"/>
                  </a:cubicBezTo>
                  <a:cubicBezTo>
                    <a:pt x="45" y="8"/>
                    <a:pt x="48" y="5"/>
                    <a:pt x="51" y="5"/>
                  </a:cubicBezTo>
                  <a:cubicBezTo>
                    <a:pt x="56" y="5"/>
                    <a:pt x="67" y="10"/>
                    <a:pt x="67" y="15"/>
                  </a:cubicBezTo>
                  <a:cubicBezTo>
                    <a:pt x="67" y="18"/>
                    <a:pt x="55" y="19"/>
                    <a:pt x="52" y="20"/>
                  </a:cubicBezTo>
                  <a:cubicBezTo>
                    <a:pt x="45" y="22"/>
                    <a:pt x="35" y="32"/>
                    <a:pt x="35" y="37"/>
                  </a:cubicBezTo>
                  <a:cubicBezTo>
                    <a:pt x="35" y="39"/>
                    <a:pt x="20" y="44"/>
                    <a:pt x="18" y="44"/>
                  </a:cubicBezTo>
                  <a:cubicBezTo>
                    <a:pt x="16" y="44"/>
                    <a:pt x="16" y="42"/>
                    <a:pt x="15" y="4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296"/>
            <p:cNvSpPr>
              <a:spLocks/>
            </p:cNvSpPr>
            <p:nvPr/>
          </p:nvSpPr>
          <p:spPr bwMode="auto">
            <a:xfrm>
              <a:off x="2878138" y="2201670"/>
              <a:ext cx="295275" cy="123825"/>
            </a:xfrm>
            <a:custGeom>
              <a:avLst/>
              <a:gdLst>
                <a:gd name="T0" fmla="*/ 27 w 79"/>
                <a:gd name="T1" fmla="*/ 33 h 33"/>
                <a:gd name="T2" fmla="*/ 21 w 79"/>
                <a:gd name="T3" fmla="*/ 30 h 33"/>
                <a:gd name="T4" fmla="*/ 27 w 79"/>
                <a:gd name="T5" fmla="*/ 27 h 33"/>
                <a:gd name="T6" fmla="*/ 23 w 79"/>
                <a:gd name="T7" fmla="*/ 22 h 33"/>
                <a:gd name="T8" fmla="*/ 21 w 79"/>
                <a:gd name="T9" fmla="*/ 25 h 33"/>
                <a:gd name="T10" fmla="*/ 11 w 79"/>
                <a:gd name="T11" fmla="*/ 26 h 33"/>
                <a:gd name="T12" fmla="*/ 3 w 79"/>
                <a:gd name="T13" fmla="*/ 25 h 33"/>
                <a:gd name="T14" fmla="*/ 0 w 79"/>
                <a:gd name="T15" fmla="*/ 21 h 33"/>
                <a:gd name="T16" fmla="*/ 0 w 79"/>
                <a:gd name="T17" fmla="*/ 18 h 33"/>
                <a:gd name="T18" fmla="*/ 6 w 79"/>
                <a:gd name="T19" fmla="*/ 16 h 33"/>
                <a:gd name="T20" fmla="*/ 16 w 79"/>
                <a:gd name="T21" fmla="*/ 18 h 33"/>
                <a:gd name="T22" fmla="*/ 6 w 79"/>
                <a:gd name="T23" fmla="*/ 15 h 33"/>
                <a:gd name="T24" fmla="*/ 6 w 79"/>
                <a:gd name="T25" fmla="*/ 11 h 33"/>
                <a:gd name="T26" fmla="*/ 10 w 79"/>
                <a:gd name="T27" fmla="*/ 11 h 33"/>
                <a:gd name="T28" fmla="*/ 20 w 79"/>
                <a:gd name="T29" fmla="*/ 13 h 33"/>
                <a:gd name="T30" fmla="*/ 8 w 79"/>
                <a:gd name="T31" fmla="*/ 11 h 33"/>
                <a:gd name="T32" fmla="*/ 13 w 79"/>
                <a:gd name="T33" fmla="*/ 8 h 33"/>
                <a:gd name="T34" fmla="*/ 19 w 79"/>
                <a:gd name="T35" fmla="*/ 9 h 33"/>
                <a:gd name="T36" fmla="*/ 12 w 79"/>
                <a:gd name="T37" fmla="*/ 6 h 33"/>
                <a:gd name="T38" fmla="*/ 19 w 79"/>
                <a:gd name="T39" fmla="*/ 6 h 33"/>
                <a:gd name="T40" fmla="*/ 23 w 79"/>
                <a:gd name="T41" fmla="*/ 9 h 33"/>
                <a:gd name="T42" fmla="*/ 28 w 79"/>
                <a:gd name="T43" fmla="*/ 9 h 33"/>
                <a:gd name="T44" fmla="*/ 50 w 79"/>
                <a:gd name="T45" fmla="*/ 18 h 33"/>
                <a:gd name="T46" fmla="*/ 55 w 79"/>
                <a:gd name="T47" fmla="*/ 15 h 33"/>
                <a:gd name="T48" fmla="*/ 50 w 79"/>
                <a:gd name="T49" fmla="*/ 14 h 33"/>
                <a:gd name="T50" fmla="*/ 53 w 79"/>
                <a:gd name="T51" fmla="*/ 13 h 33"/>
                <a:gd name="T52" fmla="*/ 53 w 79"/>
                <a:gd name="T53" fmla="*/ 10 h 33"/>
                <a:gd name="T54" fmla="*/ 47 w 79"/>
                <a:gd name="T55" fmla="*/ 7 h 33"/>
                <a:gd name="T56" fmla="*/ 55 w 79"/>
                <a:gd name="T57" fmla="*/ 0 h 33"/>
                <a:gd name="T58" fmla="*/ 59 w 79"/>
                <a:gd name="T59" fmla="*/ 1 h 33"/>
                <a:gd name="T60" fmla="*/ 59 w 79"/>
                <a:gd name="T61" fmla="*/ 4 h 33"/>
                <a:gd name="T62" fmla="*/ 68 w 79"/>
                <a:gd name="T63" fmla="*/ 13 h 33"/>
                <a:gd name="T64" fmla="*/ 74 w 79"/>
                <a:gd name="T65" fmla="*/ 10 h 33"/>
                <a:gd name="T66" fmla="*/ 79 w 79"/>
                <a:gd name="T67" fmla="*/ 16 h 33"/>
                <a:gd name="T68" fmla="*/ 72 w 79"/>
                <a:gd name="T69" fmla="*/ 26 h 33"/>
                <a:gd name="T70" fmla="*/ 57 w 79"/>
                <a:gd name="T71" fmla="*/ 26 h 33"/>
                <a:gd name="T72" fmla="*/ 42 w 79"/>
                <a:gd name="T73" fmla="*/ 30 h 33"/>
                <a:gd name="T74" fmla="*/ 27 w 79"/>
                <a:gd name="T7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33">
                  <a:moveTo>
                    <a:pt x="27" y="33"/>
                  </a:moveTo>
                  <a:cubicBezTo>
                    <a:pt x="25" y="33"/>
                    <a:pt x="21" y="31"/>
                    <a:pt x="21" y="30"/>
                  </a:cubicBezTo>
                  <a:cubicBezTo>
                    <a:pt x="21" y="26"/>
                    <a:pt x="24" y="27"/>
                    <a:pt x="27" y="27"/>
                  </a:cubicBezTo>
                  <a:cubicBezTo>
                    <a:pt x="26" y="25"/>
                    <a:pt x="24" y="24"/>
                    <a:pt x="23" y="22"/>
                  </a:cubicBezTo>
                  <a:cubicBezTo>
                    <a:pt x="22" y="22"/>
                    <a:pt x="21" y="23"/>
                    <a:pt x="21" y="25"/>
                  </a:cubicBezTo>
                  <a:cubicBezTo>
                    <a:pt x="17" y="25"/>
                    <a:pt x="14" y="26"/>
                    <a:pt x="11" y="26"/>
                  </a:cubicBezTo>
                  <a:cubicBezTo>
                    <a:pt x="8" y="26"/>
                    <a:pt x="5" y="25"/>
                    <a:pt x="3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19"/>
                    <a:pt x="1" y="19"/>
                    <a:pt x="0" y="18"/>
                  </a:cubicBezTo>
                  <a:cubicBezTo>
                    <a:pt x="2" y="17"/>
                    <a:pt x="3" y="16"/>
                    <a:pt x="6" y="16"/>
                  </a:cubicBezTo>
                  <a:cubicBezTo>
                    <a:pt x="10" y="16"/>
                    <a:pt x="13" y="18"/>
                    <a:pt x="16" y="18"/>
                  </a:cubicBezTo>
                  <a:cubicBezTo>
                    <a:pt x="12" y="17"/>
                    <a:pt x="9" y="16"/>
                    <a:pt x="6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10" y="11"/>
                    <a:pt x="10" y="11"/>
                  </a:cubicBezTo>
                  <a:cubicBezTo>
                    <a:pt x="10" y="11"/>
                    <a:pt x="17" y="13"/>
                    <a:pt x="20" y="13"/>
                  </a:cubicBezTo>
                  <a:cubicBezTo>
                    <a:pt x="15" y="12"/>
                    <a:pt x="12" y="13"/>
                    <a:pt x="8" y="11"/>
                  </a:cubicBezTo>
                  <a:cubicBezTo>
                    <a:pt x="9" y="9"/>
                    <a:pt x="11" y="8"/>
                    <a:pt x="13" y="8"/>
                  </a:cubicBezTo>
                  <a:cubicBezTo>
                    <a:pt x="16" y="8"/>
                    <a:pt x="17" y="9"/>
                    <a:pt x="19" y="9"/>
                  </a:cubicBezTo>
                  <a:cubicBezTo>
                    <a:pt x="16" y="9"/>
                    <a:pt x="12" y="9"/>
                    <a:pt x="12" y="6"/>
                  </a:cubicBezTo>
                  <a:cubicBezTo>
                    <a:pt x="16" y="5"/>
                    <a:pt x="17" y="6"/>
                    <a:pt x="19" y="6"/>
                  </a:cubicBezTo>
                  <a:cubicBezTo>
                    <a:pt x="20" y="6"/>
                    <a:pt x="23" y="6"/>
                    <a:pt x="23" y="9"/>
                  </a:cubicBezTo>
                  <a:cubicBezTo>
                    <a:pt x="26" y="9"/>
                    <a:pt x="28" y="9"/>
                    <a:pt x="28" y="9"/>
                  </a:cubicBezTo>
                  <a:cubicBezTo>
                    <a:pt x="35" y="9"/>
                    <a:pt x="40" y="18"/>
                    <a:pt x="50" y="18"/>
                  </a:cubicBezTo>
                  <a:cubicBezTo>
                    <a:pt x="53" y="18"/>
                    <a:pt x="54" y="17"/>
                    <a:pt x="55" y="15"/>
                  </a:cubicBezTo>
                  <a:cubicBezTo>
                    <a:pt x="52" y="15"/>
                    <a:pt x="51" y="15"/>
                    <a:pt x="50" y="14"/>
                  </a:cubicBezTo>
                  <a:cubicBezTo>
                    <a:pt x="51" y="14"/>
                    <a:pt x="52" y="13"/>
                    <a:pt x="53" y="13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47" y="9"/>
                    <a:pt x="47" y="7"/>
                  </a:cubicBezTo>
                  <a:cubicBezTo>
                    <a:pt x="47" y="3"/>
                    <a:pt x="53" y="1"/>
                    <a:pt x="55" y="0"/>
                  </a:cubicBezTo>
                  <a:cubicBezTo>
                    <a:pt x="56" y="1"/>
                    <a:pt x="58" y="1"/>
                    <a:pt x="59" y="1"/>
                  </a:cubicBezTo>
                  <a:cubicBezTo>
                    <a:pt x="59" y="3"/>
                    <a:pt x="59" y="4"/>
                    <a:pt x="59" y="4"/>
                  </a:cubicBezTo>
                  <a:cubicBezTo>
                    <a:pt x="59" y="8"/>
                    <a:pt x="64" y="13"/>
                    <a:pt x="68" y="13"/>
                  </a:cubicBezTo>
                  <a:cubicBezTo>
                    <a:pt x="70" y="13"/>
                    <a:pt x="71" y="10"/>
                    <a:pt x="74" y="10"/>
                  </a:cubicBezTo>
                  <a:cubicBezTo>
                    <a:pt x="77" y="10"/>
                    <a:pt x="79" y="13"/>
                    <a:pt x="79" y="16"/>
                  </a:cubicBezTo>
                  <a:cubicBezTo>
                    <a:pt x="79" y="19"/>
                    <a:pt x="74" y="26"/>
                    <a:pt x="72" y="26"/>
                  </a:cubicBezTo>
                  <a:cubicBezTo>
                    <a:pt x="71" y="27"/>
                    <a:pt x="57" y="25"/>
                    <a:pt x="57" y="26"/>
                  </a:cubicBezTo>
                  <a:cubicBezTo>
                    <a:pt x="57" y="26"/>
                    <a:pt x="43" y="29"/>
                    <a:pt x="42" y="30"/>
                  </a:cubicBezTo>
                  <a:cubicBezTo>
                    <a:pt x="37" y="31"/>
                    <a:pt x="33" y="33"/>
                    <a:pt x="27" y="3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297"/>
            <p:cNvSpPr>
              <a:spLocks/>
            </p:cNvSpPr>
            <p:nvPr/>
          </p:nvSpPr>
          <p:spPr bwMode="auto">
            <a:xfrm>
              <a:off x="2836863" y="2242945"/>
              <a:ext cx="36512" cy="30163"/>
            </a:xfrm>
            <a:custGeom>
              <a:avLst/>
              <a:gdLst>
                <a:gd name="T0" fmla="*/ 4 w 10"/>
                <a:gd name="T1" fmla="*/ 8 h 8"/>
                <a:gd name="T2" fmla="*/ 0 w 10"/>
                <a:gd name="T3" fmla="*/ 6 h 8"/>
                <a:gd name="T4" fmla="*/ 10 w 10"/>
                <a:gd name="T5" fmla="*/ 0 h 8"/>
                <a:gd name="T6" fmla="*/ 4 w 1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4" y="8"/>
                  </a:moveTo>
                  <a:cubicBezTo>
                    <a:pt x="2" y="8"/>
                    <a:pt x="0" y="7"/>
                    <a:pt x="0" y="6"/>
                  </a:cubicBezTo>
                  <a:cubicBezTo>
                    <a:pt x="0" y="2"/>
                    <a:pt x="8" y="0"/>
                    <a:pt x="10" y="0"/>
                  </a:cubicBezTo>
                  <a:cubicBezTo>
                    <a:pt x="10" y="4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298"/>
            <p:cNvSpPr>
              <a:spLocks/>
            </p:cNvSpPr>
            <p:nvPr/>
          </p:nvSpPr>
          <p:spPr bwMode="auto">
            <a:xfrm>
              <a:off x="2941638" y="2201670"/>
              <a:ext cx="30162" cy="11113"/>
            </a:xfrm>
            <a:custGeom>
              <a:avLst/>
              <a:gdLst>
                <a:gd name="T0" fmla="*/ 3 w 8"/>
                <a:gd name="T1" fmla="*/ 3 h 3"/>
                <a:gd name="T2" fmla="*/ 0 w 8"/>
                <a:gd name="T3" fmla="*/ 0 h 3"/>
                <a:gd name="T4" fmla="*/ 8 w 8"/>
                <a:gd name="T5" fmla="*/ 0 h 3"/>
                <a:gd name="T6" fmla="*/ 8 w 8"/>
                <a:gd name="T7" fmla="*/ 3 h 3"/>
                <a:gd name="T8" fmla="*/ 3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2" y="3"/>
                    <a:pt x="0" y="2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299"/>
            <p:cNvSpPr>
              <a:spLocks/>
            </p:cNvSpPr>
            <p:nvPr/>
          </p:nvSpPr>
          <p:spPr bwMode="auto">
            <a:xfrm>
              <a:off x="2749551" y="2165158"/>
              <a:ext cx="169862" cy="93663"/>
            </a:xfrm>
            <a:custGeom>
              <a:avLst/>
              <a:gdLst>
                <a:gd name="T0" fmla="*/ 45 w 45"/>
                <a:gd name="T1" fmla="*/ 4 h 25"/>
                <a:gd name="T2" fmla="*/ 42 w 45"/>
                <a:gd name="T3" fmla="*/ 7 h 25"/>
                <a:gd name="T4" fmla="*/ 44 w 45"/>
                <a:gd name="T5" fmla="*/ 12 h 25"/>
                <a:gd name="T6" fmla="*/ 34 w 45"/>
                <a:gd name="T7" fmla="*/ 19 h 25"/>
                <a:gd name="T8" fmla="*/ 29 w 45"/>
                <a:gd name="T9" fmla="*/ 13 h 25"/>
                <a:gd name="T10" fmla="*/ 21 w 45"/>
                <a:gd name="T11" fmla="*/ 20 h 25"/>
                <a:gd name="T12" fmla="*/ 16 w 45"/>
                <a:gd name="T13" fmla="*/ 25 h 25"/>
                <a:gd name="T14" fmla="*/ 13 w 45"/>
                <a:gd name="T15" fmla="*/ 21 h 25"/>
                <a:gd name="T16" fmla="*/ 6 w 45"/>
                <a:gd name="T17" fmla="*/ 21 h 25"/>
                <a:gd name="T18" fmla="*/ 2 w 45"/>
                <a:gd name="T19" fmla="*/ 23 h 25"/>
                <a:gd name="T20" fmla="*/ 0 w 45"/>
                <a:gd name="T21" fmla="*/ 20 h 25"/>
                <a:gd name="T22" fmla="*/ 5 w 45"/>
                <a:gd name="T23" fmla="*/ 16 h 25"/>
                <a:gd name="T24" fmla="*/ 16 w 45"/>
                <a:gd name="T25" fmla="*/ 11 h 25"/>
                <a:gd name="T26" fmla="*/ 28 w 45"/>
                <a:gd name="T27" fmla="*/ 3 h 25"/>
                <a:gd name="T28" fmla="*/ 32 w 45"/>
                <a:gd name="T29" fmla="*/ 3 h 25"/>
                <a:gd name="T30" fmla="*/ 45 w 45"/>
                <a:gd name="T3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5">
                  <a:moveTo>
                    <a:pt x="45" y="4"/>
                  </a:moveTo>
                  <a:cubicBezTo>
                    <a:pt x="45" y="5"/>
                    <a:pt x="44" y="7"/>
                    <a:pt x="42" y="7"/>
                  </a:cubicBezTo>
                  <a:cubicBezTo>
                    <a:pt x="43" y="10"/>
                    <a:pt x="44" y="10"/>
                    <a:pt x="44" y="12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1" y="19"/>
                    <a:pt x="31" y="14"/>
                    <a:pt x="29" y="13"/>
                  </a:cubicBezTo>
                  <a:cubicBezTo>
                    <a:pt x="28" y="17"/>
                    <a:pt x="25" y="20"/>
                    <a:pt x="21" y="20"/>
                  </a:cubicBezTo>
                  <a:cubicBezTo>
                    <a:pt x="21" y="22"/>
                    <a:pt x="19" y="25"/>
                    <a:pt x="16" y="25"/>
                  </a:cubicBezTo>
                  <a:cubicBezTo>
                    <a:pt x="15" y="25"/>
                    <a:pt x="13" y="22"/>
                    <a:pt x="13" y="21"/>
                  </a:cubicBezTo>
                  <a:cubicBezTo>
                    <a:pt x="10" y="23"/>
                    <a:pt x="8" y="21"/>
                    <a:pt x="6" y="21"/>
                  </a:cubicBezTo>
                  <a:cubicBezTo>
                    <a:pt x="5" y="21"/>
                    <a:pt x="4" y="23"/>
                    <a:pt x="2" y="23"/>
                  </a:cubicBezTo>
                  <a:cubicBezTo>
                    <a:pt x="2" y="22"/>
                    <a:pt x="0" y="21"/>
                    <a:pt x="0" y="20"/>
                  </a:cubicBezTo>
                  <a:cubicBezTo>
                    <a:pt x="0" y="19"/>
                    <a:pt x="4" y="16"/>
                    <a:pt x="5" y="16"/>
                  </a:cubicBezTo>
                  <a:cubicBezTo>
                    <a:pt x="9" y="14"/>
                    <a:pt x="12" y="14"/>
                    <a:pt x="16" y="11"/>
                  </a:cubicBezTo>
                  <a:cubicBezTo>
                    <a:pt x="20" y="9"/>
                    <a:pt x="21" y="3"/>
                    <a:pt x="28" y="3"/>
                  </a:cubicBezTo>
                  <a:cubicBezTo>
                    <a:pt x="30" y="3"/>
                    <a:pt x="30" y="3"/>
                    <a:pt x="32" y="3"/>
                  </a:cubicBezTo>
                  <a:cubicBezTo>
                    <a:pt x="32" y="3"/>
                    <a:pt x="45" y="0"/>
                    <a:pt x="45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300"/>
            <p:cNvSpPr>
              <a:spLocks/>
            </p:cNvSpPr>
            <p:nvPr/>
          </p:nvSpPr>
          <p:spPr bwMode="auto">
            <a:xfrm>
              <a:off x="2978151" y="2104833"/>
              <a:ext cx="98425" cy="30163"/>
            </a:xfrm>
            <a:custGeom>
              <a:avLst/>
              <a:gdLst>
                <a:gd name="T0" fmla="*/ 10 w 26"/>
                <a:gd name="T1" fmla="*/ 8 h 8"/>
                <a:gd name="T2" fmla="*/ 4 w 26"/>
                <a:gd name="T3" fmla="*/ 6 h 8"/>
                <a:gd name="T4" fmla="*/ 0 w 26"/>
                <a:gd name="T5" fmla="*/ 8 h 8"/>
                <a:gd name="T6" fmla="*/ 16 w 26"/>
                <a:gd name="T7" fmla="*/ 0 h 8"/>
                <a:gd name="T8" fmla="*/ 26 w 26"/>
                <a:gd name="T9" fmla="*/ 5 h 8"/>
                <a:gd name="T10" fmla="*/ 20 w 26"/>
                <a:gd name="T11" fmla="*/ 8 h 8"/>
                <a:gd name="T12" fmla="*/ 10 w 2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0" y="8"/>
                  </a:moveTo>
                  <a:cubicBezTo>
                    <a:pt x="7" y="8"/>
                    <a:pt x="6" y="6"/>
                    <a:pt x="4" y="6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5"/>
                    <a:pt x="13" y="0"/>
                    <a:pt x="16" y="0"/>
                  </a:cubicBezTo>
                  <a:cubicBezTo>
                    <a:pt x="21" y="0"/>
                    <a:pt x="25" y="2"/>
                    <a:pt x="26" y="5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13" y="8"/>
                    <a:pt x="15" y="8"/>
                    <a:pt x="10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301"/>
            <p:cNvSpPr>
              <a:spLocks/>
            </p:cNvSpPr>
            <p:nvPr/>
          </p:nvSpPr>
          <p:spPr bwMode="auto">
            <a:xfrm>
              <a:off x="2978151" y="2138170"/>
              <a:ext cx="87312" cy="41275"/>
            </a:xfrm>
            <a:custGeom>
              <a:avLst/>
              <a:gdLst>
                <a:gd name="T0" fmla="*/ 20 w 23"/>
                <a:gd name="T1" fmla="*/ 5 h 11"/>
                <a:gd name="T2" fmla="*/ 7 w 23"/>
                <a:gd name="T3" fmla="*/ 11 h 11"/>
                <a:gd name="T4" fmla="*/ 0 w 23"/>
                <a:gd name="T5" fmla="*/ 5 h 11"/>
                <a:gd name="T6" fmla="*/ 19 w 23"/>
                <a:gd name="T7" fmla="*/ 0 h 11"/>
                <a:gd name="T8" fmla="*/ 23 w 23"/>
                <a:gd name="T9" fmla="*/ 2 h 11"/>
                <a:gd name="T10" fmla="*/ 13 w 23"/>
                <a:gd name="T11" fmla="*/ 5 h 11"/>
                <a:gd name="T12" fmla="*/ 20 w 23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5"/>
                  </a:moveTo>
                  <a:cubicBezTo>
                    <a:pt x="20" y="9"/>
                    <a:pt x="12" y="11"/>
                    <a:pt x="7" y="11"/>
                  </a:cubicBezTo>
                  <a:cubicBezTo>
                    <a:pt x="4" y="11"/>
                    <a:pt x="0" y="7"/>
                    <a:pt x="0" y="5"/>
                  </a:cubicBezTo>
                  <a:cubicBezTo>
                    <a:pt x="0" y="0"/>
                    <a:pt x="14" y="0"/>
                    <a:pt x="19" y="0"/>
                  </a:cubicBezTo>
                  <a:cubicBezTo>
                    <a:pt x="21" y="0"/>
                    <a:pt x="22" y="1"/>
                    <a:pt x="23" y="2"/>
                  </a:cubicBezTo>
                  <a:cubicBezTo>
                    <a:pt x="20" y="4"/>
                    <a:pt x="17" y="5"/>
                    <a:pt x="13" y="5"/>
                  </a:cubicBezTo>
                  <a:lnTo>
                    <a:pt x="20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302"/>
            <p:cNvSpPr>
              <a:spLocks/>
            </p:cNvSpPr>
            <p:nvPr/>
          </p:nvSpPr>
          <p:spPr bwMode="auto">
            <a:xfrm>
              <a:off x="2936876" y="2130233"/>
              <a:ext cx="30162" cy="34925"/>
            </a:xfrm>
            <a:custGeom>
              <a:avLst/>
              <a:gdLst>
                <a:gd name="T0" fmla="*/ 8 w 8"/>
                <a:gd name="T1" fmla="*/ 6 h 9"/>
                <a:gd name="T2" fmla="*/ 5 w 8"/>
                <a:gd name="T3" fmla="*/ 9 h 9"/>
                <a:gd name="T4" fmla="*/ 0 w 8"/>
                <a:gd name="T5" fmla="*/ 6 h 9"/>
                <a:gd name="T6" fmla="*/ 8 w 8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8" y="6"/>
                  </a:moveTo>
                  <a:cubicBezTo>
                    <a:pt x="7" y="8"/>
                    <a:pt x="6" y="9"/>
                    <a:pt x="5" y="9"/>
                  </a:cubicBezTo>
                  <a:cubicBezTo>
                    <a:pt x="3" y="9"/>
                    <a:pt x="0" y="7"/>
                    <a:pt x="0" y="6"/>
                  </a:cubicBezTo>
                  <a:cubicBezTo>
                    <a:pt x="0" y="0"/>
                    <a:pt x="7" y="6"/>
                    <a:pt x="8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303"/>
            <p:cNvSpPr>
              <a:spLocks/>
            </p:cNvSpPr>
            <p:nvPr/>
          </p:nvSpPr>
          <p:spPr bwMode="auto">
            <a:xfrm>
              <a:off x="3252788" y="2352483"/>
              <a:ext cx="146050" cy="120650"/>
            </a:xfrm>
            <a:custGeom>
              <a:avLst/>
              <a:gdLst>
                <a:gd name="T0" fmla="*/ 34 w 39"/>
                <a:gd name="T1" fmla="*/ 12 h 32"/>
                <a:gd name="T2" fmla="*/ 34 w 39"/>
                <a:gd name="T3" fmla="*/ 15 h 32"/>
                <a:gd name="T4" fmla="*/ 39 w 39"/>
                <a:gd name="T5" fmla="*/ 16 h 32"/>
                <a:gd name="T6" fmla="*/ 30 w 39"/>
                <a:gd name="T7" fmla="*/ 28 h 32"/>
                <a:gd name="T8" fmla="*/ 25 w 39"/>
                <a:gd name="T9" fmla="*/ 32 h 32"/>
                <a:gd name="T10" fmla="*/ 20 w 39"/>
                <a:gd name="T11" fmla="*/ 28 h 32"/>
                <a:gd name="T12" fmla="*/ 0 w 39"/>
                <a:gd name="T13" fmla="*/ 16 h 32"/>
                <a:gd name="T14" fmla="*/ 0 w 39"/>
                <a:gd name="T15" fmla="*/ 12 h 32"/>
                <a:gd name="T16" fmla="*/ 10 w 39"/>
                <a:gd name="T17" fmla="*/ 15 h 32"/>
                <a:gd name="T18" fmla="*/ 14 w 39"/>
                <a:gd name="T19" fmla="*/ 15 h 32"/>
                <a:gd name="T20" fmla="*/ 14 w 39"/>
                <a:gd name="T21" fmla="*/ 8 h 32"/>
                <a:gd name="T22" fmla="*/ 7 w 39"/>
                <a:gd name="T23" fmla="*/ 5 h 32"/>
                <a:gd name="T24" fmla="*/ 8 w 39"/>
                <a:gd name="T25" fmla="*/ 4 h 32"/>
                <a:gd name="T26" fmla="*/ 22 w 39"/>
                <a:gd name="T27" fmla="*/ 1 h 32"/>
                <a:gd name="T28" fmla="*/ 31 w 39"/>
                <a:gd name="T29" fmla="*/ 1 h 32"/>
                <a:gd name="T30" fmla="*/ 33 w 39"/>
                <a:gd name="T31" fmla="*/ 3 h 32"/>
                <a:gd name="T32" fmla="*/ 26 w 39"/>
                <a:gd name="T33" fmla="*/ 12 h 32"/>
                <a:gd name="T34" fmla="*/ 34 w 39"/>
                <a:gd name="T35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2">
                  <a:moveTo>
                    <a:pt x="34" y="12"/>
                  </a:moveTo>
                  <a:cubicBezTo>
                    <a:pt x="34" y="15"/>
                    <a:pt x="34" y="13"/>
                    <a:pt x="34" y="15"/>
                  </a:cubicBezTo>
                  <a:cubicBezTo>
                    <a:pt x="34" y="15"/>
                    <a:pt x="37" y="16"/>
                    <a:pt x="39" y="16"/>
                  </a:cubicBezTo>
                  <a:cubicBezTo>
                    <a:pt x="38" y="29"/>
                    <a:pt x="37" y="25"/>
                    <a:pt x="30" y="28"/>
                  </a:cubicBezTo>
                  <a:cubicBezTo>
                    <a:pt x="28" y="29"/>
                    <a:pt x="27" y="32"/>
                    <a:pt x="25" y="32"/>
                  </a:cubicBezTo>
                  <a:cubicBezTo>
                    <a:pt x="22" y="32"/>
                    <a:pt x="22" y="29"/>
                    <a:pt x="20" y="28"/>
                  </a:cubicBezTo>
                  <a:cubicBezTo>
                    <a:pt x="14" y="21"/>
                    <a:pt x="7" y="22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7" y="15"/>
                    <a:pt x="10" y="15"/>
                  </a:cubicBezTo>
                  <a:cubicBezTo>
                    <a:pt x="13" y="15"/>
                    <a:pt x="12" y="15"/>
                    <a:pt x="14" y="1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7" y="8"/>
                    <a:pt x="7" y="5"/>
                  </a:cubicBezTo>
                  <a:cubicBezTo>
                    <a:pt x="7" y="5"/>
                    <a:pt x="8" y="4"/>
                    <a:pt x="8" y="4"/>
                  </a:cubicBezTo>
                  <a:cubicBezTo>
                    <a:pt x="12" y="0"/>
                    <a:pt x="17" y="1"/>
                    <a:pt x="22" y="1"/>
                  </a:cubicBezTo>
                  <a:cubicBezTo>
                    <a:pt x="26" y="1"/>
                    <a:pt x="31" y="1"/>
                    <a:pt x="31" y="1"/>
                  </a:cubicBezTo>
                  <a:cubicBezTo>
                    <a:pt x="32" y="1"/>
                    <a:pt x="33" y="2"/>
                    <a:pt x="33" y="3"/>
                  </a:cubicBezTo>
                  <a:cubicBezTo>
                    <a:pt x="33" y="8"/>
                    <a:pt x="27" y="10"/>
                    <a:pt x="26" y="12"/>
                  </a:cubicBezTo>
                  <a:cubicBezTo>
                    <a:pt x="28" y="11"/>
                    <a:pt x="34" y="9"/>
                    <a:pt x="34" y="1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304"/>
            <p:cNvSpPr>
              <a:spLocks/>
            </p:cNvSpPr>
            <p:nvPr/>
          </p:nvSpPr>
          <p:spPr bwMode="auto">
            <a:xfrm>
              <a:off x="3200401" y="2212783"/>
              <a:ext cx="161925" cy="87313"/>
            </a:xfrm>
            <a:custGeom>
              <a:avLst/>
              <a:gdLst>
                <a:gd name="T0" fmla="*/ 2 w 43"/>
                <a:gd name="T1" fmla="*/ 5 h 23"/>
                <a:gd name="T2" fmla="*/ 0 w 43"/>
                <a:gd name="T3" fmla="*/ 1 h 23"/>
                <a:gd name="T4" fmla="*/ 3 w 43"/>
                <a:gd name="T5" fmla="*/ 1 h 23"/>
                <a:gd name="T6" fmla="*/ 20 w 43"/>
                <a:gd name="T7" fmla="*/ 10 h 23"/>
                <a:gd name="T8" fmla="*/ 15 w 43"/>
                <a:gd name="T9" fmla="*/ 6 h 23"/>
                <a:gd name="T10" fmla="*/ 15 w 43"/>
                <a:gd name="T11" fmla="*/ 3 h 23"/>
                <a:gd name="T12" fmla="*/ 28 w 43"/>
                <a:gd name="T13" fmla="*/ 8 h 23"/>
                <a:gd name="T14" fmla="*/ 28 w 43"/>
                <a:gd name="T15" fmla="*/ 3 h 23"/>
                <a:gd name="T16" fmla="*/ 20 w 43"/>
                <a:gd name="T17" fmla="*/ 0 h 23"/>
                <a:gd name="T18" fmla="*/ 24 w 43"/>
                <a:gd name="T19" fmla="*/ 0 h 23"/>
                <a:gd name="T20" fmla="*/ 34 w 43"/>
                <a:gd name="T21" fmla="*/ 2 h 23"/>
                <a:gd name="T22" fmla="*/ 39 w 43"/>
                <a:gd name="T23" fmla="*/ 1 h 23"/>
                <a:gd name="T24" fmla="*/ 43 w 43"/>
                <a:gd name="T25" fmla="*/ 6 h 23"/>
                <a:gd name="T26" fmla="*/ 41 w 43"/>
                <a:gd name="T27" fmla="*/ 20 h 23"/>
                <a:gd name="T28" fmla="*/ 32 w 43"/>
                <a:gd name="T29" fmla="*/ 22 h 23"/>
                <a:gd name="T30" fmla="*/ 25 w 43"/>
                <a:gd name="T31" fmla="*/ 20 h 23"/>
                <a:gd name="T32" fmla="*/ 27 w 43"/>
                <a:gd name="T33" fmla="*/ 18 h 23"/>
                <a:gd name="T34" fmla="*/ 27 w 43"/>
                <a:gd name="T35" fmla="*/ 16 h 23"/>
                <a:gd name="T36" fmla="*/ 32 w 43"/>
                <a:gd name="T37" fmla="*/ 13 h 23"/>
                <a:gd name="T38" fmla="*/ 30 w 43"/>
                <a:gd name="T39" fmla="*/ 12 h 23"/>
                <a:gd name="T40" fmla="*/ 13 w 43"/>
                <a:gd name="T41" fmla="*/ 14 h 23"/>
                <a:gd name="T42" fmla="*/ 10 w 43"/>
                <a:gd name="T43" fmla="*/ 11 h 23"/>
                <a:gd name="T44" fmla="*/ 7 w 43"/>
                <a:gd name="T45" fmla="*/ 11 h 23"/>
                <a:gd name="T46" fmla="*/ 6 w 43"/>
                <a:gd name="T47" fmla="*/ 9 h 23"/>
                <a:gd name="T48" fmla="*/ 1 w 43"/>
                <a:gd name="T49" fmla="*/ 7 h 23"/>
                <a:gd name="T50" fmla="*/ 1 w 43"/>
                <a:gd name="T51" fmla="*/ 3 h 23"/>
                <a:gd name="T52" fmla="*/ 2 w 43"/>
                <a:gd name="T53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3">
                  <a:moveTo>
                    <a:pt x="2" y="5"/>
                  </a:moveTo>
                  <a:cubicBezTo>
                    <a:pt x="2" y="4"/>
                    <a:pt x="0" y="3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9" y="1"/>
                    <a:pt x="13" y="12"/>
                    <a:pt x="20" y="10"/>
                  </a:cubicBezTo>
                  <a:cubicBezTo>
                    <a:pt x="18" y="9"/>
                    <a:pt x="16" y="7"/>
                    <a:pt x="15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0" y="3"/>
                    <a:pt x="22" y="8"/>
                    <a:pt x="28" y="8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4" y="3"/>
                    <a:pt x="21" y="3"/>
                    <a:pt x="20" y="0"/>
                  </a:cubicBezTo>
                  <a:cubicBezTo>
                    <a:pt x="21" y="0"/>
                    <a:pt x="22" y="0"/>
                    <a:pt x="24" y="0"/>
                  </a:cubicBezTo>
                  <a:cubicBezTo>
                    <a:pt x="28" y="0"/>
                    <a:pt x="30" y="2"/>
                    <a:pt x="34" y="2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43" y="1"/>
                    <a:pt x="43" y="3"/>
                    <a:pt x="43" y="6"/>
                  </a:cubicBezTo>
                  <a:cubicBezTo>
                    <a:pt x="43" y="11"/>
                    <a:pt x="41" y="14"/>
                    <a:pt x="41" y="20"/>
                  </a:cubicBezTo>
                  <a:cubicBezTo>
                    <a:pt x="38" y="22"/>
                    <a:pt x="33" y="22"/>
                    <a:pt x="32" y="22"/>
                  </a:cubicBezTo>
                  <a:cubicBezTo>
                    <a:pt x="31" y="22"/>
                    <a:pt x="25" y="23"/>
                    <a:pt x="25" y="20"/>
                  </a:cubicBezTo>
                  <a:cubicBezTo>
                    <a:pt x="25" y="20"/>
                    <a:pt x="26" y="19"/>
                    <a:pt x="27" y="18"/>
                  </a:cubicBezTo>
                  <a:cubicBezTo>
                    <a:pt x="26" y="18"/>
                    <a:pt x="26" y="17"/>
                    <a:pt x="27" y="16"/>
                  </a:cubicBezTo>
                  <a:cubicBezTo>
                    <a:pt x="27" y="14"/>
                    <a:pt x="31" y="14"/>
                    <a:pt x="32" y="13"/>
                  </a:cubicBezTo>
                  <a:cubicBezTo>
                    <a:pt x="32" y="12"/>
                    <a:pt x="31" y="12"/>
                    <a:pt x="30" y="12"/>
                  </a:cubicBezTo>
                  <a:cubicBezTo>
                    <a:pt x="26" y="12"/>
                    <a:pt x="18" y="14"/>
                    <a:pt x="13" y="14"/>
                  </a:cubicBezTo>
                  <a:cubicBezTo>
                    <a:pt x="12" y="14"/>
                    <a:pt x="10" y="13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10"/>
                    <a:pt x="2" y="8"/>
                    <a:pt x="1" y="7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305"/>
            <p:cNvSpPr>
              <a:spLocks/>
            </p:cNvSpPr>
            <p:nvPr/>
          </p:nvSpPr>
          <p:spPr bwMode="auto">
            <a:xfrm>
              <a:off x="3324226" y="2536633"/>
              <a:ext cx="93662" cy="57150"/>
            </a:xfrm>
            <a:custGeom>
              <a:avLst/>
              <a:gdLst>
                <a:gd name="T0" fmla="*/ 20 w 25"/>
                <a:gd name="T1" fmla="*/ 15 h 15"/>
                <a:gd name="T2" fmla="*/ 0 w 25"/>
                <a:gd name="T3" fmla="*/ 9 h 15"/>
                <a:gd name="T4" fmla="*/ 5 w 25"/>
                <a:gd name="T5" fmla="*/ 7 h 15"/>
                <a:gd name="T6" fmla="*/ 11 w 25"/>
                <a:gd name="T7" fmla="*/ 0 h 15"/>
                <a:gd name="T8" fmla="*/ 25 w 25"/>
                <a:gd name="T9" fmla="*/ 12 h 15"/>
                <a:gd name="T10" fmla="*/ 20 w 2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20" y="15"/>
                  </a:moveTo>
                  <a:cubicBezTo>
                    <a:pt x="17" y="15"/>
                    <a:pt x="0" y="9"/>
                    <a:pt x="0" y="9"/>
                  </a:cubicBezTo>
                  <a:cubicBezTo>
                    <a:pt x="0" y="7"/>
                    <a:pt x="4" y="8"/>
                    <a:pt x="5" y="7"/>
                  </a:cubicBezTo>
                  <a:cubicBezTo>
                    <a:pt x="8" y="7"/>
                    <a:pt x="7" y="0"/>
                    <a:pt x="11" y="0"/>
                  </a:cubicBezTo>
                  <a:cubicBezTo>
                    <a:pt x="15" y="0"/>
                    <a:pt x="24" y="9"/>
                    <a:pt x="25" y="12"/>
                  </a:cubicBezTo>
                  <a:cubicBezTo>
                    <a:pt x="23" y="13"/>
                    <a:pt x="22" y="15"/>
                    <a:pt x="20" y="1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306"/>
            <p:cNvSpPr>
              <a:spLocks/>
            </p:cNvSpPr>
            <p:nvPr/>
          </p:nvSpPr>
          <p:spPr bwMode="auto">
            <a:xfrm>
              <a:off x="3414713" y="2338195"/>
              <a:ext cx="127000" cy="100013"/>
            </a:xfrm>
            <a:custGeom>
              <a:avLst/>
              <a:gdLst>
                <a:gd name="T0" fmla="*/ 34 w 34"/>
                <a:gd name="T1" fmla="*/ 6 h 27"/>
                <a:gd name="T2" fmla="*/ 30 w 34"/>
                <a:gd name="T3" fmla="*/ 9 h 27"/>
                <a:gd name="T4" fmla="*/ 17 w 34"/>
                <a:gd name="T5" fmla="*/ 18 h 27"/>
                <a:gd name="T6" fmla="*/ 10 w 34"/>
                <a:gd name="T7" fmla="*/ 20 h 27"/>
                <a:gd name="T8" fmla="*/ 13 w 34"/>
                <a:gd name="T9" fmla="*/ 20 h 27"/>
                <a:gd name="T10" fmla="*/ 8 w 34"/>
                <a:gd name="T11" fmla="*/ 27 h 27"/>
                <a:gd name="T12" fmla="*/ 4 w 34"/>
                <a:gd name="T13" fmla="*/ 27 h 27"/>
                <a:gd name="T14" fmla="*/ 4 w 34"/>
                <a:gd name="T15" fmla="*/ 20 h 27"/>
                <a:gd name="T16" fmla="*/ 0 w 34"/>
                <a:gd name="T17" fmla="*/ 9 h 27"/>
                <a:gd name="T18" fmla="*/ 0 w 34"/>
                <a:gd name="T19" fmla="*/ 6 h 27"/>
                <a:gd name="T20" fmla="*/ 6 w 34"/>
                <a:gd name="T21" fmla="*/ 6 h 27"/>
                <a:gd name="T22" fmla="*/ 6 w 34"/>
                <a:gd name="T23" fmla="*/ 3 h 27"/>
                <a:gd name="T24" fmla="*/ 12 w 34"/>
                <a:gd name="T25" fmla="*/ 0 h 27"/>
                <a:gd name="T26" fmla="*/ 34 w 34"/>
                <a:gd name="T27" fmla="*/ 3 h 27"/>
                <a:gd name="T28" fmla="*/ 34 w 34"/>
                <a:gd name="T2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7">
                  <a:moveTo>
                    <a:pt x="34" y="6"/>
                  </a:moveTo>
                  <a:cubicBezTo>
                    <a:pt x="34" y="6"/>
                    <a:pt x="30" y="9"/>
                    <a:pt x="30" y="9"/>
                  </a:cubicBezTo>
                  <a:cubicBezTo>
                    <a:pt x="27" y="13"/>
                    <a:pt x="24" y="18"/>
                    <a:pt x="17" y="18"/>
                  </a:cubicBezTo>
                  <a:cubicBezTo>
                    <a:pt x="12" y="18"/>
                    <a:pt x="12" y="15"/>
                    <a:pt x="10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4"/>
                    <a:pt x="11" y="24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4"/>
                    <a:pt x="4" y="21"/>
                    <a:pt x="4" y="20"/>
                  </a:cubicBezTo>
                  <a:cubicBezTo>
                    <a:pt x="0" y="17"/>
                    <a:pt x="2" y="14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5" y="6"/>
                    <a:pt x="6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7" y="0"/>
                    <a:pt x="12" y="0"/>
                  </a:cubicBezTo>
                  <a:cubicBezTo>
                    <a:pt x="19" y="0"/>
                    <a:pt x="26" y="3"/>
                    <a:pt x="34" y="3"/>
                  </a:cubicBezTo>
                  <a:cubicBezTo>
                    <a:pt x="34" y="4"/>
                    <a:pt x="34" y="5"/>
                    <a:pt x="34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307"/>
            <p:cNvSpPr>
              <a:spLocks/>
            </p:cNvSpPr>
            <p:nvPr/>
          </p:nvSpPr>
          <p:spPr bwMode="auto">
            <a:xfrm>
              <a:off x="3159126" y="2157220"/>
              <a:ext cx="41275" cy="33338"/>
            </a:xfrm>
            <a:custGeom>
              <a:avLst/>
              <a:gdLst>
                <a:gd name="T0" fmla="*/ 11 w 11"/>
                <a:gd name="T1" fmla="*/ 6 h 9"/>
                <a:gd name="T2" fmla="*/ 8 w 11"/>
                <a:gd name="T3" fmla="*/ 9 h 9"/>
                <a:gd name="T4" fmla="*/ 0 w 11"/>
                <a:gd name="T5" fmla="*/ 0 h 9"/>
                <a:gd name="T6" fmla="*/ 11 w 11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11" y="6"/>
                  </a:moveTo>
                  <a:cubicBezTo>
                    <a:pt x="11" y="8"/>
                    <a:pt x="10" y="9"/>
                    <a:pt x="8" y="9"/>
                  </a:cubicBezTo>
                  <a:cubicBezTo>
                    <a:pt x="6" y="9"/>
                    <a:pt x="0" y="3"/>
                    <a:pt x="0" y="0"/>
                  </a:cubicBezTo>
                  <a:cubicBezTo>
                    <a:pt x="6" y="0"/>
                    <a:pt x="7" y="4"/>
                    <a:pt x="11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308"/>
            <p:cNvSpPr>
              <a:spLocks/>
            </p:cNvSpPr>
            <p:nvPr/>
          </p:nvSpPr>
          <p:spPr bwMode="auto">
            <a:xfrm>
              <a:off x="3186113" y="2269933"/>
              <a:ext cx="28575" cy="26988"/>
            </a:xfrm>
            <a:custGeom>
              <a:avLst/>
              <a:gdLst>
                <a:gd name="T0" fmla="*/ 6 w 8"/>
                <a:gd name="T1" fmla="*/ 0 h 7"/>
                <a:gd name="T2" fmla="*/ 8 w 8"/>
                <a:gd name="T3" fmla="*/ 4 h 7"/>
                <a:gd name="T4" fmla="*/ 5 w 8"/>
                <a:gd name="T5" fmla="*/ 7 h 7"/>
                <a:gd name="T6" fmla="*/ 0 w 8"/>
                <a:gd name="T7" fmla="*/ 6 h 7"/>
                <a:gd name="T8" fmla="*/ 6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7" y="1"/>
                    <a:pt x="8" y="2"/>
                    <a:pt x="8" y="4"/>
                  </a:cubicBezTo>
                  <a:cubicBezTo>
                    <a:pt x="8" y="6"/>
                    <a:pt x="6" y="7"/>
                    <a:pt x="5" y="7"/>
                  </a:cubicBezTo>
                  <a:cubicBezTo>
                    <a:pt x="2" y="7"/>
                    <a:pt x="2" y="6"/>
                    <a:pt x="0" y="6"/>
                  </a:cubicBezTo>
                  <a:cubicBezTo>
                    <a:pt x="1" y="3"/>
                    <a:pt x="3" y="1"/>
                    <a:pt x="6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309"/>
            <p:cNvSpPr>
              <a:spLocks/>
            </p:cNvSpPr>
            <p:nvPr/>
          </p:nvSpPr>
          <p:spPr bwMode="auto">
            <a:xfrm>
              <a:off x="3170238" y="2069908"/>
              <a:ext cx="157162" cy="84138"/>
            </a:xfrm>
            <a:custGeom>
              <a:avLst/>
              <a:gdLst>
                <a:gd name="T0" fmla="*/ 28 w 42"/>
                <a:gd name="T1" fmla="*/ 17 h 22"/>
                <a:gd name="T2" fmla="*/ 17 w 42"/>
                <a:gd name="T3" fmla="*/ 16 h 22"/>
                <a:gd name="T4" fmla="*/ 10 w 42"/>
                <a:gd name="T5" fmla="*/ 15 h 22"/>
                <a:gd name="T6" fmla="*/ 4 w 42"/>
                <a:gd name="T7" fmla="*/ 13 h 22"/>
                <a:gd name="T8" fmla="*/ 10 w 42"/>
                <a:gd name="T9" fmla="*/ 10 h 22"/>
                <a:gd name="T10" fmla="*/ 10 w 42"/>
                <a:gd name="T11" fmla="*/ 7 h 22"/>
                <a:gd name="T12" fmla="*/ 3 w 42"/>
                <a:gd name="T13" fmla="*/ 7 h 22"/>
                <a:gd name="T14" fmla="*/ 4 w 42"/>
                <a:gd name="T15" fmla="*/ 5 h 22"/>
                <a:gd name="T16" fmla="*/ 0 w 42"/>
                <a:gd name="T17" fmla="*/ 2 h 22"/>
                <a:gd name="T18" fmla="*/ 7 w 42"/>
                <a:gd name="T19" fmla="*/ 0 h 22"/>
                <a:gd name="T20" fmla="*/ 16 w 42"/>
                <a:gd name="T21" fmla="*/ 4 h 22"/>
                <a:gd name="T22" fmla="*/ 21 w 42"/>
                <a:gd name="T23" fmla="*/ 2 h 22"/>
                <a:gd name="T24" fmla="*/ 27 w 42"/>
                <a:gd name="T25" fmla="*/ 7 h 22"/>
                <a:gd name="T26" fmla="*/ 31 w 42"/>
                <a:gd name="T27" fmla="*/ 6 h 22"/>
                <a:gd name="T28" fmla="*/ 38 w 42"/>
                <a:gd name="T29" fmla="*/ 11 h 22"/>
                <a:gd name="T30" fmla="*/ 36 w 42"/>
                <a:gd name="T31" fmla="*/ 13 h 22"/>
                <a:gd name="T32" fmla="*/ 42 w 42"/>
                <a:gd name="T33" fmla="*/ 19 h 22"/>
                <a:gd name="T34" fmla="*/ 38 w 42"/>
                <a:gd name="T35" fmla="*/ 22 h 22"/>
                <a:gd name="T36" fmla="*/ 28 w 42"/>
                <a:gd name="T3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2">
                  <a:moveTo>
                    <a:pt x="28" y="17"/>
                  </a:moveTo>
                  <a:cubicBezTo>
                    <a:pt x="24" y="17"/>
                    <a:pt x="21" y="15"/>
                    <a:pt x="17" y="16"/>
                  </a:cubicBezTo>
                  <a:cubicBezTo>
                    <a:pt x="16" y="14"/>
                    <a:pt x="13" y="15"/>
                    <a:pt x="10" y="15"/>
                  </a:cubicBezTo>
                  <a:cubicBezTo>
                    <a:pt x="7" y="15"/>
                    <a:pt x="6" y="15"/>
                    <a:pt x="4" y="13"/>
                  </a:cubicBezTo>
                  <a:cubicBezTo>
                    <a:pt x="6" y="11"/>
                    <a:pt x="8" y="11"/>
                    <a:pt x="10" y="10"/>
                  </a:cubicBezTo>
                  <a:cubicBezTo>
                    <a:pt x="10" y="10"/>
                    <a:pt x="10" y="8"/>
                    <a:pt x="10" y="7"/>
                  </a:cubicBezTo>
                  <a:cubicBezTo>
                    <a:pt x="5" y="7"/>
                    <a:pt x="4" y="9"/>
                    <a:pt x="3" y="7"/>
                  </a:cubicBezTo>
                  <a:cubicBezTo>
                    <a:pt x="3" y="7"/>
                    <a:pt x="4" y="6"/>
                    <a:pt x="4" y="5"/>
                  </a:cubicBezTo>
                  <a:cubicBezTo>
                    <a:pt x="1" y="5"/>
                    <a:pt x="0" y="5"/>
                    <a:pt x="0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3" y="4"/>
                    <a:pt x="16" y="4"/>
                  </a:cubicBezTo>
                  <a:cubicBezTo>
                    <a:pt x="18" y="4"/>
                    <a:pt x="19" y="2"/>
                    <a:pt x="21" y="2"/>
                  </a:cubicBezTo>
                  <a:cubicBezTo>
                    <a:pt x="25" y="2"/>
                    <a:pt x="25" y="7"/>
                    <a:pt x="27" y="7"/>
                  </a:cubicBezTo>
                  <a:cubicBezTo>
                    <a:pt x="29" y="7"/>
                    <a:pt x="29" y="6"/>
                    <a:pt x="31" y="6"/>
                  </a:cubicBezTo>
                  <a:cubicBezTo>
                    <a:pt x="34" y="6"/>
                    <a:pt x="37" y="10"/>
                    <a:pt x="38" y="11"/>
                  </a:cubicBezTo>
                  <a:cubicBezTo>
                    <a:pt x="37" y="12"/>
                    <a:pt x="36" y="12"/>
                    <a:pt x="36" y="13"/>
                  </a:cubicBezTo>
                  <a:cubicBezTo>
                    <a:pt x="38" y="15"/>
                    <a:pt x="42" y="17"/>
                    <a:pt x="42" y="19"/>
                  </a:cubicBezTo>
                  <a:cubicBezTo>
                    <a:pt x="42" y="22"/>
                    <a:pt x="40" y="22"/>
                    <a:pt x="38" y="22"/>
                  </a:cubicBezTo>
                  <a:cubicBezTo>
                    <a:pt x="33" y="22"/>
                    <a:pt x="33" y="17"/>
                    <a:pt x="28" y="1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310"/>
            <p:cNvSpPr>
              <a:spLocks/>
            </p:cNvSpPr>
            <p:nvPr/>
          </p:nvSpPr>
          <p:spPr bwMode="auto">
            <a:xfrm>
              <a:off x="3233738" y="2141345"/>
              <a:ext cx="41275" cy="15875"/>
            </a:xfrm>
            <a:custGeom>
              <a:avLst/>
              <a:gdLst>
                <a:gd name="T0" fmla="*/ 4 w 11"/>
                <a:gd name="T1" fmla="*/ 4 h 4"/>
                <a:gd name="T2" fmla="*/ 6 w 11"/>
                <a:gd name="T3" fmla="*/ 0 h 4"/>
                <a:gd name="T4" fmla="*/ 11 w 11"/>
                <a:gd name="T5" fmla="*/ 2 h 4"/>
                <a:gd name="T6" fmla="*/ 4 w 1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4" y="4"/>
                  </a:moveTo>
                  <a:cubicBezTo>
                    <a:pt x="0" y="4"/>
                    <a:pt x="5" y="0"/>
                    <a:pt x="6" y="0"/>
                  </a:cubicBezTo>
                  <a:cubicBezTo>
                    <a:pt x="8" y="0"/>
                    <a:pt x="9" y="1"/>
                    <a:pt x="11" y="2"/>
                  </a:cubicBezTo>
                  <a:cubicBezTo>
                    <a:pt x="10" y="4"/>
                    <a:pt x="7" y="4"/>
                    <a:pt x="4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311"/>
            <p:cNvSpPr>
              <a:spLocks/>
            </p:cNvSpPr>
            <p:nvPr/>
          </p:nvSpPr>
          <p:spPr bwMode="auto">
            <a:xfrm>
              <a:off x="3387726" y="2190558"/>
              <a:ext cx="417512" cy="134938"/>
            </a:xfrm>
            <a:custGeom>
              <a:avLst/>
              <a:gdLst>
                <a:gd name="T0" fmla="*/ 110 w 111"/>
                <a:gd name="T1" fmla="*/ 24 h 36"/>
                <a:gd name="T2" fmla="*/ 108 w 111"/>
                <a:gd name="T3" fmla="*/ 27 h 36"/>
                <a:gd name="T4" fmla="*/ 111 w 111"/>
                <a:gd name="T5" fmla="*/ 27 h 36"/>
                <a:gd name="T6" fmla="*/ 92 w 111"/>
                <a:gd name="T7" fmla="*/ 35 h 36"/>
                <a:gd name="T8" fmla="*/ 88 w 111"/>
                <a:gd name="T9" fmla="*/ 31 h 36"/>
                <a:gd name="T10" fmla="*/ 82 w 111"/>
                <a:gd name="T11" fmla="*/ 34 h 36"/>
                <a:gd name="T12" fmla="*/ 64 w 111"/>
                <a:gd name="T13" fmla="*/ 34 h 36"/>
                <a:gd name="T14" fmla="*/ 53 w 111"/>
                <a:gd name="T15" fmla="*/ 31 h 36"/>
                <a:gd name="T16" fmla="*/ 50 w 111"/>
                <a:gd name="T17" fmla="*/ 31 h 36"/>
                <a:gd name="T18" fmla="*/ 44 w 111"/>
                <a:gd name="T19" fmla="*/ 35 h 36"/>
                <a:gd name="T20" fmla="*/ 27 w 111"/>
                <a:gd name="T21" fmla="*/ 25 h 36"/>
                <a:gd name="T22" fmla="*/ 30 w 111"/>
                <a:gd name="T23" fmla="*/ 21 h 36"/>
                <a:gd name="T24" fmla="*/ 21 w 111"/>
                <a:gd name="T25" fmla="*/ 9 h 36"/>
                <a:gd name="T26" fmla="*/ 16 w 111"/>
                <a:gd name="T27" fmla="*/ 12 h 36"/>
                <a:gd name="T28" fmla="*/ 0 w 111"/>
                <a:gd name="T29" fmla="*/ 4 h 36"/>
                <a:gd name="T30" fmla="*/ 7 w 111"/>
                <a:gd name="T31" fmla="*/ 0 h 36"/>
                <a:gd name="T32" fmla="*/ 27 w 111"/>
                <a:gd name="T33" fmla="*/ 8 h 36"/>
                <a:gd name="T34" fmla="*/ 31 w 111"/>
                <a:gd name="T35" fmla="*/ 7 h 36"/>
                <a:gd name="T36" fmla="*/ 35 w 111"/>
                <a:gd name="T37" fmla="*/ 7 h 36"/>
                <a:gd name="T38" fmla="*/ 46 w 111"/>
                <a:gd name="T39" fmla="*/ 13 h 36"/>
                <a:gd name="T40" fmla="*/ 37 w 111"/>
                <a:gd name="T41" fmla="*/ 13 h 36"/>
                <a:gd name="T42" fmla="*/ 47 w 111"/>
                <a:gd name="T43" fmla="*/ 19 h 36"/>
                <a:gd name="T44" fmla="*/ 45 w 111"/>
                <a:gd name="T45" fmla="*/ 20 h 36"/>
                <a:gd name="T46" fmla="*/ 49 w 111"/>
                <a:gd name="T47" fmla="*/ 21 h 36"/>
                <a:gd name="T48" fmla="*/ 65 w 111"/>
                <a:gd name="T49" fmla="*/ 24 h 36"/>
                <a:gd name="T50" fmla="*/ 93 w 111"/>
                <a:gd name="T51" fmla="*/ 18 h 36"/>
                <a:gd name="T52" fmla="*/ 111 w 111"/>
                <a:gd name="T53" fmla="*/ 24 h 36"/>
                <a:gd name="T54" fmla="*/ 109 w 111"/>
                <a:gd name="T55" fmla="*/ 25 h 36"/>
                <a:gd name="T56" fmla="*/ 110 w 111"/>
                <a:gd name="T5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36">
                  <a:moveTo>
                    <a:pt x="110" y="24"/>
                  </a:moveTo>
                  <a:cubicBezTo>
                    <a:pt x="110" y="24"/>
                    <a:pt x="109" y="25"/>
                    <a:pt x="108" y="27"/>
                  </a:cubicBezTo>
                  <a:cubicBezTo>
                    <a:pt x="110" y="27"/>
                    <a:pt x="111" y="27"/>
                    <a:pt x="111" y="27"/>
                  </a:cubicBezTo>
                  <a:cubicBezTo>
                    <a:pt x="110" y="35"/>
                    <a:pt x="100" y="35"/>
                    <a:pt x="92" y="35"/>
                  </a:cubicBezTo>
                  <a:cubicBezTo>
                    <a:pt x="89" y="35"/>
                    <a:pt x="88" y="33"/>
                    <a:pt x="88" y="31"/>
                  </a:cubicBezTo>
                  <a:cubicBezTo>
                    <a:pt x="85" y="32"/>
                    <a:pt x="84" y="33"/>
                    <a:pt x="82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59" y="36"/>
                    <a:pt x="52" y="35"/>
                    <a:pt x="53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2"/>
                    <a:pt x="46" y="35"/>
                    <a:pt x="44" y="35"/>
                  </a:cubicBezTo>
                  <a:cubicBezTo>
                    <a:pt x="39" y="35"/>
                    <a:pt x="27" y="29"/>
                    <a:pt x="27" y="25"/>
                  </a:cubicBezTo>
                  <a:cubicBezTo>
                    <a:pt x="27" y="23"/>
                    <a:pt x="29" y="22"/>
                    <a:pt x="30" y="21"/>
                  </a:cubicBezTo>
                  <a:cubicBezTo>
                    <a:pt x="26" y="17"/>
                    <a:pt x="25" y="13"/>
                    <a:pt x="21" y="9"/>
                  </a:cubicBezTo>
                  <a:cubicBezTo>
                    <a:pt x="20" y="11"/>
                    <a:pt x="18" y="12"/>
                    <a:pt x="16" y="12"/>
                  </a:cubicBezTo>
                  <a:cubicBezTo>
                    <a:pt x="14" y="12"/>
                    <a:pt x="0" y="6"/>
                    <a:pt x="0" y="4"/>
                  </a:cubicBezTo>
                  <a:cubicBezTo>
                    <a:pt x="0" y="0"/>
                    <a:pt x="4" y="0"/>
                    <a:pt x="7" y="0"/>
                  </a:cubicBezTo>
                  <a:cubicBezTo>
                    <a:pt x="17" y="0"/>
                    <a:pt x="19" y="8"/>
                    <a:pt x="27" y="8"/>
                  </a:cubicBezTo>
                  <a:cubicBezTo>
                    <a:pt x="29" y="8"/>
                    <a:pt x="30" y="8"/>
                    <a:pt x="31" y="7"/>
                  </a:cubicBezTo>
                  <a:cubicBezTo>
                    <a:pt x="33" y="7"/>
                    <a:pt x="35" y="7"/>
                    <a:pt x="35" y="7"/>
                  </a:cubicBezTo>
                  <a:cubicBezTo>
                    <a:pt x="33" y="12"/>
                    <a:pt x="44" y="10"/>
                    <a:pt x="46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9"/>
                    <a:pt x="44" y="16"/>
                    <a:pt x="47" y="19"/>
                  </a:cubicBezTo>
                  <a:cubicBezTo>
                    <a:pt x="47" y="19"/>
                    <a:pt x="45" y="19"/>
                    <a:pt x="45" y="20"/>
                  </a:cubicBezTo>
                  <a:cubicBezTo>
                    <a:pt x="45" y="23"/>
                    <a:pt x="48" y="22"/>
                    <a:pt x="49" y="21"/>
                  </a:cubicBezTo>
                  <a:cubicBezTo>
                    <a:pt x="54" y="22"/>
                    <a:pt x="59" y="24"/>
                    <a:pt x="65" y="24"/>
                  </a:cubicBezTo>
                  <a:cubicBezTo>
                    <a:pt x="77" y="24"/>
                    <a:pt x="81" y="18"/>
                    <a:pt x="93" y="18"/>
                  </a:cubicBezTo>
                  <a:cubicBezTo>
                    <a:pt x="102" y="18"/>
                    <a:pt x="108" y="18"/>
                    <a:pt x="111" y="24"/>
                  </a:cubicBezTo>
                  <a:cubicBezTo>
                    <a:pt x="111" y="24"/>
                    <a:pt x="110" y="25"/>
                    <a:pt x="109" y="25"/>
                  </a:cubicBezTo>
                  <a:lnTo>
                    <a:pt x="110" y="24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312"/>
            <p:cNvSpPr>
              <a:spLocks/>
            </p:cNvSpPr>
            <p:nvPr/>
          </p:nvSpPr>
          <p:spPr bwMode="auto">
            <a:xfrm>
              <a:off x="3395663" y="2261995"/>
              <a:ext cx="71437" cy="57150"/>
            </a:xfrm>
            <a:custGeom>
              <a:avLst/>
              <a:gdLst>
                <a:gd name="T0" fmla="*/ 3 w 19"/>
                <a:gd name="T1" fmla="*/ 5 h 15"/>
                <a:gd name="T2" fmla="*/ 9 w 19"/>
                <a:gd name="T3" fmla="*/ 0 h 15"/>
                <a:gd name="T4" fmla="*/ 19 w 19"/>
                <a:gd name="T5" fmla="*/ 7 h 15"/>
                <a:gd name="T6" fmla="*/ 14 w 19"/>
                <a:gd name="T7" fmla="*/ 15 h 15"/>
                <a:gd name="T8" fmla="*/ 0 w 19"/>
                <a:gd name="T9" fmla="*/ 9 h 15"/>
                <a:gd name="T10" fmla="*/ 3 w 19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3" y="5"/>
                  </a:moveTo>
                  <a:cubicBezTo>
                    <a:pt x="5" y="5"/>
                    <a:pt x="4" y="0"/>
                    <a:pt x="9" y="0"/>
                  </a:cubicBezTo>
                  <a:cubicBezTo>
                    <a:pt x="13" y="0"/>
                    <a:pt x="19" y="5"/>
                    <a:pt x="19" y="7"/>
                  </a:cubicBezTo>
                  <a:cubicBezTo>
                    <a:pt x="19" y="11"/>
                    <a:pt x="18" y="15"/>
                    <a:pt x="14" y="15"/>
                  </a:cubicBezTo>
                  <a:cubicBezTo>
                    <a:pt x="13" y="15"/>
                    <a:pt x="0" y="9"/>
                    <a:pt x="0" y="9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313"/>
            <p:cNvSpPr>
              <a:spLocks/>
            </p:cNvSpPr>
            <p:nvPr/>
          </p:nvSpPr>
          <p:spPr bwMode="auto">
            <a:xfrm>
              <a:off x="3403601" y="2157220"/>
              <a:ext cx="66675" cy="19050"/>
            </a:xfrm>
            <a:custGeom>
              <a:avLst/>
              <a:gdLst>
                <a:gd name="T0" fmla="*/ 15 w 18"/>
                <a:gd name="T1" fmla="*/ 0 h 5"/>
                <a:gd name="T2" fmla="*/ 18 w 18"/>
                <a:gd name="T3" fmla="*/ 0 h 5"/>
                <a:gd name="T4" fmla="*/ 18 w 18"/>
                <a:gd name="T5" fmla="*/ 3 h 5"/>
                <a:gd name="T6" fmla="*/ 14 w 18"/>
                <a:gd name="T7" fmla="*/ 5 h 5"/>
                <a:gd name="T8" fmla="*/ 0 w 18"/>
                <a:gd name="T9" fmla="*/ 2 h 5"/>
                <a:gd name="T10" fmla="*/ 15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5" y="0"/>
                  </a:moveTo>
                  <a:cubicBezTo>
                    <a:pt x="17" y="0"/>
                    <a:pt x="15" y="0"/>
                    <a:pt x="18" y="0"/>
                  </a:cubicBezTo>
                  <a:cubicBezTo>
                    <a:pt x="18" y="1"/>
                    <a:pt x="18" y="2"/>
                    <a:pt x="18" y="3"/>
                  </a:cubicBezTo>
                  <a:cubicBezTo>
                    <a:pt x="18" y="4"/>
                    <a:pt x="16" y="5"/>
                    <a:pt x="14" y="5"/>
                  </a:cubicBezTo>
                  <a:cubicBezTo>
                    <a:pt x="13" y="5"/>
                    <a:pt x="0" y="2"/>
                    <a:pt x="0" y="2"/>
                  </a:cubicBezTo>
                  <a:cubicBezTo>
                    <a:pt x="2" y="0"/>
                    <a:pt x="10" y="0"/>
                    <a:pt x="15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Freeform 314"/>
            <p:cNvSpPr>
              <a:spLocks/>
            </p:cNvSpPr>
            <p:nvPr/>
          </p:nvSpPr>
          <p:spPr bwMode="auto">
            <a:xfrm>
              <a:off x="3351213" y="2093720"/>
              <a:ext cx="77787" cy="63500"/>
            </a:xfrm>
            <a:custGeom>
              <a:avLst/>
              <a:gdLst>
                <a:gd name="T0" fmla="*/ 6 w 21"/>
                <a:gd name="T1" fmla="*/ 14 h 17"/>
                <a:gd name="T2" fmla="*/ 8 w 21"/>
                <a:gd name="T3" fmla="*/ 12 h 17"/>
                <a:gd name="T4" fmla="*/ 0 w 21"/>
                <a:gd name="T5" fmla="*/ 3 h 17"/>
                <a:gd name="T6" fmla="*/ 6 w 21"/>
                <a:gd name="T7" fmla="*/ 0 h 17"/>
                <a:gd name="T8" fmla="*/ 13 w 21"/>
                <a:gd name="T9" fmla="*/ 3 h 17"/>
                <a:gd name="T10" fmla="*/ 21 w 21"/>
                <a:gd name="T11" fmla="*/ 8 h 17"/>
                <a:gd name="T12" fmla="*/ 21 w 21"/>
                <a:gd name="T13" fmla="*/ 14 h 17"/>
                <a:gd name="T14" fmla="*/ 6 w 21"/>
                <a:gd name="T1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6" y="14"/>
                  </a:moveTo>
                  <a:cubicBezTo>
                    <a:pt x="6" y="13"/>
                    <a:pt x="7" y="12"/>
                    <a:pt x="8" y="12"/>
                  </a:cubicBezTo>
                  <a:cubicBezTo>
                    <a:pt x="5" y="9"/>
                    <a:pt x="0" y="8"/>
                    <a:pt x="0" y="3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1"/>
                    <a:pt x="11" y="3"/>
                    <a:pt x="13" y="3"/>
                  </a:cubicBezTo>
                  <a:cubicBezTo>
                    <a:pt x="13" y="9"/>
                    <a:pt x="21" y="4"/>
                    <a:pt x="21" y="8"/>
                  </a:cubicBezTo>
                  <a:cubicBezTo>
                    <a:pt x="21" y="10"/>
                    <a:pt x="21" y="11"/>
                    <a:pt x="21" y="14"/>
                  </a:cubicBezTo>
                  <a:cubicBezTo>
                    <a:pt x="13" y="16"/>
                    <a:pt x="6" y="17"/>
                    <a:pt x="6" y="1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315"/>
            <p:cNvSpPr>
              <a:spLocks/>
            </p:cNvSpPr>
            <p:nvPr/>
          </p:nvSpPr>
          <p:spPr bwMode="auto">
            <a:xfrm>
              <a:off x="3321051" y="2033395"/>
              <a:ext cx="30162" cy="19050"/>
            </a:xfrm>
            <a:custGeom>
              <a:avLst/>
              <a:gdLst>
                <a:gd name="T0" fmla="*/ 8 w 8"/>
                <a:gd name="T1" fmla="*/ 0 h 5"/>
                <a:gd name="T2" fmla="*/ 8 w 8"/>
                <a:gd name="T3" fmla="*/ 5 h 5"/>
                <a:gd name="T4" fmla="*/ 4 w 8"/>
                <a:gd name="T5" fmla="*/ 5 h 5"/>
                <a:gd name="T6" fmla="*/ 0 w 8"/>
                <a:gd name="T7" fmla="*/ 0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4"/>
                    <a:pt x="0" y="3"/>
                    <a:pt x="0" y="0"/>
                  </a:cubicBezTo>
                  <a:cubicBezTo>
                    <a:pt x="3" y="0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316"/>
            <p:cNvSpPr>
              <a:spLocks/>
            </p:cNvSpPr>
            <p:nvPr/>
          </p:nvSpPr>
          <p:spPr bwMode="auto">
            <a:xfrm>
              <a:off x="3406776" y="1957195"/>
              <a:ext cx="266700" cy="180975"/>
            </a:xfrm>
            <a:custGeom>
              <a:avLst/>
              <a:gdLst>
                <a:gd name="T0" fmla="*/ 47 w 71"/>
                <a:gd name="T1" fmla="*/ 19 h 48"/>
                <a:gd name="T2" fmla="*/ 50 w 71"/>
                <a:gd name="T3" fmla="*/ 19 h 48"/>
                <a:gd name="T4" fmla="*/ 50 w 71"/>
                <a:gd name="T5" fmla="*/ 16 h 48"/>
                <a:gd name="T6" fmla="*/ 49 w 71"/>
                <a:gd name="T7" fmla="*/ 15 h 48"/>
                <a:gd name="T8" fmla="*/ 51 w 71"/>
                <a:gd name="T9" fmla="*/ 15 h 48"/>
                <a:gd name="T10" fmla="*/ 54 w 71"/>
                <a:gd name="T11" fmla="*/ 19 h 48"/>
                <a:gd name="T12" fmla="*/ 57 w 71"/>
                <a:gd name="T13" fmla="*/ 22 h 48"/>
                <a:gd name="T14" fmla="*/ 55 w 71"/>
                <a:gd name="T15" fmla="*/ 25 h 48"/>
                <a:gd name="T16" fmla="*/ 59 w 71"/>
                <a:gd name="T17" fmla="*/ 25 h 48"/>
                <a:gd name="T18" fmla="*/ 70 w 71"/>
                <a:gd name="T19" fmla="*/ 28 h 48"/>
                <a:gd name="T20" fmla="*/ 70 w 71"/>
                <a:gd name="T21" fmla="*/ 32 h 48"/>
                <a:gd name="T22" fmla="*/ 65 w 71"/>
                <a:gd name="T23" fmla="*/ 33 h 48"/>
                <a:gd name="T24" fmla="*/ 54 w 71"/>
                <a:gd name="T25" fmla="*/ 40 h 48"/>
                <a:gd name="T26" fmla="*/ 50 w 71"/>
                <a:gd name="T27" fmla="*/ 36 h 48"/>
                <a:gd name="T28" fmla="*/ 48 w 71"/>
                <a:gd name="T29" fmla="*/ 39 h 48"/>
                <a:gd name="T30" fmla="*/ 51 w 71"/>
                <a:gd name="T31" fmla="*/ 44 h 48"/>
                <a:gd name="T32" fmla="*/ 47 w 71"/>
                <a:gd name="T33" fmla="*/ 44 h 48"/>
                <a:gd name="T34" fmla="*/ 47 w 71"/>
                <a:gd name="T35" fmla="*/ 47 h 48"/>
                <a:gd name="T36" fmla="*/ 38 w 71"/>
                <a:gd name="T37" fmla="*/ 42 h 48"/>
                <a:gd name="T38" fmla="*/ 33 w 71"/>
                <a:gd name="T39" fmla="*/ 48 h 48"/>
                <a:gd name="T40" fmla="*/ 24 w 71"/>
                <a:gd name="T41" fmla="*/ 44 h 48"/>
                <a:gd name="T42" fmla="*/ 27 w 71"/>
                <a:gd name="T43" fmla="*/ 42 h 48"/>
                <a:gd name="T44" fmla="*/ 17 w 71"/>
                <a:gd name="T45" fmla="*/ 36 h 48"/>
                <a:gd name="T46" fmla="*/ 34 w 71"/>
                <a:gd name="T47" fmla="*/ 32 h 48"/>
                <a:gd name="T48" fmla="*/ 25 w 71"/>
                <a:gd name="T49" fmla="*/ 30 h 48"/>
                <a:gd name="T50" fmla="*/ 18 w 71"/>
                <a:gd name="T51" fmla="*/ 32 h 48"/>
                <a:gd name="T52" fmla="*/ 15 w 71"/>
                <a:gd name="T53" fmla="*/ 29 h 48"/>
                <a:gd name="T54" fmla="*/ 10 w 71"/>
                <a:gd name="T55" fmla="*/ 31 h 48"/>
                <a:gd name="T56" fmla="*/ 8 w 71"/>
                <a:gd name="T57" fmla="*/ 28 h 48"/>
                <a:gd name="T58" fmla="*/ 13 w 71"/>
                <a:gd name="T59" fmla="*/ 25 h 48"/>
                <a:gd name="T60" fmla="*/ 0 w 71"/>
                <a:gd name="T61" fmla="*/ 18 h 48"/>
                <a:gd name="T62" fmla="*/ 3 w 71"/>
                <a:gd name="T63" fmla="*/ 18 h 48"/>
                <a:gd name="T64" fmla="*/ 10 w 71"/>
                <a:gd name="T65" fmla="*/ 20 h 48"/>
                <a:gd name="T66" fmla="*/ 12 w 71"/>
                <a:gd name="T67" fmla="*/ 19 h 48"/>
                <a:gd name="T68" fmla="*/ 2 w 71"/>
                <a:gd name="T69" fmla="*/ 14 h 48"/>
                <a:gd name="T70" fmla="*/ 8 w 71"/>
                <a:gd name="T71" fmla="*/ 11 h 48"/>
                <a:gd name="T72" fmla="*/ 14 w 71"/>
                <a:gd name="T73" fmla="*/ 13 h 48"/>
                <a:gd name="T74" fmla="*/ 16 w 71"/>
                <a:gd name="T75" fmla="*/ 11 h 48"/>
                <a:gd name="T76" fmla="*/ 10 w 71"/>
                <a:gd name="T77" fmla="*/ 11 h 48"/>
                <a:gd name="T78" fmla="*/ 7 w 71"/>
                <a:gd name="T79" fmla="*/ 7 h 48"/>
                <a:gd name="T80" fmla="*/ 15 w 71"/>
                <a:gd name="T81" fmla="*/ 5 h 48"/>
                <a:gd name="T82" fmla="*/ 19 w 71"/>
                <a:gd name="T83" fmla="*/ 5 h 48"/>
                <a:gd name="T84" fmla="*/ 12 w 71"/>
                <a:gd name="T85" fmla="*/ 0 h 48"/>
                <a:gd name="T86" fmla="*/ 27 w 71"/>
                <a:gd name="T87" fmla="*/ 3 h 48"/>
                <a:gd name="T88" fmla="*/ 34 w 71"/>
                <a:gd name="T89" fmla="*/ 13 h 48"/>
                <a:gd name="T90" fmla="*/ 43 w 71"/>
                <a:gd name="T91" fmla="*/ 13 h 48"/>
                <a:gd name="T92" fmla="*/ 47 w 71"/>
                <a:gd name="T93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48">
                  <a:moveTo>
                    <a:pt x="47" y="19"/>
                  </a:moveTo>
                  <a:cubicBezTo>
                    <a:pt x="50" y="19"/>
                    <a:pt x="50" y="19"/>
                    <a:pt x="50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50" y="15"/>
                    <a:pt x="51" y="15"/>
                  </a:cubicBezTo>
                  <a:cubicBezTo>
                    <a:pt x="54" y="15"/>
                    <a:pt x="54" y="16"/>
                    <a:pt x="54" y="19"/>
                  </a:cubicBezTo>
                  <a:cubicBezTo>
                    <a:pt x="54" y="20"/>
                    <a:pt x="57" y="20"/>
                    <a:pt x="57" y="22"/>
                  </a:cubicBezTo>
                  <a:cubicBezTo>
                    <a:pt x="57" y="24"/>
                    <a:pt x="55" y="24"/>
                    <a:pt x="55" y="25"/>
                  </a:cubicBezTo>
                  <a:cubicBezTo>
                    <a:pt x="55" y="28"/>
                    <a:pt x="59" y="25"/>
                    <a:pt x="59" y="25"/>
                  </a:cubicBezTo>
                  <a:cubicBezTo>
                    <a:pt x="61" y="25"/>
                    <a:pt x="67" y="28"/>
                    <a:pt x="70" y="28"/>
                  </a:cubicBezTo>
                  <a:cubicBezTo>
                    <a:pt x="70" y="30"/>
                    <a:pt x="71" y="31"/>
                    <a:pt x="70" y="32"/>
                  </a:cubicBezTo>
                  <a:cubicBezTo>
                    <a:pt x="69" y="33"/>
                    <a:pt x="66" y="33"/>
                    <a:pt x="65" y="33"/>
                  </a:cubicBezTo>
                  <a:cubicBezTo>
                    <a:pt x="60" y="33"/>
                    <a:pt x="57" y="40"/>
                    <a:pt x="54" y="40"/>
                  </a:cubicBezTo>
                  <a:cubicBezTo>
                    <a:pt x="51" y="40"/>
                    <a:pt x="51" y="38"/>
                    <a:pt x="50" y="36"/>
                  </a:cubicBezTo>
                  <a:cubicBezTo>
                    <a:pt x="49" y="37"/>
                    <a:pt x="49" y="38"/>
                    <a:pt x="48" y="39"/>
                  </a:cubicBezTo>
                  <a:cubicBezTo>
                    <a:pt x="49" y="41"/>
                    <a:pt x="50" y="42"/>
                    <a:pt x="51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4" y="47"/>
                    <a:pt x="40" y="44"/>
                    <a:pt x="38" y="42"/>
                  </a:cubicBezTo>
                  <a:cubicBezTo>
                    <a:pt x="38" y="47"/>
                    <a:pt x="36" y="48"/>
                    <a:pt x="33" y="48"/>
                  </a:cubicBezTo>
                  <a:cubicBezTo>
                    <a:pt x="29" y="48"/>
                    <a:pt x="24" y="47"/>
                    <a:pt x="24" y="44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3" y="42"/>
                    <a:pt x="17" y="40"/>
                    <a:pt x="17" y="36"/>
                  </a:cubicBezTo>
                  <a:cubicBezTo>
                    <a:pt x="17" y="32"/>
                    <a:pt x="31" y="32"/>
                    <a:pt x="34" y="32"/>
                  </a:cubicBezTo>
                  <a:cubicBezTo>
                    <a:pt x="30" y="31"/>
                    <a:pt x="28" y="30"/>
                    <a:pt x="25" y="30"/>
                  </a:cubicBezTo>
                  <a:cubicBezTo>
                    <a:pt x="21" y="30"/>
                    <a:pt x="20" y="32"/>
                    <a:pt x="18" y="32"/>
                  </a:cubicBezTo>
                  <a:cubicBezTo>
                    <a:pt x="15" y="32"/>
                    <a:pt x="15" y="30"/>
                    <a:pt x="15" y="29"/>
                  </a:cubicBezTo>
                  <a:cubicBezTo>
                    <a:pt x="12" y="30"/>
                    <a:pt x="12" y="31"/>
                    <a:pt x="10" y="31"/>
                  </a:cubicBezTo>
                  <a:cubicBezTo>
                    <a:pt x="8" y="31"/>
                    <a:pt x="8" y="30"/>
                    <a:pt x="8" y="28"/>
                  </a:cubicBezTo>
                  <a:cubicBezTo>
                    <a:pt x="10" y="28"/>
                    <a:pt x="12" y="27"/>
                    <a:pt x="13" y="25"/>
                  </a:cubicBezTo>
                  <a:cubicBezTo>
                    <a:pt x="5" y="25"/>
                    <a:pt x="1" y="25"/>
                    <a:pt x="0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8" y="20"/>
                    <a:pt x="10" y="20"/>
                  </a:cubicBezTo>
                  <a:cubicBezTo>
                    <a:pt x="11" y="20"/>
                    <a:pt x="12" y="19"/>
                    <a:pt x="12" y="19"/>
                  </a:cubicBezTo>
                  <a:cubicBezTo>
                    <a:pt x="9" y="18"/>
                    <a:pt x="2" y="16"/>
                    <a:pt x="2" y="14"/>
                  </a:cubicBezTo>
                  <a:cubicBezTo>
                    <a:pt x="2" y="11"/>
                    <a:pt x="5" y="11"/>
                    <a:pt x="8" y="11"/>
                  </a:cubicBezTo>
                  <a:cubicBezTo>
                    <a:pt x="11" y="11"/>
                    <a:pt x="12" y="13"/>
                    <a:pt x="14" y="13"/>
                  </a:cubicBezTo>
                  <a:cubicBezTo>
                    <a:pt x="15" y="13"/>
                    <a:pt x="15" y="11"/>
                    <a:pt x="16" y="11"/>
                  </a:cubicBezTo>
                  <a:cubicBezTo>
                    <a:pt x="14" y="9"/>
                    <a:pt x="11" y="11"/>
                    <a:pt x="10" y="11"/>
                  </a:cubicBezTo>
                  <a:cubicBezTo>
                    <a:pt x="9" y="11"/>
                    <a:pt x="7" y="7"/>
                    <a:pt x="7" y="7"/>
                  </a:cubicBezTo>
                  <a:cubicBezTo>
                    <a:pt x="10" y="6"/>
                    <a:pt x="11" y="4"/>
                    <a:pt x="15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4"/>
                    <a:pt x="13" y="3"/>
                    <a:pt x="12" y="0"/>
                  </a:cubicBezTo>
                  <a:cubicBezTo>
                    <a:pt x="18" y="1"/>
                    <a:pt x="23" y="1"/>
                    <a:pt x="27" y="3"/>
                  </a:cubicBezTo>
                  <a:cubicBezTo>
                    <a:pt x="31" y="5"/>
                    <a:pt x="30" y="11"/>
                    <a:pt x="34" y="13"/>
                  </a:cubicBezTo>
                  <a:cubicBezTo>
                    <a:pt x="37" y="14"/>
                    <a:pt x="40" y="12"/>
                    <a:pt x="43" y="13"/>
                  </a:cubicBezTo>
                  <a:cubicBezTo>
                    <a:pt x="47" y="14"/>
                    <a:pt x="45" y="17"/>
                    <a:pt x="47" y="1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Freeform 317"/>
            <p:cNvSpPr>
              <a:spLocks/>
            </p:cNvSpPr>
            <p:nvPr/>
          </p:nvSpPr>
          <p:spPr bwMode="auto">
            <a:xfrm>
              <a:off x="3621088" y="2701733"/>
              <a:ext cx="173037" cy="109538"/>
            </a:xfrm>
            <a:custGeom>
              <a:avLst/>
              <a:gdLst>
                <a:gd name="T0" fmla="*/ 3 w 46"/>
                <a:gd name="T1" fmla="*/ 20 h 29"/>
                <a:gd name="T2" fmla="*/ 5 w 46"/>
                <a:gd name="T3" fmla="*/ 17 h 29"/>
                <a:gd name="T4" fmla="*/ 5 w 46"/>
                <a:gd name="T5" fmla="*/ 13 h 29"/>
                <a:gd name="T6" fmla="*/ 13 w 46"/>
                <a:gd name="T7" fmla="*/ 0 h 29"/>
                <a:gd name="T8" fmla="*/ 16 w 46"/>
                <a:gd name="T9" fmla="*/ 6 h 29"/>
                <a:gd name="T10" fmla="*/ 18 w 46"/>
                <a:gd name="T11" fmla="*/ 4 h 29"/>
                <a:gd name="T12" fmla="*/ 34 w 46"/>
                <a:gd name="T13" fmla="*/ 13 h 29"/>
                <a:gd name="T14" fmla="*/ 36 w 46"/>
                <a:gd name="T15" fmla="*/ 17 h 29"/>
                <a:gd name="T16" fmla="*/ 46 w 46"/>
                <a:gd name="T17" fmla="*/ 22 h 29"/>
                <a:gd name="T18" fmla="*/ 38 w 46"/>
                <a:gd name="T19" fmla="*/ 24 h 29"/>
                <a:gd name="T20" fmla="*/ 32 w 46"/>
                <a:gd name="T21" fmla="*/ 24 h 29"/>
                <a:gd name="T22" fmla="*/ 24 w 46"/>
                <a:gd name="T23" fmla="*/ 19 h 29"/>
                <a:gd name="T24" fmla="*/ 13 w 46"/>
                <a:gd name="T25" fmla="*/ 27 h 29"/>
                <a:gd name="T26" fmla="*/ 11 w 46"/>
                <a:gd name="T27" fmla="*/ 29 h 29"/>
                <a:gd name="T28" fmla="*/ 9 w 46"/>
                <a:gd name="T29" fmla="*/ 24 h 29"/>
                <a:gd name="T30" fmla="*/ 0 w 46"/>
                <a:gd name="T31" fmla="*/ 24 h 29"/>
                <a:gd name="T32" fmla="*/ 3 w 46"/>
                <a:gd name="T3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29">
                  <a:moveTo>
                    <a:pt x="3" y="20"/>
                  </a:moveTo>
                  <a:cubicBezTo>
                    <a:pt x="4" y="19"/>
                    <a:pt x="5" y="18"/>
                    <a:pt x="5" y="17"/>
                  </a:cubicBezTo>
                  <a:cubicBezTo>
                    <a:pt x="5" y="15"/>
                    <a:pt x="5" y="15"/>
                    <a:pt x="5" y="13"/>
                  </a:cubicBezTo>
                  <a:cubicBezTo>
                    <a:pt x="5" y="9"/>
                    <a:pt x="7" y="0"/>
                    <a:pt x="13" y="0"/>
                  </a:cubicBezTo>
                  <a:cubicBezTo>
                    <a:pt x="14" y="3"/>
                    <a:pt x="15" y="4"/>
                    <a:pt x="16" y="6"/>
                  </a:cubicBezTo>
                  <a:cubicBezTo>
                    <a:pt x="17" y="5"/>
                    <a:pt x="18" y="5"/>
                    <a:pt x="18" y="4"/>
                  </a:cubicBezTo>
                  <a:cubicBezTo>
                    <a:pt x="23" y="10"/>
                    <a:pt x="30" y="8"/>
                    <a:pt x="34" y="13"/>
                  </a:cubicBezTo>
                  <a:cubicBezTo>
                    <a:pt x="36" y="15"/>
                    <a:pt x="35" y="17"/>
                    <a:pt x="36" y="17"/>
                  </a:cubicBezTo>
                  <a:cubicBezTo>
                    <a:pt x="40" y="20"/>
                    <a:pt x="44" y="19"/>
                    <a:pt x="46" y="22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36" y="24"/>
                    <a:pt x="34" y="24"/>
                    <a:pt x="32" y="24"/>
                  </a:cubicBezTo>
                  <a:cubicBezTo>
                    <a:pt x="32" y="24"/>
                    <a:pt x="25" y="19"/>
                    <a:pt x="24" y="19"/>
                  </a:cubicBezTo>
                  <a:cubicBezTo>
                    <a:pt x="24" y="24"/>
                    <a:pt x="16" y="28"/>
                    <a:pt x="13" y="27"/>
                  </a:cubicBezTo>
                  <a:cubicBezTo>
                    <a:pt x="12" y="28"/>
                    <a:pt x="12" y="29"/>
                    <a:pt x="11" y="29"/>
                  </a:cubicBezTo>
                  <a:cubicBezTo>
                    <a:pt x="8" y="29"/>
                    <a:pt x="9" y="27"/>
                    <a:pt x="9" y="24"/>
                  </a:cubicBezTo>
                  <a:cubicBezTo>
                    <a:pt x="6" y="23"/>
                    <a:pt x="2" y="24"/>
                    <a:pt x="0" y="24"/>
                  </a:cubicBezTo>
                  <a:cubicBezTo>
                    <a:pt x="0" y="20"/>
                    <a:pt x="3" y="21"/>
                    <a:pt x="3" y="2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318"/>
            <p:cNvSpPr>
              <a:spLocks/>
            </p:cNvSpPr>
            <p:nvPr/>
          </p:nvSpPr>
          <p:spPr bwMode="auto">
            <a:xfrm>
              <a:off x="3865563" y="2593783"/>
              <a:ext cx="52387" cy="52388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4 h 14"/>
                <a:gd name="T4" fmla="*/ 0 w 14"/>
                <a:gd name="T5" fmla="*/ 9 h 14"/>
                <a:gd name="T6" fmla="*/ 14 w 14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12"/>
                    <a:pt x="8" y="14"/>
                    <a:pt x="6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0"/>
                    <a:pt x="14" y="2"/>
                    <a:pt x="14" y="9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319"/>
            <p:cNvSpPr>
              <a:spLocks/>
            </p:cNvSpPr>
            <p:nvPr/>
          </p:nvSpPr>
          <p:spPr bwMode="auto">
            <a:xfrm>
              <a:off x="3706813" y="2814445"/>
              <a:ext cx="41275" cy="34925"/>
            </a:xfrm>
            <a:custGeom>
              <a:avLst/>
              <a:gdLst>
                <a:gd name="T0" fmla="*/ 5 w 11"/>
                <a:gd name="T1" fmla="*/ 0 h 9"/>
                <a:gd name="T2" fmla="*/ 11 w 11"/>
                <a:gd name="T3" fmla="*/ 1 h 9"/>
                <a:gd name="T4" fmla="*/ 0 w 11"/>
                <a:gd name="T5" fmla="*/ 9 h 9"/>
                <a:gd name="T6" fmla="*/ 0 w 11"/>
                <a:gd name="T7" fmla="*/ 6 h 9"/>
                <a:gd name="T8" fmla="*/ 5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10" y="0"/>
                    <a:pt x="9" y="0"/>
                    <a:pt x="11" y="1"/>
                  </a:cubicBezTo>
                  <a:cubicBezTo>
                    <a:pt x="9" y="4"/>
                    <a:pt x="4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4"/>
                    <a:pt x="5" y="2"/>
                    <a:pt x="5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320"/>
            <p:cNvSpPr>
              <a:spLocks/>
            </p:cNvSpPr>
            <p:nvPr/>
          </p:nvSpPr>
          <p:spPr bwMode="auto">
            <a:xfrm>
              <a:off x="3775076" y="2355658"/>
              <a:ext cx="115887" cy="49213"/>
            </a:xfrm>
            <a:custGeom>
              <a:avLst/>
              <a:gdLst>
                <a:gd name="T0" fmla="*/ 12 w 31"/>
                <a:gd name="T1" fmla="*/ 13 h 13"/>
                <a:gd name="T2" fmla="*/ 5 w 31"/>
                <a:gd name="T3" fmla="*/ 8 h 13"/>
                <a:gd name="T4" fmla="*/ 0 w 31"/>
                <a:gd name="T5" fmla="*/ 3 h 13"/>
                <a:gd name="T6" fmla="*/ 4 w 31"/>
                <a:gd name="T7" fmla="*/ 0 h 13"/>
                <a:gd name="T8" fmla="*/ 15 w 31"/>
                <a:gd name="T9" fmla="*/ 2 h 13"/>
                <a:gd name="T10" fmla="*/ 31 w 31"/>
                <a:gd name="T11" fmla="*/ 9 h 13"/>
                <a:gd name="T12" fmla="*/ 27 w 31"/>
                <a:gd name="T13" fmla="*/ 12 h 13"/>
                <a:gd name="T14" fmla="*/ 20 w 31"/>
                <a:gd name="T15" fmla="*/ 11 h 13"/>
                <a:gd name="T16" fmla="*/ 12 w 3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">
                  <a:moveTo>
                    <a:pt x="12" y="13"/>
                  </a:moveTo>
                  <a:cubicBezTo>
                    <a:pt x="7" y="13"/>
                    <a:pt x="3" y="12"/>
                    <a:pt x="5" y="8"/>
                  </a:cubicBezTo>
                  <a:cubicBezTo>
                    <a:pt x="3" y="7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1" y="2"/>
                    <a:pt x="15" y="2"/>
                  </a:cubicBezTo>
                  <a:cubicBezTo>
                    <a:pt x="22" y="2"/>
                    <a:pt x="27" y="7"/>
                    <a:pt x="31" y="9"/>
                  </a:cubicBezTo>
                  <a:cubicBezTo>
                    <a:pt x="30" y="11"/>
                    <a:pt x="29" y="12"/>
                    <a:pt x="27" y="12"/>
                  </a:cubicBezTo>
                  <a:cubicBezTo>
                    <a:pt x="24" y="12"/>
                    <a:pt x="22" y="11"/>
                    <a:pt x="20" y="11"/>
                  </a:cubicBezTo>
                  <a:cubicBezTo>
                    <a:pt x="17" y="11"/>
                    <a:pt x="15" y="13"/>
                    <a:pt x="12" y="1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321"/>
            <p:cNvSpPr>
              <a:spLocks/>
            </p:cNvSpPr>
            <p:nvPr/>
          </p:nvSpPr>
          <p:spPr bwMode="auto">
            <a:xfrm>
              <a:off x="3786188" y="2838258"/>
              <a:ext cx="26987" cy="28575"/>
            </a:xfrm>
            <a:custGeom>
              <a:avLst/>
              <a:gdLst>
                <a:gd name="T0" fmla="*/ 7 w 7"/>
                <a:gd name="T1" fmla="*/ 3 h 8"/>
                <a:gd name="T2" fmla="*/ 3 w 7"/>
                <a:gd name="T3" fmla="*/ 8 h 8"/>
                <a:gd name="T4" fmla="*/ 0 w 7"/>
                <a:gd name="T5" fmla="*/ 4 h 8"/>
                <a:gd name="T6" fmla="*/ 7 w 7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cubicBezTo>
                    <a:pt x="6" y="4"/>
                    <a:pt x="6" y="8"/>
                    <a:pt x="3" y="8"/>
                  </a:cubicBezTo>
                  <a:cubicBezTo>
                    <a:pt x="3" y="8"/>
                    <a:pt x="0" y="4"/>
                    <a:pt x="0" y="4"/>
                  </a:cubicBezTo>
                  <a:cubicBezTo>
                    <a:pt x="0" y="0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322"/>
            <p:cNvSpPr>
              <a:spLocks/>
            </p:cNvSpPr>
            <p:nvPr/>
          </p:nvSpPr>
          <p:spPr bwMode="auto">
            <a:xfrm>
              <a:off x="3925888" y="2608070"/>
              <a:ext cx="28575" cy="15875"/>
            </a:xfrm>
            <a:custGeom>
              <a:avLst/>
              <a:gdLst>
                <a:gd name="T0" fmla="*/ 3 w 8"/>
                <a:gd name="T1" fmla="*/ 4 h 4"/>
                <a:gd name="T2" fmla="*/ 0 w 8"/>
                <a:gd name="T3" fmla="*/ 2 h 4"/>
                <a:gd name="T4" fmla="*/ 3 w 8"/>
                <a:gd name="T5" fmla="*/ 0 h 4"/>
                <a:gd name="T6" fmla="*/ 8 w 8"/>
                <a:gd name="T7" fmla="*/ 3 h 4"/>
                <a:gd name="T8" fmla="*/ 3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4"/>
                  </a:moveTo>
                  <a:cubicBezTo>
                    <a:pt x="2" y="4"/>
                    <a:pt x="0" y="3"/>
                    <a:pt x="0" y="2"/>
                  </a:cubicBezTo>
                  <a:cubicBezTo>
                    <a:pt x="0" y="1"/>
                    <a:pt x="3" y="0"/>
                    <a:pt x="3" y="0"/>
                  </a:cubicBezTo>
                  <a:cubicBezTo>
                    <a:pt x="5" y="0"/>
                    <a:pt x="7" y="3"/>
                    <a:pt x="8" y="3"/>
                  </a:cubicBezTo>
                  <a:cubicBezTo>
                    <a:pt x="5" y="4"/>
                    <a:pt x="6" y="4"/>
                    <a:pt x="3" y="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323"/>
            <p:cNvSpPr>
              <a:spLocks/>
            </p:cNvSpPr>
            <p:nvPr/>
          </p:nvSpPr>
          <p:spPr bwMode="auto">
            <a:xfrm>
              <a:off x="3805238" y="2558858"/>
              <a:ext cx="30162" cy="19050"/>
            </a:xfrm>
            <a:custGeom>
              <a:avLst/>
              <a:gdLst>
                <a:gd name="T0" fmla="*/ 3 w 8"/>
                <a:gd name="T1" fmla="*/ 5 h 5"/>
                <a:gd name="T2" fmla="*/ 8 w 8"/>
                <a:gd name="T3" fmla="*/ 0 h 5"/>
                <a:gd name="T4" fmla="*/ 3 w 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5" y="0"/>
                    <a:pt x="8" y="0"/>
                  </a:cubicBezTo>
                  <a:cubicBezTo>
                    <a:pt x="7" y="2"/>
                    <a:pt x="6" y="5"/>
                    <a:pt x="3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324"/>
            <p:cNvSpPr>
              <a:spLocks/>
            </p:cNvSpPr>
            <p:nvPr/>
          </p:nvSpPr>
          <p:spPr bwMode="auto">
            <a:xfrm>
              <a:off x="3549651" y="2355658"/>
              <a:ext cx="698500" cy="504825"/>
            </a:xfrm>
            <a:custGeom>
              <a:avLst/>
              <a:gdLst>
                <a:gd name="T0" fmla="*/ 172 w 186"/>
                <a:gd name="T1" fmla="*/ 100 h 134"/>
                <a:gd name="T2" fmla="*/ 145 w 186"/>
                <a:gd name="T3" fmla="*/ 87 h 134"/>
                <a:gd name="T4" fmla="*/ 149 w 186"/>
                <a:gd name="T5" fmla="*/ 91 h 134"/>
                <a:gd name="T6" fmla="*/ 146 w 186"/>
                <a:gd name="T7" fmla="*/ 94 h 134"/>
                <a:gd name="T8" fmla="*/ 154 w 186"/>
                <a:gd name="T9" fmla="*/ 103 h 134"/>
                <a:gd name="T10" fmla="*/ 164 w 186"/>
                <a:gd name="T11" fmla="*/ 105 h 134"/>
                <a:gd name="T12" fmla="*/ 168 w 186"/>
                <a:gd name="T13" fmla="*/ 115 h 134"/>
                <a:gd name="T14" fmla="*/ 143 w 186"/>
                <a:gd name="T15" fmla="*/ 115 h 134"/>
                <a:gd name="T16" fmla="*/ 157 w 186"/>
                <a:gd name="T17" fmla="*/ 131 h 134"/>
                <a:gd name="T18" fmla="*/ 152 w 186"/>
                <a:gd name="T19" fmla="*/ 131 h 134"/>
                <a:gd name="T20" fmla="*/ 120 w 186"/>
                <a:gd name="T21" fmla="*/ 116 h 134"/>
                <a:gd name="T22" fmla="*/ 98 w 186"/>
                <a:gd name="T23" fmla="*/ 108 h 134"/>
                <a:gd name="T24" fmla="*/ 87 w 186"/>
                <a:gd name="T25" fmla="*/ 109 h 134"/>
                <a:gd name="T26" fmla="*/ 87 w 186"/>
                <a:gd name="T27" fmla="*/ 97 h 134"/>
                <a:gd name="T28" fmla="*/ 107 w 186"/>
                <a:gd name="T29" fmla="*/ 94 h 134"/>
                <a:gd name="T30" fmla="*/ 108 w 186"/>
                <a:gd name="T31" fmla="*/ 86 h 134"/>
                <a:gd name="T32" fmla="*/ 96 w 186"/>
                <a:gd name="T33" fmla="*/ 58 h 134"/>
                <a:gd name="T34" fmla="*/ 87 w 186"/>
                <a:gd name="T35" fmla="*/ 58 h 134"/>
                <a:gd name="T36" fmla="*/ 75 w 186"/>
                <a:gd name="T37" fmla="*/ 43 h 134"/>
                <a:gd name="T38" fmla="*/ 63 w 186"/>
                <a:gd name="T39" fmla="*/ 46 h 134"/>
                <a:gd name="T40" fmla="*/ 22 w 186"/>
                <a:gd name="T41" fmla="*/ 42 h 134"/>
                <a:gd name="T42" fmla="*/ 6 w 186"/>
                <a:gd name="T43" fmla="*/ 35 h 134"/>
                <a:gd name="T44" fmla="*/ 16 w 186"/>
                <a:gd name="T45" fmla="*/ 33 h 134"/>
                <a:gd name="T46" fmla="*/ 0 w 186"/>
                <a:gd name="T47" fmla="*/ 24 h 134"/>
                <a:gd name="T48" fmla="*/ 6 w 186"/>
                <a:gd name="T49" fmla="*/ 8 h 134"/>
                <a:gd name="T50" fmla="*/ 32 w 186"/>
                <a:gd name="T51" fmla="*/ 2 h 134"/>
                <a:gd name="T52" fmla="*/ 24 w 186"/>
                <a:gd name="T53" fmla="*/ 16 h 134"/>
                <a:gd name="T54" fmla="*/ 26 w 186"/>
                <a:gd name="T55" fmla="*/ 24 h 134"/>
                <a:gd name="T56" fmla="*/ 28 w 186"/>
                <a:gd name="T57" fmla="*/ 13 h 134"/>
                <a:gd name="T58" fmla="*/ 62 w 186"/>
                <a:gd name="T59" fmla="*/ 15 h 134"/>
                <a:gd name="T60" fmla="*/ 66 w 186"/>
                <a:gd name="T61" fmla="*/ 17 h 134"/>
                <a:gd name="T62" fmla="*/ 81 w 186"/>
                <a:gd name="T63" fmla="*/ 14 h 134"/>
                <a:gd name="T64" fmla="*/ 112 w 186"/>
                <a:gd name="T65" fmla="*/ 28 h 134"/>
                <a:gd name="T66" fmla="*/ 125 w 186"/>
                <a:gd name="T67" fmla="*/ 33 h 134"/>
                <a:gd name="T68" fmla="*/ 141 w 186"/>
                <a:gd name="T69" fmla="*/ 43 h 134"/>
                <a:gd name="T70" fmla="*/ 151 w 186"/>
                <a:gd name="T71" fmla="*/ 48 h 134"/>
                <a:gd name="T72" fmla="*/ 150 w 186"/>
                <a:gd name="T73" fmla="*/ 52 h 134"/>
                <a:gd name="T74" fmla="*/ 146 w 186"/>
                <a:gd name="T75" fmla="*/ 59 h 134"/>
                <a:gd name="T76" fmla="*/ 163 w 186"/>
                <a:gd name="T77" fmla="*/ 69 h 134"/>
                <a:gd name="T78" fmla="*/ 176 w 186"/>
                <a:gd name="T79" fmla="*/ 78 h 134"/>
                <a:gd name="T80" fmla="*/ 186 w 186"/>
                <a:gd name="T81" fmla="*/ 85 h 134"/>
                <a:gd name="T82" fmla="*/ 180 w 186"/>
                <a:gd name="T83" fmla="*/ 9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4">
                  <a:moveTo>
                    <a:pt x="175" y="94"/>
                  </a:moveTo>
                  <a:cubicBezTo>
                    <a:pt x="175" y="97"/>
                    <a:pt x="174" y="100"/>
                    <a:pt x="172" y="100"/>
                  </a:cubicBezTo>
                  <a:cubicBezTo>
                    <a:pt x="160" y="100"/>
                    <a:pt x="160" y="85"/>
                    <a:pt x="149" y="85"/>
                  </a:cubicBezTo>
                  <a:cubicBezTo>
                    <a:pt x="148" y="85"/>
                    <a:pt x="145" y="87"/>
                    <a:pt x="145" y="87"/>
                  </a:cubicBezTo>
                  <a:cubicBezTo>
                    <a:pt x="147" y="89"/>
                    <a:pt x="147" y="88"/>
                    <a:pt x="149" y="88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7" y="91"/>
                    <a:pt x="146" y="91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9" y="97"/>
                    <a:pt x="152" y="102"/>
                    <a:pt x="154" y="103"/>
                  </a:cubicBezTo>
                  <a:cubicBezTo>
                    <a:pt x="158" y="104"/>
                    <a:pt x="159" y="101"/>
                    <a:pt x="160" y="105"/>
                  </a:cubicBezTo>
                  <a:cubicBezTo>
                    <a:pt x="162" y="105"/>
                    <a:pt x="162" y="105"/>
                    <a:pt x="164" y="105"/>
                  </a:cubicBezTo>
                  <a:cubicBezTo>
                    <a:pt x="164" y="109"/>
                    <a:pt x="164" y="109"/>
                    <a:pt x="164" y="110"/>
                  </a:cubicBezTo>
                  <a:cubicBezTo>
                    <a:pt x="164" y="111"/>
                    <a:pt x="168" y="113"/>
                    <a:pt x="168" y="115"/>
                  </a:cubicBezTo>
                  <a:cubicBezTo>
                    <a:pt x="168" y="117"/>
                    <a:pt x="165" y="122"/>
                    <a:pt x="164" y="124"/>
                  </a:cubicBezTo>
                  <a:cubicBezTo>
                    <a:pt x="160" y="124"/>
                    <a:pt x="146" y="118"/>
                    <a:pt x="143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4" y="120"/>
                    <a:pt x="157" y="125"/>
                    <a:pt x="157" y="131"/>
                  </a:cubicBezTo>
                  <a:cubicBezTo>
                    <a:pt x="157" y="133"/>
                    <a:pt x="155" y="134"/>
                    <a:pt x="154" y="134"/>
                  </a:cubicBezTo>
                  <a:cubicBezTo>
                    <a:pt x="153" y="134"/>
                    <a:pt x="153" y="131"/>
                    <a:pt x="152" y="131"/>
                  </a:cubicBezTo>
                  <a:cubicBezTo>
                    <a:pt x="145" y="128"/>
                    <a:pt x="141" y="129"/>
                    <a:pt x="135" y="126"/>
                  </a:cubicBezTo>
                  <a:cubicBezTo>
                    <a:pt x="130" y="123"/>
                    <a:pt x="116" y="123"/>
                    <a:pt x="120" y="116"/>
                  </a:cubicBezTo>
                  <a:cubicBezTo>
                    <a:pt x="113" y="112"/>
                    <a:pt x="109" y="108"/>
                    <a:pt x="103" y="104"/>
                  </a:cubicBezTo>
                  <a:cubicBezTo>
                    <a:pt x="101" y="106"/>
                    <a:pt x="100" y="108"/>
                    <a:pt x="98" y="108"/>
                  </a:cubicBezTo>
                  <a:cubicBezTo>
                    <a:pt x="96" y="108"/>
                    <a:pt x="96" y="106"/>
                    <a:pt x="94" y="106"/>
                  </a:cubicBezTo>
                  <a:cubicBezTo>
                    <a:pt x="91" y="106"/>
                    <a:pt x="90" y="109"/>
                    <a:pt x="87" y="109"/>
                  </a:cubicBezTo>
                  <a:cubicBezTo>
                    <a:pt x="85" y="109"/>
                    <a:pt x="78" y="106"/>
                    <a:pt x="78" y="103"/>
                  </a:cubicBezTo>
                  <a:cubicBezTo>
                    <a:pt x="78" y="101"/>
                    <a:pt x="84" y="97"/>
                    <a:pt x="87" y="97"/>
                  </a:cubicBezTo>
                  <a:cubicBezTo>
                    <a:pt x="91" y="97"/>
                    <a:pt x="94" y="97"/>
                    <a:pt x="96" y="97"/>
                  </a:cubicBezTo>
                  <a:cubicBezTo>
                    <a:pt x="98" y="97"/>
                    <a:pt x="104" y="96"/>
                    <a:pt x="107" y="94"/>
                  </a:cubicBezTo>
                  <a:cubicBezTo>
                    <a:pt x="106" y="93"/>
                    <a:pt x="103" y="91"/>
                    <a:pt x="103" y="89"/>
                  </a:cubicBezTo>
                  <a:cubicBezTo>
                    <a:pt x="103" y="85"/>
                    <a:pt x="107" y="87"/>
                    <a:pt x="108" y="86"/>
                  </a:cubicBezTo>
                  <a:cubicBezTo>
                    <a:pt x="110" y="84"/>
                    <a:pt x="115" y="79"/>
                    <a:pt x="115" y="75"/>
                  </a:cubicBezTo>
                  <a:cubicBezTo>
                    <a:pt x="115" y="70"/>
                    <a:pt x="101" y="58"/>
                    <a:pt x="96" y="58"/>
                  </a:cubicBezTo>
                  <a:cubicBezTo>
                    <a:pt x="93" y="58"/>
                    <a:pt x="91" y="61"/>
                    <a:pt x="89" y="61"/>
                  </a:cubicBezTo>
                  <a:cubicBezTo>
                    <a:pt x="88" y="61"/>
                    <a:pt x="87" y="59"/>
                    <a:pt x="87" y="58"/>
                  </a:cubicBezTo>
                  <a:cubicBezTo>
                    <a:pt x="87" y="56"/>
                    <a:pt x="91" y="56"/>
                    <a:pt x="92" y="55"/>
                  </a:cubicBezTo>
                  <a:cubicBezTo>
                    <a:pt x="90" y="53"/>
                    <a:pt x="78" y="43"/>
                    <a:pt x="75" y="43"/>
                  </a:cubicBezTo>
                  <a:cubicBezTo>
                    <a:pt x="72" y="43"/>
                    <a:pt x="69" y="52"/>
                    <a:pt x="65" y="52"/>
                  </a:cubicBezTo>
                  <a:cubicBezTo>
                    <a:pt x="62" y="52"/>
                    <a:pt x="63" y="48"/>
                    <a:pt x="63" y="46"/>
                  </a:cubicBezTo>
                  <a:cubicBezTo>
                    <a:pt x="56" y="46"/>
                    <a:pt x="39" y="46"/>
                    <a:pt x="28" y="46"/>
                  </a:cubicBezTo>
                  <a:cubicBezTo>
                    <a:pt x="27" y="46"/>
                    <a:pt x="23" y="44"/>
                    <a:pt x="2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39"/>
                    <a:pt x="6" y="38"/>
                    <a:pt x="6" y="35"/>
                  </a:cubicBezTo>
                  <a:cubicBezTo>
                    <a:pt x="9" y="34"/>
                    <a:pt x="12" y="35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1"/>
                    <a:pt x="4" y="31"/>
                    <a:pt x="4" y="31"/>
                  </a:cubicBezTo>
                  <a:cubicBezTo>
                    <a:pt x="4" y="31"/>
                    <a:pt x="0" y="26"/>
                    <a:pt x="0" y="24"/>
                  </a:cubicBezTo>
                  <a:cubicBezTo>
                    <a:pt x="0" y="18"/>
                    <a:pt x="1" y="17"/>
                    <a:pt x="5" y="14"/>
                  </a:cubicBezTo>
                  <a:cubicBezTo>
                    <a:pt x="6" y="13"/>
                    <a:pt x="5" y="9"/>
                    <a:pt x="6" y="8"/>
                  </a:cubicBezTo>
                  <a:cubicBezTo>
                    <a:pt x="11" y="3"/>
                    <a:pt x="17" y="0"/>
                    <a:pt x="24" y="0"/>
                  </a:cubicBezTo>
                  <a:cubicBezTo>
                    <a:pt x="24" y="0"/>
                    <a:pt x="32" y="2"/>
                    <a:pt x="32" y="2"/>
                  </a:cubicBezTo>
                  <a:cubicBezTo>
                    <a:pt x="30" y="7"/>
                    <a:pt x="22" y="7"/>
                    <a:pt x="22" y="14"/>
                  </a:cubicBezTo>
                  <a:cubicBezTo>
                    <a:pt x="22" y="15"/>
                    <a:pt x="23" y="16"/>
                    <a:pt x="24" y="16"/>
                  </a:cubicBezTo>
                  <a:cubicBezTo>
                    <a:pt x="23" y="17"/>
                    <a:pt x="24" y="20"/>
                    <a:pt x="24" y="20"/>
                  </a:cubicBezTo>
                  <a:cubicBezTo>
                    <a:pt x="24" y="22"/>
                    <a:pt x="23" y="24"/>
                    <a:pt x="26" y="24"/>
                  </a:cubicBezTo>
                  <a:cubicBezTo>
                    <a:pt x="28" y="24"/>
                    <a:pt x="31" y="21"/>
                    <a:pt x="31" y="19"/>
                  </a:cubicBezTo>
                  <a:cubicBezTo>
                    <a:pt x="31" y="17"/>
                    <a:pt x="28" y="15"/>
                    <a:pt x="28" y="13"/>
                  </a:cubicBezTo>
                  <a:cubicBezTo>
                    <a:pt x="28" y="4"/>
                    <a:pt x="44" y="2"/>
                    <a:pt x="53" y="2"/>
                  </a:cubicBezTo>
                  <a:cubicBezTo>
                    <a:pt x="59" y="2"/>
                    <a:pt x="62" y="10"/>
                    <a:pt x="62" y="15"/>
                  </a:cubicBezTo>
                  <a:cubicBezTo>
                    <a:pt x="62" y="16"/>
                    <a:pt x="61" y="19"/>
                    <a:pt x="62" y="19"/>
                  </a:cubicBezTo>
                  <a:cubicBezTo>
                    <a:pt x="63" y="19"/>
                    <a:pt x="64" y="17"/>
                    <a:pt x="66" y="17"/>
                  </a:cubicBezTo>
                  <a:cubicBezTo>
                    <a:pt x="69" y="17"/>
                    <a:pt x="69" y="19"/>
                    <a:pt x="72" y="19"/>
                  </a:cubicBezTo>
                  <a:cubicBezTo>
                    <a:pt x="75" y="19"/>
                    <a:pt x="77" y="14"/>
                    <a:pt x="81" y="14"/>
                  </a:cubicBezTo>
                  <a:cubicBezTo>
                    <a:pt x="85" y="14"/>
                    <a:pt x="95" y="15"/>
                    <a:pt x="98" y="17"/>
                  </a:cubicBezTo>
                  <a:cubicBezTo>
                    <a:pt x="103" y="21"/>
                    <a:pt x="104" y="28"/>
                    <a:pt x="112" y="28"/>
                  </a:cubicBezTo>
                  <a:cubicBezTo>
                    <a:pt x="115" y="28"/>
                    <a:pt x="116" y="28"/>
                    <a:pt x="117" y="28"/>
                  </a:cubicBezTo>
                  <a:cubicBezTo>
                    <a:pt x="120" y="28"/>
                    <a:pt x="125" y="29"/>
                    <a:pt x="125" y="33"/>
                  </a:cubicBezTo>
                  <a:cubicBezTo>
                    <a:pt x="131" y="35"/>
                    <a:pt x="134" y="38"/>
                    <a:pt x="141" y="39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2" y="43"/>
                    <a:pt x="145" y="43"/>
                    <a:pt x="145" y="43"/>
                  </a:cubicBezTo>
                  <a:cubicBezTo>
                    <a:pt x="148" y="43"/>
                    <a:pt x="150" y="45"/>
                    <a:pt x="151" y="48"/>
                  </a:cubicBezTo>
                  <a:cubicBezTo>
                    <a:pt x="148" y="49"/>
                    <a:pt x="145" y="49"/>
                    <a:pt x="143" y="52"/>
                  </a:cubicBezTo>
                  <a:cubicBezTo>
                    <a:pt x="147" y="52"/>
                    <a:pt x="148" y="52"/>
                    <a:pt x="150" y="52"/>
                  </a:cubicBezTo>
                  <a:cubicBezTo>
                    <a:pt x="151" y="52"/>
                    <a:pt x="152" y="53"/>
                    <a:pt x="153" y="54"/>
                  </a:cubicBezTo>
                  <a:cubicBezTo>
                    <a:pt x="150" y="56"/>
                    <a:pt x="148" y="56"/>
                    <a:pt x="146" y="59"/>
                  </a:cubicBezTo>
                  <a:cubicBezTo>
                    <a:pt x="148" y="60"/>
                    <a:pt x="149" y="61"/>
                    <a:pt x="152" y="61"/>
                  </a:cubicBezTo>
                  <a:cubicBezTo>
                    <a:pt x="152" y="66"/>
                    <a:pt x="159" y="69"/>
                    <a:pt x="163" y="69"/>
                  </a:cubicBezTo>
                  <a:cubicBezTo>
                    <a:pt x="164" y="73"/>
                    <a:pt x="165" y="77"/>
                    <a:pt x="168" y="77"/>
                  </a:cubicBezTo>
                  <a:cubicBezTo>
                    <a:pt x="173" y="77"/>
                    <a:pt x="174" y="74"/>
                    <a:pt x="176" y="78"/>
                  </a:cubicBezTo>
                  <a:cubicBezTo>
                    <a:pt x="177" y="79"/>
                    <a:pt x="179" y="79"/>
                    <a:pt x="180" y="79"/>
                  </a:cubicBezTo>
                  <a:cubicBezTo>
                    <a:pt x="185" y="79"/>
                    <a:pt x="186" y="81"/>
                    <a:pt x="186" y="85"/>
                  </a:cubicBezTo>
                  <a:cubicBezTo>
                    <a:pt x="186" y="87"/>
                    <a:pt x="183" y="88"/>
                    <a:pt x="180" y="88"/>
                  </a:cubicBezTo>
                  <a:cubicBezTo>
                    <a:pt x="180" y="91"/>
                    <a:pt x="180" y="90"/>
                    <a:pt x="180" y="91"/>
                  </a:cubicBezTo>
                  <a:cubicBezTo>
                    <a:pt x="180" y="92"/>
                    <a:pt x="179" y="94"/>
                    <a:pt x="175" y="94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325"/>
            <p:cNvSpPr>
              <a:spLocks/>
            </p:cNvSpPr>
            <p:nvPr/>
          </p:nvSpPr>
          <p:spPr bwMode="auto">
            <a:xfrm>
              <a:off x="3838576" y="2789045"/>
              <a:ext cx="19050" cy="19050"/>
            </a:xfrm>
            <a:custGeom>
              <a:avLst/>
              <a:gdLst>
                <a:gd name="T0" fmla="*/ 5 w 5"/>
                <a:gd name="T1" fmla="*/ 3 h 5"/>
                <a:gd name="T2" fmla="*/ 0 w 5"/>
                <a:gd name="T3" fmla="*/ 3 h 5"/>
                <a:gd name="T4" fmla="*/ 5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2" y="5"/>
                    <a:pt x="2" y="5"/>
                    <a:pt x="0" y="3"/>
                  </a:cubicBezTo>
                  <a:cubicBezTo>
                    <a:pt x="2" y="0"/>
                    <a:pt x="2" y="2"/>
                    <a:pt x="5" y="3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326"/>
            <p:cNvSpPr>
              <a:spLocks/>
            </p:cNvSpPr>
            <p:nvPr/>
          </p:nvSpPr>
          <p:spPr bwMode="auto">
            <a:xfrm>
              <a:off x="3692526" y="2690620"/>
              <a:ext cx="19050" cy="19050"/>
            </a:xfrm>
            <a:custGeom>
              <a:avLst/>
              <a:gdLst>
                <a:gd name="T0" fmla="*/ 1 w 5"/>
                <a:gd name="T1" fmla="*/ 2 h 5"/>
                <a:gd name="T2" fmla="*/ 5 w 5"/>
                <a:gd name="T3" fmla="*/ 5 h 5"/>
                <a:gd name="T4" fmla="*/ 1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4" y="0"/>
                    <a:pt x="4" y="3"/>
                    <a:pt x="5" y="5"/>
                  </a:cubicBezTo>
                  <a:cubicBezTo>
                    <a:pt x="2" y="5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327"/>
            <p:cNvSpPr>
              <a:spLocks/>
            </p:cNvSpPr>
            <p:nvPr/>
          </p:nvSpPr>
          <p:spPr bwMode="auto">
            <a:xfrm>
              <a:off x="3508376" y="1849245"/>
              <a:ext cx="747712" cy="390525"/>
            </a:xfrm>
            <a:custGeom>
              <a:avLst/>
              <a:gdLst>
                <a:gd name="T0" fmla="*/ 158 w 199"/>
                <a:gd name="T1" fmla="*/ 8 h 104"/>
                <a:gd name="T2" fmla="*/ 180 w 199"/>
                <a:gd name="T3" fmla="*/ 4 h 104"/>
                <a:gd name="T4" fmla="*/ 199 w 199"/>
                <a:gd name="T5" fmla="*/ 14 h 104"/>
                <a:gd name="T6" fmla="*/ 161 w 199"/>
                <a:gd name="T7" fmla="*/ 26 h 104"/>
                <a:gd name="T8" fmla="*/ 152 w 199"/>
                <a:gd name="T9" fmla="*/ 37 h 104"/>
                <a:gd name="T10" fmla="*/ 119 w 199"/>
                <a:gd name="T11" fmla="*/ 55 h 104"/>
                <a:gd name="T12" fmla="*/ 111 w 199"/>
                <a:gd name="T13" fmla="*/ 60 h 104"/>
                <a:gd name="T14" fmla="*/ 111 w 199"/>
                <a:gd name="T15" fmla="*/ 70 h 104"/>
                <a:gd name="T16" fmla="*/ 89 w 199"/>
                <a:gd name="T17" fmla="*/ 80 h 104"/>
                <a:gd name="T18" fmla="*/ 81 w 199"/>
                <a:gd name="T19" fmla="*/ 94 h 104"/>
                <a:gd name="T20" fmla="*/ 90 w 199"/>
                <a:gd name="T21" fmla="*/ 96 h 104"/>
                <a:gd name="T22" fmla="*/ 65 w 199"/>
                <a:gd name="T23" fmla="*/ 100 h 104"/>
                <a:gd name="T24" fmla="*/ 41 w 199"/>
                <a:gd name="T25" fmla="*/ 103 h 104"/>
                <a:gd name="T26" fmla="*/ 17 w 199"/>
                <a:gd name="T27" fmla="*/ 100 h 104"/>
                <a:gd name="T28" fmla="*/ 31 w 199"/>
                <a:gd name="T29" fmla="*/ 90 h 104"/>
                <a:gd name="T30" fmla="*/ 29 w 199"/>
                <a:gd name="T31" fmla="*/ 81 h 104"/>
                <a:gd name="T32" fmla="*/ 47 w 199"/>
                <a:gd name="T33" fmla="*/ 87 h 104"/>
                <a:gd name="T34" fmla="*/ 34 w 199"/>
                <a:gd name="T35" fmla="*/ 76 h 104"/>
                <a:gd name="T36" fmla="*/ 28 w 199"/>
                <a:gd name="T37" fmla="*/ 77 h 104"/>
                <a:gd name="T38" fmla="*/ 35 w 199"/>
                <a:gd name="T39" fmla="*/ 67 h 104"/>
                <a:gd name="T40" fmla="*/ 32 w 199"/>
                <a:gd name="T41" fmla="*/ 49 h 104"/>
                <a:gd name="T42" fmla="*/ 34 w 199"/>
                <a:gd name="T43" fmla="*/ 45 h 104"/>
                <a:gd name="T44" fmla="*/ 50 w 199"/>
                <a:gd name="T45" fmla="*/ 45 h 104"/>
                <a:gd name="T46" fmla="*/ 55 w 199"/>
                <a:gd name="T47" fmla="*/ 46 h 104"/>
                <a:gd name="T48" fmla="*/ 68 w 199"/>
                <a:gd name="T49" fmla="*/ 44 h 104"/>
                <a:gd name="T50" fmla="*/ 76 w 199"/>
                <a:gd name="T51" fmla="*/ 37 h 104"/>
                <a:gd name="T52" fmla="*/ 51 w 199"/>
                <a:gd name="T53" fmla="*/ 41 h 104"/>
                <a:gd name="T54" fmla="*/ 37 w 199"/>
                <a:gd name="T55" fmla="*/ 39 h 104"/>
                <a:gd name="T56" fmla="*/ 29 w 199"/>
                <a:gd name="T57" fmla="*/ 41 h 104"/>
                <a:gd name="T58" fmla="*/ 23 w 199"/>
                <a:gd name="T59" fmla="*/ 34 h 104"/>
                <a:gd name="T60" fmla="*/ 26 w 199"/>
                <a:gd name="T61" fmla="*/ 27 h 104"/>
                <a:gd name="T62" fmla="*/ 13 w 199"/>
                <a:gd name="T63" fmla="*/ 30 h 104"/>
                <a:gd name="T64" fmla="*/ 15 w 199"/>
                <a:gd name="T65" fmla="*/ 25 h 104"/>
                <a:gd name="T66" fmla="*/ 5 w 199"/>
                <a:gd name="T67" fmla="*/ 26 h 104"/>
                <a:gd name="T68" fmla="*/ 22 w 199"/>
                <a:gd name="T69" fmla="*/ 18 h 104"/>
                <a:gd name="T70" fmla="*/ 29 w 199"/>
                <a:gd name="T71" fmla="*/ 16 h 104"/>
                <a:gd name="T72" fmla="*/ 54 w 199"/>
                <a:gd name="T73" fmla="*/ 16 h 104"/>
                <a:gd name="T74" fmla="*/ 69 w 199"/>
                <a:gd name="T75" fmla="*/ 5 h 104"/>
                <a:gd name="T76" fmla="*/ 101 w 199"/>
                <a:gd name="T77" fmla="*/ 2 h 104"/>
                <a:gd name="T78" fmla="*/ 112 w 199"/>
                <a:gd name="T79" fmla="*/ 3 h 104"/>
                <a:gd name="T80" fmla="*/ 126 w 199"/>
                <a:gd name="T81" fmla="*/ 1 h 104"/>
                <a:gd name="T82" fmla="*/ 162 w 199"/>
                <a:gd name="T83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104">
                  <a:moveTo>
                    <a:pt x="162" y="5"/>
                  </a:moveTo>
                  <a:cubicBezTo>
                    <a:pt x="160" y="7"/>
                    <a:pt x="160" y="7"/>
                    <a:pt x="158" y="8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8" y="3"/>
                    <a:pt x="178" y="4"/>
                    <a:pt x="180" y="4"/>
                  </a:cubicBezTo>
                  <a:cubicBezTo>
                    <a:pt x="183" y="5"/>
                    <a:pt x="183" y="7"/>
                    <a:pt x="184" y="8"/>
                  </a:cubicBezTo>
                  <a:cubicBezTo>
                    <a:pt x="187" y="11"/>
                    <a:pt x="199" y="10"/>
                    <a:pt x="199" y="14"/>
                  </a:cubicBezTo>
                  <a:cubicBezTo>
                    <a:pt x="199" y="17"/>
                    <a:pt x="195" y="16"/>
                    <a:pt x="193" y="17"/>
                  </a:cubicBezTo>
                  <a:cubicBezTo>
                    <a:pt x="184" y="24"/>
                    <a:pt x="173" y="20"/>
                    <a:pt x="161" y="26"/>
                  </a:cubicBezTo>
                  <a:cubicBezTo>
                    <a:pt x="163" y="28"/>
                    <a:pt x="172" y="26"/>
                    <a:pt x="178" y="26"/>
                  </a:cubicBezTo>
                  <a:cubicBezTo>
                    <a:pt x="173" y="32"/>
                    <a:pt x="160" y="35"/>
                    <a:pt x="152" y="37"/>
                  </a:cubicBezTo>
                  <a:cubicBezTo>
                    <a:pt x="143" y="40"/>
                    <a:pt x="137" y="49"/>
                    <a:pt x="131" y="54"/>
                  </a:cubicBezTo>
                  <a:cubicBezTo>
                    <a:pt x="127" y="57"/>
                    <a:pt x="122" y="54"/>
                    <a:pt x="119" y="55"/>
                  </a:cubicBezTo>
                  <a:cubicBezTo>
                    <a:pt x="114" y="57"/>
                    <a:pt x="108" y="57"/>
                    <a:pt x="105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5"/>
                    <a:pt x="109" y="65"/>
                    <a:pt x="104" y="64"/>
                  </a:cubicBezTo>
                  <a:cubicBezTo>
                    <a:pt x="107" y="66"/>
                    <a:pt x="109" y="66"/>
                    <a:pt x="111" y="70"/>
                  </a:cubicBezTo>
                  <a:cubicBezTo>
                    <a:pt x="106" y="72"/>
                    <a:pt x="105" y="77"/>
                    <a:pt x="101" y="80"/>
                  </a:cubicBezTo>
                  <a:cubicBezTo>
                    <a:pt x="91" y="80"/>
                    <a:pt x="91" y="80"/>
                    <a:pt x="89" y="80"/>
                  </a:cubicBezTo>
                  <a:cubicBezTo>
                    <a:pt x="90" y="82"/>
                    <a:pt x="91" y="82"/>
                    <a:pt x="91" y="83"/>
                  </a:cubicBezTo>
                  <a:cubicBezTo>
                    <a:pt x="91" y="91"/>
                    <a:pt x="81" y="86"/>
                    <a:pt x="81" y="94"/>
                  </a:cubicBezTo>
                  <a:cubicBezTo>
                    <a:pt x="85" y="94"/>
                    <a:pt x="85" y="94"/>
                    <a:pt x="87" y="94"/>
                  </a:cubicBezTo>
                  <a:cubicBezTo>
                    <a:pt x="88" y="94"/>
                    <a:pt x="90" y="94"/>
                    <a:pt x="90" y="96"/>
                  </a:cubicBezTo>
                  <a:cubicBezTo>
                    <a:pt x="90" y="100"/>
                    <a:pt x="78" y="104"/>
                    <a:pt x="72" y="104"/>
                  </a:cubicBezTo>
                  <a:cubicBezTo>
                    <a:pt x="67" y="104"/>
                    <a:pt x="69" y="100"/>
                    <a:pt x="65" y="100"/>
                  </a:cubicBezTo>
                  <a:cubicBezTo>
                    <a:pt x="58" y="100"/>
                    <a:pt x="54" y="100"/>
                    <a:pt x="48" y="100"/>
                  </a:cubicBezTo>
                  <a:cubicBezTo>
                    <a:pt x="46" y="100"/>
                    <a:pt x="44" y="103"/>
                    <a:pt x="41" y="103"/>
                  </a:cubicBezTo>
                  <a:cubicBezTo>
                    <a:pt x="34" y="103"/>
                    <a:pt x="27" y="101"/>
                    <a:pt x="20" y="98"/>
                  </a:cubicBezTo>
                  <a:cubicBezTo>
                    <a:pt x="19" y="99"/>
                    <a:pt x="18" y="100"/>
                    <a:pt x="17" y="100"/>
                  </a:cubicBezTo>
                  <a:cubicBezTo>
                    <a:pt x="15" y="100"/>
                    <a:pt x="15" y="99"/>
                    <a:pt x="15" y="99"/>
                  </a:cubicBezTo>
                  <a:cubicBezTo>
                    <a:pt x="15" y="90"/>
                    <a:pt x="26" y="93"/>
                    <a:pt x="31" y="90"/>
                  </a:cubicBezTo>
                  <a:cubicBezTo>
                    <a:pt x="28" y="88"/>
                    <a:pt x="24" y="87"/>
                    <a:pt x="24" y="83"/>
                  </a:cubicBezTo>
                  <a:cubicBezTo>
                    <a:pt x="24" y="80"/>
                    <a:pt x="27" y="81"/>
                    <a:pt x="29" y="81"/>
                  </a:cubicBezTo>
                  <a:cubicBezTo>
                    <a:pt x="37" y="81"/>
                    <a:pt x="39" y="84"/>
                    <a:pt x="43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4" y="84"/>
                    <a:pt x="37" y="81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2" y="76"/>
                    <a:pt x="32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1"/>
                    <a:pt x="32" y="68"/>
                    <a:pt x="35" y="67"/>
                  </a:cubicBezTo>
                  <a:cubicBezTo>
                    <a:pt x="41" y="65"/>
                    <a:pt x="47" y="67"/>
                    <a:pt x="47" y="61"/>
                  </a:cubicBezTo>
                  <a:cubicBezTo>
                    <a:pt x="47" y="54"/>
                    <a:pt x="32" y="54"/>
                    <a:pt x="32" y="49"/>
                  </a:cubicBezTo>
                  <a:cubicBezTo>
                    <a:pt x="32" y="47"/>
                    <a:pt x="35" y="48"/>
                    <a:pt x="38" y="48"/>
                  </a:cubicBezTo>
                  <a:cubicBezTo>
                    <a:pt x="35" y="48"/>
                    <a:pt x="35" y="47"/>
                    <a:pt x="34" y="45"/>
                  </a:cubicBezTo>
                  <a:cubicBezTo>
                    <a:pt x="35" y="44"/>
                    <a:pt x="37" y="45"/>
                    <a:pt x="38" y="45"/>
                  </a:cubicBezTo>
                  <a:cubicBezTo>
                    <a:pt x="40" y="45"/>
                    <a:pt x="45" y="44"/>
                    <a:pt x="50" y="45"/>
                  </a:cubicBezTo>
                  <a:cubicBezTo>
                    <a:pt x="55" y="47"/>
                    <a:pt x="57" y="54"/>
                    <a:pt x="64" y="53"/>
                  </a:cubicBezTo>
                  <a:cubicBezTo>
                    <a:pt x="63" y="52"/>
                    <a:pt x="55" y="47"/>
                    <a:pt x="55" y="46"/>
                  </a:cubicBezTo>
                  <a:cubicBezTo>
                    <a:pt x="55" y="45"/>
                    <a:pt x="56" y="44"/>
                    <a:pt x="57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3" y="42"/>
                    <a:pt x="76" y="41"/>
                    <a:pt x="79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1" y="41"/>
                    <a:pt x="66" y="43"/>
                    <a:pt x="59" y="43"/>
                  </a:cubicBezTo>
                  <a:cubicBezTo>
                    <a:pt x="54" y="43"/>
                    <a:pt x="53" y="41"/>
                    <a:pt x="51" y="41"/>
                  </a:cubicBezTo>
                  <a:cubicBezTo>
                    <a:pt x="49" y="41"/>
                    <a:pt x="48" y="43"/>
                    <a:pt x="46" y="43"/>
                  </a:cubicBezTo>
                  <a:cubicBezTo>
                    <a:pt x="42" y="43"/>
                    <a:pt x="36" y="42"/>
                    <a:pt x="37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40"/>
                    <a:pt x="31" y="41"/>
                    <a:pt x="29" y="41"/>
                  </a:cubicBezTo>
                  <a:cubicBezTo>
                    <a:pt x="25" y="41"/>
                    <a:pt x="18" y="38"/>
                    <a:pt x="17" y="36"/>
                  </a:cubicBezTo>
                  <a:cubicBezTo>
                    <a:pt x="18" y="35"/>
                    <a:pt x="20" y="34"/>
                    <a:pt x="23" y="34"/>
                  </a:cubicBezTo>
                  <a:cubicBezTo>
                    <a:pt x="19" y="34"/>
                    <a:pt x="14" y="33"/>
                    <a:pt x="12" y="34"/>
                  </a:cubicBezTo>
                  <a:cubicBezTo>
                    <a:pt x="15" y="28"/>
                    <a:pt x="20" y="28"/>
                    <a:pt x="26" y="27"/>
                  </a:cubicBezTo>
                  <a:cubicBezTo>
                    <a:pt x="24" y="26"/>
                    <a:pt x="24" y="26"/>
                    <a:pt x="22" y="26"/>
                  </a:cubicBezTo>
                  <a:cubicBezTo>
                    <a:pt x="17" y="26"/>
                    <a:pt x="17" y="30"/>
                    <a:pt x="13" y="30"/>
                  </a:cubicBezTo>
                  <a:cubicBezTo>
                    <a:pt x="12" y="30"/>
                    <a:pt x="9" y="29"/>
                    <a:pt x="9" y="28"/>
                  </a:cubicBezTo>
                  <a:cubicBezTo>
                    <a:pt x="11" y="26"/>
                    <a:pt x="12" y="25"/>
                    <a:pt x="1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6"/>
                  </a:cubicBezTo>
                  <a:cubicBezTo>
                    <a:pt x="4" y="26"/>
                    <a:pt x="1" y="26"/>
                    <a:pt x="0" y="26"/>
                  </a:cubicBezTo>
                  <a:cubicBezTo>
                    <a:pt x="1" y="20"/>
                    <a:pt x="16" y="18"/>
                    <a:pt x="22" y="18"/>
                  </a:cubicBezTo>
                  <a:cubicBezTo>
                    <a:pt x="25" y="18"/>
                    <a:pt x="27" y="18"/>
                    <a:pt x="27" y="18"/>
                  </a:cubicBezTo>
                  <a:cubicBezTo>
                    <a:pt x="28" y="18"/>
                    <a:pt x="29" y="17"/>
                    <a:pt x="29" y="16"/>
                  </a:cubicBezTo>
                  <a:cubicBezTo>
                    <a:pt x="37" y="16"/>
                    <a:pt x="34" y="11"/>
                    <a:pt x="38" y="11"/>
                  </a:cubicBezTo>
                  <a:cubicBezTo>
                    <a:pt x="43" y="11"/>
                    <a:pt x="51" y="15"/>
                    <a:pt x="54" y="16"/>
                  </a:cubicBezTo>
                  <a:cubicBezTo>
                    <a:pt x="56" y="10"/>
                    <a:pt x="58" y="6"/>
                    <a:pt x="65" y="6"/>
                  </a:cubicBezTo>
                  <a:cubicBezTo>
                    <a:pt x="69" y="6"/>
                    <a:pt x="66" y="8"/>
                    <a:pt x="69" y="5"/>
                  </a:cubicBezTo>
                  <a:cubicBezTo>
                    <a:pt x="71" y="3"/>
                    <a:pt x="72" y="2"/>
                    <a:pt x="75" y="2"/>
                  </a:cubicBezTo>
                  <a:cubicBezTo>
                    <a:pt x="86" y="2"/>
                    <a:pt x="89" y="2"/>
                    <a:pt x="101" y="2"/>
                  </a:cubicBezTo>
                  <a:cubicBezTo>
                    <a:pt x="101" y="1"/>
                    <a:pt x="102" y="1"/>
                    <a:pt x="103" y="1"/>
                  </a:cubicBezTo>
                  <a:cubicBezTo>
                    <a:pt x="107" y="1"/>
                    <a:pt x="109" y="3"/>
                    <a:pt x="112" y="3"/>
                  </a:cubicBezTo>
                  <a:cubicBezTo>
                    <a:pt x="115" y="3"/>
                    <a:pt x="116" y="0"/>
                    <a:pt x="119" y="0"/>
                  </a:cubicBezTo>
                  <a:cubicBezTo>
                    <a:pt x="123" y="0"/>
                    <a:pt x="124" y="1"/>
                    <a:pt x="126" y="1"/>
                  </a:cubicBezTo>
                  <a:cubicBezTo>
                    <a:pt x="129" y="1"/>
                    <a:pt x="130" y="1"/>
                    <a:pt x="132" y="1"/>
                  </a:cubicBezTo>
                  <a:cubicBezTo>
                    <a:pt x="138" y="1"/>
                    <a:pt x="157" y="1"/>
                    <a:pt x="162" y="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328"/>
            <p:cNvSpPr>
              <a:spLocks/>
            </p:cNvSpPr>
            <p:nvPr/>
          </p:nvSpPr>
          <p:spPr bwMode="auto">
            <a:xfrm>
              <a:off x="3973513" y="1811145"/>
              <a:ext cx="1460500" cy="1109663"/>
            </a:xfrm>
            <a:custGeom>
              <a:avLst/>
              <a:gdLst>
                <a:gd name="T0" fmla="*/ 144 w 389"/>
                <a:gd name="T1" fmla="*/ 191 h 295"/>
                <a:gd name="T2" fmla="*/ 138 w 389"/>
                <a:gd name="T3" fmla="*/ 185 h 295"/>
                <a:gd name="T4" fmla="*/ 118 w 389"/>
                <a:gd name="T5" fmla="*/ 172 h 295"/>
                <a:gd name="T6" fmla="*/ 111 w 389"/>
                <a:gd name="T7" fmla="*/ 155 h 295"/>
                <a:gd name="T8" fmla="*/ 56 w 389"/>
                <a:gd name="T9" fmla="*/ 112 h 295"/>
                <a:gd name="T10" fmla="*/ 38 w 389"/>
                <a:gd name="T11" fmla="*/ 114 h 295"/>
                <a:gd name="T12" fmla="*/ 22 w 389"/>
                <a:gd name="T13" fmla="*/ 111 h 295"/>
                <a:gd name="T14" fmla="*/ 10 w 389"/>
                <a:gd name="T15" fmla="*/ 104 h 295"/>
                <a:gd name="T16" fmla="*/ 27 w 389"/>
                <a:gd name="T17" fmla="*/ 97 h 295"/>
                <a:gd name="T18" fmla="*/ 33 w 389"/>
                <a:gd name="T19" fmla="*/ 92 h 295"/>
                <a:gd name="T20" fmla="*/ 0 w 389"/>
                <a:gd name="T21" fmla="*/ 85 h 295"/>
                <a:gd name="T22" fmla="*/ 44 w 389"/>
                <a:gd name="T23" fmla="*/ 72 h 295"/>
                <a:gd name="T24" fmla="*/ 37 w 389"/>
                <a:gd name="T25" fmla="*/ 52 h 295"/>
                <a:gd name="T26" fmla="*/ 75 w 389"/>
                <a:gd name="T27" fmla="*/ 30 h 295"/>
                <a:gd name="T28" fmla="*/ 122 w 389"/>
                <a:gd name="T29" fmla="*/ 28 h 295"/>
                <a:gd name="T30" fmla="*/ 134 w 389"/>
                <a:gd name="T31" fmla="*/ 27 h 295"/>
                <a:gd name="T32" fmla="*/ 141 w 389"/>
                <a:gd name="T33" fmla="*/ 19 h 295"/>
                <a:gd name="T34" fmla="*/ 159 w 389"/>
                <a:gd name="T35" fmla="*/ 18 h 295"/>
                <a:gd name="T36" fmla="*/ 183 w 389"/>
                <a:gd name="T37" fmla="*/ 7 h 295"/>
                <a:gd name="T38" fmla="*/ 202 w 389"/>
                <a:gd name="T39" fmla="*/ 6 h 295"/>
                <a:gd name="T40" fmla="*/ 275 w 389"/>
                <a:gd name="T41" fmla="*/ 0 h 295"/>
                <a:gd name="T42" fmla="*/ 306 w 389"/>
                <a:gd name="T43" fmla="*/ 24 h 295"/>
                <a:gd name="T44" fmla="*/ 293 w 389"/>
                <a:gd name="T45" fmla="*/ 38 h 295"/>
                <a:gd name="T46" fmla="*/ 310 w 389"/>
                <a:gd name="T47" fmla="*/ 52 h 295"/>
                <a:gd name="T48" fmla="*/ 352 w 389"/>
                <a:gd name="T49" fmla="*/ 33 h 295"/>
                <a:gd name="T50" fmla="*/ 376 w 389"/>
                <a:gd name="T51" fmla="*/ 26 h 295"/>
                <a:gd name="T52" fmla="*/ 361 w 389"/>
                <a:gd name="T53" fmla="*/ 48 h 295"/>
                <a:gd name="T54" fmla="*/ 356 w 389"/>
                <a:gd name="T55" fmla="*/ 58 h 295"/>
                <a:gd name="T56" fmla="*/ 336 w 389"/>
                <a:gd name="T57" fmla="*/ 77 h 295"/>
                <a:gd name="T58" fmla="*/ 348 w 389"/>
                <a:gd name="T59" fmla="*/ 91 h 295"/>
                <a:gd name="T60" fmla="*/ 338 w 389"/>
                <a:gd name="T61" fmla="*/ 104 h 295"/>
                <a:gd name="T62" fmla="*/ 344 w 389"/>
                <a:gd name="T63" fmla="*/ 121 h 295"/>
                <a:gd name="T64" fmla="*/ 346 w 389"/>
                <a:gd name="T65" fmla="*/ 133 h 295"/>
                <a:gd name="T66" fmla="*/ 326 w 389"/>
                <a:gd name="T67" fmla="*/ 151 h 295"/>
                <a:gd name="T68" fmla="*/ 328 w 389"/>
                <a:gd name="T69" fmla="*/ 156 h 295"/>
                <a:gd name="T70" fmla="*/ 309 w 389"/>
                <a:gd name="T71" fmla="*/ 152 h 295"/>
                <a:gd name="T72" fmla="*/ 326 w 389"/>
                <a:gd name="T73" fmla="*/ 183 h 295"/>
                <a:gd name="T74" fmla="*/ 307 w 389"/>
                <a:gd name="T75" fmla="*/ 178 h 295"/>
                <a:gd name="T76" fmla="*/ 317 w 389"/>
                <a:gd name="T77" fmla="*/ 193 h 295"/>
                <a:gd name="T78" fmla="*/ 267 w 389"/>
                <a:gd name="T79" fmla="*/ 209 h 295"/>
                <a:gd name="T80" fmla="*/ 249 w 389"/>
                <a:gd name="T81" fmla="*/ 228 h 295"/>
                <a:gd name="T82" fmla="*/ 228 w 389"/>
                <a:gd name="T83" fmla="*/ 231 h 295"/>
                <a:gd name="T84" fmla="*/ 207 w 389"/>
                <a:gd name="T85" fmla="*/ 249 h 295"/>
                <a:gd name="T86" fmla="*/ 198 w 389"/>
                <a:gd name="T87" fmla="*/ 268 h 295"/>
                <a:gd name="T88" fmla="*/ 186 w 389"/>
                <a:gd name="T89" fmla="*/ 293 h 295"/>
                <a:gd name="T90" fmla="*/ 161 w 389"/>
                <a:gd name="T91" fmla="*/ 287 h 295"/>
                <a:gd name="T92" fmla="*/ 139 w 389"/>
                <a:gd name="T93" fmla="*/ 256 h 295"/>
                <a:gd name="T94" fmla="*/ 132 w 389"/>
                <a:gd name="T95" fmla="*/ 244 h 295"/>
                <a:gd name="T96" fmla="*/ 122 w 389"/>
                <a:gd name="T97" fmla="*/ 22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9" h="295">
                  <a:moveTo>
                    <a:pt x="131" y="207"/>
                  </a:moveTo>
                  <a:cubicBezTo>
                    <a:pt x="134" y="205"/>
                    <a:pt x="134" y="205"/>
                    <a:pt x="138" y="206"/>
                  </a:cubicBezTo>
                  <a:cubicBezTo>
                    <a:pt x="139" y="200"/>
                    <a:pt x="142" y="197"/>
                    <a:pt x="144" y="191"/>
                  </a:cubicBezTo>
                  <a:cubicBezTo>
                    <a:pt x="137" y="189"/>
                    <a:pt x="121" y="188"/>
                    <a:pt x="120" y="181"/>
                  </a:cubicBezTo>
                  <a:cubicBezTo>
                    <a:pt x="122" y="180"/>
                    <a:pt x="122" y="181"/>
                    <a:pt x="124" y="181"/>
                  </a:cubicBezTo>
                  <a:cubicBezTo>
                    <a:pt x="129" y="181"/>
                    <a:pt x="132" y="185"/>
                    <a:pt x="138" y="185"/>
                  </a:cubicBezTo>
                  <a:cubicBezTo>
                    <a:pt x="140" y="185"/>
                    <a:pt x="140" y="183"/>
                    <a:pt x="140" y="181"/>
                  </a:cubicBezTo>
                  <a:cubicBezTo>
                    <a:pt x="133" y="179"/>
                    <a:pt x="131" y="168"/>
                    <a:pt x="123" y="168"/>
                  </a:cubicBezTo>
                  <a:cubicBezTo>
                    <a:pt x="121" y="168"/>
                    <a:pt x="121" y="172"/>
                    <a:pt x="118" y="172"/>
                  </a:cubicBezTo>
                  <a:cubicBezTo>
                    <a:pt x="114" y="172"/>
                    <a:pt x="112" y="172"/>
                    <a:pt x="112" y="168"/>
                  </a:cubicBezTo>
                  <a:cubicBezTo>
                    <a:pt x="112" y="163"/>
                    <a:pt x="117" y="164"/>
                    <a:pt x="117" y="159"/>
                  </a:cubicBezTo>
                  <a:cubicBezTo>
                    <a:pt x="117" y="155"/>
                    <a:pt x="113" y="155"/>
                    <a:pt x="111" y="155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5" y="132"/>
                    <a:pt x="89" y="112"/>
                    <a:pt x="63" y="112"/>
                  </a:cubicBezTo>
                  <a:cubicBezTo>
                    <a:pt x="59" y="112"/>
                    <a:pt x="59" y="112"/>
                    <a:pt x="56" y="112"/>
                  </a:cubicBezTo>
                  <a:cubicBezTo>
                    <a:pt x="54" y="112"/>
                    <a:pt x="52" y="115"/>
                    <a:pt x="49" y="115"/>
                  </a:cubicBezTo>
                  <a:cubicBezTo>
                    <a:pt x="47" y="115"/>
                    <a:pt x="45" y="113"/>
                    <a:pt x="42" y="113"/>
                  </a:cubicBezTo>
                  <a:cubicBezTo>
                    <a:pt x="40" y="113"/>
                    <a:pt x="39" y="114"/>
                    <a:pt x="38" y="114"/>
                  </a:cubicBezTo>
                  <a:cubicBezTo>
                    <a:pt x="39" y="115"/>
                    <a:pt x="39" y="116"/>
                    <a:pt x="40" y="116"/>
                  </a:cubicBezTo>
                  <a:cubicBezTo>
                    <a:pt x="39" y="117"/>
                    <a:pt x="39" y="117"/>
                    <a:pt x="37" y="117"/>
                  </a:cubicBezTo>
                  <a:cubicBezTo>
                    <a:pt x="32" y="117"/>
                    <a:pt x="25" y="115"/>
                    <a:pt x="22" y="111"/>
                  </a:cubicBezTo>
                  <a:cubicBezTo>
                    <a:pt x="25" y="110"/>
                    <a:pt x="26" y="110"/>
                    <a:pt x="27" y="108"/>
                  </a:cubicBezTo>
                  <a:cubicBezTo>
                    <a:pt x="23" y="106"/>
                    <a:pt x="21" y="104"/>
                    <a:pt x="18" y="104"/>
                  </a:cubicBezTo>
                  <a:cubicBezTo>
                    <a:pt x="13" y="104"/>
                    <a:pt x="14" y="105"/>
                    <a:pt x="10" y="104"/>
                  </a:cubicBezTo>
                  <a:cubicBezTo>
                    <a:pt x="10" y="101"/>
                    <a:pt x="15" y="99"/>
                    <a:pt x="17" y="99"/>
                  </a:cubicBezTo>
                  <a:cubicBezTo>
                    <a:pt x="19" y="99"/>
                    <a:pt x="21" y="99"/>
                    <a:pt x="22" y="99"/>
                  </a:cubicBezTo>
                  <a:cubicBezTo>
                    <a:pt x="25" y="99"/>
                    <a:pt x="25" y="99"/>
                    <a:pt x="27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42" y="96"/>
                    <a:pt x="42" y="95"/>
                    <a:pt x="4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2" y="95"/>
                    <a:pt x="31" y="95"/>
                  </a:cubicBezTo>
                  <a:cubicBezTo>
                    <a:pt x="27" y="95"/>
                    <a:pt x="26" y="95"/>
                    <a:pt x="23" y="95"/>
                  </a:cubicBezTo>
                  <a:cubicBezTo>
                    <a:pt x="22" y="95"/>
                    <a:pt x="0" y="89"/>
                    <a:pt x="0" y="85"/>
                  </a:cubicBezTo>
                  <a:cubicBezTo>
                    <a:pt x="0" y="78"/>
                    <a:pt x="8" y="80"/>
                    <a:pt x="13" y="79"/>
                  </a:cubicBezTo>
                  <a:cubicBezTo>
                    <a:pt x="17" y="77"/>
                    <a:pt x="20" y="75"/>
                    <a:pt x="24" y="74"/>
                  </a:cubicBezTo>
                  <a:cubicBezTo>
                    <a:pt x="30" y="71"/>
                    <a:pt x="39" y="75"/>
                    <a:pt x="44" y="72"/>
                  </a:cubicBezTo>
                  <a:cubicBezTo>
                    <a:pt x="47" y="70"/>
                    <a:pt x="50" y="66"/>
                    <a:pt x="50" y="60"/>
                  </a:cubicBezTo>
                  <a:cubicBezTo>
                    <a:pt x="46" y="59"/>
                    <a:pt x="33" y="60"/>
                    <a:pt x="33" y="55"/>
                  </a:cubicBezTo>
                  <a:cubicBezTo>
                    <a:pt x="33" y="53"/>
                    <a:pt x="36" y="52"/>
                    <a:pt x="37" y="52"/>
                  </a:cubicBezTo>
                  <a:cubicBezTo>
                    <a:pt x="45" y="50"/>
                    <a:pt x="55" y="44"/>
                    <a:pt x="60" y="40"/>
                  </a:cubicBezTo>
                  <a:cubicBezTo>
                    <a:pt x="61" y="41"/>
                    <a:pt x="63" y="41"/>
                    <a:pt x="66" y="41"/>
                  </a:cubicBezTo>
                  <a:cubicBezTo>
                    <a:pt x="73" y="41"/>
                    <a:pt x="67" y="31"/>
                    <a:pt x="75" y="30"/>
                  </a:cubicBezTo>
                  <a:cubicBezTo>
                    <a:pt x="84" y="29"/>
                    <a:pt x="87" y="27"/>
                    <a:pt x="96" y="27"/>
                  </a:cubicBezTo>
                  <a:cubicBezTo>
                    <a:pt x="102" y="25"/>
                    <a:pt x="107" y="21"/>
                    <a:pt x="113" y="21"/>
                  </a:cubicBezTo>
                  <a:cubicBezTo>
                    <a:pt x="117" y="21"/>
                    <a:pt x="118" y="28"/>
                    <a:pt x="122" y="28"/>
                  </a:cubicBezTo>
                  <a:cubicBezTo>
                    <a:pt x="122" y="27"/>
                    <a:pt x="121" y="25"/>
                    <a:pt x="121" y="24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6" y="26"/>
                    <a:pt x="130" y="25"/>
                    <a:pt x="134" y="27"/>
                  </a:cubicBezTo>
                  <a:cubicBezTo>
                    <a:pt x="135" y="27"/>
                    <a:pt x="138" y="27"/>
                    <a:pt x="138" y="27"/>
                  </a:cubicBezTo>
                  <a:cubicBezTo>
                    <a:pt x="137" y="25"/>
                    <a:pt x="136" y="24"/>
                    <a:pt x="136" y="22"/>
                  </a:cubicBezTo>
                  <a:cubicBezTo>
                    <a:pt x="136" y="19"/>
                    <a:pt x="139" y="19"/>
                    <a:pt x="141" y="19"/>
                  </a:cubicBezTo>
                  <a:cubicBezTo>
                    <a:pt x="151" y="19"/>
                    <a:pt x="156" y="24"/>
                    <a:pt x="16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68" y="25"/>
                    <a:pt x="159" y="22"/>
                    <a:pt x="159" y="18"/>
                  </a:cubicBezTo>
                  <a:cubicBezTo>
                    <a:pt x="159" y="15"/>
                    <a:pt x="166" y="16"/>
                    <a:pt x="168" y="15"/>
                  </a:cubicBezTo>
                  <a:cubicBezTo>
                    <a:pt x="167" y="14"/>
                    <a:pt x="165" y="13"/>
                    <a:pt x="164" y="12"/>
                  </a:cubicBezTo>
                  <a:cubicBezTo>
                    <a:pt x="170" y="9"/>
                    <a:pt x="175" y="7"/>
                    <a:pt x="183" y="7"/>
                  </a:cubicBezTo>
                  <a:cubicBezTo>
                    <a:pt x="188" y="7"/>
                    <a:pt x="192" y="7"/>
                    <a:pt x="197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5" y="6"/>
                    <a:pt x="207" y="6"/>
                    <a:pt x="211" y="6"/>
                  </a:cubicBezTo>
                  <a:cubicBezTo>
                    <a:pt x="221" y="6"/>
                    <a:pt x="230" y="0"/>
                    <a:pt x="242" y="0"/>
                  </a:cubicBezTo>
                  <a:cubicBezTo>
                    <a:pt x="255" y="0"/>
                    <a:pt x="263" y="0"/>
                    <a:pt x="275" y="0"/>
                  </a:cubicBezTo>
                  <a:cubicBezTo>
                    <a:pt x="288" y="0"/>
                    <a:pt x="298" y="8"/>
                    <a:pt x="309" y="13"/>
                  </a:cubicBezTo>
                  <a:cubicBezTo>
                    <a:pt x="315" y="15"/>
                    <a:pt x="323" y="14"/>
                    <a:pt x="328" y="15"/>
                  </a:cubicBezTo>
                  <a:cubicBezTo>
                    <a:pt x="327" y="23"/>
                    <a:pt x="312" y="22"/>
                    <a:pt x="306" y="24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30"/>
                    <a:pt x="298" y="25"/>
                    <a:pt x="302" y="27"/>
                  </a:cubicBezTo>
                  <a:cubicBezTo>
                    <a:pt x="302" y="29"/>
                    <a:pt x="292" y="38"/>
                    <a:pt x="293" y="38"/>
                  </a:cubicBezTo>
                  <a:cubicBezTo>
                    <a:pt x="299" y="38"/>
                    <a:pt x="313" y="25"/>
                    <a:pt x="320" y="25"/>
                  </a:cubicBezTo>
                  <a:cubicBezTo>
                    <a:pt x="324" y="25"/>
                    <a:pt x="326" y="29"/>
                    <a:pt x="326" y="32"/>
                  </a:cubicBezTo>
                  <a:cubicBezTo>
                    <a:pt x="326" y="34"/>
                    <a:pt x="311" y="50"/>
                    <a:pt x="310" y="52"/>
                  </a:cubicBezTo>
                  <a:cubicBezTo>
                    <a:pt x="316" y="50"/>
                    <a:pt x="328" y="35"/>
                    <a:pt x="331" y="33"/>
                  </a:cubicBezTo>
                  <a:cubicBezTo>
                    <a:pt x="337" y="33"/>
                    <a:pt x="347" y="33"/>
                    <a:pt x="347" y="33"/>
                  </a:cubicBezTo>
                  <a:cubicBezTo>
                    <a:pt x="347" y="33"/>
                    <a:pt x="351" y="34"/>
                    <a:pt x="352" y="33"/>
                  </a:cubicBezTo>
                  <a:cubicBezTo>
                    <a:pt x="356" y="32"/>
                    <a:pt x="357" y="31"/>
                    <a:pt x="360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2" y="26"/>
                    <a:pt x="373" y="26"/>
                    <a:pt x="376" y="26"/>
                  </a:cubicBezTo>
                  <a:cubicBezTo>
                    <a:pt x="379" y="26"/>
                    <a:pt x="389" y="31"/>
                    <a:pt x="389" y="34"/>
                  </a:cubicBezTo>
                  <a:cubicBezTo>
                    <a:pt x="389" y="37"/>
                    <a:pt x="385" y="39"/>
                    <a:pt x="384" y="39"/>
                  </a:cubicBezTo>
                  <a:cubicBezTo>
                    <a:pt x="376" y="42"/>
                    <a:pt x="371" y="48"/>
                    <a:pt x="361" y="48"/>
                  </a:cubicBezTo>
                  <a:cubicBezTo>
                    <a:pt x="364" y="50"/>
                    <a:pt x="364" y="50"/>
                    <a:pt x="366" y="48"/>
                  </a:cubicBezTo>
                  <a:cubicBezTo>
                    <a:pt x="366" y="54"/>
                    <a:pt x="360" y="54"/>
                    <a:pt x="356" y="55"/>
                  </a:cubicBezTo>
                  <a:cubicBezTo>
                    <a:pt x="357" y="59"/>
                    <a:pt x="356" y="56"/>
                    <a:pt x="356" y="58"/>
                  </a:cubicBezTo>
                  <a:cubicBezTo>
                    <a:pt x="356" y="62"/>
                    <a:pt x="350" y="63"/>
                    <a:pt x="345" y="64"/>
                  </a:cubicBezTo>
                  <a:cubicBezTo>
                    <a:pt x="346" y="67"/>
                    <a:pt x="345" y="67"/>
                    <a:pt x="345" y="67"/>
                  </a:cubicBezTo>
                  <a:cubicBezTo>
                    <a:pt x="345" y="72"/>
                    <a:pt x="341" y="74"/>
                    <a:pt x="336" y="77"/>
                  </a:cubicBezTo>
                  <a:cubicBezTo>
                    <a:pt x="334" y="79"/>
                    <a:pt x="334" y="84"/>
                    <a:pt x="333" y="87"/>
                  </a:cubicBezTo>
                  <a:cubicBezTo>
                    <a:pt x="335" y="88"/>
                    <a:pt x="337" y="87"/>
                    <a:pt x="339" y="87"/>
                  </a:cubicBezTo>
                  <a:cubicBezTo>
                    <a:pt x="343" y="87"/>
                    <a:pt x="346" y="89"/>
                    <a:pt x="348" y="91"/>
                  </a:cubicBezTo>
                  <a:cubicBezTo>
                    <a:pt x="347" y="92"/>
                    <a:pt x="346" y="92"/>
                    <a:pt x="344" y="92"/>
                  </a:cubicBezTo>
                  <a:cubicBezTo>
                    <a:pt x="345" y="96"/>
                    <a:pt x="354" y="95"/>
                    <a:pt x="354" y="100"/>
                  </a:cubicBezTo>
                  <a:cubicBezTo>
                    <a:pt x="354" y="106"/>
                    <a:pt x="342" y="104"/>
                    <a:pt x="338" y="104"/>
                  </a:cubicBezTo>
                  <a:cubicBezTo>
                    <a:pt x="336" y="104"/>
                    <a:pt x="334" y="105"/>
                    <a:pt x="334" y="107"/>
                  </a:cubicBezTo>
                  <a:cubicBezTo>
                    <a:pt x="334" y="111"/>
                    <a:pt x="338" y="111"/>
                    <a:pt x="341" y="111"/>
                  </a:cubicBezTo>
                  <a:cubicBezTo>
                    <a:pt x="341" y="116"/>
                    <a:pt x="344" y="117"/>
                    <a:pt x="344" y="121"/>
                  </a:cubicBezTo>
                  <a:cubicBezTo>
                    <a:pt x="344" y="123"/>
                    <a:pt x="343" y="124"/>
                    <a:pt x="344" y="126"/>
                  </a:cubicBezTo>
                  <a:cubicBezTo>
                    <a:pt x="341" y="126"/>
                    <a:pt x="337" y="126"/>
                    <a:pt x="337" y="129"/>
                  </a:cubicBezTo>
                  <a:cubicBezTo>
                    <a:pt x="337" y="132"/>
                    <a:pt x="343" y="132"/>
                    <a:pt x="346" y="133"/>
                  </a:cubicBezTo>
                  <a:cubicBezTo>
                    <a:pt x="345" y="137"/>
                    <a:pt x="340" y="139"/>
                    <a:pt x="336" y="139"/>
                  </a:cubicBezTo>
                  <a:cubicBezTo>
                    <a:pt x="336" y="141"/>
                    <a:pt x="337" y="142"/>
                    <a:pt x="338" y="143"/>
                  </a:cubicBezTo>
                  <a:cubicBezTo>
                    <a:pt x="337" y="149"/>
                    <a:pt x="328" y="147"/>
                    <a:pt x="326" y="151"/>
                  </a:cubicBezTo>
                  <a:cubicBezTo>
                    <a:pt x="323" y="150"/>
                    <a:pt x="321" y="149"/>
                    <a:pt x="319" y="146"/>
                  </a:cubicBezTo>
                  <a:cubicBezTo>
                    <a:pt x="316" y="146"/>
                    <a:pt x="316" y="146"/>
                    <a:pt x="316" y="146"/>
                  </a:cubicBezTo>
                  <a:cubicBezTo>
                    <a:pt x="318" y="152"/>
                    <a:pt x="328" y="150"/>
                    <a:pt x="328" y="156"/>
                  </a:cubicBezTo>
                  <a:cubicBezTo>
                    <a:pt x="328" y="159"/>
                    <a:pt x="327" y="163"/>
                    <a:pt x="325" y="163"/>
                  </a:cubicBezTo>
                  <a:cubicBezTo>
                    <a:pt x="321" y="163"/>
                    <a:pt x="314" y="157"/>
                    <a:pt x="312" y="152"/>
                  </a:cubicBezTo>
                  <a:cubicBezTo>
                    <a:pt x="310" y="153"/>
                    <a:pt x="310" y="152"/>
                    <a:pt x="309" y="152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17" y="164"/>
                    <a:pt x="332" y="168"/>
                    <a:pt x="332" y="181"/>
                  </a:cubicBezTo>
                  <a:cubicBezTo>
                    <a:pt x="332" y="183"/>
                    <a:pt x="328" y="183"/>
                    <a:pt x="326" y="183"/>
                  </a:cubicBezTo>
                  <a:cubicBezTo>
                    <a:pt x="315" y="183"/>
                    <a:pt x="317" y="172"/>
                    <a:pt x="308" y="172"/>
                  </a:cubicBezTo>
                  <a:cubicBezTo>
                    <a:pt x="307" y="172"/>
                    <a:pt x="306" y="173"/>
                    <a:pt x="305" y="172"/>
                  </a:cubicBezTo>
                  <a:cubicBezTo>
                    <a:pt x="305" y="175"/>
                    <a:pt x="307" y="176"/>
                    <a:pt x="307" y="178"/>
                  </a:cubicBezTo>
                  <a:cubicBezTo>
                    <a:pt x="307" y="180"/>
                    <a:pt x="303" y="181"/>
                    <a:pt x="302" y="181"/>
                  </a:cubicBezTo>
                  <a:cubicBezTo>
                    <a:pt x="302" y="188"/>
                    <a:pt x="322" y="187"/>
                    <a:pt x="327" y="188"/>
                  </a:cubicBezTo>
                  <a:cubicBezTo>
                    <a:pt x="324" y="191"/>
                    <a:pt x="321" y="191"/>
                    <a:pt x="317" y="193"/>
                  </a:cubicBezTo>
                  <a:cubicBezTo>
                    <a:pt x="310" y="195"/>
                    <a:pt x="307" y="201"/>
                    <a:pt x="301" y="203"/>
                  </a:cubicBezTo>
                  <a:cubicBezTo>
                    <a:pt x="293" y="206"/>
                    <a:pt x="286" y="205"/>
                    <a:pt x="277" y="209"/>
                  </a:cubicBezTo>
                  <a:cubicBezTo>
                    <a:pt x="267" y="209"/>
                    <a:pt x="267" y="209"/>
                    <a:pt x="267" y="209"/>
                  </a:cubicBezTo>
                  <a:cubicBezTo>
                    <a:pt x="265" y="210"/>
                    <a:pt x="262" y="211"/>
                    <a:pt x="262" y="213"/>
                  </a:cubicBezTo>
                  <a:cubicBezTo>
                    <a:pt x="257" y="217"/>
                    <a:pt x="257" y="217"/>
                    <a:pt x="257" y="217"/>
                  </a:cubicBezTo>
                  <a:cubicBezTo>
                    <a:pt x="252" y="220"/>
                    <a:pt x="252" y="225"/>
                    <a:pt x="249" y="228"/>
                  </a:cubicBezTo>
                  <a:cubicBezTo>
                    <a:pt x="244" y="233"/>
                    <a:pt x="236" y="232"/>
                    <a:pt x="232" y="235"/>
                  </a:cubicBezTo>
                  <a:cubicBezTo>
                    <a:pt x="228" y="235"/>
                    <a:pt x="228" y="235"/>
                    <a:pt x="228" y="235"/>
                  </a:cubicBezTo>
                  <a:cubicBezTo>
                    <a:pt x="228" y="231"/>
                    <a:pt x="228" y="231"/>
                    <a:pt x="228" y="231"/>
                  </a:cubicBezTo>
                  <a:cubicBezTo>
                    <a:pt x="225" y="232"/>
                    <a:pt x="226" y="234"/>
                    <a:pt x="224" y="236"/>
                  </a:cubicBezTo>
                  <a:cubicBezTo>
                    <a:pt x="219" y="241"/>
                    <a:pt x="207" y="239"/>
                    <a:pt x="207" y="246"/>
                  </a:cubicBezTo>
                  <a:cubicBezTo>
                    <a:pt x="207" y="247"/>
                    <a:pt x="207" y="248"/>
                    <a:pt x="207" y="249"/>
                  </a:cubicBezTo>
                  <a:cubicBezTo>
                    <a:pt x="207" y="250"/>
                    <a:pt x="206" y="250"/>
                    <a:pt x="206" y="251"/>
                  </a:cubicBezTo>
                  <a:cubicBezTo>
                    <a:pt x="206" y="253"/>
                    <a:pt x="208" y="254"/>
                    <a:pt x="208" y="257"/>
                  </a:cubicBezTo>
                  <a:cubicBezTo>
                    <a:pt x="208" y="264"/>
                    <a:pt x="198" y="262"/>
                    <a:pt x="198" y="268"/>
                  </a:cubicBezTo>
                  <a:cubicBezTo>
                    <a:pt x="198" y="273"/>
                    <a:pt x="197" y="278"/>
                    <a:pt x="198" y="281"/>
                  </a:cubicBezTo>
                  <a:cubicBezTo>
                    <a:pt x="192" y="283"/>
                    <a:pt x="195" y="295"/>
                    <a:pt x="189" y="295"/>
                  </a:cubicBezTo>
                  <a:cubicBezTo>
                    <a:pt x="187" y="295"/>
                    <a:pt x="187" y="294"/>
                    <a:pt x="186" y="293"/>
                  </a:cubicBezTo>
                  <a:cubicBezTo>
                    <a:pt x="184" y="293"/>
                    <a:pt x="183" y="295"/>
                    <a:pt x="182" y="295"/>
                  </a:cubicBezTo>
                  <a:cubicBezTo>
                    <a:pt x="176" y="295"/>
                    <a:pt x="177" y="284"/>
                    <a:pt x="171" y="284"/>
                  </a:cubicBezTo>
                  <a:cubicBezTo>
                    <a:pt x="168" y="284"/>
                    <a:pt x="164" y="287"/>
                    <a:pt x="161" y="287"/>
                  </a:cubicBezTo>
                  <a:cubicBezTo>
                    <a:pt x="160" y="282"/>
                    <a:pt x="158" y="284"/>
                    <a:pt x="154" y="281"/>
                  </a:cubicBezTo>
                  <a:cubicBezTo>
                    <a:pt x="153" y="280"/>
                    <a:pt x="153" y="277"/>
                    <a:pt x="152" y="276"/>
                  </a:cubicBezTo>
                  <a:cubicBezTo>
                    <a:pt x="148" y="273"/>
                    <a:pt x="139" y="263"/>
                    <a:pt x="139" y="256"/>
                  </a:cubicBezTo>
                  <a:cubicBezTo>
                    <a:pt x="139" y="253"/>
                    <a:pt x="141" y="253"/>
                    <a:pt x="143" y="252"/>
                  </a:cubicBezTo>
                  <a:cubicBezTo>
                    <a:pt x="139" y="247"/>
                    <a:pt x="138" y="253"/>
                    <a:pt x="134" y="251"/>
                  </a:cubicBezTo>
                  <a:cubicBezTo>
                    <a:pt x="133" y="250"/>
                    <a:pt x="133" y="246"/>
                    <a:pt x="132" y="244"/>
                  </a:cubicBezTo>
                  <a:cubicBezTo>
                    <a:pt x="131" y="239"/>
                    <a:pt x="124" y="237"/>
                    <a:pt x="124" y="231"/>
                  </a:cubicBezTo>
                  <a:cubicBezTo>
                    <a:pt x="124" y="228"/>
                    <a:pt x="126" y="227"/>
                    <a:pt x="127" y="225"/>
                  </a:cubicBezTo>
                  <a:cubicBezTo>
                    <a:pt x="125" y="224"/>
                    <a:pt x="124" y="224"/>
                    <a:pt x="122" y="225"/>
                  </a:cubicBezTo>
                  <a:cubicBezTo>
                    <a:pt x="122" y="220"/>
                    <a:pt x="122" y="220"/>
                    <a:pt x="122" y="220"/>
                  </a:cubicBezTo>
                  <a:cubicBezTo>
                    <a:pt x="125" y="215"/>
                    <a:pt x="127" y="211"/>
                    <a:pt x="131" y="20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329"/>
            <p:cNvSpPr>
              <a:spLocks/>
            </p:cNvSpPr>
            <p:nvPr/>
          </p:nvSpPr>
          <p:spPr bwMode="auto">
            <a:xfrm>
              <a:off x="4410076" y="2509645"/>
              <a:ext cx="71437" cy="46038"/>
            </a:xfrm>
            <a:custGeom>
              <a:avLst/>
              <a:gdLst>
                <a:gd name="T0" fmla="*/ 5 w 19"/>
                <a:gd name="T1" fmla="*/ 12 h 12"/>
                <a:gd name="T2" fmla="*/ 0 w 19"/>
                <a:gd name="T3" fmla="*/ 4 h 12"/>
                <a:gd name="T4" fmla="*/ 5 w 19"/>
                <a:gd name="T5" fmla="*/ 0 h 12"/>
                <a:gd name="T6" fmla="*/ 19 w 19"/>
                <a:gd name="T7" fmla="*/ 8 h 12"/>
                <a:gd name="T8" fmla="*/ 10 w 19"/>
                <a:gd name="T9" fmla="*/ 12 h 12"/>
                <a:gd name="T10" fmla="*/ 5 w 19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2">
                  <a:moveTo>
                    <a:pt x="5" y="12"/>
                  </a:moveTo>
                  <a:cubicBezTo>
                    <a:pt x="3" y="12"/>
                    <a:pt x="0" y="7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1" y="0"/>
                    <a:pt x="13" y="6"/>
                    <a:pt x="19" y="8"/>
                  </a:cubicBezTo>
                  <a:cubicBezTo>
                    <a:pt x="18" y="12"/>
                    <a:pt x="13" y="12"/>
                    <a:pt x="10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330"/>
            <p:cNvSpPr>
              <a:spLocks/>
            </p:cNvSpPr>
            <p:nvPr/>
          </p:nvSpPr>
          <p:spPr bwMode="auto">
            <a:xfrm>
              <a:off x="5280026" y="2269933"/>
              <a:ext cx="38100" cy="26988"/>
            </a:xfrm>
            <a:custGeom>
              <a:avLst/>
              <a:gdLst>
                <a:gd name="T0" fmla="*/ 3 w 10"/>
                <a:gd name="T1" fmla="*/ 7 h 7"/>
                <a:gd name="T2" fmla="*/ 0 w 10"/>
                <a:gd name="T3" fmla="*/ 3 h 7"/>
                <a:gd name="T4" fmla="*/ 2 w 10"/>
                <a:gd name="T5" fmla="*/ 0 h 7"/>
                <a:gd name="T6" fmla="*/ 6 w 10"/>
                <a:gd name="T7" fmla="*/ 0 h 7"/>
                <a:gd name="T8" fmla="*/ 6 w 10"/>
                <a:gd name="T9" fmla="*/ 3 h 7"/>
                <a:gd name="T10" fmla="*/ 10 w 10"/>
                <a:gd name="T11" fmla="*/ 3 h 7"/>
                <a:gd name="T12" fmla="*/ 3 w 1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7"/>
                  </a:moveTo>
                  <a:cubicBezTo>
                    <a:pt x="1" y="7"/>
                    <a:pt x="0" y="4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4"/>
                    <a:pt x="5" y="7"/>
                    <a:pt x="3" y="7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331"/>
            <p:cNvSpPr>
              <a:spLocks/>
            </p:cNvSpPr>
            <p:nvPr/>
          </p:nvSpPr>
          <p:spPr bwMode="auto">
            <a:xfrm>
              <a:off x="4303713" y="3212908"/>
              <a:ext cx="158750" cy="153988"/>
            </a:xfrm>
            <a:custGeom>
              <a:avLst/>
              <a:gdLst>
                <a:gd name="T0" fmla="*/ 2 w 42"/>
                <a:gd name="T1" fmla="*/ 35 h 41"/>
                <a:gd name="T2" fmla="*/ 0 w 42"/>
                <a:gd name="T3" fmla="*/ 32 h 41"/>
                <a:gd name="T4" fmla="*/ 4 w 42"/>
                <a:gd name="T5" fmla="*/ 28 h 41"/>
                <a:gd name="T6" fmla="*/ 4 w 42"/>
                <a:gd name="T7" fmla="*/ 27 h 41"/>
                <a:gd name="T8" fmla="*/ 2 w 42"/>
                <a:gd name="T9" fmla="*/ 26 h 41"/>
                <a:gd name="T10" fmla="*/ 15 w 42"/>
                <a:gd name="T11" fmla="*/ 7 h 41"/>
                <a:gd name="T12" fmla="*/ 22 w 42"/>
                <a:gd name="T13" fmla="*/ 0 h 41"/>
                <a:gd name="T14" fmla="*/ 23 w 42"/>
                <a:gd name="T15" fmla="*/ 2 h 41"/>
                <a:gd name="T16" fmla="*/ 17 w 42"/>
                <a:gd name="T17" fmla="*/ 14 h 41"/>
                <a:gd name="T18" fmla="*/ 17 w 42"/>
                <a:gd name="T19" fmla="*/ 16 h 41"/>
                <a:gd name="T20" fmla="*/ 20 w 42"/>
                <a:gd name="T21" fmla="*/ 14 h 41"/>
                <a:gd name="T22" fmla="*/ 24 w 42"/>
                <a:gd name="T23" fmla="*/ 15 h 41"/>
                <a:gd name="T24" fmla="*/ 23 w 42"/>
                <a:gd name="T25" fmla="*/ 17 h 41"/>
                <a:gd name="T26" fmla="*/ 23 w 42"/>
                <a:gd name="T27" fmla="*/ 19 h 41"/>
                <a:gd name="T28" fmla="*/ 27 w 42"/>
                <a:gd name="T29" fmla="*/ 19 h 41"/>
                <a:gd name="T30" fmla="*/ 27 w 42"/>
                <a:gd name="T31" fmla="*/ 20 h 41"/>
                <a:gd name="T32" fmla="*/ 30 w 42"/>
                <a:gd name="T33" fmla="*/ 19 h 41"/>
                <a:gd name="T34" fmla="*/ 36 w 42"/>
                <a:gd name="T35" fmla="*/ 19 h 41"/>
                <a:gd name="T36" fmla="*/ 36 w 42"/>
                <a:gd name="T37" fmla="*/ 26 h 41"/>
                <a:gd name="T38" fmla="*/ 39 w 42"/>
                <a:gd name="T39" fmla="*/ 26 h 41"/>
                <a:gd name="T40" fmla="*/ 36 w 42"/>
                <a:gd name="T41" fmla="*/ 29 h 41"/>
                <a:gd name="T42" fmla="*/ 38 w 42"/>
                <a:gd name="T43" fmla="*/ 33 h 41"/>
                <a:gd name="T44" fmla="*/ 41 w 42"/>
                <a:gd name="T45" fmla="*/ 31 h 41"/>
                <a:gd name="T46" fmla="*/ 42 w 42"/>
                <a:gd name="T47" fmla="*/ 36 h 41"/>
                <a:gd name="T48" fmla="*/ 39 w 42"/>
                <a:gd name="T49" fmla="*/ 41 h 41"/>
                <a:gd name="T50" fmla="*/ 37 w 42"/>
                <a:gd name="T51" fmla="*/ 39 h 41"/>
                <a:gd name="T52" fmla="*/ 35 w 42"/>
                <a:gd name="T53" fmla="*/ 38 h 41"/>
                <a:gd name="T54" fmla="*/ 33 w 42"/>
                <a:gd name="T55" fmla="*/ 32 h 41"/>
                <a:gd name="T56" fmla="*/ 26 w 42"/>
                <a:gd name="T57" fmla="*/ 38 h 41"/>
                <a:gd name="T58" fmla="*/ 25 w 42"/>
                <a:gd name="T59" fmla="*/ 38 h 41"/>
                <a:gd name="T60" fmla="*/ 27 w 42"/>
                <a:gd name="T61" fmla="*/ 35 h 41"/>
                <a:gd name="T62" fmla="*/ 21 w 42"/>
                <a:gd name="T63" fmla="*/ 34 h 41"/>
                <a:gd name="T64" fmla="*/ 16 w 42"/>
                <a:gd name="T65" fmla="*/ 35 h 41"/>
                <a:gd name="T66" fmla="*/ 9 w 42"/>
                <a:gd name="T67" fmla="*/ 33 h 41"/>
                <a:gd name="T68" fmla="*/ 2 w 42"/>
                <a:gd name="T6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41">
                  <a:moveTo>
                    <a:pt x="2" y="35"/>
                  </a:moveTo>
                  <a:cubicBezTo>
                    <a:pt x="1" y="35"/>
                    <a:pt x="0" y="33"/>
                    <a:pt x="0" y="32"/>
                  </a:cubicBezTo>
                  <a:cubicBezTo>
                    <a:pt x="0" y="32"/>
                    <a:pt x="4" y="28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6"/>
                    <a:pt x="2" y="26"/>
                  </a:cubicBezTo>
                  <a:cubicBezTo>
                    <a:pt x="9" y="22"/>
                    <a:pt x="11" y="12"/>
                    <a:pt x="15" y="7"/>
                  </a:cubicBezTo>
                  <a:cubicBezTo>
                    <a:pt x="17" y="4"/>
                    <a:pt x="18" y="0"/>
                    <a:pt x="22" y="0"/>
                  </a:cubicBezTo>
                  <a:cubicBezTo>
                    <a:pt x="22" y="0"/>
                    <a:pt x="23" y="2"/>
                    <a:pt x="23" y="2"/>
                  </a:cubicBezTo>
                  <a:cubicBezTo>
                    <a:pt x="23" y="7"/>
                    <a:pt x="18" y="10"/>
                    <a:pt x="17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9" y="14"/>
                    <a:pt x="20" y="14"/>
                  </a:cubicBezTo>
                  <a:cubicBezTo>
                    <a:pt x="22" y="14"/>
                    <a:pt x="23" y="14"/>
                    <a:pt x="24" y="15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20"/>
                    <a:pt x="27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2" y="19"/>
                    <a:pt x="35" y="19"/>
                    <a:pt x="36" y="19"/>
                  </a:cubicBezTo>
                  <a:cubicBezTo>
                    <a:pt x="36" y="21"/>
                    <a:pt x="36" y="23"/>
                    <a:pt x="36" y="26"/>
                  </a:cubicBezTo>
                  <a:cubicBezTo>
                    <a:pt x="36" y="26"/>
                    <a:pt x="38" y="26"/>
                    <a:pt x="39" y="26"/>
                  </a:cubicBezTo>
                  <a:cubicBezTo>
                    <a:pt x="38" y="28"/>
                    <a:pt x="36" y="28"/>
                    <a:pt x="36" y="29"/>
                  </a:cubicBezTo>
                  <a:cubicBezTo>
                    <a:pt x="36" y="30"/>
                    <a:pt x="38" y="31"/>
                    <a:pt x="38" y="33"/>
                  </a:cubicBezTo>
                  <a:cubicBezTo>
                    <a:pt x="40" y="33"/>
                    <a:pt x="39" y="32"/>
                    <a:pt x="41" y="31"/>
                  </a:cubicBezTo>
                  <a:cubicBezTo>
                    <a:pt x="41" y="34"/>
                    <a:pt x="42" y="34"/>
                    <a:pt x="42" y="36"/>
                  </a:cubicBezTo>
                  <a:cubicBezTo>
                    <a:pt x="42" y="39"/>
                    <a:pt x="41" y="41"/>
                    <a:pt x="39" y="41"/>
                  </a:cubicBezTo>
                  <a:cubicBezTo>
                    <a:pt x="37" y="41"/>
                    <a:pt x="37" y="40"/>
                    <a:pt x="37" y="39"/>
                  </a:cubicBezTo>
                  <a:cubicBezTo>
                    <a:pt x="36" y="39"/>
                    <a:pt x="36" y="38"/>
                    <a:pt x="35" y="38"/>
                  </a:cubicBezTo>
                  <a:cubicBezTo>
                    <a:pt x="33" y="38"/>
                    <a:pt x="34" y="34"/>
                    <a:pt x="33" y="32"/>
                  </a:cubicBezTo>
                  <a:cubicBezTo>
                    <a:pt x="31" y="35"/>
                    <a:pt x="29" y="38"/>
                    <a:pt x="26" y="38"/>
                  </a:cubicBezTo>
                  <a:cubicBezTo>
                    <a:pt x="26" y="38"/>
                    <a:pt x="25" y="39"/>
                    <a:pt x="25" y="38"/>
                  </a:cubicBezTo>
                  <a:cubicBezTo>
                    <a:pt x="25" y="36"/>
                    <a:pt x="26" y="36"/>
                    <a:pt x="27" y="35"/>
                  </a:cubicBezTo>
                  <a:cubicBezTo>
                    <a:pt x="25" y="35"/>
                    <a:pt x="22" y="36"/>
                    <a:pt x="21" y="34"/>
                  </a:cubicBezTo>
                  <a:cubicBezTo>
                    <a:pt x="19" y="34"/>
                    <a:pt x="18" y="35"/>
                    <a:pt x="16" y="35"/>
                  </a:cubicBezTo>
                  <a:cubicBezTo>
                    <a:pt x="13" y="35"/>
                    <a:pt x="12" y="33"/>
                    <a:pt x="9" y="33"/>
                  </a:cubicBezTo>
                  <a:cubicBezTo>
                    <a:pt x="6" y="33"/>
                    <a:pt x="5" y="35"/>
                    <a:pt x="2" y="35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332"/>
            <p:cNvSpPr>
              <a:spLocks/>
            </p:cNvSpPr>
            <p:nvPr/>
          </p:nvSpPr>
          <p:spPr bwMode="auto">
            <a:xfrm>
              <a:off x="9058276" y="2220720"/>
              <a:ext cx="187325" cy="76200"/>
            </a:xfrm>
            <a:custGeom>
              <a:avLst/>
              <a:gdLst>
                <a:gd name="T0" fmla="*/ 39 w 50"/>
                <a:gd name="T1" fmla="*/ 15 h 20"/>
                <a:gd name="T2" fmla="*/ 34 w 50"/>
                <a:gd name="T3" fmla="*/ 17 h 20"/>
                <a:gd name="T4" fmla="*/ 30 w 50"/>
                <a:gd name="T5" fmla="*/ 15 h 20"/>
                <a:gd name="T6" fmla="*/ 25 w 50"/>
                <a:gd name="T7" fmla="*/ 17 h 20"/>
                <a:gd name="T8" fmla="*/ 20 w 50"/>
                <a:gd name="T9" fmla="*/ 18 h 20"/>
                <a:gd name="T10" fmla="*/ 16 w 50"/>
                <a:gd name="T11" fmla="*/ 16 h 20"/>
                <a:gd name="T12" fmla="*/ 11 w 50"/>
                <a:gd name="T13" fmla="*/ 20 h 20"/>
                <a:gd name="T14" fmla="*/ 0 w 50"/>
                <a:gd name="T15" fmla="*/ 9 h 20"/>
                <a:gd name="T16" fmla="*/ 10 w 50"/>
                <a:gd name="T17" fmla="*/ 0 h 20"/>
                <a:gd name="T18" fmla="*/ 24 w 50"/>
                <a:gd name="T19" fmla="*/ 8 h 20"/>
                <a:gd name="T20" fmla="*/ 27 w 50"/>
                <a:gd name="T21" fmla="*/ 1 h 20"/>
                <a:gd name="T22" fmla="*/ 50 w 50"/>
                <a:gd name="T23" fmla="*/ 8 h 20"/>
                <a:gd name="T24" fmla="*/ 46 w 50"/>
                <a:gd name="T25" fmla="*/ 15 h 20"/>
                <a:gd name="T26" fmla="*/ 39 w 50"/>
                <a:gd name="T2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20">
                  <a:moveTo>
                    <a:pt x="39" y="15"/>
                  </a:moveTo>
                  <a:cubicBezTo>
                    <a:pt x="38" y="15"/>
                    <a:pt x="37" y="17"/>
                    <a:pt x="34" y="17"/>
                  </a:cubicBezTo>
                  <a:cubicBezTo>
                    <a:pt x="32" y="17"/>
                    <a:pt x="31" y="15"/>
                    <a:pt x="30" y="15"/>
                  </a:cubicBezTo>
                  <a:cubicBezTo>
                    <a:pt x="28" y="15"/>
                    <a:pt x="27" y="17"/>
                    <a:pt x="25" y="17"/>
                  </a:cubicBezTo>
                  <a:cubicBezTo>
                    <a:pt x="24" y="17"/>
                    <a:pt x="22" y="18"/>
                    <a:pt x="20" y="18"/>
                  </a:cubicBezTo>
                  <a:cubicBezTo>
                    <a:pt x="18" y="18"/>
                    <a:pt x="17" y="18"/>
                    <a:pt x="16" y="16"/>
                  </a:cubicBezTo>
                  <a:cubicBezTo>
                    <a:pt x="15" y="18"/>
                    <a:pt x="13" y="20"/>
                    <a:pt x="11" y="20"/>
                  </a:cubicBezTo>
                  <a:cubicBezTo>
                    <a:pt x="5" y="20"/>
                    <a:pt x="0" y="15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7" y="0"/>
                    <a:pt x="17" y="8"/>
                    <a:pt x="24" y="8"/>
                  </a:cubicBezTo>
                  <a:cubicBezTo>
                    <a:pt x="24" y="4"/>
                    <a:pt x="25" y="1"/>
                    <a:pt x="27" y="1"/>
                  </a:cubicBezTo>
                  <a:cubicBezTo>
                    <a:pt x="32" y="1"/>
                    <a:pt x="45" y="6"/>
                    <a:pt x="50" y="8"/>
                  </a:cubicBezTo>
                  <a:cubicBezTo>
                    <a:pt x="49" y="11"/>
                    <a:pt x="46" y="13"/>
                    <a:pt x="46" y="15"/>
                  </a:cubicBezTo>
                  <a:lnTo>
                    <a:pt x="39" y="15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333"/>
            <p:cNvSpPr>
              <a:spLocks/>
            </p:cNvSpPr>
            <p:nvPr/>
          </p:nvSpPr>
          <p:spPr bwMode="auto">
            <a:xfrm>
              <a:off x="2900363" y="3773295"/>
              <a:ext cx="971550" cy="654050"/>
            </a:xfrm>
            <a:custGeom>
              <a:avLst/>
              <a:gdLst>
                <a:gd name="T0" fmla="*/ 128 w 259"/>
                <a:gd name="T1" fmla="*/ 51 h 174"/>
                <a:gd name="T2" fmla="*/ 126 w 259"/>
                <a:gd name="T3" fmla="*/ 73 h 174"/>
                <a:gd name="T4" fmla="*/ 128 w 259"/>
                <a:gd name="T5" fmla="*/ 83 h 174"/>
                <a:gd name="T6" fmla="*/ 144 w 259"/>
                <a:gd name="T7" fmla="*/ 99 h 174"/>
                <a:gd name="T8" fmla="*/ 160 w 259"/>
                <a:gd name="T9" fmla="*/ 99 h 174"/>
                <a:gd name="T10" fmla="*/ 168 w 259"/>
                <a:gd name="T11" fmla="*/ 96 h 174"/>
                <a:gd name="T12" fmla="*/ 186 w 259"/>
                <a:gd name="T13" fmla="*/ 78 h 174"/>
                <a:gd name="T14" fmla="*/ 196 w 259"/>
                <a:gd name="T15" fmla="*/ 80 h 174"/>
                <a:gd name="T16" fmla="*/ 192 w 259"/>
                <a:gd name="T17" fmla="*/ 93 h 174"/>
                <a:gd name="T18" fmla="*/ 189 w 259"/>
                <a:gd name="T19" fmla="*/ 99 h 174"/>
                <a:gd name="T20" fmla="*/ 187 w 259"/>
                <a:gd name="T21" fmla="*/ 110 h 174"/>
                <a:gd name="T22" fmla="*/ 183 w 259"/>
                <a:gd name="T23" fmla="*/ 116 h 174"/>
                <a:gd name="T24" fmla="*/ 208 w 259"/>
                <a:gd name="T25" fmla="*/ 117 h 174"/>
                <a:gd name="T26" fmla="*/ 218 w 259"/>
                <a:gd name="T27" fmla="*/ 125 h 174"/>
                <a:gd name="T28" fmla="*/ 217 w 259"/>
                <a:gd name="T29" fmla="*/ 149 h 174"/>
                <a:gd name="T30" fmla="*/ 232 w 259"/>
                <a:gd name="T31" fmla="*/ 163 h 174"/>
                <a:gd name="T32" fmla="*/ 259 w 259"/>
                <a:gd name="T33" fmla="*/ 166 h 174"/>
                <a:gd name="T34" fmla="*/ 250 w 259"/>
                <a:gd name="T35" fmla="*/ 169 h 174"/>
                <a:gd name="T36" fmla="*/ 246 w 259"/>
                <a:gd name="T37" fmla="*/ 163 h 174"/>
                <a:gd name="T38" fmla="*/ 240 w 259"/>
                <a:gd name="T39" fmla="*/ 171 h 174"/>
                <a:gd name="T40" fmla="*/ 229 w 259"/>
                <a:gd name="T41" fmla="*/ 168 h 174"/>
                <a:gd name="T42" fmla="*/ 221 w 259"/>
                <a:gd name="T43" fmla="*/ 167 h 174"/>
                <a:gd name="T44" fmla="*/ 208 w 259"/>
                <a:gd name="T45" fmla="*/ 156 h 174"/>
                <a:gd name="T46" fmla="*/ 206 w 259"/>
                <a:gd name="T47" fmla="*/ 158 h 174"/>
                <a:gd name="T48" fmla="*/ 201 w 259"/>
                <a:gd name="T49" fmla="*/ 145 h 174"/>
                <a:gd name="T50" fmla="*/ 191 w 259"/>
                <a:gd name="T51" fmla="*/ 134 h 174"/>
                <a:gd name="T52" fmla="*/ 177 w 259"/>
                <a:gd name="T53" fmla="*/ 131 h 174"/>
                <a:gd name="T54" fmla="*/ 151 w 259"/>
                <a:gd name="T55" fmla="*/ 116 h 174"/>
                <a:gd name="T56" fmla="*/ 144 w 259"/>
                <a:gd name="T57" fmla="*/ 115 h 174"/>
                <a:gd name="T58" fmla="*/ 131 w 259"/>
                <a:gd name="T59" fmla="*/ 117 h 174"/>
                <a:gd name="T60" fmla="*/ 113 w 259"/>
                <a:gd name="T61" fmla="*/ 110 h 174"/>
                <a:gd name="T62" fmla="*/ 100 w 259"/>
                <a:gd name="T63" fmla="*/ 104 h 174"/>
                <a:gd name="T64" fmla="*/ 90 w 259"/>
                <a:gd name="T65" fmla="*/ 101 h 174"/>
                <a:gd name="T66" fmla="*/ 76 w 259"/>
                <a:gd name="T67" fmla="*/ 89 h 174"/>
                <a:gd name="T68" fmla="*/ 76 w 259"/>
                <a:gd name="T69" fmla="*/ 77 h 174"/>
                <a:gd name="T70" fmla="*/ 52 w 259"/>
                <a:gd name="T71" fmla="*/ 52 h 174"/>
                <a:gd name="T72" fmla="*/ 42 w 259"/>
                <a:gd name="T73" fmla="*/ 36 h 174"/>
                <a:gd name="T74" fmla="*/ 32 w 259"/>
                <a:gd name="T75" fmla="*/ 28 h 174"/>
                <a:gd name="T76" fmla="*/ 25 w 259"/>
                <a:gd name="T77" fmla="*/ 12 h 174"/>
                <a:gd name="T78" fmla="*/ 14 w 259"/>
                <a:gd name="T79" fmla="*/ 10 h 174"/>
                <a:gd name="T80" fmla="*/ 25 w 259"/>
                <a:gd name="T81" fmla="*/ 27 h 174"/>
                <a:gd name="T82" fmla="*/ 37 w 259"/>
                <a:gd name="T83" fmla="*/ 49 h 174"/>
                <a:gd name="T84" fmla="*/ 49 w 259"/>
                <a:gd name="T85" fmla="*/ 67 h 174"/>
                <a:gd name="T86" fmla="*/ 44 w 259"/>
                <a:gd name="T87" fmla="*/ 66 h 174"/>
                <a:gd name="T88" fmla="*/ 33 w 259"/>
                <a:gd name="T89" fmla="*/ 57 h 174"/>
                <a:gd name="T90" fmla="*/ 26 w 259"/>
                <a:gd name="T91" fmla="*/ 43 h 174"/>
                <a:gd name="T92" fmla="*/ 20 w 259"/>
                <a:gd name="T93" fmla="*/ 36 h 174"/>
                <a:gd name="T94" fmla="*/ 5 w 259"/>
                <a:gd name="T95" fmla="*/ 13 h 174"/>
                <a:gd name="T96" fmla="*/ 0 w 259"/>
                <a:gd name="T97" fmla="*/ 0 h 174"/>
                <a:gd name="T98" fmla="*/ 39 w 259"/>
                <a:gd name="T99" fmla="*/ 8 h 174"/>
                <a:gd name="T100" fmla="*/ 58 w 259"/>
                <a:gd name="T101" fmla="*/ 6 h 174"/>
                <a:gd name="T102" fmla="*/ 78 w 259"/>
                <a:gd name="T103" fmla="*/ 15 h 174"/>
                <a:gd name="T104" fmla="*/ 96 w 259"/>
                <a:gd name="T105" fmla="*/ 20 h 174"/>
                <a:gd name="T106" fmla="*/ 128 w 259"/>
                <a:gd name="T107" fmla="*/ 47 h 174"/>
                <a:gd name="T108" fmla="*/ 127 w 259"/>
                <a:gd name="T109" fmla="*/ 4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" h="174">
                  <a:moveTo>
                    <a:pt x="127" y="47"/>
                  </a:moveTo>
                  <a:cubicBezTo>
                    <a:pt x="128" y="49"/>
                    <a:pt x="128" y="50"/>
                    <a:pt x="128" y="51"/>
                  </a:cubicBezTo>
                  <a:cubicBezTo>
                    <a:pt x="128" y="55"/>
                    <a:pt x="127" y="57"/>
                    <a:pt x="126" y="60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5"/>
                    <a:pt x="127" y="76"/>
                    <a:pt x="128" y="77"/>
                  </a:cubicBezTo>
                  <a:cubicBezTo>
                    <a:pt x="129" y="79"/>
                    <a:pt x="128" y="81"/>
                    <a:pt x="128" y="83"/>
                  </a:cubicBezTo>
                  <a:cubicBezTo>
                    <a:pt x="129" y="84"/>
                    <a:pt x="132" y="88"/>
                    <a:pt x="134" y="89"/>
                  </a:cubicBezTo>
                  <a:cubicBezTo>
                    <a:pt x="138" y="93"/>
                    <a:pt x="138" y="97"/>
                    <a:pt x="144" y="99"/>
                  </a:cubicBezTo>
                  <a:cubicBezTo>
                    <a:pt x="146" y="100"/>
                    <a:pt x="146" y="102"/>
                    <a:pt x="148" y="102"/>
                  </a:cubicBezTo>
                  <a:cubicBezTo>
                    <a:pt x="152" y="102"/>
                    <a:pt x="156" y="99"/>
                    <a:pt x="160" y="99"/>
                  </a:cubicBezTo>
                  <a:cubicBezTo>
                    <a:pt x="163" y="99"/>
                    <a:pt x="164" y="100"/>
                    <a:pt x="165" y="100"/>
                  </a:cubicBezTo>
                  <a:cubicBezTo>
                    <a:pt x="166" y="100"/>
                    <a:pt x="167" y="97"/>
                    <a:pt x="168" y="96"/>
                  </a:cubicBezTo>
                  <a:cubicBezTo>
                    <a:pt x="169" y="94"/>
                    <a:pt x="172" y="91"/>
                    <a:pt x="172" y="87"/>
                  </a:cubicBezTo>
                  <a:cubicBezTo>
                    <a:pt x="172" y="81"/>
                    <a:pt x="180" y="78"/>
                    <a:pt x="186" y="78"/>
                  </a:cubicBezTo>
                  <a:cubicBezTo>
                    <a:pt x="188" y="78"/>
                    <a:pt x="190" y="79"/>
                    <a:pt x="191" y="79"/>
                  </a:cubicBezTo>
                  <a:cubicBezTo>
                    <a:pt x="191" y="79"/>
                    <a:pt x="194" y="80"/>
                    <a:pt x="196" y="80"/>
                  </a:cubicBezTo>
                  <a:cubicBezTo>
                    <a:pt x="196" y="80"/>
                    <a:pt x="196" y="81"/>
                    <a:pt x="196" y="82"/>
                  </a:cubicBezTo>
                  <a:cubicBezTo>
                    <a:pt x="196" y="85"/>
                    <a:pt x="192" y="89"/>
                    <a:pt x="192" y="93"/>
                  </a:cubicBezTo>
                  <a:cubicBezTo>
                    <a:pt x="192" y="97"/>
                    <a:pt x="191" y="98"/>
                    <a:pt x="189" y="101"/>
                  </a:cubicBezTo>
                  <a:cubicBezTo>
                    <a:pt x="189" y="100"/>
                    <a:pt x="189" y="99"/>
                    <a:pt x="189" y="99"/>
                  </a:cubicBezTo>
                  <a:cubicBezTo>
                    <a:pt x="189" y="99"/>
                    <a:pt x="188" y="99"/>
                    <a:pt x="187" y="99"/>
                  </a:cubicBezTo>
                  <a:cubicBezTo>
                    <a:pt x="187" y="101"/>
                    <a:pt x="187" y="107"/>
                    <a:pt x="187" y="110"/>
                  </a:cubicBezTo>
                  <a:cubicBezTo>
                    <a:pt x="187" y="112"/>
                    <a:pt x="185" y="113"/>
                    <a:pt x="183" y="114"/>
                  </a:cubicBezTo>
                  <a:cubicBezTo>
                    <a:pt x="183" y="115"/>
                    <a:pt x="183" y="115"/>
                    <a:pt x="183" y="116"/>
                  </a:cubicBezTo>
                  <a:cubicBezTo>
                    <a:pt x="183" y="117"/>
                    <a:pt x="185" y="118"/>
                    <a:pt x="186" y="118"/>
                  </a:cubicBezTo>
                  <a:cubicBezTo>
                    <a:pt x="194" y="118"/>
                    <a:pt x="200" y="117"/>
                    <a:pt x="208" y="117"/>
                  </a:cubicBezTo>
                  <a:cubicBezTo>
                    <a:pt x="213" y="117"/>
                    <a:pt x="214" y="121"/>
                    <a:pt x="218" y="121"/>
                  </a:cubicBezTo>
                  <a:cubicBezTo>
                    <a:pt x="218" y="123"/>
                    <a:pt x="218" y="124"/>
                    <a:pt x="218" y="125"/>
                  </a:cubicBezTo>
                  <a:cubicBezTo>
                    <a:pt x="218" y="127"/>
                    <a:pt x="218" y="133"/>
                    <a:pt x="217" y="135"/>
                  </a:cubicBezTo>
                  <a:cubicBezTo>
                    <a:pt x="217" y="140"/>
                    <a:pt x="217" y="145"/>
                    <a:pt x="217" y="149"/>
                  </a:cubicBezTo>
                  <a:cubicBezTo>
                    <a:pt x="217" y="154"/>
                    <a:pt x="222" y="156"/>
                    <a:pt x="225" y="157"/>
                  </a:cubicBezTo>
                  <a:cubicBezTo>
                    <a:pt x="228" y="159"/>
                    <a:pt x="228" y="163"/>
                    <a:pt x="232" y="163"/>
                  </a:cubicBezTo>
                  <a:cubicBezTo>
                    <a:pt x="238" y="163"/>
                    <a:pt x="240" y="158"/>
                    <a:pt x="246" y="158"/>
                  </a:cubicBezTo>
                  <a:cubicBezTo>
                    <a:pt x="252" y="158"/>
                    <a:pt x="255" y="163"/>
                    <a:pt x="259" y="166"/>
                  </a:cubicBezTo>
                  <a:cubicBezTo>
                    <a:pt x="258" y="166"/>
                    <a:pt x="254" y="171"/>
                    <a:pt x="253" y="171"/>
                  </a:cubicBezTo>
                  <a:cubicBezTo>
                    <a:pt x="253" y="171"/>
                    <a:pt x="250" y="170"/>
                    <a:pt x="250" y="169"/>
                  </a:cubicBezTo>
                  <a:cubicBezTo>
                    <a:pt x="250" y="168"/>
                    <a:pt x="251" y="168"/>
                    <a:pt x="252" y="167"/>
                  </a:cubicBezTo>
                  <a:cubicBezTo>
                    <a:pt x="249" y="166"/>
                    <a:pt x="249" y="163"/>
                    <a:pt x="246" y="163"/>
                  </a:cubicBezTo>
                  <a:cubicBezTo>
                    <a:pt x="245" y="163"/>
                    <a:pt x="238" y="167"/>
                    <a:pt x="238" y="169"/>
                  </a:cubicBezTo>
                  <a:cubicBezTo>
                    <a:pt x="238" y="170"/>
                    <a:pt x="240" y="171"/>
                    <a:pt x="240" y="171"/>
                  </a:cubicBezTo>
                  <a:cubicBezTo>
                    <a:pt x="240" y="173"/>
                    <a:pt x="238" y="174"/>
                    <a:pt x="237" y="174"/>
                  </a:cubicBezTo>
                  <a:cubicBezTo>
                    <a:pt x="233" y="174"/>
                    <a:pt x="231" y="170"/>
                    <a:pt x="229" y="168"/>
                  </a:cubicBezTo>
                  <a:cubicBezTo>
                    <a:pt x="227" y="167"/>
                    <a:pt x="224" y="168"/>
                    <a:pt x="222" y="168"/>
                  </a:cubicBezTo>
                  <a:cubicBezTo>
                    <a:pt x="222" y="168"/>
                    <a:pt x="221" y="167"/>
                    <a:pt x="221" y="167"/>
                  </a:cubicBezTo>
                  <a:cubicBezTo>
                    <a:pt x="218" y="166"/>
                    <a:pt x="218" y="164"/>
                    <a:pt x="217" y="162"/>
                  </a:cubicBezTo>
                  <a:cubicBezTo>
                    <a:pt x="216" y="160"/>
                    <a:pt x="208" y="156"/>
                    <a:pt x="208" y="156"/>
                  </a:cubicBezTo>
                  <a:cubicBezTo>
                    <a:pt x="208" y="156"/>
                    <a:pt x="208" y="157"/>
                    <a:pt x="208" y="15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3" y="155"/>
                    <a:pt x="205" y="152"/>
                    <a:pt x="204" y="149"/>
                  </a:cubicBezTo>
                  <a:cubicBezTo>
                    <a:pt x="203" y="147"/>
                    <a:pt x="202" y="146"/>
                    <a:pt x="201" y="145"/>
                  </a:cubicBezTo>
                  <a:cubicBezTo>
                    <a:pt x="197" y="141"/>
                    <a:pt x="193" y="139"/>
                    <a:pt x="192" y="134"/>
                  </a:cubicBezTo>
                  <a:cubicBezTo>
                    <a:pt x="191" y="134"/>
                    <a:pt x="191" y="134"/>
                    <a:pt x="191" y="134"/>
                  </a:cubicBezTo>
                  <a:cubicBezTo>
                    <a:pt x="189" y="134"/>
                    <a:pt x="188" y="135"/>
                    <a:pt x="186" y="135"/>
                  </a:cubicBezTo>
                  <a:cubicBezTo>
                    <a:pt x="182" y="135"/>
                    <a:pt x="180" y="133"/>
                    <a:pt x="177" y="131"/>
                  </a:cubicBezTo>
                  <a:cubicBezTo>
                    <a:pt x="172" y="129"/>
                    <a:pt x="169" y="130"/>
                    <a:pt x="165" y="128"/>
                  </a:cubicBezTo>
                  <a:cubicBezTo>
                    <a:pt x="158" y="125"/>
                    <a:pt x="157" y="119"/>
                    <a:pt x="151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7" y="115"/>
                    <a:pt x="146" y="115"/>
                    <a:pt x="144" y="115"/>
                  </a:cubicBezTo>
                  <a:cubicBezTo>
                    <a:pt x="140" y="115"/>
                    <a:pt x="140" y="119"/>
                    <a:pt x="136" y="119"/>
                  </a:cubicBezTo>
                  <a:cubicBezTo>
                    <a:pt x="134" y="119"/>
                    <a:pt x="132" y="118"/>
                    <a:pt x="131" y="117"/>
                  </a:cubicBezTo>
                  <a:cubicBezTo>
                    <a:pt x="129" y="116"/>
                    <a:pt x="128" y="117"/>
                    <a:pt x="126" y="117"/>
                  </a:cubicBezTo>
                  <a:cubicBezTo>
                    <a:pt x="123" y="117"/>
                    <a:pt x="116" y="111"/>
                    <a:pt x="113" y="110"/>
                  </a:cubicBezTo>
                  <a:cubicBezTo>
                    <a:pt x="111" y="109"/>
                    <a:pt x="109" y="110"/>
                    <a:pt x="107" y="110"/>
                  </a:cubicBezTo>
                  <a:cubicBezTo>
                    <a:pt x="104" y="109"/>
                    <a:pt x="103" y="106"/>
                    <a:pt x="100" y="104"/>
                  </a:cubicBezTo>
                  <a:cubicBezTo>
                    <a:pt x="97" y="103"/>
                    <a:pt x="95" y="104"/>
                    <a:pt x="92" y="102"/>
                  </a:cubicBezTo>
                  <a:cubicBezTo>
                    <a:pt x="91" y="101"/>
                    <a:pt x="90" y="101"/>
                    <a:pt x="90" y="101"/>
                  </a:cubicBezTo>
                  <a:cubicBezTo>
                    <a:pt x="87" y="98"/>
                    <a:pt x="80" y="96"/>
                    <a:pt x="79" y="93"/>
                  </a:cubicBezTo>
                  <a:cubicBezTo>
                    <a:pt x="77" y="93"/>
                    <a:pt x="76" y="91"/>
                    <a:pt x="76" y="89"/>
                  </a:cubicBezTo>
                  <a:cubicBezTo>
                    <a:pt x="76" y="86"/>
                    <a:pt x="78" y="85"/>
                    <a:pt x="78" y="82"/>
                  </a:cubicBezTo>
                  <a:cubicBezTo>
                    <a:pt x="78" y="80"/>
                    <a:pt x="76" y="79"/>
                    <a:pt x="76" y="77"/>
                  </a:cubicBezTo>
                  <a:cubicBezTo>
                    <a:pt x="73" y="69"/>
                    <a:pt x="65" y="62"/>
                    <a:pt x="60" y="58"/>
                  </a:cubicBezTo>
                  <a:cubicBezTo>
                    <a:pt x="58" y="55"/>
                    <a:pt x="55" y="54"/>
                    <a:pt x="52" y="52"/>
                  </a:cubicBezTo>
                  <a:cubicBezTo>
                    <a:pt x="50" y="50"/>
                    <a:pt x="52" y="48"/>
                    <a:pt x="51" y="45"/>
                  </a:cubicBezTo>
                  <a:cubicBezTo>
                    <a:pt x="49" y="41"/>
                    <a:pt x="42" y="41"/>
                    <a:pt x="42" y="36"/>
                  </a:cubicBezTo>
                  <a:cubicBezTo>
                    <a:pt x="40" y="35"/>
                    <a:pt x="40" y="35"/>
                    <a:pt x="39" y="36"/>
                  </a:cubicBezTo>
                  <a:cubicBezTo>
                    <a:pt x="36" y="33"/>
                    <a:pt x="34" y="30"/>
                    <a:pt x="32" y="28"/>
                  </a:cubicBezTo>
                  <a:cubicBezTo>
                    <a:pt x="30" y="26"/>
                    <a:pt x="30" y="22"/>
                    <a:pt x="28" y="20"/>
                  </a:cubicBezTo>
                  <a:cubicBezTo>
                    <a:pt x="26" y="18"/>
                    <a:pt x="27" y="13"/>
                    <a:pt x="25" y="12"/>
                  </a:cubicBezTo>
                  <a:cubicBezTo>
                    <a:pt x="21" y="10"/>
                    <a:pt x="17" y="10"/>
                    <a:pt x="14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5"/>
                    <a:pt x="16" y="18"/>
                    <a:pt x="18" y="22"/>
                  </a:cubicBezTo>
                  <a:cubicBezTo>
                    <a:pt x="20" y="25"/>
                    <a:pt x="23" y="25"/>
                    <a:pt x="25" y="27"/>
                  </a:cubicBezTo>
                  <a:cubicBezTo>
                    <a:pt x="28" y="31"/>
                    <a:pt x="28" y="33"/>
                    <a:pt x="30" y="37"/>
                  </a:cubicBezTo>
                  <a:cubicBezTo>
                    <a:pt x="31" y="42"/>
                    <a:pt x="36" y="44"/>
                    <a:pt x="37" y="49"/>
                  </a:cubicBezTo>
                  <a:cubicBezTo>
                    <a:pt x="39" y="55"/>
                    <a:pt x="41" y="60"/>
                    <a:pt x="45" y="63"/>
                  </a:cubicBezTo>
                  <a:cubicBezTo>
                    <a:pt x="46" y="61"/>
                    <a:pt x="49" y="65"/>
                    <a:pt x="49" y="67"/>
                  </a:cubicBezTo>
                  <a:cubicBezTo>
                    <a:pt x="49" y="68"/>
                    <a:pt x="48" y="70"/>
                    <a:pt x="48" y="70"/>
                  </a:cubicBezTo>
                  <a:cubicBezTo>
                    <a:pt x="47" y="70"/>
                    <a:pt x="44" y="67"/>
                    <a:pt x="44" y="66"/>
                  </a:cubicBezTo>
                  <a:cubicBezTo>
                    <a:pt x="40" y="66"/>
                    <a:pt x="38" y="60"/>
                    <a:pt x="35" y="59"/>
                  </a:cubicBezTo>
                  <a:cubicBezTo>
                    <a:pt x="34" y="58"/>
                    <a:pt x="33" y="58"/>
                    <a:pt x="33" y="57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0" y="48"/>
                    <a:pt x="28" y="46"/>
                    <a:pt x="26" y="43"/>
                  </a:cubicBezTo>
                  <a:cubicBezTo>
                    <a:pt x="23" y="40"/>
                    <a:pt x="18" y="41"/>
                    <a:pt x="16" y="38"/>
                  </a:cubicBezTo>
                  <a:cubicBezTo>
                    <a:pt x="17" y="38"/>
                    <a:pt x="22" y="38"/>
                    <a:pt x="20" y="36"/>
                  </a:cubicBezTo>
                  <a:cubicBezTo>
                    <a:pt x="17" y="31"/>
                    <a:pt x="13" y="26"/>
                    <a:pt x="9" y="23"/>
                  </a:cubicBezTo>
                  <a:cubicBezTo>
                    <a:pt x="7" y="22"/>
                    <a:pt x="7" y="15"/>
                    <a:pt x="5" y="13"/>
                  </a:cubicBezTo>
                  <a:cubicBezTo>
                    <a:pt x="3" y="9"/>
                    <a:pt x="1" y="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0" y="8"/>
                    <a:pt x="74" y="9"/>
                    <a:pt x="78" y="15"/>
                  </a:cubicBezTo>
                  <a:cubicBezTo>
                    <a:pt x="80" y="18"/>
                    <a:pt x="83" y="26"/>
                    <a:pt x="88" y="26"/>
                  </a:cubicBezTo>
                  <a:cubicBezTo>
                    <a:pt x="92" y="26"/>
                    <a:pt x="91" y="20"/>
                    <a:pt x="96" y="20"/>
                  </a:cubicBezTo>
                  <a:cubicBezTo>
                    <a:pt x="109" y="20"/>
                    <a:pt x="109" y="36"/>
                    <a:pt x="116" y="43"/>
                  </a:cubicBezTo>
                  <a:cubicBezTo>
                    <a:pt x="118" y="45"/>
                    <a:pt x="124" y="46"/>
                    <a:pt x="128" y="47"/>
                  </a:cubicBezTo>
                  <a:cubicBezTo>
                    <a:pt x="128" y="46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lnTo>
                    <a:pt x="127" y="47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334"/>
            <p:cNvSpPr>
              <a:spLocks/>
            </p:cNvSpPr>
            <p:nvPr/>
          </p:nvSpPr>
          <p:spPr bwMode="auto">
            <a:xfrm>
              <a:off x="3752851" y="3165283"/>
              <a:ext cx="30162" cy="14288"/>
            </a:xfrm>
            <a:custGeom>
              <a:avLst/>
              <a:gdLst>
                <a:gd name="T0" fmla="*/ 0 w 8"/>
                <a:gd name="T1" fmla="*/ 0 h 4"/>
                <a:gd name="T2" fmla="*/ 8 w 8"/>
                <a:gd name="T3" fmla="*/ 4 h 4"/>
                <a:gd name="T4" fmla="*/ 7 w 8"/>
                <a:gd name="T5" fmla="*/ 4 h 4"/>
                <a:gd name="T6" fmla="*/ 0 w 8"/>
                <a:gd name="T7" fmla="*/ 2 h 4"/>
                <a:gd name="T8" fmla="*/ 0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4" y="0"/>
                    <a:pt x="8" y="1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5" y="4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335"/>
            <p:cNvSpPr>
              <a:spLocks/>
            </p:cNvSpPr>
            <p:nvPr/>
          </p:nvSpPr>
          <p:spPr bwMode="auto">
            <a:xfrm>
              <a:off x="2628901" y="3247833"/>
              <a:ext cx="112712" cy="74613"/>
            </a:xfrm>
            <a:custGeom>
              <a:avLst/>
              <a:gdLst>
                <a:gd name="T0" fmla="*/ 0 w 30"/>
                <a:gd name="T1" fmla="*/ 1 h 20"/>
                <a:gd name="T2" fmla="*/ 3 w 30"/>
                <a:gd name="T3" fmla="*/ 0 h 20"/>
                <a:gd name="T4" fmla="*/ 9 w 30"/>
                <a:gd name="T5" fmla="*/ 3 h 20"/>
                <a:gd name="T6" fmla="*/ 30 w 30"/>
                <a:gd name="T7" fmla="*/ 18 h 20"/>
                <a:gd name="T8" fmla="*/ 30 w 30"/>
                <a:gd name="T9" fmla="*/ 20 h 20"/>
                <a:gd name="T10" fmla="*/ 28 w 30"/>
                <a:gd name="T11" fmla="*/ 20 h 20"/>
                <a:gd name="T12" fmla="*/ 11 w 30"/>
                <a:gd name="T13" fmla="*/ 11 h 20"/>
                <a:gd name="T14" fmla="*/ 13 w 30"/>
                <a:gd name="T15" fmla="*/ 9 h 20"/>
                <a:gd name="T16" fmla="*/ 2 w 30"/>
                <a:gd name="T17" fmla="*/ 4 h 20"/>
                <a:gd name="T18" fmla="*/ 4 w 30"/>
                <a:gd name="T19" fmla="*/ 2 h 20"/>
                <a:gd name="T20" fmla="*/ 1 w 30"/>
                <a:gd name="T21" fmla="*/ 1 h 20"/>
                <a:gd name="T22" fmla="*/ 0 w 30"/>
                <a:gd name="T2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0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7" y="3"/>
                    <a:pt x="9" y="3"/>
                  </a:cubicBezTo>
                  <a:cubicBezTo>
                    <a:pt x="19" y="6"/>
                    <a:pt x="24" y="12"/>
                    <a:pt x="30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8" y="20"/>
                  </a:cubicBezTo>
                  <a:cubicBezTo>
                    <a:pt x="23" y="20"/>
                    <a:pt x="15" y="13"/>
                    <a:pt x="11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9" y="9"/>
                    <a:pt x="3" y="7"/>
                    <a:pt x="2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3" y="2"/>
                    <a:pt x="1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336"/>
            <p:cNvSpPr>
              <a:spLocks/>
            </p:cNvSpPr>
            <p:nvPr/>
          </p:nvSpPr>
          <p:spPr bwMode="auto">
            <a:xfrm>
              <a:off x="2513013" y="3138295"/>
              <a:ext cx="41275" cy="60325"/>
            </a:xfrm>
            <a:custGeom>
              <a:avLst/>
              <a:gdLst>
                <a:gd name="T0" fmla="*/ 3 w 11"/>
                <a:gd name="T1" fmla="*/ 6 h 16"/>
                <a:gd name="T2" fmla="*/ 0 w 11"/>
                <a:gd name="T3" fmla="*/ 2 h 16"/>
                <a:gd name="T4" fmla="*/ 0 w 11"/>
                <a:gd name="T5" fmla="*/ 0 h 16"/>
                <a:gd name="T6" fmla="*/ 5 w 11"/>
                <a:gd name="T7" fmla="*/ 2 h 16"/>
                <a:gd name="T8" fmla="*/ 4 w 11"/>
                <a:gd name="T9" fmla="*/ 5 h 16"/>
                <a:gd name="T10" fmla="*/ 7 w 11"/>
                <a:gd name="T11" fmla="*/ 2 h 16"/>
                <a:gd name="T12" fmla="*/ 7 w 11"/>
                <a:gd name="T13" fmla="*/ 7 h 16"/>
                <a:gd name="T14" fmla="*/ 8 w 11"/>
                <a:gd name="T15" fmla="*/ 9 h 16"/>
                <a:gd name="T16" fmla="*/ 7 w 11"/>
                <a:gd name="T17" fmla="*/ 12 h 16"/>
                <a:gd name="T18" fmla="*/ 9 w 11"/>
                <a:gd name="T19" fmla="*/ 16 h 16"/>
                <a:gd name="T20" fmla="*/ 6 w 11"/>
                <a:gd name="T21" fmla="*/ 12 h 16"/>
                <a:gd name="T22" fmla="*/ 7 w 11"/>
                <a:gd name="T23" fmla="*/ 9 h 16"/>
                <a:gd name="T24" fmla="*/ 3 w 11"/>
                <a:gd name="T25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6">
                  <a:moveTo>
                    <a:pt x="3" y="6"/>
                  </a:moveTo>
                  <a:cubicBezTo>
                    <a:pt x="2" y="6"/>
                    <a:pt x="1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2"/>
                    <a:pt x="5" y="2"/>
                  </a:cubicBezTo>
                  <a:cubicBezTo>
                    <a:pt x="5" y="2"/>
                    <a:pt x="3" y="5"/>
                    <a:pt x="4" y="5"/>
                  </a:cubicBezTo>
                  <a:cubicBezTo>
                    <a:pt x="6" y="5"/>
                    <a:pt x="7" y="3"/>
                    <a:pt x="7" y="2"/>
                  </a:cubicBezTo>
                  <a:cubicBezTo>
                    <a:pt x="7" y="3"/>
                    <a:pt x="7" y="4"/>
                    <a:pt x="7" y="7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10"/>
                    <a:pt x="7" y="11"/>
                    <a:pt x="7" y="12"/>
                  </a:cubicBezTo>
                  <a:cubicBezTo>
                    <a:pt x="7" y="13"/>
                    <a:pt x="11" y="16"/>
                    <a:pt x="9" y="16"/>
                  </a:cubicBezTo>
                  <a:cubicBezTo>
                    <a:pt x="7" y="16"/>
                    <a:pt x="6" y="13"/>
                    <a:pt x="6" y="12"/>
                  </a:cubicBezTo>
                  <a:cubicBezTo>
                    <a:pt x="6" y="10"/>
                    <a:pt x="7" y="10"/>
                    <a:pt x="7" y="9"/>
                  </a:cubicBezTo>
                  <a:cubicBezTo>
                    <a:pt x="5" y="9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337"/>
            <p:cNvSpPr>
              <a:spLocks/>
            </p:cNvSpPr>
            <p:nvPr/>
          </p:nvSpPr>
          <p:spPr bwMode="auto">
            <a:xfrm>
              <a:off x="1995488" y="3009708"/>
              <a:ext cx="49212" cy="34925"/>
            </a:xfrm>
            <a:custGeom>
              <a:avLst/>
              <a:gdLst>
                <a:gd name="T0" fmla="*/ 11 w 13"/>
                <a:gd name="T1" fmla="*/ 0 h 9"/>
                <a:gd name="T2" fmla="*/ 13 w 13"/>
                <a:gd name="T3" fmla="*/ 0 h 9"/>
                <a:gd name="T4" fmla="*/ 13 w 13"/>
                <a:gd name="T5" fmla="*/ 3 h 9"/>
                <a:gd name="T6" fmla="*/ 4 w 13"/>
                <a:gd name="T7" fmla="*/ 9 h 9"/>
                <a:gd name="T8" fmla="*/ 0 w 13"/>
                <a:gd name="T9" fmla="*/ 6 h 9"/>
                <a:gd name="T10" fmla="*/ 0 w 13"/>
                <a:gd name="T11" fmla="*/ 3 h 9"/>
                <a:gd name="T12" fmla="*/ 11 w 13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12" y="0"/>
                    <a:pt x="12" y="0"/>
                    <a:pt x="1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5"/>
                    <a:pt x="8" y="6"/>
                    <a:pt x="4" y="9"/>
                  </a:cubicBezTo>
                  <a:cubicBezTo>
                    <a:pt x="2" y="8"/>
                    <a:pt x="1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7" y="0"/>
                    <a:pt x="1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338"/>
            <p:cNvSpPr>
              <a:spLocks/>
            </p:cNvSpPr>
            <p:nvPr/>
          </p:nvSpPr>
          <p:spPr bwMode="auto">
            <a:xfrm>
              <a:off x="6038851" y="3611370"/>
              <a:ext cx="63500" cy="46038"/>
            </a:xfrm>
            <a:custGeom>
              <a:avLst/>
              <a:gdLst>
                <a:gd name="T0" fmla="*/ 0 w 17"/>
                <a:gd name="T1" fmla="*/ 3 h 12"/>
                <a:gd name="T2" fmla="*/ 0 w 17"/>
                <a:gd name="T3" fmla="*/ 4 h 12"/>
                <a:gd name="T4" fmla="*/ 3 w 17"/>
                <a:gd name="T5" fmla="*/ 5 h 12"/>
                <a:gd name="T6" fmla="*/ 13 w 17"/>
                <a:gd name="T7" fmla="*/ 11 h 12"/>
                <a:gd name="T8" fmla="*/ 15 w 17"/>
                <a:gd name="T9" fmla="*/ 12 h 12"/>
                <a:gd name="T10" fmla="*/ 16 w 17"/>
                <a:gd name="T11" fmla="*/ 11 h 12"/>
                <a:gd name="T12" fmla="*/ 15 w 17"/>
                <a:gd name="T13" fmla="*/ 7 h 12"/>
                <a:gd name="T14" fmla="*/ 16 w 17"/>
                <a:gd name="T15" fmla="*/ 4 h 12"/>
                <a:gd name="T16" fmla="*/ 17 w 17"/>
                <a:gd name="T17" fmla="*/ 2 h 12"/>
                <a:gd name="T18" fmla="*/ 9 w 17"/>
                <a:gd name="T19" fmla="*/ 3 h 12"/>
                <a:gd name="T20" fmla="*/ 0 w 17"/>
                <a:gd name="T2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2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2" y="5"/>
                    <a:pt x="3" y="5"/>
                  </a:cubicBezTo>
                  <a:cubicBezTo>
                    <a:pt x="6" y="6"/>
                    <a:pt x="9" y="10"/>
                    <a:pt x="13" y="11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9"/>
                    <a:pt x="15" y="8"/>
                    <a:pt x="15" y="7"/>
                  </a:cubicBezTo>
                  <a:cubicBezTo>
                    <a:pt x="15" y="6"/>
                    <a:pt x="16" y="4"/>
                    <a:pt x="16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2" y="3"/>
                    <a:pt x="9" y="3"/>
                  </a:cubicBezTo>
                  <a:cubicBezTo>
                    <a:pt x="6" y="3"/>
                    <a:pt x="4" y="0"/>
                    <a:pt x="0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339"/>
            <p:cNvSpPr>
              <a:spLocks/>
            </p:cNvSpPr>
            <p:nvPr/>
          </p:nvSpPr>
          <p:spPr bwMode="auto">
            <a:xfrm>
              <a:off x="5945188" y="3479608"/>
              <a:ext cx="22225" cy="46038"/>
            </a:xfrm>
            <a:custGeom>
              <a:avLst/>
              <a:gdLst>
                <a:gd name="T0" fmla="*/ 1 w 6"/>
                <a:gd name="T1" fmla="*/ 2 h 12"/>
                <a:gd name="T2" fmla="*/ 5 w 6"/>
                <a:gd name="T3" fmla="*/ 0 h 12"/>
                <a:gd name="T4" fmla="*/ 6 w 6"/>
                <a:gd name="T5" fmla="*/ 2 h 12"/>
                <a:gd name="T6" fmla="*/ 4 w 6"/>
                <a:gd name="T7" fmla="*/ 12 h 12"/>
                <a:gd name="T8" fmla="*/ 0 w 6"/>
                <a:gd name="T9" fmla="*/ 3 h 12"/>
                <a:gd name="T10" fmla="*/ 1 w 6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1" y="2"/>
                  </a:moveTo>
                  <a:cubicBezTo>
                    <a:pt x="3" y="2"/>
                    <a:pt x="4" y="0"/>
                    <a:pt x="5" y="0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5"/>
                    <a:pt x="5" y="10"/>
                    <a:pt x="4" y="12"/>
                  </a:cubicBezTo>
                  <a:cubicBezTo>
                    <a:pt x="2" y="11"/>
                    <a:pt x="1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340"/>
            <p:cNvSpPr>
              <a:spLocks/>
            </p:cNvSpPr>
            <p:nvPr/>
          </p:nvSpPr>
          <p:spPr bwMode="auto">
            <a:xfrm>
              <a:off x="5937251" y="3528820"/>
              <a:ext cx="38100" cy="65088"/>
            </a:xfrm>
            <a:custGeom>
              <a:avLst/>
              <a:gdLst>
                <a:gd name="T0" fmla="*/ 2 w 10"/>
                <a:gd name="T1" fmla="*/ 8 h 17"/>
                <a:gd name="T2" fmla="*/ 0 w 10"/>
                <a:gd name="T3" fmla="*/ 3 h 17"/>
                <a:gd name="T4" fmla="*/ 5 w 10"/>
                <a:gd name="T5" fmla="*/ 0 h 17"/>
                <a:gd name="T6" fmla="*/ 8 w 10"/>
                <a:gd name="T7" fmla="*/ 1 h 17"/>
                <a:gd name="T8" fmla="*/ 9 w 10"/>
                <a:gd name="T9" fmla="*/ 11 h 17"/>
                <a:gd name="T10" fmla="*/ 3 w 10"/>
                <a:gd name="T11" fmla="*/ 17 h 17"/>
                <a:gd name="T12" fmla="*/ 1 w 10"/>
                <a:gd name="T13" fmla="*/ 12 h 17"/>
                <a:gd name="T14" fmla="*/ 2 w 1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2" y="8"/>
                  </a:moveTo>
                  <a:cubicBezTo>
                    <a:pt x="2" y="6"/>
                    <a:pt x="0" y="5"/>
                    <a:pt x="0" y="3"/>
                  </a:cubicBezTo>
                  <a:cubicBezTo>
                    <a:pt x="3" y="2"/>
                    <a:pt x="3" y="0"/>
                    <a:pt x="5" y="0"/>
                  </a:cubicBezTo>
                  <a:cubicBezTo>
                    <a:pt x="7" y="0"/>
                    <a:pt x="7" y="1"/>
                    <a:pt x="8" y="1"/>
                  </a:cubicBezTo>
                  <a:cubicBezTo>
                    <a:pt x="10" y="5"/>
                    <a:pt x="9" y="7"/>
                    <a:pt x="9" y="11"/>
                  </a:cubicBezTo>
                  <a:cubicBezTo>
                    <a:pt x="9" y="14"/>
                    <a:pt x="5" y="17"/>
                    <a:pt x="3" y="17"/>
                  </a:cubicBezTo>
                  <a:cubicBezTo>
                    <a:pt x="1" y="17"/>
                    <a:pt x="1" y="14"/>
                    <a:pt x="1" y="12"/>
                  </a:cubicBezTo>
                  <a:cubicBezTo>
                    <a:pt x="1" y="11"/>
                    <a:pt x="2" y="9"/>
                    <a:pt x="2" y="8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341"/>
            <p:cNvSpPr>
              <a:spLocks/>
            </p:cNvSpPr>
            <p:nvPr/>
          </p:nvSpPr>
          <p:spPr bwMode="auto">
            <a:xfrm>
              <a:off x="5802313" y="3566920"/>
              <a:ext cx="15875" cy="14288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4 h 4"/>
                <a:gd name="T4" fmla="*/ 0 w 4"/>
                <a:gd name="T5" fmla="*/ 2 h 4"/>
                <a:gd name="T6" fmla="*/ 3 w 4"/>
                <a:gd name="T7" fmla="*/ 0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3"/>
                    <a:pt x="3" y="4"/>
                    <a:pt x="3" y="4"/>
                  </a:cubicBezTo>
                  <a:cubicBezTo>
                    <a:pt x="2" y="4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342"/>
            <p:cNvSpPr>
              <a:spLocks/>
            </p:cNvSpPr>
            <p:nvPr/>
          </p:nvSpPr>
          <p:spPr bwMode="auto">
            <a:xfrm>
              <a:off x="5978526" y="3077970"/>
              <a:ext cx="23812" cy="26988"/>
            </a:xfrm>
            <a:custGeom>
              <a:avLst/>
              <a:gdLst>
                <a:gd name="T0" fmla="*/ 5 w 6"/>
                <a:gd name="T1" fmla="*/ 5 h 7"/>
                <a:gd name="T2" fmla="*/ 0 w 6"/>
                <a:gd name="T3" fmla="*/ 2 h 7"/>
                <a:gd name="T4" fmla="*/ 0 w 6"/>
                <a:gd name="T5" fmla="*/ 0 h 7"/>
                <a:gd name="T6" fmla="*/ 4 w 6"/>
                <a:gd name="T7" fmla="*/ 0 h 7"/>
                <a:gd name="T8" fmla="*/ 6 w 6"/>
                <a:gd name="T9" fmla="*/ 4 h 7"/>
                <a:gd name="T10" fmla="*/ 5 w 6"/>
                <a:gd name="T11" fmla="*/ 7 h 7"/>
                <a:gd name="T12" fmla="*/ 5 w 6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5"/>
                  </a:moveTo>
                  <a:cubicBezTo>
                    <a:pt x="2" y="5"/>
                    <a:pt x="0" y="4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6" y="2"/>
                    <a:pt x="6" y="4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343"/>
            <p:cNvSpPr>
              <a:spLocks/>
            </p:cNvSpPr>
            <p:nvPr/>
          </p:nvSpPr>
          <p:spPr bwMode="auto">
            <a:xfrm>
              <a:off x="6005513" y="3050983"/>
              <a:ext cx="38100" cy="57150"/>
            </a:xfrm>
            <a:custGeom>
              <a:avLst/>
              <a:gdLst>
                <a:gd name="T0" fmla="*/ 1 w 10"/>
                <a:gd name="T1" fmla="*/ 14 h 15"/>
                <a:gd name="T2" fmla="*/ 4 w 10"/>
                <a:gd name="T3" fmla="*/ 11 h 15"/>
                <a:gd name="T4" fmla="*/ 0 w 10"/>
                <a:gd name="T5" fmla="*/ 7 h 15"/>
                <a:gd name="T6" fmla="*/ 4 w 10"/>
                <a:gd name="T7" fmla="*/ 0 h 15"/>
                <a:gd name="T8" fmla="*/ 10 w 10"/>
                <a:gd name="T9" fmla="*/ 6 h 15"/>
                <a:gd name="T10" fmla="*/ 3 w 10"/>
                <a:gd name="T11" fmla="*/ 15 h 15"/>
                <a:gd name="T12" fmla="*/ 0 w 10"/>
                <a:gd name="T13" fmla="*/ 14 h 15"/>
                <a:gd name="T14" fmla="*/ 1 w 10"/>
                <a:gd name="T15" fmla="*/ 13 h 15"/>
                <a:gd name="T16" fmla="*/ 1 w 10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1" y="14"/>
                  </a:moveTo>
                  <a:cubicBezTo>
                    <a:pt x="3" y="14"/>
                    <a:pt x="4" y="12"/>
                    <a:pt x="4" y="11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6"/>
                    <a:pt x="2" y="0"/>
                    <a:pt x="4" y="0"/>
                  </a:cubicBezTo>
                  <a:cubicBezTo>
                    <a:pt x="9" y="0"/>
                    <a:pt x="9" y="2"/>
                    <a:pt x="10" y="6"/>
                  </a:cubicBezTo>
                  <a:cubicBezTo>
                    <a:pt x="6" y="7"/>
                    <a:pt x="8" y="15"/>
                    <a:pt x="3" y="15"/>
                  </a:cubicBezTo>
                  <a:cubicBezTo>
                    <a:pt x="1" y="15"/>
                    <a:pt x="0" y="14"/>
                    <a:pt x="0" y="14"/>
                  </a:cubicBezTo>
                  <a:cubicBezTo>
                    <a:pt x="0" y="14"/>
                    <a:pt x="1" y="13"/>
                    <a:pt x="1" y="13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344"/>
            <p:cNvSpPr>
              <a:spLocks/>
            </p:cNvSpPr>
            <p:nvPr/>
          </p:nvSpPr>
          <p:spPr bwMode="auto">
            <a:xfrm>
              <a:off x="6170613" y="2992245"/>
              <a:ext cx="22225" cy="30163"/>
            </a:xfrm>
            <a:custGeom>
              <a:avLst/>
              <a:gdLst>
                <a:gd name="T0" fmla="*/ 4 w 6"/>
                <a:gd name="T1" fmla="*/ 3 h 8"/>
                <a:gd name="T2" fmla="*/ 1 w 6"/>
                <a:gd name="T3" fmla="*/ 8 h 8"/>
                <a:gd name="T4" fmla="*/ 1 w 6"/>
                <a:gd name="T5" fmla="*/ 5 h 8"/>
                <a:gd name="T6" fmla="*/ 6 w 6"/>
                <a:gd name="T7" fmla="*/ 0 h 8"/>
                <a:gd name="T8" fmla="*/ 4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cubicBezTo>
                    <a:pt x="4" y="5"/>
                    <a:pt x="2" y="6"/>
                    <a:pt x="1" y="8"/>
                  </a:cubicBezTo>
                  <a:cubicBezTo>
                    <a:pt x="0" y="8"/>
                    <a:pt x="1" y="7"/>
                    <a:pt x="1" y="5"/>
                  </a:cubicBezTo>
                  <a:cubicBezTo>
                    <a:pt x="1" y="4"/>
                    <a:pt x="2" y="0"/>
                    <a:pt x="6" y="0"/>
                  </a:cubicBezTo>
                  <a:cubicBezTo>
                    <a:pt x="6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345"/>
            <p:cNvSpPr>
              <a:spLocks/>
            </p:cNvSpPr>
            <p:nvPr/>
          </p:nvSpPr>
          <p:spPr bwMode="auto">
            <a:xfrm>
              <a:off x="6261101" y="2946208"/>
              <a:ext cx="30162" cy="41275"/>
            </a:xfrm>
            <a:custGeom>
              <a:avLst/>
              <a:gdLst>
                <a:gd name="T0" fmla="*/ 6 w 8"/>
                <a:gd name="T1" fmla="*/ 6 h 11"/>
                <a:gd name="T2" fmla="*/ 6 w 8"/>
                <a:gd name="T3" fmla="*/ 8 h 11"/>
                <a:gd name="T4" fmla="*/ 2 w 8"/>
                <a:gd name="T5" fmla="*/ 11 h 11"/>
                <a:gd name="T6" fmla="*/ 0 w 8"/>
                <a:gd name="T7" fmla="*/ 7 h 11"/>
                <a:gd name="T8" fmla="*/ 5 w 8"/>
                <a:gd name="T9" fmla="*/ 5 h 11"/>
                <a:gd name="T10" fmla="*/ 4 w 8"/>
                <a:gd name="T11" fmla="*/ 3 h 11"/>
                <a:gd name="T12" fmla="*/ 6 w 8"/>
                <a:gd name="T13" fmla="*/ 0 h 11"/>
                <a:gd name="T14" fmla="*/ 8 w 8"/>
                <a:gd name="T15" fmla="*/ 3 h 11"/>
                <a:gd name="T16" fmla="*/ 6 w 8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">
                  <a:moveTo>
                    <a:pt x="6" y="6"/>
                  </a:moveTo>
                  <a:cubicBezTo>
                    <a:pt x="6" y="7"/>
                    <a:pt x="6" y="8"/>
                    <a:pt x="6" y="8"/>
                  </a:cubicBezTo>
                  <a:cubicBezTo>
                    <a:pt x="6" y="9"/>
                    <a:pt x="3" y="11"/>
                    <a:pt x="2" y="11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2" y="7"/>
                    <a:pt x="3" y="6"/>
                    <a:pt x="5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7" y="2"/>
                    <a:pt x="7" y="2"/>
                    <a:pt x="8" y="3"/>
                  </a:cubicBezTo>
                  <a:cubicBezTo>
                    <a:pt x="8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70C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346"/>
            <p:cNvSpPr>
              <a:spLocks/>
            </p:cNvSpPr>
            <p:nvPr/>
          </p:nvSpPr>
          <p:spPr bwMode="auto">
            <a:xfrm>
              <a:off x="6313488" y="3690745"/>
              <a:ext cx="52387" cy="15875"/>
            </a:xfrm>
            <a:custGeom>
              <a:avLst/>
              <a:gdLst>
                <a:gd name="T0" fmla="*/ 14 w 14"/>
                <a:gd name="T1" fmla="*/ 3 h 4"/>
                <a:gd name="T2" fmla="*/ 9 w 14"/>
                <a:gd name="T3" fmla="*/ 3 h 4"/>
                <a:gd name="T4" fmla="*/ 0 w 14"/>
                <a:gd name="T5" fmla="*/ 1 h 4"/>
                <a:gd name="T6" fmla="*/ 14 w 1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12" y="4"/>
                    <a:pt x="10" y="3"/>
                    <a:pt x="9" y="3"/>
                  </a:cubicBezTo>
                  <a:cubicBezTo>
                    <a:pt x="7" y="3"/>
                    <a:pt x="3" y="3"/>
                    <a:pt x="0" y="1"/>
                  </a:cubicBezTo>
                  <a:cubicBezTo>
                    <a:pt x="5" y="0"/>
                    <a:pt x="11" y="2"/>
                    <a:pt x="14" y="3"/>
                  </a:cubicBezTo>
                  <a:close/>
                </a:path>
              </a:pathLst>
            </a:custGeom>
            <a:solidFill>
              <a:srgbClr val="F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347"/>
            <p:cNvSpPr>
              <a:spLocks/>
            </p:cNvSpPr>
            <p:nvPr/>
          </p:nvSpPr>
          <p:spPr bwMode="auto">
            <a:xfrm>
              <a:off x="6519863" y="3687570"/>
              <a:ext cx="49212" cy="22225"/>
            </a:xfrm>
            <a:custGeom>
              <a:avLst/>
              <a:gdLst>
                <a:gd name="T0" fmla="*/ 3 w 13"/>
                <a:gd name="T1" fmla="*/ 6 h 6"/>
                <a:gd name="T2" fmla="*/ 1 w 13"/>
                <a:gd name="T3" fmla="*/ 5 h 6"/>
                <a:gd name="T4" fmla="*/ 0 w 13"/>
                <a:gd name="T5" fmla="*/ 4 h 6"/>
                <a:gd name="T6" fmla="*/ 13 w 13"/>
                <a:gd name="T7" fmla="*/ 0 h 6"/>
                <a:gd name="T8" fmla="*/ 10 w 13"/>
                <a:gd name="T9" fmla="*/ 2 h 6"/>
                <a:gd name="T10" fmla="*/ 10 w 13"/>
                <a:gd name="T11" fmla="*/ 4 h 6"/>
                <a:gd name="T12" fmla="*/ 3 w 1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3" y="6"/>
                  </a:moveTo>
                  <a:cubicBezTo>
                    <a:pt x="2" y="6"/>
                    <a:pt x="1" y="6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3" y="3"/>
                    <a:pt x="9" y="0"/>
                    <a:pt x="13" y="0"/>
                  </a:cubicBezTo>
                  <a:cubicBezTo>
                    <a:pt x="13" y="2"/>
                    <a:pt x="11" y="1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ubicBezTo>
                    <a:pt x="9" y="5"/>
                    <a:pt x="5" y="6"/>
                    <a:pt x="3" y="6"/>
                  </a:cubicBezTo>
                  <a:close/>
                </a:path>
              </a:pathLst>
            </a:custGeom>
            <a:solidFill>
              <a:srgbClr val="57C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348"/>
            <p:cNvSpPr>
              <a:spLocks/>
            </p:cNvSpPr>
            <p:nvPr/>
          </p:nvSpPr>
          <p:spPr bwMode="auto">
            <a:xfrm>
              <a:off x="7023101" y="4284470"/>
              <a:ext cx="25400" cy="11113"/>
            </a:xfrm>
            <a:custGeom>
              <a:avLst/>
              <a:gdLst>
                <a:gd name="T0" fmla="*/ 0 w 7"/>
                <a:gd name="T1" fmla="*/ 2 h 3"/>
                <a:gd name="T2" fmla="*/ 3 w 7"/>
                <a:gd name="T3" fmla="*/ 3 h 3"/>
                <a:gd name="T4" fmla="*/ 7 w 7"/>
                <a:gd name="T5" fmla="*/ 0 h 3"/>
                <a:gd name="T6" fmla="*/ 0 w 7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3"/>
                    <a:pt x="2" y="3"/>
                    <a:pt x="3" y="3"/>
                  </a:cubicBezTo>
                  <a:cubicBezTo>
                    <a:pt x="5" y="3"/>
                    <a:pt x="6" y="1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349"/>
            <p:cNvSpPr>
              <a:spLocks/>
            </p:cNvSpPr>
            <p:nvPr/>
          </p:nvSpPr>
          <p:spPr bwMode="auto">
            <a:xfrm>
              <a:off x="6891338" y="2539808"/>
              <a:ext cx="52387" cy="38100"/>
            </a:xfrm>
            <a:custGeom>
              <a:avLst/>
              <a:gdLst>
                <a:gd name="T0" fmla="*/ 3 w 14"/>
                <a:gd name="T1" fmla="*/ 2 h 10"/>
                <a:gd name="T2" fmla="*/ 6 w 14"/>
                <a:gd name="T3" fmla="*/ 0 h 10"/>
                <a:gd name="T4" fmla="*/ 14 w 14"/>
                <a:gd name="T5" fmla="*/ 3 h 10"/>
                <a:gd name="T6" fmla="*/ 14 w 14"/>
                <a:gd name="T7" fmla="*/ 6 h 10"/>
                <a:gd name="T8" fmla="*/ 4 w 14"/>
                <a:gd name="T9" fmla="*/ 10 h 10"/>
                <a:gd name="T10" fmla="*/ 0 w 14"/>
                <a:gd name="T11" fmla="*/ 7 h 10"/>
                <a:gd name="T12" fmla="*/ 3 w 14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3" y="2"/>
                  </a:moveTo>
                  <a:cubicBezTo>
                    <a:pt x="4" y="2"/>
                    <a:pt x="5" y="0"/>
                    <a:pt x="6" y="0"/>
                  </a:cubicBezTo>
                  <a:cubicBezTo>
                    <a:pt x="9" y="0"/>
                    <a:pt x="11" y="3"/>
                    <a:pt x="14" y="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8"/>
                    <a:pt x="8" y="10"/>
                    <a:pt x="4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6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350"/>
            <p:cNvSpPr>
              <a:spLocks/>
            </p:cNvSpPr>
            <p:nvPr/>
          </p:nvSpPr>
          <p:spPr bwMode="auto">
            <a:xfrm>
              <a:off x="7146926" y="2495358"/>
              <a:ext cx="41275" cy="41275"/>
            </a:xfrm>
            <a:custGeom>
              <a:avLst/>
              <a:gdLst>
                <a:gd name="T0" fmla="*/ 11 w 11"/>
                <a:gd name="T1" fmla="*/ 9 h 11"/>
                <a:gd name="T2" fmla="*/ 8 w 11"/>
                <a:gd name="T3" fmla="*/ 10 h 11"/>
                <a:gd name="T4" fmla="*/ 0 w 11"/>
                <a:gd name="T5" fmla="*/ 4 h 11"/>
                <a:gd name="T6" fmla="*/ 11 w 11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11" y="9"/>
                  </a:moveTo>
                  <a:cubicBezTo>
                    <a:pt x="11" y="11"/>
                    <a:pt x="8" y="10"/>
                    <a:pt x="8" y="10"/>
                  </a:cubicBezTo>
                  <a:cubicBezTo>
                    <a:pt x="5" y="10"/>
                    <a:pt x="0" y="7"/>
                    <a:pt x="0" y="4"/>
                  </a:cubicBezTo>
                  <a:cubicBezTo>
                    <a:pt x="0" y="0"/>
                    <a:pt x="11" y="4"/>
                    <a:pt x="11" y="9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351"/>
            <p:cNvSpPr>
              <a:spLocks/>
            </p:cNvSpPr>
            <p:nvPr/>
          </p:nvSpPr>
          <p:spPr bwMode="auto">
            <a:xfrm>
              <a:off x="7424738" y="2360420"/>
              <a:ext cx="38100" cy="22225"/>
            </a:xfrm>
            <a:custGeom>
              <a:avLst/>
              <a:gdLst>
                <a:gd name="T0" fmla="*/ 1 w 10"/>
                <a:gd name="T1" fmla="*/ 6 h 6"/>
                <a:gd name="T2" fmla="*/ 10 w 10"/>
                <a:gd name="T3" fmla="*/ 4 h 6"/>
                <a:gd name="T4" fmla="*/ 4 w 10"/>
                <a:gd name="T5" fmla="*/ 0 h 6"/>
                <a:gd name="T6" fmla="*/ 1 w 10"/>
                <a:gd name="T7" fmla="*/ 4 h 6"/>
                <a:gd name="T8" fmla="*/ 1 w 1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3" y="6"/>
                    <a:pt x="9" y="5"/>
                    <a:pt x="10" y="4"/>
                  </a:cubicBezTo>
                  <a:cubicBezTo>
                    <a:pt x="7" y="2"/>
                    <a:pt x="7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1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352"/>
            <p:cNvSpPr>
              <a:spLocks/>
            </p:cNvSpPr>
            <p:nvPr/>
          </p:nvSpPr>
          <p:spPr bwMode="auto">
            <a:xfrm>
              <a:off x="9132888" y="2333433"/>
              <a:ext cx="79375" cy="33338"/>
            </a:xfrm>
            <a:custGeom>
              <a:avLst/>
              <a:gdLst>
                <a:gd name="T0" fmla="*/ 0 w 21"/>
                <a:gd name="T1" fmla="*/ 7 h 9"/>
                <a:gd name="T2" fmla="*/ 10 w 21"/>
                <a:gd name="T3" fmla="*/ 0 h 9"/>
                <a:gd name="T4" fmla="*/ 21 w 21"/>
                <a:gd name="T5" fmla="*/ 9 h 9"/>
                <a:gd name="T6" fmla="*/ 14 w 21"/>
                <a:gd name="T7" fmla="*/ 9 h 9"/>
                <a:gd name="T8" fmla="*/ 1 w 21"/>
                <a:gd name="T9" fmla="*/ 6 h 9"/>
                <a:gd name="T10" fmla="*/ 0 w 21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0" y="7"/>
                  </a:moveTo>
                  <a:cubicBezTo>
                    <a:pt x="2" y="3"/>
                    <a:pt x="5" y="0"/>
                    <a:pt x="10" y="0"/>
                  </a:cubicBezTo>
                  <a:cubicBezTo>
                    <a:pt x="16" y="0"/>
                    <a:pt x="21" y="4"/>
                    <a:pt x="21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0" y="7"/>
                    <a:pt x="5" y="7"/>
                    <a:pt x="1" y="6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353"/>
            <p:cNvSpPr>
              <a:spLocks/>
            </p:cNvSpPr>
            <p:nvPr/>
          </p:nvSpPr>
          <p:spPr bwMode="auto">
            <a:xfrm>
              <a:off x="9283701" y="2254058"/>
              <a:ext cx="107950" cy="38100"/>
            </a:xfrm>
            <a:custGeom>
              <a:avLst/>
              <a:gdLst>
                <a:gd name="T0" fmla="*/ 0 w 29"/>
                <a:gd name="T1" fmla="*/ 0 h 10"/>
                <a:gd name="T2" fmla="*/ 27 w 29"/>
                <a:gd name="T3" fmla="*/ 4 h 10"/>
                <a:gd name="T4" fmla="*/ 29 w 29"/>
                <a:gd name="T5" fmla="*/ 7 h 10"/>
                <a:gd name="T6" fmla="*/ 19 w 29"/>
                <a:gd name="T7" fmla="*/ 10 h 10"/>
                <a:gd name="T8" fmla="*/ 3 w 29"/>
                <a:gd name="T9" fmla="*/ 2 h 10"/>
                <a:gd name="T10" fmla="*/ 0 w 2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2" y="1"/>
                    <a:pt x="26" y="4"/>
                    <a:pt x="27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29" y="9"/>
                    <a:pt x="23" y="10"/>
                    <a:pt x="19" y="10"/>
                  </a:cubicBezTo>
                  <a:cubicBezTo>
                    <a:pt x="13" y="10"/>
                    <a:pt x="3" y="7"/>
                    <a:pt x="3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354"/>
            <p:cNvSpPr>
              <a:spLocks/>
            </p:cNvSpPr>
            <p:nvPr/>
          </p:nvSpPr>
          <p:spPr bwMode="auto">
            <a:xfrm>
              <a:off x="9129713" y="2308033"/>
              <a:ext cx="22225" cy="25400"/>
            </a:xfrm>
            <a:custGeom>
              <a:avLst/>
              <a:gdLst>
                <a:gd name="T0" fmla="*/ 6 w 6"/>
                <a:gd name="T1" fmla="*/ 4 h 7"/>
                <a:gd name="T2" fmla="*/ 3 w 6"/>
                <a:gd name="T3" fmla="*/ 7 h 7"/>
                <a:gd name="T4" fmla="*/ 0 w 6"/>
                <a:gd name="T5" fmla="*/ 4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6"/>
                    <a:pt x="4" y="7"/>
                    <a:pt x="3" y="7"/>
                  </a:cubicBezTo>
                  <a:cubicBezTo>
                    <a:pt x="0" y="7"/>
                    <a:pt x="0" y="6"/>
                    <a:pt x="0" y="4"/>
                  </a:cubicBezTo>
                  <a:cubicBezTo>
                    <a:pt x="0" y="0"/>
                    <a:pt x="6" y="1"/>
                    <a:pt x="6" y="4"/>
                  </a:cubicBezTo>
                  <a:close/>
                </a:path>
              </a:pathLst>
            </a:custGeom>
            <a:solidFill>
              <a:srgbClr val="1AA5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355"/>
            <p:cNvSpPr>
              <a:spLocks/>
            </p:cNvSpPr>
            <p:nvPr/>
          </p:nvSpPr>
          <p:spPr bwMode="auto">
            <a:xfrm>
              <a:off x="4179888" y="3265295"/>
              <a:ext cx="60325" cy="30163"/>
            </a:xfrm>
            <a:custGeom>
              <a:avLst/>
              <a:gdLst>
                <a:gd name="T0" fmla="*/ 13 w 16"/>
                <a:gd name="T1" fmla="*/ 8 h 8"/>
                <a:gd name="T2" fmla="*/ 16 w 16"/>
                <a:gd name="T3" fmla="*/ 7 h 8"/>
                <a:gd name="T4" fmla="*/ 0 w 16"/>
                <a:gd name="T5" fmla="*/ 1 h 8"/>
                <a:gd name="T6" fmla="*/ 13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8"/>
                  </a:moveTo>
                  <a:cubicBezTo>
                    <a:pt x="15" y="8"/>
                    <a:pt x="16" y="8"/>
                    <a:pt x="16" y="7"/>
                  </a:cubicBezTo>
                  <a:cubicBezTo>
                    <a:pt x="11" y="4"/>
                    <a:pt x="7" y="0"/>
                    <a:pt x="0" y="1"/>
                  </a:cubicBezTo>
                  <a:cubicBezTo>
                    <a:pt x="3" y="3"/>
                    <a:pt x="9" y="8"/>
                    <a:pt x="13" y="8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356"/>
            <p:cNvSpPr>
              <a:spLocks/>
            </p:cNvSpPr>
            <p:nvPr/>
          </p:nvSpPr>
          <p:spPr bwMode="auto">
            <a:xfrm>
              <a:off x="4184651" y="3363720"/>
              <a:ext cx="47625" cy="26988"/>
            </a:xfrm>
            <a:custGeom>
              <a:avLst/>
              <a:gdLst>
                <a:gd name="T0" fmla="*/ 1 w 13"/>
                <a:gd name="T1" fmla="*/ 0 h 7"/>
                <a:gd name="T2" fmla="*/ 6 w 13"/>
                <a:gd name="T3" fmla="*/ 4 h 7"/>
                <a:gd name="T4" fmla="*/ 13 w 13"/>
                <a:gd name="T5" fmla="*/ 4 h 7"/>
                <a:gd name="T6" fmla="*/ 13 w 13"/>
                <a:gd name="T7" fmla="*/ 5 h 7"/>
                <a:gd name="T8" fmla="*/ 10 w 13"/>
                <a:gd name="T9" fmla="*/ 7 h 7"/>
                <a:gd name="T10" fmla="*/ 0 w 13"/>
                <a:gd name="T11" fmla="*/ 1 h 7"/>
                <a:gd name="T12" fmla="*/ 1 w 1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" y="0"/>
                  </a:moveTo>
                  <a:cubicBezTo>
                    <a:pt x="2" y="2"/>
                    <a:pt x="4" y="3"/>
                    <a:pt x="6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9" y="7"/>
                    <a:pt x="0" y="3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357"/>
            <p:cNvSpPr>
              <a:spLocks/>
            </p:cNvSpPr>
            <p:nvPr/>
          </p:nvSpPr>
          <p:spPr bwMode="auto">
            <a:xfrm>
              <a:off x="4256088" y="3363720"/>
              <a:ext cx="30162" cy="38100"/>
            </a:xfrm>
            <a:custGeom>
              <a:avLst/>
              <a:gdLst>
                <a:gd name="T0" fmla="*/ 8 w 8"/>
                <a:gd name="T1" fmla="*/ 6 h 10"/>
                <a:gd name="T2" fmla="*/ 8 w 8"/>
                <a:gd name="T3" fmla="*/ 7 h 10"/>
                <a:gd name="T4" fmla="*/ 3 w 8"/>
                <a:gd name="T5" fmla="*/ 10 h 10"/>
                <a:gd name="T6" fmla="*/ 0 w 8"/>
                <a:gd name="T7" fmla="*/ 8 h 10"/>
                <a:gd name="T8" fmla="*/ 5 w 8"/>
                <a:gd name="T9" fmla="*/ 0 h 10"/>
                <a:gd name="T10" fmla="*/ 6 w 8"/>
                <a:gd name="T11" fmla="*/ 2 h 10"/>
                <a:gd name="T12" fmla="*/ 8 w 8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8" y="6"/>
                  </a:moveTo>
                  <a:cubicBezTo>
                    <a:pt x="8" y="6"/>
                    <a:pt x="8" y="7"/>
                    <a:pt x="8" y="7"/>
                  </a:cubicBezTo>
                  <a:cubicBezTo>
                    <a:pt x="8" y="9"/>
                    <a:pt x="6" y="10"/>
                    <a:pt x="3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6"/>
                    <a:pt x="3" y="1"/>
                    <a:pt x="5" y="0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6" y="4"/>
                    <a:pt x="3" y="6"/>
                    <a:pt x="8" y="6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358"/>
            <p:cNvSpPr>
              <a:spLocks/>
            </p:cNvSpPr>
            <p:nvPr/>
          </p:nvSpPr>
          <p:spPr bwMode="auto">
            <a:xfrm>
              <a:off x="1690688" y="2920808"/>
              <a:ext cx="38100" cy="14288"/>
            </a:xfrm>
            <a:custGeom>
              <a:avLst/>
              <a:gdLst>
                <a:gd name="T0" fmla="*/ 3 w 10"/>
                <a:gd name="T1" fmla="*/ 2 h 4"/>
                <a:gd name="T2" fmla="*/ 7 w 10"/>
                <a:gd name="T3" fmla="*/ 0 h 4"/>
                <a:gd name="T4" fmla="*/ 10 w 10"/>
                <a:gd name="T5" fmla="*/ 4 h 4"/>
                <a:gd name="T6" fmla="*/ 3 w 10"/>
                <a:gd name="T7" fmla="*/ 4 h 4"/>
                <a:gd name="T8" fmla="*/ 0 w 10"/>
                <a:gd name="T9" fmla="*/ 2 h 4"/>
                <a:gd name="T10" fmla="*/ 3 w 10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3" y="2"/>
                  </a:move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0" y="3"/>
                    <a:pt x="0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359"/>
            <p:cNvSpPr>
              <a:spLocks/>
            </p:cNvSpPr>
            <p:nvPr/>
          </p:nvSpPr>
          <p:spPr bwMode="auto">
            <a:xfrm>
              <a:off x="1973263" y="4127308"/>
              <a:ext cx="17462" cy="19050"/>
            </a:xfrm>
            <a:custGeom>
              <a:avLst/>
              <a:gdLst>
                <a:gd name="T0" fmla="*/ 5 w 5"/>
                <a:gd name="T1" fmla="*/ 2 h 5"/>
                <a:gd name="T2" fmla="*/ 5 w 5"/>
                <a:gd name="T3" fmla="*/ 4 h 5"/>
                <a:gd name="T4" fmla="*/ 1 w 5"/>
                <a:gd name="T5" fmla="*/ 5 h 5"/>
                <a:gd name="T6" fmla="*/ 0 w 5"/>
                <a:gd name="T7" fmla="*/ 3 h 5"/>
                <a:gd name="T8" fmla="*/ 0 w 5"/>
                <a:gd name="T9" fmla="*/ 0 h 5"/>
                <a:gd name="T10" fmla="*/ 5 w 5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5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360"/>
            <p:cNvSpPr>
              <a:spLocks/>
            </p:cNvSpPr>
            <p:nvPr/>
          </p:nvSpPr>
          <p:spPr bwMode="auto">
            <a:xfrm>
              <a:off x="1957388" y="4097145"/>
              <a:ext cx="7937" cy="11113"/>
            </a:xfrm>
            <a:custGeom>
              <a:avLst/>
              <a:gdLst>
                <a:gd name="T0" fmla="*/ 2 w 2"/>
                <a:gd name="T1" fmla="*/ 2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361"/>
            <p:cNvSpPr>
              <a:spLocks/>
            </p:cNvSpPr>
            <p:nvPr/>
          </p:nvSpPr>
          <p:spPr bwMode="auto">
            <a:xfrm>
              <a:off x="1935163" y="4089208"/>
              <a:ext cx="14287" cy="7938"/>
            </a:xfrm>
            <a:custGeom>
              <a:avLst/>
              <a:gdLst>
                <a:gd name="T0" fmla="*/ 4 w 4"/>
                <a:gd name="T1" fmla="*/ 0 h 2"/>
                <a:gd name="T2" fmla="*/ 1 w 4"/>
                <a:gd name="T3" fmla="*/ 2 h 2"/>
                <a:gd name="T4" fmla="*/ 0 w 4"/>
                <a:gd name="T5" fmla="*/ 0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362"/>
            <p:cNvSpPr>
              <a:spLocks/>
            </p:cNvSpPr>
            <p:nvPr/>
          </p:nvSpPr>
          <p:spPr bwMode="auto">
            <a:xfrm>
              <a:off x="1912938" y="4078095"/>
              <a:ext cx="14287" cy="11113"/>
            </a:xfrm>
            <a:custGeom>
              <a:avLst/>
              <a:gdLst>
                <a:gd name="T0" fmla="*/ 2 w 4"/>
                <a:gd name="T1" fmla="*/ 1 h 3"/>
                <a:gd name="T2" fmla="*/ 4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1 h 3"/>
                <a:gd name="T10" fmla="*/ 2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2" y="1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2" y="3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363"/>
            <p:cNvSpPr>
              <a:spLocks/>
            </p:cNvSpPr>
            <p:nvPr/>
          </p:nvSpPr>
          <p:spPr bwMode="auto">
            <a:xfrm>
              <a:off x="1878013" y="4059045"/>
              <a:ext cx="15875" cy="11113"/>
            </a:xfrm>
            <a:custGeom>
              <a:avLst/>
              <a:gdLst>
                <a:gd name="T0" fmla="*/ 3 w 4"/>
                <a:gd name="T1" fmla="*/ 1 h 3"/>
                <a:gd name="T2" fmla="*/ 4 w 4"/>
                <a:gd name="T3" fmla="*/ 3 h 3"/>
                <a:gd name="T4" fmla="*/ 2 w 4"/>
                <a:gd name="T5" fmla="*/ 3 h 3"/>
                <a:gd name="T6" fmla="*/ 0 w 4"/>
                <a:gd name="T7" fmla="*/ 1 h 3"/>
                <a:gd name="T8" fmla="*/ 1 w 4"/>
                <a:gd name="T9" fmla="*/ 0 h 3"/>
                <a:gd name="T10" fmla="*/ 3 w 4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77E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14834" y="1923634"/>
            <a:ext cx="6183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 smtClean="0"/>
              <a:t>Q &amp; 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9885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62179" y="1543396"/>
            <a:ext cx="2639434" cy="4352284"/>
            <a:chOff x="9540149" y="3086791"/>
            <a:chExt cx="5277493" cy="8704568"/>
          </a:xfrm>
        </p:grpSpPr>
        <p:sp>
          <p:nvSpPr>
            <p:cNvPr id="38" name="Freeform 6641"/>
            <p:cNvSpPr>
              <a:spLocks noChangeArrowheads="1"/>
            </p:cNvSpPr>
            <p:nvPr/>
          </p:nvSpPr>
          <p:spPr bwMode="auto">
            <a:xfrm>
              <a:off x="11444884" y="11421810"/>
              <a:ext cx="1417633" cy="369549"/>
            </a:xfrm>
            <a:custGeom>
              <a:avLst/>
              <a:gdLst>
                <a:gd name="T0" fmla="*/ 1868 w 1869"/>
                <a:gd name="T1" fmla="*/ 245 h 492"/>
                <a:gd name="T2" fmla="*/ 1868 w 1869"/>
                <a:gd name="T3" fmla="*/ 245 h 492"/>
                <a:gd name="T4" fmla="*/ 1603 w 1869"/>
                <a:gd name="T5" fmla="*/ 491 h 492"/>
                <a:gd name="T6" fmla="*/ 264 w 1869"/>
                <a:gd name="T7" fmla="*/ 491 h 492"/>
                <a:gd name="T8" fmla="*/ 0 w 1869"/>
                <a:gd name="T9" fmla="*/ 245 h 492"/>
                <a:gd name="T10" fmla="*/ 0 w 1869"/>
                <a:gd name="T11" fmla="*/ 245 h 492"/>
                <a:gd name="T12" fmla="*/ 264 w 1869"/>
                <a:gd name="T13" fmla="*/ 0 h 492"/>
                <a:gd name="T14" fmla="*/ 1603 w 1869"/>
                <a:gd name="T15" fmla="*/ 0 h 492"/>
                <a:gd name="T16" fmla="*/ 1868 w 1869"/>
                <a:gd name="T17" fmla="*/ 24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9" h="492">
                  <a:moveTo>
                    <a:pt x="1868" y="245"/>
                  </a:moveTo>
                  <a:lnTo>
                    <a:pt x="1868" y="245"/>
                  </a:lnTo>
                  <a:cubicBezTo>
                    <a:pt x="1868" y="380"/>
                    <a:pt x="1747" y="491"/>
                    <a:pt x="1603" y="491"/>
                  </a:cubicBezTo>
                  <a:cubicBezTo>
                    <a:pt x="264" y="491"/>
                    <a:pt x="264" y="491"/>
                    <a:pt x="264" y="491"/>
                  </a:cubicBezTo>
                  <a:cubicBezTo>
                    <a:pt x="120" y="491"/>
                    <a:pt x="0" y="380"/>
                    <a:pt x="0" y="245"/>
                  </a:cubicBezTo>
                  <a:lnTo>
                    <a:pt x="0" y="245"/>
                  </a:lnTo>
                  <a:cubicBezTo>
                    <a:pt x="0" y="111"/>
                    <a:pt x="120" y="0"/>
                    <a:pt x="264" y="0"/>
                  </a:cubicBezTo>
                  <a:cubicBezTo>
                    <a:pt x="1603" y="0"/>
                    <a:pt x="1603" y="0"/>
                    <a:pt x="1603" y="0"/>
                  </a:cubicBezTo>
                  <a:cubicBezTo>
                    <a:pt x="1747" y="0"/>
                    <a:pt x="1868" y="111"/>
                    <a:pt x="1868" y="24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9" name="Freeform 6642"/>
            <p:cNvSpPr>
              <a:spLocks noChangeArrowheads="1"/>
            </p:cNvSpPr>
            <p:nvPr/>
          </p:nvSpPr>
          <p:spPr bwMode="auto">
            <a:xfrm>
              <a:off x="11105593" y="11280709"/>
              <a:ext cx="2096215" cy="305719"/>
            </a:xfrm>
            <a:custGeom>
              <a:avLst/>
              <a:gdLst>
                <a:gd name="T0" fmla="*/ 375 w 2760"/>
                <a:gd name="T1" fmla="*/ 409 h 410"/>
                <a:gd name="T2" fmla="*/ 375 w 2760"/>
                <a:gd name="T3" fmla="*/ 409 h 410"/>
                <a:gd name="T4" fmla="*/ 2388 w 2760"/>
                <a:gd name="T5" fmla="*/ 409 h 410"/>
                <a:gd name="T6" fmla="*/ 2552 w 2760"/>
                <a:gd name="T7" fmla="*/ 245 h 410"/>
                <a:gd name="T8" fmla="*/ 2759 w 2760"/>
                <a:gd name="T9" fmla="*/ 0 h 410"/>
                <a:gd name="T10" fmla="*/ 0 w 2760"/>
                <a:gd name="T11" fmla="*/ 0 h 410"/>
                <a:gd name="T12" fmla="*/ 20 w 2760"/>
                <a:gd name="T13" fmla="*/ 34 h 410"/>
                <a:gd name="T14" fmla="*/ 375 w 2760"/>
                <a:gd name="T15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0" h="410">
                  <a:moveTo>
                    <a:pt x="375" y="409"/>
                  </a:moveTo>
                  <a:lnTo>
                    <a:pt x="375" y="409"/>
                  </a:lnTo>
                  <a:cubicBezTo>
                    <a:pt x="2388" y="409"/>
                    <a:pt x="2388" y="409"/>
                    <a:pt x="2388" y="409"/>
                  </a:cubicBezTo>
                  <a:cubicBezTo>
                    <a:pt x="2417" y="380"/>
                    <a:pt x="2465" y="332"/>
                    <a:pt x="2552" y="245"/>
                  </a:cubicBezTo>
                  <a:cubicBezTo>
                    <a:pt x="2662" y="130"/>
                    <a:pt x="2730" y="53"/>
                    <a:pt x="27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0"/>
                    <a:pt x="10" y="24"/>
                    <a:pt x="20" y="34"/>
                  </a:cubicBezTo>
                  <a:cubicBezTo>
                    <a:pt x="48" y="67"/>
                    <a:pt x="308" y="342"/>
                    <a:pt x="375" y="4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0" name="Freeform 6643"/>
            <p:cNvSpPr>
              <a:spLocks noChangeArrowheads="1"/>
            </p:cNvSpPr>
            <p:nvPr/>
          </p:nvSpPr>
          <p:spPr bwMode="auto">
            <a:xfrm>
              <a:off x="11035046" y="10245971"/>
              <a:ext cx="2250746" cy="204933"/>
            </a:xfrm>
            <a:custGeom>
              <a:avLst/>
              <a:gdLst>
                <a:gd name="T0" fmla="*/ 2962 w 2963"/>
                <a:gd name="T1" fmla="*/ 140 h 280"/>
                <a:gd name="T2" fmla="*/ 2962 w 2963"/>
                <a:gd name="T3" fmla="*/ 140 h 280"/>
                <a:gd name="T4" fmla="*/ 2837 w 2963"/>
                <a:gd name="T5" fmla="*/ 279 h 280"/>
                <a:gd name="T6" fmla="*/ 126 w 2963"/>
                <a:gd name="T7" fmla="*/ 279 h 280"/>
                <a:gd name="T8" fmla="*/ 0 w 2963"/>
                <a:gd name="T9" fmla="*/ 140 h 280"/>
                <a:gd name="T10" fmla="*/ 0 w 2963"/>
                <a:gd name="T11" fmla="*/ 140 h 280"/>
                <a:gd name="T12" fmla="*/ 126 w 2963"/>
                <a:gd name="T13" fmla="*/ 0 h 280"/>
                <a:gd name="T14" fmla="*/ 2837 w 2963"/>
                <a:gd name="T15" fmla="*/ 0 h 280"/>
                <a:gd name="T16" fmla="*/ 2962 w 2963"/>
                <a:gd name="T17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0">
                  <a:moveTo>
                    <a:pt x="2962" y="140"/>
                  </a:moveTo>
                  <a:lnTo>
                    <a:pt x="2962" y="140"/>
                  </a:lnTo>
                  <a:cubicBezTo>
                    <a:pt x="2962" y="217"/>
                    <a:pt x="2904" y="279"/>
                    <a:pt x="2837" y="279"/>
                  </a:cubicBezTo>
                  <a:cubicBezTo>
                    <a:pt x="126" y="279"/>
                    <a:pt x="126" y="279"/>
                    <a:pt x="126" y="279"/>
                  </a:cubicBezTo>
                  <a:cubicBezTo>
                    <a:pt x="58" y="279"/>
                    <a:pt x="0" y="217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4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1" name="Freeform 6644"/>
            <p:cNvSpPr>
              <a:spLocks noChangeArrowheads="1"/>
            </p:cNvSpPr>
            <p:nvPr/>
          </p:nvSpPr>
          <p:spPr bwMode="auto">
            <a:xfrm>
              <a:off x="11035046" y="10561768"/>
              <a:ext cx="2250746" cy="211652"/>
            </a:xfrm>
            <a:custGeom>
              <a:avLst/>
              <a:gdLst>
                <a:gd name="T0" fmla="*/ 2962 w 2963"/>
                <a:gd name="T1" fmla="*/ 139 h 285"/>
                <a:gd name="T2" fmla="*/ 2962 w 2963"/>
                <a:gd name="T3" fmla="*/ 139 h 285"/>
                <a:gd name="T4" fmla="*/ 2837 w 2963"/>
                <a:gd name="T5" fmla="*/ 284 h 285"/>
                <a:gd name="T6" fmla="*/ 126 w 2963"/>
                <a:gd name="T7" fmla="*/ 284 h 285"/>
                <a:gd name="T8" fmla="*/ 0 w 2963"/>
                <a:gd name="T9" fmla="*/ 139 h 285"/>
                <a:gd name="T10" fmla="*/ 0 w 2963"/>
                <a:gd name="T11" fmla="*/ 139 h 285"/>
                <a:gd name="T12" fmla="*/ 126 w 2963"/>
                <a:gd name="T13" fmla="*/ 0 h 285"/>
                <a:gd name="T14" fmla="*/ 2837 w 2963"/>
                <a:gd name="T15" fmla="*/ 0 h 285"/>
                <a:gd name="T16" fmla="*/ 2962 w 2963"/>
                <a:gd name="T17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5">
                  <a:moveTo>
                    <a:pt x="2962" y="139"/>
                  </a:moveTo>
                  <a:lnTo>
                    <a:pt x="2962" y="139"/>
                  </a:lnTo>
                  <a:cubicBezTo>
                    <a:pt x="2962" y="217"/>
                    <a:pt x="2904" y="284"/>
                    <a:pt x="2837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58" y="284"/>
                    <a:pt x="0" y="217"/>
                    <a:pt x="0" y="139"/>
                  </a:cubicBezTo>
                  <a:lnTo>
                    <a:pt x="0" y="139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3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2" name="Freeform 6645"/>
            <p:cNvSpPr>
              <a:spLocks noChangeArrowheads="1"/>
            </p:cNvSpPr>
            <p:nvPr/>
          </p:nvSpPr>
          <p:spPr bwMode="auto">
            <a:xfrm>
              <a:off x="11035046" y="10877564"/>
              <a:ext cx="2250746" cy="211652"/>
            </a:xfrm>
            <a:custGeom>
              <a:avLst/>
              <a:gdLst>
                <a:gd name="T0" fmla="*/ 2962 w 2963"/>
                <a:gd name="T1" fmla="*/ 145 h 285"/>
                <a:gd name="T2" fmla="*/ 2962 w 2963"/>
                <a:gd name="T3" fmla="*/ 145 h 285"/>
                <a:gd name="T4" fmla="*/ 2837 w 2963"/>
                <a:gd name="T5" fmla="*/ 284 h 285"/>
                <a:gd name="T6" fmla="*/ 126 w 2963"/>
                <a:gd name="T7" fmla="*/ 284 h 285"/>
                <a:gd name="T8" fmla="*/ 0 w 2963"/>
                <a:gd name="T9" fmla="*/ 145 h 285"/>
                <a:gd name="T10" fmla="*/ 0 w 2963"/>
                <a:gd name="T11" fmla="*/ 145 h 285"/>
                <a:gd name="T12" fmla="*/ 126 w 2963"/>
                <a:gd name="T13" fmla="*/ 0 h 285"/>
                <a:gd name="T14" fmla="*/ 2837 w 2963"/>
                <a:gd name="T15" fmla="*/ 0 h 285"/>
                <a:gd name="T16" fmla="*/ 2962 w 2963"/>
                <a:gd name="T17" fmla="*/ 14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5">
                  <a:moveTo>
                    <a:pt x="2962" y="145"/>
                  </a:moveTo>
                  <a:lnTo>
                    <a:pt x="2962" y="145"/>
                  </a:lnTo>
                  <a:cubicBezTo>
                    <a:pt x="2962" y="222"/>
                    <a:pt x="2904" y="284"/>
                    <a:pt x="2837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58" y="284"/>
                    <a:pt x="0" y="222"/>
                    <a:pt x="0" y="145"/>
                  </a:cubicBezTo>
                  <a:lnTo>
                    <a:pt x="0" y="145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4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3" name="Freeform 6646"/>
            <p:cNvSpPr>
              <a:spLocks noChangeArrowheads="1"/>
            </p:cNvSpPr>
            <p:nvPr/>
          </p:nvSpPr>
          <p:spPr bwMode="auto">
            <a:xfrm>
              <a:off x="11035046" y="11159766"/>
              <a:ext cx="2233949" cy="131023"/>
            </a:xfrm>
            <a:custGeom>
              <a:avLst/>
              <a:gdLst>
                <a:gd name="T0" fmla="*/ 2942 w 2943"/>
                <a:gd name="T1" fmla="*/ 91 h 179"/>
                <a:gd name="T2" fmla="*/ 2942 w 2943"/>
                <a:gd name="T3" fmla="*/ 91 h 179"/>
                <a:gd name="T4" fmla="*/ 2812 w 2943"/>
                <a:gd name="T5" fmla="*/ 178 h 179"/>
                <a:gd name="T6" fmla="*/ 126 w 2943"/>
                <a:gd name="T7" fmla="*/ 178 h 179"/>
                <a:gd name="T8" fmla="*/ 0 w 2943"/>
                <a:gd name="T9" fmla="*/ 91 h 179"/>
                <a:gd name="T10" fmla="*/ 0 w 2943"/>
                <a:gd name="T11" fmla="*/ 91 h 179"/>
                <a:gd name="T12" fmla="*/ 126 w 2943"/>
                <a:gd name="T13" fmla="*/ 0 h 179"/>
                <a:gd name="T14" fmla="*/ 2812 w 2943"/>
                <a:gd name="T15" fmla="*/ 0 h 179"/>
                <a:gd name="T16" fmla="*/ 2942 w 2943"/>
                <a:gd name="T17" fmla="*/ 9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3" h="179">
                  <a:moveTo>
                    <a:pt x="2942" y="91"/>
                  </a:moveTo>
                  <a:lnTo>
                    <a:pt x="2942" y="91"/>
                  </a:lnTo>
                  <a:cubicBezTo>
                    <a:pt x="2942" y="140"/>
                    <a:pt x="2885" y="178"/>
                    <a:pt x="2812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53" y="178"/>
                    <a:pt x="0" y="140"/>
                    <a:pt x="0" y="91"/>
                  </a:cubicBezTo>
                  <a:lnTo>
                    <a:pt x="0" y="91"/>
                  </a:lnTo>
                  <a:cubicBezTo>
                    <a:pt x="0" y="43"/>
                    <a:pt x="53" y="0"/>
                    <a:pt x="126" y="0"/>
                  </a:cubicBezTo>
                  <a:cubicBezTo>
                    <a:pt x="2812" y="0"/>
                    <a:pt x="2812" y="0"/>
                    <a:pt x="2812" y="0"/>
                  </a:cubicBezTo>
                  <a:cubicBezTo>
                    <a:pt x="2885" y="0"/>
                    <a:pt x="2942" y="43"/>
                    <a:pt x="2942" y="9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4" name="Freeform 6647"/>
            <p:cNvSpPr>
              <a:spLocks noChangeArrowheads="1"/>
            </p:cNvSpPr>
            <p:nvPr/>
          </p:nvSpPr>
          <p:spPr bwMode="auto">
            <a:xfrm>
              <a:off x="11018249" y="9926813"/>
              <a:ext cx="2287697" cy="211652"/>
            </a:xfrm>
            <a:custGeom>
              <a:avLst/>
              <a:gdLst>
                <a:gd name="T0" fmla="*/ 3009 w 3010"/>
                <a:gd name="T1" fmla="*/ 140 h 286"/>
                <a:gd name="T2" fmla="*/ 3009 w 3010"/>
                <a:gd name="T3" fmla="*/ 140 h 286"/>
                <a:gd name="T4" fmla="*/ 2879 w 3010"/>
                <a:gd name="T5" fmla="*/ 285 h 286"/>
                <a:gd name="T6" fmla="*/ 130 w 3010"/>
                <a:gd name="T7" fmla="*/ 285 h 286"/>
                <a:gd name="T8" fmla="*/ 0 w 3010"/>
                <a:gd name="T9" fmla="*/ 140 h 286"/>
                <a:gd name="T10" fmla="*/ 0 w 3010"/>
                <a:gd name="T11" fmla="*/ 140 h 286"/>
                <a:gd name="T12" fmla="*/ 130 w 3010"/>
                <a:gd name="T13" fmla="*/ 0 h 286"/>
                <a:gd name="T14" fmla="*/ 2879 w 3010"/>
                <a:gd name="T15" fmla="*/ 0 h 286"/>
                <a:gd name="T16" fmla="*/ 3009 w 3010"/>
                <a:gd name="T17" fmla="*/ 14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0" h="286">
                  <a:moveTo>
                    <a:pt x="3009" y="140"/>
                  </a:moveTo>
                  <a:lnTo>
                    <a:pt x="3009" y="140"/>
                  </a:lnTo>
                  <a:cubicBezTo>
                    <a:pt x="3009" y="221"/>
                    <a:pt x="2951" y="285"/>
                    <a:pt x="2879" y="285"/>
                  </a:cubicBezTo>
                  <a:cubicBezTo>
                    <a:pt x="130" y="285"/>
                    <a:pt x="130" y="285"/>
                    <a:pt x="130" y="285"/>
                  </a:cubicBezTo>
                  <a:cubicBezTo>
                    <a:pt x="57" y="285"/>
                    <a:pt x="0" y="221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57" y="0"/>
                    <a:pt x="130" y="0"/>
                  </a:cubicBezTo>
                  <a:cubicBezTo>
                    <a:pt x="2879" y="0"/>
                    <a:pt x="2879" y="0"/>
                    <a:pt x="2879" y="0"/>
                  </a:cubicBezTo>
                  <a:cubicBezTo>
                    <a:pt x="2951" y="0"/>
                    <a:pt x="3009" y="63"/>
                    <a:pt x="3009" y="14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5" name="Freeform 6648"/>
            <p:cNvSpPr>
              <a:spLocks noChangeArrowheads="1"/>
            </p:cNvSpPr>
            <p:nvPr/>
          </p:nvSpPr>
          <p:spPr bwMode="auto">
            <a:xfrm>
              <a:off x="11337385" y="3086791"/>
              <a:ext cx="3480257" cy="2197139"/>
            </a:xfrm>
            <a:custGeom>
              <a:avLst/>
              <a:gdLst>
                <a:gd name="T0" fmla="*/ 0 w 4576"/>
                <a:gd name="T1" fmla="*/ 0 h 2895"/>
                <a:gd name="T2" fmla="*/ 4575 w 4576"/>
                <a:gd name="T3" fmla="*/ 2894 h 2895"/>
                <a:gd name="T4" fmla="*/ 3698 w 4576"/>
                <a:gd name="T5" fmla="*/ 1016 h 2895"/>
                <a:gd name="T6" fmla="*/ 1705 w 4576"/>
                <a:gd name="T7" fmla="*/ 0 h 2895"/>
                <a:gd name="T8" fmla="*/ 0 w 4576"/>
                <a:gd name="T9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6" h="2895">
                  <a:moveTo>
                    <a:pt x="0" y="0"/>
                  </a:moveTo>
                  <a:lnTo>
                    <a:pt x="4575" y="2894"/>
                  </a:lnTo>
                  <a:lnTo>
                    <a:pt x="3698" y="1016"/>
                  </a:lnTo>
                  <a:lnTo>
                    <a:pt x="1705" y="0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6" name="Freeform 6649"/>
            <p:cNvSpPr>
              <a:spLocks noChangeArrowheads="1"/>
            </p:cNvSpPr>
            <p:nvPr/>
          </p:nvSpPr>
          <p:spPr bwMode="auto">
            <a:xfrm>
              <a:off x="11337385" y="3086791"/>
              <a:ext cx="3480257" cy="2197139"/>
            </a:xfrm>
            <a:custGeom>
              <a:avLst/>
              <a:gdLst>
                <a:gd name="T0" fmla="*/ 0 w 4576"/>
                <a:gd name="T1" fmla="*/ 0 h 2895"/>
                <a:gd name="T2" fmla="*/ 4575 w 4576"/>
                <a:gd name="T3" fmla="*/ 2894 h 2895"/>
                <a:gd name="T4" fmla="*/ 3698 w 4576"/>
                <a:gd name="T5" fmla="*/ 1016 h 2895"/>
                <a:gd name="T6" fmla="*/ 1705 w 4576"/>
                <a:gd name="T7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6" h="2895">
                  <a:moveTo>
                    <a:pt x="0" y="0"/>
                  </a:moveTo>
                  <a:lnTo>
                    <a:pt x="4575" y="2894"/>
                  </a:lnTo>
                  <a:lnTo>
                    <a:pt x="3698" y="1016"/>
                  </a:lnTo>
                  <a:lnTo>
                    <a:pt x="1705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7" name="Freeform 6650"/>
            <p:cNvSpPr>
              <a:spLocks noChangeArrowheads="1"/>
            </p:cNvSpPr>
            <p:nvPr/>
          </p:nvSpPr>
          <p:spPr bwMode="auto">
            <a:xfrm>
              <a:off x="9540149" y="4884146"/>
              <a:ext cx="5277493" cy="1552107"/>
            </a:xfrm>
            <a:custGeom>
              <a:avLst/>
              <a:gdLst>
                <a:gd name="T0" fmla="*/ 0 w 6935"/>
                <a:gd name="T1" fmla="*/ 0 h 2047"/>
                <a:gd name="T2" fmla="*/ 6934 w 6935"/>
                <a:gd name="T3" fmla="*/ 876 h 2047"/>
                <a:gd name="T4" fmla="*/ 6861 w 6935"/>
                <a:gd name="T5" fmla="*/ 1815 h 2047"/>
                <a:gd name="T6" fmla="*/ 5 w 6935"/>
                <a:gd name="T7" fmla="*/ 2046 h 2047"/>
                <a:gd name="T8" fmla="*/ 0 w 6935"/>
                <a:gd name="T9" fmla="*/ 0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5" h="2047">
                  <a:moveTo>
                    <a:pt x="0" y="0"/>
                  </a:moveTo>
                  <a:lnTo>
                    <a:pt x="6934" y="876"/>
                  </a:lnTo>
                  <a:lnTo>
                    <a:pt x="6861" y="1815"/>
                  </a:lnTo>
                  <a:lnTo>
                    <a:pt x="5" y="204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8" name="Freeform 6651"/>
            <p:cNvSpPr>
              <a:spLocks noChangeArrowheads="1"/>
            </p:cNvSpPr>
            <p:nvPr/>
          </p:nvSpPr>
          <p:spPr bwMode="auto">
            <a:xfrm>
              <a:off x="9946627" y="3859485"/>
              <a:ext cx="4871015" cy="3826517"/>
            </a:xfrm>
            <a:custGeom>
              <a:avLst/>
              <a:gdLst>
                <a:gd name="T0" fmla="*/ 5523 w 6401"/>
                <a:gd name="T1" fmla="*/ 0 h 5037"/>
                <a:gd name="T2" fmla="*/ 0 w 6401"/>
                <a:gd name="T3" fmla="*/ 4598 h 5037"/>
                <a:gd name="T4" fmla="*/ 246 w 6401"/>
                <a:gd name="T5" fmla="*/ 5036 h 5037"/>
                <a:gd name="T6" fmla="*/ 6400 w 6401"/>
                <a:gd name="T7" fmla="*/ 1878 h 5037"/>
                <a:gd name="T8" fmla="*/ 5523 w 6401"/>
                <a:gd name="T9" fmla="*/ 0 h 5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1" h="5037">
                  <a:moveTo>
                    <a:pt x="5523" y="0"/>
                  </a:moveTo>
                  <a:lnTo>
                    <a:pt x="0" y="4598"/>
                  </a:lnTo>
                  <a:lnTo>
                    <a:pt x="246" y="5036"/>
                  </a:lnTo>
                  <a:lnTo>
                    <a:pt x="6400" y="1878"/>
                  </a:lnTo>
                  <a:lnTo>
                    <a:pt x="5523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9" name="Freeform 6652"/>
            <p:cNvSpPr>
              <a:spLocks noChangeArrowheads="1"/>
            </p:cNvSpPr>
            <p:nvPr/>
          </p:nvSpPr>
          <p:spPr bwMode="auto">
            <a:xfrm>
              <a:off x="9946627" y="3859485"/>
              <a:ext cx="4871015" cy="3826517"/>
            </a:xfrm>
            <a:custGeom>
              <a:avLst/>
              <a:gdLst>
                <a:gd name="T0" fmla="*/ 5523 w 6401"/>
                <a:gd name="T1" fmla="*/ 0 h 5037"/>
                <a:gd name="T2" fmla="*/ 0 w 6401"/>
                <a:gd name="T3" fmla="*/ 4598 h 5037"/>
                <a:gd name="T4" fmla="*/ 246 w 6401"/>
                <a:gd name="T5" fmla="*/ 5036 h 5037"/>
                <a:gd name="T6" fmla="*/ 6400 w 6401"/>
                <a:gd name="T7" fmla="*/ 1878 h 5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1" h="5037">
                  <a:moveTo>
                    <a:pt x="5523" y="0"/>
                  </a:moveTo>
                  <a:lnTo>
                    <a:pt x="0" y="4598"/>
                  </a:lnTo>
                  <a:lnTo>
                    <a:pt x="246" y="5036"/>
                  </a:lnTo>
                  <a:lnTo>
                    <a:pt x="6400" y="1878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0" name="Freeform 6653"/>
            <p:cNvSpPr>
              <a:spLocks noChangeArrowheads="1"/>
            </p:cNvSpPr>
            <p:nvPr/>
          </p:nvSpPr>
          <p:spPr bwMode="auto">
            <a:xfrm>
              <a:off x="9946627" y="7363486"/>
              <a:ext cx="3923686" cy="1558826"/>
            </a:xfrm>
            <a:custGeom>
              <a:avLst/>
              <a:gdLst>
                <a:gd name="T0" fmla="*/ 0 w 5158"/>
                <a:gd name="T1" fmla="*/ 0 h 2057"/>
                <a:gd name="T2" fmla="*/ 5157 w 5158"/>
                <a:gd name="T3" fmla="*/ 1098 h 2057"/>
                <a:gd name="T4" fmla="*/ 4854 w 5158"/>
                <a:gd name="T5" fmla="*/ 2056 h 2057"/>
                <a:gd name="T6" fmla="*/ 246 w 5158"/>
                <a:gd name="T7" fmla="*/ 438 h 2057"/>
                <a:gd name="T8" fmla="*/ 0 w 5158"/>
                <a:gd name="T9" fmla="*/ 0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8" h="2057">
                  <a:moveTo>
                    <a:pt x="0" y="0"/>
                  </a:moveTo>
                  <a:lnTo>
                    <a:pt x="5157" y="1098"/>
                  </a:lnTo>
                  <a:lnTo>
                    <a:pt x="4854" y="2056"/>
                  </a:lnTo>
                  <a:lnTo>
                    <a:pt x="246" y="438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1" name="Freeform 6654"/>
            <p:cNvSpPr>
              <a:spLocks noChangeArrowheads="1"/>
            </p:cNvSpPr>
            <p:nvPr/>
          </p:nvSpPr>
          <p:spPr bwMode="auto">
            <a:xfrm>
              <a:off x="10484117" y="5549335"/>
              <a:ext cx="4330164" cy="3151248"/>
            </a:xfrm>
            <a:custGeom>
              <a:avLst/>
              <a:gdLst>
                <a:gd name="T0" fmla="*/ 5692 w 5693"/>
                <a:gd name="T1" fmla="*/ 0 h 4146"/>
                <a:gd name="T2" fmla="*/ 0 w 5693"/>
                <a:gd name="T3" fmla="*/ 3668 h 4146"/>
                <a:gd name="T4" fmla="*/ 135 w 5693"/>
                <a:gd name="T5" fmla="*/ 4145 h 4146"/>
                <a:gd name="T6" fmla="*/ 5619 w 5693"/>
                <a:gd name="T7" fmla="*/ 939 h 4146"/>
                <a:gd name="T8" fmla="*/ 5692 w 5693"/>
                <a:gd name="T9" fmla="*/ 0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3" h="4146">
                  <a:moveTo>
                    <a:pt x="5692" y="0"/>
                  </a:moveTo>
                  <a:lnTo>
                    <a:pt x="0" y="3668"/>
                  </a:lnTo>
                  <a:lnTo>
                    <a:pt x="135" y="4145"/>
                  </a:lnTo>
                  <a:lnTo>
                    <a:pt x="5619" y="939"/>
                  </a:lnTo>
                  <a:lnTo>
                    <a:pt x="5692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2" name="Freeform 6655"/>
            <p:cNvSpPr>
              <a:spLocks noChangeArrowheads="1"/>
            </p:cNvSpPr>
            <p:nvPr/>
          </p:nvSpPr>
          <p:spPr bwMode="auto">
            <a:xfrm>
              <a:off x="10484117" y="5549335"/>
              <a:ext cx="4330164" cy="3151248"/>
            </a:xfrm>
            <a:custGeom>
              <a:avLst/>
              <a:gdLst>
                <a:gd name="T0" fmla="*/ 5692 w 5693"/>
                <a:gd name="T1" fmla="*/ 0 h 4146"/>
                <a:gd name="T2" fmla="*/ 0 w 5693"/>
                <a:gd name="T3" fmla="*/ 3668 h 4146"/>
                <a:gd name="T4" fmla="*/ 135 w 5693"/>
                <a:gd name="T5" fmla="*/ 4145 h 4146"/>
                <a:gd name="T6" fmla="*/ 5619 w 5693"/>
                <a:gd name="T7" fmla="*/ 939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3" h="4146">
                  <a:moveTo>
                    <a:pt x="5692" y="0"/>
                  </a:moveTo>
                  <a:lnTo>
                    <a:pt x="0" y="3668"/>
                  </a:lnTo>
                  <a:lnTo>
                    <a:pt x="135" y="4145"/>
                  </a:lnTo>
                  <a:lnTo>
                    <a:pt x="5619" y="939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3" name="Freeform 6656"/>
            <p:cNvSpPr>
              <a:spLocks noChangeArrowheads="1"/>
            </p:cNvSpPr>
            <p:nvPr/>
          </p:nvSpPr>
          <p:spPr bwMode="auto">
            <a:xfrm>
              <a:off x="10484117" y="8344471"/>
              <a:ext cx="2962921" cy="1377411"/>
            </a:xfrm>
            <a:custGeom>
              <a:avLst/>
              <a:gdLst>
                <a:gd name="T0" fmla="*/ 0 w 3897"/>
                <a:gd name="T1" fmla="*/ 0 h 1816"/>
                <a:gd name="T2" fmla="*/ 3896 w 3897"/>
                <a:gd name="T3" fmla="*/ 1541 h 1816"/>
                <a:gd name="T4" fmla="*/ 3684 w 3897"/>
                <a:gd name="T5" fmla="*/ 1815 h 1816"/>
                <a:gd name="T6" fmla="*/ 135 w 3897"/>
                <a:gd name="T7" fmla="*/ 477 h 1816"/>
                <a:gd name="T8" fmla="*/ 0 w 3897"/>
                <a:gd name="T9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7" h="1816">
                  <a:moveTo>
                    <a:pt x="0" y="0"/>
                  </a:moveTo>
                  <a:lnTo>
                    <a:pt x="3896" y="1541"/>
                  </a:lnTo>
                  <a:lnTo>
                    <a:pt x="3684" y="1815"/>
                  </a:lnTo>
                  <a:lnTo>
                    <a:pt x="135" y="477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4" name="Freeform 6657"/>
            <p:cNvSpPr>
              <a:spLocks noChangeArrowheads="1"/>
            </p:cNvSpPr>
            <p:nvPr/>
          </p:nvSpPr>
          <p:spPr bwMode="auto">
            <a:xfrm>
              <a:off x="9540149" y="3086791"/>
              <a:ext cx="3090575" cy="3346101"/>
            </a:xfrm>
            <a:custGeom>
              <a:avLst/>
              <a:gdLst>
                <a:gd name="T0" fmla="*/ 2359 w 4065"/>
                <a:gd name="T1" fmla="*/ 0 h 4407"/>
                <a:gd name="T2" fmla="*/ 0 w 4065"/>
                <a:gd name="T3" fmla="*/ 2360 h 4407"/>
                <a:gd name="T4" fmla="*/ 5 w 4065"/>
                <a:gd name="T5" fmla="*/ 4406 h 4407"/>
                <a:gd name="T6" fmla="*/ 4064 w 4065"/>
                <a:gd name="T7" fmla="*/ 0 h 4407"/>
                <a:gd name="T8" fmla="*/ 2359 w 4065"/>
                <a:gd name="T9" fmla="*/ 0 h 4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5" h="4407">
                  <a:moveTo>
                    <a:pt x="2359" y="0"/>
                  </a:moveTo>
                  <a:lnTo>
                    <a:pt x="0" y="2360"/>
                  </a:lnTo>
                  <a:lnTo>
                    <a:pt x="5" y="4406"/>
                  </a:lnTo>
                  <a:lnTo>
                    <a:pt x="4064" y="0"/>
                  </a:lnTo>
                  <a:lnTo>
                    <a:pt x="2359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5" name="Freeform 6658"/>
            <p:cNvSpPr>
              <a:spLocks noChangeArrowheads="1"/>
            </p:cNvSpPr>
            <p:nvPr/>
          </p:nvSpPr>
          <p:spPr bwMode="auto">
            <a:xfrm>
              <a:off x="10877159" y="8196652"/>
              <a:ext cx="2989796" cy="1521872"/>
            </a:xfrm>
            <a:custGeom>
              <a:avLst/>
              <a:gdLst>
                <a:gd name="T0" fmla="*/ 249 w 3934"/>
                <a:gd name="T1" fmla="*/ 2007 h 2008"/>
                <a:gd name="T2" fmla="*/ 3630 w 3934"/>
                <a:gd name="T3" fmla="*/ 958 h 2008"/>
                <a:gd name="T4" fmla="*/ 3933 w 3934"/>
                <a:gd name="T5" fmla="*/ 0 h 2008"/>
                <a:gd name="T6" fmla="*/ 0 w 3934"/>
                <a:gd name="T7" fmla="*/ 1776 h 2008"/>
                <a:gd name="T8" fmla="*/ 249 w 3934"/>
                <a:gd name="T9" fmla="*/ 2007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4" h="2008">
                  <a:moveTo>
                    <a:pt x="249" y="2007"/>
                  </a:moveTo>
                  <a:lnTo>
                    <a:pt x="3630" y="958"/>
                  </a:lnTo>
                  <a:lnTo>
                    <a:pt x="3933" y="0"/>
                  </a:lnTo>
                  <a:lnTo>
                    <a:pt x="0" y="1776"/>
                  </a:lnTo>
                  <a:lnTo>
                    <a:pt x="249" y="2007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6" name="Freeform 6659"/>
            <p:cNvSpPr>
              <a:spLocks noChangeArrowheads="1"/>
            </p:cNvSpPr>
            <p:nvPr/>
          </p:nvSpPr>
          <p:spPr bwMode="auto">
            <a:xfrm>
              <a:off x="10877159" y="9516950"/>
              <a:ext cx="2569880" cy="201572"/>
            </a:xfrm>
            <a:custGeom>
              <a:avLst/>
              <a:gdLst>
                <a:gd name="T0" fmla="*/ 0 w 3381"/>
                <a:gd name="T1" fmla="*/ 43 h 275"/>
                <a:gd name="T2" fmla="*/ 3380 w 3381"/>
                <a:gd name="T3" fmla="*/ 0 h 275"/>
                <a:gd name="T4" fmla="*/ 3168 w 3381"/>
                <a:gd name="T5" fmla="*/ 274 h 275"/>
                <a:gd name="T6" fmla="*/ 249 w 3381"/>
                <a:gd name="T7" fmla="*/ 274 h 275"/>
                <a:gd name="T8" fmla="*/ 0 w 3381"/>
                <a:gd name="T9" fmla="*/ 4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1" h="275">
                  <a:moveTo>
                    <a:pt x="0" y="43"/>
                  </a:moveTo>
                  <a:lnTo>
                    <a:pt x="3380" y="0"/>
                  </a:lnTo>
                  <a:lnTo>
                    <a:pt x="3168" y="274"/>
                  </a:lnTo>
                  <a:lnTo>
                    <a:pt x="249" y="274"/>
                  </a:lnTo>
                  <a:lnTo>
                    <a:pt x="0" y="43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508342" y="2184018"/>
            <a:ext cx="3645058" cy="521672"/>
            <a:chOff x="4290917" y="2139326"/>
            <a:chExt cx="3645058" cy="521672"/>
          </a:xfrm>
        </p:grpSpPr>
        <p:grpSp>
          <p:nvGrpSpPr>
            <p:cNvPr id="2" name="그룹 1"/>
            <p:cNvGrpSpPr/>
            <p:nvPr/>
          </p:nvGrpSpPr>
          <p:grpSpPr>
            <a:xfrm>
              <a:off x="4290917" y="2139326"/>
              <a:ext cx="3645058" cy="521672"/>
              <a:chOff x="4290917" y="2139326"/>
              <a:chExt cx="3645058" cy="521672"/>
            </a:xfrm>
          </p:grpSpPr>
          <p:sp>
            <p:nvSpPr>
              <p:cNvPr id="124" name="Freeform 6700"/>
              <p:cNvSpPr>
                <a:spLocks noChangeArrowheads="1"/>
              </p:cNvSpPr>
              <p:nvPr/>
            </p:nvSpPr>
            <p:spPr bwMode="auto">
              <a:xfrm>
                <a:off x="4290917" y="2139326"/>
                <a:ext cx="409944" cy="409864"/>
              </a:xfrm>
              <a:custGeom>
                <a:avLst/>
                <a:gdLst>
                  <a:gd name="T0" fmla="*/ 1083 w 1084"/>
                  <a:gd name="T1" fmla="*/ 540 h 1085"/>
                  <a:gd name="T2" fmla="*/ 1083 w 1084"/>
                  <a:gd name="T3" fmla="*/ 540 h 1085"/>
                  <a:gd name="T4" fmla="*/ 544 w 1084"/>
                  <a:gd name="T5" fmla="*/ 1084 h 1085"/>
                  <a:gd name="T6" fmla="*/ 0 w 1084"/>
                  <a:gd name="T7" fmla="*/ 540 h 1085"/>
                  <a:gd name="T8" fmla="*/ 544 w 1084"/>
                  <a:gd name="T9" fmla="*/ 0 h 1085"/>
                  <a:gd name="T10" fmla="*/ 1083 w 1084"/>
                  <a:gd name="T11" fmla="*/ 540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4" h="1085">
                    <a:moveTo>
                      <a:pt x="1083" y="540"/>
                    </a:moveTo>
                    <a:lnTo>
                      <a:pt x="1083" y="540"/>
                    </a:lnTo>
                    <a:cubicBezTo>
                      <a:pt x="1083" y="838"/>
                      <a:pt x="843" y="1084"/>
                      <a:pt x="544" y="1084"/>
                    </a:cubicBezTo>
                    <a:cubicBezTo>
                      <a:pt x="241" y="1084"/>
                      <a:pt x="0" y="838"/>
                      <a:pt x="0" y="540"/>
                    </a:cubicBezTo>
                    <a:cubicBezTo>
                      <a:pt x="0" y="241"/>
                      <a:pt x="241" y="0"/>
                      <a:pt x="544" y="0"/>
                    </a:cubicBezTo>
                    <a:cubicBezTo>
                      <a:pt x="843" y="0"/>
                      <a:pt x="1083" y="241"/>
                      <a:pt x="1083" y="54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7" name="Freeform 6703"/>
              <p:cNvSpPr>
                <a:spLocks noChangeArrowheads="1"/>
              </p:cNvSpPr>
              <p:nvPr/>
            </p:nvSpPr>
            <p:spPr bwMode="auto">
              <a:xfrm>
                <a:off x="4679463" y="2374071"/>
                <a:ext cx="3256512" cy="286927"/>
              </a:xfrm>
              <a:custGeom>
                <a:avLst/>
                <a:gdLst>
                  <a:gd name="T0" fmla="*/ 3057 w 3058"/>
                  <a:gd name="T1" fmla="*/ 538 h 539"/>
                  <a:gd name="T2" fmla="*/ 895 w 3058"/>
                  <a:gd name="T3" fmla="*/ 538 h 539"/>
                  <a:gd name="T4" fmla="*/ 0 w 3058"/>
                  <a:gd name="T5" fmla="*/ 38 h 539"/>
                  <a:gd name="T6" fmla="*/ 24 w 3058"/>
                  <a:gd name="T7" fmla="*/ 0 h 539"/>
                  <a:gd name="T8" fmla="*/ 910 w 3058"/>
                  <a:gd name="T9" fmla="*/ 495 h 539"/>
                  <a:gd name="T10" fmla="*/ 3057 w 3058"/>
                  <a:gd name="T11" fmla="*/ 495 h 539"/>
                  <a:gd name="T12" fmla="*/ 3057 w 3058"/>
                  <a:gd name="T13" fmla="*/ 53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8" h="539">
                    <a:moveTo>
                      <a:pt x="3057" y="538"/>
                    </a:moveTo>
                    <a:lnTo>
                      <a:pt x="895" y="538"/>
                    </a:lnTo>
                    <a:lnTo>
                      <a:pt x="0" y="38"/>
                    </a:lnTo>
                    <a:lnTo>
                      <a:pt x="24" y="0"/>
                    </a:lnTo>
                    <a:lnTo>
                      <a:pt x="910" y="495"/>
                    </a:lnTo>
                    <a:lnTo>
                      <a:pt x="3057" y="495"/>
                    </a:lnTo>
                    <a:lnTo>
                      <a:pt x="3057" y="53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125" name="Freeform 6701"/>
            <p:cNvSpPr>
              <a:spLocks noChangeArrowheads="1"/>
            </p:cNvSpPr>
            <p:nvPr/>
          </p:nvSpPr>
          <p:spPr bwMode="auto">
            <a:xfrm>
              <a:off x="4374923" y="2241792"/>
              <a:ext cx="110886" cy="186455"/>
            </a:xfrm>
            <a:custGeom>
              <a:avLst/>
              <a:gdLst>
                <a:gd name="T0" fmla="*/ 0 w 300"/>
                <a:gd name="T1" fmla="*/ 251 h 497"/>
                <a:gd name="T2" fmla="*/ 0 w 300"/>
                <a:gd name="T3" fmla="*/ 251 h 497"/>
                <a:gd name="T4" fmla="*/ 34 w 300"/>
                <a:gd name="T5" fmla="*/ 72 h 497"/>
                <a:gd name="T6" fmla="*/ 150 w 300"/>
                <a:gd name="T7" fmla="*/ 0 h 497"/>
                <a:gd name="T8" fmla="*/ 241 w 300"/>
                <a:gd name="T9" fmla="*/ 34 h 497"/>
                <a:gd name="T10" fmla="*/ 285 w 300"/>
                <a:gd name="T11" fmla="*/ 125 h 497"/>
                <a:gd name="T12" fmla="*/ 299 w 300"/>
                <a:gd name="T13" fmla="*/ 251 h 497"/>
                <a:gd name="T14" fmla="*/ 285 w 300"/>
                <a:gd name="T15" fmla="*/ 371 h 497"/>
                <a:gd name="T16" fmla="*/ 241 w 300"/>
                <a:gd name="T17" fmla="*/ 462 h 497"/>
                <a:gd name="T18" fmla="*/ 150 w 300"/>
                <a:gd name="T19" fmla="*/ 496 h 497"/>
                <a:gd name="T20" fmla="*/ 34 w 300"/>
                <a:gd name="T21" fmla="*/ 424 h 497"/>
                <a:gd name="T22" fmla="*/ 0 w 300"/>
                <a:gd name="T23" fmla="*/ 251 h 497"/>
                <a:gd name="T24" fmla="*/ 87 w 300"/>
                <a:gd name="T25" fmla="*/ 251 h 497"/>
                <a:gd name="T26" fmla="*/ 87 w 300"/>
                <a:gd name="T27" fmla="*/ 251 h 497"/>
                <a:gd name="T28" fmla="*/ 92 w 300"/>
                <a:gd name="T29" fmla="*/ 342 h 497"/>
                <a:gd name="T30" fmla="*/ 111 w 300"/>
                <a:gd name="T31" fmla="*/ 405 h 497"/>
                <a:gd name="T32" fmla="*/ 150 w 300"/>
                <a:gd name="T33" fmla="*/ 428 h 497"/>
                <a:gd name="T34" fmla="*/ 202 w 300"/>
                <a:gd name="T35" fmla="*/ 381 h 497"/>
                <a:gd name="T36" fmla="*/ 212 w 300"/>
                <a:gd name="T37" fmla="*/ 251 h 497"/>
                <a:gd name="T38" fmla="*/ 202 w 300"/>
                <a:gd name="T39" fmla="*/ 116 h 497"/>
                <a:gd name="T40" fmla="*/ 150 w 300"/>
                <a:gd name="T41" fmla="*/ 72 h 497"/>
                <a:gd name="T42" fmla="*/ 101 w 300"/>
                <a:gd name="T43" fmla="*/ 116 h 497"/>
                <a:gd name="T44" fmla="*/ 87 w 300"/>
                <a:gd name="T45" fmla="*/ 25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497">
                  <a:moveTo>
                    <a:pt x="0" y="251"/>
                  </a:moveTo>
                  <a:lnTo>
                    <a:pt x="0" y="251"/>
                  </a:lnTo>
                  <a:cubicBezTo>
                    <a:pt x="0" y="178"/>
                    <a:pt x="10" y="120"/>
                    <a:pt x="34" y="72"/>
                  </a:cubicBezTo>
                  <a:cubicBezTo>
                    <a:pt x="58" y="24"/>
                    <a:pt x="96" y="0"/>
                    <a:pt x="150" y="0"/>
                  </a:cubicBezTo>
                  <a:cubicBezTo>
                    <a:pt x="188" y="0"/>
                    <a:pt x="217" y="9"/>
                    <a:pt x="241" y="34"/>
                  </a:cubicBezTo>
                  <a:cubicBezTo>
                    <a:pt x="260" y="58"/>
                    <a:pt x="280" y="92"/>
                    <a:pt x="285" y="125"/>
                  </a:cubicBezTo>
                  <a:cubicBezTo>
                    <a:pt x="294" y="163"/>
                    <a:pt x="299" y="202"/>
                    <a:pt x="299" y="251"/>
                  </a:cubicBezTo>
                  <a:cubicBezTo>
                    <a:pt x="299" y="294"/>
                    <a:pt x="294" y="337"/>
                    <a:pt x="285" y="371"/>
                  </a:cubicBezTo>
                  <a:cubicBezTo>
                    <a:pt x="280" y="409"/>
                    <a:pt x="260" y="438"/>
                    <a:pt x="241" y="462"/>
                  </a:cubicBezTo>
                  <a:cubicBezTo>
                    <a:pt x="217" y="486"/>
                    <a:pt x="188" y="496"/>
                    <a:pt x="150" y="496"/>
                  </a:cubicBezTo>
                  <a:cubicBezTo>
                    <a:pt x="96" y="496"/>
                    <a:pt x="58" y="472"/>
                    <a:pt x="34" y="424"/>
                  </a:cubicBezTo>
                  <a:cubicBezTo>
                    <a:pt x="10" y="376"/>
                    <a:pt x="0" y="317"/>
                    <a:pt x="0" y="251"/>
                  </a:cubicBezTo>
                  <a:close/>
                  <a:moveTo>
                    <a:pt x="87" y="251"/>
                  </a:moveTo>
                  <a:lnTo>
                    <a:pt x="87" y="251"/>
                  </a:lnTo>
                  <a:cubicBezTo>
                    <a:pt x="87" y="289"/>
                    <a:pt x="87" y="317"/>
                    <a:pt x="92" y="342"/>
                  </a:cubicBezTo>
                  <a:cubicBezTo>
                    <a:pt x="92" y="366"/>
                    <a:pt x="101" y="390"/>
                    <a:pt x="111" y="405"/>
                  </a:cubicBezTo>
                  <a:cubicBezTo>
                    <a:pt x="121" y="419"/>
                    <a:pt x="131" y="428"/>
                    <a:pt x="150" y="428"/>
                  </a:cubicBezTo>
                  <a:cubicBezTo>
                    <a:pt x="174" y="428"/>
                    <a:pt x="193" y="409"/>
                    <a:pt x="202" y="381"/>
                  </a:cubicBezTo>
                  <a:cubicBezTo>
                    <a:pt x="207" y="351"/>
                    <a:pt x="212" y="308"/>
                    <a:pt x="212" y="251"/>
                  </a:cubicBezTo>
                  <a:cubicBezTo>
                    <a:pt x="212" y="188"/>
                    <a:pt x="207" y="144"/>
                    <a:pt x="202" y="116"/>
                  </a:cubicBezTo>
                  <a:cubicBezTo>
                    <a:pt x="193" y="87"/>
                    <a:pt x="174" y="72"/>
                    <a:pt x="150" y="72"/>
                  </a:cubicBezTo>
                  <a:cubicBezTo>
                    <a:pt x="126" y="72"/>
                    <a:pt x="106" y="87"/>
                    <a:pt x="101" y="116"/>
                  </a:cubicBezTo>
                  <a:cubicBezTo>
                    <a:pt x="92" y="149"/>
                    <a:pt x="87" y="193"/>
                    <a:pt x="8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+mj-lt"/>
                <a:cs typeface="Source Sans Pro"/>
              </a:endParaRPr>
            </a:p>
          </p:txBody>
        </p:sp>
        <p:sp>
          <p:nvSpPr>
            <p:cNvPr id="126" name="Freeform 6702"/>
            <p:cNvSpPr>
              <a:spLocks noChangeArrowheads="1"/>
            </p:cNvSpPr>
            <p:nvPr/>
          </p:nvSpPr>
          <p:spPr bwMode="auto">
            <a:xfrm>
              <a:off x="4522771" y="2245152"/>
              <a:ext cx="85685" cy="178056"/>
            </a:xfrm>
            <a:custGeom>
              <a:avLst/>
              <a:gdLst>
                <a:gd name="T0" fmla="*/ 29 w 233"/>
                <a:gd name="T1" fmla="*/ 477 h 478"/>
                <a:gd name="T2" fmla="*/ 29 w 233"/>
                <a:gd name="T3" fmla="*/ 477 h 478"/>
                <a:gd name="T4" fmla="*/ 29 w 233"/>
                <a:gd name="T5" fmla="*/ 410 h 478"/>
                <a:gd name="T6" fmla="*/ 92 w 233"/>
                <a:gd name="T7" fmla="*/ 410 h 478"/>
                <a:gd name="T8" fmla="*/ 92 w 233"/>
                <a:gd name="T9" fmla="*/ 88 h 478"/>
                <a:gd name="T10" fmla="*/ 54 w 233"/>
                <a:gd name="T11" fmla="*/ 121 h 478"/>
                <a:gd name="T12" fmla="*/ 0 w 233"/>
                <a:gd name="T13" fmla="*/ 164 h 478"/>
                <a:gd name="T14" fmla="*/ 0 w 233"/>
                <a:gd name="T15" fmla="*/ 78 h 478"/>
                <a:gd name="T16" fmla="*/ 87 w 233"/>
                <a:gd name="T17" fmla="*/ 0 h 478"/>
                <a:gd name="T18" fmla="*/ 169 w 233"/>
                <a:gd name="T19" fmla="*/ 0 h 478"/>
                <a:gd name="T20" fmla="*/ 169 w 233"/>
                <a:gd name="T21" fmla="*/ 410 h 478"/>
                <a:gd name="T22" fmla="*/ 232 w 233"/>
                <a:gd name="T23" fmla="*/ 410 h 478"/>
                <a:gd name="T24" fmla="*/ 232 w 233"/>
                <a:gd name="T25" fmla="*/ 477 h 478"/>
                <a:gd name="T26" fmla="*/ 29 w 233"/>
                <a:gd name="T27" fmla="*/ 47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478">
                  <a:moveTo>
                    <a:pt x="29" y="477"/>
                  </a:moveTo>
                  <a:lnTo>
                    <a:pt x="29" y="477"/>
                  </a:lnTo>
                  <a:cubicBezTo>
                    <a:pt x="29" y="410"/>
                    <a:pt x="29" y="410"/>
                    <a:pt x="29" y="410"/>
                  </a:cubicBezTo>
                  <a:cubicBezTo>
                    <a:pt x="92" y="410"/>
                    <a:pt x="92" y="410"/>
                    <a:pt x="92" y="410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3" y="97"/>
                    <a:pt x="68" y="111"/>
                    <a:pt x="54" y="121"/>
                  </a:cubicBezTo>
                  <a:cubicBezTo>
                    <a:pt x="39" y="135"/>
                    <a:pt x="20" y="150"/>
                    <a:pt x="0" y="16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" y="68"/>
                    <a:pt x="44" y="44"/>
                    <a:pt x="87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410"/>
                    <a:pt x="169" y="410"/>
                    <a:pt x="169" y="410"/>
                  </a:cubicBezTo>
                  <a:cubicBezTo>
                    <a:pt x="232" y="410"/>
                    <a:pt x="232" y="410"/>
                    <a:pt x="232" y="410"/>
                  </a:cubicBezTo>
                  <a:cubicBezTo>
                    <a:pt x="232" y="477"/>
                    <a:pt x="232" y="477"/>
                    <a:pt x="232" y="477"/>
                  </a:cubicBezTo>
                  <a:lnTo>
                    <a:pt x="29" y="4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+mj-lt"/>
                <a:cs typeface="Source Sans Pro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5644319" y="2255346"/>
            <a:ext cx="318064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b="1" dirty="0" smtClean="0">
                <a:latin typeface="Source Sans Pro"/>
              </a:rPr>
              <a:t>독특한 형식의 게임 컨트롤러</a:t>
            </a:r>
            <a:endParaRPr lang="id-ID" b="1" dirty="0">
              <a:latin typeface="Source Sans Pro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824968" y="2817861"/>
            <a:ext cx="4258832" cy="65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이전에 없던 독특한 형식의 게임 컨트롤러를 개발하는 것이 목표이다</a:t>
            </a:r>
            <a:r>
              <a:rPr lang="en-US" altLang="ko-KR" sz="1600" dirty="0" smtClean="0">
                <a:latin typeface="Calibri Light"/>
                <a:cs typeface="Calibri Light"/>
              </a:rPr>
              <a:t>.</a:t>
            </a:r>
            <a:endParaRPr lang="en-US" sz="1600" dirty="0">
              <a:latin typeface="Calibri Light"/>
              <a:cs typeface="Calibri Light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08342" y="4146263"/>
            <a:ext cx="3645058" cy="521672"/>
            <a:chOff x="4290917" y="2139326"/>
            <a:chExt cx="3645058" cy="521672"/>
          </a:xfrm>
        </p:grpSpPr>
        <p:grpSp>
          <p:nvGrpSpPr>
            <p:cNvPr id="58" name="그룹 57"/>
            <p:cNvGrpSpPr/>
            <p:nvPr/>
          </p:nvGrpSpPr>
          <p:grpSpPr>
            <a:xfrm>
              <a:off x="4290917" y="2139326"/>
              <a:ext cx="3645058" cy="521672"/>
              <a:chOff x="4290917" y="2139326"/>
              <a:chExt cx="3645058" cy="521672"/>
            </a:xfrm>
          </p:grpSpPr>
          <p:sp>
            <p:nvSpPr>
              <p:cNvPr id="61" name="Freeform 6700"/>
              <p:cNvSpPr>
                <a:spLocks noChangeArrowheads="1"/>
              </p:cNvSpPr>
              <p:nvPr/>
            </p:nvSpPr>
            <p:spPr bwMode="auto">
              <a:xfrm>
                <a:off x="4290917" y="2139326"/>
                <a:ext cx="409944" cy="409864"/>
              </a:xfrm>
              <a:custGeom>
                <a:avLst/>
                <a:gdLst>
                  <a:gd name="T0" fmla="*/ 1083 w 1084"/>
                  <a:gd name="T1" fmla="*/ 540 h 1085"/>
                  <a:gd name="T2" fmla="*/ 1083 w 1084"/>
                  <a:gd name="T3" fmla="*/ 540 h 1085"/>
                  <a:gd name="T4" fmla="*/ 544 w 1084"/>
                  <a:gd name="T5" fmla="*/ 1084 h 1085"/>
                  <a:gd name="T6" fmla="*/ 0 w 1084"/>
                  <a:gd name="T7" fmla="*/ 540 h 1085"/>
                  <a:gd name="T8" fmla="*/ 544 w 1084"/>
                  <a:gd name="T9" fmla="*/ 0 h 1085"/>
                  <a:gd name="T10" fmla="*/ 1083 w 1084"/>
                  <a:gd name="T11" fmla="*/ 540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4" h="1085">
                    <a:moveTo>
                      <a:pt x="1083" y="540"/>
                    </a:moveTo>
                    <a:lnTo>
                      <a:pt x="1083" y="540"/>
                    </a:lnTo>
                    <a:cubicBezTo>
                      <a:pt x="1083" y="838"/>
                      <a:pt x="843" y="1084"/>
                      <a:pt x="544" y="1084"/>
                    </a:cubicBezTo>
                    <a:cubicBezTo>
                      <a:pt x="241" y="1084"/>
                      <a:pt x="0" y="838"/>
                      <a:pt x="0" y="540"/>
                    </a:cubicBezTo>
                    <a:cubicBezTo>
                      <a:pt x="0" y="241"/>
                      <a:pt x="241" y="0"/>
                      <a:pt x="544" y="0"/>
                    </a:cubicBezTo>
                    <a:cubicBezTo>
                      <a:pt x="843" y="0"/>
                      <a:pt x="1083" y="241"/>
                      <a:pt x="1083" y="54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Freeform 6703"/>
              <p:cNvSpPr>
                <a:spLocks noChangeArrowheads="1"/>
              </p:cNvSpPr>
              <p:nvPr/>
            </p:nvSpPr>
            <p:spPr bwMode="auto">
              <a:xfrm>
                <a:off x="4679463" y="2374071"/>
                <a:ext cx="3256512" cy="286927"/>
              </a:xfrm>
              <a:custGeom>
                <a:avLst/>
                <a:gdLst>
                  <a:gd name="T0" fmla="*/ 3057 w 3058"/>
                  <a:gd name="T1" fmla="*/ 538 h 539"/>
                  <a:gd name="T2" fmla="*/ 895 w 3058"/>
                  <a:gd name="T3" fmla="*/ 538 h 539"/>
                  <a:gd name="T4" fmla="*/ 0 w 3058"/>
                  <a:gd name="T5" fmla="*/ 38 h 539"/>
                  <a:gd name="T6" fmla="*/ 24 w 3058"/>
                  <a:gd name="T7" fmla="*/ 0 h 539"/>
                  <a:gd name="T8" fmla="*/ 910 w 3058"/>
                  <a:gd name="T9" fmla="*/ 495 h 539"/>
                  <a:gd name="T10" fmla="*/ 3057 w 3058"/>
                  <a:gd name="T11" fmla="*/ 495 h 539"/>
                  <a:gd name="T12" fmla="*/ 3057 w 3058"/>
                  <a:gd name="T13" fmla="*/ 53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8" h="539">
                    <a:moveTo>
                      <a:pt x="3057" y="538"/>
                    </a:moveTo>
                    <a:lnTo>
                      <a:pt x="895" y="538"/>
                    </a:lnTo>
                    <a:lnTo>
                      <a:pt x="0" y="38"/>
                    </a:lnTo>
                    <a:lnTo>
                      <a:pt x="24" y="0"/>
                    </a:lnTo>
                    <a:lnTo>
                      <a:pt x="910" y="495"/>
                    </a:lnTo>
                    <a:lnTo>
                      <a:pt x="3057" y="495"/>
                    </a:lnTo>
                    <a:lnTo>
                      <a:pt x="3057" y="538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59" name="Freeform 6701"/>
            <p:cNvSpPr>
              <a:spLocks noChangeArrowheads="1"/>
            </p:cNvSpPr>
            <p:nvPr/>
          </p:nvSpPr>
          <p:spPr bwMode="auto">
            <a:xfrm>
              <a:off x="4374923" y="2241792"/>
              <a:ext cx="110886" cy="186455"/>
            </a:xfrm>
            <a:custGeom>
              <a:avLst/>
              <a:gdLst>
                <a:gd name="T0" fmla="*/ 0 w 300"/>
                <a:gd name="T1" fmla="*/ 251 h 497"/>
                <a:gd name="T2" fmla="*/ 0 w 300"/>
                <a:gd name="T3" fmla="*/ 251 h 497"/>
                <a:gd name="T4" fmla="*/ 34 w 300"/>
                <a:gd name="T5" fmla="*/ 72 h 497"/>
                <a:gd name="T6" fmla="*/ 150 w 300"/>
                <a:gd name="T7" fmla="*/ 0 h 497"/>
                <a:gd name="T8" fmla="*/ 241 w 300"/>
                <a:gd name="T9" fmla="*/ 34 h 497"/>
                <a:gd name="T10" fmla="*/ 285 w 300"/>
                <a:gd name="T11" fmla="*/ 125 h 497"/>
                <a:gd name="T12" fmla="*/ 299 w 300"/>
                <a:gd name="T13" fmla="*/ 251 h 497"/>
                <a:gd name="T14" fmla="*/ 285 w 300"/>
                <a:gd name="T15" fmla="*/ 371 h 497"/>
                <a:gd name="T16" fmla="*/ 241 w 300"/>
                <a:gd name="T17" fmla="*/ 462 h 497"/>
                <a:gd name="T18" fmla="*/ 150 w 300"/>
                <a:gd name="T19" fmla="*/ 496 h 497"/>
                <a:gd name="T20" fmla="*/ 34 w 300"/>
                <a:gd name="T21" fmla="*/ 424 h 497"/>
                <a:gd name="T22" fmla="*/ 0 w 300"/>
                <a:gd name="T23" fmla="*/ 251 h 497"/>
                <a:gd name="T24" fmla="*/ 87 w 300"/>
                <a:gd name="T25" fmla="*/ 251 h 497"/>
                <a:gd name="T26" fmla="*/ 87 w 300"/>
                <a:gd name="T27" fmla="*/ 251 h 497"/>
                <a:gd name="T28" fmla="*/ 92 w 300"/>
                <a:gd name="T29" fmla="*/ 342 h 497"/>
                <a:gd name="T30" fmla="*/ 111 w 300"/>
                <a:gd name="T31" fmla="*/ 405 h 497"/>
                <a:gd name="T32" fmla="*/ 150 w 300"/>
                <a:gd name="T33" fmla="*/ 428 h 497"/>
                <a:gd name="T34" fmla="*/ 202 w 300"/>
                <a:gd name="T35" fmla="*/ 381 h 497"/>
                <a:gd name="T36" fmla="*/ 212 w 300"/>
                <a:gd name="T37" fmla="*/ 251 h 497"/>
                <a:gd name="T38" fmla="*/ 202 w 300"/>
                <a:gd name="T39" fmla="*/ 116 h 497"/>
                <a:gd name="T40" fmla="*/ 150 w 300"/>
                <a:gd name="T41" fmla="*/ 72 h 497"/>
                <a:gd name="T42" fmla="*/ 101 w 300"/>
                <a:gd name="T43" fmla="*/ 116 h 497"/>
                <a:gd name="T44" fmla="*/ 87 w 300"/>
                <a:gd name="T45" fmla="*/ 25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497">
                  <a:moveTo>
                    <a:pt x="0" y="251"/>
                  </a:moveTo>
                  <a:lnTo>
                    <a:pt x="0" y="251"/>
                  </a:lnTo>
                  <a:cubicBezTo>
                    <a:pt x="0" y="178"/>
                    <a:pt x="10" y="120"/>
                    <a:pt x="34" y="72"/>
                  </a:cubicBezTo>
                  <a:cubicBezTo>
                    <a:pt x="58" y="24"/>
                    <a:pt x="96" y="0"/>
                    <a:pt x="150" y="0"/>
                  </a:cubicBezTo>
                  <a:cubicBezTo>
                    <a:pt x="188" y="0"/>
                    <a:pt x="217" y="9"/>
                    <a:pt x="241" y="34"/>
                  </a:cubicBezTo>
                  <a:cubicBezTo>
                    <a:pt x="260" y="58"/>
                    <a:pt x="280" y="92"/>
                    <a:pt x="285" y="125"/>
                  </a:cubicBezTo>
                  <a:cubicBezTo>
                    <a:pt x="294" y="163"/>
                    <a:pt x="299" y="202"/>
                    <a:pt x="299" y="251"/>
                  </a:cubicBezTo>
                  <a:cubicBezTo>
                    <a:pt x="299" y="294"/>
                    <a:pt x="294" y="337"/>
                    <a:pt x="285" y="371"/>
                  </a:cubicBezTo>
                  <a:cubicBezTo>
                    <a:pt x="280" y="409"/>
                    <a:pt x="260" y="438"/>
                    <a:pt x="241" y="462"/>
                  </a:cubicBezTo>
                  <a:cubicBezTo>
                    <a:pt x="217" y="486"/>
                    <a:pt x="188" y="496"/>
                    <a:pt x="150" y="496"/>
                  </a:cubicBezTo>
                  <a:cubicBezTo>
                    <a:pt x="96" y="496"/>
                    <a:pt x="58" y="472"/>
                    <a:pt x="34" y="424"/>
                  </a:cubicBezTo>
                  <a:cubicBezTo>
                    <a:pt x="10" y="376"/>
                    <a:pt x="0" y="317"/>
                    <a:pt x="0" y="251"/>
                  </a:cubicBezTo>
                  <a:close/>
                  <a:moveTo>
                    <a:pt x="87" y="251"/>
                  </a:moveTo>
                  <a:lnTo>
                    <a:pt x="87" y="251"/>
                  </a:lnTo>
                  <a:cubicBezTo>
                    <a:pt x="87" y="289"/>
                    <a:pt x="87" y="317"/>
                    <a:pt x="92" y="342"/>
                  </a:cubicBezTo>
                  <a:cubicBezTo>
                    <a:pt x="92" y="366"/>
                    <a:pt x="101" y="390"/>
                    <a:pt x="111" y="405"/>
                  </a:cubicBezTo>
                  <a:cubicBezTo>
                    <a:pt x="121" y="419"/>
                    <a:pt x="131" y="428"/>
                    <a:pt x="150" y="428"/>
                  </a:cubicBezTo>
                  <a:cubicBezTo>
                    <a:pt x="174" y="428"/>
                    <a:pt x="193" y="409"/>
                    <a:pt x="202" y="381"/>
                  </a:cubicBezTo>
                  <a:cubicBezTo>
                    <a:pt x="207" y="351"/>
                    <a:pt x="212" y="308"/>
                    <a:pt x="212" y="251"/>
                  </a:cubicBezTo>
                  <a:cubicBezTo>
                    <a:pt x="212" y="188"/>
                    <a:pt x="207" y="144"/>
                    <a:pt x="202" y="116"/>
                  </a:cubicBezTo>
                  <a:cubicBezTo>
                    <a:pt x="193" y="87"/>
                    <a:pt x="174" y="72"/>
                    <a:pt x="150" y="72"/>
                  </a:cubicBezTo>
                  <a:cubicBezTo>
                    <a:pt x="126" y="72"/>
                    <a:pt x="106" y="87"/>
                    <a:pt x="101" y="116"/>
                  </a:cubicBezTo>
                  <a:cubicBezTo>
                    <a:pt x="92" y="149"/>
                    <a:pt x="87" y="193"/>
                    <a:pt x="8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+mj-lt"/>
                <a:cs typeface="Source Sans Pro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644319" y="4217591"/>
            <a:ext cx="310530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b="1" dirty="0" smtClean="0">
                <a:latin typeface="Source Sans Pro"/>
              </a:rPr>
              <a:t>개발한 컨트롤러의 맞춤게임</a:t>
            </a:r>
            <a:endParaRPr lang="id-ID" b="1" dirty="0">
              <a:latin typeface="Source Sans Pr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24968" y="4780106"/>
            <a:ext cx="4258832" cy="65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컨트롤러의 특징을 이용한 맞춤형 게임을 </a:t>
            </a:r>
            <a:endParaRPr lang="en-US" altLang="ko-KR" sz="16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개발하는 것이 목표이다</a:t>
            </a:r>
            <a:r>
              <a:rPr lang="en-US" altLang="ko-KR" sz="1600" dirty="0" smtClean="0">
                <a:latin typeface="Calibri Light"/>
                <a:cs typeface="Calibri Light"/>
              </a:rPr>
              <a:t>.</a:t>
            </a:r>
            <a:endParaRPr lang="en-US" sz="1600" dirty="0">
              <a:latin typeface="Calibri Light"/>
              <a:cs typeface="Calibri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85708" y="153127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  <a:latin typeface="+mj-ea"/>
                <a:ea typeface="+mj-ea"/>
                <a:cs typeface="Source Sans Pro"/>
              </a:rPr>
              <a:t>Business Object</a:t>
            </a:r>
            <a:endParaRPr lang="ko-KR" altLang="en-US" sz="4000" b="1" dirty="0">
              <a:solidFill>
                <a:srgbClr val="726F6F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0242" y="750494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67" name="Freeform 6746"/>
          <p:cNvSpPr>
            <a:spLocks noChangeArrowheads="1"/>
          </p:cNvSpPr>
          <p:nvPr/>
        </p:nvSpPr>
        <p:spPr bwMode="auto">
          <a:xfrm>
            <a:off x="4731958" y="4254437"/>
            <a:ext cx="107498" cy="181415"/>
          </a:xfrm>
          <a:custGeom>
            <a:avLst/>
            <a:gdLst>
              <a:gd name="T0" fmla="*/ 0 w 290"/>
              <a:gd name="T1" fmla="*/ 486 h 487"/>
              <a:gd name="T2" fmla="*/ 0 w 290"/>
              <a:gd name="T3" fmla="*/ 486 h 487"/>
              <a:gd name="T4" fmla="*/ 0 w 290"/>
              <a:gd name="T5" fmla="*/ 395 h 487"/>
              <a:gd name="T6" fmla="*/ 53 w 290"/>
              <a:gd name="T7" fmla="*/ 337 h 487"/>
              <a:gd name="T8" fmla="*/ 110 w 290"/>
              <a:gd name="T9" fmla="*/ 279 h 487"/>
              <a:gd name="T10" fmla="*/ 178 w 290"/>
              <a:gd name="T11" fmla="*/ 198 h 487"/>
              <a:gd name="T12" fmla="*/ 197 w 290"/>
              <a:gd name="T13" fmla="*/ 130 h 487"/>
              <a:gd name="T14" fmla="*/ 183 w 290"/>
              <a:gd name="T15" fmla="*/ 86 h 487"/>
              <a:gd name="T16" fmla="*/ 144 w 290"/>
              <a:gd name="T17" fmla="*/ 72 h 487"/>
              <a:gd name="T18" fmla="*/ 106 w 290"/>
              <a:gd name="T19" fmla="*/ 91 h 487"/>
              <a:gd name="T20" fmla="*/ 91 w 290"/>
              <a:gd name="T21" fmla="*/ 120 h 487"/>
              <a:gd name="T22" fmla="*/ 91 w 290"/>
              <a:gd name="T23" fmla="*/ 154 h 487"/>
              <a:gd name="T24" fmla="*/ 5 w 290"/>
              <a:gd name="T25" fmla="*/ 154 h 487"/>
              <a:gd name="T26" fmla="*/ 14 w 290"/>
              <a:gd name="T27" fmla="*/ 82 h 487"/>
              <a:gd name="T28" fmla="*/ 43 w 290"/>
              <a:gd name="T29" fmla="*/ 34 h 487"/>
              <a:gd name="T30" fmla="*/ 154 w 290"/>
              <a:gd name="T31" fmla="*/ 0 h 487"/>
              <a:gd name="T32" fmla="*/ 245 w 290"/>
              <a:gd name="T33" fmla="*/ 39 h 487"/>
              <a:gd name="T34" fmla="*/ 284 w 290"/>
              <a:gd name="T35" fmla="*/ 145 h 487"/>
              <a:gd name="T36" fmla="*/ 260 w 290"/>
              <a:gd name="T37" fmla="*/ 217 h 487"/>
              <a:gd name="T38" fmla="*/ 211 w 290"/>
              <a:gd name="T39" fmla="*/ 289 h 487"/>
              <a:gd name="T40" fmla="*/ 139 w 290"/>
              <a:gd name="T41" fmla="*/ 366 h 487"/>
              <a:gd name="T42" fmla="*/ 106 w 290"/>
              <a:gd name="T43" fmla="*/ 400 h 487"/>
              <a:gd name="T44" fmla="*/ 91 w 290"/>
              <a:gd name="T45" fmla="*/ 419 h 487"/>
              <a:gd name="T46" fmla="*/ 216 w 290"/>
              <a:gd name="T47" fmla="*/ 419 h 487"/>
              <a:gd name="T48" fmla="*/ 216 w 290"/>
              <a:gd name="T49" fmla="*/ 356 h 487"/>
              <a:gd name="T50" fmla="*/ 289 w 290"/>
              <a:gd name="T51" fmla="*/ 356 h 487"/>
              <a:gd name="T52" fmla="*/ 289 w 290"/>
              <a:gd name="T53" fmla="*/ 486 h 487"/>
              <a:gd name="T54" fmla="*/ 0 w 290"/>
              <a:gd name="T55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0" h="487">
                <a:moveTo>
                  <a:pt x="0" y="486"/>
                </a:moveTo>
                <a:lnTo>
                  <a:pt x="0" y="486"/>
                </a:lnTo>
                <a:cubicBezTo>
                  <a:pt x="0" y="395"/>
                  <a:pt x="0" y="395"/>
                  <a:pt x="0" y="395"/>
                </a:cubicBezTo>
                <a:cubicBezTo>
                  <a:pt x="53" y="337"/>
                  <a:pt x="53" y="337"/>
                  <a:pt x="53" y="337"/>
                </a:cubicBezTo>
                <a:cubicBezTo>
                  <a:pt x="76" y="318"/>
                  <a:pt x="96" y="299"/>
                  <a:pt x="110" y="279"/>
                </a:cubicBezTo>
                <a:cubicBezTo>
                  <a:pt x="139" y="250"/>
                  <a:pt x="159" y="221"/>
                  <a:pt x="178" y="198"/>
                </a:cubicBezTo>
                <a:cubicBezTo>
                  <a:pt x="192" y="173"/>
                  <a:pt x="197" y="154"/>
                  <a:pt x="197" y="130"/>
                </a:cubicBezTo>
                <a:cubicBezTo>
                  <a:pt x="197" y="111"/>
                  <a:pt x="192" y="96"/>
                  <a:pt x="183" y="86"/>
                </a:cubicBezTo>
                <a:cubicBezTo>
                  <a:pt x="173" y="77"/>
                  <a:pt x="164" y="72"/>
                  <a:pt x="144" y="72"/>
                </a:cubicBezTo>
                <a:cubicBezTo>
                  <a:pt x="125" y="72"/>
                  <a:pt x="110" y="77"/>
                  <a:pt x="106" y="91"/>
                </a:cubicBezTo>
                <a:cubicBezTo>
                  <a:pt x="101" y="101"/>
                  <a:pt x="96" y="111"/>
                  <a:pt x="91" y="120"/>
                </a:cubicBezTo>
                <a:cubicBezTo>
                  <a:pt x="91" y="130"/>
                  <a:pt x="91" y="145"/>
                  <a:pt x="91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5" y="125"/>
                  <a:pt x="5" y="101"/>
                  <a:pt x="14" y="82"/>
                </a:cubicBezTo>
                <a:cubicBezTo>
                  <a:pt x="19" y="63"/>
                  <a:pt x="33" y="48"/>
                  <a:pt x="43" y="34"/>
                </a:cubicBezTo>
                <a:cubicBezTo>
                  <a:pt x="72" y="15"/>
                  <a:pt x="106" y="0"/>
                  <a:pt x="154" y="0"/>
                </a:cubicBezTo>
                <a:cubicBezTo>
                  <a:pt x="192" y="0"/>
                  <a:pt x="226" y="15"/>
                  <a:pt x="245" y="39"/>
                </a:cubicBezTo>
                <a:cubicBezTo>
                  <a:pt x="269" y="63"/>
                  <a:pt x="284" y="96"/>
                  <a:pt x="284" y="145"/>
                </a:cubicBezTo>
                <a:cubicBezTo>
                  <a:pt x="284" y="169"/>
                  <a:pt x="274" y="193"/>
                  <a:pt x="260" y="217"/>
                </a:cubicBezTo>
                <a:cubicBezTo>
                  <a:pt x="245" y="245"/>
                  <a:pt x="231" y="270"/>
                  <a:pt x="211" y="289"/>
                </a:cubicBezTo>
                <a:cubicBezTo>
                  <a:pt x="192" y="313"/>
                  <a:pt x="168" y="337"/>
                  <a:pt x="139" y="366"/>
                </a:cubicBezTo>
                <a:cubicBezTo>
                  <a:pt x="125" y="380"/>
                  <a:pt x="115" y="390"/>
                  <a:pt x="106" y="400"/>
                </a:cubicBezTo>
                <a:cubicBezTo>
                  <a:pt x="101" y="404"/>
                  <a:pt x="96" y="414"/>
                  <a:pt x="91" y="419"/>
                </a:cubicBezTo>
                <a:cubicBezTo>
                  <a:pt x="216" y="419"/>
                  <a:pt x="216" y="419"/>
                  <a:pt x="216" y="419"/>
                </a:cubicBezTo>
                <a:cubicBezTo>
                  <a:pt x="216" y="356"/>
                  <a:pt x="216" y="356"/>
                  <a:pt x="216" y="356"/>
                </a:cubicBezTo>
                <a:cubicBezTo>
                  <a:pt x="289" y="356"/>
                  <a:pt x="289" y="356"/>
                  <a:pt x="289" y="356"/>
                </a:cubicBezTo>
                <a:cubicBezTo>
                  <a:pt x="289" y="486"/>
                  <a:pt x="289" y="486"/>
                  <a:pt x="289" y="486"/>
                </a:cubicBezTo>
                <a:lnTo>
                  <a:pt x="0" y="4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  <a:cs typeface="Source Sans Pro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Project Requirements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30" name="Group 88"/>
          <p:cNvGrpSpPr/>
          <p:nvPr/>
        </p:nvGrpSpPr>
        <p:grpSpPr>
          <a:xfrm flipH="1">
            <a:off x="2867754" y="1691013"/>
            <a:ext cx="3021738" cy="3858017"/>
            <a:chOff x="6947208" y="1302660"/>
            <a:chExt cx="9401901" cy="11745092"/>
          </a:xfrm>
          <a:solidFill>
            <a:schemeClr val="bg1">
              <a:lumMod val="65000"/>
            </a:schemeClr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03146" y="1559804"/>
            <a:ext cx="6695939" cy="4172101"/>
            <a:chOff x="4638747" y="1732802"/>
            <a:chExt cx="6695939" cy="4172101"/>
          </a:xfrm>
        </p:grpSpPr>
        <p:grpSp>
          <p:nvGrpSpPr>
            <p:cNvPr id="40" name="Group 131"/>
            <p:cNvGrpSpPr/>
            <p:nvPr/>
          </p:nvGrpSpPr>
          <p:grpSpPr>
            <a:xfrm>
              <a:off x="4811719" y="1732802"/>
              <a:ext cx="6522967" cy="4172101"/>
              <a:chOff x="1050273" y="1165800"/>
              <a:chExt cx="4125033" cy="2441632"/>
            </a:xfrm>
          </p:grpSpPr>
          <p:sp>
            <p:nvSpPr>
              <p:cNvPr id="41" name="Title 20"/>
              <p:cNvSpPr txBox="1">
                <a:spLocks/>
              </p:cNvSpPr>
              <p:nvPr/>
            </p:nvSpPr>
            <p:spPr>
              <a:xfrm>
                <a:off x="1050273" y="1165800"/>
                <a:ext cx="1926096" cy="162109"/>
              </a:xfrm>
              <a:prstGeom prst="rect">
                <a:avLst/>
              </a:prstGeom>
            </p:spPr>
            <p:txBody>
              <a:bodyPr vert="horz" wrap="square" lIns="91440" tIns="0" rIns="9144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/>
                <a:r>
                  <a:rPr lang="ko-KR" altLang="en-US" sz="1800" b="1" dirty="0" smtClean="0">
                    <a:solidFill>
                      <a:schemeClr val="tx1"/>
                    </a:solidFill>
                    <a:latin typeface="Source Sans Pro"/>
                    <a:cs typeface="Source Sans Pro"/>
                  </a:rPr>
                  <a:t>기능적 요구사항</a:t>
                </a:r>
                <a:endParaRPr lang="en-US" sz="1800" b="1" dirty="0">
                  <a:solidFill>
                    <a:schemeClr val="tx1"/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42" name="Title 20"/>
              <p:cNvSpPr txBox="1">
                <a:spLocks/>
              </p:cNvSpPr>
              <p:nvPr/>
            </p:nvSpPr>
            <p:spPr>
              <a:xfrm>
                <a:off x="1102373" y="1365196"/>
                <a:ext cx="4072933" cy="9672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•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컨트롤러 요구사항 </a:t>
                </a:r>
                <a:endParaRPr lang="en-US" altLang="ko-KR" sz="1100" b="1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컨트롤러 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	   1.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진동감지기능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두들기기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회전각감지기능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돌리기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	   3.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버튼입력감지기능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누르기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4.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가속도감지기능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흔들기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5.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통신기능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</p:txBody>
          </p:sp>
          <p:sp>
            <p:nvSpPr>
              <p:cNvPr id="53" name="Title 20"/>
              <p:cNvSpPr txBox="1">
                <a:spLocks/>
              </p:cNvSpPr>
              <p:nvPr/>
            </p:nvSpPr>
            <p:spPr>
              <a:xfrm>
                <a:off x="1102373" y="2382616"/>
                <a:ext cx="4072933" cy="122481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•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 소프트웨어 요구사항 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게임 제공 서비스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1. 3D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화면출력 서비스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랭킹 서비스</a:t>
                </a:r>
                <a:endParaRPr lang="en-US" altLang="ko-KR" sz="1100" dirty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캐릭터 기능</a:t>
                </a:r>
                <a:endParaRPr lang="en-US" altLang="ko-KR" sz="1100" dirty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1.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방향전환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점프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3.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함정탈출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4.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부스터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</p:txBody>
          </p:sp>
        </p:grpSp>
        <p:sp>
          <p:nvSpPr>
            <p:cNvPr id="55" name="Oval 134"/>
            <p:cNvSpPr/>
            <p:nvPr/>
          </p:nvSpPr>
          <p:spPr>
            <a:xfrm>
              <a:off x="4638747" y="1784790"/>
              <a:ext cx="172982" cy="1730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6" name="Oval 134"/>
            <p:cNvSpPr/>
            <p:nvPr/>
          </p:nvSpPr>
          <p:spPr>
            <a:xfrm>
              <a:off x="4962911" y="3934980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7" name="Oval 134"/>
            <p:cNvSpPr/>
            <p:nvPr/>
          </p:nvSpPr>
          <p:spPr>
            <a:xfrm>
              <a:off x="4968254" y="2194678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9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12424" y="1227325"/>
            <a:ext cx="7567152" cy="4825355"/>
            <a:chOff x="1809761" y="1301881"/>
            <a:chExt cx="7567152" cy="4825355"/>
          </a:xfrm>
        </p:grpSpPr>
        <p:grpSp>
          <p:nvGrpSpPr>
            <p:cNvPr id="20" name="Group 87"/>
            <p:cNvGrpSpPr>
              <a:grpSpLocks/>
            </p:cNvGrpSpPr>
            <p:nvPr/>
          </p:nvGrpSpPr>
          <p:grpSpPr>
            <a:xfrm>
              <a:off x="1809761" y="1301881"/>
              <a:ext cx="7567152" cy="4825355"/>
              <a:chOff x="4300539" y="1984376"/>
              <a:chExt cx="3589338" cy="2388010"/>
            </a:xfrm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4300539" y="1984376"/>
                <a:ext cx="3589338" cy="2170113"/>
              </a:xfrm>
              <a:custGeom>
                <a:avLst/>
                <a:gdLst>
                  <a:gd name="T0" fmla="*/ 2537 w 2537"/>
                  <a:gd name="T1" fmla="*/ 1533 h 1533"/>
                  <a:gd name="T2" fmla="*/ 2537 w 2537"/>
                  <a:gd name="T3" fmla="*/ 71 h 1533"/>
                  <a:gd name="T4" fmla="*/ 2467 w 2537"/>
                  <a:gd name="T5" fmla="*/ 0 h 1533"/>
                  <a:gd name="T6" fmla="*/ 71 w 2537"/>
                  <a:gd name="T7" fmla="*/ 0 h 1533"/>
                  <a:gd name="T8" fmla="*/ 0 w 2537"/>
                  <a:gd name="T9" fmla="*/ 71 h 1533"/>
                  <a:gd name="T10" fmla="*/ 0 w 2537"/>
                  <a:gd name="T11" fmla="*/ 1533 h 1533"/>
                  <a:gd name="T12" fmla="*/ 2537 w 2537"/>
                  <a:gd name="T13" fmla="*/ 15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7" h="1533">
                    <a:moveTo>
                      <a:pt x="2537" y="1533"/>
                    </a:moveTo>
                    <a:cubicBezTo>
                      <a:pt x="2537" y="71"/>
                      <a:pt x="2537" y="71"/>
                      <a:pt x="2537" y="71"/>
                    </a:cubicBezTo>
                    <a:cubicBezTo>
                      <a:pt x="2537" y="32"/>
                      <a:pt x="2506" y="0"/>
                      <a:pt x="246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533"/>
                      <a:pt x="0" y="1533"/>
                      <a:pt x="0" y="1533"/>
                    </a:cubicBezTo>
                    <a:lnTo>
                      <a:pt x="2537" y="1533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4440239" y="2132014"/>
                <a:ext cx="3309938" cy="1873250"/>
              </a:xfrm>
              <a:custGeom>
                <a:avLst/>
                <a:gdLst>
                  <a:gd name="T0" fmla="*/ 2075 w 2085"/>
                  <a:gd name="T1" fmla="*/ 10 h 1180"/>
                  <a:gd name="T2" fmla="*/ 2075 w 2085"/>
                  <a:gd name="T3" fmla="*/ 1170 h 1180"/>
                  <a:gd name="T4" fmla="*/ 10 w 2085"/>
                  <a:gd name="T5" fmla="*/ 1170 h 1180"/>
                  <a:gd name="T6" fmla="*/ 10 w 2085"/>
                  <a:gd name="T7" fmla="*/ 10 h 1180"/>
                  <a:gd name="T8" fmla="*/ 2075 w 2085"/>
                  <a:gd name="T9" fmla="*/ 10 h 1180"/>
                  <a:gd name="T10" fmla="*/ 2085 w 2085"/>
                  <a:gd name="T11" fmla="*/ 0 h 1180"/>
                  <a:gd name="T12" fmla="*/ 2075 w 2085"/>
                  <a:gd name="T13" fmla="*/ 0 h 1180"/>
                  <a:gd name="T14" fmla="*/ 10 w 2085"/>
                  <a:gd name="T15" fmla="*/ 0 h 1180"/>
                  <a:gd name="T16" fmla="*/ 0 w 2085"/>
                  <a:gd name="T17" fmla="*/ 0 h 1180"/>
                  <a:gd name="T18" fmla="*/ 0 w 2085"/>
                  <a:gd name="T19" fmla="*/ 10 h 1180"/>
                  <a:gd name="T20" fmla="*/ 0 w 2085"/>
                  <a:gd name="T21" fmla="*/ 1170 h 1180"/>
                  <a:gd name="T22" fmla="*/ 0 w 2085"/>
                  <a:gd name="T23" fmla="*/ 1180 h 1180"/>
                  <a:gd name="T24" fmla="*/ 10 w 2085"/>
                  <a:gd name="T25" fmla="*/ 1180 h 1180"/>
                  <a:gd name="T26" fmla="*/ 2075 w 2085"/>
                  <a:gd name="T27" fmla="*/ 1180 h 1180"/>
                  <a:gd name="T28" fmla="*/ 2085 w 2085"/>
                  <a:gd name="T29" fmla="*/ 1180 h 1180"/>
                  <a:gd name="T30" fmla="*/ 2085 w 2085"/>
                  <a:gd name="T31" fmla="*/ 1170 h 1180"/>
                  <a:gd name="T32" fmla="*/ 2085 w 2085"/>
                  <a:gd name="T33" fmla="*/ 10 h 1180"/>
                  <a:gd name="T34" fmla="*/ 2085 w 2085"/>
                  <a:gd name="T35" fmla="*/ 0 h 1180"/>
                  <a:gd name="T36" fmla="*/ 2085 w 2085"/>
                  <a:gd name="T37" fmla="*/ 0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85" h="1180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close/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4440239" y="2132014"/>
                <a:ext cx="3309938" cy="1873250"/>
              </a:xfrm>
              <a:custGeom>
                <a:avLst/>
                <a:gdLst>
                  <a:gd name="T0" fmla="*/ 2075 w 2085"/>
                  <a:gd name="T1" fmla="*/ 10 h 1180"/>
                  <a:gd name="T2" fmla="*/ 2075 w 2085"/>
                  <a:gd name="T3" fmla="*/ 1170 h 1180"/>
                  <a:gd name="T4" fmla="*/ 10 w 2085"/>
                  <a:gd name="T5" fmla="*/ 1170 h 1180"/>
                  <a:gd name="T6" fmla="*/ 10 w 2085"/>
                  <a:gd name="T7" fmla="*/ 10 h 1180"/>
                  <a:gd name="T8" fmla="*/ 2075 w 2085"/>
                  <a:gd name="T9" fmla="*/ 10 h 1180"/>
                  <a:gd name="T10" fmla="*/ 2085 w 2085"/>
                  <a:gd name="T11" fmla="*/ 0 h 1180"/>
                  <a:gd name="T12" fmla="*/ 2075 w 2085"/>
                  <a:gd name="T13" fmla="*/ 0 h 1180"/>
                  <a:gd name="T14" fmla="*/ 10 w 2085"/>
                  <a:gd name="T15" fmla="*/ 0 h 1180"/>
                  <a:gd name="T16" fmla="*/ 0 w 2085"/>
                  <a:gd name="T17" fmla="*/ 0 h 1180"/>
                  <a:gd name="T18" fmla="*/ 0 w 2085"/>
                  <a:gd name="T19" fmla="*/ 10 h 1180"/>
                  <a:gd name="T20" fmla="*/ 0 w 2085"/>
                  <a:gd name="T21" fmla="*/ 1170 h 1180"/>
                  <a:gd name="T22" fmla="*/ 0 w 2085"/>
                  <a:gd name="T23" fmla="*/ 1180 h 1180"/>
                  <a:gd name="T24" fmla="*/ 10 w 2085"/>
                  <a:gd name="T25" fmla="*/ 1180 h 1180"/>
                  <a:gd name="T26" fmla="*/ 2075 w 2085"/>
                  <a:gd name="T27" fmla="*/ 1180 h 1180"/>
                  <a:gd name="T28" fmla="*/ 2085 w 2085"/>
                  <a:gd name="T29" fmla="*/ 1180 h 1180"/>
                  <a:gd name="T30" fmla="*/ 2085 w 2085"/>
                  <a:gd name="T31" fmla="*/ 1170 h 1180"/>
                  <a:gd name="T32" fmla="*/ 2085 w 2085"/>
                  <a:gd name="T33" fmla="*/ 10 h 1180"/>
                  <a:gd name="T34" fmla="*/ 2085 w 2085"/>
                  <a:gd name="T35" fmla="*/ 0 h 1180"/>
                  <a:gd name="T36" fmla="*/ 2085 w 2085"/>
                  <a:gd name="T37" fmla="*/ 0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85" h="1180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lnTo>
                      <a:pt x="20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4456114" y="2147889"/>
                <a:ext cx="3278188" cy="1841500"/>
              </a:xfrm>
              <a:prstGeom prst="rect">
                <a:avLst/>
              </a:pr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6070602" y="2044701"/>
                <a:ext cx="49213" cy="492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auto">
              <a:xfrm>
                <a:off x="6070602" y="2041526"/>
                <a:ext cx="49213" cy="49213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6078539" y="2049464"/>
                <a:ext cx="33338" cy="317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6088064" y="2055814"/>
                <a:ext cx="15875" cy="19050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6092827" y="2063751"/>
                <a:ext cx="4763" cy="4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4300539" y="4159128"/>
                <a:ext cx="3589338" cy="213258"/>
              </a:xfrm>
              <a:custGeom>
                <a:avLst/>
                <a:gdLst>
                  <a:gd name="T0" fmla="*/ 0 w 2537"/>
                  <a:gd name="T1" fmla="*/ 0 h 241"/>
                  <a:gd name="T2" fmla="*/ 0 w 2537"/>
                  <a:gd name="T3" fmla="*/ 170 h 241"/>
                  <a:gd name="T4" fmla="*/ 71 w 2537"/>
                  <a:gd name="T5" fmla="*/ 241 h 241"/>
                  <a:gd name="T6" fmla="*/ 2467 w 2537"/>
                  <a:gd name="T7" fmla="*/ 241 h 241"/>
                  <a:gd name="T8" fmla="*/ 2537 w 2537"/>
                  <a:gd name="T9" fmla="*/ 170 h 241"/>
                  <a:gd name="T10" fmla="*/ 2537 w 2537"/>
                  <a:gd name="T11" fmla="*/ 0 h 241"/>
                  <a:gd name="T12" fmla="*/ 0 w 2537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7" h="241">
                    <a:moveTo>
                      <a:pt x="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209"/>
                      <a:pt x="32" y="241"/>
                      <a:pt x="71" y="241"/>
                    </a:cubicBezTo>
                    <a:cubicBezTo>
                      <a:pt x="2467" y="241"/>
                      <a:pt x="2467" y="241"/>
                      <a:pt x="2467" y="241"/>
                    </a:cubicBezTo>
                    <a:cubicBezTo>
                      <a:pt x="2506" y="241"/>
                      <a:pt x="2537" y="209"/>
                      <a:pt x="2537" y="170"/>
                    </a:cubicBezTo>
                    <a:cubicBezTo>
                      <a:pt x="2537" y="0"/>
                      <a:pt x="2537" y="0"/>
                      <a:pt x="25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mtClean="0">
                    <a:latin typeface="+mj-lt"/>
                  </a:rPr>
                  <a:t>META</a:t>
                </a:r>
                <a:endParaRPr lang="id-ID" dirty="0">
                  <a:latin typeface="+mj-lt"/>
                </a:endParaRPr>
              </a:p>
            </p:txBody>
          </p:sp>
        </p:grpSp>
        <p:pic>
          <p:nvPicPr>
            <p:cNvPr id="19" name="그림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864" y="1632285"/>
              <a:ext cx="6964391" cy="3721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1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82937" y="1486938"/>
            <a:ext cx="8243628" cy="4311444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</a:pPr>
            <a:endParaRPr lang="en-US" altLang="ko-KR" sz="1500" b="1" kern="10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</a:pPr>
            <a:endParaRPr lang="en-US" altLang="ko-KR" sz="1500" b="1" kern="10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b="1" kern="100" smtClean="0">
                <a:solidFill>
                  <a:schemeClr val="tx1"/>
                </a:solidFill>
              </a:rPr>
              <a:t>▶ </a:t>
            </a:r>
            <a:r>
              <a:rPr lang="ko-KR" altLang="ko-KR" sz="1500" b="1" kern="100" smtClean="0">
                <a:solidFill>
                  <a:schemeClr val="tx1"/>
                </a:solidFill>
              </a:rPr>
              <a:t>유스케이스 명</a:t>
            </a:r>
            <a:r>
              <a:rPr lang="ko-KR" altLang="ko-KR" sz="1500" kern="100" smtClean="0">
                <a:solidFill>
                  <a:schemeClr val="tx1"/>
                </a:solidFill>
              </a:rPr>
              <a:t> </a:t>
            </a:r>
            <a:r>
              <a:rPr lang="en-US" altLang="ko-KR" sz="1500" kern="100" smtClean="0">
                <a:solidFill>
                  <a:schemeClr val="tx1"/>
                </a:solidFill>
              </a:rPr>
              <a:t>: </a:t>
            </a:r>
            <a:r>
              <a:rPr lang="ko-KR" altLang="ko-KR" sz="1500" kern="100" smtClean="0">
                <a:solidFill>
                  <a:schemeClr val="tx1"/>
                </a:solidFill>
              </a:rPr>
              <a:t>방향전환</a:t>
            </a:r>
          </a:p>
          <a:p>
            <a:pPr algn="just">
              <a:lnSpc>
                <a:spcPct val="115000"/>
              </a:lnSpc>
            </a:pPr>
            <a:r>
              <a:rPr lang="en-US" altLang="ko-KR" sz="1500" b="1" kern="100" smtClean="0">
                <a:solidFill>
                  <a:schemeClr val="tx1"/>
                </a:solidFill>
              </a:rPr>
              <a:t>▶ </a:t>
            </a:r>
            <a:r>
              <a:rPr lang="ko-KR" altLang="ko-KR" sz="1500" b="1" kern="100" smtClean="0">
                <a:solidFill>
                  <a:schemeClr val="tx1"/>
                </a:solidFill>
              </a:rPr>
              <a:t>엑터 명</a:t>
            </a:r>
            <a:r>
              <a:rPr lang="en-US" altLang="ko-KR" sz="1500" kern="100" smtClean="0">
                <a:solidFill>
                  <a:schemeClr val="tx1"/>
                </a:solidFill>
              </a:rPr>
              <a:t> : User1, User2</a:t>
            </a:r>
            <a:endParaRPr lang="ko-KR" altLang="ko-KR" sz="1500" kern="10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b="1" kern="100" smtClean="0">
                <a:solidFill>
                  <a:schemeClr val="tx1"/>
                </a:solidFill>
              </a:rPr>
              <a:t>▶ </a:t>
            </a:r>
            <a:r>
              <a:rPr lang="ko-KR" altLang="ko-KR" sz="1500" b="1" kern="100" smtClean="0">
                <a:solidFill>
                  <a:schemeClr val="tx1"/>
                </a:solidFill>
              </a:rPr>
              <a:t>유스케이스 개요 및 설명</a:t>
            </a:r>
          </a:p>
          <a:p>
            <a:pPr indent="127000"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- </a:t>
            </a:r>
            <a:r>
              <a:rPr lang="ko-KR" altLang="ko-KR" sz="1500" kern="100" smtClean="0">
                <a:solidFill>
                  <a:schemeClr val="tx1"/>
                </a:solidFill>
              </a:rPr>
              <a:t>사용자는 게임을 플레이할 때</a:t>
            </a:r>
            <a:r>
              <a:rPr lang="en-US" altLang="ko-KR" sz="1500" kern="100" smtClean="0">
                <a:solidFill>
                  <a:schemeClr val="tx1"/>
                </a:solidFill>
              </a:rPr>
              <a:t>, </a:t>
            </a:r>
            <a:r>
              <a:rPr lang="ko-KR" altLang="ko-KR" sz="1500" kern="100" smtClean="0">
                <a:solidFill>
                  <a:schemeClr val="tx1"/>
                </a:solidFill>
              </a:rPr>
              <a:t>캐릭터의 방향을 전환한다</a:t>
            </a:r>
            <a:r>
              <a:rPr lang="en-US" altLang="ko-KR" sz="1500" kern="100" smtClean="0">
                <a:solidFill>
                  <a:schemeClr val="tx1"/>
                </a:solidFill>
              </a:rPr>
              <a:t>.</a:t>
            </a:r>
            <a:endParaRPr lang="ko-KR" altLang="ko-KR" sz="1500" kern="10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b="1" kern="100" smtClean="0">
                <a:solidFill>
                  <a:schemeClr val="tx1"/>
                </a:solidFill>
              </a:rPr>
              <a:t>▶ </a:t>
            </a:r>
            <a:r>
              <a:rPr lang="ko-KR" altLang="ko-KR" sz="1500" b="1" kern="100" smtClean="0">
                <a:solidFill>
                  <a:schemeClr val="tx1"/>
                </a:solidFill>
              </a:rPr>
              <a:t>사전 조건</a:t>
            </a:r>
            <a:r>
              <a:rPr lang="ko-KR" altLang="ko-KR" sz="1500" kern="100" smtClean="0">
                <a:solidFill>
                  <a:schemeClr val="tx1"/>
                </a:solidFill>
              </a:rPr>
              <a:t> </a:t>
            </a:r>
            <a:r>
              <a:rPr lang="en-US" altLang="ko-KR" sz="1500" kern="100" smtClean="0">
                <a:solidFill>
                  <a:schemeClr val="tx1"/>
                </a:solidFill>
              </a:rPr>
              <a:t>: </a:t>
            </a:r>
            <a:r>
              <a:rPr lang="ko-KR" altLang="ko-KR" sz="1500" kern="100" smtClean="0">
                <a:solidFill>
                  <a:schemeClr val="tx1"/>
                </a:solidFill>
              </a:rPr>
              <a:t>게임 플레이한다</a:t>
            </a:r>
            <a:r>
              <a:rPr lang="en-US" altLang="ko-KR" sz="1500" kern="100" smtClean="0">
                <a:solidFill>
                  <a:schemeClr val="tx1"/>
                </a:solidFill>
              </a:rPr>
              <a:t>.</a:t>
            </a:r>
            <a:endParaRPr lang="ko-KR" altLang="ko-KR" sz="1500" kern="10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b="1" kern="100" smtClean="0">
                <a:solidFill>
                  <a:schemeClr val="tx1"/>
                </a:solidFill>
              </a:rPr>
              <a:t>▶ </a:t>
            </a:r>
            <a:r>
              <a:rPr lang="ko-KR" altLang="ko-KR" sz="1500" b="1" kern="100" smtClean="0">
                <a:solidFill>
                  <a:schemeClr val="tx1"/>
                </a:solidFill>
              </a:rPr>
              <a:t>작업 흐름</a:t>
            </a:r>
          </a:p>
          <a:p>
            <a:pPr indent="127000"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- </a:t>
            </a:r>
            <a:r>
              <a:rPr lang="ko-KR" altLang="ko-KR" sz="1500" kern="100" smtClean="0">
                <a:solidFill>
                  <a:schemeClr val="tx1"/>
                </a:solidFill>
              </a:rPr>
              <a:t>정상흐름</a:t>
            </a:r>
          </a:p>
          <a:p>
            <a:pPr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   1. </a:t>
            </a:r>
            <a:r>
              <a:rPr lang="ko-KR" altLang="ko-KR" sz="1500" kern="100" smtClean="0">
                <a:solidFill>
                  <a:schemeClr val="tx1"/>
                </a:solidFill>
              </a:rPr>
              <a:t>사용자는 컨트롤러의 롤러를 돌린다</a:t>
            </a:r>
            <a:r>
              <a:rPr lang="en-US" altLang="ko-KR" sz="1500" kern="100" smtClean="0">
                <a:solidFill>
                  <a:schemeClr val="tx1"/>
                </a:solidFill>
              </a:rPr>
              <a:t>.</a:t>
            </a:r>
            <a:endParaRPr lang="ko-KR" altLang="ko-KR" sz="1500" kern="10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   2. </a:t>
            </a:r>
            <a:r>
              <a:rPr lang="ko-KR" altLang="ko-KR" sz="1500" kern="100" smtClean="0">
                <a:solidFill>
                  <a:schemeClr val="tx1"/>
                </a:solidFill>
              </a:rPr>
              <a:t>컨트롤러는 롤러 센서의 회전 각도를 측정한다</a:t>
            </a:r>
            <a:r>
              <a:rPr lang="en-US" altLang="ko-KR" sz="1500" kern="100" smtClean="0">
                <a:solidFill>
                  <a:schemeClr val="tx1"/>
                </a:solidFill>
              </a:rPr>
              <a:t>.</a:t>
            </a:r>
            <a:endParaRPr lang="ko-KR" altLang="ko-KR" sz="1500" kern="10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   3. </a:t>
            </a:r>
            <a:r>
              <a:rPr lang="ko-KR" altLang="ko-KR" sz="1500" kern="100" smtClean="0">
                <a:solidFill>
                  <a:schemeClr val="tx1"/>
                </a:solidFill>
              </a:rPr>
              <a:t>컨트롤러는 게임 소프트웨어로 방향전환 신호를 보낸다</a:t>
            </a:r>
            <a:r>
              <a:rPr lang="en-US" altLang="ko-KR" sz="1500" kern="100" smtClean="0">
                <a:solidFill>
                  <a:schemeClr val="tx1"/>
                </a:solidFill>
              </a:rPr>
              <a:t>.</a:t>
            </a:r>
            <a:endParaRPr lang="ko-KR" altLang="ko-KR" sz="1500" kern="10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   4. </a:t>
            </a:r>
            <a:r>
              <a:rPr lang="ko-KR" altLang="ko-KR" sz="1500" kern="100" smtClean="0">
                <a:solidFill>
                  <a:schemeClr val="tx1"/>
                </a:solidFill>
              </a:rPr>
              <a:t>게임 소프트웨어는 캐릭터의 방향을 전환한다</a:t>
            </a:r>
            <a:r>
              <a:rPr lang="en-US" altLang="ko-KR" sz="1500" kern="100" smtClean="0">
                <a:solidFill>
                  <a:schemeClr val="tx1"/>
                </a:solidFill>
              </a:rPr>
              <a:t>.</a:t>
            </a:r>
            <a:endParaRPr lang="ko-KR" altLang="ko-KR" sz="1500" kern="100" smtClean="0">
              <a:solidFill>
                <a:schemeClr val="tx1"/>
              </a:solidFill>
            </a:endParaRPr>
          </a:p>
          <a:p>
            <a:pPr indent="127000"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- </a:t>
            </a:r>
            <a:r>
              <a:rPr lang="ko-KR" altLang="ko-KR" sz="1500" kern="100" smtClean="0">
                <a:solidFill>
                  <a:schemeClr val="tx1"/>
                </a:solidFill>
              </a:rPr>
              <a:t>대안 흐름</a:t>
            </a:r>
          </a:p>
          <a:p>
            <a:pPr indent="127000"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- </a:t>
            </a:r>
            <a:r>
              <a:rPr lang="ko-KR" altLang="ko-KR" sz="1500" kern="100" smtClean="0">
                <a:solidFill>
                  <a:schemeClr val="tx1"/>
                </a:solidFill>
              </a:rPr>
              <a:t>예외 흐름</a:t>
            </a:r>
          </a:p>
          <a:p>
            <a:pPr algn="just">
              <a:lnSpc>
                <a:spcPct val="115000"/>
              </a:lnSpc>
            </a:pPr>
            <a:r>
              <a:rPr lang="en-US" altLang="ko-KR" sz="1500" kern="100" smtClean="0">
                <a:solidFill>
                  <a:schemeClr val="tx1"/>
                </a:solidFill>
              </a:rPr>
              <a:t>   1. </a:t>
            </a:r>
            <a:r>
              <a:rPr lang="ko-KR" altLang="ko-KR" sz="1500" kern="100" smtClean="0">
                <a:solidFill>
                  <a:schemeClr val="tx1"/>
                </a:solidFill>
              </a:rPr>
              <a:t>정상 흐름 </a:t>
            </a:r>
            <a:r>
              <a:rPr lang="en-US" altLang="ko-KR" sz="1500" kern="100" smtClean="0">
                <a:solidFill>
                  <a:schemeClr val="tx1"/>
                </a:solidFill>
              </a:rPr>
              <a:t>3</a:t>
            </a:r>
            <a:r>
              <a:rPr lang="ko-KR" altLang="ko-KR" sz="1500" kern="100" smtClean="0">
                <a:solidFill>
                  <a:schemeClr val="tx1"/>
                </a:solidFill>
              </a:rPr>
              <a:t>에서 측정된 회전각도가 </a:t>
            </a:r>
            <a:r>
              <a:rPr lang="en-US" altLang="ko-KR" sz="1500" kern="100" smtClean="0">
                <a:solidFill>
                  <a:schemeClr val="tx1"/>
                </a:solidFill>
              </a:rPr>
              <a:t>15</a:t>
            </a:r>
            <a:r>
              <a:rPr lang="ko-KR" altLang="ko-KR" sz="1500" kern="100" smtClean="0">
                <a:solidFill>
                  <a:schemeClr val="tx1"/>
                </a:solidFill>
              </a:rPr>
              <a:t>도이하일 경우</a:t>
            </a:r>
            <a:r>
              <a:rPr lang="en-US" altLang="ko-KR" sz="1500" kern="100" smtClean="0">
                <a:solidFill>
                  <a:schemeClr val="tx1"/>
                </a:solidFill>
              </a:rPr>
              <a:t>, </a:t>
            </a:r>
            <a:r>
              <a:rPr lang="ko-KR" altLang="ko-KR" sz="1500" kern="100" smtClean="0">
                <a:solidFill>
                  <a:schemeClr val="tx1"/>
                </a:solidFill>
              </a:rPr>
              <a:t>방향전환 신호를 보내지 않는다</a:t>
            </a:r>
            <a:r>
              <a:rPr lang="en-US" altLang="ko-KR" sz="1500" kern="100" smtClean="0">
                <a:solidFill>
                  <a:schemeClr val="tx1"/>
                </a:solidFill>
              </a:rPr>
              <a:t>.</a:t>
            </a:r>
            <a:endParaRPr lang="ko-KR" altLang="ko-KR" sz="1500" kern="100" smtClean="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smtClean="0">
                <a:solidFill>
                  <a:srgbClr val="726F6F"/>
                </a:solidFill>
              </a:rPr>
              <a:t> 명세서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14071" y="1352652"/>
            <a:ext cx="2385146" cy="519546"/>
            <a:chOff x="665097" y="964733"/>
            <a:chExt cx="2385146" cy="519546"/>
          </a:xfrm>
        </p:grpSpPr>
        <p:grpSp>
          <p:nvGrpSpPr>
            <p:cNvPr id="25" name="그룹 24"/>
            <p:cNvGrpSpPr/>
            <p:nvPr/>
          </p:nvGrpSpPr>
          <p:grpSpPr>
            <a:xfrm flipV="1">
              <a:off x="665097" y="964733"/>
              <a:ext cx="2385146" cy="519546"/>
              <a:chOff x="623496" y="1630924"/>
              <a:chExt cx="4770291" cy="1039091"/>
            </a:xfrm>
          </p:grpSpPr>
          <p:sp>
            <p:nvSpPr>
              <p:cNvPr id="26" name="이등변 삼각형 25"/>
              <p:cNvSpPr/>
              <p:nvPr/>
            </p:nvSpPr>
            <p:spPr>
              <a:xfrm rot="5400000">
                <a:off x="4861956" y="1888802"/>
                <a:ext cx="540328" cy="523334"/>
              </a:xfrm>
              <a:prstGeom prst="triangle">
                <a:avLst/>
              </a:prstGeom>
              <a:solidFill>
                <a:srgbClr val="93D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039091" y="1630924"/>
                <a:ext cx="4120739" cy="1039091"/>
              </a:xfrm>
              <a:prstGeom prst="rect">
                <a:avLst/>
              </a:prstGeom>
              <a:solidFill>
                <a:srgbClr val="93D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23496" y="1734876"/>
                <a:ext cx="831190" cy="83119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93D3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/>
                  <a:t>1</a:t>
                </a:r>
                <a:endParaRPr lang="ko-KR" altLang="en-US" b="1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66546" y="1039839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Use Case</a:t>
              </a:r>
              <a:endParaRPr lang="ko-KR" altLang="en-US" b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036" y="10534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1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3210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82937" y="1486938"/>
            <a:ext cx="8243628" cy="4311444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시퀀스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14071" y="1352652"/>
            <a:ext cx="2385146" cy="519546"/>
            <a:chOff x="665097" y="964733"/>
            <a:chExt cx="2385146" cy="519546"/>
          </a:xfrm>
        </p:grpSpPr>
        <p:grpSp>
          <p:nvGrpSpPr>
            <p:cNvPr id="25" name="그룹 24"/>
            <p:cNvGrpSpPr/>
            <p:nvPr/>
          </p:nvGrpSpPr>
          <p:grpSpPr>
            <a:xfrm flipV="1">
              <a:off x="665097" y="964733"/>
              <a:ext cx="2385146" cy="519546"/>
              <a:chOff x="623496" y="1630924"/>
              <a:chExt cx="4770291" cy="1039091"/>
            </a:xfrm>
          </p:grpSpPr>
          <p:sp>
            <p:nvSpPr>
              <p:cNvPr id="26" name="이등변 삼각형 25"/>
              <p:cNvSpPr/>
              <p:nvPr/>
            </p:nvSpPr>
            <p:spPr>
              <a:xfrm rot="5400000">
                <a:off x="4861956" y="1888802"/>
                <a:ext cx="540328" cy="523334"/>
              </a:xfrm>
              <a:prstGeom prst="triangle">
                <a:avLst/>
              </a:prstGeom>
              <a:solidFill>
                <a:srgbClr val="93D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039091" y="1630924"/>
                <a:ext cx="4120739" cy="1039091"/>
              </a:xfrm>
              <a:prstGeom prst="rect">
                <a:avLst/>
              </a:prstGeom>
              <a:solidFill>
                <a:srgbClr val="93D3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23496" y="1734876"/>
                <a:ext cx="831190" cy="83119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93D3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/>
                  <a:t>1</a:t>
                </a:r>
                <a:endParaRPr lang="ko-KR" altLang="en-US" b="1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66546" y="1039839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Use Case</a:t>
              </a:r>
              <a:endParaRPr lang="ko-KR" altLang="en-US" b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036" y="10534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1</a:t>
              </a:r>
              <a:endParaRPr lang="ko-KR" altLang="en-US" b="1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75" y="1972016"/>
            <a:ext cx="6919535" cy="33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82937" y="1486938"/>
            <a:ext cx="8243628" cy="452778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15000"/>
              </a:lnSpc>
              <a:defRPr/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Use Case </a:t>
            </a: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500" b="1" kern="100" smtClean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en-US" altLang="ko-KR" sz="1500" b="1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유스케이스명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랭킹확인</a:t>
            </a:r>
          </a:p>
          <a:p>
            <a:pPr algn="just"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엑터명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: User1, User2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유스케이스 개요 및 설명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사용자는 게임 클리어 타임 기준으로 측정된 랭킹을 확인한다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사전 조건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해당 없음</a:t>
            </a:r>
          </a:p>
          <a:p>
            <a:pPr algn="just">
              <a:lnSpc>
                <a:spcPct val="115000"/>
              </a:lnSpc>
            </a:pPr>
            <a:r>
              <a:rPr lang="en-US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▶ </a:t>
            </a:r>
            <a:r>
              <a:rPr lang="ko-KR" altLang="ko-KR" sz="1500" b="1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작업 흐름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정상흐름</a:t>
            </a:r>
          </a:p>
          <a:p>
            <a:pPr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1.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사용자는 게임을 실행한다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2.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 소프트웨어는 메뉴를 출력한다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3.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사용자는 메뉴 선택에서 랭킹확인을 누른다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4.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 소프트웨어는 저장된 클리어 타임 랭킹을 보여준다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대안 흐름</a:t>
            </a:r>
          </a:p>
          <a:p>
            <a:pPr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1.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정상 흐름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게임시작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선택할 경우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본 게임이 시작된다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2.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정상 흐름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게임종료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선택할 경우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게임이 종료된다</a:t>
            </a: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>
              <a:lnSpc>
                <a:spcPct val="115000"/>
              </a:lnSpc>
            </a:pPr>
            <a:r>
              <a:rPr lang="en-US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500" kern="10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예외 흐름</a:t>
            </a:r>
            <a:endParaRPr lang="ko-KR" altLang="ko-KR" sz="1500" kern="100">
              <a:solidFill>
                <a:schemeClr val="tx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smtClean="0">
                <a:solidFill>
                  <a:srgbClr val="726F6F"/>
                </a:solidFill>
              </a:rPr>
              <a:t> 명세서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14071" y="1352652"/>
            <a:ext cx="2385145" cy="519546"/>
            <a:chOff x="1714071" y="1352652"/>
            <a:chExt cx="2385145" cy="519546"/>
          </a:xfrm>
        </p:grpSpPr>
        <p:sp>
          <p:nvSpPr>
            <p:cNvPr id="26" name="이등변 삼각형 25"/>
            <p:cNvSpPr/>
            <p:nvPr/>
          </p:nvSpPr>
          <p:spPr>
            <a:xfrm rot="16200000" flipV="1">
              <a:off x="3833301" y="1481592"/>
              <a:ext cx="270164" cy="26166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flipV="1">
              <a:off x="1921869" y="1352652"/>
              <a:ext cx="2060370" cy="5195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flipV="1">
              <a:off x="1714071" y="1404627"/>
              <a:ext cx="415595" cy="4155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1</a:t>
              </a: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15520" y="1427758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Use Case</a:t>
              </a:r>
              <a:endParaRPr lang="ko-KR" altLang="en-US" b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3010" y="1441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2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3809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82937" y="1486938"/>
            <a:ext cx="8243628" cy="431144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solidFill>
                  <a:srgbClr val="726F6F"/>
                </a:solidFill>
              </a:rPr>
              <a:t>시퀀스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72" y="1872198"/>
            <a:ext cx="5992158" cy="372440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714071" y="1352652"/>
            <a:ext cx="2385145" cy="519546"/>
            <a:chOff x="1714071" y="1352652"/>
            <a:chExt cx="2385145" cy="519546"/>
          </a:xfrm>
        </p:grpSpPr>
        <p:sp>
          <p:nvSpPr>
            <p:cNvPr id="17" name="이등변 삼각형 16"/>
            <p:cNvSpPr/>
            <p:nvPr/>
          </p:nvSpPr>
          <p:spPr>
            <a:xfrm rot="16200000" flipV="1">
              <a:off x="3833301" y="1481592"/>
              <a:ext cx="270164" cy="26166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flipV="1">
              <a:off x="1921869" y="1352652"/>
              <a:ext cx="2060370" cy="5195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 flipV="1">
              <a:off x="1714071" y="1404627"/>
              <a:ext cx="415595" cy="4155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1</a:t>
              </a:r>
              <a:endParaRPr lang="ko-KR" altLang="en-US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5520" y="1427758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Use Case</a:t>
              </a:r>
              <a:endParaRPr lang="ko-KR" alt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63010" y="1441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2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2840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1072</Words>
  <Application>Microsoft Office PowerPoint</Application>
  <PresentationFormat>와이드스크린</PresentationFormat>
  <Paragraphs>295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HY헤드라인M</vt:lpstr>
      <vt:lpstr>Source Sans Pro</vt:lpstr>
      <vt:lpstr>Times New Roman</vt:lpstr>
      <vt:lpstr>Calibri Light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심재경</cp:lastModifiedBy>
  <cp:revision>126</cp:revision>
  <dcterms:created xsi:type="dcterms:W3CDTF">2015-01-20T04:53:08Z</dcterms:created>
  <dcterms:modified xsi:type="dcterms:W3CDTF">2016-10-10T12:48:13Z</dcterms:modified>
</cp:coreProperties>
</file>