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83" r:id="rId4"/>
    <p:sldId id="277" r:id="rId5"/>
    <p:sldId id="280" r:id="rId6"/>
    <p:sldId id="294" r:id="rId7"/>
    <p:sldId id="297" r:id="rId8"/>
    <p:sldId id="295" r:id="rId9"/>
    <p:sldId id="298" r:id="rId10"/>
    <p:sldId id="296" r:id="rId11"/>
    <p:sldId id="299" r:id="rId12"/>
    <p:sldId id="290" r:id="rId13"/>
    <p:sldId id="291" r:id="rId14"/>
    <p:sldId id="286" r:id="rId15"/>
    <p:sldId id="288" r:id="rId16"/>
    <p:sldId id="300" r:id="rId17"/>
    <p:sldId id="301" r:id="rId18"/>
    <p:sldId id="302" r:id="rId19"/>
    <p:sldId id="287" r:id="rId20"/>
    <p:sldId id="293" r:id="rId21"/>
    <p:sldId id="289" r:id="rId22"/>
    <p:sldId id="303" r:id="rId23"/>
    <p:sldId id="304" r:id="rId24"/>
  </p:sldIdLst>
  <p:sldSz cx="12192000" cy="6858000"/>
  <p:notesSz cx="6858000" cy="9144000"/>
  <p:embeddedFontLst>
    <p:embeddedFont>
      <p:font typeface="맑은 고딕" panose="020B0503020000020004" pitchFamily="50" charset="-127"/>
      <p:regular r:id="rId26"/>
      <p:bold r:id="rId27"/>
    </p:embeddedFont>
    <p:embeddedFont>
      <p:font typeface="HY헤드라인M" panose="02030600000101010101" pitchFamily="18" charset="-127"/>
      <p:regular r:id="rId28"/>
    </p:embeddedFont>
    <p:embeddedFont>
      <p:font typeface="Calibri Light" panose="020F0302020204030204" pitchFamily="34" charset="0"/>
      <p:regular r:id="rId29"/>
      <p:italic r:id="rId3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F090"/>
    <a:srgbClr val="1AA5B8"/>
    <a:srgbClr val="FF0066"/>
    <a:srgbClr val="EF2F86"/>
    <a:srgbClr val="726F6F"/>
    <a:srgbClr val="EFEFEF"/>
    <a:srgbClr val="F77EA4"/>
    <a:srgbClr val="93D34C"/>
    <a:srgbClr val="A7A5A6"/>
    <a:srgbClr val="FBC5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84" autoAdjust="0"/>
    <p:restoredTop sz="94660"/>
  </p:normalViewPr>
  <p:slideViewPr>
    <p:cSldViewPr snapToGrid="0">
      <p:cViewPr>
        <p:scale>
          <a:sx n="75" d="100"/>
          <a:sy n="75" d="100"/>
        </p:scale>
        <p:origin x="1200" y="3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-387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91BA59-812B-4869-AB03-ED2CCC183691}" type="datetimeFigureOut">
              <a:rPr lang="ko-KR" altLang="en-US" smtClean="0"/>
              <a:t>2016-10-10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B63E89-E090-4FE8-959B-F595195959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811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28F6B4A-EBBA-684D-AA6B-8F3ABDE03877}" type="slidenum">
              <a:rPr lang="en-US"/>
              <a:pPr/>
              <a:t>19</a:t>
            </a:fld>
            <a:endParaRPr lang="en-US"/>
          </a:p>
        </p:txBody>
      </p:sp>
      <p:sp>
        <p:nvSpPr>
          <p:cNvPr id="12289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4175" y="693738"/>
            <a:ext cx="6081713" cy="34210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229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1" y="4342535"/>
            <a:ext cx="5478276" cy="410585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266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1908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513C6-1AC0-4CC5-9ED8-1624BA2F42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46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513C6-1AC0-4CC5-9ED8-1624BA2F42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54228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4716236" y="6356350"/>
            <a:ext cx="2743200" cy="365125"/>
          </a:xfrm>
        </p:spPr>
        <p:txBody>
          <a:bodyPr/>
          <a:lstStyle>
            <a:lvl1pPr algn="ctr">
              <a:defRPr sz="1500"/>
            </a:lvl1pPr>
          </a:lstStyle>
          <a:p>
            <a:fld id="{2CF513C6-1AC0-4CC5-9ED8-1624BA2F42B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6236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xmlns:p14="http://schemas.microsoft.com/office/powerpoint/2010/main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513C6-1AC0-4CC5-9ED8-1624BA2F42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371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513C6-1AC0-4CC5-9ED8-1624BA2F42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918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513C6-1AC0-4CC5-9ED8-1624BA2F42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051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513C6-1AC0-4CC5-9ED8-1624BA2F42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719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513C6-1AC0-4CC5-9ED8-1624BA2F42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1310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513C6-1AC0-4CC5-9ED8-1624BA2F42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4277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513C6-1AC0-4CC5-9ED8-1624BA2F42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341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513C6-1AC0-4CC5-9ED8-1624BA2F42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86296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513C6-1AC0-4CC5-9ED8-1624BA2F42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702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60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2667000" y="2324100"/>
            <a:ext cx="6858000" cy="2209800"/>
          </a:xfrm>
          <a:prstGeom prst="rect">
            <a:avLst/>
          </a:prstGeom>
          <a:solidFill>
            <a:srgbClr val="1AA5B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857375" y="2635975"/>
            <a:ext cx="18266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rgbClr val="92D050"/>
                </a:solidFill>
              </a:rPr>
              <a:t>M</a:t>
            </a:r>
            <a:r>
              <a:rPr lang="en-US" altLang="ko-KR" sz="4000" dirty="0" smtClean="0">
                <a:solidFill>
                  <a:schemeClr val="bg1">
                    <a:lumMod val="85000"/>
                  </a:schemeClr>
                </a:solidFill>
              </a:rPr>
              <a:t>E</a:t>
            </a:r>
            <a:r>
              <a:rPr lang="en-US" altLang="ko-KR" sz="4000" dirty="0" smtClean="0">
                <a:solidFill>
                  <a:srgbClr val="FFC000"/>
                </a:solidFill>
              </a:rPr>
              <a:t>T</a:t>
            </a:r>
            <a:r>
              <a:rPr lang="en-US" altLang="ko-KR" sz="4000" dirty="0" smtClean="0">
                <a:solidFill>
                  <a:srgbClr val="FF0066"/>
                </a:solidFill>
              </a:rPr>
              <a:t>A</a:t>
            </a:r>
            <a:endParaRPr lang="ko-KR" altLang="en-US" sz="4000" dirty="0">
              <a:solidFill>
                <a:srgbClr val="FF0066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67458" y="2647550"/>
            <a:ext cx="41372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bg1">
                    <a:lumMod val="95000"/>
                  </a:schemeClr>
                </a:solidFill>
              </a:rPr>
              <a:t>Presentation</a:t>
            </a:r>
            <a:endParaRPr lang="ko-KR" altLang="en-US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79297" y="3529227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독특한 형식의 게임컨트롤러 개발 및 맞춤형 게임 개발</a:t>
            </a:r>
            <a:endParaRPr lang="ko-KR" altLang="en-US" dirty="0"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683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85708" y="161365"/>
            <a:ext cx="78205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err="1" smtClean="0">
                <a:solidFill>
                  <a:srgbClr val="726F6F"/>
                </a:solidFill>
              </a:rPr>
              <a:t>유스케이스</a:t>
            </a:r>
            <a:r>
              <a:rPr lang="ko-KR" altLang="en-US" sz="4000" b="1" smtClean="0">
                <a:solidFill>
                  <a:srgbClr val="726F6F"/>
                </a:solidFill>
              </a:rPr>
              <a:t> </a:t>
            </a:r>
            <a:r>
              <a:rPr lang="ko-KR" altLang="en-US" sz="4000" b="1" smtClean="0">
                <a:solidFill>
                  <a:srgbClr val="726F6F"/>
                </a:solidFill>
              </a:rPr>
              <a:t>명세서</a:t>
            </a:r>
            <a:endParaRPr lang="ko-KR" altLang="en-US" sz="4000" b="1" dirty="0">
              <a:solidFill>
                <a:srgbClr val="726F6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50242" y="758732"/>
            <a:ext cx="6091517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</a:rPr>
              <a:t>소프트웨어 개발론 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Team Project</a:t>
            </a: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– Special Controller</a:t>
            </a:r>
          </a:p>
        </p:txBody>
      </p:sp>
      <p:cxnSp>
        <p:nvCxnSpPr>
          <p:cNvPr id="49" name="직선 연결선 48"/>
          <p:cNvCxnSpPr/>
          <p:nvPr/>
        </p:nvCxnSpPr>
        <p:spPr>
          <a:xfrm>
            <a:off x="1260930" y="6324494"/>
            <a:ext cx="10033146" cy="0"/>
          </a:xfrm>
          <a:prstGeom prst="line">
            <a:avLst/>
          </a:prstGeom>
          <a:ln w="19050">
            <a:solidFill>
              <a:srgbClr val="BF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513C6-1AC0-4CC5-9ED8-1624BA2F42B5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9550805"/>
              </p:ext>
            </p:extLst>
          </p:nvPr>
        </p:nvGraphicFramePr>
        <p:xfrm>
          <a:off x="2155689" y="1465596"/>
          <a:ext cx="8243628" cy="4444937"/>
        </p:xfrm>
        <a:graphic>
          <a:graphicData uri="http://schemas.openxmlformats.org/drawingml/2006/table">
            <a:tbl>
              <a:tblPr firstRow="1" firstCol="1" bandRow="1">
                <a:tableStyleId>{5DA37D80-6434-44D0-A028-1B22A696006F}</a:tableStyleId>
              </a:tblPr>
              <a:tblGrid>
                <a:gridCol w="8243628"/>
              </a:tblGrid>
              <a:tr h="4176207"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b="1" kern="10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Use Case #3</a:t>
                      </a:r>
                    </a:p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b="1" kern="10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▶ </a:t>
                      </a:r>
                      <a:r>
                        <a:rPr lang="ko-KR" sz="15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유스케이스명</a:t>
                      </a:r>
                      <a:r>
                        <a:rPr lang="ko-KR" sz="15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ko-KR" sz="15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랭킹등록</a:t>
                      </a:r>
                    </a:p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▶ </a:t>
                      </a:r>
                      <a:r>
                        <a:rPr lang="ko-KR" sz="15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엑터명</a:t>
                      </a:r>
                      <a:r>
                        <a:rPr lang="en-US" sz="15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: User1, User2</a:t>
                      </a:r>
                      <a:endParaRPr lang="ko-KR" sz="15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▶ </a:t>
                      </a:r>
                      <a:r>
                        <a:rPr lang="ko-KR" sz="15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유스케이스 개요 및 설명</a:t>
                      </a:r>
                      <a:endParaRPr lang="ko-KR" sz="15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indent="127000"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ko-KR" sz="15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사용자는 게임을 클리어한 후</a:t>
                      </a:r>
                      <a:r>
                        <a:rPr lang="en-US" sz="15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5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클리어 타임으로 랭킹등록이 가능하다</a:t>
                      </a:r>
                      <a:r>
                        <a:rPr lang="en-US" sz="15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5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▶ </a:t>
                      </a:r>
                      <a:r>
                        <a:rPr lang="ko-KR" sz="15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사전 조건</a:t>
                      </a:r>
                      <a:r>
                        <a:rPr lang="ko-KR" sz="15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ko-KR" sz="15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해당 없음</a:t>
                      </a:r>
                    </a:p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▶ </a:t>
                      </a:r>
                      <a:r>
                        <a:rPr lang="ko-KR" sz="15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작업 흐름</a:t>
                      </a:r>
                      <a:endParaRPr lang="ko-KR" sz="15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indent="127000"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ko-KR" sz="15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정상흐름</a:t>
                      </a:r>
                    </a:p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 1. </a:t>
                      </a:r>
                      <a:r>
                        <a:rPr lang="ko-KR" sz="15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사용자는 게임을 클리어한다</a:t>
                      </a:r>
                      <a:r>
                        <a:rPr lang="en-US" sz="15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5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 2. </a:t>
                      </a:r>
                      <a:r>
                        <a:rPr lang="ko-KR" sz="15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게임 소프트웨어는 측정된 클리어 타임이 출력한다</a:t>
                      </a:r>
                      <a:r>
                        <a:rPr lang="en-US" sz="15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5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 3. </a:t>
                      </a:r>
                      <a:r>
                        <a:rPr lang="ko-KR" sz="15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게임 소프트웨어는 랭킹 등록 여부를 묻는다</a:t>
                      </a:r>
                      <a:r>
                        <a:rPr lang="en-US" sz="15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5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 4. </a:t>
                      </a:r>
                      <a:r>
                        <a:rPr lang="ko-KR" sz="15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게임 소프트웨어는 사용자가 </a:t>
                      </a:r>
                      <a:r>
                        <a:rPr lang="en-US" sz="15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YES</a:t>
                      </a:r>
                      <a:r>
                        <a:rPr lang="ko-KR" sz="15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라고 누를 경우</a:t>
                      </a:r>
                      <a:r>
                        <a:rPr lang="en-US" sz="15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5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랭킹 등록을 한다</a:t>
                      </a:r>
                      <a:r>
                        <a:rPr lang="en-US" sz="15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5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 5. </a:t>
                      </a:r>
                      <a:r>
                        <a:rPr lang="ko-KR" sz="15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게임 소프트웨어는 저장된 랭킹을 보여준다</a:t>
                      </a:r>
                      <a:r>
                        <a:rPr lang="en-US" sz="15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5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indent="127000"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ko-KR" sz="15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대안 흐름</a:t>
                      </a:r>
                    </a:p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 1. </a:t>
                      </a:r>
                      <a:r>
                        <a:rPr lang="ko-KR" sz="15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정상 흐름</a:t>
                      </a:r>
                      <a:r>
                        <a:rPr lang="en-US" sz="15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4</a:t>
                      </a:r>
                      <a:r>
                        <a:rPr lang="ko-KR" sz="15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에서 </a:t>
                      </a:r>
                      <a:r>
                        <a:rPr lang="en-US" sz="15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lang="ko-KR" sz="15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등록하지 않는다</a:t>
                      </a:r>
                      <a:r>
                        <a:rPr lang="en-US" sz="15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” </a:t>
                      </a:r>
                      <a:r>
                        <a:rPr lang="ko-KR" sz="15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를 선택할 경우</a:t>
                      </a:r>
                      <a:r>
                        <a:rPr lang="en-US" sz="15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5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메뉴 화면으로 돌아간다</a:t>
                      </a:r>
                      <a:r>
                        <a:rPr lang="en-US" sz="15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5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indent="127000"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ko-KR" sz="15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예외 흐름</a:t>
                      </a:r>
                    </a:p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 1. </a:t>
                      </a:r>
                      <a:r>
                        <a:rPr lang="ko-KR" sz="15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정상 흐름 </a:t>
                      </a:r>
                      <a:r>
                        <a:rPr lang="en-US" sz="15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ko-KR" sz="15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에서 사용자가 클리어 실패했을 경우</a:t>
                      </a:r>
                      <a:r>
                        <a:rPr lang="en-US" sz="15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5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클리어 실패 문구를 출력한다</a:t>
                      </a:r>
                      <a:r>
                        <a:rPr lang="en-US" sz="15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5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6519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85708" y="161365"/>
            <a:ext cx="78205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 err="1" smtClean="0">
                <a:solidFill>
                  <a:srgbClr val="726F6F"/>
                </a:solidFill>
              </a:rPr>
              <a:t>유스케이스</a:t>
            </a:r>
            <a:r>
              <a:rPr lang="ko-KR" altLang="en-US" sz="4000" b="1" dirty="0" smtClean="0">
                <a:solidFill>
                  <a:srgbClr val="726F6F"/>
                </a:solidFill>
              </a:rPr>
              <a:t> 다이어그램</a:t>
            </a:r>
            <a:endParaRPr lang="ko-KR" altLang="en-US" sz="4000" b="1" dirty="0">
              <a:solidFill>
                <a:srgbClr val="726F6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50242" y="758732"/>
            <a:ext cx="6091517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</a:rPr>
              <a:t>소프트웨어 개발론 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Team Project</a:t>
            </a: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– Special Controller</a:t>
            </a:r>
          </a:p>
        </p:txBody>
      </p:sp>
      <p:cxnSp>
        <p:nvCxnSpPr>
          <p:cNvPr id="49" name="직선 연결선 48"/>
          <p:cNvCxnSpPr/>
          <p:nvPr/>
        </p:nvCxnSpPr>
        <p:spPr>
          <a:xfrm>
            <a:off x="1260930" y="6324494"/>
            <a:ext cx="10033146" cy="0"/>
          </a:xfrm>
          <a:prstGeom prst="line">
            <a:avLst/>
          </a:prstGeom>
          <a:ln w="19050">
            <a:solidFill>
              <a:srgbClr val="BF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513C6-1AC0-4CC5-9ED8-1624BA2F42B5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grpSp>
        <p:nvGrpSpPr>
          <p:cNvPr id="20" name="Group 87"/>
          <p:cNvGrpSpPr>
            <a:grpSpLocks/>
          </p:cNvGrpSpPr>
          <p:nvPr/>
        </p:nvGrpSpPr>
        <p:grpSpPr>
          <a:xfrm>
            <a:off x="2312424" y="1227325"/>
            <a:ext cx="7567152" cy="4825355"/>
            <a:chOff x="4300539" y="1984376"/>
            <a:chExt cx="3589338" cy="2388010"/>
          </a:xfrm>
        </p:grpSpPr>
        <p:sp>
          <p:nvSpPr>
            <p:cNvPr id="21" name="Freeform 5"/>
            <p:cNvSpPr>
              <a:spLocks/>
            </p:cNvSpPr>
            <p:nvPr/>
          </p:nvSpPr>
          <p:spPr bwMode="auto">
            <a:xfrm>
              <a:off x="4300539" y="1984376"/>
              <a:ext cx="3589338" cy="2170113"/>
            </a:xfrm>
            <a:custGeom>
              <a:avLst/>
              <a:gdLst>
                <a:gd name="T0" fmla="*/ 2537 w 2537"/>
                <a:gd name="T1" fmla="*/ 1533 h 1533"/>
                <a:gd name="T2" fmla="*/ 2537 w 2537"/>
                <a:gd name="T3" fmla="*/ 71 h 1533"/>
                <a:gd name="T4" fmla="*/ 2467 w 2537"/>
                <a:gd name="T5" fmla="*/ 0 h 1533"/>
                <a:gd name="T6" fmla="*/ 71 w 2537"/>
                <a:gd name="T7" fmla="*/ 0 h 1533"/>
                <a:gd name="T8" fmla="*/ 0 w 2537"/>
                <a:gd name="T9" fmla="*/ 71 h 1533"/>
                <a:gd name="T10" fmla="*/ 0 w 2537"/>
                <a:gd name="T11" fmla="*/ 1533 h 1533"/>
                <a:gd name="T12" fmla="*/ 2537 w 2537"/>
                <a:gd name="T13" fmla="*/ 1533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37" h="1533">
                  <a:moveTo>
                    <a:pt x="2537" y="1533"/>
                  </a:moveTo>
                  <a:cubicBezTo>
                    <a:pt x="2537" y="71"/>
                    <a:pt x="2537" y="71"/>
                    <a:pt x="2537" y="71"/>
                  </a:cubicBezTo>
                  <a:cubicBezTo>
                    <a:pt x="2537" y="32"/>
                    <a:pt x="2506" y="0"/>
                    <a:pt x="2467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32" y="0"/>
                    <a:pt x="0" y="32"/>
                    <a:pt x="0" y="71"/>
                  </a:cubicBezTo>
                  <a:cubicBezTo>
                    <a:pt x="0" y="1533"/>
                    <a:pt x="0" y="1533"/>
                    <a:pt x="0" y="1533"/>
                  </a:cubicBezTo>
                  <a:lnTo>
                    <a:pt x="2537" y="1533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alibri Light"/>
              </a:endParaRPr>
            </a:p>
          </p:txBody>
        </p:sp>
        <p:sp>
          <p:nvSpPr>
            <p:cNvPr id="22" name="Freeform 6"/>
            <p:cNvSpPr>
              <a:spLocks noEditPoints="1"/>
            </p:cNvSpPr>
            <p:nvPr/>
          </p:nvSpPr>
          <p:spPr bwMode="auto">
            <a:xfrm>
              <a:off x="4440239" y="2132014"/>
              <a:ext cx="3309938" cy="1873250"/>
            </a:xfrm>
            <a:custGeom>
              <a:avLst/>
              <a:gdLst>
                <a:gd name="T0" fmla="*/ 2075 w 2085"/>
                <a:gd name="T1" fmla="*/ 10 h 1180"/>
                <a:gd name="T2" fmla="*/ 2075 w 2085"/>
                <a:gd name="T3" fmla="*/ 1170 h 1180"/>
                <a:gd name="T4" fmla="*/ 10 w 2085"/>
                <a:gd name="T5" fmla="*/ 1170 h 1180"/>
                <a:gd name="T6" fmla="*/ 10 w 2085"/>
                <a:gd name="T7" fmla="*/ 10 h 1180"/>
                <a:gd name="T8" fmla="*/ 2075 w 2085"/>
                <a:gd name="T9" fmla="*/ 10 h 1180"/>
                <a:gd name="T10" fmla="*/ 2085 w 2085"/>
                <a:gd name="T11" fmla="*/ 0 h 1180"/>
                <a:gd name="T12" fmla="*/ 2075 w 2085"/>
                <a:gd name="T13" fmla="*/ 0 h 1180"/>
                <a:gd name="T14" fmla="*/ 10 w 2085"/>
                <a:gd name="T15" fmla="*/ 0 h 1180"/>
                <a:gd name="T16" fmla="*/ 0 w 2085"/>
                <a:gd name="T17" fmla="*/ 0 h 1180"/>
                <a:gd name="T18" fmla="*/ 0 w 2085"/>
                <a:gd name="T19" fmla="*/ 10 h 1180"/>
                <a:gd name="T20" fmla="*/ 0 w 2085"/>
                <a:gd name="T21" fmla="*/ 1170 h 1180"/>
                <a:gd name="T22" fmla="*/ 0 w 2085"/>
                <a:gd name="T23" fmla="*/ 1180 h 1180"/>
                <a:gd name="T24" fmla="*/ 10 w 2085"/>
                <a:gd name="T25" fmla="*/ 1180 h 1180"/>
                <a:gd name="T26" fmla="*/ 2075 w 2085"/>
                <a:gd name="T27" fmla="*/ 1180 h 1180"/>
                <a:gd name="T28" fmla="*/ 2085 w 2085"/>
                <a:gd name="T29" fmla="*/ 1180 h 1180"/>
                <a:gd name="T30" fmla="*/ 2085 w 2085"/>
                <a:gd name="T31" fmla="*/ 1170 h 1180"/>
                <a:gd name="T32" fmla="*/ 2085 w 2085"/>
                <a:gd name="T33" fmla="*/ 10 h 1180"/>
                <a:gd name="T34" fmla="*/ 2085 w 2085"/>
                <a:gd name="T35" fmla="*/ 0 h 1180"/>
                <a:gd name="T36" fmla="*/ 2085 w 2085"/>
                <a:gd name="T37" fmla="*/ 0 h 1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85" h="1180">
                  <a:moveTo>
                    <a:pt x="2075" y="10"/>
                  </a:moveTo>
                  <a:lnTo>
                    <a:pt x="2075" y="1170"/>
                  </a:lnTo>
                  <a:lnTo>
                    <a:pt x="10" y="1170"/>
                  </a:lnTo>
                  <a:lnTo>
                    <a:pt x="10" y="10"/>
                  </a:lnTo>
                  <a:lnTo>
                    <a:pt x="2075" y="10"/>
                  </a:lnTo>
                  <a:close/>
                  <a:moveTo>
                    <a:pt x="2085" y="0"/>
                  </a:moveTo>
                  <a:lnTo>
                    <a:pt x="2075" y="0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10"/>
                  </a:lnTo>
                  <a:lnTo>
                    <a:pt x="0" y="1170"/>
                  </a:lnTo>
                  <a:lnTo>
                    <a:pt x="0" y="1180"/>
                  </a:lnTo>
                  <a:lnTo>
                    <a:pt x="10" y="1180"/>
                  </a:lnTo>
                  <a:lnTo>
                    <a:pt x="2075" y="1180"/>
                  </a:lnTo>
                  <a:lnTo>
                    <a:pt x="2085" y="1180"/>
                  </a:lnTo>
                  <a:lnTo>
                    <a:pt x="2085" y="1170"/>
                  </a:lnTo>
                  <a:lnTo>
                    <a:pt x="2085" y="10"/>
                  </a:lnTo>
                  <a:lnTo>
                    <a:pt x="2085" y="0"/>
                  </a:lnTo>
                  <a:lnTo>
                    <a:pt x="2085" y="0"/>
                  </a:lnTo>
                  <a:close/>
                </a:path>
              </a:pathLst>
            </a:custGeom>
            <a:solidFill>
              <a:srgbClr val="0C0D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alibri Light"/>
              </a:endParaRPr>
            </a:p>
          </p:txBody>
        </p:sp>
        <p:sp>
          <p:nvSpPr>
            <p:cNvPr id="23" name="Freeform 7"/>
            <p:cNvSpPr>
              <a:spLocks noEditPoints="1"/>
            </p:cNvSpPr>
            <p:nvPr/>
          </p:nvSpPr>
          <p:spPr bwMode="auto">
            <a:xfrm>
              <a:off x="4440239" y="2132014"/>
              <a:ext cx="3309938" cy="1873250"/>
            </a:xfrm>
            <a:custGeom>
              <a:avLst/>
              <a:gdLst>
                <a:gd name="T0" fmla="*/ 2075 w 2085"/>
                <a:gd name="T1" fmla="*/ 10 h 1180"/>
                <a:gd name="T2" fmla="*/ 2075 w 2085"/>
                <a:gd name="T3" fmla="*/ 1170 h 1180"/>
                <a:gd name="T4" fmla="*/ 10 w 2085"/>
                <a:gd name="T5" fmla="*/ 1170 h 1180"/>
                <a:gd name="T6" fmla="*/ 10 w 2085"/>
                <a:gd name="T7" fmla="*/ 10 h 1180"/>
                <a:gd name="T8" fmla="*/ 2075 w 2085"/>
                <a:gd name="T9" fmla="*/ 10 h 1180"/>
                <a:gd name="T10" fmla="*/ 2085 w 2085"/>
                <a:gd name="T11" fmla="*/ 0 h 1180"/>
                <a:gd name="T12" fmla="*/ 2075 w 2085"/>
                <a:gd name="T13" fmla="*/ 0 h 1180"/>
                <a:gd name="T14" fmla="*/ 10 w 2085"/>
                <a:gd name="T15" fmla="*/ 0 h 1180"/>
                <a:gd name="T16" fmla="*/ 0 w 2085"/>
                <a:gd name="T17" fmla="*/ 0 h 1180"/>
                <a:gd name="T18" fmla="*/ 0 w 2085"/>
                <a:gd name="T19" fmla="*/ 10 h 1180"/>
                <a:gd name="T20" fmla="*/ 0 w 2085"/>
                <a:gd name="T21" fmla="*/ 1170 h 1180"/>
                <a:gd name="T22" fmla="*/ 0 w 2085"/>
                <a:gd name="T23" fmla="*/ 1180 h 1180"/>
                <a:gd name="T24" fmla="*/ 10 w 2085"/>
                <a:gd name="T25" fmla="*/ 1180 h 1180"/>
                <a:gd name="T26" fmla="*/ 2075 w 2085"/>
                <a:gd name="T27" fmla="*/ 1180 h 1180"/>
                <a:gd name="T28" fmla="*/ 2085 w 2085"/>
                <a:gd name="T29" fmla="*/ 1180 h 1180"/>
                <a:gd name="T30" fmla="*/ 2085 w 2085"/>
                <a:gd name="T31" fmla="*/ 1170 h 1180"/>
                <a:gd name="T32" fmla="*/ 2085 w 2085"/>
                <a:gd name="T33" fmla="*/ 10 h 1180"/>
                <a:gd name="T34" fmla="*/ 2085 w 2085"/>
                <a:gd name="T35" fmla="*/ 0 h 1180"/>
                <a:gd name="T36" fmla="*/ 2085 w 2085"/>
                <a:gd name="T37" fmla="*/ 0 h 1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85" h="1180">
                  <a:moveTo>
                    <a:pt x="2075" y="10"/>
                  </a:moveTo>
                  <a:lnTo>
                    <a:pt x="2075" y="1170"/>
                  </a:lnTo>
                  <a:lnTo>
                    <a:pt x="10" y="1170"/>
                  </a:lnTo>
                  <a:lnTo>
                    <a:pt x="10" y="10"/>
                  </a:lnTo>
                  <a:lnTo>
                    <a:pt x="2075" y="10"/>
                  </a:lnTo>
                  <a:moveTo>
                    <a:pt x="2085" y="0"/>
                  </a:moveTo>
                  <a:lnTo>
                    <a:pt x="2075" y="0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10"/>
                  </a:lnTo>
                  <a:lnTo>
                    <a:pt x="0" y="1170"/>
                  </a:lnTo>
                  <a:lnTo>
                    <a:pt x="0" y="1180"/>
                  </a:lnTo>
                  <a:lnTo>
                    <a:pt x="10" y="1180"/>
                  </a:lnTo>
                  <a:lnTo>
                    <a:pt x="2075" y="1180"/>
                  </a:lnTo>
                  <a:lnTo>
                    <a:pt x="2085" y="1180"/>
                  </a:lnTo>
                  <a:lnTo>
                    <a:pt x="2085" y="1170"/>
                  </a:lnTo>
                  <a:lnTo>
                    <a:pt x="2085" y="10"/>
                  </a:lnTo>
                  <a:lnTo>
                    <a:pt x="2085" y="0"/>
                  </a:lnTo>
                  <a:lnTo>
                    <a:pt x="208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alibri Light"/>
              </a:endParaRPr>
            </a:p>
          </p:txBody>
        </p:sp>
        <p:sp>
          <p:nvSpPr>
            <p:cNvPr id="24" name="Rectangle 8"/>
            <p:cNvSpPr>
              <a:spLocks noChangeArrowheads="1"/>
            </p:cNvSpPr>
            <p:nvPr/>
          </p:nvSpPr>
          <p:spPr bwMode="auto">
            <a:xfrm>
              <a:off x="4456114" y="2147889"/>
              <a:ext cx="3278188" cy="1841500"/>
            </a:xfrm>
            <a:prstGeom prst="rect">
              <a:avLst/>
            </a:prstGeom>
            <a:solidFill>
              <a:srgbClr val="7E7E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alibri Light"/>
              </a:endParaRPr>
            </a:p>
          </p:txBody>
        </p:sp>
        <p:sp>
          <p:nvSpPr>
            <p:cNvPr id="27" name="Oval 11"/>
            <p:cNvSpPr>
              <a:spLocks noChangeArrowheads="1"/>
            </p:cNvSpPr>
            <p:nvPr/>
          </p:nvSpPr>
          <p:spPr bwMode="auto">
            <a:xfrm>
              <a:off x="6070602" y="2044701"/>
              <a:ext cx="49213" cy="49213"/>
            </a:xfrm>
            <a:prstGeom prst="ellipse">
              <a:avLst/>
            </a:prstGeom>
            <a:solidFill>
              <a:srgbClr val="2C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alibri Light"/>
              </a:endParaRPr>
            </a:p>
          </p:txBody>
        </p:sp>
        <p:sp>
          <p:nvSpPr>
            <p:cNvPr id="28" name="Oval 12"/>
            <p:cNvSpPr>
              <a:spLocks noChangeArrowheads="1"/>
            </p:cNvSpPr>
            <p:nvPr/>
          </p:nvSpPr>
          <p:spPr bwMode="auto">
            <a:xfrm>
              <a:off x="6070602" y="2041526"/>
              <a:ext cx="49213" cy="49213"/>
            </a:xfrm>
            <a:prstGeom prst="ellipse">
              <a:avLst/>
            </a:prstGeom>
            <a:solidFill>
              <a:srgbClr val="0A0A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alibri Light"/>
              </a:endParaRPr>
            </a:p>
          </p:txBody>
        </p:sp>
        <p:sp>
          <p:nvSpPr>
            <p:cNvPr id="29" name="Oval 13"/>
            <p:cNvSpPr>
              <a:spLocks noChangeArrowheads="1"/>
            </p:cNvSpPr>
            <p:nvPr/>
          </p:nvSpPr>
          <p:spPr bwMode="auto">
            <a:xfrm>
              <a:off x="6078539" y="2049464"/>
              <a:ext cx="33338" cy="3175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alibri Light"/>
              </a:endParaRPr>
            </a:p>
          </p:txBody>
        </p:sp>
        <p:sp>
          <p:nvSpPr>
            <p:cNvPr id="30" name="Oval 14"/>
            <p:cNvSpPr>
              <a:spLocks noChangeArrowheads="1"/>
            </p:cNvSpPr>
            <p:nvPr/>
          </p:nvSpPr>
          <p:spPr bwMode="auto">
            <a:xfrm>
              <a:off x="6088064" y="2055814"/>
              <a:ext cx="15875" cy="19050"/>
            </a:xfrm>
            <a:prstGeom prst="ellipse">
              <a:avLst/>
            </a:prstGeom>
            <a:solidFill>
              <a:srgbClr val="2C99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alibri Light"/>
              </a:endParaRPr>
            </a:p>
          </p:txBody>
        </p:sp>
        <p:sp>
          <p:nvSpPr>
            <p:cNvPr id="31" name="Oval 15"/>
            <p:cNvSpPr>
              <a:spLocks noChangeArrowheads="1"/>
            </p:cNvSpPr>
            <p:nvPr/>
          </p:nvSpPr>
          <p:spPr bwMode="auto">
            <a:xfrm>
              <a:off x="6092827" y="2063751"/>
              <a:ext cx="4763" cy="47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alibri Light"/>
              </a:endParaRPr>
            </a:p>
          </p:txBody>
        </p:sp>
        <p:sp>
          <p:nvSpPr>
            <p:cNvPr id="33" name="Freeform 17"/>
            <p:cNvSpPr>
              <a:spLocks/>
            </p:cNvSpPr>
            <p:nvPr/>
          </p:nvSpPr>
          <p:spPr bwMode="auto">
            <a:xfrm>
              <a:off x="4300539" y="4159128"/>
              <a:ext cx="3589338" cy="213258"/>
            </a:xfrm>
            <a:custGeom>
              <a:avLst/>
              <a:gdLst>
                <a:gd name="T0" fmla="*/ 0 w 2537"/>
                <a:gd name="T1" fmla="*/ 0 h 241"/>
                <a:gd name="T2" fmla="*/ 0 w 2537"/>
                <a:gd name="T3" fmla="*/ 170 h 241"/>
                <a:gd name="T4" fmla="*/ 71 w 2537"/>
                <a:gd name="T5" fmla="*/ 241 h 241"/>
                <a:gd name="T6" fmla="*/ 2467 w 2537"/>
                <a:gd name="T7" fmla="*/ 241 h 241"/>
                <a:gd name="T8" fmla="*/ 2537 w 2537"/>
                <a:gd name="T9" fmla="*/ 170 h 241"/>
                <a:gd name="T10" fmla="*/ 2537 w 2537"/>
                <a:gd name="T11" fmla="*/ 0 h 241"/>
                <a:gd name="T12" fmla="*/ 0 w 2537"/>
                <a:gd name="T13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37" h="241">
                  <a:moveTo>
                    <a:pt x="0" y="0"/>
                  </a:moveTo>
                  <a:cubicBezTo>
                    <a:pt x="0" y="170"/>
                    <a:pt x="0" y="170"/>
                    <a:pt x="0" y="170"/>
                  </a:cubicBezTo>
                  <a:cubicBezTo>
                    <a:pt x="0" y="209"/>
                    <a:pt x="32" y="241"/>
                    <a:pt x="71" y="241"/>
                  </a:cubicBezTo>
                  <a:cubicBezTo>
                    <a:pt x="2467" y="241"/>
                    <a:pt x="2467" y="241"/>
                    <a:pt x="2467" y="241"/>
                  </a:cubicBezTo>
                  <a:cubicBezTo>
                    <a:pt x="2506" y="241"/>
                    <a:pt x="2537" y="209"/>
                    <a:pt x="2537" y="170"/>
                  </a:cubicBezTo>
                  <a:cubicBezTo>
                    <a:pt x="2537" y="0"/>
                    <a:pt x="2537" y="0"/>
                    <a:pt x="253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mtClean="0">
                  <a:latin typeface="+mj-lt"/>
                </a:rPr>
                <a:t>META</a:t>
              </a:r>
              <a:endParaRPr lang="id-ID" dirty="0">
                <a:latin typeface="+mj-lt"/>
              </a:endParaRPr>
            </a:p>
          </p:txBody>
        </p:sp>
      </p:grpSp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2058" y="1557729"/>
            <a:ext cx="3850890" cy="3672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77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85708" y="161365"/>
            <a:ext cx="78205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smtClean="0">
                <a:solidFill>
                  <a:srgbClr val="726F6F"/>
                </a:solidFill>
              </a:rPr>
              <a:t>STATE</a:t>
            </a:r>
            <a:r>
              <a:rPr lang="ko-KR" altLang="en-US" sz="4000" b="1" smtClean="0">
                <a:solidFill>
                  <a:srgbClr val="726F6F"/>
                </a:solidFill>
              </a:rPr>
              <a:t> 다이어그램 </a:t>
            </a:r>
            <a:r>
              <a:rPr lang="en-US" altLang="ko-KR" sz="4000" b="1" smtClean="0">
                <a:solidFill>
                  <a:srgbClr val="726F6F"/>
                </a:solidFill>
              </a:rPr>
              <a:t>- controller</a:t>
            </a:r>
            <a:endParaRPr lang="ko-KR" altLang="en-US" sz="4000" b="1" dirty="0">
              <a:solidFill>
                <a:srgbClr val="726F6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50242" y="758732"/>
            <a:ext cx="6091517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</a:rPr>
              <a:t>소프트웨어 개발론 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Team Project</a:t>
            </a: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– Special Controller</a:t>
            </a:r>
          </a:p>
        </p:txBody>
      </p:sp>
      <p:cxnSp>
        <p:nvCxnSpPr>
          <p:cNvPr id="49" name="직선 연결선 48"/>
          <p:cNvCxnSpPr/>
          <p:nvPr/>
        </p:nvCxnSpPr>
        <p:spPr>
          <a:xfrm>
            <a:off x="1260930" y="6324494"/>
            <a:ext cx="10033146" cy="0"/>
          </a:xfrm>
          <a:prstGeom prst="line">
            <a:avLst/>
          </a:prstGeom>
          <a:ln w="19050">
            <a:solidFill>
              <a:srgbClr val="BF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513C6-1AC0-4CC5-9ED8-1624BA2F42B5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pic>
        <p:nvPicPr>
          <p:cNvPr id="25" name="그림 24"/>
          <p:cNvPicPr/>
          <p:nvPr/>
        </p:nvPicPr>
        <p:blipFill>
          <a:blip r:embed="rId2"/>
          <a:stretch>
            <a:fillRect/>
          </a:stretch>
        </p:blipFill>
        <p:spPr>
          <a:xfrm>
            <a:off x="2498024" y="1334092"/>
            <a:ext cx="7508268" cy="4393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083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85708" y="161365"/>
            <a:ext cx="78205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smtClean="0">
                <a:solidFill>
                  <a:srgbClr val="726F6F"/>
                </a:solidFill>
              </a:rPr>
              <a:t>STATE</a:t>
            </a:r>
            <a:r>
              <a:rPr lang="ko-KR" altLang="en-US" sz="4000" b="1" smtClean="0">
                <a:solidFill>
                  <a:srgbClr val="726F6F"/>
                </a:solidFill>
              </a:rPr>
              <a:t> 다이어그램 </a:t>
            </a:r>
            <a:r>
              <a:rPr lang="en-US" altLang="ko-KR" sz="4000" b="1" smtClean="0">
                <a:solidFill>
                  <a:srgbClr val="726F6F"/>
                </a:solidFill>
              </a:rPr>
              <a:t>- Game</a:t>
            </a:r>
            <a:endParaRPr lang="ko-KR" altLang="en-US" sz="4000" b="1" dirty="0">
              <a:solidFill>
                <a:srgbClr val="726F6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50242" y="758732"/>
            <a:ext cx="6091517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</a:rPr>
              <a:t>소프트웨어 개발론 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Team Project</a:t>
            </a: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– Special Controller</a:t>
            </a:r>
          </a:p>
        </p:txBody>
      </p:sp>
      <p:cxnSp>
        <p:nvCxnSpPr>
          <p:cNvPr id="49" name="직선 연결선 48"/>
          <p:cNvCxnSpPr/>
          <p:nvPr/>
        </p:nvCxnSpPr>
        <p:spPr>
          <a:xfrm>
            <a:off x="1260930" y="6324494"/>
            <a:ext cx="10033146" cy="0"/>
          </a:xfrm>
          <a:prstGeom prst="line">
            <a:avLst/>
          </a:prstGeom>
          <a:ln w="19050">
            <a:solidFill>
              <a:srgbClr val="BF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513C6-1AC0-4CC5-9ED8-1624BA2F42B5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pic>
        <p:nvPicPr>
          <p:cNvPr id="7" name="그림 6"/>
          <p:cNvPicPr/>
          <p:nvPr/>
        </p:nvPicPr>
        <p:blipFill>
          <a:blip r:embed="rId2"/>
          <a:stretch>
            <a:fillRect/>
          </a:stretch>
        </p:blipFill>
        <p:spPr>
          <a:xfrm>
            <a:off x="3395674" y="1127860"/>
            <a:ext cx="5351330" cy="5166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882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85708" y="161365"/>
            <a:ext cx="78205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solidFill>
                  <a:srgbClr val="726F6F"/>
                </a:solidFill>
              </a:rPr>
              <a:t>Project Requirements</a:t>
            </a:r>
            <a:endParaRPr lang="ko-KR" altLang="en-US" sz="4000" b="1" dirty="0">
              <a:solidFill>
                <a:srgbClr val="726F6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50242" y="767308"/>
            <a:ext cx="6091517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</a:rPr>
              <a:t>소프트웨어 개발론 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Team Project</a:t>
            </a: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– Special Controller</a:t>
            </a:r>
          </a:p>
        </p:txBody>
      </p:sp>
      <p:grpSp>
        <p:nvGrpSpPr>
          <p:cNvPr id="30" name="Group 88"/>
          <p:cNvGrpSpPr/>
          <p:nvPr/>
        </p:nvGrpSpPr>
        <p:grpSpPr>
          <a:xfrm flipH="1">
            <a:off x="2867754" y="1691013"/>
            <a:ext cx="3021738" cy="3858017"/>
            <a:chOff x="6947208" y="1302660"/>
            <a:chExt cx="9401901" cy="11745092"/>
          </a:xfrm>
          <a:solidFill>
            <a:schemeClr val="bg1">
              <a:lumMod val="65000"/>
            </a:schemeClr>
          </a:solidFill>
        </p:grpSpPr>
        <p:sp>
          <p:nvSpPr>
            <p:cNvPr id="31" name="Freeform 1"/>
            <p:cNvSpPr>
              <a:spLocks noChangeArrowheads="1"/>
            </p:cNvSpPr>
            <p:nvPr/>
          </p:nvSpPr>
          <p:spPr bwMode="auto">
            <a:xfrm>
              <a:off x="6947208" y="1588147"/>
              <a:ext cx="3148780" cy="11459605"/>
            </a:xfrm>
            <a:custGeom>
              <a:avLst/>
              <a:gdLst>
                <a:gd name="T0" fmla="*/ 2263 w 6562"/>
                <a:gd name="T1" fmla="*/ 1342 h 23896"/>
                <a:gd name="T2" fmla="*/ 2263 w 6562"/>
                <a:gd name="T3" fmla="*/ 1342 h 23896"/>
                <a:gd name="T4" fmla="*/ 1755 w 6562"/>
                <a:gd name="T5" fmla="*/ 2278 h 23896"/>
                <a:gd name="T6" fmla="*/ 1623 w 6562"/>
                <a:gd name="T7" fmla="*/ 3479 h 23896"/>
                <a:gd name="T8" fmla="*/ 1763 w 6562"/>
                <a:gd name="T9" fmla="*/ 4642 h 23896"/>
                <a:gd name="T10" fmla="*/ 1630 w 6562"/>
                <a:gd name="T11" fmla="*/ 5266 h 23896"/>
                <a:gd name="T12" fmla="*/ 1935 w 6562"/>
                <a:gd name="T13" fmla="*/ 9323 h 23896"/>
                <a:gd name="T14" fmla="*/ 1880 w 6562"/>
                <a:gd name="T15" fmla="*/ 12021 h 23896"/>
                <a:gd name="T16" fmla="*/ 2153 w 6562"/>
                <a:gd name="T17" fmla="*/ 14042 h 23896"/>
                <a:gd name="T18" fmla="*/ 2130 w 6562"/>
                <a:gd name="T19" fmla="*/ 15352 h 23896"/>
                <a:gd name="T20" fmla="*/ 2419 w 6562"/>
                <a:gd name="T21" fmla="*/ 15407 h 23896"/>
                <a:gd name="T22" fmla="*/ 2130 w 6562"/>
                <a:gd name="T23" fmla="*/ 16460 h 23896"/>
                <a:gd name="T24" fmla="*/ 1287 w 6562"/>
                <a:gd name="T25" fmla="*/ 18613 h 23896"/>
                <a:gd name="T26" fmla="*/ 640 w 6562"/>
                <a:gd name="T27" fmla="*/ 20883 h 23896"/>
                <a:gd name="T28" fmla="*/ 0 w 6562"/>
                <a:gd name="T29" fmla="*/ 21554 h 23896"/>
                <a:gd name="T30" fmla="*/ 78 w 6562"/>
                <a:gd name="T31" fmla="*/ 22724 h 23896"/>
                <a:gd name="T32" fmla="*/ 78 w 6562"/>
                <a:gd name="T33" fmla="*/ 23247 h 23896"/>
                <a:gd name="T34" fmla="*/ 218 w 6562"/>
                <a:gd name="T35" fmla="*/ 23286 h 23896"/>
                <a:gd name="T36" fmla="*/ 218 w 6562"/>
                <a:gd name="T37" fmla="*/ 22740 h 23896"/>
                <a:gd name="T38" fmla="*/ 523 w 6562"/>
                <a:gd name="T39" fmla="*/ 22178 h 23896"/>
                <a:gd name="T40" fmla="*/ 1131 w 6562"/>
                <a:gd name="T41" fmla="*/ 23099 h 23896"/>
                <a:gd name="T42" fmla="*/ 2083 w 6562"/>
                <a:gd name="T43" fmla="*/ 23434 h 23896"/>
                <a:gd name="T44" fmla="*/ 2520 w 6562"/>
                <a:gd name="T45" fmla="*/ 22842 h 23896"/>
                <a:gd name="T46" fmla="*/ 1810 w 6562"/>
                <a:gd name="T47" fmla="*/ 22592 h 23896"/>
                <a:gd name="T48" fmla="*/ 1740 w 6562"/>
                <a:gd name="T49" fmla="*/ 21094 h 23896"/>
                <a:gd name="T50" fmla="*/ 2458 w 6562"/>
                <a:gd name="T51" fmla="*/ 18941 h 23896"/>
                <a:gd name="T52" fmla="*/ 2863 w 6562"/>
                <a:gd name="T53" fmla="*/ 17911 h 23896"/>
                <a:gd name="T54" fmla="*/ 2996 w 6562"/>
                <a:gd name="T55" fmla="*/ 19011 h 23896"/>
                <a:gd name="T56" fmla="*/ 3776 w 6562"/>
                <a:gd name="T57" fmla="*/ 21032 h 23896"/>
                <a:gd name="T58" fmla="*/ 3542 w 6562"/>
                <a:gd name="T59" fmla="*/ 21656 h 23896"/>
                <a:gd name="T60" fmla="*/ 3589 w 6562"/>
                <a:gd name="T61" fmla="*/ 22467 h 23896"/>
                <a:gd name="T62" fmla="*/ 3760 w 6562"/>
                <a:gd name="T63" fmla="*/ 23263 h 23896"/>
                <a:gd name="T64" fmla="*/ 3760 w 6562"/>
                <a:gd name="T65" fmla="*/ 23739 h 23896"/>
                <a:gd name="T66" fmla="*/ 3979 w 6562"/>
                <a:gd name="T67" fmla="*/ 23739 h 23896"/>
                <a:gd name="T68" fmla="*/ 3917 w 6562"/>
                <a:gd name="T69" fmla="*/ 23099 h 23896"/>
                <a:gd name="T70" fmla="*/ 3963 w 6562"/>
                <a:gd name="T71" fmla="*/ 22553 h 23896"/>
                <a:gd name="T72" fmla="*/ 4712 w 6562"/>
                <a:gd name="T73" fmla="*/ 23200 h 23896"/>
                <a:gd name="T74" fmla="*/ 5539 w 6562"/>
                <a:gd name="T75" fmla="*/ 23739 h 23896"/>
                <a:gd name="T76" fmla="*/ 6405 w 6562"/>
                <a:gd name="T77" fmla="*/ 23083 h 23896"/>
                <a:gd name="T78" fmla="*/ 5765 w 6562"/>
                <a:gd name="T79" fmla="*/ 22943 h 23896"/>
                <a:gd name="T80" fmla="*/ 5001 w 6562"/>
                <a:gd name="T81" fmla="*/ 21398 h 23896"/>
                <a:gd name="T82" fmla="*/ 4455 w 6562"/>
                <a:gd name="T83" fmla="*/ 19081 h 23896"/>
                <a:gd name="T84" fmla="*/ 4268 w 6562"/>
                <a:gd name="T85" fmla="*/ 17685 h 23896"/>
                <a:gd name="T86" fmla="*/ 4252 w 6562"/>
                <a:gd name="T87" fmla="*/ 17061 h 23896"/>
                <a:gd name="T88" fmla="*/ 4525 w 6562"/>
                <a:gd name="T89" fmla="*/ 15976 h 23896"/>
                <a:gd name="T90" fmla="*/ 4595 w 6562"/>
                <a:gd name="T91" fmla="*/ 15415 h 23896"/>
                <a:gd name="T92" fmla="*/ 4946 w 6562"/>
                <a:gd name="T93" fmla="*/ 15259 h 23896"/>
                <a:gd name="T94" fmla="*/ 4681 w 6562"/>
                <a:gd name="T95" fmla="*/ 10352 h 23896"/>
                <a:gd name="T96" fmla="*/ 5001 w 6562"/>
                <a:gd name="T97" fmla="*/ 7747 h 23896"/>
                <a:gd name="T98" fmla="*/ 4938 w 6562"/>
                <a:gd name="T99" fmla="*/ 6093 h 23896"/>
                <a:gd name="T100" fmla="*/ 3940 w 6562"/>
                <a:gd name="T101" fmla="*/ 4806 h 23896"/>
                <a:gd name="T102" fmla="*/ 3721 w 6562"/>
                <a:gd name="T103" fmla="*/ 4150 h 23896"/>
                <a:gd name="T104" fmla="*/ 3979 w 6562"/>
                <a:gd name="T105" fmla="*/ 3487 h 23896"/>
                <a:gd name="T106" fmla="*/ 4431 w 6562"/>
                <a:gd name="T107" fmla="*/ 3245 h 23896"/>
                <a:gd name="T108" fmla="*/ 4767 w 6562"/>
                <a:gd name="T109" fmla="*/ 2239 h 23896"/>
                <a:gd name="T110" fmla="*/ 4751 w 6562"/>
                <a:gd name="T111" fmla="*/ 1919 h 23896"/>
                <a:gd name="T112" fmla="*/ 4813 w 6562"/>
                <a:gd name="T113" fmla="*/ 772 h 23896"/>
                <a:gd name="T114" fmla="*/ 4088 w 6562"/>
                <a:gd name="T115" fmla="*/ 296 h 23896"/>
                <a:gd name="T116" fmla="*/ 2263 w 6562"/>
                <a:gd name="T117" fmla="*/ 1342 h 238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562" h="23896">
                  <a:moveTo>
                    <a:pt x="2263" y="1342"/>
                  </a:moveTo>
                  <a:lnTo>
                    <a:pt x="2263" y="1342"/>
                  </a:lnTo>
                  <a:cubicBezTo>
                    <a:pt x="2309" y="1943"/>
                    <a:pt x="1630" y="1568"/>
                    <a:pt x="1755" y="2278"/>
                  </a:cubicBezTo>
                  <a:cubicBezTo>
                    <a:pt x="1880" y="3074"/>
                    <a:pt x="1358" y="2910"/>
                    <a:pt x="1623" y="3479"/>
                  </a:cubicBezTo>
                  <a:cubicBezTo>
                    <a:pt x="1888" y="4049"/>
                    <a:pt x="1482" y="4166"/>
                    <a:pt x="1763" y="4642"/>
                  </a:cubicBezTo>
                  <a:cubicBezTo>
                    <a:pt x="1701" y="4782"/>
                    <a:pt x="1630" y="5001"/>
                    <a:pt x="1630" y="5266"/>
                  </a:cubicBezTo>
                  <a:cubicBezTo>
                    <a:pt x="1630" y="5859"/>
                    <a:pt x="2348" y="8347"/>
                    <a:pt x="1935" y="9323"/>
                  </a:cubicBezTo>
                  <a:cubicBezTo>
                    <a:pt x="1576" y="10157"/>
                    <a:pt x="1630" y="11257"/>
                    <a:pt x="1880" y="12021"/>
                  </a:cubicBezTo>
                  <a:cubicBezTo>
                    <a:pt x="2138" y="12785"/>
                    <a:pt x="2184" y="13347"/>
                    <a:pt x="2153" y="14042"/>
                  </a:cubicBezTo>
                  <a:cubicBezTo>
                    <a:pt x="2130" y="14744"/>
                    <a:pt x="2130" y="15352"/>
                    <a:pt x="2130" y="15352"/>
                  </a:cubicBezTo>
                  <a:cubicBezTo>
                    <a:pt x="2419" y="15407"/>
                    <a:pt x="2419" y="15407"/>
                    <a:pt x="2419" y="15407"/>
                  </a:cubicBezTo>
                  <a:cubicBezTo>
                    <a:pt x="2419" y="15407"/>
                    <a:pt x="2419" y="16046"/>
                    <a:pt x="2130" y="16460"/>
                  </a:cubicBezTo>
                  <a:cubicBezTo>
                    <a:pt x="1833" y="16866"/>
                    <a:pt x="1373" y="17537"/>
                    <a:pt x="1287" y="18613"/>
                  </a:cubicBezTo>
                  <a:cubicBezTo>
                    <a:pt x="1194" y="19690"/>
                    <a:pt x="960" y="20618"/>
                    <a:pt x="640" y="20883"/>
                  </a:cubicBezTo>
                  <a:cubicBezTo>
                    <a:pt x="320" y="21141"/>
                    <a:pt x="0" y="21110"/>
                    <a:pt x="0" y="21554"/>
                  </a:cubicBezTo>
                  <a:cubicBezTo>
                    <a:pt x="0" y="21991"/>
                    <a:pt x="78" y="22506"/>
                    <a:pt x="78" y="22724"/>
                  </a:cubicBezTo>
                  <a:cubicBezTo>
                    <a:pt x="78" y="22943"/>
                    <a:pt x="78" y="23247"/>
                    <a:pt x="78" y="23247"/>
                  </a:cubicBezTo>
                  <a:cubicBezTo>
                    <a:pt x="218" y="23286"/>
                    <a:pt x="218" y="23286"/>
                    <a:pt x="218" y="23286"/>
                  </a:cubicBezTo>
                  <a:cubicBezTo>
                    <a:pt x="218" y="23286"/>
                    <a:pt x="179" y="23029"/>
                    <a:pt x="218" y="22740"/>
                  </a:cubicBezTo>
                  <a:cubicBezTo>
                    <a:pt x="250" y="22451"/>
                    <a:pt x="336" y="22061"/>
                    <a:pt x="523" y="22178"/>
                  </a:cubicBezTo>
                  <a:cubicBezTo>
                    <a:pt x="710" y="22303"/>
                    <a:pt x="999" y="22842"/>
                    <a:pt x="1131" y="23099"/>
                  </a:cubicBezTo>
                  <a:cubicBezTo>
                    <a:pt x="1272" y="23349"/>
                    <a:pt x="1537" y="23591"/>
                    <a:pt x="2083" y="23434"/>
                  </a:cubicBezTo>
                  <a:cubicBezTo>
                    <a:pt x="2621" y="23286"/>
                    <a:pt x="2809" y="22927"/>
                    <a:pt x="2520" y="22842"/>
                  </a:cubicBezTo>
                  <a:cubicBezTo>
                    <a:pt x="2239" y="22756"/>
                    <a:pt x="1880" y="22896"/>
                    <a:pt x="1810" y="22592"/>
                  </a:cubicBezTo>
                  <a:cubicBezTo>
                    <a:pt x="1740" y="22280"/>
                    <a:pt x="1623" y="21500"/>
                    <a:pt x="1740" y="21094"/>
                  </a:cubicBezTo>
                  <a:cubicBezTo>
                    <a:pt x="1865" y="20688"/>
                    <a:pt x="2286" y="19417"/>
                    <a:pt x="2458" y="18941"/>
                  </a:cubicBezTo>
                  <a:cubicBezTo>
                    <a:pt x="2621" y="18465"/>
                    <a:pt x="2863" y="17911"/>
                    <a:pt x="2863" y="17911"/>
                  </a:cubicBezTo>
                  <a:cubicBezTo>
                    <a:pt x="2863" y="17911"/>
                    <a:pt x="2848" y="18652"/>
                    <a:pt x="2996" y="19011"/>
                  </a:cubicBezTo>
                  <a:cubicBezTo>
                    <a:pt x="3152" y="19370"/>
                    <a:pt x="3675" y="20743"/>
                    <a:pt x="3776" y="21032"/>
                  </a:cubicBezTo>
                  <a:cubicBezTo>
                    <a:pt x="3877" y="21312"/>
                    <a:pt x="3690" y="21500"/>
                    <a:pt x="3542" y="21656"/>
                  </a:cubicBezTo>
                  <a:cubicBezTo>
                    <a:pt x="3386" y="21812"/>
                    <a:pt x="3472" y="22178"/>
                    <a:pt x="3589" y="22467"/>
                  </a:cubicBezTo>
                  <a:cubicBezTo>
                    <a:pt x="3714" y="22756"/>
                    <a:pt x="3760" y="23114"/>
                    <a:pt x="3760" y="23263"/>
                  </a:cubicBezTo>
                  <a:cubicBezTo>
                    <a:pt x="3760" y="23419"/>
                    <a:pt x="3760" y="23739"/>
                    <a:pt x="3760" y="23739"/>
                  </a:cubicBezTo>
                  <a:cubicBezTo>
                    <a:pt x="3979" y="23739"/>
                    <a:pt x="3979" y="23739"/>
                    <a:pt x="3979" y="23739"/>
                  </a:cubicBezTo>
                  <a:cubicBezTo>
                    <a:pt x="3979" y="23739"/>
                    <a:pt x="3917" y="23388"/>
                    <a:pt x="3917" y="23099"/>
                  </a:cubicBezTo>
                  <a:cubicBezTo>
                    <a:pt x="3917" y="22810"/>
                    <a:pt x="3862" y="22607"/>
                    <a:pt x="3963" y="22553"/>
                  </a:cubicBezTo>
                  <a:cubicBezTo>
                    <a:pt x="4065" y="22506"/>
                    <a:pt x="4525" y="22912"/>
                    <a:pt x="4712" y="23200"/>
                  </a:cubicBezTo>
                  <a:cubicBezTo>
                    <a:pt x="4899" y="23489"/>
                    <a:pt x="4931" y="23895"/>
                    <a:pt x="5539" y="23739"/>
                  </a:cubicBezTo>
                  <a:cubicBezTo>
                    <a:pt x="6155" y="23591"/>
                    <a:pt x="6561" y="23263"/>
                    <a:pt x="6405" y="23083"/>
                  </a:cubicBezTo>
                  <a:cubicBezTo>
                    <a:pt x="6257" y="22896"/>
                    <a:pt x="5953" y="23044"/>
                    <a:pt x="5765" y="22943"/>
                  </a:cubicBezTo>
                  <a:cubicBezTo>
                    <a:pt x="5578" y="22842"/>
                    <a:pt x="5219" y="21944"/>
                    <a:pt x="5001" y="21398"/>
                  </a:cubicBezTo>
                  <a:cubicBezTo>
                    <a:pt x="4782" y="20860"/>
                    <a:pt x="4525" y="19736"/>
                    <a:pt x="4455" y="19081"/>
                  </a:cubicBezTo>
                  <a:cubicBezTo>
                    <a:pt x="4392" y="18418"/>
                    <a:pt x="4291" y="17911"/>
                    <a:pt x="4268" y="17685"/>
                  </a:cubicBezTo>
                  <a:cubicBezTo>
                    <a:pt x="4252" y="17466"/>
                    <a:pt x="4252" y="17061"/>
                    <a:pt x="4252" y="17061"/>
                  </a:cubicBezTo>
                  <a:cubicBezTo>
                    <a:pt x="4252" y="17061"/>
                    <a:pt x="4455" y="16296"/>
                    <a:pt x="4525" y="15976"/>
                  </a:cubicBezTo>
                  <a:cubicBezTo>
                    <a:pt x="4595" y="15649"/>
                    <a:pt x="4595" y="15415"/>
                    <a:pt x="4595" y="15415"/>
                  </a:cubicBezTo>
                  <a:cubicBezTo>
                    <a:pt x="4595" y="15415"/>
                    <a:pt x="4946" y="15485"/>
                    <a:pt x="4946" y="15259"/>
                  </a:cubicBezTo>
                  <a:cubicBezTo>
                    <a:pt x="4946" y="14073"/>
                    <a:pt x="4720" y="12013"/>
                    <a:pt x="4681" y="10352"/>
                  </a:cubicBezTo>
                  <a:cubicBezTo>
                    <a:pt x="4642" y="8784"/>
                    <a:pt x="4689" y="8207"/>
                    <a:pt x="5001" y="7747"/>
                  </a:cubicBezTo>
                  <a:cubicBezTo>
                    <a:pt x="5329" y="7271"/>
                    <a:pt x="5250" y="6623"/>
                    <a:pt x="4938" y="6093"/>
                  </a:cubicBezTo>
                  <a:cubicBezTo>
                    <a:pt x="4619" y="5570"/>
                    <a:pt x="4205" y="5141"/>
                    <a:pt x="3940" y="4806"/>
                  </a:cubicBezTo>
                  <a:cubicBezTo>
                    <a:pt x="3682" y="4462"/>
                    <a:pt x="3643" y="4447"/>
                    <a:pt x="3721" y="4150"/>
                  </a:cubicBezTo>
                  <a:cubicBezTo>
                    <a:pt x="3792" y="3846"/>
                    <a:pt x="3792" y="3472"/>
                    <a:pt x="3979" y="3487"/>
                  </a:cubicBezTo>
                  <a:cubicBezTo>
                    <a:pt x="4166" y="3511"/>
                    <a:pt x="4338" y="3487"/>
                    <a:pt x="4431" y="3245"/>
                  </a:cubicBezTo>
                  <a:cubicBezTo>
                    <a:pt x="4525" y="3004"/>
                    <a:pt x="4751" y="2551"/>
                    <a:pt x="4767" y="2239"/>
                  </a:cubicBezTo>
                  <a:cubicBezTo>
                    <a:pt x="4775" y="2075"/>
                    <a:pt x="4759" y="1981"/>
                    <a:pt x="4751" y="1919"/>
                  </a:cubicBezTo>
                  <a:cubicBezTo>
                    <a:pt x="4954" y="1615"/>
                    <a:pt x="5032" y="1076"/>
                    <a:pt x="4813" y="772"/>
                  </a:cubicBezTo>
                  <a:cubicBezTo>
                    <a:pt x="4634" y="523"/>
                    <a:pt x="4369" y="366"/>
                    <a:pt x="4088" y="296"/>
                  </a:cubicBezTo>
                  <a:cubicBezTo>
                    <a:pt x="3066" y="0"/>
                    <a:pt x="2169" y="359"/>
                    <a:pt x="2263" y="134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121853" tIns="60926" rIns="121853" bIns="60926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32" name="Freeform 2"/>
            <p:cNvSpPr>
              <a:spLocks noChangeArrowheads="1"/>
            </p:cNvSpPr>
            <p:nvPr/>
          </p:nvSpPr>
          <p:spPr bwMode="auto">
            <a:xfrm>
              <a:off x="13293437" y="1302660"/>
              <a:ext cx="2759415" cy="11489213"/>
            </a:xfrm>
            <a:custGeom>
              <a:avLst/>
              <a:gdLst>
                <a:gd name="T0" fmla="*/ 514 w 5750"/>
                <a:gd name="T1" fmla="*/ 570 h 23958"/>
                <a:gd name="T2" fmla="*/ 514 w 5750"/>
                <a:gd name="T3" fmla="*/ 570 h 23958"/>
                <a:gd name="T4" fmla="*/ 733 w 5750"/>
                <a:gd name="T5" fmla="*/ 367 h 23958"/>
                <a:gd name="T6" fmla="*/ 1084 w 5750"/>
                <a:gd name="T7" fmla="*/ 172 h 23958"/>
                <a:gd name="T8" fmla="*/ 2168 w 5750"/>
                <a:gd name="T9" fmla="*/ 117 h 23958"/>
                <a:gd name="T10" fmla="*/ 3011 w 5750"/>
                <a:gd name="T11" fmla="*/ 866 h 23958"/>
                <a:gd name="T12" fmla="*/ 3120 w 5750"/>
                <a:gd name="T13" fmla="*/ 1966 h 23958"/>
                <a:gd name="T14" fmla="*/ 2863 w 5750"/>
                <a:gd name="T15" fmla="*/ 2793 h 23958"/>
                <a:gd name="T16" fmla="*/ 3175 w 5750"/>
                <a:gd name="T17" fmla="*/ 3160 h 23958"/>
                <a:gd name="T18" fmla="*/ 4470 w 5750"/>
                <a:gd name="T19" fmla="*/ 4096 h 23958"/>
                <a:gd name="T20" fmla="*/ 5320 w 5750"/>
                <a:gd name="T21" fmla="*/ 5781 h 23958"/>
                <a:gd name="T22" fmla="*/ 5539 w 5750"/>
                <a:gd name="T23" fmla="*/ 7521 h 23958"/>
                <a:gd name="T24" fmla="*/ 5430 w 5750"/>
                <a:gd name="T25" fmla="*/ 8621 h 23958"/>
                <a:gd name="T26" fmla="*/ 5695 w 5750"/>
                <a:gd name="T27" fmla="*/ 12458 h 23958"/>
                <a:gd name="T28" fmla="*/ 5118 w 5750"/>
                <a:gd name="T29" fmla="*/ 12801 h 23958"/>
                <a:gd name="T30" fmla="*/ 4735 w 5750"/>
                <a:gd name="T31" fmla="*/ 13004 h 23958"/>
                <a:gd name="T32" fmla="*/ 4657 w 5750"/>
                <a:gd name="T33" fmla="*/ 14252 h 23958"/>
                <a:gd name="T34" fmla="*/ 4602 w 5750"/>
                <a:gd name="T35" fmla="*/ 15649 h 23958"/>
                <a:gd name="T36" fmla="*/ 5063 w 5750"/>
                <a:gd name="T37" fmla="*/ 18785 h 23958"/>
                <a:gd name="T38" fmla="*/ 4860 w 5750"/>
                <a:gd name="T39" fmla="*/ 22982 h 23958"/>
                <a:gd name="T40" fmla="*/ 4876 w 5750"/>
                <a:gd name="T41" fmla="*/ 23645 h 23958"/>
                <a:gd name="T42" fmla="*/ 4290 w 5750"/>
                <a:gd name="T43" fmla="*/ 23700 h 23958"/>
                <a:gd name="T44" fmla="*/ 4314 w 5750"/>
                <a:gd name="T45" fmla="*/ 23536 h 23958"/>
                <a:gd name="T46" fmla="*/ 3097 w 5750"/>
                <a:gd name="T47" fmla="*/ 23918 h 23958"/>
                <a:gd name="T48" fmla="*/ 1724 w 5750"/>
                <a:gd name="T49" fmla="*/ 23684 h 23958"/>
                <a:gd name="T50" fmla="*/ 1927 w 5750"/>
                <a:gd name="T51" fmla="*/ 23317 h 23958"/>
                <a:gd name="T52" fmla="*/ 2403 w 5750"/>
                <a:gd name="T53" fmla="*/ 23115 h 23958"/>
                <a:gd name="T54" fmla="*/ 2332 w 5750"/>
                <a:gd name="T55" fmla="*/ 22951 h 23958"/>
                <a:gd name="T56" fmla="*/ 1100 w 5750"/>
                <a:gd name="T57" fmla="*/ 23060 h 23958"/>
                <a:gd name="T58" fmla="*/ 39 w 5750"/>
                <a:gd name="T59" fmla="*/ 22802 h 23958"/>
                <a:gd name="T60" fmla="*/ 421 w 5750"/>
                <a:gd name="T61" fmla="*/ 22413 h 23958"/>
                <a:gd name="T62" fmla="*/ 1193 w 5750"/>
                <a:gd name="T63" fmla="*/ 22342 h 23958"/>
                <a:gd name="T64" fmla="*/ 1575 w 5750"/>
                <a:gd name="T65" fmla="*/ 22139 h 23958"/>
                <a:gd name="T66" fmla="*/ 1872 w 5750"/>
                <a:gd name="T67" fmla="*/ 20524 h 23958"/>
                <a:gd name="T68" fmla="*/ 2091 w 5750"/>
                <a:gd name="T69" fmla="*/ 19331 h 23958"/>
                <a:gd name="T70" fmla="*/ 1654 w 5750"/>
                <a:gd name="T71" fmla="*/ 17264 h 23958"/>
                <a:gd name="T72" fmla="*/ 1490 w 5750"/>
                <a:gd name="T73" fmla="*/ 15571 h 23958"/>
                <a:gd name="T74" fmla="*/ 936 w 5750"/>
                <a:gd name="T75" fmla="*/ 11928 h 23958"/>
                <a:gd name="T76" fmla="*/ 881 w 5750"/>
                <a:gd name="T77" fmla="*/ 10290 h 23958"/>
                <a:gd name="T78" fmla="*/ 866 w 5750"/>
                <a:gd name="T79" fmla="*/ 9799 h 23958"/>
                <a:gd name="T80" fmla="*/ 858 w 5750"/>
                <a:gd name="T81" fmla="*/ 9541 h 23958"/>
                <a:gd name="T82" fmla="*/ 1170 w 5750"/>
                <a:gd name="T83" fmla="*/ 5664 h 23958"/>
                <a:gd name="T84" fmla="*/ 1342 w 5750"/>
                <a:gd name="T85" fmla="*/ 4657 h 23958"/>
                <a:gd name="T86" fmla="*/ 1419 w 5750"/>
                <a:gd name="T87" fmla="*/ 4002 h 23958"/>
                <a:gd name="T88" fmla="*/ 1326 w 5750"/>
                <a:gd name="T89" fmla="*/ 3659 h 23958"/>
                <a:gd name="T90" fmla="*/ 811 w 5750"/>
                <a:gd name="T91" fmla="*/ 3277 h 23958"/>
                <a:gd name="T92" fmla="*/ 335 w 5750"/>
                <a:gd name="T93" fmla="*/ 3058 h 23958"/>
                <a:gd name="T94" fmla="*/ 374 w 5750"/>
                <a:gd name="T95" fmla="*/ 2738 h 23958"/>
                <a:gd name="T96" fmla="*/ 429 w 5750"/>
                <a:gd name="T97" fmla="*/ 2621 h 23958"/>
                <a:gd name="T98" fmla="*/ 312 w 5750"/>
                <a:gd name="T99" fmla="*/ 2465 h 23958"/>
                <a:gd name="T100" fmla="*/ 125 w 5750"/>
                <a:gd name="T101" fmla="*/ 2348 h 23958"/>
                <a:gd name="T102" fmla="*/ 257 w 5750"/>
                <a:gd name="T103" fmla="*/ 1927 h 23958"/>
                <a:gd name="T104" fmla="*/ 374 w 5750"/>
                <a:gd name="T105" fmla="*/ 1560 h 23958"/>
                <a:gd name="T106" fmla="*/ 522 w 5750"/>
                <a:gd name="T107" fmla="*/ 1053 h 23958"/>
                <a:gd name="T108" fmla="*/ 514 w 5750"/>
                <a:gd name="T109" fmla="*/ 570 h 23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750" h="23958">
                  <a:moveTo>
                    <a:pt x="514" y="570"/>
                  </a:moveTo>
                  <a:lnTo>
                    <a:pt x="514" y="570"/>
                  </a:lnTo>
                  <a:cubicBezTo>
                    <a:pt x="421" y="460"/>
                    <a:pt x="554" y="367"/>
                    <a:pt x="733" y="367"/>
                  </a:cubicBezTo>
                  <a:cubicBezTo>
                    <a:pt x="920" y="367"/>
                    <a:pt x="788" y="172"/>
                    <a:pt x="1084" y="172"/>
                  </a:cubicBezTo>
                  <a:cubicBezTo>
                    <a:pt x="1373" y="172"/>
                    <a:pt x="1817" y="0"/>
                    <a:pt x="2168" y="117"/>
                  </a:cubicBezTo>
                  <a:cubicBezTo>
                    <a:pt x="2512" y="226"/>
                    <a:pt x="2808" y="460"/>
                    <a:pt x="3011" y="866"/>
                  </a:cubicBezTo>
                  <a:cubicBezTo>
                    <a:pt x="3214" y="1272"/>
                    <a:pt x="3245" y="1638"/>
                    <a:pt x="3120" y="1966"/>
                  </a:cubicBezTo>
                  <a:cubicBezTo>
                    <a:pt x="2988" y="2294"/>
                    <a:pt x="2863" y="2793"/>
                    <a:pt x="2863" y="2793"/>
                  </a:cubicBezTo>
                  <a:cubicBezTo>
                    <a:pt x="2863" y="2793"/>
                    <a:pt x="2902" y="2957"/>
                    <a:pt x="3175" y="3160"/>
                  </a:cubicBezTo>
                  <a:cubicBezTo>
                    <a:pt x="3448" y="3362"/>
                    <a:pt x="3986" y="3604"/>
                    <a:pt x="4470" y="4096"/>
                  </a:cubicBezTo>
                  <a:cubicBezTo>
                    <a:pt x="4946" y="4595"/>
                    <a:pt x="5118" y="5430"/>
                    <a:pt x="5320" y="5781"/>
                  </a:cubicBezTo>
                  <a:cubicBezTo>
                    <a:pt x="5523" y="6132"/>
                    <a:pt x="5375" y="7084"/>
                    <a:pt x="5539" y="7521"/>
                  </a:cubicBezTo>
                  <a:cubicBezTo>
                    <a:pt x="5702" y="7965"/>
                    <a:pt x="5430" y="8457"/>
                    <a:pt x="5430" y="8621"/>
                  </a:cubicBezTo>
                  <a:cubicBezTo>
                    <a:pt x="5430" y="8792"/>
                    <a:pt x="5640" y="12239"/>
                    <a:pt x="5695" y="12458"/>
                  </a:cubicBezTo>
                  <a:cubicBezTo>
                    <a:pt x="5749" y="12676"/>
                    <a:pt x="5609" y="12684"/>
                    <a:pt x="5118" y="12801"/>
                  </a:cubicBezTo>
                  <a:cubicBezTo>
                    <a:pt x="4618" y="12910"/>
                    <a:pt x="4805" y="12864"/>
                    <a:pt x="4735" y="13004"/>
                  </a:cubicBezTo>
                  <a:cubicBezTo>
                    <a:pt x="4657" y="13152"/>
                    <a:pt x="4657" y="13870"/>
                    <a:pt x="4657" y="14252"/>
                  </a:cubicBezTo>
                  <a:cubicBezTo>
                    <a:pt x="4657" y="14642"/>
                    <a:pt x="4548" y="15118"/>
                    <a:pt x="4602" y="15649"/>
                  </a:cubicBezTo>
                  <a:cubicBezTo>
                    <a:pt x="4657" y="16179"/>
                    <a:pt x="5079" y="17903"/>
                    <a:pt x="5063" y="18785"/>
                  </a:cubicBezTo>
                  <a:cubicBezTo>
                    <a:pt x="5047" y="19666"/>
                    <a:pt x="4844" y="22654"/>
                    <a:pt x="4860" y="22982"/>
                  </a:cubicBezTo>
                  <a:cubicBezTo>
                    <a:pt x="4876" y="23317"/>
                    <a:pt x="4876" y="23645"/>
                    <a:pt x="4876" y="23645"/>
                  </a:cubicBezTo>
                  <a:cubicBezTo>
                    <a:pt x="4290" y="23700"/>
                    <a:pt x="4290" y="23700"/>
                    <a:pt x="4290" y="23700"/>
                  </a:cubicBezTo>
                  <a:cubicBezTo>
                    <a:pt x="4314" y="23536"/>
                    <a:pt x="4314" y="23536"/>
                    <a:pt x="4314" y="23536"/>
                  </a:cubicBezTo>
                  <a:cubicBezTo>
                    <a:pt x="4314" y="23536"/>
                    <a:pt x="3908" y="23879"/>
                    <a:pt x="3097" y="23918"/>
                  </a:cubicBezTo>
                  <a:cubicBezTo>
                    <a:pt x="2293" y="23957"/>
                    <a:pt x="1817" y="23809"/>
                    <a:pt x="1724" y="23684"/>
                  </a:cubicBezTo>
                  <a:cubicBezTo>
                    <a:pt x="1630" y="23551"/>
                    <a:pt x="1669" y="23317"/>
                    <a:pt x="1927" y="23317"/>
                  </a:cubicBezTo>
                  <a:cubicBezTo>
                    <a:pt x="2184" y="23317"/>
                    <a:pt x="2309" y="23185"/>
                    <a:pt x="2403" y="23115"/>
                  </a:cubicBezTo>
                  <a:cubicBezTo>
                    <a:pt x="2496" y="23037"/>
                    <a:pt x="2332" y="22951"/>
                    <a:pt x="2332" y="22951"/>
                  </a:cubicBezTo>
                  <a:cubicBezTo>
                    <a:pt x="2332" y="22951"/>
                    <a:pt x="1708" y="23115"/>
                    <a:pt x="1100" y="23060"/>
                  </a:cubicBezTo>
                  <a:cubicBezTo>
                    <a:pt x="499" y="23005"/>
                    <a:pt x="78" y="22912"/>
                    <a:pt x="39" y="22802"/>
                  </a:cubicBezTo>
                  <a:cubicBezTo>
                    <a:pt x="0" y="22693"/>
                    <a:pt x="93" y="22413"/>
                    <a:pt x="421" y="22413"/>
                  </a:cubicBezTo>
                  <a:cubicBezTo>
                    <a:pt x="756" y="22413"/>
                    <a:pt x="991" y="22451"/>
                    <a:pt x="1193" y="22342"/>
                  </a:cubicBezTo>
                  <a:cubicBezTo>
                    <a:pt x="1396" y="22233"/>
                    <a:pt x="1575" y="22139"/>
                    <a:pt x="1575" y="22139"/>
                  </a:cubicBezTo>
                  <a:cubicBezTo>
                    <a:pt x="1575" y="22139"/>
                    <a:pt x="1669" y="21133"/>
                    <a:pt x="1872" y="20524"/>
                  </a:cubicBezTo>
                  <a:cubicBezTo>
                    <a:pt x="2075" y="19924"/>
                    <a:pt x="2239" y="19518"/>
                    <a:pt x="2091" y="19331"/>
                  </a:cubicBezTo>
                  <a:cubicBezTo>
                    <a:pt x="1942" y="19151"/>
                    <a:pt x="1630" y="17888"/>
                    <a:pt x="1654" y="17264"/>
                  </a:cubicBezTo>
                  <a:cubicBezTo>
                    <a:pt x="1669" y="16639"/>
                    <a:pt x="1669" y="16164"/>
                    <a:pt x="1490" y="15571"/>
                  </a:cubicBezTo>
                  <a:cubicBezTo>
                    <a:pt x="1303" y="14986"/>
                    <a:pt x="897" y="13004"/>
                    <a:pt x="936" y="11928"/>
                  </a:cubicBezTo>
                  <a:cubicBezTo>
                    <a:pt x="975" y="10844"/>
                    <a:pt x="897" y="10548"/>
                    <a:pt x="881" y="10290"/>
                  </a:cubicBezTo>
                  <a:cubicBezTo>
                    <a:pt x="866" y="10033"/>
                    <a:pt x="866" y="9799"/>
                    <a:pt x="866" y="9799"/>
                  </a:cubicBezTo>
                  <a:cubicBezTo>
                    <a:pt x="858" y="9713"/>
                    <a:pt x="858" y="9627"/>
                    <a:pt x="858" y="9541"/>
                  </a:cubicBezTo>
                  <a:cubicBezTo>
                    <a:pt x="842" y="7833"/>
                    <a:pt x="975" y="6889"/>
                    <a:pt x="1170" y="5664"/>
                  </a:cubicBezTo>
                  <a:cubicBezTo>
                    <a:pt x="1232" y="5235"/>
                    <a:pt x="1342" y="4899"/>
                    <a:pt x="1342" y="4657"/>
                  </a:cubicBezTo>
                  <a:cubicBezTo>
                    <a:pt x="1342" y="4423"/>
                    <a:pt x="1419" y="4002"/>
                    <a:pt x="1419" y="4002"/>
                  </a:cubicBezTo>
                  <a:cubicBezTo>
                    <a:pt x="1419" y="4002"/>
                    <a:pt x="1490" y="3924"/>
                    <a:pt x="1326" y="3659"/>
                  </a:cubicBezTo>
                  <a:cubicBezTo>
                    <a:pt x="1170" y="3394"/>
                    <a:pt x="1139" y="3261"/>
                    <a:pt x="811" y="3277"/>
                  </a:cubicBezTo>
                  <a:cubicBezTo>
                    <a:pt x="491" y="3292"/>
                    <a:pt x="265" y="3284"/>
                    <a:pt x="335" y="3058"/>
                  </a:cubicBezTo>
                  <a:cubicBezTo>
                    <a:pt x="405" y="2840"/>
                    <a:pt x="312" y="2793"/>
                    <a:pt x="374" y="2738"/>
                  </a:cubicBezTo>
                  <a:cubicBezTo>
                    <a:pt x="429" y="2684"/>
                    <a:pt x="499" y="2653"/>
                    <a:pt x="429" y="2621"/>
                  </a:cubicBezTo>
                  <a:cubicBezTo>
                    <a:pt x="366" y="2582"/>
                    <a:pt x="312" y="2590"/>
                    <a:pt x="312" y="2465"/>
                  </a:cubicBezTo>
                  <a:cubicBezTo>
                    <a:pt x="312" y="2348"/>
                    <a:pt x="195" y="2411"/>
                    <a:pt x="125" y="2348"/>
                  </a:cubicBezTo>
                  <a:cubicBezTo>
                    <a:pt x="46" y="2294"/>
                    <a:pt x="156" y="2099"/>
                    <a:pt x="257" y="1927"/>
                  </a:cubicBezTo>
                  <a:cubicBezTo>
                    <a:pt x="358" y="1748"/>
                    <a:pt x="429" y="1693"/>
                    <a:pt x="374" y="1560"/>
                  </a:cubicBezTo>
                  <a:cubicBezTo>
                    <a:pt x="312" y="1428"/>
                    <a:pt x="405" y="1295"/>
                    <a:pt x="522" y="1053"/>
                  </a:cubicBezTo>
                  <a:cubicBezTo>
                    <a:pt x="639" y="819"/>
                    <a:pt x="710" y="749"/>
                    <a:pt x="514" y="57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121853" tIns="60926" rIns="121853" bIns="60926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33" name="Freeform 3"/>
            <p:cNvSpPr>
              <a:spLocks noChangeArrowheads="1"/>
            </p:cNvSpPr>
            <p:nvPr/>
          </p:nvSpPr>
          <p:spPr bwMode="auto">
            <a:xfrm>
              <a:off x="13687036" y="7382449"/>
              <a:ext cx="2662073" cy="2192952"/>
            </a:xfrm>
            <a:custGeom>
              <a:avLst/>
              <a:gdLst>
                <a:gd name="T0" fmla="*/ 3448 w 5548"/>
                <a:gd name="T1" fmla="*/ 687 h 4573"/>
                <a:gd name="T2" fmla="*/ 3386 w 5548"/>
                <a:gd name="T3" fmla="*/ 133 h 4573"/>
                <a:gd name="T4" fmla="*/ 2777 w 5548"/>
                <a:gd name="T5" fmla="*/ 211 h 4573"/>
                <a:gd name="T6" fmla="*/ 3175 w 5548"/>
                <a:gd name="T7" fmla="*/ 632 h 4573"/>
                <a:gd name="T8" fmla="*/ 3097 w 5548"/>
                <a:gd name="T9" fmla="*/ 749 h 4573"/>
                <a:gd name="T10" fmla="*/ 5165 w 5548"/>
                <a:gd name="T11" fmla="*/ 4572 h 4573"/>
                <a:gd name="T12" fmla="*/ 5250 w 5548"/>
                <a:gd name="T13" fmla="*/ 921 h 4573"/>
                <a:gd name="T14" fmla="*/ 5242 w 5548"/>
                <a:gd name="T15" fmla="*/ 913 h 4573"/>
                <a:gd name="T16" fmla="*/ 5235 w 5548"/>
                <a:gd name="T17" fmla="*/ 913 h 4573"/>
                <a:gd name="T18" fmla="*/ 5235 w 5548"/>
                <a:gd name="T19" fmla="*/ 913 h 4573"/>
                <a:gd name="T20" fmla="*/ 5227 w 5548"/>
                <a:gd name="T21" fmla="*/ 913 h 4573"/>
                <a:gd name="T22" fmla="*/ 5219 w 5548"/>
                <a:gd name="T23" fmla="*/ 913 h 4573"/>
                <a:gd name="T24" fmla="*/ 5219 w 5548"/>
                <a:gd name="T25" fmla="*/ 913 h 4573"/>
                <a:gd name="T26" fmla="*/ 5211 w 5548"/>
                <a:gd name="T27" fmla="*/ 913 h 4573"/>
                <a:gd name="T28" fmla="*/ 5203 w 5548"/>
                <a:gd name="T29" fmla="*/ 913 h 4573"/>
                <a:gd name="T30" fmla="*/ 5196 w 5548"/>
                <a:gd name="T31" fmla="*/ 913 h 4573"/>
                <a:gd name="T32" fmla="*/ 5188 w 5548"/>
                <a:gd name="T33" fmla="*/ 905 h 4573"/>
                <a:gd name="T34" fmla="*/ 5188 w 5548"/>
                <a:gd name="T35" fmla="*/ 905 h 4573"/>
                <a:gd name="T36" fmla="*/ 5180 w 5548"/>
                <a:gd name="T37" fmla="*/ 905 h 4573"/>
                <a:gd name="T38" fmla="*/ 5172 w 5548"/>
                <a:gd name="T39" fmla="*/ 905 h 4573"/>
                <a:gd name="T40" fmla="*/ 5172 w 5548"/>
                <a:gd name="T41" fmla="*/ 905 h 4573"/>
                <a:gd name="T42" fmla="*/ 5165 w 5548"/>
                <a:gd name="T43" fmla="*/ 905 h 4573"/>
                <a:gd name="T44" fmla="*/ 5165 w 5548"/>
                <a:gd name="T45" fmla="*/ 905 h 4573"/>
                <a:gd name="T46" fmla="*/ 3674 w 5548"/>
                <a:gd name="T47" fmla="*/ 905 h 4573"/>
                <a:gd name="T48" fmla="*/ 3448 w 5548"/>
                <a:gd name="T49" fmla="*/ 749 h 4573"/>
                <a:gd name="T50" fmla="*/ 2294 w 5548"/>
                <a:gd name="T51" fmla="*/ 0 h 4573"/>
                <a:gd name="T52" fmla="*/ 2145 w 5548"/>
                <a:gd name="T53" fmla="*/ 632 h 4573"/>
                <a:gd name="T54" fmla="*/ 1950 w 5548"/>
                <a:gd name="T55" fmla="*/ 749 h 4573"/>
                <a:gd name="T56" fmla="*/ 1490 w 5548"/>
                <a:gd name="T57" fmla="*/ 905 h 4573"/>
                <a:gd name="T58" fmla="*/ 382 w 5548"/>
                <a:gd name="T59" fmla="*/ 905 h 4573"/>
                <a:gd name="T60" fmla="*/ 382 w 5548"/>
                <a:gd name="T61" fmla="*/ 905 h 4573"/>
                <a:gd name="T62" fmla="*/ 374 w 5548"/>
                <a:gd name="T63" fmla="*/ 905 h 4573"/>
                <a:gd name="T64" fmla="*/ 367 w 5548"/>
                <a:gd name="T65" fmla="*/ 905 h 4573"/>
                <a:gd name="T66" fmla="*/ 367 w 5548"/>
                <a:gd name="T67" fmla="*/ 905 h 4573"/>
                <a:gd name="T68" fmla="*/ 359 w 5548"/>
                <a:gd name="T69" fmla="*/ 905 h 4573"/>
                <a:gd name="T70" fmla="*/ 351 w 5548"/>
                <a:gd name="T71" fmla="*/ 905 h 4573"/>
                <a:gd name="T72" fmla="*/ 351 w 5548"/>
                <a:gd name="T73" fmla="*/ 913 h 4573"/>
                <a:gd name="T74" fmla="*/ 343 w 5548"/>
                <a:gd name="T75" fmla="*/ 913 h 4573"/>
                <a:gd name="T76" fmla="*/ 335 w 5548"/>
                <a:gd name="T77" fmla="*/ 913 h 4573"/>
                <a:gd name="T78" fmla="*/ 328 w 5548"/>
                <a:gd name="T79" fmla="*/ 913 h 4573"/>
                <a:gd name="T80" fmla="*/ 328 w 5548"/>
                <a:gd name="T81" fmla="*/ 913 h 4573"/>
                <a:gd name="T82" fmla="*/ 320 w 5548"/>
                <a:gd name="T83" fmla="*/ 913 h 4573"/>
                <a:gd name="T84" fmla="*/ 312 w 5548"/>
                <a:gd name="T85" fmla="*/ 913 h 4573"/>
                <a:gd name="T86" fmla="*/ 312 w 5548"/>
                <a:gd name="T87" fmla="*/ 913 h 4573"/>
                <a:gd name="T88" fmla="*/ 304 w 5548"/>
                <a:gd name="T89" fmla="*/ 913 h 4573"/>
                <a:gd name="T90" fmla="*/ 296 w 5548"/>
                <a:gd name="T91" fmla="*/ 921 h 4573"/>
                <a:gd name="T92" fmla="*/ 0 w 5548"/>
                <a:gd name="T93" fmla="*/ 1295 h 4573"/>
                <a:gd name="T94" fmla="*/ 2777 w 5548"/>
                <a:gd name="T95" fmla="*/ 4572 h 4573"/>
                <a:gd name="T96" fmla="*/ 2450 w 5548"/>
                <a:gd name="T97" fmla="*/ 687 h 4573"/>
                <a:gd name="T98" fmla="*/ 2371 w 5548"/>
                <a:gd name="T99" fmla="*/ 273 h 4573"/>
                <a:gd name="T100" fmla="*/ 2777 w 5548"/>
                <a:gd name="T101" fmla="*/ 0 h 4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548" h="4573">
                  <a:moveTo>
                    <a:pt x="3448" y="749"/>
                  </a:moveTo>
                  <a:lnTo>
                    <a:pt x="3448" y="749"/>
                  </a:lnTo>
                  <a:cubicBezTo>
                    <a:pt x="3448" y="687"/>
                    <a:pt x="3448" y="687"/>
                    <a:pt x="3448" y="687"/>
                  </a:cubicBezTo>
                  <a:cubicBezTo>
                    <a:pt x="3448" y="648"/>
                    <a:pt x="3425" y="632"/>
                    <a:pt x="3401" y="632"/>
                  </a:cubicBezTo>
                  <a:cubicBezTo>
                    <a:pt x="3386" y="632"/>
                    <a:pt x="3386" y="632"/>
                    <a:pt x="3386" y="632"/>
                  </a:cubicBezTo>
                  <a:cubicBezTo>
                    <a:pt x="3386" y="133"/>
                    <a:pt x="3386" y="133"/>
                    <a:pt x="3386" y="133"/>
                  </a:cubicBezTo>
                  <a:cubicBezTo>
                    <a:pt x="3386" y="63"/>
                    <a:pt x="3323" y="0"/>
                    <a:pt x="3253" y="0"/>
                  </a:cubicBezTo>
                  <a:cubicBezTo>
                    <a:pt x="2777" y="0"/>
                    <a:pt x="2777" y="0"/>
                    <a:pt x="2777" y="0"/>
                  </a:cubicBezTo>
                  <a:cubicBezTo>
                    <a:pt x="2777" y="211"/>
                    <a:pt x="2777" y="211"/>
                    <a:pt x="2777" y="211"/>
                  </a:cubicBezTo>
                  <a:cubicBezTo>
                    <a:pt x="3105" y="211"/>
                    <a:pt x="3105" y="211"/>
                    <a:pt x="3105" y="211"/>
                  </a:cubicBezTo>
                  <a:cubicBezTo>
                    <a:pt x="3144" y="211"/>
                    <a:pt x="3175" y="242"/>
                    <a:pt x="3175" y="273"/>
                  </a:cubicBezTo>
                  <a:cubicBezTo>
                    <a:pt x="3175" y="632"/>
                    <a:pt x="3175" y="632"/>
                    <a:pt x="3175" y="632"/>
                  </a:cubicBezTo>
                  <a:cubicBezTo>
                    <a:pt x="3144" y="632"/>
                    <a:pt x="3144" y="632"/>
                    <a:pt x="3144" y="632"/>
                  </a:cubicBezTo>
                  <a:cubicBezTo>
                    <a:pt x="3113" y="632"/>
                    <a:pt x="3097" y="640"/>
                    <a:pt x="3097" y="687"/>
                  </a:cubicBezTo>
                  <a:cubicBezTo>
                    <a:pt x="3097" y="749"/>
                    <a:pt x="3097" y="749"/>
                    <a:pt x="3097" y="749"/>
                  </a:cubicBezTo>
                  <a:cubicBezTo>
                    <a:pt x="2777" y="749"/>
                    <a:pt x="2777" y="749"/>
                    <a:pt x="2777" y="749"/>
                  </a:cubicBezTo>
                  <a:cubicBezTo>
                    <a:pt x="2777" y="4572"/>
                    <a:pt x="2777" y="4572"/>
                    <a:pt x="2777" y="4572"/>
                  </a:cubicBezTo>
                  <a:cubicBezTo>
                    <a:pt x="5165" y="4572"/>
                    <a:pt x="5165" y="4572"/>
                    <a:pt x="5165" y="4572"/>
                  </a:cubicBezTo>
                  <a:cubicBezTo>
                    <a:pt x="5375" y="4572"/>
                    <a:pt x="5547" y="4393"/>
                    <a:pt x="5547" y="4182"/>
                  </a:cubicBezTo>
                  <a:cubicBezTo>
                    <a:pt x="5547" y="1295"/>
                    <a:pt x="5547" y="1295"/>
                    <a:pt x="5547" y="1295"/>
                  </a:cubicBezTo>
                  <a:cubicBezTo>
                    <a:pt x="5547" y="1116"/>
                    <a:pt x="5422" y="960"/>
                    <a:pt x="5250" y="921"/>
                  </a:cubicBezTo>
                  <a:lnTo>
                    <a:pt x="5250" y="921"/>
                  </a:lnTo>
                  <a:lnTo>
                    <a:pt x="5250" y="921"/>
                  </a:lnTo>
                  <a:cubicBezTo>
                    <a:pt x="5242" y="913"/>
                    <a:pt x="5242" y="913"/>
                    <a:pt x="5242" y="913"/>
                  </a:cubicBezTo>
                  <a:lnTo>
                    <a:pt x="5242" y="913"/>
                  </a:lnTo>
                  <a:lnTo>
                    <a:pt x="5242" y="913"/>
                  </a:lnTo>
                  <a:cubicBezTo>
                    <a:pt x="5235" y="913"/>
                    <a:pt x="5235" y="913"/>
                    <a:pt x="5235" y="913"/>
                  </a:cubicBezTo>
                  <a:lnTo>
                    <a:pt x="5235" y="913"/>
                  </a:lnTo>
                  <a:lnTo>
                    <a:pt x="5235" y="913"/>
                  </a:lnTo>
                  <a:lnTo>
                    <a:pt x="5235" y="913"/>
                  </a:lnTo>
                  <a:cubicBezTo>
                    <a:pt x="5227" y="913"/>
                    <a:pt x="5227" y="913"/>
                    <a:pt x="5227" y="913"/>
                  </a:cubicBezTo>
                  <a:lnTo>
                    <a:pt x="5227" y="913"/>
                  </a:lnTo>
                  <a:lnTo>
                    <a:pt x="5227" y="913"/>
                  </a:lnTo>
                  <a:lnTo>
                    <a:pt x="5227" y="913"/>
                  </a:lnTo>
                  <a:lnTo>
                    <a:pt x="5227" y="913"/>
                  </a:lnTo>
                  <a:cubicBezTo>
                    <a:pt x="5219" y="913"/>
                    <a:pt x="5219" y="913"/>
                    <a:pt x="5219" y="913"/>
                  </a:cubicBezTo>
                  <a:lnTo>
                    <a:pt x="5219" y="913"/>
                  </a:lnTo>
                  <a:lnTo>
                    <a:pt x="5219" y="913"/>
                  </a:lnTo>
                  <a:lnTo>
                    <a:pt x="5219" y="913"/>
                  </a:lnTo>
                  <a:cubicBezTo>
                    <a:pt x="5211" y="913"/>
                    <a:pt x="5211" y="913"/>
                    <a:pt x="5211" y="913"/>
                  </a:cubicBezTo>
                  <a:lnTo>
                    <a:pt x="5211" y="913"/>
                  </a:lnTo>
                  <a:lnTo>
                    <a:pt x="5211" y="913"/>
                  </a:lnTo>
                  <a:lnTo>
                    <a:pt x="5211" y="913"/>
                  </a:lnTo>
                  <a:cubicBezTo>
                    <a:pt x="5203" y="913"/>
                    <a:pt x="5203" y="913"/>
                    <a:pt x="5203" y="913"/>
                  </a:cubicBezTo>
                  <a:lnTo>
                    <a:pt x="5203" y="913"/>
                  </a:lnTo>
                  <a:lnTo>
                    <a:pt x="5203" y="913"/>
                  </a:lnTo>
                  <a:cubicBezTo>
                    <a:pt x="5196" y="913"/>
                    <a:pt x="5196" y="913"/>
                    <a:pt x="5196" y="913"/>
                  </a:cubicBezTo>
                  <a:lnTo>
                    <a:pt x="5196" y="913"/>
                  </a:lnTo>
                  <a:cubicBezTo>
                    <a:pt x="5196" y="905"/>
                    <a:pt x="5196" y="905"/>
                    <a:pt x="5196" y="905"/>
                  </a:cubicBezTo>
                  <a:lnTo>
                    <a:pt x="5196" y="905"/>
                  </a:lnTo>
                  <a:cubicBezTo>
                    <a:pt x="5188" y="905"/>
                    <a:pt x="5188" y="905"/>
                    <a:pt x="5188" y="905"/>
                  </a:cubicBezTo>
                  <a:lnTo>
                    <a:pt x="5188" y="905"/>
                  </a:lnTo>
                  <a:lnTo>
                    <a:pt x="5188" y="905"/>
                  </a:lnTo>
                  <a:lnTo>
                    <a:pt x="5188" y="905"/>
                  </a:lnTo>
                  <a:cubicBezTo>
                    <a:pt x="5180" y="905"/>
                    <a:pt x="5180" y="905"/>
                    <a:pt x="5180" y="905"/>
                  </a:cubicBezTo>
                  <a:lnTo>
                    <a:pt x="5180" y="905"/>
                  </a:lnTo>
                  <a:lnTo>
                    <a:pt x="5180" y="905"/>
                  </a:lnTo>
                  <a:lnTo>
                    <a:pt x="5180" y="905"/>
                  </a:lnTo>
                  <a:lnTo>
                    <a:pt x="5180" y="905"/>
                  </a:lnTo>
                  <a:cubicBezTo>
                    <a:pt x="5172" y="905"/>
                    <a:pt x="5172" y="905"/>
                    <a:pt x="5172" y="905"/>
                  </a:cubicBezTo>
                  <a:lnTo>
                    <a:pt x="5172" y="905"/>
                  </a:lnTo>
                  <a:lnTo>
                    <a:pt x="5172" y="905"/>
                  </a:lnTo>
                  <a:lnTo>
                    <a:pt x="5172" y="905"/>
                  </a:lnTo>
                  <a:lnTo>
                    <a:pt x="5172" y="905"/>
                  </a:lnTo>
                  <a:lnTo>
                    <a:pt x="5172" y="905"/>
                  </a:lnTo>
                  <a:cubicBezTo>
                    <a:pt x="5165" y="905"/>
                    <a:pt x="5165" y="905"/>
                    <a:pt x="5165" y="905"/>
                  </a:cubicBezTo>
                  <a:lnTo>
                    <a:pt x="5165" y="905"/>
                  </a:lnTo>
                  <a:lnTo>
                    <a:pt x="5165" y="905"/>
                  </a:lnTo>
                  <a:lnTo>
                    <a:pt x="5165" y="905"/>
                  </a:lnTo>
                  <a:cubicBezTo>
                    <a:pt x="4174" y="905"/>
                    <a:pt x="4174" y="905"/>
                    <a:pt x="4174" y="905"/>
                  </a:cubicBezTo>
                  <a:cubicBezTo>
                    <a:pt x="4057" y="905"/>
                    <a:pt x="4057" y="905"/>
                    <a:pt x="4057" y="905"/>
                  </a:cubicBezTo>
                  <a:cubicBezTo>
                    <a:pt x="3674" y="905"/>
                    <a:pt x="3674" y="905"/>
                    <a:pt x="3674" y="905"/>
                  </a:cubicBezTo>
                  <a:cubicBezTo>
                    <a:pt x="3674" y="835"/>
                    <a:pt x="3674" y="835"/>
                    <a:pt x="3674" y="835"/>
                  </a:cubicBezTo>
                  <a:cubicBezTo>
                    <a:pt x="3674" y="788"/>
                    <a:pt x="3635" y="749"/>
                    <a:pt x="3596" y="749"/>
                  </a:cubicBezTo>
                  <a:lnTo>
                    <a:pt x="3448" y="749"/>
                  </a:lnTo>
                  <a:close/>
                  <a:moveTo>
                    <a:pt x="2777" y="0"/>
                  </a:moveTo>
                  <a:lnTo>
                    <a:pt x="2777" y="0"/>
                  </a:lnTo>
                  <a:cubicBezTo>
                    <a:pt x="2294" y="0"/>
                    <a:pt x="2294" y="0"/>
                    <a:pt x="2294" y="0"/>
                  </a:cubicBezTo>
                  <a:cubicBezTo>
                    <a:pt x="2223" y="0"/>
                    <a:pt x="2161" y="63"/>
                    <a:pt x="2161" y="133"/>
                  </a:cubicBezTo>
                  <a:cubicBezTo>
                    <a:pt x="2161" y="632"/>
                    <a:pt x="2161" y="632"/>
                    <a:pt x="2161" y="632"/>
                  </a:cubicBezTo>
                  <a:cubicBezTo>
                    <a:pt x="2145" y="632"/>
                    <a:pt x="2145" y="632"/>
                    <a:pt x="2145" y="632"/>
                  </a:cubicBezTo>
                  <a:cubicBezTo>
                    <a:pt x="2114" y="632"/>
                    <a:pt x="2098" y="640"/>
                    <a:pt x="2098" y="687"/>
                  </a:cubicBezTo>
                  <a:cubicBezTo>
                    <a:pt x="2098" y="749"/>
                    <a:pt x="2098" y="749"/>
                    <a:pt x="2098" y="749"/>
                  </a:cubicBezTo>
                  <a:cubicBezTo>
                    <a:pt x="1950" y="749"/>
                    <a:pt x="1950" y="749"/>
                    <a:pt x="1950" y="749"/>
                  </a:cubicBezTo>
                  <a:cubicBezTo>
                    <a:pt x="1911" y="749"/>
                    <a:pt x="1872" y="780"/>
                    <a:pt x="1872" y="835"/>
                  </a:cubicBezTo>
                  <a:cubicBezTo>
                    <a:pt x="1872" y="905"/>
                    <a:pt x="1872" y="905"/>
                    <a:pt x="1872" y="905"/>
                  </a:cubicBezTo>
                  <a:cubicBezTo>
                    <a:pt x="1490" y="905"/>
                    <a:pt x="1490" y="905"/>
                    <a:pt x="1490" y="905"/>
                  </a:cubicBezTo>
                  <a:cubicBezTo>
                    <a:pt x="1373" y="905"/>
                    <a:pt x="1373" y="905"/>
                    <a:pt x="1373" y="905"/>
                  </a:cubicBezTo>
                  <a:cubicBezTo>
                    <a:pt x="382" y="905"/>
                    <a:pt x="382" y="905"/>
                    <a:pt x="382" y="905"/>
                  </a:cubicBezTo>
                  <a:lnTo>
                    <a:pt x="382" y="905"/>
                  </a:lnTo>
                  <a:lnTo>
                    <a:pt x="382" y="905"/>
                  </a:lnTo>
                  <a:lnTo>
                    <a:pt x="382" y="905"/>
                  </a:lnTo>
                  <a:lnTo>
                    <a:pt x="382" y="905"/>
                  </a:lnTo>
                  <a:cubicBezTo>
                    <a:pt x="374" y="905"/>
                    <a:pt x="374" y="905"/>
                    <a:pt x="374" y="905"/>
                  </a:cubicBezTo>
                  <a:lnTo>
                    <a:pt x="374" y="905"/>
                  </a:lnTo>
                  <a:lnTo>
                    <a:pt x="374" y="905"/>
                  </a:lnTo>
                  <a:lnTo>
                    <a:pt x="374" y="905"/>
                  </a:lnTo>
                  <a:lnTo>
                    <a:pt x="374" y="905"/>
                  </a:lnTo>
                  <a:cubicBezTo>
                    <a:pt x="367" y="905"/>
                    <a:pt x="367" y="905"/>
                    <a:pt x="367" y="905"/>
                  </a:cubicBezTo>
                  <a:lnTo>
                    <a:pt x="367" y="905"/>
                  </a:lnTo>
                  <a:lnTo>
                    <a:pt x="367" y="905"/>
                  </a:lnTo>
                  <a:lnTo>
                    <a:pt x="367" y="905"/>
                  </a:lnTo>
                  <a:lnTo>
                    <a:pt x="367" y="905"/>
                  </a:lnTo>
                  <a:cubicBezTo>
                    <a:pt x="359" y="905"/>
                    <a:pt x="359" y="905"/>
                    <a:pt x="359" y="905"/>
                  </a:cubicBezTo>
                  <a:lnTo>
                    <a:pt x="359" y="905"/>
                  </a:lnTo>
                  <a:lnTo>
                    <a:pt x="359" y="905"/>
                  </a:lnTo>
                  <a:lnTo>
                    <a:pt x="359" y="905"/>
                  </a:lnTo>
                  <a:cubicBezTo>
                    <a:pt x="351" y="905"/>
                    <a:pt x="351" y="905"/>
                    <a:pt x="351" y="905"/>
                  </a:cubicBezTo>
                  <a:lnTo>
                    <a:pt x="351" y="905"/>
                  </a:lnTo>
                  <a:cubicBezTo>
                    <a:pt x="351" y="913"/>
                    <a:pt x="351" y="913"/>
                    <a:pt x="351" y="913"/>
                  </a:cubicBezTo>
                  <a:lnTo>
                    <a:pt x="351" y="913"/>
                  </a:lnTo>
                  <a:cubicBezTo>
                    <a:pt x="343" y="913"/>
                    <a:pt x="343" y="913"/>
                    <a:pt x="343" y="913"/>
                  </a:cubicBezTo>
                  <a:lnTo>
                    <a:pt x="343" y="913"/>
                  </a:lnTo>
                  <a:lnTo>
                    <a:pt x="343" y="913"/>
                  </a:lnTo>
                  <a:lnTo>
                    <a:pt x="343" y="913"/>
                  </a:lnTo>
                  <a:cubicBezTo>
                    <a:pt x="335" y="913"/>
                    <a:pt x="335" y="913"/>
                    <a:pt x="335" y="913"/>
                  </a:cubicBezTo>
                  <a:lnTo>
                    <a:pt x="335" y="913"/>
                  </a:lnTo>
                  <a:lnTo>
                    <a:pt x="335" y="913"/>
                  </a:lnTo>
                  <a:lnTo>
                    <a:pt x="335" y="913"/>
                  </a:lnTo>
                  <a:cubicBezTo>
                    <a:pt x="328" y="913"/>
                    <a:pt x="328" y="913"/>
                    <a:pt x="328" y="913"/>
                  </a:cubicBezTo>
                  <a:lnTo>
                    <a:pt x="328" y="913"/>
                  </a:lnTo>
                  <a:lnTo>
                    <a:pt x="328" y="913"/>
                  </a:lnTo>
                  <a:lnTo>
                    <a:pt x="328" y="913"/>
                  </a:lnTo>
                  <a:lnTo>
                    <a:pt x="328" y="913"/>
                  </a:lnTo>
                  <a:cubicBezTo>
                    <a:pt x="320" y="913"/>
                    <a:pt x="320" y="913"/>
                    <a:pt x="320" y="913"/>
                  </a:cubicBezTo>
                  <a:lnTo>
                    <a:pt x="320" y="913"/>
                  </a:lnTo>
                  <a:lnTo>
                    <a:pt x="320" y="913"/>
                  </a:lnTo>
                  <a:lnTo>
                    <a:pt x="320" y="913"/>
                  </a:lnTo>
                  <a:cubicBezTo>
                    <a:pt x="312" y="913"/>
                    <a:pt x="312" y="913"/>
                    <a:pt x="312" y="913"/>
                  </a:cubicBezTo>
                  <a:lnTo>
                    <a:pt x="312" y="913"/>
                  </a:lnTo>
                  <a:lnTo>
                    <a:pt x="312" y="913"/>
                  </a:lnTo>
                  <a:lnTo>
                    <a:pt x="312" y="913"/>
                  </a:lnTo>
                  <a:lnTo>
                    <a:pt x="312" y="913"/>
                  </a:lnTo>
                  <a:cubicBezTo>
                    <a:pt x="304" y="913"/>
                    <a:pt x="304" y="913"/>
                    <a:pt x="304" y="913"/>
                  </a:cubicBezTo>
                  <a:lnTo>
                    <a:pt x="304" y="913"/>
                  </a:lnTo>
                  <a:lnTo>
                    <a:pt x="304" y="913"/>
                  </a:lnTo>
                  <a:cubicBezTo>
                    <a:pt x="296" y="921"/>
                    <a:pt x="296" y="921"/>
                    <a:pt x="296" y="921"/>
                  </a:cubicBezTo>
                  <a:lnTo>
                    <a:pt x="296" y="921"/>
                  </a:lnTo>
                  <a:lnTo>
                    <a:pt x="296" y="921"/>
                  </a:lnTo>
                  <a:cubicBezTo>
                    <a:pt x="288" y="921"/>
                    <a:pt x="288" y="921"/>
                    <a:pt x="288" y="921"/>
                  </a:cubicBezTo>
                  <a:cubicBezTo>
                    <a:pt x="125" y="960"/>
                    <a:pt x="0" y="1116"/>
                    <a:pt x="0" y="1295"/>
                  </a:cubicBezTo>
                  <a:cubicBezTo>
                    <a:pt x="0" y="4182"/>
                    <a:pt x="0" y="4182"/>
                    <a:pt x="0" y="4182"/>
                  </a:cubicBezTo>
                  <a:cubicBezTo>
                    <a:pt x="0" y="4393"/>
                    <a:pt x="172" y="4572"/>
                    <a:pt x="382" y="4572"/>
                  </a:cubicBezTo>
                  <a:cubicBezTo>
                    <a:pt x="2777" y="4572"/>
                    <a:pt x="2777" y="4572"/>
                    <a:pt x="2777" y="4572"/>
                  </a:cubicBezTo>
                  <a:cubicBezTo>
                    <a:pt x="2777" y="749"/>
                    <a:pt x="2777" y="749"/>
                    <a:pt x="2777" y="749"/>
                  </a:cubicBezTo>
                  <a:cubicBezTo>
                    <a:pt x="2450" y="749"/>
                    <a:pt x="2450" y="749"/>
                    <a:pt x="2450" y="749"/>
                  </a:cubicBezTo>
                  <a:cubicBezTo>
                    <a:pt x="2450" y="687"/>
                    <a:pt x="2450" y="687"/>
                    <a:pt x="2450" y="687"/>
                  </a:cubicBezTo>
                  <a:cubicBezTo>
                    <a:pt x="2450" y="648"/>
                    <a:pt x="2426" y="632"/>
                    <a:pt x="2403" y="632"/>
                  </a:cubicBezTo>
                  <a:cubicBezTo>
                    <a:pt x="2371" y="632"/>
                    <a:pt x="2371" y="632"/>
                    <a:pt x="2371" y="632"/>
                  </a:cubicBezTo>
                  <a:cubicBezTo>
                    <a:pt x="2371" y="273"/>
                    <a:pt x="2371" y="273"/>
                    <a:pt x="2371" y="273"/>
                  </a:cubicBezTo>
                  <a:cubicBezTo>
                    <a:pt x="2371" y="242"/>
                    <a:pt x="2403" y="211"/>
                    <a:pt x="2442" y="211"/>
                  </a:cubicBezTo>
                  <a:cubicBezTo>
                    <a:pt x="2777" y="211"/>
                    <a:pt x="2777" y="211"/>
                    <a:pt x="2777" y="211"/>
                  </a:cubicBezTo>
                  <a:lnTo>
                    <a:pt x="2777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121853" tIns="60926" rIns="121853" bIns="60926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34" name="Freeform 4"/>
            <p:cNvSpPr>
              <a:spLocks noChangeArrowheads="1"/>
            </p:cNvSpPr>
            <p:nvPr/>
          </p:nvSpPr>
          <p:spPr bwMode="auto">
            <a:xfrm>
              <a:off x="7527024" y="6896065"/>
              <a:ext cx="2666305" cy="2188723"/>
            </a:xfrm>
            <a:custGeom>
              <a:avLst/>
              <a:gdLst>
                <a:gd name="T0" fmla="*/ 3448 w 5556"/>
                <a:gd name="T1" fmla="*/ 686 h 4564"/>
                <a:gd name="T2" fmla="*/ 3386 w 5556"/>
                <a:gd name="T3" fmla="*/ 133 h 4564"/>
                <a:gd name="T4" fmla="*/ 2778 w 5556"/>
                <a:gd name="T5" fmla="*/ 211 h 4564"/>
                <a:gd name="T6" fmla="*/ 3176 w 5556"/>
                <a:gd name="T7" fmla="*/ 623 h 4564"/>
                <a:gd name="T8" fmla="*/ 3097 w 5556"/>
                <a:gd name="T9" fmla="*/ 748 h 4564"/>
                <a:gd name="T10" fmla="*/ 5165 w 5556"/>
                <a:gd name="T11" fmla="*/ 4563 h 4564"/>
                <a:gd name="T12" fmla="*/ 5258 w 5556"/>
                <a:gd name="T13" fmla="*/ 912 h 4564"/>
                <a:gd name="T14" fmla="*/ 5251 w 5556"/>
                <a:gd name="T15" fmla="*/ 912 h 4564"/>
                <a:gd name="T16" fmla="*/ 5243 w 5556"/>
                <a:gd name="T17" fmla="*/ 912 h 4564"/>
                <a:gd name="T18" fmla="*/ 5235 w 5556"/>
                <a:gd name="T19" fmla="*/ 912 h 4564"/>
                <a:gd name="T20" fmla="*/ 5227 w 5556"/>
                <a:gd name="T21" fmla="*/ 912 h 4564"/>
                <a:gd name="T22" fmla="*/ 5227 w 5556"/>
                <a:gd name="T23" fmla="*/ 912 h 4564"/>
                <a:gd name="T24" fmla="*/ 5219 w 5556"/>
                <a:gd name="T25" fmla="*/ 912 h 4564"/>
                <a:gd name="T26" fmla="*/ 5212 w 5556"/>
                <a:gd name="T27" fmla="*/ 904 h 4564"/>
                <a:gd name="T28" fmla="*/ 5204 w 5556"/>
                <a:gd name="T29" fmla="*/ 904 h 4564"/>
                <a:gd name="T30" fmla="*/ 5196 w 5556"/>
                <a:gd name="T31" fmla="*/ 904 h 4564"/>
                <a:gd name="T32" fmla="*/ 5196 w 5556"/>
                <a:gd name="T33" fmla="*/ 904 h 4564"/>
                <a:gd name="T34" fmla="*/ 5188 w 5556"/>
                <a:gd name="T35" fmla="*/ 904 h 4564"/>
                <a:gd name="T36" fmla="*/ 5181 w 5556"/>
                <a:gd name="T37" fmla="*/ 904 h 4564"/>
                <a:gd name="T38" fmla="*/ 5181 w 5556"/>
                <a:gd name="T39" fmla="*/ 904 h 4564"/>
                <a:gd name="T40" fmla="*/ 5173 w 5556"/>
                <a:gd name="T41" fmla="*/ 904 h 4564"/>
                <a:gd name="T42" fmla="*/ 5165 w 5556"/>
                <a:gd name="T43" fmla="*/ 904 h 4564"/>
                <a:gd name="T44" fmla="*/ 5165 w 5556"/>
                <a:gd name="T45" fmla="*/ 904 h 4564"/>
                <a:gd name="T46" fmla="*/ 3675 w 5556"/>
                <a:gd name="T47" fmla="*/ 904 h 4564"/>
                <a:gd name="T48" fmla="*/ 3448 w 5556"/>
                <a:gd name="T49" fmla="*/ 748 h 4564"/>
                <a:gd name="T50" fmla="*/ 2294 w 5556"/>
                <a:gd name="T51" fmla="*/ 0 h 4564"/>
                <a:gd name="T52" fmla="*/ 2146 w 5556"/>
                <a:gd name="T53" fmla="*/ 623 h 4564"/>
                <a:gd name="T54" fmla="*/ 1959 w 5556"/>
                <a:gd name="T55" fmla="*/ 748 h 4564"/>
                <a:gd name="T56" fmla="*/ 1498 w 5556"/>
                <a:gd name="T57" fmla="*/ 904 h 4564"/>
                <a:gd name="T58" fmla="*/ 390 w 5556"/>
                <a:gd name="T59" fmla="*/ 904 h 4564"/>
                <a:gd name="T60" fmla="*/ 383 w 5556"/>
                <a:gd name="T61" fmla="*/ 904 h 4564"/>
                <a:gd name="T62" fmla="*/ 375 w 5556"/>
                <a:gd name="T63" fmla="*/ 904 h 4564"/>
                <a:gd name="T64" fmla="*/ 375 w 5556"/>
                <a:gd name="T65" fmla="*/ 904 h 4564"/>
                <a:gd name="T66" fmla="*/ 367 w 5556"/>
                <a:gd name="T67" fmla="*/ 904 h 4564"/>
                <a:gd name="T68" fmla="*/ 359 w 5556"/>
                <a:gd name="T69" fmla="*/ 904 h 4564"/>
                <a:gd name="T70" fmla="*/ 359 w 5556"/>
                <a:gd name="T71" fmla="*/ 904 h 4564"/>
                <a:gd name="T72" fmla="*/ 351 w 5556"/>
                <a:gd name="T73" fmla="*/ 904 h 4564"/>
                <a:gd name="T74" fmla="*/ 344 w 5556"/>
                <a:gd name="T75" fmla="*/ 904 h 4564"/>
                <a:gd name="T76" fmla="*/ 336 w 5556"/>
                <a:gd name="T77" fmla="*/ 904 h 4564"/>
                <a:gd name="T78" fmla="*/ 336 w 5556"/>
                <a:gd name="T79" fmla="*/ 912 h 4564"/>
                <a:gd name="T80" fmla="*/ 328 w 5556"/>
                <a:gd name="T81" fmla="*/ 912 h 4564"/>
                <a:gd name="T82" fmla="*/ 320 w 5556"/>
                <a:gd name="T83" fmla="*/ 912 h 4564"/>
                <a:gd name="T84" fmla="*/ 320 w 5556"/>
                <a:gd name="T85" fmla="*/ 912 h 4564"/>
                <a:gd name="T86" fmla="*/ 312 w 5556"/>
                <a:gd name="T87" fmla="*/ 912 h 4564"/>
                <a:gd name="T88" fmla="*/ 305 w 5556"/>
                <a:gd name="T89" fmla="*/ 912 h 4564"/>
                <a:gd name="T90" fmla="*/ 297 w 5556"/>
                <a:gd name="T91" fmla="*/ 912 h 4564"/>
                <a:gd name="T92" fmla="*/ 0 w 5556"/>
                <a:gd name="T93" fmla="*/ 1294 h 4564"/>
                <a:gd name="T94" fmla="*/ 2778 w 5556"/>
                <a:gd name="T95" fmla="*/ 4563 h 4564"/>
                <a:gd name="T96" fmla="*/ 2450 w 5556"/>
                <a:gd name="T97" fmla="*/ 686 h 4564"/>
                <a:gd name="T98" fmla="*/ 2380 w 5556"/>
                <a:gd name="T99" fmla="*/ 273 h 4564"/>
                <a:gd name="T100" fmla="*/ 2778 w 5556"/>
                <a:gd name="T101" fmla="*/ 0 h 4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556" h="4564">
                  <a:moveTo>
                    <a:pt x="3448" y="748"/>
                  </a:moveTo>
                  <a:lnTo>
                    <a:pt x="3448" y="748"/>
                  </a:lnTo>
                  <a:cubicBezTo>
                    <a:pt x="3448" y="686"/>
                    <a:pt x="3448" y="686"/>
                    <a:pt x="3448" y="686"/>
                  </a:cubicBezTo>
                  <a:cubicBezTo>
                    <a:pt x="3448" y="647"/>
                    <a:pt x="3425" y="623"/>
                    <a:pt x="3402" y="623"/>
                  </a:cubicBezTo>
                  <a:cubicBezTo>
                    <a:pt x="3386" y="623"/>
                    <a:pt x="3386" y="623"/>
                    <a:pt x="3386" y="623"/>
                  </a:cubicBezTo>
                  <a:cubicBezTo>
                    <a:pt x="3386" y="133"/>
                    <a:pt x="3386" y="133"/>
                    <a:pt x="3386" y="133"/>
                  </a:cubicBezTo>
                  <a:cubicBezTo>
                    <a:pt x="3386" y="55"/>
                    <a:pt x="3324" y="0"/>
                    <a:pt x="3253" y="0"/>
                  </a:cubicBezTo>
                  <a:cubicBezTo>
                    <a:pt x="2778" y="0"/>
                    <a:pt x="2778" y="0"/>
                    <a:pt x="2778" y="0"/>
                  </a:cubicBezTo>
                  <a:cubicBezTo>
                    <a:pt x="2778" y="211"/>
                    <a:pt x="2778" y="211"/>
                    <a:pt x="2778" y="211"/>
                  </a:cubicBezTo>
                  <a:cubicBezTo>
                    <a:pt x="3113" y="211"/>
                    <a:pt x="3113" y="211"/>
                    <a:pt x="3113" y="211"/>
                  </a:cubicBezTo>
                  <a:cubicBezTo>
                    <a:pt x="3144" y="211"/>
                    <a:pt x="3176" y="242"/>
                    <a:pt x="3176" y="273"/>
                  </a:cubicBezTo>
                  <a:cubicBezTo>
                    <a:pt x="3176" y="623"/>
                    <a:pt x="3176" y="623"/>
                    <a:pt x="3176" y="623"/>
                  </a:cubicBezTo>
                  <a:cubicBezTo>
                    <a:pt x="3144" y="623"/>
                    <a:pt x="3144" y="623"/>
                    <a:pt x="3144" y="623"/>
                  </a:cubicBezTo>
                  <a:cubicBezTo>
                    <a:pt x="3113" y="623"/>
                    <a:pt x="3097" y="639"/>
                    <a:pt x="3097" y="686"/>
                  </a:cubicBezTo>
                  <a:cubicBezTo>
                    <a:pt x="3097" y="748"/>
                    <a:pt x="3097" y="748"/>
                    <a:pt x="3097" y="748"/>
                  </a:cubicBezTo>
                  <a:cubicBezTo>
                    <a:pt x="2778" y="748"/>
                    <a:pt x="2778" y="748"/>
                    <a:pt x="2778" y="748"/>
                  </a:cubicBezTo>
                  <a:cubicBezTo>
                    <a:pt x="2778" y="4563"/>
                    <a:pt x="2778" y="4563"/>
                    <a:pt x="2778" y="4563"/>
                  </a:cubicBezTo>
                  <a:cubicBezTo>
                    <a:pt x="5165" y="4563"/>
                    <a:pt x="5165" y="4563"/>
                    <a:pt x="5165" y="4563"/>
                  </a:cubicBezTo>
                  <a:cubicBezTo>
                    <a:pt x="5376" y="4563"/>
                    <a:pt x="5555" y="4391"/>
                    <a:pt x="5555" y="4173"/>
                  </a:cubicBezTo>
                  <a:cubicBezTo>
                    <a:pt x="5555" y="1294"/>
                    <a:pt x="5555" y="1294"/>
                    <a:pt x="5555" y="1294"/>
                  </a:cubicBezTo>
                  <a:cubicBezTo>
                    <a:pt x="5555" y="1115"/>
                    <a:pt x="5422" y="959"/>
                    <a:pt x="5258" y="912"/>
                  </a:cubicBezTo>
                  <a:cubicBezTo>
                    <a:pt x="5251" y="912"/>
                    <a:pt x="5251" y="912"/>
                    <a:pt x="5251" y="912"/>
                  </a:cubicBezTo>
                  <a:lnTo>
                    <a:pt x="5251" y="912"/>
                  </a:lnTo>
                  <a:lnTo>
                    <a:pt x="5251" y="912"/>
                  </a:lnTo>
                  <a:cubicBezTo>
                    <a:pt x="5243" y="912"/>
                    <a:pt x="5243" y="912"/>
                    <a:pt x="5243" y="912"/>
                  </a:cubicBezTo>
                  <a:lnTo>
                    <a:pt x="5243" y="912"/>
                  </a:lnTo>
                  <a:lnTo>
                    <a:pt x="5243" y="912"/>
                  </a:lnTo>
                  <a:cubicBezTo>
                    <a:pt x="5235" y="912"/>
                    <a:pt x="5235" y="912"/>
                    <a:pt x="5235" y="912"/>
                  </a:cubicBezTo>
                  <a:lnTo>
                    <a:pt x="5235" y="912"/>
                  </a:lnTo>
                  <a:lnTo>
                    <a:pt x="5235" y="912"/>
                  </a:lnTo>
                  <a:lnTo>
                    <a:pt x="5235" y="912"/>
                  </a:lnTo>
                  <a:cubicBezTo>
                    <a:pt x="5227" y="912"/>
                    <a:pt x="5227" y="912"/>
                    <a:pt x="5227" y="912"/>
                  </a:cubicBezTo>
                  <a:lnTo>
                    <a:pt x="5227" y="912"/>
                  </a:lnTo>
                  <a:lnTo>
                    <a:pt x="5227" y="912"/>
                  </a:lnTo>
                  <a:lnTo>
                    <a:pt x="5227" y="912"/>
                  </a:lnTo>
                  <a:lnTo>
                    <a:pt x="5227" y="912"/>
                  </a:lnTo>
                  <a:cubicBezTo>
                    <a:pt x="5219" y="912"/>
                    <a:pt x="5219" y="912"/>
                    <a:pt x="5219" y="912"/>
                  </a:cubicBezTo>
                  <a:lnTo>
                    <a:pt x="5219" y="912"/>
                  </a:lnTo>
                  <a:lnTo>
                    <a:pt x="5219" y="912"/>
                  </a:lnTo>
                  <a:lnTo>
                    <a:pt x="5219" y="912"/>
                  </a:lnTo>
                  <a:lnTo>
                    <a:pt x="5219" y="912"/>
                  </a:lnTo>
                  <a:cubicBezTo>
                    <a:pt x="5212" y="904"/>
                    <a:pt x="5212" y="904"/>
                    <a:pt x="5212" y="904"/>
                  </a:cubicBezTo>
                  <a:lnTo>
                    <a:pt x="5212" y="904"/>
                  </a:lnTo>
                  <a:lnTo>
                    <a:pt x="5212" y="904"/>
                  </a:lnTo>
                  <a:cubicBezTo>
                    <a:pt x="5204" y="904"/>
                    <a:pt x="5204" y="904"/>
                    <a:pt x="5204" y="904"/>
                  </a:cubicBezTo>
                  <a:lnTo>
                    <a:pt x="5204" y="904"/>
                  </a:lnTo>
                  <a:lnTo>
                    <a:pt x="5204" y="904"/>
                  </a:lnTo>
                  <a:cubicBezTo>
                    <a:pt x="5196" y="904"/>
                    <a:pt x="5196" y="904"/>
                    <a:pt x="5196" y="904"/>
                  </a:cubicBezTo>
                  <a:lnTo>
                    <a:pt x="5196" y="904"/>
                  </a:lnTo>
                  <a:lnTo>
                    <a:pt x="5196" y="904"/>
                  </a:lnTo>
                  <a:lnTo>
                    <a:pt x="5196" y="904"/>
                  </a:lnTo>
                  <a:cubicBezTo>
                    <a:pt x="5188" y="904"/>
                    <a:pt x="5188" y="904"/>
                    <a:pt x="5188" y="904"/>
                  </a:cubicBezTo>
                  <a:lnTo>
                    <a:pt x="5188" y="904"/>
                  </a:lnTo>
                  <a:lnTo>
                    <a:pt x="5188" y="904"/>
                  </a:lnTo>
                  <a:lnTo>
                    <a:pt x="5188" y="904"/>
                  </a:lnTo>
                  <a:cubicBezTo>
                    <a:pt x="5181" y="904"/>
                    <a:pt x="5181" y="904"/>
                    <a:pt x="5181" y="904"/>
                  </a:cubicBezTo>
                  <a:lnTo>
                    <a:pt x="5181" y="904"/>
                  </a:lnTo>
                  <a:lnTo>
                    <a:pt x="5181" y="904"/>
                  </a:lnTo>
                  <a:lnTo>
                    <a:pt x="5181" y="904"/>
                  </a:lnTo>
                  <a:lnTo>
                    <a:pt x="5181" y="904"/>
                  </a:lnTo>
                  <a:cubicBezTo>
                    <a:pt x="5173" y="904"/>
                    <a:pt x="5173" y="904"/>
                    <a:pt x="5173" y="904"/>
                  </a:cubicBezTo>
                  <a:lnTo>
                    <a:pt x="5173" y="904"/>
                  </a:lnTo>
                  <a:lnTo>
                    <a:pt x="5173" y="904"/>
                  </a:lnTo>
                  <a:lnTo>
                    <a:pt x="5173" y="904"/>
                  </a:lnTo>
                  <a:lnTo>
                    <a:pt x="5173" y="904"/>
                  </a:lnTo>
                  <a:cubicBezTo>
                    <a:pt x="5165" y="904"/>
                    <a:pt x="5165" y="904"/>
                    <a:pt x="5165" y="904"/>
                  </a:cubicBezTo>
                  <a:lnTo>
                    <a:pt x="5165" y="904"/>
                  </a:lnTo>
                  <a:lnTo>
                    <a:pt x="5165" y="904"/>
                  </a:lnTo>
                  <a:lnTo>
                    <a:pt x="5165" y="904"/>
                  </a:lnTo>
                  <a:cubicBezTo>
                    <a:pt x="4174" y="904"/>
                    <a:pt x="4174" y="904"/>
                    <a:pt x="4174" y="904"/>
                  </a:cubicBezTo>
                  <a:cubicBezTo>
                    <a:pt x="4057" y="904"/>
                    <a:pt x="4057" y="904"/>
                    <a:pt x="4057" y="904"/>
                  </a:cubicBezTo>
                  <a:cubicBezTo>
                    <a:pt x="3675" y="904"/>
                    <a:pt x="3675" y="904"/>
                    <a:pt x="3675" y="904"/>
                  </a:cubicBezTo>
                  <a:cubicBezTo>
                    <a:pt x="3675" y="834"/>
                    <a:pt x="3675" y="834"/>
                    <a:pt x="3675" y="834"/>
                  </a:cubicBezTo>
                  <a:cubicBezTo>
                    <a:pt x="3675" y="787"/>
                    <a:pt x="3643" y="748"/>
                    <a:pt x="3597" y="748"/>
                  </a:cubicBezTo>
                  <a:lnTo>
                    <a:pt x="3448" y="748"/>
                  </a:lnTo>
                  <a:close/>
                  <a:moveTo>
                    <a:pt x="2778" y="0"/>
                  </a:moveTo>
                  <a:lnTo>
                    <a:pt x="2778" y="0"/>
                  </a:lnTo>
                  <a:cubicBezTo>
                    <a:pt x="2294" y="0"/>
                    <a:pt x="2294" y="0"/>
                    <a:pt x="2294" y="0"/>
                  </a:cubicBezTo>
                  <a:cubicBezTo>
                    <a:pt x="2224" y="0"/>
                    <a:pt x="2169" y="55"/>
                    <a:pt x="2169" y="133"/>
                  </a:cubicBezTo>
                  <a:cubicBezTo>
                    <a:pt x="2169" y="623"/>
                    <a:pt x="2169" y="623"/>
                    <a:pt x="2169" y="623"/>
                  </a:cubicBezTo>
                  <a:cubicBezTo>
                    <a:pt x="2146" y="623"/>
                    <a:pt x="2146" y="623"/>
                    <a:pt x="2146" y="623"/>
                  </a:cubicBezTo>
                  <a:cubicBezTo>
                    <a:pt x="2115" y="623"/>
                    <a:pt x="2099" y="639"/>
                    <a:pt x="2099" y="686"/>
                  </a:cubicBezTo>
                  <a:cubicBezTo>
                    <a:pt x="2099" y="748"/>
                    <a:pt x="2099" y="748"/>
                    <a:pt x="2099" y="748"/>
                  </a:cubicBezTo>
                  <a:cubicBezTo>
                    <a:pt x="1959" y="748"/>
                    <a:pt x="1959" y="748"/>
                    <a:pt x="1959" y="748"/>
                  </a:cubicBezTo>
                  <a:cubicBezTo>
                    <a:pt x="1912" y="748"/>
                    <a:pt x="1873" y="779"/>
                    <a:pt x="1873" y="834"/>
                  </a:cubicBezTo>
                  <a:cubicBezTo>
                    <a:pt x="1873" y="904"/>
                    <a:pt x="1873" y="904"/>
                    <a:pt x="1873" y="904"/>
                  </a:cubicBezTo>
                  <a:cubicBezTo>
                    <a:pt x="1498" y="904"/>
                    <a:pt x="1498" y="904"/>
                    <a:pt x="1498" y="904"/>
                  </a:cubicBezTo>
                  <a:cubicBezTo>
                    <a:pt x="1373" y="904"/>
                    <a:pt x="1373" y="904"/>
                    <a:pt x="1373" y="904"/>
                  </a:cubicBezTo>
                  <a:cubicBezTo>
                    <a:pt x="390" y="904"/>
                    <a:pt x="390" y="904"/>
                    <a:pt x="390" y="904"/>
                  </a:cubicBezTo>
                  <a:lnTo>
                    <a:pt x="390" y="904"/>
                  </a:lnTo>
                  <a:cubicBezTo>
                    <a:pt x="383" y="904"/>
                    <a:pt x="383" y="904"/>
                    <a:pt x="383" y="904"/>
                  </a:cubicBezTo>
                  <a:lnTo>
                    <a:pt x="383" y="904"/>
                  </a:lnTo>
                  <a:lnTo>
                    <a:pt x="383" y="904"/>
                  </a:lnTo>
                  <a:lnTo>
                    <a:pt x="383" y="904"/>
                  </a:lnTo>
                  <a:cubicBezTo>
                    <a:pt x="375" y="904"/>
                    <a:pt x="375" y="904"/>
                    <a:pt x="375" y="904"/>
                  </a:cubicBezTo>
                  <a:lnTo>
                    <a:pt x="375" y="904"/>
                  </a:lnTo>
                  <a:lnTo>
                    <a:pt x="375" y="904"/>
                  </a:lnTo>
                  <a:lnTo>
                    <a:pt x="375" y="904"/>
                  </a:lnTo>
                  <a:lnTo>
                    <a:pt x="375" y="904"/>
                  </a:lnTo>
                  <a:cubicBezTo>
                    <a:pt x="367" y="904"/>
                    <a:pt x="367" y="904"/>
                    <a:pt x="367" y="904"/>
                  </a:cubicBezTo>
                  <a:lnTo>
                    <a:pt x="367" y="904"/>
                  </a:lnTo>
                  <a:lnTo>
                    <a:pt x="367" y="904"/>
                  </a:lnTo>
                  <a:lnTo>
                    <a:pt x="367" y="904"/>
                  </a:lnTo>
                  <a:lnTo>
                    <a:pt x="367" y="904"/>
                  </a:lnTo>
                  <a:cubicBezTo>
                    <a:pt x="359" y="904"/>
                    <a:pt x="359" y="904"/>
                    <a:pt x="359" y="904"/>
                  </a:cubicBezTo>
                  <a:lnTo>
                    <a:pt x="359" y="904"/>
                  </a:lnTo>
                  <a:lnTo>
                    <a:pt x="359" y="904"/>
                  </a:lnTo>
                  <a:lnTo>
                    <a:pt x="359" y="904"/>
                  </a:lnTo>
                  <a:cubicBezTo>
                    <a:pt x="351" y="904"/>
                    <a:pt x="351" y="904"/>
                    <a:pt x="351" y="904"/>
                  </a:cubicBezTo>
                  <a:lnTo>
                    <a:pt x="351" y="904"/>
                  </a:lnTo>
                  <a:lnTo>
                    <a:pt x="351" y="904"/>
                  </a:lnTo>
                  <a:lnTo>
                    <a:pt x="351" y="904"/>
                  </a:lnTo>
                  <a:cubicBezTo>
                    <a:pt x="344" y="904"/>
                    <a:pt x="344" y="904"/>
                    <a:pt x="344" y="904"/>
                  </a:cubicBezTo>
                  <a:lnTo>
                    <a:pt x="344" y="904"/>
                  </a:lnTo>
                  <a:lnTo>
                    <a:pt x="344" y="904"/>
                  </a:lnTo>
                  <a:lnTo>
                    <a:pt x="344" y="904"/>
                  </a:lnTo>
                  <a:cubicBezTo>
                    <a:pt x="336" y="904"/>
                    <a:pt x="336" y="904"/>
                    <a:pt x="336" y="904"/>
                  </a:cubicBezTo>
                  <a:cubicBezTo>
                    <a:pt x="336" y="912"/>
                    <a:pt x="336" y="912"/>
                    <a:pt x="336" y="912"/>
                  </a:cubicBezTo>
                  <a:lnTo>
                    <a:pt x="336" y="912"/>
                  </a:lnTo>
                  <a:lnTo>
                    <a:pt x="336" y="912"/>
                  </a:lnTo>
                  <a:cubicBezTo>
                    <a:pt x="328" y="912"/>
                    <a:pt x="328" y="912"/>
                    <a:pt x="328" y="912"/>
                  </a:cubicBezTo>
                  <a:lnTo>
                    <a:pt x="328" y="912"/>
                  </a:lnTo>
                  <a:lnTo>
                    <a:pt x="328" y="912"/>
                  </a:lnTo>
                  <a:lnTo>
                    <a:pt x="328" y="912"/>
                  </a:lnTo>
                  <a:lnTo>
                    <a:pt x="328" y="912"/>
                  </a:lnTo>
                  <a:cubicBezTo>
                    <a:pt x="320" y="912"/>
                    <a:pt x="320" y="912"/>
                    <a:pt x="320" y="912"/>
                  </a:cubicBezTo>
                  <a:lnTo>
                    <a:pt x="320" y="912"/>
                  </a:lnTo>
                  <a:lnTo>
                    <a:pt x="320" y="912"/>
                  </a:lnTo>
                  <a:lnTo>
                    <a:pt x="320" y="912"/>
                  </a:lnTo>
                  <a:lnTo>
                    <a:pt x="320" y="912"/>
                  </a:lnTo>
                  <a:cubicBezTo>
                    <a:pt x="312" y="912"/>
                    <a:pt x="312" y="912"/>
                    <a:pt x="312" y="912"/>
                  </a:cubicBezTo>
                  <a:lnTo>
                    <a:pt x="312" y="912"/>
                  </a:lnTo>
                  <a:lnTo>
                    <a:pt x="312" y="912"/>
                  </a:lnTo>
                  <a:cubicBezTo>
                    <a:pt x="305" y="912"/>
                    <a:pt x="305" y="912"/>
                    <a:pt x="305" y="912"/>
                  </a:cubicBezTo>
                  <a:lnTo>
                    <a:pt x="305" y="912"/>
                  </a:lnTo>
                  <a:lnTo>
                    <a:pt x="305" y="912"/>
                  </a:lnTo>
                  <a:lnTo>
                    <a:pt x="305" y="912"/>
                  </a:lnTo>
                  <a:cubicBezTo>
                    <a:pt x="297" y="912"/>
                    <a:pt x="297" y="912"/>
                    <a:pt x="297" y="912"/>
                  </a:cubicBezTo>
                  <a:lnTo>
                    <a:pt x="297" y="912"/>
                  </a:lnTo>
                  <a:cubicBezTo>
                    <a:pt x="297" y="920"/>
                    <a:pt x="297" y="920"/>
                    <a:pt x="297" y="920"/>
                  </a:cubicBezTo>
                  <a:cubicBezTo>
                    <a:pt x="125" y="959"/>
                    <a:pt x="0" y="1115"/>
                    <a:pt x="0" y="1294"/>
                  </a:cubicBezTo>
                  <a:cubicBezTo>
                    <a:pt x="0" y="4173"/>
                    <a:pt x="0" y="4173"/>
                    <a:pt x="0" y="4173"/>
                  </a:cubicBezTo>
                  <a:cubicBezTo>
                    <a:pt x="0" y="4391"/>
                    <a:pt x="172" y="4563"/>
                    <a:pt x="390" y="4563"/>
                  </a:cubicBezTo>
                  <a:cubicBezTo>
                    <a:pt x="2778" y="4563"/>
                    <a:pt x="2778" y="4563"/>
                    <a:pt x="2778" y="4563"/>
                  </a:cubicBezTo>
                  <a:cubicBezTo>
                    <a:pt x="2778" y="748"/>
                    <a:pt x="2778" y="748"/>
                    <a:pt x="2778" y="748"/>
                  </a:cubicBezTo>
                  <a:cubicBezTo>
                    <a:pt x="2450" y="748"/>
                    <a:pt x="2450" y="748"/>
                    <a:pt x="2450" y="748"/>
                  </a:cubicBezTo>
                  <a:cubicBezTo>
                    <a:pt x="2450" y="686"/>
                    <a:pt x="2450" y="686"/>
                    <a:pt x="2450" y="686"/>
                  </a:cubicBezTo>
                  <a:cubicBezTo>
                    <a:pt x="2450" y="647"/>
                    <a:pt x="2427" y="623"/>
                    <a:pt x="2403" y="623"/>
                  </a:cubicBezTo>
                  <a:cubicBezTo>
                    <a:pt x="2380" y="623"/>
                    <a:pt x="2380" y="623"/>
                    <a:pt x="2380" y="623"/>
                  </a:cubicBezTo>
                  <a:cubicBezTo>
                    <a:pt x="2380" y="273"/>
                    <a:pt x="2380" y="273"/>
                    <a:pt x="2380" y="273"/>
                  </a:cubicBezTo>
                  <a:cubicBezTo>
                    <a:pt x="2380" y="242"/>
                    <a:pt x="2403" y="211"/>
                    <a:pt x="2442" y="211"/>
                  </a:cubicBezTo>
                  <a:cubicBezTo>
                    <a:pt x="2778" y="211"/>
                    <a:pt x="2778" y="211"/>
                    <a:pt x="2778" y="211"/>
                  </a:cubicBezTo>
                  <a:lnTo>
                    <a:pt x="2778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121853" tIns="60926" rIns="121853" bIns="60926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35" name="Freeform 5"/>
            <p:cNvSpPr>
              <a:spLocks noChangeArrowheads="1"/>
            </p:cNvSpPr>
            <p:nvPr/>
          </p:nvSpPr>
          <p:spPr bwMode="auto">
            <a:xfrm>
              <a:off x="11589965" y="4700998"/>
              <a:ext cx="2564732" cy="1463378"/>
            </a:xfrm>
            <a:custGeom>
              <a:avLst/>
              <a:gdLst>
                <a:gd name="T0" fmla="*/ 4696 w 5344"/>
                <a:gd name="T1" fmla="*/ 1131 h 3051"/>
                <a:gd name="T2" fmla="*/ 4696 w 5344"/>
                <a:gd name="T3" fmla="*/ 1131 h 3051"/>
                <a:gd name="T4" fmla="*/ 2574 w 5344"/>
                <a:gd name="T5" fmla="*/ 1373 h 3051"/>
                <a:gd name="T6" fmla="*/ 1949 w 5344"/>
                <a:gd name="T7" fmla="*/ 920 h 3051"/>
                <a:gd name="T8" fmla="*/ 1013 w 5344"/>
                <a:gd name="T9" fmla="*/ 156 h 3051"/>
                <a:gd name="T10" fmla="*/ 1411 w 5344"/>
                <a:gd name="T11" fmla="*/ 1115 h 3051"/>
                <a:gd name="T12" fmla="*/ 217 w 5344"/>
                <a:gd name="T13" fmla="*/ 2317 h 3051"/>
                <a:gd name="T14" fmla="*/ 756 w 5344"/>
                <a:gd name="T15" fmla="*/ 2683 h 3051"/>
                <a:gd name="T16" fmla="*/ 1427 w 5344"/>
                <a:gd name="T17" fmla="*/ 2660 h 3051"/>
                <a:gd name="T18" fmla="*/ 2316 w 5344"/>
                <a:gd name="T19" fmla="*/ 2379 h 3051"/>
                <a:gd name="T20" fmla="*/ 2410 w 5344"/>
                <a:gd name="T21" fmla="*/ 2738 h 3051"/>
                <a:gd name="T22" fmla="*/ 2620 w 5344"/>
                <a:gd name="T23" fmla="*/ 3034 h 3051"/>
                <a:gd name="T24" fmla="*/ 5140 w 5344"/>
                <a:gd name="T25" fmla="*/ 3011 h 3051"/>
                <a:gd name="T26" fmla="*/ 4696 w 5344"/>
                <a:gd name="T27" fmla="*/ 1131 h 3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344" h="3051">
                  <a:moveTo>
                    <a:pt x="4696" y="1131"/>
                  </a:moveTo>
                  <a:lnTo>
                    <a:pt x="4696" y="1131"/>
                  </a:lnTo>
                  <a:cubicBezTo>
                    <a:pt x="4696" y="1131"/>
                    <a:pt x="2472" y="1139"/>
                    <a:pt x="2574" y="1373"/>
                  </a:cubicBezTo>
                  <a:cubicBezTo>
                    <a:pt x="2191" y="1373"/>
                    <a:pt x="2324" y="1162"/>
                    <a:pt x="1949" y="920"/>
                  </a:cubicBezTo>
                  <a:cubicBezTo>
                    <a:pt x="1575" y="678"/>
                    <a:pt x="1192" y="0"/>
                    <a:pt x="1013" y="156"/>
                  </a:cubicBezTo>
                  <a:cubicBezTo>
                    <a:pt x="834" y="312"/>
                    <a:pt x="1411" y="827"/>
                    <a:pt x="1411" y="1115"/>
                  </a:cubicBezTo>
                  <a:cubicBezTo>
                    <a:pt x="1411" y="1412"/>
                    <a:pt x="0" y="1872"/>
                    <a:pt x="217" y="2317"/>
                  </a:cubicBezTo>
                  <a:cubicBezTo>
                    <a:pt x="444" y="2769"/>
                    <a:pt x="553" y="2699"/>
                    <a:pt x="756" y="2683"/>
                  </a:cubicBezTo>
                  <a:cubicBezTo>
                    <a:pt x="959" y="2660"/>
                    <a:pt x="998" y="2886"/>
                    <a:pt x="1427" y="2660"/>
                  </a:cubicBezTo>
                  <a:cubicBezTo>
                    <a:pt x="1848" y="2442"/>
                    <a:pt x="2191" y="2379"/>
                    <a:pt x="2316" y="2379"/>
                  </a:cubicBezTo>
                  <a:cubicBezTo>
                    <a:pt x="2449" y="2379"/>
                    <a:pt x="2394" y="2613"/>
                    <a:pt x="2410" y="2738"/>
                  </a:cubicBezTo>
                  <a:cubicBezTo>
                    <a:pt x="2425" y="2855"/>
                    <a:pt x="2363" y="3050"/>
                    <a:pt x="2620" y="3034"/>
                  </a:cubicBezTo>
                  <a:cubicBezTo>
                    <a:pt x="2878" y="3019"/>
                    <a:pt x="4937" y="3011"/>
                    <a:pt x="5140" y="3011"/>
                  </a:cubicBezTo>
                  <a:cubicBezTo>
                    <a:pt x="5343" y="3011"/>
                    <a:pt x="5327" y="1107"/>
                    <a:pt x="4696" y="113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121853" tIns="60926" rIns="121853" bIns="60926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36" name="Freeform 6"/>
            <p:cNvSpPr>
              <a:spLocks noChangeArrowheads="1"/>
            </p:cNvSpPr>
            <p:nvPr/>
          </p:nvSpPr>
          <p:spPr bwMode="auto">
            <a:xfrm>
              <a:off x="8280360" y="5295230"/>
              <a:ext cx="3324417" cy="981225"/>
            </a:xfrm>
            <a:custGeom>
              <a:avLst/>
              <a:gdLst>
                <a:gd name="T0" fmla="*/ 1093 w 6929"/>
                <a:gd name="T1" fmla="*/ 218 h 2045"/>
                <a:gd name="T2" fmla="*/ 1093 w 6929"/>
                <a:gd name="T3" fmla="*/ 218 h 2045"/>
                <a:gd name="T4" fmla="*/ 4104 w 6929"/>
                <a:gd name="T5" fmla="*/ 289 h 2045"/>
                <a:gd name="T6" fmla="*/ 4244 w 6929"/>
                <a:gd name="T7" fmla="*/ 437 h 2045"/>
                <a:gd name="T8" fmla="*/ 5337 w 6929"/>
                <a:gd name="T9" fmla="*/ 390 h 2045"/>
                <a:gd name="T10" fmla="*/ 5937 w 6929"/>
                <a:gd name="T11" fmla="*/ 148 h 2045"/>
                <a:gd name="T12" fmla="*/ 6078 w 6929"/>
                <a:gd name="T13" fmla="*/ 218 h 2045"/>
                <a:gd name="T14" fmla="*/ 6015 w 6929"/>
                <a:gd name="T15" fmla="*/ 539 h 2045"/>
                <a:gd name="T16" fmla="*/ 6756 w 6929"/>
                <a:gd name="T17" fmla="*/ 967 h 2045"/>
                <a:gd name="T18" fmla="*/ 6772 w 6929"/>
                <a:gd name="T19" fmla="*/ 1155 h 2045"/>
                <a:gd name="T20" fmla="*/ 6889 w 6929"/>
                <a:gd name="T21" fmla="*/ 1381 h 2045"/>
                <a:gd name="T22" fmla="*/ 6796 w 6929"/>
                <a:gd name="T23" fmla="*/ 1615 h 2045"/>
                <a:gd name="T24" fmla="*/ 6413 w 6929"/>
                <a:gd name="T25" fmla="*/ 1592 h 2045"/>
                <a:gd name="T26" fmla="*/ 6304 w 6929"/>
                <a:gd name="T27" fmla="*/ 1716 h 2045"/>
                <a:gd name="T28" fmla="*/ 5454 w 6929"/>
                <a:gd name="T29" fmla="*/ 1584 h 2045"/>
                <a:gd name="T30" fmla="*/ 4884 w 6929"/>
                <a:gd name="T31" fmla="*/ 1264 h 2045"/>
                <a:gd name="T32" fmla="*/ 4658 w 6929"/>
                <a:gd name="T33" fmla="*/ 1248 h 2045"/>
                <a:gd name="T34" fmla="*/ 4323 w 6929"/>
                <a:gd name="T35" fmla="*/ 1740 h 2045"/>
                <a:gd name="T36" fmla="*/ 1693 w 6929"/>
                <a:gd name="T37" fmla="*/ 1997 h 2045"/>
                <a:gd name="T38" fmla="*/ 1093 w 6929"/>
                <a:gd name="T39" fmla="*/ 218 h 2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929" h="2045">
                  <a:moveTo>
                    <a:pt x="1093" y="218"/>
                  </a:moveTo>
                  <a:lnTo>
                    <a:pt x="1093" y="218"/>
                  </a:lnTo>
                  <a:cubicBezTo>
                    <a:pt x="1506" y="258"/>
                    <a:pt x="3948" y="320"/>
                    <a:pt x="4104" y="289"/>
                  </a:cubicBezTo>
                  <a:cubicBezTo>
                    <a:pt x="4268" y="250"/>
                    <a:pt x="4229" y="398"/>
                    <a:pt x="4244" y="437"/>
                  </a:cubicBezTo>
                  <a:cubicBezTo>
                    <a:pt x="4268" y="476"/>
                    <a:pt x="5165" y="406"/>
                    <a:pt x="5337" y="390"/>
                  </a:cubicBezTo>
                  <a:cubicBezTo>
                    <a:pt x="5508" y="375"/>
                    <a:pt x="5898" y="289"/>
                    <a:pt x="5937" y="148"/>
                  </a:cubicBezTo>
                  <a:cubicBezTo>
                    <a:pt x="5984" y="0"/>
                    <a:pt x="6070" y="70"/>
                    <a:pt x="6078" y="218"/>
                  </a:cubicBezTo>
                  <a:cubicBezTo>
                    <a:pt x="6086" y="359"/>
                    <a:pt x="5867" y="531"/>
                    <a:pt x="6015" y="539"/>
                  </a:cubicBezTo>
                  <a:cubicBezTo>
                    <a:pt x="6163" y="546"/>
                    <a:pt x="6647" y="890"/>
                    <a:pt x="6756" y="967"/>
                  </a:cubicBezTo>
                  <a:cubicBezTo>
                    <a:pt x="6866" y="1053"/>
                    <a:pt x="6873" y="1147"/>
                    <a:pt x="6772" y="1155"/>
                  </a:cubicBezTo>
                  <a:cubicBezTo>
                    <a:pt x="6678" y="1163"/>
                    <a:pt x="6928" y="1318"/>
                    <a:pt x="6889" y="1381"/>
                  </a:cubicBezTo>
                  <a:cubicBezTo>
                    <a:pt x="6858" y="1443"/>
                    <a:pt x="6920" y="1506"/>
                    <a:pt x="6796" y="1615"/>
                  </a:cubicBezTo>
                  <a:cubicBezTo>
                    <a:pt x="6678" y="1732"/>
                    <a:pt x="6515" y="1623"/>
                    <a:pt x="6413" y="1592"/>
                  </a:cubicBezTo>
                  <a:cubicBezTo>
                    <a:pt x="6312" y="1560"/>
                    <a:pt x="6491" y="1716"/>
                    <a:pt x="6304" y="1716"/>
                  </a:cubicBezTo>
                  <a:cubicBezTo>
                    <a:pt x="6125" y="1709"/>
                    <a:pt x="5610" y="1592"/>
                    <a:pt x="5454" y="1584"/>
                  </a:cubicBezTo>
                  <a:cubicBezTo>
                    <a:pt x="5298" y="1568"/>
                    <a:pt x="4907" y="1365"/>
                    <a:pt x="4884" y="1264"/>
                  </a:cubicBezTo>
                  <a:cubicBezTo>
                    <a:pt x="4861" y="1163"/>
                    <a:pt x="4814" y="1233"/>
                    <a:pt x="4658" y="1248"/>
                  </a:cubicBezTo>
                  <a:cubicBezTo>
                    <a:pt x="4502" y="1264"/>
                    <a:pt x="4369" y="1506"/>
                    <a:pt x="4323" y="1740"/>
                  </a:cubicBezTo>
                  <a:cubicBezTo>
                    <a:pt x="4276" y="1974"/>
                    <a:pt x="2785" y="1958"/>
                    <a:pt x="1693" y="1997"/>
                  </a:cubicBezTo>
                  <a:cubicBezTo>
                    <a:pt x="609" y="2044"/>
                    <a:pt x="0" y="62"/>
                    <a:pt x="1093" y="21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121853" tIns="60926" rIns="121853" bIns="60926" anchor="ctr"/>
            <a:lstStyle/>
            <a:p>
              <a:endParaRPr lang="en-US">
                <a:latin typeface="Calibri Light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6541338" y="2068387"/>
            <a:ext cx="6734954" cy="2300636"/>
            <a:chOff x="4638747" y="1732802"/>
            <a:chExt cx="6734954" cy="2300636"/>
          </a:xfrm>
        </p:grpSpPr>
        <p:grpSp>
          <p:nvGrpSpPr>
            <p:cNvPr id="40" name="Group 131"/>
            <p:cNvGrpSpPr/>
            <p:nvPr/>
          </p:nvGrpSpPr>
          <p:grpSpPr>
            <a:xfrm>
              <a:off x="4811719" y="1732802"/>
              <a:ext cx="6561982" cy="2300636"/>
              <a:chOff x="1050273" y="1165800"/>
              <a:chExt cx="4149705" cy="1346393"/>
            </a:xfrm>
          </p:grpSpPr>
          <p:sp>
            <p:nvSpPr>
              <p:cNvPr id="41" name="Title 20"/>
              <p:cNvSpPr txBox="1">
                <a:spLocks/>
              </p:cNvSpPr>
              <p:nvPr/>
            </p:nvSpPr>
            <p:spPr>
              <a:xfrm>
                <a:off x="1050273" y="1165800"/>
                <a:ext cx="1926096" cy="162109"/>
              </a:xfrm>
              <a:prstGeom prst="rect">
                <a:avLst/>
              </a:prstGeom>
            </p:spPr>
            <p:txBody>
              <a:bodyPr vert="horz" wrap="square" lIns="91440" tIns="0" rIns="91440" bIns="0" rtlCol="0" anchor="ctr">
                <a:spAutoFit/>
              </a:bodyPr>
              <a:lstStyle>
                <a:lvl1pPr algn="ctr" defTabSz="457200" rtl="0" eaLnBrk="1" latinLnBrk="0" hangingPunct="1">
                  <a:spcBef>
                    <a:spcPct val="0"/>
                  </a:spcBef>
                  <a:buNone/>
                  <a:defRPr sz="2900" kern="1200">
                    <a:solidFill>
                      <a:schemeClr val="accent6"/>
                    </a:solidFill>
                    <a:latin typeface="Source Sans Pro ExtraLight"/>
                    <a:ea typeface="+mj-ea"/>
                    <a:cs typeface="Source Sans Pro ExtraLight"/>
                  </a:defRPr>
                </a:lvl1pPr>
              </a:lstStyle>
              <a:p>
                <a:pPr algn="l"/>
                <a:r>
                  <a:rPr lang="ko-KR" altLang="en-US" sz="1800" b="1" dirty="0" smtClean="0">
                    <a:solidFill>
                      <a:schemeClr val="tx1"/>
                    </a:solidFill>
                    <a:latin typeface="Source Sans Pro"/>
                    <a:cs typeface="Source Sans Pro"/>
                  </a:rPr>
                  <a:t>비기능적 요구사항</a:t>
                </a:r>
                <a:endParaRPr lang="en-US" sz="1800" b="1" dirty="0">
                  <a:solidFill>
                    <a:schemeClr val="tx1"/>
                  </a:solidFill>
                  <a:latin typeface="Source Sans Pro"/>
                  <a:cs typeface="Source Sans Pro"/>
                </a:endParaRPr>
              </a:p>
            </p:txBody>
          </p:sp>
          <p:sp>
            <p:nvSpPr>
              <p:cNvPr id="42" name="Title 20"/>
              <p:cNvSpPr txBox="1">
                <a:spLocks/>
              </p:cNvSpPr>
              <p:nvPr/>
            </p:nvSpPr>
            <p:spPr>
              <a:xfrm>
                <a:off x="1127045" y="1352247"/>
                <a:ext cx="4072933" cy="452100"/>
              </a:xfrm>
              <a:prstGeom prst="rect">
                <a:avLst/>
              </a:prstGeom>
            </p:spPr>
            <p:txBody>
              <a:bodyPr vert="horz" wrap="square" lIns="91440" tIns="45720" rIns="91440" bIns="45720" rtlCol="0" anchor="ctr">
                <a:spAutoFit/>
              </a:bodyPr>
              <a:lstStyle>
                <a:lvl1pPr algn="ctr" defTabSz="457200" rtl="0" eaLnBrk="1" latinLnBrk="0" hangingPunct="1">
                  <a:spcBef>
                    <a:spcPct val="0"/>
                  </a:spcBef>
                  <a:buNone/>
                  <a:defRPr sz="2900" kern="1200">
                    <a:solidFill>
                      <a:schemeClr val="accent6"/>
                    </a:solidFill>
                    <a:latin typeface="Source Sans Pro ExtraLight"/>
                    <a:ea typeface="+mj-ea"/>
                    <a:cs typeface="Source Sans Pro ExtraLight"/>
                  </a:defRPr>
                </a:lvl1pPr>
              </a:lstStyle>
              <a:p>
                <a:pPr algn="l">
                  <a:lnSpc>
                    <a:spcPct val="130000"/>
                  </a:lnSpc>
                </a:pPr>
                <a:r>
                  <a:rPr lang="en-US" altLang="ko-KR" sz="1100" dirty="0" smtClean="0">
                    <a:solidFill>
                      <a:schemeClr val="tx1"/>
                    </a:solidFill>
                    <a:latin typeface="+mj-ea"/>
                    <a:cs typeface="Calibri Light"/>
                  </a:rPr>
                  <a:t>  </a:t>
                </a:r>
                <a:r>
                  <a:rPr lang="ko-KR" altLang="en-US" sz="1200" b="1" dirty="0" smtClean="0">
                    <a:solidFill>
                      <a:schemeClr val="tx1"/>
                    </a:solidFill>
                    <a:latin typeface="+mj-ea"/>
                    <a:cs typeface="Calibri Light"/>
                  </a:rPr>
                  <a:t>컨트롤러</a:t>
                </a:r>
                <a:endParaRPr lang="en-US" altLang="ko-KR" sz="1100" b="1" dirty="0" smtClean="0">
                  <a:solidFill>
                    <a:schemeClr val="tx1"/>
                  </a:solidFill>
                  <a:latin typeface="+mj-ea"/>
                  <a:cs typeface="Calibri Light"/>
                </a:endParaRPr>
              </a:p>
              <a:p>
                <a:pPr algn="l">
                  <a:lnSpc>
                    <a:spcPct val="130000"/>
                  </a:lnSpc>
                </a:pPr>
                <a:r>
                  <a:rPr lang="en-US" altLang="ko-KR" sz="1100" dirty="0" smtClean="0">
                    <a:solidFill>
                      <a:schemeClr val="tx1"/>
                    </a:solidFill>
                    <a:latin typeface="+mj-ea"/>
                    <a:cs typeface="Calibri Light"/>
                  </a:rPr>
                  <a:t>	• </a:t>
                </a:r>
                <a:r>
                  <a:rPr lang="ko-KR" altLang="en-US" sz="1100" dirty="0">
                    <a:solidFill>
                      <a:schemeClr val="tx1"/>
                    </a:solidFill>
                    <a:latin typeface="+mj-ea"/>
                    <a:cs typeface="Calibri Light"/>
                  </a:rPr>
                  <a:t>컨트롤러와 </a:t>
                </a:r>
                <a:r>
                  <a:rPr lang="en-US" altLang="ko-KR" sz="1100" dirty="0">
                    <a:solidFill>
                      <a:schemeClr val="tx1"/>
                    </a:solidFill>
                    <a:latin typeface="+mj-ea"/>
                    <a:cs typeface="Calibri Light"/>
                  </a:rPr>
                  <a:t>PC</a:t>
                </a:r>
                <a:r>
                  <a:rPr lang="ko-KR" altLang="en-US" sz="1100" dirty="0">
                    <a:solidFill>
                      <a:schemeClr val="tx1"/>
                    </a:solidFill>
                    <a:latin typeface="+mj-ea"/>
                    <a:cs typeface="Calibri Light"/>
                  </a:rPr>
                  <a:t>와의 통신 응답시간이 </a:t>
                </a:r>
                <a:r>
                  <a:rPr lang="ko-KR" altLang="en-US" sz="1100" dirty="0" smtClean="0">
                    <a:solidFill>
                      <a:schemeClr val="tx1"/>
                    </a:solidFill>
                    <a:latin typeface="+mj-ea"/>
                    <a:cs typeface="Calibri Light"/>
                  </a:rPr>
                  <a:t>빨라야 한다</a:t>
                </a:r>
                <a:r>
                  <a:rPr lang="en-US" altLang="ko-KR" sz="1100" dirty="0" smtClean="0">
                    <a:solidFill>
                      <a:schemeClr val="tx1"/>
                    </a:solidFill>
                    <a:latin typeface="+mj-ea"/>
                    <a:cs typeface="Calibri Light"/>
                  </a:rPr>
                  <a:t>.</a:t>
                </a:r>
              </a:p>
              <a:p>
                <a:pPr algn="l">
                  <a:lnSpc>
                    <a:spcPct val="130000"/>
                  </a:lnSpc>
                </a:pPr>
                <a:r>
                  <a:rPr lang="en-US" altLang="ko-KR" sz="1100" dirty="0" smtClean="0">
                    <a:solidFill>
                      <a:schemeClr val="tx1"/>
                    </a:solidFill>
                    <a:latin typeface="+mj-ea"/>
                    <a:cs typeface="Calibri Light"/>
                  </a:rPr>
                  <a:t>	• </a:t>
                </a:r>
                <a:r>
                  <a:rPr lang="ko-KR" altLang="en-US" sz="1100" dirty="0">
                    <a:solidFill>
                      <a:schemeClr val="tx1"/>
                    </a:solidFill>
                    <a:latin typeface="+mj-ea"/>
                    <a:cs typeface="Calibri Light"/>
                  </a:rPr>
                  <a:t>평균적인 </a:t>
                </a:r>
                <a:r>
                  <a:rPr lang="ko-KR" altLang="en-US" sz="1100" dirty="0" smtClean="0">
                    <a:solidFill>
                      <a:schemeClr val="tx1"/>
                    </a:solidFill>
                    <a:latin typeface="+mj-ea"/>
                    <a:cs typeface="Calibri Light"/>
                  </a:rPr>
                  <a:t>손 크기에 </a:t>
                </a:r>
                <a:r>
                  <a:rPr lang="ko-KR" altLang="en-US" sz="1100" dirty="0">
                    <a:solidFill>
                      <a:schemeClr val="tx1"/>
                    </a:solidFill>
                    <a:latin typeface="+mj-ea"/>
                    <a:cs typeface="Calibri Light"/>
                  </a:rPr>
                  <a:t>맞는 컨트롤러 크기를 정해야 한다</a:t>
                </a:r>
                <a:r>
                  <a:rPr lang="en-US" altLang="ko-KR" sz="1100" dirty="0">
                    <a:solidFill>
                      <a:schemeClr val="tx1"/>
                    </a:solidFill>
                    <a:latin typeface="+mj-ea"/>
                    <a:cs typeface="Calibri Light"/>
                  </a:rPr>
                  <a:t>.</a:t>
                </a:r>
                <a:endParaRPr lang="en-US" altLang="ko-KR" sz="1100" dirty="0" smtClean="0">
                  <a:solidFill>
                    <a:schemeClr val="tx1"/>
                  </a:solidFill>
                  <a:latin typeface="+mj-ea"/>
                  <a:cs typeface="Calibri Light"/>
                </a:endParaRPr>
              </a:p>
            </p:txBody>
          </p:sp>
          <p:sp>
            <p:nvSpPr>
              <p:cNvPr id="53" name="Title 20"/>
              <p:cNvSpPr txBox="1">
                <a:spLocks/>
              </p:cNvSpPr>
              <p:nvPr/>
            </p:nvSpPr>
            <p:spPr>
              <a:xfrm>
                <a:off x="1102372" y="2060093"/>
                <a:ext cx="4072933" cy="452100"/>
              </a:xfrm>
              <a:prstGeom prst="rect">
                <a:avLst/>
              </a:prstGeom>
            </p:spPr>
            <p:txBody>
              <a:bodyPr vert="horz" wrap="square" lIns="91440" tIns="45720" rIns="91440" bIns="45720" rtlCol="0" anchor="ctr">
                <a:spAutoFit/>
              </a:bodyPr>
              <a:lstStyle>
                <a:lvl1pPr algn="ctr" defTabSz="457200" rtl="0" eaLnBrk="1" latinLnBrk="0" hangingPunct="1">
                  <a:spcBef>
                    <a:spcPct val="0"/>
                  </a:spcBef>
                  <a:buNone/>
                  <a:defRPr sz="2900" kern="1200">
                    <a:solidFill>
                      <a:schemeClr val="accent6"/>
                    </a:solidFill>
                    <a:latin typeface="Source Sans Pro ExtraLight"/>
                    <a:ea typeface="+mj-ea"/>
                    <a:cs typeface="Source Sans Pro ExtraLight"/>
                  </a:defRPr>
                </a:lvl1pPr>
              </a:lstStyle>
              <a:p>
                <a:pPr algn="l">
                  <a:lnSpc>
                    <a:spcPct val="130000"/>
                  </a:lnSpc>
                </a:pPr>
                <a:r>
                  <a:rPr lang="en-US" altLang="ko-KR" sz="1100" dirty="0" smtClean="0">
                    <a:solidFill>
                      <a:schemeClr val="tx1"/>
                    </a:solidFill>
                    <a:latin typeface="+mj-ea"/>
                    <a:cs typeface="Calibri Light"/>
                  </a:rPr>
                  <a:t>•</a:t>
                </a:r>
                <a:r>
                  <a:rPr lang="en-US" altLang="ko-KR" sz="1200" b="1" dirty="0" smtClean="0">
                    <a:solidFill>
                      <a:schemeClr val="tx1"/>
                    </a:solidFill>
                    <a:latin typeface="+mj-ea"/>
                    <a:cs typeface="Calibri Light"/>
                  </a:rPr>
                  <a:t> </a:t>
                </a:r>
                <a:r>
                  <a:rPr lang="ko-KR" altLang="en-US" sz="1200" b="1" dirty="0" smtClean="0">
                    <a:solidFill>
                      <a:schemeClr val="tx1"/>
                    </a:solidFill>
                    <a:latin typeface="+mj-ea"/>
                    <a:cs typeface="Calibri Light"/>
                  </a:rPr>
                  <a:t>게임 소프트웨어</a:t>
                </a:r>
                <a:endParaRPr lang="en-US" altLang="ko-KR" sz="1200" b="1" dirty="0">
                  <a:solidFill>
                    <a:schemeClr val="tx1"/>
                  </a:solidFill>
                  <a:latin typeface="+mj-ea"/>
                  <a:cs typeface="Calibri Light"/>
                </a:endParaRPr>
              </a:p>
              <a:p>
                <a:pPr algn="l">
                  <a:lnSpc>
                    <a:spcPct val="130000"/>
                  </a:lnSpc>
                </a:pPr>
                <a:r>
                  <a:rPr lang="en-US" altLang="ko-KR" sz="1100" dirty="0" smtClean="0">
                    <a:solidFill>
                      <a:schemeClr val="tx1"/>
                    </a:solidFill>
                    <a:latin typeface="+mj-ea"/>
                    <a:cs typeface="Calibri Light"/>
                  </a:rPr>
                  <a:t>	• </a:t>
                </a:r>
                <a:r>
                  <a:rPr lang="ko-KR" altLang="en-US" sz="1100" dirty="0" smtClean="0">
                    <a:solidFill>
                      <a:schemeClr val="tx1"/>
                    </a:solidFill>
                    <a:latin typeface="+mj-ea"/>
                    <a:cs typeface="Calibri Light"/>
                  </a:rPr>
                  <a:t>랭킹조작을 할 수 없도록 암호화 하여야 한다</a:t>
                </a:r>
                <a:r>
                  <a:rPr lang="en-US" altLang="ko-KR" sz="1100" dirty="0" smtClean="0">
                    <a:solidFill>
                      <a:schemeClr val="tx1"/>
                    </a:solidFill>
                    <a:latin typeface="+mj-ea"/>
                    <a:cs typeface="Calibri Light"/>
                  </a:rPr>
                  <a:t>.</a:t>
                </a:r>
              </a:p>
              <a:p>
                <a:pPr algn="l">
                  <a:lnSpc>
                    <a:spcPct val="130000"/>
                  </a:lnSpc>
                </a:pPr>
                <a:r>
                  <a:rPr lang="en-US" altLang="ko-KR" sz="1100" dirty="0">
                    <a:solidFill>
                      <a:schemeClr val="tx1"/>
                    </a:solidFill>
                    <a:latin typeface="+mj-ea"/>
                    <a:cs typeface="Calibri Light"/>
                  </a:rPr>
                  <a:t>	</a:t>
                </a:r>
                <a:r>
                  <a:rPr lang="en-US" altLang="ko-KR" sz="1100" dirty="0" smtClean="0">
                    <a:solidFill>
                      <a:schemeClr val="tx1"/>
                    </a:solidFill>
                    <a:latin typeface="+mj-ea"/>
                    <a:cs typeface="Calibri Light"/>
                  </a:rPr>
                  <a:t>• </a:t>
                </a:r>
                <a:r>
                  <a:rPr lang="ko-KR" altLang="en-US" sz="1100" dirty="0">
                    <a:solidFill>
                      <a:schemeClr val="tx1"/>
                    </a:solidFill>
                    <a:latin typeface="+mj-ea"/>
                    <a:cs typeface="Calibri Light"/>
                  </a:rPr>
                  <a:t>게임은 컨트롤러가 인식된 상태에서만 동작한다</a:t>
                </a:r>
                <a:r>
                  <a:rPr lang="en-US" altLang="ko-KR" sz="1100" dirty="0">
                    <a:solidFill>
                      <a:schemeClr val="tx1"/>
                    </a:solidFill>
                    <a:latin typeface="+mj-ea"/>
                    <a:cs typeface="Calibri Light"/>
                  </a:rPr>
                  <a:t>. </a:t>
                </a:r>
                <a:endParaRPr lang="en-US" altLang="ko-KR" sz="1100" dirty="0" smtClean="0">
                  <a:solidFill>
                    <a:schemeClr val="tx1"/>
                  </a:solidFill>
                  <a:latin typeface="+mj-ea"/>
                  <a:cs typeface="Calibri Light"/>
                </a:endParaRPr>
              </a:p>
            </p:txBody>
          </p:sp>
        </p:grpSp>
        <p:sp>
          <p:nvSpPr>
            <p:cNvPr id="55" name="Oval 134"/>
            <p:cNvSpPr/>
            <p:nvPr/>
          </p:nvSpPr>
          <p:spPr>
            <a:xfrm>
              <a:off x="4638747" y="1784790"/>
              <a:ext cx="172982" cy="17302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571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latin typeface="Calibri Light"/>
              </a:endParaRPr>
            </a:p>
          </p:txBody>
        </p:sp>
        <p:sp>
          <p:nvSpPr>
            <p:cNvPr id="56" name="Oval 134"/>
            <p:cNvSpPr/>
            <p:nvPr/>
          </p:nvSpPr>
          <p:spPr>
            <a:xfrm>
              <a:off x="4962911" y="3383699"/>
              <a:ext cx="86491" cy="8651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71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latin typeface="Calibri Light"/>
              </a:endParaRPr>
            </a:p>
          </p:txBody>
        </p:sp>
        <p:sp>
          <p:nvSpPr>
            <p:cNvPr id="57" name="Oval 134"/>
            <p:cNvSpPr/>
            <p:nvPr/>
          </p:nvSpPr>
          <p:spPr>
            <a:xfrm>
              <a:off x="4968254" y="2194678"/>
              <a:ext cx="86491" cy="8651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71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latin typeface="Calibri Light"/>
              </a:endParaRPr>
            </a:p>
          </p:txBody>
        </p:sp>
      </p:grpSp>
      <p:cxnSp>
        <p:nvCxnSpPr>
          <p:cNvPr id="21" name="직선 연결선 20"/>
          <p:cNvCxnSpPr/>
          <p:nvPr/>
        </p:nvCxnSpPr>
        <p:spPr>
          <a:xfrm>
            <a:off x="1260930" y="6324494"/>
            <a:ext cx="10033146" cy="0"/>
          </a:xfrm>
          <a:prstGeom prst="line">
            <a:avLst/>
          </a:prstGeom>
          <a:ln w="19050">
            <a:solidFill>
              <a:srgbClr val="BF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513C6-1AC0-4CC5-9ED8-1624BA2F42B5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134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85708" y="161365"/>
            <a:ext cx="78205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smtClean="0">
                <a:solidFill>
                  <a:srgbClr val="726F6F"/>
                </a:solidFill>
              </a:rPr>
              <a:t>품질 속성 시나리오</a:t>
            </a:r>
            <a:endParaRPr lang="ko-KR" altLang="en-US" sz="4000" b="1" dirty="0">
              <a:solidFill>
                <a:srgbClr val="726F6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50242" y="758732"/>
            <a:ext cx="6091517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</a:rPr>
              <a:t>소프트웨어 개발론 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Team Project</a:t>
            </a: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– Special Controller</a:t>
            </a:r>
          </a:p>
        </p:txBody>
      </p:sp>
      <p:cxnSp>
        <p:nvCxnSpPr>
          <p:cNvPr id="49" name="직선 연결선 48"/>
          <p:cNvCxnSpPr/>
          <p:nvPr/>
        </p:nvCxnSpPr>
        <p:spPr>
          <a:xfrm>
            <a:off x="1260930" y="6324494"/>
            <a:ext cx="10033146" cy="0"/>
          </a:xfrm>
          <a:prstGeom prst="line">
            <a:avLst/>
          </a:prstGeom>
          <a:ln w="19050">
            <a:solidFill>
              <a:srgbClr val="BF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513C6-1AC0-4CC5-9ED8-1624BA2F42B5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0844533"/>
              </p:ext>
            </p:extLst>
          </p:nvPr>
        </p:nvGraphicFramePr>
        <p:xfrm>
          <a:off x="1608160" y="1395506"/>
          <a:ext cx="8734911" cy="43496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44291"/>
                <a:gridCol w="1196750"/>
                <a:gridCol w="3912417"/>
                <a:gridCol w="1444291"/>
                <a:gridCol w="737162"/>
              </a:tblGrid>
              <a:tr h="251747">
                <a:tc rowSpan="2"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500" kern="100">
                          <a:effectLst/>
                        </a:rPr>
                        <a:t>품질속성</a:t>
                      </a:r>
                      <a:endParaRPr lang="ko-KR" sz="15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500" kern="100">
                          <a:effectLst/>
                        </a:rPr>
                        <a:t>속성 상세화</a:t>
                      </a:r>
                      <a:endParaRPr lang="ko-KR" sz="15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500" kern="100">
                          <a:effectLst/>
                        </a:rPr>
                        <a:t>시나리오</a:t>
                      </a:r>
                      <a:endParaRPr lang="ko-KR" sz="15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500" kern="100">
                          <a:effectLst/>
                        </a:rPr>
                        <a:t>우선순위</a:t>
                      </a:r>
                      <a:endParaRPr lang="ko-KR" sz="15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701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500" kern="100">
                          <a:effectLst/>
                        </a:rPr>
                        <a:t>중요성</a:t>
                      </a:r>
                      <a:endParaRPr lang="ko-KR" sz="15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500" kern="100">
                          <a:effectLst/>
                        </a:rPr>
                        <a:t>난이도</a:t>
                      </a:r>
                      <a:endParaRPr lang="ko-KR" sz="15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716497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500" kern="100">
                          <a:effectLst/>
                        </a:rPr>
                        <a:t>성능</a:t>
                      </a:r>
                      <a:endParaRPr lang="ko-KR" sz="15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</a:rPr>
                        <a:t>연결 응답 최소화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Sc1. </a:t>
                      </a:r>
                      <a:r>
                        <a:rPr lang="ko-KR" sz="1200" kern="100">
                          <a:effectLst/>
                        </a:rPr>
                        <a:t>사용자가 컨트롤러에 입력을 했을 시</a:t>
                      </a:r>
                      <a:r>
                        <a:rPr lang="en-US" sz="1200" kern="100">
                          <a:effectLst/>
                        </a:rPr>
                        <a:t>, </a:t>
                      </a:r>
                      <a:r>
                        <a:rPr lang="ko-KR" sz="1200" kern="100">
                          <a:effectLst/>
                        </a:rPr>
                        <a:t>게임은 실시간으로 </a:t>
                      </a:r>
                      <a:r>
                        <a:rPr lang="en-US" sz="1200" kern="100">
                          <a:effectLst/>
                        </a:rPr>
                        <a:t>0.05</a:t>
                      </a:r>
                      <a:r>
                        <a:rPr lang="ko-KR" sz="1200" kern="100">
                          <a:effectLst/>
                        </a:rPr>
                        <a:t>초 이내 반응해야 한다</a:t>
                      </a:r>
                      <a:r>
                        <a:rPr lang="en-US" sz="1200" kern="100">
                          <a:effectLst/>
                        </a:rPr>
                        <a:t>.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H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M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702059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500" kern="100">
                          <a:effectLst/>
                        </a:rPr>
                        <a:t>성능</a:t>
                      </a:r>
                      <a:endParaRPr lang="ko-KR" sz="15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</a:rPr>
                        <a:t>센서 반응 </a:t>
                      </a:r>
                      <a:r>
                        <a:rPr lang="en-US" altLang="ko-KR" sz="1200" kern="100" smtClean="0">
                          <a:effectLst/>
                        </a:rPr>
                        <a:t/>
                      </a:r>
                      <a:br>
                        <a:rPr lang="en-US" altLang="ko-KR" sz="1200" kern="100" smtClean="0">
                          <a:effectLst/>
                        </a:rPr>
                      </a:br>
                      <a:r>
                        <a:rPr lang="ko-KR" sz="1200" kern="100" smtClean="0">
                          <a:effectLst/>
                        </a:rPr>
                        <a:t>수치 </a:t>
                      </a:r>
                      <a:r>
                        <a:rPr lang="ko-KR" sz="1200" kern="100">
                          <a:effectLst/>
                        </a:rPr>
                        <a:t>설정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Sc2. </a:t>
                      </a:r>
                      <a:r>
                        <a:rPr lang="ko-KR" sz="1200" kern="100">
                          <a:effectLst/>
                        </a:rPr>
                        <a:t>사용자가 컨트롤러에 입력을 했을 시</a:t>
                      </a:r>
                      <a:r>
                        <a:rPr lang="en-US" sz="1200" kern="100">
                          <a:effectLst/>
                        </a:rPr>
                        <a:t>, </a:t>
                      </a:r>
                      <a:r>
                        <a:rPr lang="ko-KR" sz="1200" kern="100">
                          <a:effectLst/>
                        </a:rPr>
                        <a:t>컨트롤러의 센서는 정확하게 반응</a:t>
                      </a:r>
                      <a:r>
                        <a:rPr lang="en-US" sz="1200" kern="100">
                          <a:effectLst/>
                        </a:rPr>
                        <a:t>(</a:t>
                      </a:r>
                      <a:r>
                        <a:rPr lang="ko-KR" sz="1200" kern="100">
                          <a:effectLst/>
                        </a:rPr>
                        <a:t>두드리기</a:t>
                      </a:r>
                      <a:r>
                        <a:rPr lang="en-US" sz="1200" kern="100">
                          <a:effectLst/>
                        </a:rPr>
                        <a:t>, </a:t>
                      </a:r>
                      <a:r>
                        <a:rPr lang="ko-KR" sz="1200" kern="100">
                          <a:effectLst/>
                        </a:rPr>
                        <a:t>돌리기</a:t>
                      </a:r>
                      <a:r>
                        <a:rPr lang="en-US" sz="1200" kern="100">
                          <a:effectLst/>
                        </a:rPr>
                        <a:t>, </a:t>
                      </a:r>
                      <a:r>
                        <a:rPr lang="ko-KR" sz="1200" kern="100">
                          <a:effectLst/>
                        </a:rPr>
                        <a:t>누르기</a:t>
                      </a:r>
                      <a:r>
                        <a:rPr lang="en-US" sz="1200" kern="100">
                          <a:effectLst/>
                        </a:rPr>
                        <a:t>, </a:t>
                      </a:r>
                      <a:r>
                        <a:rPr lang="ko-KR" sz="1200" kern="100">
                          <a:effectLst/>
                        </a:rPr>
                        <a:t>흔들기</a:t>
                      </a:r>
                      <a:r>
                        <a:rPr lang="en-US" sz="1200" kern="100">
                          <a:effectLst/>
                        </a:rPr>
                        <a:t>)</a:t>
                      </a:r>
                      <a:r>
                        <a:rPr lang="ko-KR" sz="1200" kern="100">
                          <a:effectLst/>
                        </a:rPr>
                        <a:t>해야 한다</a:t>
                      </a:r>
                      <a:r>
                        <a:rPr lang="en-US" sz="1200" kern="100">
                          <a:effectLst/>
                        </a:rPr>
                        <a:t>.</a:t>
                      </a:r>
                      <a:endParaRPr lang="ko-KR" sz="1200" kern="100">
                        <a:effectLst/>
                      </a:endParaRPr>
                    </a:p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</a:rPr>
                        <a:t>이러한 반응은 연속 두드리기 감지 간격이 </a:t>
                      </a:r>
                      <a:r>
                        <a:rPr lang="en-US" sz="1200" kern="100">
                          <a:effectLst/>
                        </a:rPr>
                        <a:t>0.2</a:t>
                      </a:r>
                      <a:r>
                        <a:rPr lang="ko-KR" sz="1200" kern="100">
                          <a:effectLst/>
                        </a:rPr>
                        <a:t>초이내</a:t>
                      </a:r>
                      <a:r>
                        <a:rPr lang="en-US" sz="1200" kern="100">
                          <a:effectLst/>
                        </a:rPr>
                        <a:t>, </a:t>
                      </a:r>
                      <a:r>
                        <a:rPr lang="ko-KR" sz="1200" kern="100">
                          <a:effectLst/>
                        </a:rPr>
                        <a:t>돌렸을 때</a:t>
                      </a:r>
                      <a:r>
                        <a:rPr lang="en-US" sz="1200" kern="100">
                          <a:effectLst/>
                        </a:rPr>
                        <a:t>, 15</a:t>
                      </a:r>
                      <a:r>
                        <a:rPr lang="ko-KR" sz="1200" kern="100">
                          <a:effectLst/>
                        </a:rPr>
                        <a:t>도이상돌려야 감지한다</a:t>
                      </a:r>
                      <a:r>
                        <a:rPr lang="en-US" sz="1200" kern="100">
                          <a:effectLst/>
                        </a:rPr>
                        <a:t>. </a:t>
                      </a:r>
                      <a:r>
                        <a:rPr lang="ko-KR" sz="1200" kern="100">
                          <a:effectLst/>
                        </a:rPr>
                        <a:t>흔들기는 </a:t>
                      </a:r>
                      <a:r>
                        <a:rPr lang="en-US" sz="1200" kern="100">
                          <a:effectLst/>
                        </a:rPr>
                        <a:t>25m/s</a:t>
                      </a:r>
                      <a:r>
                        <a:rPr lang="en-US" sz="1200" kern="100" baseline="30000">
                          <a:effectLst/>
                        </a:rPr>
                        <a:t>2</a:t>
                      </a:r>
                      <a:r>
                        <a:rPr lang="ko-KR" sz="1200" kern="100">
                          <a:effectLst/>
                        </a:rPr>
                        <a:t>여야한다</a:t>
                      </a:r>
                      <a:r>
                        <a:rPr lang="en-US" sz="1200" kern="100">
                          <a:effectLst/>
                        </a:rPr>
                        <a:t>.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H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M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209278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500" kern="100">
                          <a:effectLst/>
                        </a:rPr>
                        <a:t>테스팅</a:t>
                      </a:r>
                      <a:endParaRPr lang="ko-KR" sz="15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</a:rPr>
                        <a:t>모듈별 테스트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Sc3. </a:t>
                      </a:r>
                      <a:r>
                        <a:rPr lang="ko-KR" sz="1200" kern="100">
                          <a:effectLst/>
                        </a:rPr>
                        <a:t>개발자가 하드웨어</a:t>
                      </a:r>
                      <a:r>
                        <a:rPr lang="en-US" sz="1200" kern="100">
                          <a:effectLst/>
                        </a:rPr>
                        <a:t>, </a:t>
                      </a:r>
                      <a:r>
                        <a:rPr lang="ko-KR" sz="1200" kern="100">
                          <a:effectLst/>
                        </a:rPr>
                        <a:t>통신</a:t>
                      </a:r>
                      <a:r>
                        <a:rPr lang="en-US" sz="1200" kern="100">
                          <a:effectLst/>
                        </a:rPr>
                        <a:t>, PC</a:t>
                      </a:r>
                      <a:r>
                        <a:rPr lang="ko-KR" sz="1200" kern="100">
                          <a:effectLst/>
                        </a:rPr>
                        <a:t>별로 단위 테스트 수행한다</a:t>
                      </a:r>
                      <a:r>
                        <a:rPr lang="en-US" sz="1200" kern="100">
                          <a:effectLst/>
                        </a:rPr>
                        <a:t>. </a:t>
                      </a:r>
                      <a:endParaRPr lang="ko-KR" sz="1200" kern="100">
                        <a:effectLst/>
                      </a:endParaRPr>
                    </a:p>
                    <a:p>
                      <a:pPr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</a:rPr>
                        <a:t>하드웨어는 센서별로</a:t>
                      </a:r>
                      <a:r>
                        <a:rPr lang="en-US" sz="1200" kern="100">
                          <a:effectLst/>
                        </a:rPr>
                        <a:t>, </a:t>
                      </a:r>
                      <a:r>
                        <a:rPr lang="ko-KR" sz="1200" kern="100">
                          <a:effectLst/>
                        </a:rPr>
                        <a:t>통신는 컨트롤러 인식</a:t>
                      </a:r>
                      <a:r>
                        <a:rPr lang="en-US" sz="1200" kern="100">
                          <a:effectLst/>
                        </a:rPr>
                        <a:t>, PC</a:t>
                      </a:r>
                      <a:r>
                        <a:rPr lang="ko-KR" sz="1200" kern="100">
                          <a:effectLst/>
                        </a:rPr>
                        <a:t>는 컨틑롤러 입력 확인 및 게임 적용이 되는지 확인한다</a:t>
                      </a:r>
                      <a:r>
                        <a:rPr lang="en-US" sz="1200" kern="100">
                          <a:effectLst/>
                        </a:rPr>
                        <a:t>.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H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H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6424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85708" y="161365"/>
            <a:ext cx="78205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smtClean="0">
                <a:solidFill>
                  <a:srgbClr val="726F6F"/>
                </a:solidFill>
              </a:rPr>
              <a:t>품질 속성 시나리오</a:t>
            </a:r>
            <a:endParaRPr lang="ko-KR" altLang="en-US" sz="4000" b="1" dirty="0">
              <a:solidFill>
                <a:srgbClr val="726F6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50242" y="758732"/>
            <a:ext cx="6091517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</a:rPr>
              <a:t>소프트웨어 개발론 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Team Project</a:t>
            </a: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– Special Controller</a:t>
            </a:r>
          </a:p>
        </p:txBody>
      </p:sp>
      <p:cxnSp>
        <p:nvCxnSpPr>
          <p:cNvPr id="49" name="직선 연결선 48"/>
          <p:cNvCxnSpPr/>
          <p:nvPr/>
        </p:nvCxnSpPr>
        <p:spPr>
          <a:xfrm>
            <a:off x="1260930" y="6324494"/>
            <a:ext cx="10033146" cy="0"/>
          </a:xfrm>
          <a:prstGeom prst="line">
            <a:avLst/>
          </a:prstGeom>
          <a:ln w="19050">
            <a:solidFill>
              <a:srgbClr val="BF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513C6-1AC0-4CC5-9ED8-1624BA2F42B5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3233420" y="2686844"/>
          <a:ext cx="5725160" cy="25159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16915"/>
                <a:gridCol w="5008245"/>
              </a:tblGrid>
              <a:tr h="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QAS_1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환경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게임 실행 중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소스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사용자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자극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컨트롤러 입력에 대한 게임의 반응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- </a:t>
                      </a:r>
                      <a:r>
                        <a:rPr lang="ko-KR" sz="1000" kern="100">
                          <a:effectLst/>
                        </a:rPr>
                        <a:t>돌리기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- </a:t>
                      </a:r>
                      <a:r>
                        <a:rPr lang="ko-KR" sz="1000" kern="100">
                          <a:effectLst/>
                        </a:rPr>
                        <a:t>흔들기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- </a:t>
                      </a:r>
                      <a:r>
                        <a:rPr lang="ko-KR" sz="1000" kern="100">
                          <a:effectLst/>
                        </a:rPr>
                        <a:t>두드리기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- </a:t>
                      </a:r>
                      <a:r>
                        <a:rPr lang="ko-KR" sz="1000" kern="100">
                          <a:effectLst/>
                        </a:rPr>
                        <a:t>누르기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대상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게임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응답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캐릭터가 움직인다</a:t>
                      </a:r>
                      <a:r>
                        <a:rPr lang="en-US" sz="1000" kern="100">
                          <a:effectLst/>
                        </a:rPr>
                        <a:t>.</a:t>
                      </a:r>
                      <a:endParaRPr lang="ko-KR" sz="1000" kern="100">
                        <a:effectLst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- </a:t>
                      </a:r>
                      <a:r>
                        <a:rPr lang="ko-KR" sz="1000" kern="100">
                          <a:effectLst/>
                        </a:rPr>
                        <a:t>돌리기 </a:t>
                      </a:r>
                      <a:r>
                        <a:rPr lang="en-US" sz="1000" kern="100">
                          <a:effectLst/>
                        </a:rPr>
                        <a:t>-&gt; </a:t>
                      </a:r>
                      <a:r>
                        <a:rPr lang="ko-KR" sz="1000" kern="100">
                          <a:effectLst/>
                        </a:rPr>
                        <a:t>방향전환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- </a:t>
                      </a:r>
                      <a:r>
                        <a:rPr lang="ko-KR" sz="1000" kern="100">
                          <a:effectLst/>
                        </a:rPr>
                        <a:t>흔들기 </a:t>
                      </a:r>
                      <a:r>
                        <a:rPr lang="en-US" sz="1000" kern="100">
                          <a:effectLst/>
                        </a:rPr>
                        <a:t>-&gt; </a:t>
                      </a:r>
                      <a:r>
                        <a:rPr lang="ko-KR" sz="1000" kern="100">
                          <a:effectLst/>
                        </a:rPr>
                        <a:t>함정탈출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- </a:t>
                      </a:r>
                      <a:r>
                        <a:rPr lang="ko-KR" sz="1000" kern="100">
                          <a:effectLst/>
                        </a:rPr>
                        <a:t>두드리기 </a:t>
                      </a:r>
                      <a:r>
                        <a:rPr lang="en-US" sz="1000" kern="100">
                          <a:effectLst/>
                        </a:rPr>
                        <a:t>-&gt; </a:t>
                      </a:r>
                      <a:r>
                        <a:rPr lang="ko-KR" sz="1000" kern="100">
                          <a:effectLst/>
                        </a:rPr>
                        <a:t>달리기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- </a:t>
                      </a:r>
                      <a:r>
                        <a:rPr lang="ko-KR" sz="1000" kern="100">
                          <a:effectLst/>
                        </a:rPr>
                        <a:t>누르기 </a:t>
                      </a:r>
                      <a:r>
                        <a:rPr lang="en-US" sz="1000" kern="100">
                          <a:effectLst/>
                        </a:rPr>
                        <a:t>-&gt; </a:t>
                      </a:r>
                      <a:r>
                        <a:rPr lang="ko-KR" sz="1000" kern="100">
                          <a:effectLst/>
                        </a:rPr>
                        <a:t>점프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응답척도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0.05</a:t>
                      </a:r>
                      <a:r>
                        <a:rPr lang="ko-KR" sz="1000" kern="100">
                          <a:effectLst/>
                        </a:rPr>
                        <a:t>초 이내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1147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85708" y="161365"/>
            <a:ext cx="78205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smtClean="0">
                <a:solidFill>
                  <a:srgbClr val="726F6F"/>
                </a:solidFill>
              </a:rPr>
              <a:t>품질 속성 시나리오</a:t>
            </a:r>
            <a:endParaRPr lang="ko-KR" altLang="en-US" sz="4000" b="1" dirty="0">
              <a:solidFill>
                <a:srgbClr val="726F6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50242" y="758732"/>
            <a:ext cx="6091517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</a:rPr>
              <a:t>소프트웨어 개발론 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Team Project</a:t>
            </a: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– Special Controller</a:t>
            </a:r>
          </a:p>
        </p:txBody>
      </p:sp>
      <p:cxnSp>
        <p:nvCxnSpPr>
          <p:cNvPr id="49" name="직선 연결선 48"/>
          <p:cNvCxnSpPr/>
          <p:nvPr/>
        </p:nvCxnSpPr>
        <p:spPr>
          <a:xfrm>
            <a:off x="1260930" y="6324494"/>
            <a:ext cx="10033146" cy="0"/>
          </a:xfrm>
          <a:prstGeom prst="line">
            <a:avLst/>
          </a:prstGeom>
          <a:ln w="19050">
            <a:solidFill>
              <a:srgbClr val="BF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513C6-1AC0-4CC5-9ED8-1624BA2F42B5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3233420" y="2686844"/>
          <a:ext cx="5725160" cy="25159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16915"/>
                <a:gridCol w="5008245"/>
              </a:tblGrid>
              <a:tr h="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QAS_2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환경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게임 실행 중 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소스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사용자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자극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컨트롤러를 사용한다</a:t>
                      </a:r>
                      <a:r>
                        <a:rPr lang="en-US" sz="1000" kern="100">
                          <a:effectLst/>
                        </a:rPr>
                        <a:t>. </a:t>
                      </a:r>
                      <a:r>
                        <a:rPr lang="ko-KR" sz="1000" kern="100">
                          <a:effectLst/>
                        </a:rPr>
                        <a:t>그 기능으로는 다음과 같다</a:t>
                      </a:r>
                      <a:r>
                        <a:rPr lang="en-US" sz="1000" kern="100">
                          <a:effectLst/>
                        </a:rPr>
                        <a:t>.</a:t>
                      </a:r>
                      <a:endParaRPr lang="ko-KR" sz="1000" kern="100">
                        <a:effectLst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-</a:t>
                      </a:r>
                      <a:r>
                        <a:rPr lang="ko-KR" sz="1000" kern="100">
                          <a:effectLst/>
                        </a:rPr>
                        <a:t>두드리기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-</a:t>
                      </a:r>
                      <a:r>
                        <a:rPr lang="ko-KR" sz="1000" kern="100">
                          <a:effectLst/>
                        </a:rPr>
                        <a:t>돌리기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-</a:t>
                      </a:r>
                      <a:r>
                        <a:rPr lang="ko-KR" sz="1000" kern="100">
                          <a:effectLst/>
                        </a:rPr>
                        <a:t>누르기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-</a:t>
                      </a:r>
                      <a:r>
                        <a:rPr lang="ko-KR" sz="1000" kern="100">
                          <a:effectLst/>
                        </a:rPr>
                        <a:t>흔들기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대상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게임 컨트롤러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응답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컨트롤러 기능에 대응하는 센서의 반응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응답척도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각 기능에 대한 정확도는 다음과 같다</a:t>
                      </a:r>
                      <a:r>
                        <a:rPr lang="en-US" sz="1000" kern="100">
                          <a:effectLst/>
                        </a:rPr>
                        <a:t>.</a:t>
                      </a:r>
                      <a:endParaRPr lang="ko-KR" sz="1000" kern="100">
                        <a:effectLst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-</a:t>
                      </a:r>
                      <a:r>
                        <a:rPr lang="ko-KR" sz="1000" kern="100">
                          <a:effectLst/>
                        </a:rPr>
                        <a:t>두드리기 </a:t>
                      </a:r>
                      <a:r>
                        <a:rPr lang="en-US" sz="1000" kern="100">
                          <a:effectLst/>
                        </a:rPr>
                        <a:t>: </a:t>
                      </a:r>
                      <a:r>
                        <a:rPr lang="ko-KR" sz="1000" kern="100">
                          <a:effectLst/>
                        </a:rPr>
                        <a:t>연속 입력에 대한 반응 감지 간격은 </a:t>
                      </a:r>
                      <a:r>
                        <a:rPr lang="en-US" sz="1000" kern="100">
                          <a:effectLst/>
                        </a:rPr>
                        <a:t>0.2</a:t>
                      </a:r>
                      <a:r>
                        <a:rPr lang="ko-KR" sz="1000" kern="100">
                          <a:effectLst/>
                        </a:rPr>
                        <a:t>초 이내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-</a:t>
                      </a:r>
                      <a:r>
                        <a:rPr lang="ko-KR" sz="1000" kern="100">
                          <a:effectLst/>
                        </a:rPr>
                        <a:t>돌리기 </a:t>
                      </a:r>
                      <a:r>
                        <a:rPr lang="en-US" sz="1000" kern="100">
                          <a:effectLst/>
                        </a:rPr>
                        <a:t>: 15</a:t>
                      </a:r>
                      <a:r>
                        <a:rPr lang="ko-KR" sz="1000" kern="100">
                          <a:effectLst/>
                        </a:rPr>
                        <a:t>도이상 돌렸을 때</a:t>
                      </a:r>
                      <a:r>
                        <a:rPr lang="en-US" sz="1000" kern="100">
                          <a:effectLst/>
                        </a:rPr>
                        <a:t>, </a:t>
                      </a:r>
                      <a:r>
                        <a:rPr lang="ko-KR" sz="1000" kern="100">
                          <a:effectLst/>
                        </a:rPr>
                        <a:t>반응 감지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-</a:t>
                      </a:r>
                      <a:r>
                        <a:rPr lang="ko-KR" sz="1000" kern="100">
                          <a:effectLst/>
                        </a:rPr>
                        <a:t>누르기 </a:t>
                      </a:r>
                      <a:r>
                        <a:rPr lang="en-US" sz="1000" kern="100">
                          <a:effectLst/>
                        </a:rPr>
                        <a:t>: </a:t>
                      </a:r>
                      <a:r>
                        <a:rPr lang="ko-KR" sz="1000" kern="100">
                          <a:effectLst/>
                        </a:rPr>
                        <a:t>실시간 반응 감지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-</a:t>
                      </a:r>
                      <a:r>
                        <a:rPr lang="ko-KR" sz="1000" kern="100">
                          <a:effectLst/>
                        </a:rPr>
                        <a:t>흔들기 </a:t>
                      </a:r>
                      <a:r>
                        <a:rPr lang="en-US" sz="1000" kern="100">
                          <a:effectLst/>
                        </a:rPr>
                        <a:t>: </a:t>
                      </a:r>
                      <a:r>
                        <a:rPr lang="ko-KR" sz="1000" kern="100">
                          <a:effectLst/>
                        </a:rPr>
                        <a:t>순간 가속도 </a:t>
                      </a:r>
                      <a:r>
                        <a:rPr lang="en-US" sz="1000" kern="100">
                          <a:effectLst/>
                        </a:rPr>
                        <a:t>25m/s</a:t>
                      </a:r>
                      <a:r>
                        <a:rPr lang="en-US" sz="1000" kern="100" baseline="30000">
                          <a:effectLst/>
                        </a:rPr>
                        <a:t>2</a:t>
                      </a:r>
                      <a:r>
                        <a:rPr lang="en-US" sz="1000" kern="100">
                          <a:effectLst/>
                        </a:rPr>
                        <a:t> </a:t>
                      </a:r>
                      <a:r>
                        <a:rPr lang="ko-KR" sz="1000" kern="100">
                          <a:effectLst/>
                        </a:rPr>
                        <a:t>이상일 때</a:t>
                      </a:r>
                      <a:r>
                        <a:rPr lang="en-US" sz="1000" kern="100">
                          <a:effectLst/>
                        </a:rPr>
                        <a:t>, </a:t>
                      </a:r>
                      <a:r>
                        <a:rPr lang="ko-KR" sz="1000" kern="100">
                          <a:effectLst/>
                        </a:rPr>
                        <a:t>반응 감지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5591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85708" y="161365"/>
            <a:ext cx="78205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smtClean="0">
                <a:solidFill>
                  <a:srgbClr val="726F6F"/>
                </a:solidFill>
              </a:rPr>
              <a:t>품질 속성 시나리오</a:t>
            </a:r>
            <a:endParaRPr lang="ko-KR" altLang="en-US" sz="4000" b="1" dirty="0">
              <a:solidFill>
                <a:srgbClr val="726F6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50242" y="758732"/>
            <a:ext cx="6091517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</a:rPr>
              <a:t>소프트웨어 개발론 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Team Project</a:t>
            </a: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– Special Controller</a:t>
            </a:r>
          </a:p>
        </p:txBody>
      </p:sp>
      <p:cxnSp>
        <p:nvCxnSpPr>
          <p:cNvPr id="49" name="직선 연결선 48"/>
          <p:cNvCxnSpPr/>
          <p:nvPr/>
        </p:nvCxnSpPr>
        <p:spPr>
          <a:xfrm>
            <a:off x="1260930" y="6324494"/>
            <a:ext cx="10033146" cy="0"/>
          </a:xfrm>
          <a:prstGeom prst="line">
            <a:avLst/>
          </a:prstGeom>
          <a:ln w="19050">
            <a:solidFill>
              <a:srgbClr val="BF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513C6-1AC0-4CC5-9ED8-1624BA2F42B5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728252"/>
              </p:ext>
            </p:extLst>
          </p:nvPr>
        </p:nvGraphicFramePr>
        <p:xfrm>
          <a:off x="3233420" y="2686844"/>
          <a:ext cx="5725160" cy="25159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16915"/>
                <a:gridCol w="5008245"/>
              </a:tblGrid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smtClean="0">
                          <a:effectLst/>
                        </a:rPr>
                        <a:t>QAS_3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환경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테스트 기간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소스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개발자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자극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테스트 수행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대상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게임 컨트롤러</a:t>
                      </a:r>
                      <a:r>
                        <a:rPr lang="en-US" sz="1000" kern="100">
                          <a:effectLst/>
                        </a:rPr>
                        <a:t>, </a:t>
                      </a:r>
                      <a:r>
                        <a:rPr lang="ko-KR" sz="1000" kern="100">
                          <a:effectLst/>
                        </a:rPr>
                        <a:t>컨트롤러와 </a:t>
                      </a:r>
                      <a:r>
                        <a:rPr lang="en-US" sz="1000" kern="100">
                          <a:effectLst/>
                        </a:rPr>
                        <a:t>PC</a:t>
                      </a:r>
                      <a:r>
                        <a:rPr lang="ko-KR" sz="1000" kern="100">
                          <a:effectLst/>
                        </a:rPr>
                        <a:t>와의 통신</a:t>
                      </a:r>
                      <a:r>
                        <a:rPr lang="en-US" sz="1000" kern="100">
                          <a:effectLst/>
                        </a:rPr>
                        <a:t>, </a:t>
                      </a:r>
                      <a:r>
                        <a:rPr lang="ko-KR" sz="1000" kern="100">
                          <a:effectLst/>
                        </a:rPr>
                        <a:t>게임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응답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게임 컨트롤러의 조작에 대한 게임의 반응을 확인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- </a:t>
                      </a:r>
                      <a:r>
                        <a:rPr lang="ko-KR" sz="1000" kern="100">
                          <a:effectLst/>
                        </a:rPr>
                        <a:t>돌리기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- </a:t>
                      </a:r>
                      <a:r>
                        <a:rPr lang="ko-KR" sz="1000" kern="100">
                          <a:effectLst/>
                        </a:rPr>
                        <a:t>흔들기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- </a:t>
                      </a:r>
                      <a:r>
                        <a:rPr lang="ko-KR" sz="1000" kern="100">
                          <a:effectLst/>
                        </a:rPr>
                        <a:t>두드리기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- </a:t>
                      </a:r>
                      <a:r>
                        <a:rPr lang="ko-KR" sz="1000" kern="100">
                          <a:effectLst/>
                        </a:rPr>
                        <a:t>누르기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응답척도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>
                          <a:effectLst/>
                        </a:rPr>
                        <a:t>각 센서에 대한 테스트케이스의 척도는 다음과 같다</a:t>
                      </a:r>
                      <a:r>
                        <a:rPr lang="en-US" sz="1000" kern="100">
                          <a:effectLst/>
                        </a:rPr>
                        <a:t>.</a:t>
                      </a:r>
                      <a:endParaRPr lang="ko-KR" sz="1000" kern="100">
                        <a:effectLst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- </a:t>
                      </a:r>
                      <a:r>
                        <a:rPr lang="ko-KR" sz="1000" kern="100">
                          <a:effectLst/>
                        </a:rPr>
                        <a:t>돌리기 </a:t>
                      </a:r>
                      <a:r>
                        <a:rPr lang="en-US" sz="1000" kern="100">
                          <a:effectLst/>
                        </a:rPr>
                        <a:t>: 10/10</a:t>
                      </a:r>
                      <a:endParaRPr lang="ko-KR" sz="1000" kern="100">
                        <a:effectLst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- </a:t>
                      </a:r>
                      <a:r>
                        <a:rPr lang="ko-KR" sz="1000" kern="100">
                          <a:effectLst/>
                        </a:rPr>
                        <a:t>흔들기 </a:t>
                      </a:r>
                      <a:r>
                        <a:rPr lang="en-US" sz="1000" kern="100">
                          <a:effectLst/>
                        </a:rPr>
                        <a:t>: 7/10</a:t>
                      </a:r>
                      <a:endParaRPr lang="ko-KR" sz="1000" kern="100">
                        <a:effectLst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- </a:t>
                      </a:r>
                      <a:r>
                        <a:rPr lang="ko-KR" sz="1000" kern="100">
                          <a:effectLst/>
                        </a:rPr>
                        <a:t>두드리기 </a:t>
                      </a:r>
                      <a:r>
                        <a:rPr lang="en-US" sz="1000" kern="100">
                          <a:effectLst/>
                        </a:rPr>
                        <a:t>: 7/10</a:t>
                      </a:r>
                      <a:endParaRPr lang="ko-KR" sz="1000" kern="100">
                        <a:effectLst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- </a:t>
                      </a:r>
                      <a:r>
                        <a:rPr lang="ko-KR" sz="1000" kern="100">
                          <a:effectLst/>
                        </a:rPr>
                        <a:t>누르기 </a:t>
                      </a:r>
                      <a:r>
                        <a:rPr lang="en-US" sz="1000" kern="100">
                          <a:effectLst/>
                        </a:rPr>
                        <a:t>: 10/10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4673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Freeform 2"/>
          <p:cNvSpPr>
            <a:spLocks noChangeArrowheads="1"/>
          </p:cNvSpPr>
          <p:nvPr/>
        </p:nvSpPr>
        <p:spPr bwMode="auto">
          <a:xfrm>
            <a:off x="3241601" y="2622717"/>
            <a:ext cx="117768" cy="724074"/>
          </a:xfrm>
          <a:custGeom>
            <a:avLst/>
            <a:gdLst>
              <a:gd name="T0" fmla="*/ 119 w 183"/>
              <a:gd name="T1" fmla="*/ 1090 h 1091"/>
              <a:gd name="T2" fmla="*/ 119 w 183"/>
              <a:gd name="T3" fmla="*/ 1090 h 1091"/>
              <a:gd name="T4" fmla="*/ 81 w 183"/>
              <a:gd name="T5" fmla="*/ 1073 h 1091"/>
              <a:gd name="T6" fmla="*/ 23 w 183"/>
              <a:gd name="T7" fmla="*/ 802 h 1091"/>
              <a:gd name="T8" fmla="*/ 15 w 183"/>
              <a:gd name="T9" fmla="*/ 542 h 1091"/>
              <a:gd name="T10" fmla="*/ 84 w 183"/>
              <a:gd name="T11" fmla="*/ 9 h 1091"/>
              <a:gd name="T12" fmla="*/ 150 w 183"/>
              <a:gd name="T13" fmla="*/ 12 h 1091"/>
              <a:gd name="T14" fmla="*/ 182 w 183"/>
              <a:gd name="T15" fmla="*/ 87 h 1091"/>
              <a:gd name="T16" fmla="*/ 167 w 183"/>
              <a:gd name="T17" fmla="*/ 101 h 1091"/>
              <a:gd name="T18" fmla="*/ 150 w 183"/>
              <a:gd name="T19" fmla="*/ 87 h 1091"/>
              <a:gd name="T20" fmla="*/ 133 w 183"/>
              <a:gd name="T21" fmla="*/ 38 h 1091"/>
              <a:gd name="T22" fmla="*/ 93 w 183"/>
              <a:gd name="T23" fmla="*/ 40 h 1091"/>
              <a:gd name="T24" fmla="*/ 93 w 183"/>
              <a:gd name="T25" fmla="*/ 40 h 1091"/>
              <a:gd name="T26" fmla="*/ 46 w 183"/>
              <a:gd name="T27" fmla="*/ 542 h 1091"/>
              <a:gd name="T28" fmla="*/ 55 w 183"/>
              <a:gd name="T29" fmla="*/ 802 h 1091"/>
              <a:gd name="T30" fmla="*/ 104 w 183"/>
              <a:gd name="T31" fmla="*/ 1050 h 1091"/>
              <a:gd name="T32" fmla="*/ 119 w 183"/>
              <a:gd name="T33" fmla="*/ 1059 h 1091"/>
              <a:gd name="T34" fmla="*/ 136 w 183"/>
              <a:gd name="T35" fmla="*/ 1073 h 1091"/>
              <a:gd name="T36" fmla="*/ 121 w 183"/>
              <a:gd name="T37" fmla="*/ 1090 h 1091"/>
              <a:gd name="T38" fmla="*/ 119 w 183"/>
              <a:gd name="T39" fmla="*/ 1090 h 10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83" h="1091">
                <a:moveTo>
                  <a:pt x="119" y="1090"/>
                </a:moveTo>
                <a:lnTo>
                  <a:pt x="119" y="1090"/>
                </a:lnTo>
                <a:cubicBezTo>
                  <a:pt x="113" y="1090"/>
                  <a:pt x="99" y="1090"/>
                  <a:pt x="81" y="1073"/>
                </a:cubicBezTo>
                <a:cubicBezTo>
                  <a:pt x="41" y="1036"/>
                  <a:pt x="21" y="943"/>
                  <a:pt x="23" y="802"/>
                </a:cubicBezTo>
                <a:cubicBezTo>
                  <a:pt x="23" y="727"/>
                  <a:pt x="21" y="638"/>
                  <a:pt x="15" y="542"/>
                </a:cubicBezTo>
                <a:cubicBezTo>
                  <a:pt x="3" y="228"/>
                  <a:pt x="0" y="32"/>
                  <a:pt x="84" y="9"/>
                </a:cubicBezTo>
                <a:cubicBezTo>
                  <a:pt x="110" y="0"/>
                  <a:pt x="133" y="0"/>
                  <a:pt x="150" y="12"/>
                </a:cubicBezTo>
                <a:cubicBezTo>
                  <a:pt x="182" y="35"/>
                  <a:pt x="182" y="81"/>
                  <a:pt x="182" y="87"/>
                </a:cubicBezTo>
                <a:cubicBezTo>
                  <a:pt x="182" y="95"/>
                  <a:pt x="177" y="101"/>
                  <a:pt x="167" y="101"/>
                </a:cubicBezTo>
                <a:cubicBezTo>
                  <a:pt x="159" y="101"/>
                  <a:pt x="150" y="95"/>
                  <a:pt x="150" y="87"/>
                </a:cubicBezTo>
                <a:cubicBezTo>
                  <a:pt x="150" y="75"/>
                  <a:pt x="147" y="50"/>
                  <a:pt x="133" y="38"/>
                </a:cubicBezTo>
                <a:cubicBezTo>
                  <a:pt x="124" y="32"/>
                  <a:pt x="110" y="32"/>
                  <a:pt x="93" y="40"/>
                </a:cubicBezTo>
                <a:lnTo>
                  <a:pt x="93" y="40"/>
                </a:lnTo>
                <a:cubicBezTo>
                  <a:pt x="26" y="58"/>
                  <a:pt x="38" y="326"/>
                  <a:pt x="46" y="542"/>
                </a:cubicBezTo>
                <a:cubicBezTo>
                  <a:pt x="52" y="635"/>
                  <a:pt x="55" y="724"/>
                  <a:pt x="55" y="802"/>
                </a:cubicBezTo>
                <a:cubicBezTo>
                  <a:pt x="52" y="975"/>
                  <a:pt x="84" y="1033"/>
                  <a:pt x="104" y="1050"/>
                </a:cubicBezTo>
                <a:cubicBezTo>
                  <a:pt x="113" y="1059"/>
                  <a:pt x="119" y="1059"/>
                  <a:pt x="119" y="1059"/>
                </a:cubicBezTo>
                <a:cubicBezTo>
                  <a:pt x="127" y="1059"/>
                  <a:pt x="136" y="1064"/>
                  <a:pt x="136" y="1073"/>
                </a:cubicBezTo>
                <a:cubicBezTo>
                  <a:pt x="136" y="1082"/>
                  <a:pt x="130" y="1090"/>
                  <a:pt x="121" y="1090"/>
                </a:cubicBezTo>
                <a:cubicBezTo>
                  <a:pt x="121" y="1090"/>
                  <a:pt x="121" y="1090"/>
                  <a:pt x="119" y="1090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wrap="none" lIns="45720" tIns="22860" rIns="45720" bIns="22860" anchor="ctr"/>
          <a:lstStyle/>
          <a:p>
            <a:pPr>
              <a:defRPr/>
            </a:pPr>
            <a:endParaRPr lang="en-US">
              <a:latin typeface="Calibri Light"/>
            </a:endParaRPr>
          </a:p>
        </p:txBody>
      </p:sp>
      <p:sp>
        <p:nvSpPr>
          <p:cNvPr id="62" name="Freeform 3"/>
          <p:cNvSpPr>
            <a:spLocks noChangeArrowheads="1"/>
          </p:cNvSpPr>
          <p:nvPr/>
        </p:nvSpPr>
        <p:spPr bwMode="auto">
          <a:xfrm>
            <a:off x="3350536" y="2799321"/>
            <a:ext cx="41219" cy="391471"/>
          </a:xfrm>
          <a:custGeom>
            <a:avLst/>
            <a:gdLst>
              <a:gd name="T0" fmla="*/ 15 w 68"/>
              <a:gd name="T1" fmla="*/ 0 h 592"/>
              <a:gd name="T2" fmla="*/ 15 w 68"/>
              <a:gd name="T3" fmla="*/ 0 h 592"/>
              <a:gd name="T4" fmla="*/ 15 w 68"/>
              <a:gd name="T5" fmla="*/ 0 h 592"/>
              <a:gd name="T6" fmla="*/ 0 w 68"/>
              <a:gd name="T7" fmla="*/ 17 h 592"/>
              <a:gd name="T8" fmla="*/ 18 w 68"/>
              <a:gd name="T9" fmla="*/ 588 h 592"/>
              <a:gd name="T10" fmla="*/ 50 w 68"/>
              <a:gd name="T11" fmla="*/ 591 h 592"/>
              <a:gd name="T12" fmla="*/ 33 w 68"/>
              <a:gd name="T13" fmla="*/ 14 h 592"/>
              <a:gd name="T14" fmla="*/ 15 w 68"/>
              <a:gd name="T15" fmla="*/ 0 h 5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8" h="592">
                <a:moveTo>
                  <a:pt x="15" y="0"/>
                </a:moveTo>
                <a:lnTo>
                  <a:pt x="15" y="0"/>
                </a:lnTo>
                <a:lnTo>
                  <a:pt x="15" y="0"/>
                </a:lnTo>
                <a:cubicBezTo>
                  <a:pt x="6" y="3"/>
                  <a:pt x="0" y="8"/>
                  <a:pt x="0" y="17"/>
                </a:cubicBezTo>
                <a:cubicBezTo>
                  <a:pt x="0" y="23"/>
                  <a:pt x="35" y="377"/>
                  <a:pt x="18" y="588"/>
                </a:cubicBezTo>
                <a:cubicBezTo>
                  <a:pt x="50" y="591"/>
                  <a:pt x="50" y="591"/>
                  <a:pt x="50" y="591"/>
                </a:cubicBezTo>
                <a:cubicBezTo>
                  <a:pt x="67" y="380"/>
                  <a:pt x="33" y="31"/>
                  <a:pt x="33" y="14"/>
                </a:cubicBezTo>
                <a:cubicBezTo>
                  <a:pt x="30" y="6"/>
                  <a:pt x="24" y="0"/>
                  <a:pt x="15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wrap="none" lIns="45720" tIns="22860" rIns="45720" bIns="22860" anchor="ctr"/>
          <a:lstStyle/>
          <a:p>
            <a:pPr>
              <a:defRPr/>
            </a:pPr>
            <a:endParaRPr lang="en-US">
              <a:latin typeface="Calibri Light"/>
            </a:endParaRPr>
          </a:p>
        </p:txBody>
      </p:sp>
      <p:sp>
        <p:nvSpPr>
          <p:cNvPr id="63" name="Freeform 4"/>
          <p:cNvSpPr>
            <a:spLocks noChangeArrowheads="1"/>
          </p:cNvSpPr>
          <p:nvPr/>
        </p:nvSpPr>
        <p:spPr bwMode="auto">
          <a:xfrm>
            <a:off x="3368201" y="2628604"/>
            <a:ext cx="259089" cy="518037"/>
          </a:xfrm>
          <a:custGeom>
            <a:avLst/>
            <a:gdLst>
              <a:gd name="T0" fmla="*/ 115 w 387"/>
              <a:gd name="T1" fmla="*/ 0 h 782"/>
              <a:gd name="T2" fmla="*/ 115 w 387"/>
              <a:gd name="T3" fmla="*/ 0 h 782"/>
              <a:gd name="T4" fmla="*/ 63 w 387"/>
              <a:gd name="T5" fmla="*/ 26 h 782"/>
              <a:gd name="T6" fmla="*/ 248 w 387"/>
              <a:gd name="T7" fmla="*/ 565 h 782"/>
              <a:gd name="T8" fmla="*/ 357 w 387"/>
              <a:gd name="T9" fmla="*/ 781 h 782"/>
              <a:gd name="T10" fmla="*/ 386 w 387"/>
              <a:gd name="T11" fmla="*/ 772 h 782"/>
              <a:gd name="T12" fmla="*/ 274 w 387"/>
              <a:gd name="T13" fmla="*/ 550 h 782"/>
              <a:gd name="T14" fmla="*/ 86 w 387"/>
              <a:gd name="T15" fmla="*/ 52 h 782"/>
              <a:gd name="T16" fmla="*/ 86 w 387"/>
              <a:gd name="T17" fmla="*/ 49 h 782"/>
              <a:gd name="T18" fmla="*/ 118 w 387"/>
              <a:gd name="T19" fmla="*/ 31 h 782"/>
              <a:gd name="T20" fmla="*/ 121 w 387"/>
              <a:gd name="T21" fmla="*/ 34 h 782"/>
              <a:gd name="T22" fmla="*/ 161 w 387"/>
              <a:gd name="T23" fmla="*/ 69 h 782"/>
              <a:gd name="T24" fmla="*/ 175 w 387"/>
              <a:gd name="T25" fmla="*/ 81 h 782"/>
              <a:gd name="T26" fmla="*/ 181 w 387"/>
              <a:gd name="T27" fmla="*/ 78 h 782"/>
              <a:gd name="T28" fmla="*/ 187 w 387"/>
              <a:gd name="T29" fmla="*/ 58 h 782"/>
              <a:gd name="T30" fmla="*/ 127 w 387"/>
              <a:gd name="T31" fmla="*/ 0 h 782"/>
              <a:gd name="T32" fmla="*/ 115 w 387"/>
              <a:gd name="T33" fmla="*/ 0 h 7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87" h="782">
                <a:moveTo>
                  <a:pt x="115" y="0"/>
                </a:moveTo>
                <a:lnTo>
                  <a:pt x="115" y="0"/>
                </a:lnTo>
                <a:cubicBezTo>
                  <a:pt x="97" y="0"/>
                  <a:pt x="80" y="8"/>
                  <a:pt x="63" y="26"/>
                </a:cubicBezTo>
                <a:cubicBezTo>
                  <a:pt x="0" y="83"/>
                  <a:pt x="92" y="268"/>
                  <a:pt x="248" y="565"/>
                </a:cubicBezTo>
                <a:cubicBezTo>
                  <a:pt x="285" y="643"/>
                  <a:pt x="326" y="715"/>
                  <a:pt x="357" y="781"/>
                </a:cubicBezTo>
                <a:cubicBezTo>
                  <a:pt x="386" y="772"/>
                  <a:pt x="386" y="772"/>
                  <a:pt x="386" y="772"/>
                </a:cubicBezTo>
                <a:cubicBezTo>
                  <a:pt x="354" y="704"/>
                  <a:pt x="317" y="628"/>
                  <a:pt x="274" y="550"/>
                </a:cubicBezTo>
                <a:cubicBezTo>
                  <a:pt x="167" y="349"/>
                  <a:pt x="34" y="95"/>
                  <a:pt x="86" y="52"/>
                </a:cubicBezTo>
                <a:cubicBezTo>
                  <a:pt x="86" y="52"/>
                  <a:pt x="86" y="52"/>
                  <a:pt x="86" y="49"/>
                </a:cubicBezTo>
                <a:cubicBezTo>
                  <a:pt x="97" y="38"/>
                  <a:pt x="109" y="31"/>
                  <a:pt x="118" y="31"/>
                </a:cubicBezTo>
                <a:cubicBezTo>
                  <a:pt x="118" y="31"/>
                  <a:pt x="121" y="31"/>
                  <a:pt x="121" y="34"/>
                </a:cubicBezTo>
                <a:cubicBezTo>
                  <a:pt x="141" y="38"/>
                  <a:pt x="155" y="60"/>
                  <a:pt x="161" y="69"/>
                </a:cubicBezTo>
                <a:cubicBezTo>
                  <a:pt x="164" y="78"/>
                  <a:pt x="170" y="81"/>
                  <a:pt x="175" y="81"/>
                </a:cubicBezTo>
                <a:cubicBezTo>
                  <a:pt x="178" y="81"/>
                  <a:pt x="178" y="81"/>
                  <a:pt x="181" y="78"/>
                </a:cubicBezTo>
                <a:cubicBezTo>
                  <a:pt x="190" y="75"/>
                  <a:pt x="193" y="66"/>
                  <a:pt x="187" y="58"/>
                </a:cubicBezTo>
                <a:cubicBezTo>
                  <a:pt x="187" y="52"/>
                  <a:pt x="164" y="8"/>
                  <a:pt x="127" y="0"/>
                </a:cubicBezTo>
                <a:cubicBezTo>
                  <a:pt x="124" y="0"/>
                  <a:pt x="118" y="0"/>
                  <a:pt x="115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wrap="none" lIns="45720" tIns="22860" rIns="45720" bIns="22860" anchor="ctr"/>
          <a:lstStyle/>
          <a:p>
            <a:pPr>
              <a:defRPr/>
            </a:pPr>
            <a:endParaRPr lang="en-US">
              <a:latin typeface="Calibri Light"/>
            </a:endParaRPr>
          </a:p>
        </p:txBody>
      </p:sp>
      <p:sp>
        <p:nvSpPr>
          <p:cNvPr id="64" name="Freeform 5"/>
          <p:cNvSpPr>
            <a:spLocks noChangeArrowheads="1"/>
          </p:cNvSpPr>
          <p:nvPr/>
        </p:nvSpPr>
        <p:spPr bwMode="auto">
          <a:xfrm>
            <a:off x="3533076" y="2764000"/>
            <a:ext cx="200205" cy="356150"/>
          </a:xfrm>
          <a:custGeom>
            <a:avLst/>
            <a:gdLst>
              <a:gd name="T0" fmla="*/ 17 w 304"/>
              <a:gd name="T1" fmla="*/ 0 h 537"/>
              <a:gd name="T2" fmla="*/ 17 w 304"/>
              <a:gd name="T3" fmla="*/ 0 h 537"/>
              <a:gd name="T4" fmla="*/ 8 w 304"/>
              <a:gd name="T5" fmla="*/ 2 h 537"/>
              <a:gd name="T6" fmla="*/ 5 w 304"/>
              <a:gd name="T7" fmla="*/ 25 h 537"/>
              <a:gd name="T8" fmla="*/ 271 w 304"/>
              <a:gd name="T9" fmla="*/ 536 h 537"/>
              <a:gd name="T10" fmla="*/ 303 w 304"/>
              <a:gd name="T11" fmla="*/ 527 h 537"/>
              <a:gd name="T12" fmla="*/ 31 w 304"/>
              <a:gd name="T13" fmla="*/ 8 h 537"/>
              <a:gd name="T14" fmla="*/ 17 w 304"/>
              <a:gd name="T15" fmla="*/ 0 h 5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04" h="537">
                <a:moveTo>
                  <a:pt x="17" y="0"/>
                </a:moveTo>
                <a:lnTo>
                  <a:pt x="17" y="0"/>
                </a:lnTo>
                <a:cubicBezTo>
                  <a:pt x="14" y="0"/>
                  <a:pt x="11" y="0"/>
                  <a:pt x="8" y="2"/>
                </a:cubicBezTo>
                <a:cubicBezTo>
                  <a:pt x="3" y="5"/>
                  <a:pt x="0" y="17"/>
                  <a:pt x="5" y="25"/>
                </a:cubicBezTo>
                <a:cubicBezTo>
                  <a:pt x="8" y="28"/>
                  <a:pt x="179" y="320"/>
                  <a:pt x="271" y="536"/>
                </a:cubicBezTo>
                <a:cubicBezTo>
                  <a:pt x="303" y="527"/>
                  <a:pt x="303" y="527"/>
                  <a:pt x="303" y="527"/>
                </a:cubicBezTo>
                <a:cubicBezTo>
                  <a:pt x="210" y="311"/>
                  <a:pt x="40" y="23"/>
                  <a:pt x="31" y="8"/>
                </a:cubicBezTo>
                <a:cubicBezTo>
                  <a:pt x="28" y="2"/>
                  <a:pt x="23" y="0"/>
                  <a:pt x="17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wrap="none" lIns="45720" tIns="22860" rIns="45720" bIns="22860" anchor="ctr"/>
          <a:lstStyle/>
          <a:p>
            <a:pPr>
              <a:defRPr/>
            </a:pPr>
            <a:endParaRPr lang="en-US">
              <a:latin typeface="Calibri Light"/>
            </a:endParaRPr>
          </a:p>
        </p:txBody>
      </p:sp>
      <p:sp>
        <p:nvSpPr>
          <p:cNvPr id="65" name="Freeform 6"/>
          <p:cNvSpPr>
            <a:spLocks noChangeArrowheads="1"/>
          </p:cNvSpPr>
          <p:nvPr/>
        </p:nvSpPr>
        <p:spPr bwMode="auto">
          <a:xfrm>
            <a:off x="3462415" y="2504982"/>
            <a:ext cx="500513" cy="488603"/>
          </a:xfrm>
          <a:custGeom>
            <a:avLst/>
            <a:gdLst>
              <a:gd name="T0" fmla="*/ 75 w 754"/>
              <a:gd name="T1" fmla="*/ 0 h 737"/>
              <a:gd name="T2" fmla="*/ 75 w 754"/>
              <a:gd name="T3" fmla="*/ 0 h 737"/>
              <a:gd name="T4" fmla="*/ 69 w 754"/>
              <a:gd name="T5" fmla="*/ 3 h 737"/>
              <a:gd name="T6" fmla="*/ 26 w 754"/>
              <a:gd name="T7" fmla="*/ 44 h 737"/>
              <a:gd name="T8" fmla="*/ 476 w 754"/>
              <a:gd name="T9" fmla="*/ 522 h 737"/>
              <a:gd name="T10" fmla="*/ 718 w 754"/>
              <a:gd name="T11" fmla="*/ 727 h 737"/>
              <a:gd name="T12" fmla="*/ 730 w 754"/>
              <a:gd name="T13" fmla="*/ 736 h 737"/>
              <a:gd name="T14" fmla="*/ 753 w 754"/>
              <a:gd name="T15" fmla="*/ 718 h 737"/>
              <a:gd name="T16" fmla="*/ 738 w 754"/>
              <a:gd name="T17" fmla="*/ 707 h 737"/>
              <a:gd name="T18" fmla="*/ 493 w 754"/>
              <a:gd name="T19" fmla="*/ 499 h 737"/>
              <a:gd name="T20" fmla="*/ 60 w 754"/>
              <a:gd name="T21" fmla="*/ 64 h 737"/>
              <a:gd name="T22" fmla="*/ 60 w 754"/>
              <a:gd name="T23" fmla="*/ 61 h 737"/>
              <a:gd name="T24" fmla="*/ 84 w 754"/>
              <a:gd name="T25" fmla="*/ 35 h 737"/>
              <a:gd name="T26" fmla="*/ 84 w 754"/>
              <a:gd name="T27" fmla="*/ 35 h 737"/>
              <a:gd name="T28" fmla="*/ 135 w 754"/>
              <a:gd name="T29" fmla="*/ 61 h 737"/>
              <a:gd name="T30" fmla="*/ 150 w 754"/>
              <a:gd name="T31" fmla="*/ 67 h 737"/>
              <a:gd name="T32" fmla="*/ 161 w 754"/>
              <a:gd name="T33" fmla="*/ 64 h 737"/>
              <a:gd name="T34" fmla="*/ 155 w 754"/>
              <a:gd name="T35" fmla="*/ 41 h 737"/>
              <a:gd name="T36" fmla="*/ 75 w 754"/>
              <a:gd name="T37" fmla="*/ 0 h 7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754" h="737">
                <a:moveTo>
                  <a:pt x="75" y="0"/>
                </a:moveTo>
                <a:lnTo>
                  <a:pt x="75" y="0"/>
                </a:lnTo>
                <a:cubicBezTo>
                  <a:pt x="72" y="0"/>
                  <a:pt x="72" y="0"/>
                  <a:pt x="69" y="3"/>
                </a:cubicBezTo>
                <a:cubicBezTo>
                  <a:pt x="46" y="3"/>
                  <a:pt x="32" y="18"/>
                  <a:pt x="26" y="44"/>
                </a:cubicBezTo>
                <a:cubicBezTo>
                  <a:pt x="0" y="119"/>
                  <a:pt x="179" y="274"/>
                  <a:pt x="476" y="522"/>
                </a:cubicBezTo>
                <a:cubicBezTo>
                  <a:pt x="565" y="594"/>
                  <a:pt x="649" y="664"/>
                  <a:pt x="718" y="727"/>
                </a:cubicBezTo>
                <a:cubicBezTo>
                  <a:pt x="724" y="730"/>
                  <a:pt x="727" y="733"/>
                  <a:pt x="730" y="736"/>
                </a:cubicBezTo>
                <a:cubicBezTo>
                  <a:pt x="753" y="718"/>
                  <a:pt x="753" y="718"/>
                  <a:pt x="753" y="718"/>
                </a:cubicBezTo>
                <a:cubicBezTo>
                  <a:pt x="747" y="715"/>
                  <a:pt x="744" y="710"/>
                  <a:pt x="738" y="707"/>
                </a:cubicBezTo>
                <a:cubicBezTo>
                  <a:pt x="669" y="643"/>
                  <a:pt x="582" y="574"/>
                  <a:pt x="493" y="499"/>
                </a:cubicBezTo>
                <a:cubicBezTo>
                  <a:pt x="291" y="329"/>
                  <a:pt x="37" y="119"/>
                  <a:pt x="60" y="64"/>
                </a:cubicBezTo>
                <a:lnTo>
                  <a:pt x="60" y="61"/>
                </a:lnTo>
                <a:cubicBezTo>
                  <a:pt x="64" y="44"/>
                  <a:pt x="72" y="35"/>
                  <a:pt x="84" y="35"/>
                </a:cubicBezTo>
                <a:lnTo>
                  <a:pt x="84" y="35"/>
                </a:lnTo>
                <a:cubicBezTo>
                  <a:pt x="104" y="35"/>
                  <a:pt x="127" y="52"/>
                  <a:pt x="135" y="61"/>
                </a:cubicBezTo>
                <a:cubicBezTo>
                  <a:pt x="141" y="64"/>
                  <a:pt x="147" y="67"/>
                  <a:pt x="150" y="67"/>
                </a:cubicBezTo>
                <a:cubicBezTo>
                  <a:pt x="155" y="67"/>
                  <a:pt x="158" y="67"/>
                  <a:pt x="161" y="64"/>
                </a:cubicBezTo>
                <a:cubicBezTo>
                  <a:pt x="164" y="58"/>
                  <a:pt x="164" y="47"/>
                  <a:pt x="155" y="41"/>
                </a:cubicBezTo>
                <a:cubicBezTo>
                  <a:pt x="150" y="35"/>
                  <a:pt x="112" y="0"/>
                  <a:pt x="75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wrap="none" lIns="45720" tIns="22860" rIns="45720" bIns="22860" anchor="ctr"/>
          <a:lstStyle/>
          <a:p>
            <a:pPr>
              <a:defRPr/>
            </a:pPr>
            <a:endParaRPr lang="en-US">
              <a:latin typeface="Calibri Light"/>
            </a:endParaRPr>
          </a:p>
        </p:txBody>
      </p:sp>
      <p:sp>
        <p:nvSpPr>
          <p:cNvPr id="66" name="Freeform 7"/>
          <p:cNvSpPr>
            <a:spLocks noChangeArrowheads="1"/>
          </p:cNvSpPr>
          <p:nvPr/>
        </p:nvSpPr>
        <p:spPr bwMode="auto">
          <a:xfrm>
            <a:off x="3642011" y="2605057"/>
            <a:ext cx="397467" cy="329660"/>
          </a:xfrm>
          <a:custGeom>
            <a:avLst/>
            <a:gdLst>
              <a:gd name="T0" fmla="*/ 12 w 601"/>
              <a:gd name="T1" fmla="*/ 0 h 500"/>
              <a:gd name="T2" fmla="*/ 12 w 601"/>
              <a:gd name="T3" fmla="*/ 0 h 500"/>
              <a:gd name="T4" fmla="*/ 3 w 601"/>
              <a:gd name="T5" fmla="*/ 3 h 500"/>
              <a:gd name="T6" fmla="*/ 12 w 601"/>
              <a:gd name="T7" fmla="*/ 29 h 500"/>
              <a:gd name="T8" fmla="*/ 577 w 601"/>
              <a:gd name="T9" fmla="*/ 499 h 500"/>
              <a:gd name="T10" fmla="*/ 600 w 601"/>
              <a:gd name="T11" fmla="*/ 482 h 500"/>
              <a:gd name="T12" fmla="*/ 29 w 601"/>
              <a:gd name="T13" fmla="*/ 6 h 500"/>
              <a:gd name="T14" fmla="*/ 12 w 601"/>
              <a:gd name="T15" fmla="*/ 0 h 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01" h="500">
                <a:moveTo>
                  <a:pt x="12" y="0"/>
                </a:moveTo>
                <a:lnTo>
                  <a:pt x="12" y="0"/>
                </a:lnTo>
                <a:cubicBezTo>
                  <a:pt x="8" y="0"/>
                  <a:pt x="6" y="0"/>
                  <a:pt x="3" y="3"/>
                </a:cubicBezTo>
                <a:cubicBezTo>
                  <a:pt x="0" y="12"/>
                  <a:pt x="3" y="20"/>
                  <a:pt x="12" y="29"/>
                </a:cubicBezTo>
                <a:cubicBezTo>
                  <a:pt x="18" y="32"/>
                  <a:pt x="369" y="303"/>
                  <a:pt x="577" y="499"/>
                </a:cubicBezTo>
                <a:cubicBezTo>
                  <a:pt x="600" y="482"/>
                  <a:pt x="600" y="482"/>
                  <a:pt x="600" y="482"/>
                </a:cubicBezTo>
                <a:cubicBezTo>
                  <a:pt x="392" y="283"/>
                  <a:pt x="43" y="18"/>
                  <a:pt x="29" y="6"/>
                </a:cubicBezTo>
                <a:cubicBezTo>
                  <a:pt x="23" y="0"/>
                  <a:pt x="18" y="0"/>
                  <a:pt x="12" y="0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wrap="none" lIns="45720" tIns="22860" rIns="45720" bIns="22860" anchor="ctr"/>
          <a:lstStyle/>
          <a:p>
            <a:pPr>
              <a:defRPr/>
            </a:pPr>
            <a:endParaRPr lang="en-US">
              <a:latin typeface="Calibri Light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369093" y="1686719"/>
            <a:ext cx="2443682" cy="3125880"/>
            <a:chOff x="2737472" y="3373438"/>
            <a:chExt cx="4886091" cy="6251759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88" name="Freeform 15"/>
            <p:cNvSpPr>
              <a:spLocks noChangeArrowheads="1"/>
            </p:cNvSpPr>
            <p:nvPr/>
          </p:nvSpPr>
          <p:spPr bwMode="auto">
            <a:xfrm>
              <a:off x="4956817" y="3373438"/>
              <a:ext cx="2666746" cy="2566636"/>
            </a:xfrm>
            <a:custGeom>
              <a:avLst/>
              <a:gdLst>
                <a:gd name="T0" fmla="*/ 508 w 2000"/>
                <a:gd name="T1" fmla="*/ 1629 h 1927"/>
                <a:gd name="T2" fmla="*/ 508 w 2000"/>
                <a:gd name="T3" fmla="*/ 1629 h 1927"/>
                <a:gd name="T4" fmla="*/ 1727 w 2000"/>
                <a:gd name="T5" fmla="*/ 1499 h 1927"/>
                <a:gd name="T6" fmla="*/ 1491 w 2000"/>
                <a:gd name="T7" fmla="*/ 297 h 1927"/>
                <a:gd name="T8" fmla="*/ 271 w 2000"/>
                <a:gd name="T9" fmla="*/ 427 h 1927"/>
                <a:gd name="T10" fmla="*/ 508 w 2000"/>
                <a:gd name="T11" fmla="*/ 1629 h 1927"/>
                <a:gd name="T12" fmla="*/ 637 w 2000"/>
                <a:gd name="T13" fmla="*/ 1453 h 1927"/>
                <a:gd name="T14" fmla="*/ 637 w 2000"/>
                <a:gd name="T15" fmla="*/ 1453 h 1927"/>
                <a:gd name="T16" fmla="*/ 465 w 2000"/>
                <a:gd name="T17" fmla="*/ 568 h 1927"/>
                <a:gd name="T18" fmla="*/ 1361 w 2000"/>
                <a:gd name="T19" fmla="*/ 472 h 1927"/>
                <a:gd name="T20" fmla="*/ 1538 w 2000"/>
                <a:gd name="T21" fmla="*/ 1358 h 1927"/>
                <a:gd name="T22" fmla="*/ 637 w 2000"/>
                <a:gd name="T23" fmla="*/ 1453 h 19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00" h="1927">
                  <a:moveTo>
                    <a:pt x="508" y="1629"/>
                  </a:moveTo>
                  <a:lnTo>
                    <a:pt x="508" y="1629"/>
                  </a:lnTo>
                  <a:cubicBezTo>
                    <a:pt x="912" y="1926"/>
                    <a:pt x="1457" y="1868"/>
                    <a:pt x="1727" y="1499"/>
                  </a:cubicBezTo>
                  <a:cubicBezTo>
                    <a:pt x="1999" y="1133"/>
                    <a:pt x="1892" y="594"/>
                    <a:pt x="1491" y="297"/>
                  </a:cubicBezTo>
                  <a:cubicBezTo>
                    <a:pt x="1090" y="0"/>
                    <a:pt x="542" y="58"/>
                    <a:pt x="271" y="427"/>
                  </a:cubicBezTo>
                  <a:cubicBezTo>
                    <a:pt x="0" y="793"/>
                    <a:pt x="107" y="1332"/>
                    <a:pt x="508" y="1629"/>
                  </a:cubicBezTo>
                  <a:close/>
                  <a:moveTo>
                    <a:pt x="637" y="1453"/>
                  </a:moveTo>
                  <a:lnTo>
                    <a:pt x="637" y="1453"/>
                  </a:lnTo>
                  <a:cubicBezTo>
                    <a:pt x="340" y="1234"/>
                    <a:pt x="263" y="839"/>
                    <a:pt x="465" y="568"/>
                  </a:cubicBezTo>
                  <a:cubicBezTo>
                    <a:pt x="663" y="297"/>
                    <a:pt x="1064" y="253"/>
                    <a:pt x="1361" y="472"/>
                  </a:cubicBezTo>
                  <a:cubicBezTo>
                    <a:pt x="1659" y="692"/>
                    <a:pt x="1736" y="1087"/>
                    <a:pt x="1538" y="1358"/>
                  </a:cubicBezTo>
                  <a:cubicBezTo>
                    <a:pt x="1336" y="1629"/>
                    <a:pt x="935" y="1673"/>
                    <a:pt x="637" y="145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alibri Light"/>
              </a:endParaRPr>
            </a:p>
          </p:txBody>
        </p:sp>
        <p:sp>
          <p:nvSpPr>
            <p:cNvPr id="89" name="Freeform 16"/>
            <p:cNvSpPr>
              <a:spLocks noChangeArrowheads="1"/>
            </p:cNvSpPr>
            <p:nvPr/>
          </p:nvSpPr>
          <p:spPr bwMode="auto">
            <a:xfrm>
              <a:off x="4880288" y="5115925"/>
              <a:ext cx="1253900" cy="1230337"/>
            </a:xfrm>
            <a:custGeom>
              <a:avLst/>
              <a:gdLst>
                <a:gd name="T0" fmla="*/ 525 w 943"/>
                <a:gd name="T1" fmla="*/ 69 h 924"/>
                <a:gd name="T2" fmla="*/ 525 w 943"/>
                <a:gd name="T3" fmla="*/ 69 h 924"/>
                <a:gd name="T4" fmla="*/ 233 w 943"/>
                <a:gd name="T5" fmla="*/ 112 h 924"/>
                <a:gd name="T6" fmla="*/ 69 w 943"/>
                <a:gd name="T7" fmla="*/ 337 h 924"/>
                <a:gd name="T8" fmla="*/ 112 w 943"/>
                <a:gd name="T9" fmla="*/ 629 h 924"/>
                <a:gd name="T10" fmla="*/ 418 w 943"/>
                <a:gd name="T11" fmla="*/ 854 h 924"/>
                <a:gd name="T12" fmla="*/ 709 w 943"/>
                <a:gd name="T13" fmla="*/ 811 h 924"/>
                <a:gd name="T14" fmla="*/ 874 w 943"/>
                <a:gd name="T15" fmla="*/ 586 h 924"/>
                <a:gd name="T16" fmla="*/ 830 w 943"/>
                <a:gd name="T17" fmla="*/ 294 h 924"/>
                <a:gd name="T18" fmla="*/ 525 w 943"/>
                <a:gd name="T19" fmla="*/ 69 h 9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43" h="924">
                  <a:moveTo>
                    <a:pt x="525" y="69"/>
                  </a:moveTo>
                  <a:lnTo>
                    <a:pt x="525" y="69"/>
                  </a:lnTo>
                  <a:cubicBezTo>
                    <a:pt x="432" y="0"/>
                    <a:pt x="303" y="20"/>
                    <a:pt x="233" y="112"/>
                  </a:cubicBezTo>
                  <a:cubicBezTo>
                    <a:pt x="69" y="337"/>
                    <a:pt x="69" y="337"/>
                    <a:pt x="69" y="337"/>
                  </a:cubicBezTo>
                  <a:cubicBezTo>
                    <a:pt x="0" y="430"/>
                    <a:pt x="20" y="559"/>
                    <a:pt x="112" y="629"/>
                  </a:cubicBezTo>
                  <a:cubicBezTo>
                    <a:pt x="418" y="854"/>
                    <a:pt x="418" y="854"/>
                    <a:pt x="418" y="854"/>
                  </a:cubicBezTo>
                  <a:cubicBezTo>
                    <a:pt x="510" y="923"/>
                    <a:pt x="640" y="903"/>
                    <a:pt x="709" y="811"/>
                  </a:cubicBezTo>
                  <a:cubicBezTo>
                    <a:pt x="874" y="586"/>
                    <a:pt x="874" y="586"/>
                    <a:pt x="874" y="586"/>
                  </a:cubicBezTo>
                  <a:cubicBezTo>
                    <a:pt x="942" y="493"/>
                    <a:pt x="922" y="364"/>
                    <a:pt x="830" y="294"/>
                  </a:cubicBezTo>
                  <a:lnTo>
                    <a:pt x="525" y="6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alibri Light"/>
              </a:endParaRPr>
            </a:p>
          </p:txBody>
        </p:sp>
        <p:sp>
          <p:nvSpPr>
            <p:cNvPr id="90" name="Freeform 17"/>
            <p:cNvSpPr>
              <a:spLocks noChangeArrowheads="1"/>
            </p:cNvSpPr>
            <p:nvPr/>
          </p:nvSpPr>
          <p:spPr bwMode="auto">
            <a:xfrm>
              <a:off x="2737472" y="5775244"/>
              <a:ext cx="2813917" cy="3661577"/>
            </a:xfrm>
            <a:custGeom>
              <a:avLst/>
              <a:gdLst>
                <a:gd name="T0" fmla="*/ 2034 w 2112"/>
                <a:gd name="T1" fmla="*/ 46 h 2749"/>
                <a:gd name="T2" fmla="*/ 2034 w 2112"/>
                <a:gd name="T3" fmla="*/ 46 h 2749"/>
                <a:gd name="T4" fmla="*/ 1843 w 2112"/>
                <a:gd name="T5" fmla="*/ 75 h 2749"/>
                <a:gd name="T6" fmla="*/ 44 w 2112"/>
                <a:gd name="T7" fmla="*/ 2515 h 2749"/>
                <a:gd name="T8" fmla="*/ 72 w 2112"/>
                <a:gd name="T9" fmla="*/ 2702 h 2749"/>
                <a:gd name="T10" fmla="*/ 75 w 2112"/>
                <a:gd name="T11" fmla="*/ 2705 h 2749"/>
                <a:gd name="T12" fmla="*/ 266 w 2112"/>
                <a:gd name="T13" fmla="*/ 2677 h 2749"/>
                <a:gd name="T14" fmla="*/ 2065 w 2112"/>
                <a:gd name="T15" fmla="*/ 237 h 2749"/>
                <a:gd name="T16" fmla="*/ 2036 w 2112"/>
                <a:gd name="T17" fmla="*/ 49 h 2749"/>
                <a:gd name="T18" fmla="*/ 2034 w 2112"/>
                <a:gd name="T19" fmla="*/ 46 h 2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12" h="2749">
                  <a:moveTo>
                    <a:pt x="2034" y="46"/>
                  </a:moveTo>
                  <a:lnTo>
                    <a:pt x="2034" y="46"/>
                  </a:lnTo>
                  <a:cubicBezTo>
                    <a:pt x="1973" y="0"/>
                    <a:pt x="1889" y="15"/>
                    <a:pt x="1843" y="75"/>
                  </a:cubicBezTo>
                  <a:cubicBezTo>
                    <a:pt x="44" y="2515"/>
                    <a:pt x="44" y="2515"/>
                    <a:pt x="44" y="2515"/>
                  </a:cubicBezTo>
                  <a:cubicBezTo>
                    <a:pt x="0" y="2573"/>
                    <a:pt x="12" y="2659"/>
                    <a:pt x="72" y="2702"/>
                  </a:cubicBezTo>
                  <a:cubicBezTo>
                    <a:pt x="75" y="2705"/>
                    <a:pt x="75" y="2705"/>
                    <a:pt x="75" y="2705"/>
                  </a:cubicBezTo>
                  <a:cubicBezTo>
                    <a:pt x="136" y="2748"/>
                    <a:pt x="220" y="2737"/>
                    <a:pt x="266" y="2677"/>
                  </a:cubicBezTo>
                  <a:cubicBezTo>
                    <a:pt x="2065" y="237"/>
                    <a:pt x="2065" y="237"/>
                    <a:pt x="2065" y="237"/>
                  </a:cubicBezTo>
                  <a:cubicBezTo>
                    <a:pt x="2111" y="176"/>
                    <a:pt x="2097" y="93"/>
                    <a:pt x="2036" y="49"/>
                  </a:cubicBezTo>
                  <a:lnTo>
                    <a:pt x="2034" y="4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alibri Light"/>
              </a:endParaRPr>
            </a:p>
          </p:txBody>
        </p:sp>
        <p:sp>
          <p:nvSpPr>
            <p:cNvPr id="91" name="Freeform 18"/>
            <p:cNvSpPr>
              <a:spLocks noChangeArrowheads="1"/>
            </p:cNvSpPr>
            <p:nvPr/>
          </p:nvSpPr>
          <p:spPr bwMode="auto">
            <a:xfrm>
              <a:off x="3485103" y="7882711"/>
              <a:ext cx="600459" cy="512150"/>
            </a:xfrm>
            <a:custGeom>
              <a:avLst/>
              <a:gdLst>
                <a:gd name="T0" fmla="*/ 147 w 456"/>
                <a:gd name="T1" fmla="*/ 29 h 390"/>
                <a:gd name="T2" fmla="*/ 147 w 456"/>
                <a:gd name="T3" fmla="*/ 29 h 390"/>
                <a:gd name="T4" fmla="*/ 31 w 456"/>
                <a:gd name="T5" fmla="*/ 46 h 390"/>
                <a:gd name="T6" fmla="*/ 28 w 456"/>
                <a:gd name="T7" fmla="*/ 52 h 390"/>
                <a:gd name="T8" fmla="*/ 46 w 456"/>
                <a:gd name="T9" fmla="*/ 167 h 390"/>
                <a:gd name="T10" fmla="*/ 308 w 456"/>
                <a:gd name="T11" fmla="*/ 363 h 390"/>
                <a:gd name="T12" fmla="*/ 424 w 456"/>
                <a:gd name="T13" fmla="*/ 346 h 390"/>
                <a:gd name="T14" fmla="*/ 429 w 456"/>
                <a:gd name="T15" fmla="*/ 337 h 390"/>
                <a:gd name="T16" fmla="*/ 412 w 456"/>
                <a:gd name="T17" fmla="*/ 222 h 390"/>
                <a:gd name="T18" fmla="*/ 147 w 456"/>
                <a:gd name="T19" fmla="*/ 29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6" h="390">
                  <a:moveTo>
                    <a:pt x="147" y="29"/>
                  </a:moveTo>
                  <a:lnTo>
                    <a:pt x="147" y="29"/>
                  </a:lnTo>
                  <a:cubicBezTo>
                    <a:pt x="112" y="0"/>
                    <a:pt x="60" y="9"/>
                    <a:pt x="31" y="46"/>
                  </a:cubicBezTo>
                  <a:cubicBezTo>
                    <a:pt x="28" y="52"/>
                    <a:pt x="28" y="52"/>
                    <a:pt x="28" y="52"/>
                  </a:cubicBezTo>
                  <a:cubicBezTo>
                    <a:pt x="0" y="89"/>
                    <a:pt x="8" y="141"/>
                    <a:pt x="46" y="167"/>
                  </a:cubicBezTo>
                  <a:cubicBezTo>
                    <a:pt x="308" y="363"/>
                    <a:pt x="308" y="363"/>
                    <a:pt x="308" y="363"/>
                  </a:cubicBezTo>
                  <a:cubicBezTo>
                    <a:pt x="346" y="389"/>
                    <a:pt x="398" y="380"/>
                    <a:pt x="424" y="346"/>
                  </a:cubicBezTo>
                  <a:cubicBezTo>
                    <a:pt x="429" y="337"/>
                    <a:pt x="429" y="337"/>
                    <a:pt x="429" y="337"/>
                  </a:cubicBezTo>
                  <a:cubicBezTo>
                    <a:pt x="455" y="299"/>
                    <a:pt x="447" y="251"/>
                    <a:pt x="412" y="222"/>
                  </a:cubicBezTo>
                  <a:lnTo>
                    <a:pt x="147" y="2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alibri Light"/>
              </a:endParaRPr>
            </a:p>
          </p:txBody>
        </p:sp>
        <p:sp>
          <p:nvSpPr>
            <p:cNvPr id="92" name="Freeform 19"/>
            <p:cNvSpPr>
              <a:spLocks noChangeArrowheads="1"/>
            </p:cNvSpPr>
            <p:nvPr/>
          </p:nvSpPr>
          <p:spPr bwMode="auto">
            <a:xfrm>
              <a:off x="3155439" y="8595011"/>
              <a:ext cx="1012539" cy="1030186"/>
            </a:xfrm>
            <a:custGeom>
              <a:avLst/>
              <a:gdLst>
                <a:gd name="T0" fmla="*/ 52 w 765"/>
                <a:gd name="T1" fmla="*/ 335 h 774"/>
                <a:gd name="T2" fmla="*/ 52 w 765"/>
                <a:gd name="T3" fmla="*/ 335 h 774"/>
                <a:gd name="T4" fmla="*/ 231 w 765"/>
                <a:gd name="T5" fmla="*/ 92 h 774"/>
                <a:gd name="T6" fmla="*/ 447 w 765"/>
                <a:gd name="T7" fmla="*/ 55 h 774"/>
                <a:gd name="T8" fmla="*/ 677 w 765"/>
                <a:gd name="T9" fmla="*/ 222 h 774"/>
                <a:gd name="T10" fmla="*/ 735 w 765"/>
                <a:gd name="T11" fmla="*/ 409 h 774"/>
                <a:gd name="T12" fmla="*/ 521 w 765"/>
                <a:gd name="T13" fmla="*/ 254 h 774"/>
                <a:gd name="T14" fmla="*/ 424 w 765"/>
                <a:gd name="T15" fmla="*/ 268 h 774"/>
                <a:gd name="T16" fmla="*/ 421 w 765"/>
                <a:gd name="T17" fmla="*/ 274 h 774"/>
                <a:gd name="T18" fmla="*/ 435 w 765"/>
                <a:gd name="T19" fmla="*/ 369 h 774"/>
                <a:gd name="T20" fmla="*/ 660 w 765"/>
                <a:gd name="T21" fmla="*/ 536 h 774"/>
                <a:gd name="T22" fmla="*/ 582 w 765"/>
                <a:gd name="T23" fmla="*/ 640 h 774"/>
                <a:gd name="T24" fmla="*/ 357 w 765"/>
                <a:gd name="T25" fmla="*/ 473 h 774"/>
                <a:gd name="T26" fmla="*/ 262 w 765"/>
                <a:gd name="T27" fmla="*/ 488 h 774"/>
                <a:gd name="T28" fmla="*/ 256 w 765"/>
                <a:gd name="T29" fmla="*/ 493 h 774"/>
                <a:gd name="T30" fmla="*/ 271 w 765"/>
                <a:gd name="T31" fmla="*/ 591 h 774"/>
                <a:gd name="T32" fmla="*/ 478 w 765"/>
                <a:gd name="T33" fmla="*/ 744 h 774"/>
                <a:gd name="T34" fmla="*/ 305 w 765"/>
                <a:gd name="T35" fmla="*/ 724 h 774"/>
                <a:gd name="T36" fmla="*/ 75 w 765"/>
                <a:gd name="T37" fmla="*/ 554 h 774"/>
                <a:gd name="T38" fmla="*/ 52 w 765"/>
                <a:gd name="T39" fmla="*/ 335 h 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65" h="774">
                  <a:moveTo>
                    <a:pt x="52" y="335"/>
                  </a:moveTo>
                  <a:lnTo>
                    <a:pt x="52" y="335"/>
                  </a:lnTo>
                  <a:cubicBezTo>
                    <a:pt x="231" y="92"/>
                    <a:pt x="231" y="92"/>
                    <a:pt x="231" y="92"/>
                  </a:cubicBezTo>
                  <a:cubicBezTo>
                    <a:pt x="282" y="21"/>
                    <a:pt x="375" y="0"/>
                    <a:pt x="447" y="55"/>
                  </a:cubicBezTo>
                  <a:cubicBezTo>
                    <a:pt x="677" y="222"/>
                    <a:pt x="677" y="222"/>
                    <a:pt x="677" y="222"/>
                  </a:cubicBezTo>
                  <a:cubicBezTo>
                    <a:pt x="738" y="268"/>
                    <a:pt x="764" y="341"/>
                    <a:pt x="735" y="409"/>
                  </a:cubicBezTo>
                  <a:cubicBezTo>
                    <a:pt x="521" y="254"/>
                    <a:pt x="521" y="254"/>
                    <a:pt x="521" y="254"/>
                  </a:cubicBezTo>
                  <a:cubicBezTo>
                    <a:pt x="484" y="225"/>
                    <a:pt x="444" y="240"/>
                    <a:pt x="424" y="268"/>
                  </a:cubicBezTo>
                  <a:cubicBezTo>
                    <a:pt x="421" y="274"/>
                    <a:pt x="421" y="274"/>
                    <a:pt x="421" y="274"/>
                  </a:cubicBezTo>
                  <a:cubicBezTo>
                    <a:pt x="398" y="303"/>
                    <a:pt x="398" y="344"/>
                    <a:pt x="435" y="369"/>
                  </a:cubicBezTo>
                  <a:cubicBezTo>
                    <a:pt x="660" y="536"/>
                    <a:pt x="660" y="536"/>
                    <a:pt x="660" y="536"/>
                  </a:cubicBezTo>
                  <a:cubicBezTo>
                    <a:pt x="582" y="640"/>
                    <a:pt x="582" y="640"/>
                    <a:pt x="582" y="640"/>
                  </a:cubicBezTo>
                  <a:cubicBezTo>
                    <a:pt x="357" y="473"/>
                    <a:pt x="357" y="473"/>
                    <a:pt x="357" y="473"/>
                  </a:cubicBezTo>
                  <a:cubicBezTo>
                    <a:pt x="320" y="447"/>
                    <a:pt x="282" y="459"/>
                    <a:pt x="262" y="488"/>
                  </a:cubicBezTo>
                  <a:cubicBezTo>
                    <a:pt x="256" y="493"/>
                    <a:pt x="256" y="493"/>
                    <a:pt x="256" y="493"/>
                  </a:cubicBezTo>
                  <a:cubicBezTo>
                    <a:pt x="236" y="522"/>
                    <a:pt x="233" y="563"/>
                    <a:pt x="271" y="591"/>
                  </a:cubicBezTo>
                  <a:cubicBezTo>
                    <a:pt x="478" y="744"/>
                    <a:pt x="478" y="744"/>
                    <a:pt x="478" y="744"/>
                  </a:cubicBezTo>
                  <a:cubicBezTo>
                    <a:pt x="421" y="773"/>
                    <a:pt x="360" y="765"/>
                    <a:pt x="305" y="724"/>
                  </a:cubicBezTo>
                  <a:cubicBezTo>
                    <a:pt x="75" y="554"/>
                    <a:pt x="75" y="554"/>
                    <a:pt x="75" y="554"/>
                  </a:cubicBezTo>
                  <a:cubicBezTo>
                    <a:pt x="3" y="502"/>
                    <a:pt x="0" y="407"/>
                    <a:pt x="52" y="33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alibri Light"/>
              </a:endParaRPr>
            </a:p>
          </p:txBody>
        </p:sp>
      </p:grpSp>
      <p:sp>
        <p:nvSpPr>
          <p:cNvPr id="93" name="Freeform 20"/>
          <p:cNvSpPr>
            <a:spLocks noChangeArrowheads="1"/>
          </p:cNvSpPr>
          <p:nvPr/>
        </p:nvSpPr>
        <p:spPr bwMode="auto">
          <a:xfrm>
            <a:off x="2558547" y="3134867"/>
            <a:ext cx="1077576" cy="2666711"/>
          </a:xfrm>
          <a:custGeom>
            <a:avLst/>
            <a:gdLst>
              <a:gd name="T0" fmla="*/ 502 w 1619"/>
              <a:gd name="T1" fmla="*/ 202 h 4004"/>
              <a:gd name="T2" fmla="*/ 502 w 1619"/>
              <a:gd name="T3" fmla="*/ 202 h 4004"/>
              <a:gd name="T4" fmla="*/ 753 w 1619"/>
              <a:gd name="T5" fmla="*/ 18 h 4004"/>
              <a:gd name="T6" fmla="*/ 1410 w 1619"/>
              <a:gd name="T7" fmla="*/ 113 h 4004"/>
              <a:gd name="T8" fmla="*/ 1601 w 1619"/>
              <a:gd name="T9" fmla="*/ 355 h 4004"/>
              <a:gd name="T10" fmla="*/ 1117 w 1619"/>
              <a:gd name="T11" fmla="*/ 3796 h 4004"/>
              <a:gd name="T12" fmla="*/ 865 w 1619"/>
              <a:gd name="T13" fmla="*/ 3986 h 4004"/>
              <a:gd name="T14" fmla="*/ 205 w 1619"/>
              <a:gd name="T15" fmla="*/ 3894 h 4004"/>
              <a:gd name="T16" fmla="*/ 15 w 1619"/>
              <a:gd name="T17" fmla="*/ 3642 h 4004"/>
              <a:gd name="T18" fmla="*/ 502 w 1619"/>
              <a:gd name="T19" fmla="*/ 202 h 40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19" h="4004">
                <a:moveTo>
                  <a:pt x="502" y="202"/>
                </a:moveTo>
                <a:lnTo>
                  <a:pt x="502" y="202"/>
                </a:lnTo>
                <a:cubicBezTo>
                  <a:pt x="519" y="81"/>
                  <a:pt x="632" y="0"/>
                  <a:pt x="753" y="18"/>
                </a:cubicBezTo>
                <a:cubicBezTo>
                  <a:pt x="1410" y="113"/>
                  <a:pt x="1410" y="113"/>
                  <a:pt x="1410" y="113"/>
                </a:cubicBezTo>
                <a:cubicBezTo>
                  <a:pt x="1532" y="130"/>
                  <a:pt x="1618" y="234"/>
                  <a:pt x="1601" y="355"/>
                </a:cubicBezTo>
                <a:cubicBezTo>
                  <a:pt x="1117" y="3796"/>
                  <a:pt x="1117" y="3796"/>
                  <a:pt x="1117" y="3796"/>
                </a:cubicBezTo>
                <a:cubicBezTo>
                  <a:pt x="1099" y="3917"/>
                  <a:pt x="986" y="4003"/>
                  <a:pt x="865" y="3986"/>
                </a:cubicBezTo>
                <a:cubicBezTo>
                  <a:pt x="205" y="3894"/>
                  <a:pt x="205" y="3894"/>
                  <a:pt x="205" y="3894"/>
                </a:cubicBezTo>
                <a:cubicBezTo>
                  <a:pt x="84" y="3876"/>
                  <a:pt x="0" y="3763"/>
                  <a:pt x="15" y="3642"/>
                </a:cubicBezTo>
                <a:cubicBezTo>
                  <a:pt x="502" y="202"/>
                  <a:pt x="502" y="202"/>
                  <a:pt x="502" y="20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  <a:extLst/>
        </p:spPr>
        <p:txBody>
          <a:bodyPr wrap="none" lIns="45720" tIns="22860" rIns="45720" bIns="22860" anchor="ctr"/>
          <a:lstStyle/>
          <a:p>
            <a:pPr>
              <a:defRPr/>
            </a:pPr>
            <a:endParaRPr lang="en-US">
              <a:latin typeface="Calibri Light"/>
            </a:endParaRPr>
          </a:p>
        </p:txBody>
      </p:sp>
      <p:sp>
        <p:nvSpPr>
          <p:cNvPr id="94" name="Freeform 21"/>
          <p:cNvSpPr>
            <a:spLocks noChangeArrowheads="1"/>
          </p:cNvSpPr>
          <p:nvPr/>
        </p:nvSpPr>
        <p:spPr bwMode="auto">
          <a:xfrm>
            <a:off x="3082614" y="3264376"/>
            <a:ext cx="223759" cy="226641"/>
          </a:xfrm>
          <a:custGeom>
            <a:avLst/>
            <a:gdLst>
              <a:gd name="T0" fmla="*/ 309 w 341"/>
              <a:gd name="T1" fmla="*/ 116 h 344"/>
              <a:gd name="T2" fmla="*/ 309 w 341"/>
              <a:gd name="T3" fmla="*/ 116 h 344"/>
              <a:gd name="T4" fmla="*/ 113 w 341"/>
              <a:gd name="T5" fmla="*/ 32 h 344"/>
              <a:gd name="T6" fmla="*/ 32 w 341"/>
              <a:gd name="T7" fmla="*/ 228 h 344"/>
              <a:gd name="T8" fmla="*/ 225 w 341"/>
              <a:gd name="T9" fmla="*/ 312 h 344"/>
              <a:gd name="T10" fmla="*/ 309 w 341"/>
              <a:gd name="T11" fmla="*/ 116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41" h="344">
                <a:moveTo>
                  <a:pt x="309" y="116"/>
                </a:moveTo>
                <a:lnTo>
                  <a:pt x="309" y="116"/>
                </a:lnTo>
                <a:cubicBezTo>
                  <a:pt x="277" y="38"/>
                  <a:pt x="190" y="0"/>
                  <a:pt x="113" y="32"/>
                </a:cubicBezTo>
                <a:cubicBezTo>
                  <a:pt x="37" y="64"/>
                  <a:pt x="0" y="151"/>
                  <a:pt x="32" y="228"/>
                </a:cubicBezTo>
                <a:cubicBezTo>
                  <a:pt x="60" y="306"/>
                  <a:pt x="150" y="343"/>
                  <a:pt x="225" y="312"/>
                </a:cubicBezTo>
                <a:cubicBezTo>
                  <a:pt x="302" y="280"/>
                  <a:pt x="340" y="194"/>
                  <a:pt x="309" y="116"/>
                </a:cubicBezTo>
              </a:path>
            </a:pathLst>
          </a:custGeom>
          <a:solidFill>
            <a:srgbClr val="4E4E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45720" tIns="22860" rIns="45720" bIns="22860" anchor="ctr"/>
          <a:lstStyle/>
          <a:p>
            <a:pPr>
              <a:defRPr/>
            </a:pPr>
            <a:endParaRPr lang="en-US">
              <a:latin typeface="Calibri Light"/>
            </a:endParaRPr>
          </a:p>
        </p:txBody>
      </p:sp>
      <p:sp>
        <p:nvSpPr>
          <p:cNvPr id="95" name="Freeform 22"/>
          <p:cNvSpPr>
            <a:spLocks noChangeArrowheads="1"/>
          </p:cNvSpPr>
          <p:nvPr/>
        </p:nvSpPr>
        <p:spPr bwMode="auto">
          <a:xfrm>
            <a:off x="3097335" y="3279093"/>
            <a:ext cx="79493" cy="135396"/>
          </a:xfrm>
          <a:custGeom>
            <a:avLst/>
            <a:gdLst>
              <a:gd name="T0" fmla="*/ 12 w 122"/>
              <a:gd name="T1" fmla="*/ 205 h 206"/>
              <a:gd name="T2" fmla="*/ 12 w 122"/>
              <a:gd name="T3" fmla="*/ 205 h 206"/>
              <a:gd name="T4" fmla="*/ 12 w 122"/>
              <a:gd name="T5" fmla="*/ 205 h 206"/>
              <a:gd name="T6" fmla="*/ 12 w 122"/>
              <a:gd name="T7" fmla="*/ 205 h 206"/>
              <a:gd name="T8" fmla="*/ 12 w 122"/>
              <a:gd name="T9" fmla="*/ 205 h 206"/>
              <a:gd name="T10" fmla="*/ 12 w 122"/>
              <a:gd name="T11" fmla="*/ 205 h 206"/>
              <a:gd name="T12" fmla="*/ 12 w 122"/>
              <a:gd name="T13" fmla="*/ 205 h 206"/>
              <a:gd name="T14" fmla="*/ 12 w 122"/>
              <a:gd name="T15" fmla="*/ 205 h 206"/>
              <a:gd name="T16" fmla="*/ 121 w 122"/>
              <a:gd name="T17" fmla="*/ 0 h 206"/>
              <a:gd name="T18" fmla="*/ 121 w 122"/>
              <a:gd name="T19" fmla="*/ 0 h 206"/>
              <a:gd name="T20" fmla="*/ 93 w 122"/>
              <a:gd name="T21" fmla="*/ 9 h 206"/>
              <a:gd name="T22" fmla="*/ 0 w 122"/>
              <a:gd name="T23" fmla="*/ 148 h 206"/>
              <a:gd name="T24" fmla="*/ 93 w 122"/>
              <a:gd name="T25" fmla="*/ 9 h 206"/>
              <a:gd name="T26" fmla="*/ 121 w 122"/>
              <a:gd name="T27" fmla="*/ 0 h 206"/>
              <a:gd name="T28" fmla="*/ 12 w 122"/>
              <a:gd name="T29" fmla="*/ 205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22" h="206">
                <a:moveTo>
                  <a:pt x="12" y="205"/>
                </a:moveTo>
                <a:lnTo>
                  <a:pt x="12" y="205"/>
                </a:lnTo>
                <a:lnTo>
                  <a:pt x="12" y="205"/>
                </a:lnTo>
                <a:lnTo>
                  <a:pt x="12" y="205"/>
                </a:lnTo>
                <a:lnTo>
                  <a:pt x="12" y="205"/>
                </a:lnTo>
                <a:lnTo>
                  <a:pt x="12" y="205"/>
                </a:lnTo>
                <a:lnTo>
                  <a:pt x="12" y="205"/>
                </a:lnTo>
                <a:lnTo>
                  <a:pt x="12" y="205"/>
                </a:lnTo>
                <a:lnTo>
                  <a:pt x="121" y="0"/>
                </a:lnTo>
                <a:lnTo>
                  <a:pt x="121" y="0"/>
                </a:lnTo>
                <a:cubicBezTo>
                  <a:pt x="113" y="3"/>
                  <a:pt x="104" y="6"/>
                  <a:pt x="93" y="9"/>
                </a:cubicBezTo>
                <a:cubicBezTo>
                  <a:pt x="35" y="32"/>
                  <a:pt x="0" y="90"/>
                  <a:pt x="0" y="148"/>
                </a:cubicBezTo>
                <a:cubicBezTo>
                  <a:pt x="0" y="90"/>
                  <a:pt x="35" y="32"/>
                  <a:pt x="93" y="9"/>
                </a:cubicBezTo>
                <a:cubicBezTo>
                  <a:pt x="104" y="6"/>
                  <a:pt x="113" y="3"/>
                  <a:pt x="121" y="0"/>
                </a:cubicBezTo>
                <a:lnTo>
                  <a:pt x="12" y="205"/>
                </a:ln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wrap="none" lIns="45720" tIns="22860" rIns="45720" bIns="22860" anchor="ctr"/>
          <a:lstStyle/>
          <a:p>
            <a:pPr>
              <a:defRPr/>
            </a:pPr>
            <a:endParaRPr lang="en-US">
              <a:latin typeface="Calibri Light"/>
            </a:endParaRPr>
          </a:p>
        </p:txBody>
      </p:sp>
      <p:sp>
        <p:nvSpPr>
          <p:cNvPr id="96" name="Freeform 23"/>
          <p:cNvSpPr>
            <a:spLocks noChangeArrowheads="1"/>
          </p:cNvSpPr>
          <p:nvPr/>
        </p:nvSpPr>
        <p:spPr bwMode="auto">
          <a:xfrm>
            <a:off x="3097335" y="3279093"/>
            <a:ext cx="156042" cy="197207"/>
          </a:xfrm>
          <a:custGeom>
            <a:avLst/>
            <a:gdLst>
              <a:gd name="T0" fmla="*/ 150 w 238"/>
              <a:gd name="T1" fmla="*/ 0 h 302"/>
              <a:gd name="T2" fmla="*/ 150 w 238"/>
              <a:gd name="T3" fmla="*/ 0 h 302"/>
              <a:gd name="T4" fmla="*/ 121 w 238"/>
              <a:gd name="T5" fmla="*/ 3 h 302"/>
              <a:gd name="T6" fmla="*/ 93 w 238"/>
              <a:gd name="T7" fmla="*/ 12 h 302"/>
              <a:gd name="T8" fmla="*/ 0 w 238"/>
              <a:gd name="T9" fmla="*/ 151 h 302"/>
              <a:gd name="T10" fmla="*/ 12 w 238"/>
              <a:gd name="T11" fmla="*/ 208 h 302"/>
              <a:gd name="T12" fmla="*/ 12 w 238"/>
              <a:gd name="T13" fmla="*/ 208 h 302"/>
              <a:gd name="T14" fmla="*/ 12 w 238"/>
              <a:gd name="T15" fmla="*/ 208 h 302"/>
              <a:gd name="T16" fmla="*/ 12 w 238"/>
              <a:gd name="T17" fmla="*/ 208 h 302"/>
              <a:gd name="T18" fmla="*/ 12 w 238"/>
              <a:gd name="T19" fmla="*/ 208 h 302"/>
              <a:gd name="T20" fmla="*/ 121 w 238"/>
              <a:gd name="T21" fmla="*/ 301 h 302"/>
              <a:gd name="T22" fmla="*/ 70 w 238"/>
              <a:gd name="T23" fmla="*/ 234 h 302"/>
              <a:gd name="T24" fmla="*/ 153 w 238"/>
              <a:gd name="T25" fmla="*/ 38 h 302"/>
              <a:gd name="T26" fmla="*/ 211 w 238"/>
              <a:gd name="T27" fmla="*/ 27 h 302"/>
              <a:gd name="T28" fmla="*/ 237 w 238"/>
              <a:gd name="T29" fmla="*/ 30 h 302"/>
              <a:gd name="T30" fmla="*/ 150 w 238"/>
              <a:gd name="T31" fmla="*/ 0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38" h="302">
                <a:moveTo>
                  <a:pt x="150" y="0"/>
                </a:moveTo>
                <a:lnTo>
                  <a:pt x="150" y="0"/>
                </a:lnTo>
                <a:cubicBezTo>
                  <a:pt x="141" y="0"/>
                  <a:pt x="130" y="3"/>
                  <a:pt x="121" y="3"/>
                </a:cubicBezTo>
                <a:cubicBezTo>
                  <a:pt x="113" y="6"/>
                  <a:pt x="104" y="9"/>
                  <a:pt x="93" y="12"/>
                </a:cubicBezTo>
                <a:cubicBezTo>
                  <a:pt x="35" y="35"/>
                  <a:pt x="0" y="93"/>
                  <a:pt x="0" y="151"/>
                </a:cubicBezTo>
                <a:cubicBezTo>
                  <a:pt x="0" y="171"/>
                  <a:pt x="3" y="191"/>
                  <a:pt x="12" y="208"/>
                </a:cubicBezTo>
                <a:lnTo>
                  <a:pt x="12" y="208"/>
                </a:lnTo>
                <a:lnTo>
                  <a:pt x="12" y="208"/>
                </a:lnTo>
                <a:lnTo>
                  <a:pt x="12" y="208"/>
                </a:lnTo>
                <a:lnTo>
                  <a:pt x="12" y="208"/>
                </a:lnTo>
                <a:cubicBezTo>
                  <a:pt x="32" y="257"/>
                  <a:pt x="75" y="292"/>
                  <a:pt x="121" y="301"/>
                </a:cubicBezTo>
                <a:cubicBezTo>
                  <a:pt x="101" y="283"/>
                  <a:pt x="81" y="260"/>
                  <a:pt x="70" y="234"/>
                </a:cubicBezTo>
                <a:cubicBezTo>
                  <a:pt x="40" y="157"/>
                  <a:pt x="78" y="70"/>
                  <a:pt x="153" y="38"/>
                </a:cubicBezTo>
                <a:cubicBezTo>
                  <a:pt x="173" y="30"/>
                  <a:pt x="191" y="27"/>
                  <a:pt x="211" y="27"/>
                </a:cubicBezTo>
                <a:cubicBezTo>
                  <a:pt x="219" y="27"/>
                  <a:pt x="228" y="30"/>
                  <a:pt x="237" y="30"/>
                </a:cubicBezTo>
                <a:cubicBezTo>
                  <a:pt x="211" y="12"/>
                  <a:pt x="181" y="0"/>
                  <a:pt x="150" y="0"/>
                </a:cubicBezTo>
              </a:path>
            </a:pathLst>
          </a:custGeom>
          <a:solidFill>
            <a:srgbClr val="34363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45720" tIns="22860" rIns="45720" bIns="22860" anchor="ctr"/>
          <a:lstStyle/>
          <a:p>
            <a:pPr>
              <a:defRPr/>
            </a:pPr>
            <a:endParaRPr lang="en-US">
              <a:latin typeface="Calibri Light"/>
            </a:endParaRPr>
          </a:p>
        </p:txBody>
      </p:sp>
      <p:sp>
        <p:nvSpPr>
          <p:cNvPr id="97" name="Freeform 24"/>
          <p:cNvSpPr>
            <a:spLocks noChangeArrowheads="1"/>
          </p:cNvSpPr>
          <p:nvPr/>
        </p:nvSpPr>
        <p:spPr bwMode="auto">
          <a:xfrm>
            <a:off x="3335815" y="3055396"/>
            <a:ext cx="1333720" cy="2678485"/>
          </a:xfrm>
          <a:custGeom>
            <a:avLst/>
            <a:gdLst>
              <a:gd name="T0" fmla="*/ 33 w 2000"/>
              <a:gd name="T1" fmla="*/ 462 h 4018"/>
              <a:gd name="T2" fmla="*/ 33 w 2000"/>
              <a:gd name="T3" fmla="*/ 462 h 4018"/>
              <a:gd name="T4" fmla="*/ 194 w 2000"/>
              <a:gd name="T5" fmla="*/ 196 h 4018"/>
              <a:gd name="T6" fmla="*/ 837 w 2000"/>
              <a:gd name="T7" fmla="*/ 32 h 4018"/>
              <a:gd name="T8" fmla="*/ 1108 w 2000"/>
              <a:gd name="T9" fmla="*/ 185 h 4018"/>
              <a:gd name="T10" fmla="*/ 1970 w 2000"/>
              <a:gd name="T11" fmla="*/ 3550 h 4018"/>
              <a:gd name="T12" fmla="*/ 1809 w 2000"/>
              <a:gd name="T13" fmla="*/ 3821 h 4018"/>
              <a:gd name="T14" fmla="*/ 1166 w 2000"/>
              <a:gd name="T15" fmla="*/ 3985 h 4018"/>
              <a:gd name="T16" fmla="*/ 894 w 2000"/>
              <a:gd name="T17" fmla="*/ 3827 h 4018"/>
              <a:gd name="T18" fmla="*/ 33 w 2000"/>
              <a:gd name="T19" fmla="*/ 462 h 40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00" h="4018">
                <a:moveTo>
                  <a:pt x="33" y="462"/>
                </a:moveTo>
                <a:lnTo>
                  <a:pt x="33" y="462"/>
                </a:lnTo>
                <a:cubicBezTo>
                  <a:pt x="0" y="343"/>
                  <a:pt x="76" y="228"/>
                  <a:pt x="194" y="196"/>
                </a:cubicBezTo>
                <a:cubicBezTo>
                  <a:pt x="837" y="32"/>
                  <a:pt x="837" y="32"/>
                  <a:pt x="837" y="32"/>
                </a:cubicBezTo>
                <a:cubicBezTo>
                  <a:pt x="955" y="0"/>
                  <a:pt x="1076" y="67"/>
                  <a:pt x="1108" y="185"/>
                </a:cubicBezTo>
                <a:cubicBezTo>
                  <a:pt x="1970" y="3550"/>
                  <a:pt x="1970" y="3550"/>
                  <a:pt x="1970" y="3550"/>
                </a:cubicBezTo>
                <a:cubicBezTo>
                  <a:pt x="1999" y="3668"/>
                  <a:pt x="1927" y="3789"/>
                  <a:pt x="1809" y="3821"/>
                </a:cubicBezTo>
                <a:cubicBezTo>
                  <a:pt x="1166" y="3985"/>
                  <a:pt x="1166" y="3985"/>
                  <a:pt x="1166" y="3985"/>
                </a:cubicBezTo>
                <a:cubicBezTo>
                  <a:pt x="1045" y="4017"/>
                  <a:pt x="923" y="3945"/>
                  <a:pt x="894" y="3827"/>
                </a:cubicBezTo>
                <a:cubicBezTo>
                  <a:pt x="33" y="462"/>
                  <a:pt x="33" y="462"/>
                  <a:pt x="33" y="46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lIns="45720" tIns="22860" rIns="45720" bIns="22860" anchor="ctr"/>
          <a:lstStyle/>
          <a:p>
            <a:pPr>
              <a:defRPr/>
            </a:pPr>
            <a:endParaRPr lang="en-US">
              <a:latin typeface="Calibri Light"/>
            </a:endParaRPr>
          </a:p>
        </p:txBody>
      </p:sp>
      <p:sp>
        <p:nvSpPr>
          <p:cNvPr id="98" name="Freeform 25"/>
          <p:cNvSpPr>
            <a:spLocks noChangeArrowheads="1"/>
          </p:cNvSpPr>
          <p:nvPr/>
        </p:nvSpPr>
        <p:spPr bwMode="auto">
          <a:xfrm>
            <a:off x="3568406" y="3237886"/>
            <a:ext cx="220815" cy="220754"/>
          </a:xfrm>
          <a:custGeom>
            <a:avLst/>
            <a:gdLst>
              <a:gd name="T0" fmla="*/ 275 w 334"/>
              <a:gd name="T1" fmla="*/ 60 h 333"/>
              <a:gd name="T2" fmla="*/ 275 w 334"/>
              <a:gd name="T3" fmla="*/ 60 h 333"/>
              <a:gd name="T4" fmla="*/ 61 w 334"/>
              <a:gd name="T5" fmla="*/ 58 h 333"/>
              <a:gd name="T6" fmla="*/ 58 w 334"/>
              <a:gd name="T7" fmla="*/ 271 h 333"/>
              <a:gd name="T8" fmla="*/ 272 w 334"/>
              <a:gd name="T9" fmla="*/ 274 h 333"/>
              <a:gd name="T10" fmla="*/ 275 w 334"/>
              <a:gd name="T11" fmla="*/ 60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34" h="333">
                <a:moveTo>
                  <a:pt x="275" y="60"/>
                </a:moveTo>
                <a:lnTo>
                  <a:pt x="275" y="60"/>
                </a:lnTo>
                <a:cubicBezTo>
                  <a:pt x="217" y="0"/>
                  <a:pt x="121" y="0"/>
                  <a:pt x="61" y="58"/>
                </a:cubicBezTo>
                <a:cubicBezTo>
                  <a:pt x="0" y="116"/>
                  <a:pt x="0" y="211"/>
                  <a:pt x="58" y="271"/>
                </a:cubicBezTo>
                <a:cubicBezTo>
                  <a:pt x="116" y="329"/>
                  <a:pt x="211" y="332"/>
                  <a:pt x="272" y="274"/>
                </a:cubicBezTo>
                <a:cubicBezTo>
                  <a:pt x="333" y="217"/>
                  <a:pt x="333" y="121"/>
                  <a:pt x="275" y="60"/>
                </a:cubicBezTo>
              </a:path>
            </a:pathLst>
          </a:custGeom>
          <a:solidFill>
            <a:srgbClr val="4E4E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45720" tIns="22860" rIns="45720" bIns="22860" anchor="ctr"/>
          <a:lstStyle/>
          <a:p>
            <a:pPr>
              <a:defRPr/>
            </a:pPr>
            <a:endParaRPr lang="en-US">
              <a:latin typeface="Calibri Light"/>
            </a:endParaRPr>
          </a:p>
        </p:txBody>
      </p:sp>
      <p:sp>
        <p:nvSpPr>
          <p:cNvPr id="99" name="Freeform 26"/>
          <p:cNvSpPr>
            <a:spLocks noChangeArrowheads="1"/>
          </p:cNvSpPr>
          <p:nvPr/>
        </p:nvSpPr>
        <p:spPr bwMode="auto">
          <a:xfrm>
            <a:off x="3577240" y="3267320"/>
            <a:ext cx="38274" cy="150113"/>
          </a:xfrm>
          <a:custGeom>
            <a:avLst/>
            <a:gdLst>
              <a:gd name="T0" fmla="*/ 46 w 62"/>
              <a:gd name="T1" fmla="*/ 228 h 229"/>
              <a:gd name="T2" fmla="*/ 46 w 62"/>
              <a:gd name="T3" fmla="*/ 228 h 229"/>
              <a:gd name="T4" fmla="*/ 46 w 62"/>
              <a:gd name="T5" fmla="*/ 228 h 229"/>
              <a:gd name="T6" fmla="*/ 46 w 62"/>
              <a:gd name="T7" fmla="*/ 228 h 229"/>
              <a:gd name="T8" fmla="*/ 43 w 62"/>
              <a:gd name="T9" fmla="*/ 225 h 229"/>
              <a:gd name="T10" fmla="*/ 43 w 62"/>
              <a:gd name="T11" fmla="*/ 225 h 229"/>
              <a:gd name="T12" fmla="*/ 46 w 62"/>
              <a:gd name="T13" fmla="*/ 228 h 229"/>
              <a:gd name="T14" fmla="*/ 43 w 62"/>
              <a:gd name="T15" fmla="*/ 225 h 229"/>
              <a:gd name="T16" fmla="*/ 61 w 62"/>
              <a:gd name="T17" fmla="*/ 0 h 229"/>
              <a:gd name="T18" fmla="*/ 61 w 62"/>
              <a:gd name="T19" fmla="*/ 0 h 229"/>
              <a:gd name="T20" fmla="*/ 46 w 62"/>
              <a:gd name="T21" fmla="*/ 12 h 229"/>
              <a:gd name="T22" fmla="*/ 0 w 62"/>
              <a:gd name="T23" fmla="*/ 118 h 229"/>
              <a:gd name="T24" fmla="*/ 46 w 62"/>
              <a:gd name="T25" fmla="*/ 12 h 229"/>
              <a:gd name="T26" fmla="*/ 61 w 62"/>
              <a:gd name="T27" fmla="*/ 0 h 229"/>
              <a:gd name="T28" fmla="*/ 46 w 62"/>
              <a:gd name="T29" fmla="*/ 228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2" h="229">
                <a:moveTo>
                  <a:pt x="46" y="228"/>
                </a:moveTo>
                <a:lnTo>
                  <a:pt x="46" y="228"/>
                </a:lnTo>
                <a:lnTo>
                  <a:pt x="46" y="228"/>
                </a:lnTo>
                <a:lnTo>
                  <a:pt x="46" y="228"/>
                </a:lnTo>
                <a:lnTo>
                  <a:pt x="43" y="225"/>
                </a:lnTo>
                <a:lnTo>
                  <a:pt x="43" y="225"/>
                </a:lnTo>
                <a:cubicBezTo>
                  <a:pt x="46" y="225"/>
                  <a:pt x="46" y="225"/>
                  <a:pt x="46" y="228"/>
                </a:cubicBezTo>
                <a:cubicBezTo>
                  <a:pt x="46" y="225"/>
                  <a:pt x="46" y="225"/>
                  <a:pt x="43" y="225"/>
                </a:cubicBezTo>
                <a:lnTo>
                  <a:pt x="61" y="0"/>
                </a:lnTo>
                <a:lnTo>
                  <a:pt x="61" y="0"/>
                </a:lnTo>
                <a:cubicBezTo>
                  <a:pt x="55" y="3"/>
                  <a:pt x="52" y="9"/>
                  <a:pt x="46" y="12"/>
                </a:cubicBezTo>
                <a:cubicBezTo>
                  <a:pt x="17" y="41"/>
                  <a:pt x="0" y="81"/>
                  <a:pt x="0" y="118"/>
                </a:cubicBezTo>
                <a:cubicBezTo>
                  <a:pt x="0" y="81"/>
                  <a:pt x="17" y="41"/>
                  <a:pt x="46" y="12"/>
                </a:cubicBezTo>
                <a:cubicBezTo>
                  <a:pt x="52" y="9"/>
                  <a:pt x="55" y="3"/>
                  <a:pt x="61" y="0"/>
                </a:cubicBezTo>
                <a:lnTo>
                  <a:pt x="46" y="228"/>
                </a:ln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wrap="none" lIns="45720" tIns="22860" rIns="45720" bIns="22860" anchor="ctr"/>
          <a:lstStyle/>
          <a:p>
            <a:pPr>
              <a:defRPr/>
            </a:pPr>
            <a:endParaRPr lang="en-US">
              <a:latin typeface="Calibri Light"/>
            </a:endParaRPr>
          </a:p>
        </p:txBody>
      </p:sp>
      <p:sp>
        <p:nvSpPr>
          <p:cNvPr id="100" name="Freeform 27"/>
          <p:cNvSpPr>
            <a:spLocks noChangeArrowheads="1"/>
          </p:cNvSpPr>
          <p:nvPr/>
        </p:nvSpPr>
        <p:spPr bwMode="auto">
          <a:xfrm>
            <a:off x="3577239" y="3246716"/>
            <a:ext cx="120712" cy="200151"/>
          </a:xfrm>
          <a:custGeom>
            <a:avLst/>
            <a:gdLst>
              <a:gd name="T0" fmla="*/ 150 w 185"/>
              <a:gd name="T1" fmla="*/ 0 h 303"/>
              <a:gd name="T2" fmla="*/ 150 w 185"/>
              <a:gd name="T3" fmla="*/ 0 h 303"/>
              <a:gd name="T4" fmla="*/ 61 w 185"/>
              <a:gd name="T5" fmla="*/ 31 h 303"/>
              <a:gd name="T6" fmla="*/ 46 w 185"/>
              <a:gd name="T7" fmla="*/ 43 h 303"/>
              <a:gd name="T8" fmla="*/ 0 w 185"/>
              <a:gd name="T9" fmla="*/ 149 h 303"/>
              <a:gd name="T10" fmla="*/ 43 w 185"/>
              <a:gd name="T11" fmla="*/ 256 h 303"/>
              <a:gd name="T12" fmla="*/ 43 w 185"/>
              <a:gd name="T13" fmla="*/ 256 h 303"/>
              <a:gd name="T14" fmla="*/ 46 w 185"/>
              <a:gd name="T15" fmla="*/ 259 h 303"/>
              <a:gd name="T16" fmla="*/ 46 w 185"/>
              <a:gd name="T17" fmla="*/ 259 h 303"/>
              <a:gd name="T18" fmla="*/ 46 w 185"/>
              <a:gd name="T19" fmla="*/ 259 h 303"/>
              <a:gd name="T20" fmla="*/ 150 w 185"/>
              <a:gd name="T21" fmla="*/ 302 h 303"/>
              <a:gd name="T22" fmla="*/ 182 w 185"/>
              <a:gd name="T23" fmla="*/ 297 h 303"/>
              <a:gd name="T24" fmla="*/ 110 w 185"/>
              <a:gd name="T25" fmla="*/ 256 h 303"/>
              <a:gd name="T26" fmla="*/ 113 w 185"/>
              <a:gd name="T27" fmla="*/ 43 h 303"/>
              <a:gd name="T28" fmla="*/ 184 w 185"/>
              <a:gd name="T29" fmla="*/ 5 h 303"/>
              <a:gd name="T30" fmla="*/ 150 w 185"/>
              <a:gd name="T31" fmla="*/ 0 h 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85" h="303">
                <a:moveTo>
                  <a:pt x="150" y="0"/>
                </a:moveTo>
                <a:lnTo>
                  <a:pt x="150" y="0"/>
                </a:lnTo>
                <a:cubicBezTo>
                  <a:pt x="118" y="0"/>
                  <a:pt x="86" y="11"/>
                  <a:pt x="61" y="31"/>
                </a:cubicBezTo>
                <a:cubicBezTo>
                  <a:pt x="55" y="34"/>
                  <a:pt x="52" y="40"/>
                  <a:pt x="46" y="43"/>
                </a:cubicBezTo>
                <a:cubicBezTo>
                  <a:pt x="17" y="72"/>
                  <a:pt x="0" y="112"/>
                  <a:pt x="0" y="149"/>
                </a:cubicBezTo>
                <a:cubicBezTo>
                  <a:pt x="0" y="190"/>
                  <a:pt x="15" y="227"/>
                  <a:pt x="43" y="256"/>
                </a:cubicBezTo>
                <a:lnTo>
                  <a:pt x="43" y="256"/>
                </a:lnTo>
                <a:cubicBezTo>
                  <a:pt x="46" y="256"/>
                  <a:pt x="46" y="256"/>
                  <a:pt x="46" y="259"/>
                </a:cubicBezTo>
                <a:lnTo>
                  <a:pt x="46" y="259"/>
                </a:lnTo>
                <a:lnTo>
                  <a:pt x="46" y="259"/>
                </a:lnTo>
                <a:cubicBezTo>
                  <a:pt x="75" y="288"/>
                  <a:pt x="113" y="302"/>
                  <a:pt x="150" y="302"/>
                </a:cubicBezTo>
                <a:cubicBezTo>
                  <a:pt x="161" y="302"/>
                  <a:pt x="173" y="300"/>
                  <a:pt x="182" y="297"/>
                </a:cubicBezTo>
                <a:cubicBezTo>
                  <a:pt x="156" y="291"/>
                  <a:pt x="130" y="279"/>
                  <a:pt x="110" y="256"/>
                </a:cubicBezTo>
                <a:cubicBezTo>
                  <a:pt x="52" y="199"/>
                  <a:pt x="52" y="103"/>
                  <a:pt x="113" y="43"/>
                </a:cubicBezTo>
                <a:cubicBezTo>
                  <a:pt x="133" y="23"/>
                  <a:pt x="159" y="11"/>
                  <a:pt x="184" y="5"/>
                </a:cubicBezTo>
                <a:cubicBezTo>
                  <a:pt x="173" y="2"/>
                  <a:pt x="161" y="0"/>
                  <a:pt x="150" y="0"/>
                </a:cubicBezTo>
              </a:path>
            </a:pathLst>
          </a:custGeom>
          <a:solidFill>
            <a:srgbClr val="34363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45720" tIns="22860" rIns="45720" bIns="22860" anchor="ctr"/>
          <a:lstStyle/>
          <a:p>
            <a:pPr>
              <a:defRPr/>
            </a:pPr>
            <a:endParaRPr lang="en-US">
              <a:latin typeface="Calibri Light"/>
            </a:endParaRPr>
          </a:p>
        </p:txBody>
      </p:sp>
      <p:sp>
        <p:nvSpPr>
          <p:cNvPr id="101" name="Freeform 28"/>
          <p:cNvSpPr>
            <a:spLocks noChangeArrowheads="1"/>
          </p:cNvSpPr>
          <p:nvPr/>
        </p:nvSpPr>
        <p:spPr bwMode="auto">
          <a:xfrm>
            <a:off x="3771556" y="2752226"/>
            <a:ext cx="2078602" cy="2451844"/>
          </a:xfrm>
          <a:custGeom>
            <a:avLst/>
            <a:gdLst>
              <a:gd name="T0" fmla="*/ 72 w 3118"/>
              <a:gd name="T1" fmla="*/ 776 h 3678"/>
              <a:gd name="T2" fmla="*/ 72 w 3118"/>
              <a:gd name="T3" fmla="*/ 776 h 3678"/>
              <a:gd name="T4" fmla="*/ 124 w 3118"/>
              <a:gd name="T5" fmla="*/ 470 h 3678"/>
              <a:gd name="T6" fmla="*/ 655 w 3118"/>
              <a:gd name="T7" fmla="*/ 73 h 3678"/>
              <a:gd name="T8" fmla="*/ 963 w 3118"/>
              <a:gd name="T9" fmla="*/ 113 h 3678"/>
              <a:gd name="T10" fmla="*/ 3043 w 3118"/>
              <a:gd name="T11" fmla="*/ 2896 h 3678"/>
              <a:gd name="T12" fmla="*/ 2999 w 3118"/>
              <a:gd name="T13" fmla="*/ 3207 h 3678"/>
              <a:gd name="T14" fmla="*/ 2466 w 3118"/>
              <a:gd name="T15" fmla="*/ 3605 h 3678"/>
              <a:gd name="T16" fmla="*/ 2154 w 3118"/>
              <a:gd name="T17" fmla="*/ 3559 h 3678"/>
              <a:gd name="T18" fmla="*/ 72 w 3118"/>
              <a:gd name="T19" fmla="*/ 776 h 36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118" h="3678">
                <a:moveTo>
                  <a:pt x="72" y="776"/>
                </a:moveTo>
                <a:lnTo>
                  <a:pt x="72" y="776"/>
                </a:lnTo>
                <a:cubicBezTo>
                  <a:pt x="0" y="678"/>
                  <a:pt x="27" y="545"/>
                  <a:pt x="124" y="470"/>
                </a:cubicBezTo>
                <a:cubicBezTo>
                  <a:pt x="655" y="73"/>
                  <a:pt x="655" y="73"/>
                  <a:pt x="655" y="73"/>
                </a:cubicBezTo>
                <a:cubicBezTo>
                  <a:pt x="753" y="0"/>
                  <a:pt x="888" y="15"/>
                  <a:pt x="963" y="113"/>
                </a:cubicBezTo>
                <a:cubicBezTo>
                  <a:pt x="3043" y="2896"/>
                  <a:pt x="3043" y="2896"/>
                  <a:pt x="3043" y="2896"/>
                </a:cubicBezTo>
                <a:cubicBezTo>
                  <a:pt x="3117" y="2994"/>
                  <a:pt x="3097" y="3132"/>
                  <a:pt x="2999" y="3207"/>
                </a:cubicBezTo>
                <a:cubicBezTo>
                  <a:pt x="2466" y="3605"/>
                  <a:pt x="2466" y="3605"/>
                  <a:pt x="2466" y="3605"/>
                </a:cubicBezTo>
                <a:cubicBezTo>
                  <a:pt x="2368" y="3677"/>
                  <a:pt x="2227" y="3657"/>
                  <a:pt x="2154" y="3559"/>
                </a:cubicBezTo>
                <a:cubicBezTo>
                  <a:pt x="72" y="776"/>
                  <a:pt x="72" y="776"/>
                  <a:pt x="72" y="77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  <a:extLst/>
        </p:spPr>
        <p:txBody>
          <a:bodyPr wrap="none" lIns="45720" tIns="22860" rIns="45720" bIns="22860" anchor="ctr"/>
          <a:lstStyle/>
          <a:p>
            <a:pPr>
              <a:defRPr/>
            </a:pPr>
            <a:endParaRPr lang="en-US">
              <a:latin typeface="Calibri Light"/>
            </a:endParaRPr>
          </a:p>
        </p:txBody>
      </p:sp>
      <p:sp>
        <p:nvSpPr>
          <p:cNvPr id="102" name="Freeform 29"/>
          <p:cNvSpPr>
            <a:spLocks noChangeArrowheads="1"/>
          </p:cNvSpPr>
          <p:nvPr/>
        </p:nvSpPr>
        <p:spPr bwMode="auto">
          <a:xfrm>
            <a:off x="3998259" y="3023018"/>
            <a:ext cx="226703" cy="223698"/>
          </a:xfrm>
          <a:custGeom>
            <a:avLst/>
            <a:gdLst>
              <a:gd name="T0" fmla="*/ 232 w 342"/>
              <a:gd name="T1" fmla="*/ 32 h 341"/>
              <a:gd name="T2" fmla="*/ 232 w 342"/>
              <a:gd name="T3" fmla="*/ 32 h 341"/>
              <a:gd name="T4" fmla="*/ 32 w 342"/>
              <a:gd name="T5" fmla="*/ 113 h 341"/>
              <a:gd name="T6" fmla="*/ 110 w 342"/>
              <a:gd name="T7" fmla="*/ 309 h 341"/>
              <a:gd name="T8" fmla="*/ 309 w 342"/>
              <a:gd name="T9" fmla="*/ 231 h 341"/>
              <a:gd name="T10" fmla="*/ 232 w 342"/>
              <a:gd name="T11" fmla="*/ 32 h 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42" h="341">
                <a:moveTo>
                  <a:pt x="232" y="32"/>
                </a:moveTo>
                <a:lnTo>
                  <a:pt x="232" y="32"/>
                </a:lnTo>
                <a:cubicBezTo>
                  <a:pt x="153" y="0"/>
                  <a:pt x="64" y="35"/>
                  <a:pt x="32" y="113"/>
                </a:cubicBezTo>
                <a:cubicBezTo>
                  <a:pt x="0" y="188"/>
                  <a:pt x="35" y="277"/>
                  <a:pt x="110" y="309"/>
                </a:cubicBezTo>
                <a:cubicBezTo>
                  <a:pt x="188" y="340"/>
                  <a:pt x="277" y="306"/>
                  <a:pt x="309" y="231"/>
                </a:cubicBezTo>
                <a:cubicBezTo>
                  <a:pt x="341" y="153"/>
                  <a:pt x="306" y="63"/>
                  <a:pt x="232" y="32"/>
                </a:cubicBezTo>
              </a:path>
            </a:pathLst>
          </a:custGeom>
          <a:solidFill>
            <a:srgbClr val="4E4E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45720" tIns="22860" rIns="45720" bIns="22860" anchor="ctr"/>
          <a:lstStyle/>
          <a:p>
            <a:pPr>
              <a:defRPr/>
            </a:pPr>
            <a:endParaRPr lang="en-US">
              <a:latin typeface="Calibri Light"/>
            </a:endParaRPr>
          </a:p>
        </p:txBody>
      </p:sp>
      <p:sp>
        <p:nvSpPr>
          <p:cNvPr id="103" name="Freeform 30"/>
          <p:cNvSpPr>
            <a:spLocks noChangeArrowheads="1"/>
          </p:cNvSpPr>
          <p:nvPr/>
        </p:nvSpPr>
        <p:spPr bwMode="auto">
          <a:xfrm>
            <a:off x="4018868" y="3096603"/>
            <a:ext cx="55940" cy="132453"/>
          </a:xfrm>
          <a:custGeom>
            <a:avLst/>
            <a:gdLst>
              <a:gd name="T0" fmla="*/ 89 w 90"/>
              <a:gd name="T1" fmla="*/ 202 h 203"/>
              <a:gd name="T2" fmla="*/ 89 w 90"/>
              <a:gd name="T3" fmla="*/ 202 h 203"/>
              <a:gd name="T4" fmla="*/ 89 w 90"/>
              <a:gd name="T5" fmla="*/ 202 h 203"/>
              <a:gd name="T6" fmla="*/ 89 w 90"/>
              <a:gd name="T7" fmla="*/ 202 h 203"/>
              <a:gd name="T8" fmla="*/ 78 w 90"/>
              <a:gd name="T9" fmla="*/ 199 h 203"/>
              <a:gd name="T10" fmla="*/ 78 w 90"/>
              <a:gd name="T11" fmla="*/ 199 h 203"/>
              <a:gd name="T12" fmla="*/ 87 w 90"/>
              <a:gd name="T13" fmla="*/ 202 h 203"/>
              <a:gd name="T14" fmla="*/ 78 w 90"/>
              <a:gd name="T15" fmla="*/ 199 h 203"/>
              <a:gd name="T16" fmla="*/ 0 w 90"/>
              <a:gd name="T17" fmla="*/ 0 h 203"/>
              <a:gd name="T18" fmla="*/ 0 w 90"/>
              <a:gd name="T19" fmla="*/ 0 h 203"/>
              <a:gd name="T20" fmla="*/ 0 w 90"/>
              <a:gd name="T21" fmla="*/ 0 h 203"/>
              <a:gd name="T22" fmla="*/ 0 w 90"/>
              <a:gd name="T23" fmla="*/ 0 h 203"/>
              <a:gd name="T24" fmla="*/ 0 w 90"/>
              <a:gd name="T25" fmla="*/ 0 h 203"/>
              <a:gd name="T26" fmla="*/ 0 w 90"/>
              <a:gd name="T27" fmla="*/ 0 h 203"/>
              <a:gd name="T28" fmla="*/ 0 w 90"/>
              <a:gd name="T29" fmla="*/ 0 h 203"/>
              <a:gd name="T30" fmla="*/ 0 w 90"/>
              <a:gd name="T31" fmla="*/ 0 h 203"/>
              <a:gd name="T32" fmla="*/ 89 w 90"/>
              <a:gd name="T33" fmla="*/ 202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90" h="203">
                <a:moveTo>
                  <a:pt x="89" y="202"/>
                </a:moveTo>
                <a:lnTo>
                  <a:pt x="89" y="202"/>
                </a:lnTo>
                <a:lnTo>
                  <a:pt x="89" y="202"/>
                </a:lnTo>
                <a:lnTo>
                  <a:pt x="89" y="202"/>
                </a:lnTo>
                <a:lnTo>
                  <a:pt x="78" y="199"/>
                </a:lnTo>
                <a:lnTo>
                  <a:pt x="78" y="199"/>
                </a:lnTo>
                <a:cubicBezTo>
                  <a:pt x="81" y="199"/>
                  <a:pt x="84" y="202"/>
                  <a:pt x="87" y="202"/>
                </a:cubicBezTo>
                <a:cubicBezTo>
                  <a:pt x="84" y="202"/>
                  <a:pt x="81" y="199"/>
                  <a:pt x="78" y="199"/>
                </a:cubicBez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89" y="202"/>
                </a:ln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wrap="none" lIns="45720" tIns="22860" rIns="45720" bIns="22860" anchor="ctr"/>
          <a:lstStyle/>
          <a:p>
            <a:pPr>
              <a:defRPr/>
            </a:pPr>
            <a:endParaRPr lang="en-US">
              <a:latin typeface="Calibri Light"/>
            </a:endParaRPr>
          </a:p>
        </p:txBody>
      </p:sp>
      <p:sp>
        <p:nvSpPr>
          <p:cNvPr id="104" name="Freeform 31"/>
          <p:cNvSpPr>
            <a:spLocks noChangeArrowheads="1"/>
          </p:cNvSpPr>
          <p:nvPr/>
        </p:nvSpPr>
        <p:spPr bwMode="auto">
          <a:xfrm>
            <a:off x="4012980" y="3037735"/>
            <a:ext cx="153098" cy="197207"/>
          </a:xfrm>
          <a:custGeom>
            <a:avLst/>
            <a:gdLst>
              <a:gd name="T0" fmla="*/ 127 w 234"/>
              <a:gd name="T1" fmla="*/ 0 h 298"/>
              <a:gd name="T2" fmla="*/ 127 w 234"/>
              <a:gd name="T3" fmla="*/ 0 h 298"/>
              <a:gd name="T4" fmla="*/ 11 w 234"/>
              <a:gd name="T5" fmla="*/ 87 h 298"/>
              <a:gd name="T6" fmla="*/ 11 w 234"/>
              <a:gd name="T7" fmla="*/ 87 h 298"/>
              <a:gd name="T8" fmla="*/ 11 w 234"/>
              <a:gd name="T9" fmla="*/ 87 h 298"/>
              <a:gd name="T10" fmla="*/ 11 w 234"/>
              <a:gd name="T11" fmla="*/ 87 h 298"/>
              <a:gd name="T12" fmla="*/ 11 w 234"/>
              <a:gd name="T13" fmla="*/ 90 h 298"/>
              <a:gd name="T14" fmla="*/ 11 w 234"/>
              <a:gd name="T15" fmla="*/ 90 h 298"/>
              <a:gd name="T16" fmla="*/ 0 w 234"/>
              <a:gd name="T17" fmla="*/ 147 h 298"/>
              <a:gd name="T18" fmla="*/ 89 w 234"/>
              <a:gd name="T19" fmla="*/ 286 h 298"/>
              <a:gd name="T20" fmla="*/ 89 w 234"/>
              <a:gd name="T21" fmla="*/ 286 h 298"/>
              <a:gd name="T22" fmla="*/ 98 w 234"/>
              <a:gd name="T23" fmla="*/ 289 h 298"/>
              <a:gd name="T24" fmla="*/ 100 w 234"/>
              <a:gd name="T25" fmla="*/ 289 h 298"/>
              <a:gd name="T26" fmla="*/ 100 w 234"/>
              <a:gd name="T27" fmla="*/ 289 h 298"/>
              <a:gd name="T28" fmla="*/ 150 w 234"/>
              <a:gd name="T29" fmla="*/ 297 h 298"/>
              <a:gd name="T30" fmla="*/ 233 w 234"/>
              <a:gd name="T31" fmla="*/ 271 h 298"/>
              <a:gd name="T32" fmla="*/ 211 w 234"/>
              <a:gd name="T33" fmla="*/ 274 h 298"/>
              <a:gd name="T34" fmla="*/ 153 w 234"/>
              <a:gd name="T35" fmla="*/ 262 h 298"/>
              <a:gd name="T36" fmla="*/ 72 w 234"/>
              <a:gd name="T37" fmla="*/ 64 h 298"/>
              <a:gd name="T38" fmla="*/ 127 w 234"/>
              <a:gd name="T39" fmla="*/ 0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4" h="298">
                <a:moveTo>
                  <a:pt x="127" y="0"/>
                </a:moveTo>
                <a:lnTo>
                  <a:pt x="127" y="0"/>
                </a:lnTo>
                <a:cubicBezTo>
                  <a:pt x="77" y="6"/>
                  <a:pt x="34" y="38"/>
                  <a:pt x="11" y="87"/>
                </a:cubicBezTo>
                <a:lnTo>
                  <a:pt x="11" y="87"/>
                </a:lnTo>
                <a:lnTo>
                  <a:pt x="11" y="87"/>
                </a:lnTo>
                <a:lnTo>
                  <a:pt x="11" y="87"/>
                </a:lnTo>
                <a:cubicBezTo>
                  <a:pt x="11" y="87"/>
                  <a:pt x="11" y="87"/>
                  <a:pt x="11" y="90"/>
                </a:cubicBezTo>
                <a:lnTo>
                  <a:pt x="11" y="90"/>
                </a:lnTo>
                <a:cubicBezTo>
                  <a:pt x="3" y="107"/>
                  <a:pt x="0" y="127"/>
                  <a:pt x="0" y="147"/>
                </a:cubicBezTo>
                <a:cubicBezTo>
                  <a:pt x="0" y="205"/>
                  <a:pt x="34" y="262"/>
                  <a:pt x="89" y="286"/>
                </a:cubicBezTo>
                <a:lnTo>
                  <a:pt x="89" y="286"/>
                </a:lnTo>
                <a:cubicBezTo>
                  <a:pt x="92" y="286"/>
                  <a:pt x="95" y="289"/>
                  <a:pt x="98" y="289"/>
                </a:cubicBezTo>
                <a:cubicBezTo>
                  <a:pt x="100" y="289"/>
                  <a:pt x="100" y="289"/>
                  <a:pt x="100" y="289"/>
                </a:cubicBezTo>
                <a:lnTo>
                  <a:pt x="100" y="289"/>
                </a:lnTo>
                <a:cubicBezTo>
                  <a:pt x="115" y="295"/>
                  <a:pt x="132" y="297"/>
                  <a:pt x="150" y="297"/>
                </a:cubicBezTo>
                <a:cubicBezTo>
                  <a:pt x="178" y="297"/>
                  <a:pt x="211" y="289"/>
                  <a:pt x="233" y="271"/>
                </a:cubicBezTo>
                <a:cubicBezTo>
                  <a:pt x="228" y="271"/>
                  <a:pt x="219" y="274"/>
                  <a:pt x="211" y="274"/>
                </a:cubicBezTo>
                <a:cubicBezTo>
                  <a:pt x="190" y="274"/>
                  <a:pt x="170" y="268"/>
                  <a:pt x="153" y="262"/>
                </a:cubicBezTo>
                <a:cubicBezTo>
                  <a:pt x="75" y="228"/>
                  <a:pt x="40" y="141"/>
                  <a:pt x="72" y="64"/>
                </a:cubicBezTo>
                <a:cubicBezTo>
                  <a:pt x="83" y="38"/>
                  <a:pt x="104" y="15"/>
                  <a:pt x="127" y="0"/>
                </a:cubicBezTo>
              </a:path>
            </a:pathLst>
          </a:custGeom>
          <a:solidFill>
            <a:srgbClr val="34363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45720" tIns="22860" rIns="45720" bIns="22860" anchor="ctr"/>
          <a:lstStyle/>
          <a:p>
            <a:pPr>
              <a:defRPr/>
            </a:pPr>
            <a:endParaRPr lang="en-US">
              <a:latin typeface="Calibri Light"/>
            </a:endParaRPr>
          </a:p>
        </p:txBody>
      </p:sp>
      <p:sp>
        <p:nvSpPr>
          <p:cNvPr id="105" name="Freeform 32"/>
          <p:cNvSpPr>
            <a:spLocks noChangeArrowheads="1"/>
          </p:cNvSpPr>
          <p:nvPr/>
        </p:nvSpPr>
        <p:spPr bwMode="auto">
          <a:xfrm>
            <a:off x="3238657" y="2755170"/>
            <a:ext cx="44163" cy="426792"/>
          </a:xfrm>
          <a:custGeom>
            <a:avLst/>
            <a:gdLst>
              <a:gd name="T0" fmla="*/ 31 w 72"/>
              <a:gd name="T1" fmla="*/ 643 h 644"/>
              <a:gd name="T2" fmla="*/ 31 w 72"/>
              <a:gd name="T3" fmla="*/ 643 h 644"/>
              <a:gd name="T4" fmla="*/ 28 w 72"/>
              <a:gd name="T5" fmla="*/ 643 h 644"/>
              <a:gd name="T6" fmla="*/ 14 w 72"/>
              <a:gd name="T7" fmla="*/ 623 h 644"/>
              <a:gd name="T8" fmla="*/ 2 w 72"/>
              <a:gd name="T9" fmla="*/ 17 h 644"/>
              <a:gd name="T10" fmla="*/ 14 w 72"/>
              <a:gd name="T11" fmla="*/ 0 h 644"/>
              <a:gd name="T12" fmla="*/ 31 w 72"/>
              <a:gd name="T13" fmla="*/ 14 h 644"/>
              <a:gd name="T14" fmla="*/ 45 w 72"/>
              <a:gd name="T15" fmla="*/ 629 h 644"/>
              <a:gd name="T16" fmla="*/ 31 w 72"/>
              <a:gd name="T17" fmla="*/ 643 h 6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2" h="644">
                <a:moveTo>
                  <a:pt x="31" y="643"/>
                </a:moveTo>
                <a:lnTo>
                  <a:pt x="31" y="643"/>
                </a:lnTo>
                <a:cubicBezTo>
                  <a:pt x="28" y="643"/>
                  <a:pt x="28" y="643"/>
                  <a:pt x="28" y="643"/>
                </a:cubicBezTo>
                <a:cubicBezTo>
                  <a:pt x="20" y="640"/>
                  <a:pt x="14" y="632"/>
                  <a:pt x="14" y="623"/>
                </a:cubicBezTo>
                <a:cubicBezTo>
                  <a:pt x="40" y="424"/>
                  <a:pt x="2" y="23"/>
                  <a:pt x="2" y="17"/>
                </a:cubicBezTo>
                <a:cubicBezTo>
                  <a:pt x="0" y="9"/>
                  <a:pt x="5" y="3"/>
                  <a:pt x="14" y="0"/>
                </a:cubicBezTo>
                <a:cubicBezTo>
                  <a:pt x="23" y="0"/>
                  <a:pt x="31" y="6"/>
                  <a:pt x="31" y="14"/>
                </a:cubicBezTo>
                <a:cubicBezTo>
                  <a:pt x="34" y="32"/>
                  <a:pt x="71" y="424"/>
                  <a:pt x="45" y="629"/>
                </a:cubicBezTo>
                <a:cubicBezTo>
                  <a:pt x="45" y="637"/>
                  <a:pt x="37" y="643"/>
                  <a:pt x="31" y="643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wrap="none" lIns="45720" tIns="22860" rIns="45720" bIns="22860" anchor="ctr"/>
          <a:lstStyle/>
          <a:p>
            <a:pPr>
              <a:defRPr/>
            </a:pPr>
            <a:endParaRPr lang="en-US">
              <a:latin typeface="Calibri Light"/>
            </a:endParaRPr>
          </a:p>
        </p:txBody>
      </p:sp>
      <p:sp>
        <p:nvSpPr>
          <p:cNvPr id="106" name="Freeform 33"/>
          <p:cNvSpPr>
            <a:spLocks noChangeArrowheads="1"/>
          </p:cNvSpPr>
          <p:nvPr/>
        </p:nvSpPr>
        <p:spPr bwMode="auto">
          <a:xfrm>
            <a:off x="3435918" y="2749283"/>
            <a:ext cx="211982" cy="406188"/>
          </a:xfrm>
          <a:custGeom>
            <a:avLst/>
            <a:gdLst>
              <a:gd name="T0" fmla="*/ 311 w 324"/>
              <a:gd name="T1" fmla="*/ 608 h 612"/>
              <a:gd name="T2" fmla="*/ 311 w 324"/>
              <a:gd name="T3" fmla="*/ 608 h 612"/>
              <a:gd name="T4" fmla="*/ 311 w 324"/>
              <a:gd name="T5" fmla="*/ 608 h 612"/>
              <a:gd name="T6" fmla="*/ 288 w 324"/>
              <a:gd name="T7" fmla="*/ 597 h 612"/>
              <a:gd name="T8" fmla="*/ 6 w 324"/>
              <a:gd name="T9" fmla="*/ 28 h 612"/>
              <a:gd name="T10" fmla="*/ 8 w 324"/>
              <a:gd name="T11" fmla="*/ 5 h 612"/>
              <a:gd name="T12" fmla="*/ 31 w 324"/>
              <a:gd name="T13" fmla="*/ 11 h 612"/>
              <a:gd name="T14" fmla="*/ 319 w 324"/>
              <a:gd name="T15" fmla="*/ 588 h 612"/>
              <a:gd name="T16" fmla="*/ 311 w 324"/>
              <a:gd name="T17" fmla="*/ 608 h 6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24" h="612">
                <a:moveTo>
                  <a:pt x="311" y="608"/>
                </a:moveTo>
                <a:lnTo>
                  <a:pt x="311" y="608"/>
                </a:lnTo>
                <a:lnTo>
                  <a:pt x="311" y="608"/>
                </a:lnTo>
                <a:cubicBezTo>
                  <a:pt x="302" y="611"/>
                  <a:pt x="291" y="605"/>
                  <a:pt x="288" y="597"/>
                </a:cubicBezTo>
                <a:cubicBezTo>
                  <a:pt x="222" y="395"/>
                  <a:pt x="6" y="31"/>
                  <a:pt x="6" y="28"/>
                </a:cubicBezTo>
                <a:cubicBezTo>
                  <a:pt x="0" y="20"/>
                  <a:pt x="3" y="11"/>
                  <a:pt x="8" y="5"/>
                </a:cubicBezTo>
                <a:cubicBezTo>
                  <a:pt x="17" y="0"/>
                  <a:pt x="26" y="3"/>
                  <a:pt x="31" y="11"/>
                </a:cubicBezTo>
                <a:cubicBezTo>
                  <a:pt x="40" y="25"/>
                  <a:pt x="251" y="383"/>
                  <a:pt x="319" y="588"/>
                </a:cubicBezTo>
                <a:cubicBezTo>
                  <a:pt x="323" y="593"/>
                  <a:pt x="319" y="602"/>
                  <a:pt x="311" y="608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wrap="none" lIns="45720" tIns="22860" rIns="45720" bIns="22860" anchor="ctr"/>
          <a:lstStyle/>
          <a:p>
            <a:pPr>
              <a:defRPr/>
            </a:pPr>
            <a:endParaRPr lang="en-US">
              <a:latin typeface="Calibri Light"/>
            </a:endParaRPr>
          </a:p>
        </p:txBody>
      </p:sp>
      <p:sp>
        <p:nvSpPr>
          <p:cNvPr id="107" name="Freeform 34"/>
          <p:cNvSpPr>
            <a:spLocks noChangeArrowheads="1"/>
          </p:cNvSpPr>
          <p:nvPr/>
        </p:nvSpPr>
        <p:spPr bwMode="auto">
          <a:xfrm>
            <a:off x="3480080" y="2540302"/>
            <a:ext cx="606504" cy="562188"/>
          </a:xfrm>
          <a:custGeom>
            <a:avLst/>
            <a:gdLst>
              <a:gd name="T0" fmla="*/ 909 w 912"/>
              <a:gd name="T1" fmla="*/ 834 h 846"/>
              <a:gd name="T2" fmla="*/ 909 w 912"/>
              <a:gd name="T3" fmla="*/ 834 h 846"/>
              <a:gd name="T4" fmla="*/ 874 w 912"/>
              <a:gd name="T5" fmla="*/ 842 h 846"/>
              <a:gd name="T6" fmla="*/ 626 w 912"/>
              <a:gd name="T7" fmla="*/ 675 h 846"/>
              <a:gd name="T8" fmla="*/ 415 w 912"/>
              <a:gd name="T9" fmla="*/ 485 h 846"/>
              <a:gd name="T10" fmla="*/ 26 w 912"/>
              <a:gd name="T11" fmla="*/ 43 h 846"/>
              <a:gd name="T12" fmla="*/ 64 w 912"/>
              <a:gd name="T13" fmla="*/ 6 h 846"/>
              <a:gd name="T14" fmla="*/ 138 w 912"/>
              <a:gd name="T15" fmla="*/ 40 h 846"/>
              <a:gd name="T16" fmla="*/ 142 w 912"/>
              <a:gd name="T17" fmla="*/ 61 h 846"/>
              <a:gd name="T18" fmla="*/ 121 w 912"/>
              <a:gd name="T19" fmla="*/ 58 h 846"/>
              <a:gd name="T20" fmla="*/ 75 w 912"/>
              <a:gd name="T21" fmla="*/ 35 h 846"/>
              <a:gd name="T22" fmla="*/ 55 w 912"/>
              <a:gd name="T23" fmla="*/ 61 h 846"/>
              <a:gd name="T24" fmla="*/ 55 w 912"/>
              <a:gd name="T25" fmla="*/ 61 h 846"/>
              <a:gd name="T26" fmla="*/ 432 w 912"/>
              <a:gd name="T27" fmla="*/ 464 h 846"/>
              <a:gd name="T28" fmla="*/ 643 w 912"/>
              <a:gd name="T29" fmla="*/ 658 h 846"/>
              <a:gd name="T30" fmla="*/ 868 w 912"/>
              <a:gd name="T31" fmla="*/ 813 h 846"/>
              <a:gd name="T32" fmla="*/ 882 w 912"/>
              <a:gd name="T33" fmla="*/ 811 h 846"/>
              <a:gd name="T34" fmla="*/ 903 w 912"/>
              <a:gd name="T35" fmla="*/ 811 h 846"/>
              <a:gd name="T36" fmla="*/ 909 w 912"/>
              <a:gd name="T37" fmla="*/ 831 h 846"/>
              <a:gd name="T38" fmla="*/ 909 w 912"/>
              <a:gd name="T39" fmla="*/ 834 h 8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912" h="846">
                <a:moveTo>
                  <a:pt x="909" y="834"/>
                </a:moveTo>
                <a:lnTo>
                  <a:pt x="909" y="834"/>
                </a:lnTo>
                <a:cubicBezTo>
                  <a:pt x="906" y="837"/>
                  <a:pt x="897" y="845"/>
                  <a:pt x="874" y="842"/>
                </a:cubicBezTo>
                <a:cubicBezTo>
                  <a:pt x="825" y="839"/>
                  <a:pt x="738" y="782"/>
                  <a:pt x="626" y="675"/>
                </a:cubicBezTo>
                <a:cubicBezTo>
                  <a:pt x="565" y="617"/>
                  <a:pt x="493" y="554"/>
                  <a:pt x="415" y="485"/>
                </a:cubicBezTo>
                <a:cubicBezTo>
                  <a:pt x="159" y="257"/>
                  <a:pt x="0" y="113"/>
                  <a:pt x="26" y="43"/>
                </a:cubicBezTo>
                <a:cubicBezTo>
                  <a:pt x="31" y="20"/>
                  <a:pt x="43" y="6"/>
                  <a:pt x="64" y="6"/>
                </a:cubicBezTo>
                <a:cubicBezTo>
                  <a:pt x="95" y="0"/>
                  <a:pt x="132" y="35"/>
                  <a:pt x="138" y="40"/>
                </a:cubicBezTo>
                <a:cubicBezTo>
                  <a:pt x="144" y="46"/>
                  <a:pt x="147" y="55"/>
                  <a:pt x="142" y="61"/>
                </a:cubicBezTo>
                <a:cubicBezTo>
                  <a:pt x="138" y="67"/>
                  <a:pt x="127" y="67"/>
                  <a:pt x="121" y="58"/>
                </a:cubicBezTo>
                <a:cubicBezTo>
                  <a:pt x="112" y="52"/>
                  <a:pt x="89" y="35"/>
                  <a:pt x="75" y="35"/>
                </a:cubicBezTo>
                <a:cubicBezTo>
                  <a:pt x="64" y="35"/>
                  <a:pt x="58" y="43"/>
                  <a:pt x="55" y="61"/>
                </a:cubicBezTo>
                <a:lnTo>
                  <a:pt x="55" y="61"/>
                </a:lnTo>
                <a:cubicBezTo>
                  <a:pt x="34" y="113"/>
                  <a:pt x="253" y="309"/>
                  <a:pt x="432" y="464"/>
                </a:cubicBezTo>
                <a:cubicBezTo>
                  <a:pt x="510" y="534"/>
                  <a:pt x="583" y="597"/>
                  <a:pt x="643" y="658"/>
                </a:cubicBezTo>
                <a:cubicBezTo>
                  <a:pt x="781" y="787"/>
                  <a:pt x="842" y="811"/>
                  <a:pt x="868" y="813"/>
                </a:cubicBezTo>
                <a:cubicBezTo>
                  <a:pt x="876" y="813"/>
                  <a:pt x="882" y="811"/>
                  <a:pt x="882" y="811"/>
                </a:cubicBezTo>
                <a:cubicBezTo>
                  <a:pt x="885" y="805"/>
                  <a:pt x="894" y="805"/>
                  <a:pt x="903" y="811"/>
                </a:cubicBezTo>
                <a:cubicBezTo>
                  <a:pt x="909" y="817"/>
                  <a:pt x="911" y="825"/>
                  <a:pt x="909" y="831"/>
                </a:cubicBezTo>
                <a:cubicBezTo>
                  <a:pt x="909" y="831"/>
                  <a:pt x="909" y="831"/>
                  <a:pt x="909" y="834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wrap="none" lIns="45720" tIns="22860" rIns="45720" bIns="22860" anchor="ctr"/>
          <a:lstStyle/>
          <a:p>
            <a:pPr>
              <a:defRPr/>
            </a:pPr>
            <a:endParaRPr lang="en-US">
              <a:latin typeface="Calibri Light"/>
            </a:endParaRPr>
          </a:p>
        </p:txBody>
      </p:sp>
      <p:sp>
        <p:nvSpPr>
          <p:cNvPr id="108" name="Freeform 35"/>
          <p:cNvSpPr>
            <a:spLocks noChangeArrowheads="1"/>
          </p:cNvSpPr>
          <p:nvPr/>
        </p:nvSpPr>
        <p:spPr bwMode="auto">
          <a:xfrm>
            <a:off x="3636123" y="2631547"/>
            <a:ext cx="385689" cy="353207"/>
          </a:xfrm>
          <a:custGeom>
            <a:avLst/>
            <a:gdLst>
              <a:gd name="T0" fmla="*/ 580 w 584"/>
              <a:gd name="T1" fmla="*/ 525 h 532"/>
              <a:gd name="T2" fmla="*/ 580 w 584"/>
              <a:gd name="T3" fmla="*/ 525 h 532"/>
              <a:gd name="T4" fmla="*/ 577 w 584"/>
              <a:gd name="T5" fmla="*/ 525 h 532"/>
              <a:gd name="T6" fmla="*/ 554 w 584"/>
              <a:gd name="T7" fmla="*/ 520 h 532"/>
              <a:gd name="T8" fmla="*/ 12 w 584"/>
              <a:gd name="T9" fmla="*/ 29 h 532"/>
              <a:gd name="T10" fmla="*/ 3 w 584"/>
              <a:gd name="T11" fmla="*/ 6 h 532"/>
              <a:gd name="T12" fmla="*/ 27 w 584"/>
              <a:gd name="T13" fmla="*/ 9 h 532"/>
              <a:gd name="T14" fmla="*/ 574 w 584"/>
              <a:gd name="T15" fmla="*/ 502 h 532"/>
              <a:gd name="T16" fmla="*/ 580 w 584"/>
              <a:gd name="T17" fmla="*/ 525 h 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84" h="532">
                <a:moveTo>
                  <a:pt x="580" y="525"/>
                </a:moveTo>
                <a:lnTo>
                  <a:pt x="580" y="525"/>
                </a:lnTo>
                <a:cubicBezTo>
                  <a:pt x="577" y="525"/>
                  <a:pt x="577" y="525"/>
                  <a:pt x="577" y="525"/>
                </a:cubicBezTo>
                <a:cubicBezTo>
                  <a:pt x="572" y="531"/>
                  <a:pt x="563" y="528"/>
                  <a:pt x="554" y="520"/>
                </a:cubicBezTo>
                <a:cubicBezTo>
                  <a:pt x="390" y="338"/>
                  <a:pt x="15" y="33"/>
                  <a:pt x="12" y="29"/>
                </a:cubicBezTo>
                <a:cubicBezTo>
                  <a:pt x="3" y="23"/>
                  <a:pt x="0" y="12"/>
                  <a:pt x="3" y="6"/>
                </a:cubicBezTo>
                <a:cubicBezTo>
                  <a:pt x="9" y="0"/>
                  <a:pt x="17" y="0"/>
                  <a:pt x="27" y="9"/>
                </a:cubicBezTo>
                <a:cubicBezTo>
                  <a:pt x="41" y="21"/>
                  <a:pt x="407" y="321"/>
                  <a:pt x="574" y="502"/>
                </a:cubicBezTo>
                <a:cubicBezTo>
                  <a:pt x="580" y="511"/>
                  <a:pt x="583" y="520"/>
                  <a:pt x="580" y="525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wrap="none" lIns="45720" tIns="22860" rIns="45720" bIns="22860" anchor="ctr"/>
          <a:lstStyle/>
          <a:p>
            <a:pPr>
              <a:defRPr/>
            </a:pPr>
            <a:endParaRPr lang="en-US">
              <a:latin typeface="Calibri Light"/>
            </a:endParaRPr>
          </a:p>
        </p:txBody>
      </p:sp>
      <p:sp>
        <p:nvSpPr>
          <p:cNvPr id="132" name="Freeform 59"/>
          <p:cNvSpPr>
            <a:spLocks noChangeArrowheads="1"/>
          </p:cNvSpPr>
          <p:nvPr/>
        </p:nvSpPr>
        <p:spPr bwMode="auto">
          <a:xfrm>
            <a:off x="2782306" y="1960455"/>
            <a:ext cx="747826" cy="741734"/>
          </a:xfrm>
          <a:custGeom>
            <a:avLst/>
            <a:gdLst>
              <a:gd name="T0" fmla="*/ 404 w 1123"/>
              <a:gd name="T1" fmla="*/ 182 h 1117"/>
              <a:gd name="T2" fmla="*/ 404 w 1123"/>
              <a:gd name="T3" fmla="*/ 182 h 1117"/>
              <a:gd name="T4" fmla="*/ 479 w 1123"/>
              <a:gd name="T5" fmla="*/ 113 h 1117"/>
              <a:gd name="T6" fmla="*/ 583 w 1123"/>
              <a:gd name="T7" fmla="*/ 73 h 1117"/>
              <a:gd name="T8" fmla="*/ 701 w 1123"/>
              <a:gd name="T9" fmla="*/ 66 h 1117"/>
              <a:gd name="T10" fmla="*/ 830 w 1123"/>
              <a:gd name="T11" fmla="*/ 101 h 1117"/>
              <a:gd name="T12" fmla="*/ 903 w 1123"/>
              <a:gd name="T13" fmla="*/ 0 h 1117"/>
              <a:gd name="T14" fmla="*/ 974 w 1123"/>
              <a:gd name="T15" fmla="*/ 52 h 1117"/>
              <a:gd name="T16" fmla="*/ 906 w 1123"/>
              <a:gd name="T17" fmla="*/ 144 h 1117"/>
              <a:gd name="T18" fmla="*/ 914 w 1123"/>
              <a:gd name="T19" fmla="*/ 150 h 1117"/>
              <a:gd name="T20" fmla="*/ 923 w 1123"/>
              <a:gd name="T21" fmla="*/ 153 h 1117"/>
              <a:gd name="T22" fmla="*/ 992 w 1123"/>
              <a:gd name="T23" fmla="*/ 211 h 1117"/>
              <a:gd name="T24" fmla="*/ 1044 w 1123"/>
              <a:gd name="T25" fmla="*/ 271 h 1117"/>
              <a:gd name="T26" fmla="*/ 1087 w 1123"/>
              <a:gd name="T27" fmla="*/ 332 h 1117"/>
              <a:gd name="T28" fmla="*/ 1122 w 1123"/>
              <a:gd name="T29" fmla="*/ 398 h 1117"/>
              <a:gd name="T30" fmla="*/ 986 w 1123"/>
              <a:gd name="T31" fmla="*/ 496 h 1117"/>
              <a:gd name="T32" fmla="*/ 963 w 1123"/>
              <a:gd name="T33" fmla="*/ 441 h 1117"/>
              <a:gd name="T34" fmla="*/ 926 w 1123"/>
              <a:gd name="T35" fmla="*/ 375 h 1117"/>
              <a:gd name="T36" fmla="*/ 880 w 1123"/>
              <a:gd name="T37" fmla="*/ 309 h 1117"/>
              <a:gd name="T38" fmla="*/ 825 w 1123"/>
              <a:gd name="T39" fmla="*/ 254 h 1117"/>
              <a:gd name="T40" fmla="*/ 629 w 1123"/>
              <a:gd name="T41" fmla="*/ 522 h 1117"/>
              <a:gd name="T42" fmla="*/ 684 w 1123"/>
              <a:gd name="T43" fmla="*/ 618 h 1117"/>
              <a:gd name="T44" fmla="*/ 721 w 1123"/>
              <a:gd name="T45" fmla="*/ 721 h 1117"/>
              <a:gd name="T46" fmla="*/ 721 w 1123"/>
              <a:gd name="T47" fmla="*/ 837 h 1117"/>
              <a:gd name="T48" fmla="*/ 661 w 1123"/>
              <a:gd name="T49" fmla="*/ 964 h 1117"/>
              <a:gd name="T50" fmla="*/ 594 w 1123"/>
              <a:gd name="T51" fmla="*/ 1021 h 1117"/>
              <a:gd name="T52" fmla="*/ 499 w 1123"/>
              <a:gd name="T53" fmla="*/ 1056 h 1117"/>
              <a:gd name="T54" fmla="*/ 384 w 1123"/>
              <a:gd name="T55" fmla="*/ 1059 h 1117"/>
              <a:gd name="T56" fmla="*/ 260 w 1123"/>
              <a:gd name="T57" fmla="*/ 1021 h 1117"/>
              <a:gd name="T58" fmla="*/ 190 w 1123"/>
              <a:gd name="T59" fmla="*/ 1116 h 1117"/>
              <a:gd name="T60" fmla="*/ 118 w 1123"/>
              <a:gd name="T61" fmla="*/ 1062 h 1117"/>
              <a:gd name="T62" fmla="*/ 182 w 1123"/>
              <a:gd name="T63" fmla="*/ 975 h 1117"/>
              <a:gd name="T64" fmla="*/ 182 w 1123"/>
              <a:gd name="T65" fmla="*/ 975 h 1117"/>
              <a:gd name="T66" fmla="*/ 84 w 1123"/>
              <a:gd name="T67" fmla="*/ 894 h 1117"/>
              <a:gd name="T68" fmla="*/ 0 w 1123"/>
              <a:gd name="T69" fmla="*/ 807 h 1117"/>
              <a:gd name="T70" fmla="*/ 118 w 1123"/>
              <a:gd name="T71" fmla="*/ 698 h 1117"/>
              <a:gd name="T72" fmla="*/ 187 w 1123"/>
              <a:gd name="T73" fmla="*/ 790 h 1117"/>
              <a:gd name="T74" fmla="*/ 263 w 1123"/>
              <a:gd name="T75" fmla="*/ 868 h 1117"/>
              <a:gd name="T76" fmla="*/ 439 w 1123"/>
              <a:gd name="T77" fmla="*/ 632 h 1117"/>
              <a:gd name="T78" fmla="*/ 381 w 1123"/>
              <a:gd name="T79" fmla="*/ 534 h 1117"/>
              <a:gd name="T80" fmla="*/ 341 w 1123"/>
              <a:gd name="T81" fmla="*/ 427 h 1117"/>
              <a:gd name="T82" fmla="*/ 341 w 1123"/>
              <a:gd name="T83" fmla="*/ 312 h 1117"/>
              <a:gd name="T84" fmla="*/ 404 w 1123"/>
              <a:gd name="T85" fmla="*/ 182 h 1117"/>
              <a:gd name="T86" fmla="*/ 493 w 1123"/>
              <a:gd name="T87" fmla="*/ 880 h 1117"/>
              <a:gd name="T88" fmla="*/ 493 w 1123"/>
              <a:gd name="T89" fmla="*/ 880 h 1117"/>
              <a:gd name="T90" fmla="*/ 516 w 1123"/>
              <a:gd name="T91" fmla="*/ 799 h 1117"/>
              <a:gd name="T92" fmla="*/ 485 w 1123"/>
              <a:gd name="T93" fmla="*/ 715 h 1117"/>
              <a:gd name="T94" fmla="*/ 335 w 1123"/>
              <a:gd name="T95" fmla="*/ 917 h 1117"/>
              <a:gd name="T96" fmla="*/ 401 w 1123"/>
              <a:gd name="T97" fmla="*/ 943 h 1117"/>
              <a:gd name="T98" fmla="*/ 447 w 1123"/>
              <a:gd name="T99" fmla="*/ 929 h 1117"/>
              <a:gd name="T100" fmla="*/ 493 w 1123"/>
              <a:gd name="T101" fmla="*/ 880 h 1117"/>
              <a:gd name="T102" fmla="*/ 571 w 1123"/>
              <a:gd name="T103" fmla="*/ 268 h 1117"/>
              <a:gd name="T104" fmla="*/ 571 w 1123"/>
              <a:gd name="T105" fmla="*/ 268 h 1117"/>
              <a:gd name="T106" fmla="*/ 548 w 1123"/>
              <a:gd name="T107" fmla="*/ 349 h 1117"/>
              <a:gd name="T108" fmla="*/ 580 w 1123"/>
              <a:gd name="T109" fmla="*/ 439 h 1117"/>
              <a:gd name="T110" fmla="*/ 752 w 1123"/>
              <a:gd name="T111" fmla="*/ 205 h 1117"/>
              <a:gd name="T112" fmla="*/ 724 w 1123"/>
              <a:gd name="T113" fmla="*/ 194 h 1117"/>
              <a:gd name="T114" fmla="*/ 695 w 1123"/>
              <a:gd name="T115" fmla="*/ 185 h 1117"/>
              <a:gd name="T116" fmla="*/ 637 w 1123"/>
              <a:gd name="T117" fmla="*/ 199 h 1117"/>
              <a:gd name="T118" fmla="*/ 571 w 1123"/>
              <a:gd name="T119" fmla="*/ 268 h 1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123" h="1117">
                <a:moveTo>
                  <a:pt x="404" y="182"/>
                </a:moveTo>
                <a:lnTo>
                  <a:pt x="404" y="182"/>
                </a:lnTo>
                <a:cubicBezTo>
                  <a:pt x="424" y="153"/>
                  <a:pt x="450" y="130"/>
                  <a:pt x="479" y="113"/>
                </a:cubicBezTo>
                <a:cubicBezTo>
                  <a:pt x="510" y="93"/>
                  <a:pt x="545" y="81"/>
                  <a:pt x="583" y="73"/>
                </a:cubicBezTo>
                <a:cubicBezTo>
                  <a:pt x="620" y="63"/>
                  <a:pt x="658" y="61"/>
                  <a:pt x="701" y="66"/>
                </a:cubicBezTo>
                <a:cubicBezTo>
                  <a:pt x="744" y="69"/>
                  <a:pt x="787" y="81"/>
                  <a:pt x="830" y="101"/>
                </a:cubicBezTo>
                <a:cubicBezTo>
                  <a:pt x="903" y="0"/>
                  <a:pt x="903" y="0"/>
                  <a:pt x="903" y="0"/>
                </a:cubicBezTo>
                <a:cubicBezTo>
                  <a:pt x="974" y="52"/>
                  <a:pt x="974" y="52"/>
                  <a:pt x="974" y="52"/>
                </a:cubicBezTo>
                <a:cubicBezTo>
                  <a:pt x="906" y="144"/>
                  <a:pt x="906" y="144"/>
                  <a:pt x="906" y="144"/>
                </a:cubicBezTo>
                <a:cubicBezTo>
                  <a:pt x="911" y="147"/>
                  <a:pt x="911" y="147"/>
                  <a:pt x="914" y="150"/>
                </a:cubicBezTo>
                <a:cubicBezTo>
                  <a:pt x="917" y="150"/>
                  <a:pt x="920" y="150"/>
                  <a:pt x="923" y="153"/>
                </a:cubicBezTo>
                <a:cubicBezTo>
                  <a:pt x="949" y="173"/>
                  <a:pt x="972" y="194"/>
                  <a:pt x="992" y="211"/>
                </a:cubicBezTo>
                <a:cubicBezTo>
                  <a:pt x="1012" y="231"/>
                  <a:pt x="1030" y="251"/>
                  <a:pt x="1044" y="271"/>
                </a:cubicBezTo>
                <a:cubicBezTo>
                  <a:pt x="1061" y="292"/>
                  <a:pt x="1075" y="312"/>
                  <a:pt x="1087" y="332"/>
                </a:cubicBezTo>
                <a:cubicBezTo>
                  <a:pt x="1099" y="355"/>
                  <a:pt x="1110" y="375"/>
                  <a:pt x="1122" y="398"/>
                </a:cubicBezTo>
                <a:cubicBezTo>
                  <a:pt x="986" y="496"/>
                  <a:pt x="986" y="496"/>
                  <a:pt x="986" y="496"/>
                </a:cubicBezTo>
                <a:cubicBezTo>
                  <a:pt x="981" y="482"/>
                  <a:pt x="972" y="462"/>
                  <a:pt x="963" y="441"/>
                </a:cubicBezTo>
                <a:cubicBezTo>
                  <a:pt x="951" y="419"/>
                  <a:pt x="940" y="396"/>
                  <a:pt x="926" y="375"/>
                </a:cubicBezTo>
                <a:cubicBezTo>
                  <a:pt x="911" y="352"/>
                  <a:pt x="897" y="329"/>
                  <a:pt x="880" y="309"/>
                </a:cubicBezTo>
                <a:cubicBezTo>
                  <a:pt x="863" y="288"/>
                  <a:pt x="845" y="268"/>
                  <a:pt x="825" y="254"/>
                </a:cubicBezTo>
                <a:cubicBezTo>
                  <a:pt x="629" y="522"/>
                  <a:pt x="629" y="522"/>
                  <a:pt x="629" y="522"/>
                </a:cubicBezTo>
                <a:cubicBezTo>
                  <a:pt x="649" y="551"/>
                  <a:pt x="666" y="585"/>
                  <a:pt x="684" y="618"/>
                </a:cubicBezTo>
                <a:cubicBezTo>
                  <a:pt x="701" y="652"/>
                  <a:pt x="715" y="686"/>
                  <a:pt x="721" y="721"/>
                </a:cubicBezTo>
                <a:cubicBezTo>
                  <a:pt x="729" y="759"/>
                  <a:pt x="729" y="796"/>
                  <a:pt x="721" y="837"/>
                </a:cubicBezTo>
                <a:cubicBezTo>
                  <a:pt x="712" y="877"/>
                  <a:pt x="692" y="920"/>
                  <a:pt x="661" y="964"/>
                </a:cubicBezTo>
                <a:cubicBezTo>
                  <a:pt x="643" y="986"/>
                  <a:pt x="623" y="1004"/>
                  <a:pt x="594" y="1021"/>
                </a:cubicBezTo>
                <a:cubicBezTo>
                  <a:pt x="565" y="1035"/>
                  <a:pt x="533" y="1047"/>
                  <a:pt x="499" y="1056"/>
                </a:cubicBezTo>
                <a:cubicBezTo>
                  <a:pt x="462" y="1062"/>
                  <a:pt x="424" y="1064"/>
                  <a:pt x="384" y="1059"/>
                </a:cubicBezTo>
                <a:cubicBezTo>
                  <a:pt x="343" y="1053"/>
                  <a:pt x="300" y="1042"/>
                  <a:pt x="260" y="1021"/>
                </a:cubicBezTo>
                <a:cubicBezTo>
                  <a:pt x="190" y="1116"/>
                  <a:pt x="190" y="1116"/>
                  <a:pt x="190" y="1116"/>
                </a:cubicBezTo>
                <a:cubicBezTo>
                  <a:pt x="118" y="1062"/>
                  <a:pt x="118" y="1062"/>
                  <a:pt x="118" y="1062"/>
                </a:cubicBezTo>
                <a:cubicBezTo>
                  <a:pt x="182" y="975"/>
                  <a:pt x="182" y="975"/>
                  <a:pt x="182" y="975"/>
                </a:cubicBezTo>
                <a:lnTo>
                  <a:pt x="182" y="975"/>
                </a:lnTo>
                <a:cubicBezTo>
                  <a:pt x="144" y="946"/>
                  <a:pt x="113" y="920"/>
                  <a:pt x="84" y="894"/>
                </a:cubicBezTo>
                <a:cubicBezTo>
                  <a:pt x="55" y="865"/>
                  <a:pt x="26" y="837"/>
                  <a:pt x="0" y="807"/>
                </a:cubicBezTo>
                <a:cubicBezTo>
                  <a:pt x="118" y="698"/>
                  <a:pt x="118" y="698"/>
                  <a:pt x="118" y="698"/>
                </a:cubicBezTo>
                <a:cubicBezTo>
                  <a:pt x="139" y="730"/>
                  <a:pt x="162" y="759"/>
                  <a:pt x="187" y="790"/>
                </a:cubicBezTo>
                <a:cubicBezTo>
                  <a:pt x="210" y="819"/>
                  <a:pt x="237" y="845"/>
                  <a:pt x="263" y="868"/>
                </a:cubicBezTo>
                <a:cubicBezTo>
                  <a:pt x="439" y="632"/>
                  <a:pt x="439" y="632"/>
                  <a:pt x="439" y="632"/>
                </a:cubicBezTo>
                <a:cubicBezTo>
                  <a:pt x="418" y="600"/>
                  <a:pt x="401" y="568"/>
                  <a:pt x="381" y="534"/>
                </a:cubicBezTo>
                <a:cubicBezTo>
                  <a:pt x="363" y="502"/>
                  <a:pt x="349" y="464"/>
                  <a:pt x="341" y="427"/>
                </a:cubicBezTo>
                <a:cubicBezTo>
                  <a:pt x="335" y="389"/>
                  <a:pt x="335" y="352"/>
                  <a:pt x="341" y="312"/>
                </a:cubicBezTo>
                <a:cubicBezTo>
                  <a:pt x="349" y="268"/>
                  <a:pt x="369" y="225"/>
                  <a:pt x="404" y="182"/>
                </a:cubicBezTo>
                <a:close/>
                <a:moveTo>
                  <a:pt x="493" y="880"/>
                </a:moveTo>
                <a:lnTo>
                  <a:pt x="493" y="880"/>
                </a:lnTo>
                <a:cubicBezTo>
                  <a:pt x="513" y="854"/>
                  <a:pt x="519" y="828"/>
                  <a:pt x="516" y="799"/>
                </a:cubicBezTo>
                <a:cubicBezTo>
                  <a:pt x="513" y="773"/>
                  <a:pt x="502" y="744"/>
                  <a:pt x="485" y="715"/>
                </a:cubicBezTo>
                <a:cubicBezTo>
                  <a:pt x="335" y="917"/>
                  <a:pt x="335" y="917"/>
                  <a:pt x="335" y="917"/>
                </a:cubicBezTo>
                <a:cubicBezTo>
                  <a:pt x="358" y="932"/>
                  <a:pt x="381" y="941"/>
                  <a:pt x="401" y="943"/>
                </a:cubicBezTo>
                <a:cubicBezTo>
                  <a:pt x="415" y="943"/>
                  <a:pt x="429" y="941"/>
                  <a:pt x="447" y="929"/>
                </a:cubicBezTo>
                <a:cubicBezTo>
                  <a:pt x="462" y="917"/>
                  <a:pt x="479" y="903"/>
                  <a:pt x="493" y="880"/>
                </a:cubicBezTo>
                <a:close/>
                <a:moveTo>
                  <a:pt x="571" y="268"/>
                </a:moveTo>
                <a:lnTo>
                  <a:pt x="571" y="268"/>
                </a:lnTo>
                <a:cubicBezTo>
                  <a:pt x="551" y="295"/>
                  <a:pt x="542" y="320"/>
                  <a:pt x="548" y="349"/>
                </a:cubicBezTo>
                <a:cubicBezTo>
                  <a:pt x="551" y="378"/>
                  <a:pt x="563" y="407"/>
                  <a:pt x="580" y="439"/>
                </a:cubicBezTo>
                <a:cubicBezTo>
                  <a:pt x="752" y="205"/>
                  <a:pt x="752" y="205"/>
                  <a:pt x="752" y="205"/>
                </a:cubicBezTo>
                <a:cubicBezTo>
                  <a:pt x="741" y="199"/>
                  <a:pt x="732" y="197"/>
                  <a:pt x="724" y="194"/>
                </a:cubicBezTo>
                <a:cubicBezTo>
                  <a:pt x="715" y="191"/>
                  <a:pt x="704" y="188"/>
                  <a:pt x="695" y="185"/>
                </a:cubicBezTo>
                <a:cubicBezTo>
                  <a:pt x="678" y="182"/>
                  <a:pt x="661" y="185"/>
                  <a:pt x="637" y="199"/>
                </a:cubicBezTo>
                <a:cubicBezTo>
                  <a:pt x="617" y="214"/>
                  <a:pt x="594" y="237"/>
                  <a:pt x="571" y="268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 wrap="none" lIns="45720" tIns="22860" rIns="45720" bIns="22860" anchor="ctr"/>
          <a:lstStyle/>
          <a:p>
            <a:pPr>
              <a:defRPr/>
            </a:pPr>
            <a:endParaRPr lang="en-US">
              <a:latin typeface="Calibri Light"/>
            </a:endParaRPr>
          </a:p>
        </p:txBody>
      </p:sp>
      <p:sp>
        <p:nvSpPr>
          <p:cNvPr id="133" name="Freeform 60"/>
          <p:cNvSpPr>
            <a:spLocks noChangeArrowheads="1"/>
          </p:cNvSpPr>
          <p:nvPr/>
        </p:nvSpPr>
        <p:spPr bwMode="auto">
          <a:xfrm>
            <a:off x="3117944" y="2693359"/>
            <a:ext cx="117768" cy="606338"/>
          </a:xfrm>
          <a:custGeom>
            <a:avLst/>
            <a:gdLst>
              <a:gd name="T0" fmla="*/ 118 w 180"/>
              <a:gd name="T1" fmla="*/ 914 h 915"/>
              <a:gd name="T2" fmla="*/ 118 w 180"/>
              <a:gd name="T3" fmla="*/ 914 h 915"/>
              <a:gd name="T4" fmla="*/ 81 w 180"/>
              <a:gd name="T5" fmla="*/ 900 h 915"/>
              <a:gd name="T6" fmla="*/ 20 w 180"/>
              <a:gd name="T7" fmla="*/ 672 h 915"/>
              <a:gd name="T8" fmla="*/ 14 w 180"/>
              <a:gd name="T9" fmla="*/ 455 h 915"/>
              <a:gd name="T10" fmla="*/ 81 w 180"/>
              <a:gd name="T11" fmla="*/ 9 h 915"/>
              <a:gd name="T12" fmla="*/ 147 w 180"/>
              <a:gd name="T13" fmla="*/ 11 h 915"/>
              <a:gd name="T14" fmla="*/ 179 w 180"/>
              <a:gd name="T15" fmla="*/ 72 h 915"/>
              <a:gd name="T16" fmla="*/ 164 w 180"/>
              <a:gd name="T17" fmla="*/ 87 h 915"/>
              <a:gd name="T18" fmla="*/ 147 w 180"/>
              <a:gd name="T19" fmla="*/ 72 h 915"/>
              <a:gd name="T20" fmla="*/ 129 w 180"/>
              <a:gd name="T21" fmla="*/ 34 h 915"/>
              <a:gd name="T22" fmla="*/ 92 w 180"/>
              <a:gd name="T23" fmla="*/ 34 h 915"/>
              <a:gd name="T24" fmla="*/ 89 w 180"/>
              <a:gd name="T25" fmla="*/ 34 h 915"/>
              <a:gd name="T26" fmla="*/ 46 w 180"/>
              <a:gd name="T27" fmla="*/ 455 h 915"/>
              <a:gd name="T28" fmla="*/ 52 w 180"/>
              <a:gd name="T29" fmla="*/ 672 h 915"/>
              <a:gd name="T30" fmla="*/ 101 w 180"/>
              <a:gd name="T31" fmla="*/ 882 h 915"/>
              <a:gd name="T32" fmla="*/ 115 w 180"/>
              <a:gd name="T33" fmla="*/ 888 h 915"/>
              <a:gd name="T34" fmla="*/ 132 w 180"/>
              <a:gd name="T35" fmla="*/ 900 h 915"/>
              <a:gd name="T36" fmla="*/ 118 w 180"/>
              <a:gd name="T37" fmla="*/ 914 h 9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80" h="915">
                <a:moveTo>
                  <a:pt x="118" y="914"/>
                </a:moveTo>
                <a:lnTo>
                  <a:pt x="118" y="914"/>
                </a:lnTo>
                <a:cubicBezTo>
                  <a:pt x="112" y="914"/>
                  <a:pt x="95" y="914"/>
                  <a:pt x="81" y="900"/>
                </a:cubicBezTo>
                <a:cubicBezTo>
                  <a:pt x="40" y="868"/>
                  <a:pt x="20" y="790"/>
                  <a:pt x="20" y="672"/>
                </a:cubicBezTo>
                <a:cubicBezTo>
                  <a:pt x="20" y="609"/>
                  <a:pt x="17" y="533"/>
                  <a:pt x="14" y="455"/>
                </a:cubicBezTo>
                <a:cubicBezTo>
                  <a:pt x="0" y="190"/>
                  <a:pt x="0" y="29"/>
                  <a:pt x="81" y="9"/>
                </a:cubicBezTo>
                <a:cubicBezTo>
                  <a:pt x="106" y="0"/>
                  <a:pt x="129" y="3"/>
                  <a:pt x="147" y="11"/>
                </a:cubicBezTo>
                <a:cubicBezTo>
                  <a:pt x="179" y="29"/>
                  <a:pt x="179" y="69"/>
                  <a:pt x="179" y="72"/>
                </a:cubicBezTo>
                <a:cubicBezTo>
                  <a:pt x="179" y="81"/>
                  <a:pt x="173" y="87"/>
                  <a:pt x="164" y="87"/>
                </a:cubicBezTo>
                <a:cubicBezTo>
                  <a:pt x="156" y="87"/>
                  <a:pt x="147" y="81"/>
                  <a:pt x="147" y="72"/>
                </a:cubicBezTo>
                <a:cubicBezTo>
                  <a:pt x="147" y="66"/>
                  <a:pt x="144" y="43"/>
                  <a:pt x="129" y="34"/>
                </a:cubicBezTo>
                <a:cubicBezTo>
                  <a:pt x="121" y="29"/>
                  <a:pt x="106" y="29"/>
                  <a:pt x="92" y="34"/>
                </a:cubicBezTo>
                <a:cubicBezTo>
                  <a:pt x="89" y="34"/>
                  <a:pt x="89" y="34"/>
                  <a:pt x="89" y="34"/>
                </a:cubicBezTo>
                <a:cubicBezTo>
                  <a:pt x="26" y="49"/>
                  <a:pt x="38" y="274"/>
                  <a:pt x="46" y="455"/>
                </a:cubicBezTo>
                <a:cubicBezTo>
                  <a:pt x="49" y="533"/>
                  <a:pt x="52" y="609"/>
                  <a:pt x="52" y="672"/>
                </a:cubicBezTo>
                <a:cubicBezTo>
                  <a:pt x="49" y="819"/>
                  <a:pt x="81" y="865"/>
                  <a:pt x="101" y="882"/>
                </a:cubicBezTo>
                <a:cubicBezTo>
                  <a:pt x="109" y="888"/>
                  <a:pt x="115" y="888"/>
                  <a:pt x="115" y="888"/>
                </a:cubicBezTo>
                <a:cubicBezTo>
                  <a:pt x="124" y="888"/>
                  <a:pt x="132" y="894"/>
                  <a:pt x="132" y="900"/>
                </a:cubicBezTo>
                <a:cubicBezTo>
                  <a:pt x="132" y="909"/>
                  <a:pt x="127" y="914"/>
                  <a:pt x="118" y="914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wrap="none" lIns="45720" tIns="22860" rIns="45720" bIns="22860" anchor="ctr"/>
          <a:lstStyle/>
          <a:p>
            <a:pPr>
              <a:defRPr/>
            </a:pPr>
            <a:endParaRPr lang="en-US">
              <a:latin typeface="Calibri Light"/>
            </a:endParaRPr>
          </a:p>
        </p:txBody>
      </p:sp>
      <p:sp>
        <p:nvSpPr>
          <p:cNvPr id="134" name="Freeform 61"/>
          <p:cNvSpPr>
            <a:spLocks noChangeArrowheads="1"/>
          </p:cNvSpPr>
          <p:nvPr/>
        </p:nvSpPr>
        <p:spPr bwMode="auto">
          <a:xfrm>
            <a:off x="3282819" y="2640378"/>
            <a:ext cx="370969" cy="647546"/>
          </a:xfrm>
          <a:custGeom>
            <a:avLst/>
            <a:gdLst>
              <a:gd name="T0" fmla="*/ 547 w 560"/>
              <a:gd name="T1" fmla="*/ 966 h 976"/>
              <a:gd name="T2" fmla="*/ 547 w 560"/>
              <a:gd name="T3" fmla="*/ 966 h 976"/>
              <a:gd name="T4" fmla="*/ 507 w 560"/>
              <a:gd name="T5" fmla="*/ 966 h 976"/>
              <a:gd name="T6" fmla="*/ 340 w 560"/>
              <a:gd name="T7" fmla="*/ 753 h 976"/>
              <a:gd name="T8" fmla="*/ 224 w 560"/>
              <a:gd name="T9" fmla="*/ 528 h 976"/>
              <a:gd name="T10" fmla="*/ 63 w 560"/>
              <a:gd name="T11" fmla="*/ 29 h 976"/>
              <a:gd name="T12" fmla="*/ 124 w 560"/>
              <a:gd name="T13" fmla="*/ 3 h 976"/>
              <a:gd name="T14" fmla="*/ 184 w 560"/>
              <a:gd name="T15" fmla="*/ 55 h 976"/>
              <a:gd name="T16" fmla="*/ 176 w 560"/>
              <a:gd name="T17" fmla="*/ 75 h 976"/>
              <a:gd name="T18" fmla="*/ 156 w 560"/>
              <a:gd name="T19" fmla="*/ 69 h 976"/>
              <a:gd name="T20" fmla="*/ 121 w 560"/>
              <a:gd name="T21" fmla="*/ 35 h 976"/>
              <a:gd name="T22" fmla="*/ 83 w 560"/>
              <a:gd name="T23" fmla="*/ 52 h 976"/>
              <a:gd name="T24" fmla="*/ 83 w 560"/>
              <a:gd name="T25" fmla="*/ 52 h 976"/>
              <a:gd name="T26" fmla="*/ 254 w 560"/>
              <a:gd name="T27" fmla="*/ 513 h 976"/>
              <a:gd name="T28" fmla="*/ 369 w 560"/>
              <a:gd name="T29" fmla="*/ 741 h 976"/>
              <a:gd name="T30" fmla="*/ 516 w 560"/>
              <a:gd name="T31" fmla="*/ 937 h 976"/>
              <a:gd name="T32" fmla="*/ 533 w 560"/>
              <a:gd name="T33" fmla="*/ 940 h 976"/>
              <a:gd name="T34" fmla="*/ 533 w 560"/>
              <a:gd name="T35" fmla="*/ 940 h 976"/>
              <a:gd name="T36" fmla="*/ 557 w 560"/>
              <a:gd name="T37" fmla="*/ 943 h 976"/>
              <a:gd name="T38" fmla="*/ 551 w 560"/>
              <a:gd name="T39" fmla="*/ 966 h 976"/>
              <a:gd name="T40" fmla="*/ 547 w 560"/>
              <a:gd name="T41" fmla="*/ 966 h 9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60" h="976">
                <a:moveTo>
                  <a:pt x="547" y="966"/>
                </a:moveTo>
                <a:lnTo>
                  <a:pt x="547" y="966"/>
                </a:lnTo>
                <a:cubicBezTo>
                  <a:pt x="542" y="969"/>
                  <a:pt x="530" y="975"/>
                  <a:pt x="507" y="966"/>
                </a:cubicBezTo>
                <a:cubicBezTo>
                  <a:pt x="456" y="952"/>
                  <a:pt x="398" y="877"/>
                  <a:pt x="340" y="753"/>
                </a:cubicBezTo>
                <a:cubicBezTo>
                  <a:pt x="308" y="687"/>
                  <a:pt x="268" y="609"/>
                  <a:pt x="224" y="528"/>
                </a:cubicBezTo>
                <a:cubicBezTo>
                  <a:pt x="80" y="254"/>
                  <a:pt x="0" y="87"/>
                  <a:pt x="63" y="29"/>
                </a:cubicBezTo>
                <a:cubicBezTo>
                  <a:pt x="83" y="9"/>
                  <a:pt x="103" y="0"/>
                  <a:pt x="124" y="3"/>
                </a:cubicBezTo>
                <a:cubicBezTo>
                  <a:pt x="161" y="9"/>
                  <a:pt x="181" y="49"/>
                  <a:pt x="184" y="55"/>
                </a:cubicBezTo>
                <a:cubicBezTo>
                  <a:pt x="187" y="61"/>
                  <a:pt x="184" y="72"/>
                  <a:pt x="176" y="75"/>
                </a:cubicBezTo>
                <a:cubicBezTo>
                  <a:pt x="170" y="78"/>
                  <a:pt x="158" y="75"/>
                  <a:pt x="156" y="69"/>
                </a:cubicBezTo>
                <a:cubicBezTo>
                  <a:pt x="153" y="61"/>
                  <a:pt x="138" y="38"/>
                  <a:pt x="121" y="35"/>
                </a:cubicBezTo>
                <a:cubicBezTo>
                  <a:pt x="109" y="32"/>
                  <a:pt x="98" y="38"/>
                  <a:pt x="83" y="52"/>
                </a:cubicBezTo>
                <a:lnTo>
                  <a:pt x="83" y="52"/>
                </a:lnTo>
                <a:cubicBezTo>
                  <a:pt x="32" y="95"/>
                  <a:pt x="156" y="326"/>
                  <a:pt x="254" y="513"/>
                </a:cubicBezTo>
                <a:cubicBezTo>
                  <a:pt x="297" y="594"/>
                  <a:pt x="337" y="672"/>
                  <a:pt x="369" y="741"/>
                </a:cubicBezTo>
                <a:cubicBezTo>
                  <a:pt x="441" y="894"/>
                  <a:pt x="493" y="929"/>
                  <a:pt x="516" y="937"/>
                </a:cubicBezTo>
                <a:cubicBezTo>
                  <a:pt x="527" y="940"/>
                  <a:pt x="533" y="940"/>
                  <a:pt x="533" y="940"/>
                </a:cubicBezTo>
                <a:lnTo>
                  <a:pt x="533" y="940"/>
                </a:lnTo>
                <a:cubicBezTo>
                  <a:pt x="542" y="934"/>
                  <a:pt x="551" y="937"/>
                  <a:pt x="557" y="943"/>
                </a:cubicBezTo>
                <a:cubicBezTo>
                  <a:pt x="559" y="952"/>
                  <a:pt x="557" y="960"/>
                  <a:pt x="551" y="966"/>
                </a:cubicBezTo>
                <a:lnTo>
                  <a:pt x="547" y="966"/>
                </a:ln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wrap="none" lIns="45720" tIns="22860" rIns="45720" bIns="22860" anchor="ctr"/>
          <a:lstStyle/>
          <a:p>
            <a:pPr>
              <a:defRPr/>
            </a:pPr>
            <a:endParaRPr lang="en-US">
              <a:latin typeface="Calibri Light"/>
            </a:endParaRPr>
          </a:p>
        </p:txBody>
      </p:sp>
      <p:sp>
        <p:nvSpPr>
          <p:cNvPr id="144" name="TextBox 143"/>
          <p:cNvSpPr txBox="1"/>
          <p:nvPr/>
        </p:nvSpPr>
        <p:spPr>
          <a:xfrm rot="18347534">
            <a:off x="871289" y="3260239"/>
            <a:ext cx="1848610" cy="616561"/>
          </a:xfrm>
          <a:prstGeom prst="rect">
            <a:avLst/>
          </a:prstGeom>
          <a:noFill/>
        </p:spPr>
        <p:txBody>
          <a:bodyPr wrap="none" lIns="109710" tIns="54855" rIns="109710" bIns="54855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3400" b="1" dirty="0" smtClean="0">
                <a:solidFill>
                  <a:schemeClr val="accent1"/>
                </a:solidFill>
                <a:latin typeface="Source Sans Pro"/>
                <a:cs typeface="Source Sans Pro"/>
              </a:rPr>
              <a:t>Warning</a:t>
            </a:r>
            <a:endParaRPr lang="en-US" sz="3400" b="1" dirty="0">
              <a:solidFill>
                <a:schemeClr val="accent1"/>
              </a:solidFill>
              <a:latin typeface="Source Sans Pro"/>
              <a:cs typeface="Source Sans Pro"/>
            </a:endParaRPr>
          </a:p>
        </p:txBody>
      </p:sp>
      <p:sp>
        <p:nvSpPr>
          <p:cNvPr id="146" name="TextBox 145"/>
          <p:cNvSpPr txBox="1"/>
          <p:nvPr/>
        </p:nvSpPr>
        <p:spPr>
          <a:xfrm rot="16687595">
            <a:off x="2285683" y="4321840"/>
            <a:ext cx="1476715" cy="855601"/>
          </a:xfrm>
          <a:prstGeom prst="rect">
            <a:avLst/>
          </a:prstGeom>
          <a:noFill/>
        </p:spPr>
        <p:txBody>
          <a:bodyPr wrap="none" lIns="109710" tIns="54855" rIns="109710" bIns="54855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4400" b="1" dirty="0">
                <a:solidFill>
                  <a:schemeClr val="bg1"/>
                </a:solidFill>
                <a:latin typeface="Source Sans Pro"/>
                <a:cs typeface="Source Sans Pro"/>
              </a:rPr>
              <a:t>IDEA</a:t>
            </a:r>
          </a:p>
        </p:txBody>
      </p:sp>
      <p:sp>
        <p:nvSpPr>
          <p:cNvPr id="148" name="TextBox 147"/>
          <p:cNvSpPr txBox="1"/>
          <p:nvPr/>
        </p:nvSpPr>
        <p:spPr>
          <a:xfrm rot="3150159">
            <a:off x="3836342" y="3802349"/>
            <a:ext cx="2140358" cy="517046"/>
          </a:xfrm>
          <a:prstGeom prst="rect">
            <a:avLst/>
          </a:prstGeom>
          <a:noFill/>
        </p:spPr>
        <p:txBody>
          <a:bodyPr wrap="none" lIns="109710" tIns="54855" rIns="109710" bIns="54855" rtlCol="0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US" sz="2400" b="1" dirty="0">
                <a:solidFill>
                  <a:schemeClr val="bg1"/>
                </a:solidFill>
                <a:latin typeface="Source Sans Pro"/>
                <a:cs typeface="Source Sans Pro"/>
              </a:rPr>
              <a:t>REALIZATION</a:t>
            </a:r>
          </a:p>
        </p:txBody>
      </p:sp>
      <p:sp>
        <p:nvSpPr>
          <p:cNvPr id="149" name="TextBox 148"/>
          <p:cNvSpPr txBox="1"/>
          <p:nvPr/>
        </p:nvSpPr>
        <p:spPr>
          <a:xfrm rot="15390264">
            <a:off x="3210372" y="4379083"/>
            <a:ext cx="1669075" cy="567830"/>
          </a:xfrm>
          <a:prstGeom prst="rect">
            <a:avLst/>
          </a:prstGeom>
          <a:noFill/>
        </p:spPr>
        <p:txBody>
          <a:bodyPr wrap="none" lIns="109710" tIns="54855" rIns="109710" bIns="54855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700" b="1" dirty="0">
                <a:solidFill>
                  <a:schemeClr val="bg1"/>
                </a:solidFill>
                <a:latin typeface="Source Sans Pro"/>
                <a:cs typeface="Source Sans Pro"/>
              </a:rPr>
              <a:t>PLANING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085413" y="2280836"/>
            <a:ext cx="4315753" cy="28521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30000"/>
              </a:lnSpc>
            </a:pPr>
            <a:r>
              <a:rPr lang="ko-KR" altLang="en-US" sz="1600" b="1" dirty="0" smtClean="0">
                <a:latin typeface="+mj-lt"/>
                <a:cs typeface="Source Sans Pro"/>
              </a:rPr>
              <a:t>컨트롤러와 </a:t>
            </a:r>
            <a:r>
              <a:rPr lang="en-US" altLang="ko-KR" sz="1600" b="1" dirty="0" smtClean="0">
                <a:latin typeface="+mj-lt"/>
                <a:cs typeface="Source Sans Pro"/>
              </a:rPr>
              <a:t>PC</a:t>
            </a:r>
            <a:r>
              <a:rPr lang="ko-KR" altLang="en-US" sz="1600" b="1" dirty="0" smtClean="0">
                <a:latin typeface="+mj-lt"/>
                <a:cs typeface="Source Sans Pro"/>
              </a:rPr>
              <a:t>의 연결은 유선연결로 한다</a:t>
            </a:r>
            <a:r>
              <a:rPr lang="en-US" altLang="ko-KR" sz="1600" b="1" dirty="0" smtClean="0">
                <a:latin typeface="+mj-lt"/>
                <a:cs typeface="Source Sans Pro"/>
              </a:rPr>
              <a:t>. </a:t>
            </a:r>
            <a:endParaRPr lang="en-US" sz="1600" b="1" dirty="0">
              <a:latin typeface="+mj-lt"/>
              <a:cs typeface="Source Sans Pro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067788" y="3236188"/>
            <a:ext cx="4687604" cy="28521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30000"/>
              </a:lnSpc>
            </a:pPr>
            <a:r>
              <a:rPr lang="ko-KR" altLang="en-US" sz="1600" b="1" dirty="0" smtClean="0">
                <a:latin typeface="Source Sans Pro"/>
                <a:cs typeface="Source Sans Pro"/>
              </a:rPr>
              <a:t>전용게임에서만 컨트롤러가 작동한다</a:t>
            </a:r>
            <a:r>
              <a:rPr lang="en-US" altLang="ko-KR" sz="1600" b="1" dirty="0" smtClean="0">
                <a:latin typeface="Source Sans Pro"/>
                <a:cs typeface="Source Sans Pro"/>
              </a:rPr>
              <a:t>. </a:t>
            </a:r>
            <a:endParaRPr lang="en-US" sz="1600" b="1" dirty="0">
              <a:latin typeface="Source Sans Pro"/>
              <a:cs typeface="Source Sans Pro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224310" y="4232708"/>
            <a:ext cx="3128338" cy="28521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ko-KR" altLang="en-US" sz="1200" b="1" dirty="0" smtClean="0">
                <a:solidFill>
                  <a:srgbClr val="726F6F"/>
                </a:solidFill>
              </a:rPr>
              <a:t> </a:t>
            </a:r>
            <a:endParaRPr lang="ko-KR" altLang="en-US" sz="1200" b="1" dirty="0">
              <a:solidFill>
                <a:srgbClr val="726F6F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6648731" y="2348460"/>
            <a:ext cx="288000" cy="288000"/>
            <a:chOff x="6639495" y="2312207"/>
            <a:chExt cx="454157" cy="454217"/>
          </a:xfrm>
        </p:grpSpPr>
        <p:sp>
          <p:nvSpPr>
            <p:cNvPr id="45" name="Rectangle 44"/>
            <p:cNvSpPr/>
            <p:nvPr/>
          </p:nvSpPr>
          <p:spPr>
            <a:xfrm>
              <a:off x="6639495" y="2312207"/>
              <a:ext cx="454157" cy="45421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latin typeface="Calibri Light"/>
              </a:endParaRPr>
            </a:p>
          </p:txBody>
        </p:sp>
        <p:sp>
          <p:nvSpPr>
            <p:cNvPr id="67" name="Freeform 29"/>
            <p:cNvSpPr>
              <a:spLocks/>
            </p:cNvSpPr>
            <p:nvPr/>
          </p:nvSpPr>
          <p:spPr bwMode="auto">
            <a:xfrm>
              <a:off x="6722919" y="2423922"/>
              <a:ext cx="265318" cy="204760"/>
            </a:xfrm>
            <a:custGeom>
              <a:avLst/>
              <a:gdLst/>
              <a:ahLst/>
              <a:cxnLst>
                <a:cxn ang="0">
                  <a:pos x="58" y="12"/>
                </a:cxn>
                <a:cxn ang="0">
                  <a:pos x="30" y="39"/>
                </a:cxn>
                <a:cxn ang="0">
                  <a:pos x="25" y="44"/>
                </a:cxn>
                <a:cxn ang="0">
                  <a:pos x="23" y="45"/>
                </a:cxn>
                <a:cxn ang="0">
                  <a:pos x="20" y="44"/>
                </a:cxn>
                <a:cxn ang="0">
                  <a:pos x="15" y="39"/>
                </a:cxn>
                <a:cxn ang="0">
                  <a:pos x="1" y="26"/>
                </a:cxn>
                <a:cxn ang="0">
                  <a:pos x="0" y="23"/>
                </a:cxn>
                <a:cxn ang="0">
                  <a:pos x="1" y="20"/>
                </a:cxn>
                <a:cxn ang="0">
                  <a:pos x="6" y="15"/>
                </a:cxn>
                <a:cxn ang="0">
                  <a:pos x="9" y="14"/>
                </a:cxn>
                <a:cxn ang="0">
                  <a:pos x="11" y="15"/>
                </a:cxn>
                <a:cxn ang="0">
                  <a:pos x="23" y="26"/>
                </a:cxn>
                <a:cxn ang="0">
                  <a:pos x="47" y="1"/>
                </a:cxn>
                <a:cxn ang="0">
                  <a:pos x="50" y="0"/>
                </a:cxn>
                <a:cxn ang="0">
                  <a:pos x="53" y="1"/>
                </a:cxn>
                <a:cxn ang="0">
                  <a:pos x="58" y="7"/>
                </a:cxn>
                <a:cxn ang="0">
                  <a:pos x="59" y="9"/>
                </a:cxn>
                <a:cxn ang="0">
                  <a:pos x="58" y="12"/>
                </a:cxn>
              </a:cxnLst>
              <a:rect l="0" t="0" r="r" b="b"/>
              <a:pathLst>
                <a:path w="59" h="45">
                  <a:moveTo>
                    <a:pt x="58" y="12"/>
                  </a:moveTo>
                  <a:cubicBezTo>
                    <a:pt x="30" y="39"/>
                    <a:pt x="30" y="39"/>
                    <a:pt x="30" y="39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4" y="45"/>
                    <a:pt x="24" y="45"/>
                    <a:pt x="23" y="45"/>
                  </a:cubicBezTo>
                  <a:cubicBezTo>
                    <a:pt x="22" y="45"/>
                    <a:pt x="21" y="45"/>
                    <a:pt x="20" y="44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0" y="25"/>
                    <a:pt x="0" y="24"/>
                    <a:pt x="0" y="23"/>
                  </a:cubicBezTo>
                  <a:cubicBezTo>
                    <a:pt x="0" y="22"/>
                    <a:pt x="0" y="21"/>
                    <a:pt x="1" y="20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4"/>
                    <a:pt x="8" y="14"/>
                    <a:pt x="9" y="14"/>
                  </a:cubicBezTo>
                  <a:cubicBezTo>
                    <a:pt x="10" y="14"/>
                    <a:pt x="11" y="14"/>
                    <a:pt x="11" y="15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8" y="1"/>
                    <a:pt x="49" y="0"/>
                    <a:pt x="50" y="0"/>
                  </a:cubicBezTo>
                  <a:cubicBezTo>
                    <a:pt x="51" y="0"/>
                    <a:pt x="52" y="1"/>
                    <a:pt x="53" y="1"/>
                  </a:cubicBezTo>
                  <a:cubicBezTo>
                    <a:pt x="58" y="7"/>
                    <a:pt x="58" y="7"/>
                    <a:pt x="58" y="7"/>
                  </a:cubicBezTo>
                  <a:cubicBezTo>
                    <a:pt x="58" y="7"/>
                    <a:pt x="59" y="8"/>
                    <a:pt x="59" y="9"/>
                  </a:cubicBezTo>
                  <a:cubicBezTo>
                    <a:pt x="59" y="10"/>
                    <a:pt x="58" y="11"/>
                    <a:pt x="58" y="12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libri Light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6649996" y="3302254"/>
            <a:ext cx="288000" cy="288000"/>
            <a:chOff x="6639495" y="4036441"/>
            <a:chExt cx="454157" cy="454217"/>
          </a:xfrm>
        </p:grpSpPr>
        <p:sp>
          <p:nvSpPr>
            <p:cNvPr id="53" name="Rectangle 52"/>
            <p:cNvSpPr/>
            <p:nvPr/>
          </p:nvSpPr>
          <p:spPr>
            <a:xfrm>
              <a:off x="6639495" y="4036441"/>
              <a:ext cx="454157" cy="45421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latin typeface="Calibri Light"/>
              </a:endParaRPr>
            </a:p>
          </p:txBody>
        </p:sp>
        <p:sp>
          <p:nvSpPr>
            <p:cNvPr id="69" name="Freeform 29"/>
            <p:cNvSpPr>
              <a:spLocks/>
            </p:cNvSpPr>
            <p:nvPr/>
          </p:nvSpPr>
          <p:spPr bwMode="auto">
            <a:xfrm>
              <a:off x="6722919" y="4152548"/>
              <a:ext cx="265318" cy="204760"/>
            </a:xfrm>
            <a:custGeom>
              <a:avLst/>
              <a:gdLst/>
              <a:ahLst/>
              <a:cxnLst>
                <a:cxn ang="0">
                  <a:pos x="58" y="12"/>
                </a:cxn>
                <a:cxn ang="0">
                  <a:pos x="30" y="39"/>
                </a:cxn>
                <a:cxn ang="0">
                  <a:pos x="25" y="44"/>
                </a:cxn>
                <a:cxn ang="0">
                  <a:pos x="23" y="45"/>
                </a:cxn>
                <a:cxn ang="0">
                  <a:pos x="20" y="44"/>
                </a:cxn>
                <a:cxn ang="0">
                  <a:pos x="15" y="39"/>
                </a:cxn>
                <a:cxn ang="0">
                  <a:pos x="1" y="26"/>
                </a:cxn>
                <a:cxn ang="0">
                  <a:pos x="0" y="23"/>
                </a:cxn>
                <a:cxn ang="0">
                  <a:pos x="1" y="20"/>
                </a:cxn>
                <a:cxn ang="0">
                  <a:pos x="6" y="15"/>
                </a:cxn>
                <a:cxn ang="0">
                  <a:pos x="9" y="14"/>
                </a:cxn>
                <a:cxn ang="0">
                  <a:pos x="11" y="15"/>
                </a:cxn>
                <a:cxn ang="0">
                  <a:pos x="23" y="26"/>
                </a:cxn>
                <a:cxn ang="0">
                  <a:pos x="47" y="1"/>
                </a:cxn>
                <a:cxn ang="0">
                  <a:pos x="50" y="0"/>
                </a:cxn>
                <a:cxn ang="0">
                  <a:pos x="53" y="1"/>
                </a:cxn>
                <a:cxn ang="0">
                  <a:pos x="58" y="7"/>
                </a:cxn>
                <a:cxn ang="0">
                  <a:pos x="59" y="9"/>
                </a:cxn>
                <a:cxn ang="0">
                  <a:pos x="58" y="12"/>
                </a:cxn>
              </a:cxnLst>
              <a:rect l="0" t="0" r="r" b="b"/>
              <a:pathLst>
                <a:path w="59" h="45">
                  <a:moveTo>
                    <a:pt x="58" y="12"/>
                  </a:moveTo>
                  <a:cubicBezTo>
                    <a:pt x="30" y="39"/>
                    <a:pt x="30" y="39"/>
                    <a:pt x="30" y="39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4" y="45"/>
                    <a:pt x="24" y="45"/>
                    <a:pt x="23" y="45"/>
                  </a:cubicBezTo>
                  <a:cubicBezTo>
                    <a:pt x="22" y="45"/>
                    <a:pt x="21" y="45"/>
                    <a:pt x="20" y="44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0" y="25"/>
                    <a:pt x="0" y="24"/>
                    <a:pt x="0" y="23"/>
                  </a:cubicBezTo>
                  <a:cubicBezTo>
                    <a:pt x="0" y="22"/>
                    <a:pt x="0" y="21"/>
                    <a:pt x="1" y="20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4"/>
                    <a:pt x="8" y="14"/>
                    <a:pt x="9" y="14"/>
                  </a:cubicBezTo>
                  <a:cubicBezTo>
                    <a:pt x="10" y="14"/>
                    <a:pt x="11" y="14"/>
                    <a:pt x="11" y="15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8" y="1"/>
                    <a:pt x="49" y="0"/>
                    <a:pt x="50" y="0"/>
                  </a:cubicBezTo>
                  <a:cubicBezTo>
                    <a:pt x="51" y="0"/>
                    <a:pt x="52" y="1"/>
                    <a:pt x="53" y="1"/>
                  </a:cubicBezTo>
                  <a:cubicBezTo>
                    <a:pt x="58" y="7"/>
                    <a:pt x="58" y="7"/>
                    <a:pt x="58" y="7"/>
                  </a:cubicBezTo>
                  <a:cubicBezTo>
                    <a:pt x="58" y="7"/>
                    <a:pt x="59" y="8"/>
                    <a:pt x="59" y="9"/>
                  </a:cubicBezTo>
                  <a:cubicBezTo>
                    <a:pt x="59" y="10"/>
                    <a:pt x="58" y="11"/>
                    <a:pt x="58" y="12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libri Light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6648731" y="4279087"/>
            <a:ext cx="288000" cy="288000"/>
            <a:chOff x="6639495" y="4906527"/>
            <a:chExt cx="454157" cy="454217"/>
          </a:xfrm>
        </p:grpSpPr>
        <p:sp>
          <p:nvSpPr>
            <p:cNvPr id="57" name="Rectangle 56"/>
            <p:cNvSpPr/>
            <p:nvPr/>
          </p:nvSpPr>
          <p:spPr>
            <a:xfrm>
              <a:off x="6639495" y="4906527"/>
              <a:ext cx="454157" cy="45421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latin typeface="Calibri Light"/>
              </a:endParaRPr>
            </a:p>
          </p:txBody>
        </p:sp>
        <p:sp>
          <p:nvSpPr>
            <p:cNvPr id="70" name="Freeform 29"/>
            <p:cNvSpPr>
              <a:spLocks/>
            </p:cNvSpPr>
            <p:nvPr/>
          </p:nvSpPr>
          <p:spPr bwMode="auto">
            <a:xfrm>
              <a:off x="6722919" y="5022862"/>
              <a:ext cx="265318" cy="204760"/>
            </a:xfrm>
            <a:custGeom>
              <a:avLst/>
              <a:gdLst/>
              <a:ahLst/>
              <a:cxnLst>
                <a:cxn ang="0">
                  <a:pos x="58" y="12"/>
                </a:cxn>
                <a:cxn ang="0">
                  <a:pos x="30" y="39"/>
                </a:cxn>
                <a:cxn ang="0">
                  <a:pos x="25" y="44"/>
                </a:cxn>
                <a:cxn ang="0">
                  <a:pos x="23" y="45"/>
                </a:cxn>
                <a:cxn ang="0">
                  <a:pos x="20" y="44"/>
                </a:cxn>
                <a:cxn ang="0">
                  <a:pos x="15" y="39"/>
                </a:cxn>
                <a:cxn ang="0">
                  <a:pos x="1" y="26"/>
                </a:cxn>
                <a:cxn ang="0">
                  <a:pos x="0" y="23"/>
                </a:cxn>
                <a:cxn ang="0">
                  <a:pos x="1" y="20"/>
                </a:cxn>
                <a:cxn ang="0">
                  <a:pos x="6" y="15"/>
                </a:cxn>
                <a:cxn ang="0">
                  <a:pos x="9" y="14"/>
                </a:cxn>
                <a:cxn ang="0">
                  <a:pos x="11" y="15"/>
                </a:cxn>
                <a:cxn ang="0">
                  <a:pos x="23" y="26"/>
                </a:cxn>
                <a:cxn ang="0">
                  <a:pos x="47" y="1"/>
                </a:cxn>
                <a:cxn ang="0">
                  <a:pos x="50" y="0"/>
                </a:cxn>
                <a:cxn ang="0">
                  <a:pos x="53" y="1"/>
                </a:cxn>
                <a:cxn ang="0">
                  <a:pos x="58" y="7"/>
                </a:cxn>
                <a:cxn ang="0">
                  <a:pos x="59" y="9"/>
                </a:cxn>
                <a:cxn ang="0">
                  <a:pos x="58" y="12"/>
                </a:cxn>
              </a:cxnLst>
              <a:rect l="0" t="0" r="r" b="b"/>
              <a:pathLst>
                <a:path w="59" h="45">
                  <a:moveTo>
                    <a:pt x="58" y="12"/>
                  </a:moveTo>
                  <a:cubicBezTo>
                    <a:pt x="30" y="39"/>
                    <a:pt x="30" y="39"/>
                    <a:pt x="30" y="39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4" y="45"/>
                    <a:pt x="24" y="45"/>
                    <a:pt x="23" y="45"/>
                  </a:cubicBezTo>
                  <a:cubicBezTo>
                    <a:pt x="22" y="45"/>
                    <a:pt x="21" y="45"/>
                    <a:pt x="20" y="44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0" y="25"/>
                    <a:pt x="0" y="24"/>
                    <a:pt x="0" y="23"/>
                  </a:cubicBezTo>
                  <a:cubicBezTo>
                    <a:pt x="0" y="22"/>
                    <a:pt x="0" y="21"/>
                    <a:pt x="1" y="20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4"/>
                    <a:pt x="8" y="14"/>
                    <a:pt x="9" y="14"/>
                  </a:cubicBezTo>
                  <a:cubicBezTo>
                    <a:pt x="10" y="14"/>
                    <a:pt x="11" y="14"/>
                    <a:pt x="11" y="15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8" y="1"/>
                    <a:pt x="49" y="0"/>
                    <a:pt x="50" y="0"/>
                  </a:cubicBezTo>
                  <a:cubicBezTo>
                    <a:pt x="51" y="0"/>
                    <a:pt x="52" y="1"/>
                    <a:pt x="53" y="1"/>
                  </a:cubicBezTo>
                  <a:cubicBezTo>
                    <a:pt x="58" y="7"/>
                    <a:pt x="58" y="7"/>
                    <a:pt x="58" y="7"/>
                  </a:cubicBezTo>
                  <a:cubicBezTo>
                    <a:pt x="58" y="7"/>
                    <a:pt x="59" y="8"/>
                    <a:pt x="59" y="9"/>
                  </a:cubicBezTo>
                  <a:cubicBezTo>
                    <a:pt x="59" y="10"/>
                    <a:pt x="58" y="11"/>
                    <a:pt x="58" y="12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libri Light"/>
              </a:endParaRPr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2185708" y="161365"/>
            <a:ext cx="78205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solidFill>
                  <a:srgbClr val="726F6F"/>
                </a:solidFill>
              </a:rPr>
              <a:t>Constraints</a:t>
            </a:r>
            <a:endParaRPr lang="ko-KR" altLang="en-US" sz="4000" b="1" dirty="0">
              <a:solidFill>
                <a:srgbClr val="726F6F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050242" y="767308"/>
            <a:ext cx="6091517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</a:rPr>
              <a:t>소프트웨어 개발론 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Team Project</a:t>
            </a: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– Special Controller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7104856" y="4203004"/>
            <a:ext cx="4886516" cy="28521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30000"/>
              </a:lnSpc>
            </a:pPr>
            <a:r>
              <a:rPr lang="ko-KR" altLang="en-US" sz="1600" b="1" dirty="0" smtClean="0">
                <a:latin typeface="Source Sans Pro"/>
                <a:cs typeface="Source Sans Pro"/>
              </a:rPr>
              <a:t>진동센서</a:t>
            </a:r>
            <a:r>
              <a:rPr lang="en-US" altLang="ko-KR" sz="1600" b="1" dirty="0" smtClean="0">
                <a:latin typeface="Source Sans Pro"/>
                <a:cs typeface="Source Sans Pro"/>
              </a:rPr>
              <a:t>, </a:t>
            </a:r>
            <a:r>
              <a:rPr lang="ko-KR" altLang="en-US" sz="1600" b="1" dirty="0" err="1" smtClean="0">
                <a:latin typeface="Source Sans Pro"/>
                <a:cs typeface="Source Sans Pro"/>
              </a:rPr>
              <a:t>자이로</a:t>
            </a:r>
            <a:r>
              <a:rPr lang="ko-KR" altLang="en-US" sz="1600" b="1" dirty="0" smtClean="0">
                <a:latin typeface="Source Sans Pro"/>
                <a:cs typeface="Source Sans Pro"/>
              </a:rPr>
              <a:t> 센서</a:t>
            </a:r>
            <a:r>
              <a:rPr lang="en-US" altLang="ko-KR" sz="1600" b="1" dirty="0" smtClean="0">
                <a:latin typeface="Source Sans Pro"/>
                <a:cs typeface="Source Sans Pro"/>
              </a:rPr>
              <a:t>,</a:t>
            </a:r>
            <a:r>
              <a:rPr lang="ko-KR" altLang="en-US" sz="1600" b="1" dirty="0" smtClean="0">
                <a:latin typeface="Source Sans Pro"/>
                <a:cs typeface="Source Sans Pro"/>
              </a:rPr>
              <a:t>롤러 센서</a:t>
            </a:r>
            <a:r>
              <a:rPr lang="en-US" altLang="ko-KR" sz="1600" b="1" dirty="0" smtClean="0">
                <a:latin typeface="Source Sans Pro"/>
                <a:cs typeface="Source Sans Pro"/>
              </a:rPr>
              <a:t>, </a:t>
            </a:r>
            <a:r>
              <a:rPr lang="ko-KR" altLang="en-US" sz="1600" b="1" dirty="0" smtClean="0">
                <a:latin typeface="Source Sans Pro"/>
                <a:cs typeface="Source Sans Pro"/>
              </a:rPr>
              <a:t>버튼을 사용한다</a:t>
            </a:r>
            <a:r>
              <a:rPr lang="en-US" altLang="ko-KR" sz="1600" b="1" dirty="0" smtClean="0">
                <a:latin typeface="Source Sans Pro"/>
                <a:cs typeface="Source Sans Pro"/>
              </a:rPr>
              <a:t>. </a:t>
            </a:r>
            <a:endParaRPr lang="en-US" sz="1600" b="1" dirty="0">
              <a:latin typeface="Source Sans Pro"/>
              <a:cs typeface="Source Sans Pro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513C6-1AC0-4CC5-9ED8-1624BA2F42B5}" type="slidenum">
              <a:rPr lang="ko-KR" altLang="en-US" smtClean="0"/>
              <a:t>19</a:t>
            </a:fld>
            <a:endParaRPr lang="ko-KR" altLang="en-US"/>
          </a:p>
        </p:txBody>
      </p:sp>
      <p:cxnSp>
        <p:nvCxnSpPr>
          <p:cNvPr id="76" name="직선 연결선 75"/>
          <p:cNvCxnSpPr/>
          <p:nvPr/>
        </p:nvCxnSpPr>
        <p:spPr>
          <a:xfrm>
            <a:off x="1260930" y="6324494"/>
            <a:ext cx="10033146" cy="0"/>
          </a:xfrm>
          <a:prstGeom prst="line">
            <a:avLst/>
          </a:prstGeom>
          <a:ln w="19050">
            <a:solidFill>
              <a:srgbClr val="BF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5590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85708" y="161365"/>
            <a:ext cx="78205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solidFill>
                  <a:srgbClr val="726F6F"/>
                </a:solidFill>
              </a:rPr>
              <a:t>Team</a:t>
            </a:r>
            <a:r>
              <a:rPr lang="ko-KR" altLang="en-US" sz="4000" b="1" dirty="0" smtClean="0">
                <a:solidFill>
                  <a:srgbClr val="726F6F"/>
                </a:solidFill>
              </a:rPr>
              <a:t> </a:t>
            </a:r>
            <a:r>
              <a:rPr lang="en-US" altLang="ko-KR" sz="4000" b="1" dirty="0" smtClean="0">
                <a:solidFill>
                  <a:srgbClr val="726F6F"/>
                </a:solidFill>
              </a:rPr>
              <a:t>Introduction</a:t>
            </a:r>
            <a:endParaRPr lang="ko-KR" altLang="en-US" sz="4000" b="1" dirty="0">
              <a:solidFill>
                <a:srgbClr val="726F6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50242" y="742256"/>
            <a:ext cx="6091517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>
                    <a:lumMod val="65000"/>
                  </a:schemeClr>
                </a:solidFill>
              </a:rPr>
              <a:t>소프트웨어 개발론 </a:t>
            </a:r>
            <a:r>
              <a:rPr lang="en-US" altLang="ko-KR" sz="1400" dirty="0" smtClean="0">
                <a:solidFill>
                  <a:schemeClr val="bg1">
                    <a:lumMod val="65000"/>
                  </a:schemeClr>
                </a:solidFill>
              </a:rPr>
              <a:t>Team Project</a:t>
            </a: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bg1">
                    <a:lumMod val="65000"/>
                  </a:schemeClr>
                </a:solidFill>
              </a:rPr>
              <a:t>– Special Controller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0" y="1402323"/>
            <a:ext cx="12192000" cy="2568389"/>
          </a:xfrm>
          <a:prstGeom prst="rect">
            <a:avLst/>
          </a:prstGeom>
          <a:solidFill>
            <a:srgbClr val="726F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968187" y="4023524"/>
            <a:ext cx="1995769" cy="574393"/>
            <a:chOff x="847165" y="4386593"/>
            <a:chExt cx="1995769" cy="574393"/>
          </a:xfrm>
        </p:grpSpPr>
        <p:sp>
          <p:nvSpPr>
            <p:cNvPr id="11" name="직사각형 10"/>
            <p:cNvSpPr/>
            <p:nvPr/>
          </p:nvSpPr>
          <p:spPr>
            <a:xfrm>
              <a:off x="847165" y="4503786"/>
              <a:ext cx="1995769" cy="457200"/>
            </a:xfrm>
            <a:prstGeom prst="rect">
              <a:avLst/>
            </a:prstGeom>
            <a:solidFill>
              <a:srgbClr val="F77E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/>
                <a:t>Sim</a:t>
              </a:r>
              <a:r>
                <a:rPr lang="en-US" altLang="ko-KR" dirty="0" smtClean="0"/>
                <a:t> J.K.</a:t>
              </a:r>
              <a:endParaRPr lang="ko-KR" altLang="en-US" dirty="0"/>
            </a:p>
          </p:txBody>
        </p:sp>
        <p:sp>
          <p:nvSpPr>
            <p:cNvPr id="12" name="이등변 삼각형 11"/>
            <p:cNvSpPr/>
            <p:nvPr/>
          </p:nvSpPr>
          <p:spPr>
            <a:xfrm>
              <a:off x="1683684" y="4386593"/>
              <a:ext cx="322730" cy="265111"/>
            </a:xfrm>
            <a:prstGeom prst="triangle">
              <a:avLst/>
            </a:prstGeom>
            <a:solidFill>
              <a:srgbClr val="F77E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3744632" y="4023524"/>
            <a:ext cx="1995769" cy="574393"/>
            <a:chOff x="847165" y="4386593"/>
            <a:chExt cx="1995769" cy="574393"/>
          </a:xfrm>
          <a:solidFill>
            <a:srgbClr val="FEC200"/>
          </a:solidFill>
        </p:grpSpPr>
        <p:sp>
          <p:nvSpPr>
            <p:cNvPr id="15" name="직사각형 14"/>
            <p:cNvSpPr/>
            <p:nvPr/>
          </p:nvSpPr>
          <p:spPr>
            <a:xfrm>
              <a:off x="847165" y="4503786"/>
              <a:ext cx="1995769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Park S.B.</a:t>
              </a:r>
              <a:endParaRPr lang="ko-KR" altLang="en-US" dirty="0"/>
            </a:p>
          </p:txBody>
        </p:sp>
        <p:sp>
          <p:nvSpPr>
            <p:cNvPr id="16" name="이등변 삼각형 15"/>
            <p:cNvSpPr/>
            <p:nvPr/>
          </p:nvSpPr>
          <p:spPr>
            <a:xfrm>
              <a:off x="1683684" y="4386593"/>
              <a:ext cx="322730" cy="26511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6440394" y="4023524"/>
            <a:ext cx="1995769" cy="574393"/>
            <a:chOff x="847165" y="4386593"/>
            <a:chExt cx="1995769" cy="574393"/>
          </a:xfrm>
          <a:solidFill>
            <a:srgbClr val="1AA5B8"/>
          </a:solidFill>
        </p:grpSpPr>
        <p:sp>
          <p:nvSpPr>
            <p:cNvPr id="18" name="직사각형 17"/>
            <p:cNvSpPr/>
            <p:nvPr/>
          </p:nvSpPr>
          <p:spPr>
            <a:xfrm>
              <a:off x="847165" y="4503786"/>
              <a:ext cx="1995769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Kim S.H.</a:t>
              </a:r>
              <a:endParaRPr lang="ko-KR" altLang="en-US" dirty="0"/>
            </a:p>
          </p:txBody>
        </p:sp>
        <p:sp>
          <p:nvSpPr>
            <p:cNvPr id="19" name="이등변 삼각형 18"/>
            <p:cNvSpPr/>
            <p:nvPr/>
          </p:nvSpPr>
          <p:spPr>
            <a:xfrm>
              <a:off x="1683684" y="4386593"/>
              <a:ext cx="322730" cy="26511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9136156" y="4023524"/>
            <a:ext cx="1995769" cy="574393"/>
            <a:chOff x="847165" y="4386593"/>
            <a:chExt cx="1995769" cy="574393"/>
          </a:xfrm>
          <a:solidFill>
            <a:srgbClr val="93D34C"/>
          </a:solidFill>
        </p:grpSpPr>
        <p:sp>
          <p:nvSpPr>
            <p:cNvPr id="21" name="직사각형 20"/>
            <p:cNvSpPr/>
            <p:nvPr/>
          </p:nvSpPr>
          <p:spPr>
            <a:xfrm>
              <a:off x="847165" y="4503786"/>
              <a:ext cx="1995769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Back H.J.</a:t>
              </a:r>
              <a:endParaRPr lang="ko-KR" altLang="en-US" dirty="0"/>
            </a:p>
          </p:txBody>
        </p:sp>
        <p:sp>
          <p:nvSpPr>
            <p:cNvPr id="22" name="이등변 삼각형 21"/>
            <p:cNvSpPr/>
            <p:nvPr/>
          </p:nvSpPr>
          <p:spPr>
            <a:xfrm>
              <a:off x="1683684" y="4386593"/>
              <a:ext cx="322730" cy="26511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112183" y="4567669"/>
            <a:ext cx="1707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726F6F"/>
                </a:solidFill>
              </a:rPr>
              <a:t>TL</a:t>
            </a:r>
            <a:endParaRPr lang="ko-KR" altLang="en-US" dirty="0">
              <a:solidFill>
                <a:srgbClr val="726F6F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888627" y="4567669"/>
            <a:ext cx="1707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726F6F"/>
                </a:solidFill>
              </a:rPr>
              <a:t>PM</a:t>
            </a:r>
            <a:endParaRPr lang="ko-KR" altLang="en-US" dirty="0">
              <a:solidFill>
                <a:srgbClr val="726F6F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584389" y="4567669"/>
            <a:ext cx="1707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726F6F"/>
                </a:solidFill>
              </a:rPr>
              <a:t>PRM</a:t>
            </a:r>
            <a:endParaRPr lang="ko-KR" altLang="en-US" dirty="0">
              <a:solidFill>
                <a:srgbClr val="726F6F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280151" y="4567669"/>
            <a:ext cx="1707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726F6F"/>
                </a:solidFill>
              </a:rPr>
              <a:t>SM</a:t>
            </a:r>
            <a:endParaRPr lang="ko-KR" altLang="en-US" dirty="0">
              <a:solidFill>
                <a:srgbClr val="726F6F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16634" y="5216035"/>
            <a:ext cx="2976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rgbClr val="A7A5A6"/>
                </a:solidFill>
              </a:rPr>
              <a:t>팀을 이끌 리더로서 </a:t>
            </a:r>
            <a:endParaRPr lang="en-US" altLang="ko-KR" sz="1200" dirty="0" smtClean="0">
              <a:solidFill>
                <a:srgbClr val="A7A5A6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rgbClr val="A7A5A6"/>
                </a:solidFill>
              </a:rPr>
              <a:t>작업 분담과 기술적</a:t>
            </a:r>
            <a:r>
              <a:rPr lang="en-US" altLang="ko-KR" sz="1200" dirty="0" smtClean="0">
                <a:solidFill>
                  <a:srgbClr val="A7A5A6"/>
                </a:solidFill>
              </a:rPr>
              <a:t> </a:t>
            </a:r>
            <a:r>
              <a:rPr lang="ko-KR" altLang="en-US" sz="1200" dirty="0" smtClean="0">
                <a:solidFill>
                  <a:srgbClr val="A7A5A6"/>
                </a:solidFill>
              </a:rPr>
              <a:t>사항을 해결합니다</a:t>
            </a:r>
            <a:r>
              <a:rPr lang="en-US" altLang="ko-KR" sz="1200" dirty="0" smtClean="0">
                <a:solidFill>
                  <a:srgbClr val="A7A5A6"/>
                </a:solidFill>
              </a:rPr>
              <a:t>.</a:t>
            </a:r>
            <a:endParaRPr lang="ko-KR" altLang="en-US" sz="1200" dirty="0">
              <a:solidFill>
                <a:srgbClr val="A7A5A6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350743" y="5216035"/>
            <a:ext cx="2926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rgbClr val="A7A5A6"/>
                </a:solidFill>
              </a:rPr>
              <a:t>팀의 프로세스를 관리하는 책임자로서 프로세스 적용 방법을 가이드 합니다</a:t>
            </a:r>
            <a:r>
              <a:rPr lang="en-US" altLang="ko-KR" sz="1200" dirty="0" smtClean="0">
                <a:solidFill>
                  <a:srgbClr val="A7A5A6"/>
                </a:solidFill>
              </a:rPr>
              <a:t>.</a:t>
            </a:r>
            <a:endParaRPr lang="ko-KR" altLang="en-US" sz="1200" dirty="0">
              <a:solidFill>
                <a:srgbClr val="A7A5A6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46506" y="5216034"/>
            <a:ext cx="2783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rgbClr val="A7A5A6"/>
                </a:solidFill>
              </a:rPr>
              <a:t> 팀의 계획을 관리하는 책임자로서</a:t>
            </a:r>
            <a:endParaRPr lang="en-US" altLang="ko-KR" sz="1200" dirty="0" smtClean="0">
              <a:solidFill>
                <a:srgbClr val="A7A5A6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rgbClr val="A7A5A6"/>
                </a:solidFill>
              </a:rPr>
              <a:t>계획 수립 및 위험감시를 합니다</a:t>
            </a:r>
            <a:r>
              <a:rPr lang="en-US" altLang="ko-KR" sz="1200" dirty="0" smtClean="0">
                <a:solidFill>
                  <a:srgbClr val="A7A5A6"/>
                </a:solidFill>
              </a:rPr>
              <a:t>.</a:t>
            </a:r>
            <a:endParaRPr lang="ko-KR" altLang="en-US" sz="1200" dirty="0">
              <a:solidFill>
                <a:srgbClr val="A7A5A6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742268" y="5216034"/>
            <a:ext cx="29389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rgbClr val="A7A5A6"/>
                </a:solidFill>
              </a:rPr>
              <a:t>팀의 결과물을 관리하는 책임자로서</a:t>
            </a:r>
            <a:endParaRPr lang="en-US" altLang="ko-KR" sz="1200" dirty="0" smtClean="0">
              <a:solidFill>
                <a:srgbClr val="A7A5A6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rgbClr val="A7A5A6"/>
                </a:solidFill>
              </a:rPr>
              <a:t>결과물 관리 및 진행상황을 감시합니다</a:t>
            </a:r>
            <a:r>
              <a:rPr lang="en-US" altLang="ko-KR" sz="1200" dirty="0" smtClean="0">
                <a:solidFill>
                  <a:srgbClr val="A7A5A6"/>
                </a:solidFill>
              </a:rPr>
              <a:t>.</a:t>
            </a:r>
          </a:p>
        </p:txBody>
      </p:sp>
      <p:cxnSp>
        <p:nvCxnSpPr>
          <p:cNvPr id="35" name="직선 연결선 34"/>
          <p:cNvCxnSpPr/>
          <p:nvPr/>
        </p:nvCxnSpPr>
        <p:spPr>
          <a:xfrm>
            <a:off x="1260930" y="6324494"/>
            <a:ext cx="10033146" cy="0"/>
          </a:xfrm>
          <a:prstGeom prst="line">
            <a:avLst/>
          </a:prstGeom>
          <a:ln w="19050">
            <a:solidFill>
              <a:srgbClr val="BF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20" name="Picture 4" descr="C:\Users\SW201-3\Desktop\KakaoTalk_20160919_224318854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0" b="29887"/>
          <a:stretch/>
        </p:blipFill>
        <p:spPr bwMode="auto">
          <a:xfrm>
            <a:off x="9136156" y="1688634"/>
            <a:ext cx="1994400" cy="19944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1" name="Picture 5" descr="C:\Users\SW201-3\Desktop\KakaoTalk_20160919_223057886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10" b="10604"/>
          <a:stretch/>
        </p:blipFill>
        <p:spPr bwMode="auto">
          <a:xfrm>
            <a:off x="3744632" y="1688634"/>
            <a:ext cx="1994400" cy="19944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C:\Users\SW201-3\Desktop\KakaoTalk_20160919_225445836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8" b="23252"/>
          <a:stretch/>
        </p:blipFill>
        <p:spPr bwMode="auto">
          <a:xfrm>
            <a:off x="968187" y="1688634"/>
            <a:ext cx="1994400" cy="19944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3" name="Picture 7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16" b="26500"/>
          <a:stretch/>
        </p:blipFill>
        <p:spPr bwMode="auto">
          <a:xfrm>
            <a:off x="6440394" y="1688634"/>
            <a:ext cx="1994400" cy="19944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슬라이드 번호 개체 틀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513C6-1AC0-4CC5-9ED8-1624BA2F42B5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9501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85708" y="161365"/>
            <a:ext cx="78205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>
                <a:solidFill>
                  <a:srgbClr val="726F6F"/>
                </a:solidFill>
              </a:rPr>
              <a:t>Picture of </a:t>
            </a:r>
            <a:r>
              <a:rPr lang="en-US" altLang="ko-KR" sz="4000" b="1" smtClean="0">
                <a:solidFill>
                  <a:srgbClr val="726F6F"/>
                </a:solidFill>
              </a:rPr>
              <a:t>success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50242" y="758732"/>
            <a:ext cx="6091517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</a:rPr>
              <a:t>소프트웨어 개발론 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Team Project</a:t>
            </a: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– Special Controller</a:t>
            </a:r>
          </a:p>
        </p:txBody>
      </p:sp>
      <p:cxnSp>
        <p:nvCxnSpPr>
          <p:cNvPr id="49" name="직선 연결선 48"/>
          <p:cNvCxnSpPr/>
          <p:nvPr/>
        </p:nvCxnSpPr>
        <p:spPr>
          <a:xfrm>
            <a:off x="1260930" y="6324494"/>
            <a:ext cx="10033146" cy="0"/>
          </a:xfrm>
          <a:prstGeom prst="line">
            <a:avLst/>
          </a:prstGeom>
          <a:ln w="19050">
            <a:solidFill>
              <a:srgbClr val="BF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513C6-1AC0-4CC5-9ED8-1624BA2F42B5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62699" y="1326660"/>
            <a:ext cx="11466601" cy="1762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ko-KR" sz="2000" smtClean="0"/>
              <a:t>우리는 </a:t>
            </a:r>
            <a:r>
              <a:rPr lang="ko-KR" altLang="ko-KR" sz="2000"/>
              <a:t>프로젝트 완성 후</a:t>
            </a:r>
            <a:r>
              <a:rPr lang="en-US" altLang="ko-KR" sz="2000"/>
              <a:t>, </a:t>
            </a:r>
            <a:r>
              <a:rPr lang="ko-KR" altLang="ko-KR" sz="2000"/>
              <a:t>게임 컨트롤러의 기능이 </a:t>
            </a:r>
            <a:r>
              <a:rPr lang="ko-KR" altLang="ko-KR" sz="2000" smtClean="0"/>
              <a:t>정의한 </a:t>
            </a:r>
            <a:r>
              <a:rPr lang="ko-KR" altLang="ko-KR" sz="2000"/>
              <a:t>테스트 케이스 기준을 모두 만족했다</a:t>
            </a:r>
            <a:r>
              <a:rPr lang="en-US" altLang="ko-KR" sz="2000" smtClean="0"/>
              <a:t>.</a:t>
            </a:r>
          </a:p>
          <a:p>
            <a:pPr marL="342900" indent="-342900">
              <a:buAutoNum type="arabicPeriod"/>
            </a:pPr>
            <a:endParaRPr lang="ko-KR" altLang="ko-KR" sz="2000"/>
          </a:p>
          <a:p>
            <a:r>
              <a:rPr lang="en-US" altLang="ko-KR" sz="2000"/>
              <a:t>2. </a:t>
            </a:r>
            <a:r>
              <a:rPr lang="ko-KR" altLang="ko-KR" sz="2000"/>
              <a:t>프로젝트 완성 후</a:t>
            </a:r>
            <a:r>
              <a:rPr lang="en-US" altLang="ko-KR" sz="2000"/>
              <a:t>, </a:t>
            </a:r>
            <a:r>
              <a:rPr lang="ko-KR" altLang="ko-KR" sz="2000"/>
              <a:t>설문조사를 통해 고객들이</a:t>
            </a:r>
            <a:r>
              <a:rPr lang="en-US" altLang="ko-KR" sz="2000"/>
              <a:t> 70%</a:t>
            </a:r>
            <a:r>
              <a:rPr lang="ko-KR" altLang="ko-KR" sz="2000"/>
              <a:t>이상 독특하다고 느꼈다</a:t>
            </a:r>
            <a:r>
              <a:rPr lang="en-US" altLang="ko-KR" sz="2000" smtClean="0"/>
              <a:t>.</a:t>
            </a:r>
          </a:p>
          <a:p>
            <a:endParaRPr lang="ko-KR" altLang="ko-KR" sz="2000"/>
          </a:p>
          <a:p>
            <a:r>
              <a:rPr lang="en-US" altLang="ko-KR" sz="2000"/>
              <a:t>3. </a:t>
            </a:r>
            <a:r>
              <a:rPr lang="ko-KR" altLang="ko-KR" sz="2000"/>
              <a:t>우리는 주</a:t>
            </a:r>
            <a:r>
              <a:rPr lang="en-US" altLang="ko-KR" sz="2000"/>
              <a:t> 3</a:t>
            </a:r>
            <a:r>
              <a:rPr lang="ko-KR" altLang="ko-KR" sz="2000"/>
              <a:t>회 회의를 하여</a:t>
            </a:r>
            <a:r>
              <a:rPr lang="en-US" altLang="ko-KR" sz="2000"/>
              <a:t>, </a:t>
            </a:r>
            <a:r>
              <a:rPr lang="ko-KR" altLang="ko-KR" sz="2000"/>
              <a:t>보고서 등 산출물 관리 확인과 </a:t>
            </a:r>
            <a:r>
              <a:rPr lang="ko-KR" altLang="ko-KR" sz="2000" smtClean="0"/>
              <a:t>스케줄 </a:t>
            </a:r>
            <a:r>
              <a:rPr lang="ko-KR" altLang="ko-KR" sz="2000"/>
              <a:t>관리를 철저히 확인했다</a:t>
            </a:r>
            <a:r>
              <a:rPr lang="en-US" altLang="ko-KR" sz="2000"/>
              <a:t>.</a:t>
            </a:r>
            <a:endParaRPr lang="ko-KR" altLang="ko-KR" sz="2000"/>
          </a:p>
          <a:p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2026450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85708" y="161365"/>
            <a:ext cx="782058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500" b="1">
                <a:solidFill>
                  <a:srgbClr val="726F6F"/>
                </a:solidFill>
              </a:rPr>
              <a:t>WBS (Work Breakdown Structure)</a:t>
            </a:r>
            <a:endParaRPr lang="ko-KR" altLang="en-US" sz="3500" b="1" dirty="0">
              <a:solidFill>
                <a:srgbClr val="726F6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50242" y="758732"/>
            <a:ext cx="6091517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</a:rPr>
              <a:t>소프트웨어 개발론 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Team Project</a:t>
            </a: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– Special Controller</a:t>
            </a:r>
          </a:p>
        </p:txBody>
      </p:sp>
      <p:cxnSp>
        <p:nvCxnSpPr>
          <p:cNvPr id="49" name="직선 연결선 48"/>
          <p:cNvCxnSpPr/>
          <p:nvPr/>
        </p:nvCxnSpPr>
        <p:spPr>
          <a:xfrm>
            <a:off x="1260930" y="6324494"/>
            <a:ext cx="10033146" cy="0"/>
          </a:xfrm>
          <a:prstGeom prst="line">
            <a:avLst/>
          </a:prstGeom>
          <a:ln w="19050">
            <a:solidFill>
              <a:srgbClr val="BF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513C6-1AC0-4CC5-9ED8-1624BA2F42B5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pic>
        <p:nvPicPr>
          <p:cNvPr id="25" name="그림 2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74635" y="1098364"/>
            <a:ext cx="9719441" cy="4974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916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85708" y="161365"/>
            <a:ext cx="782058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500" b="1" smtClean="0">
                <a:solidFill>
                  <a:srgbClr val="726F6F"/>
                </a:solidFill>
              </a:rPr>
              <a:t>PLAN</a:t>
            </a:r>
            <a:endParaRPr lang="ko-KR" altLang="en-US" sz="3500" b="1" dirty="0">
              <a:solidFill>
                <a:srgbClr val="726F6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50242" y="758732"/>
            <a:ext cx="6091517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</a:rPr>
              <a:t>소프트웨어 개발론 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Team Project</a:t>
            </a: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– Special Controller</a:t>
            </a:r>
          </a:p>
        </p:txBody>
      </p:sp>
      <p:cxnSp>
        <p:nvCxnSpPr>
          <p:cNvPr id="49" name="직선 연결선 48"/>
          <p:cNvCxnSpPr/>
          <p:nvPr/>
        </p:nvCxnSpPr>
        <p:spPr>
          <a:xfrm>
            <a:off x="1260930" y="6324494"/>
            <a:ext cx="10033146" cy="0"/>
          </a:xfrm>
          <a:prstGeom prst="line">
            <a:avLst/>
          </a:prstGeom>
          <a:ln w="19050">
            <a:solidFill>
              <a:srgbClr val="BF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513C6-1AC0-4CC5-9ED8-1624BA2F42B5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pic>
        <p:nvPicPr>
          <p:cNvPr id="7" name="그림 6" descr="EMB0000183c335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469" y="1389674"/>
            <a:ext cx="12068068" cy="467826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11329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85708" y="161365"/>
            <a:ext cx="782058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b="1" smtClean="0">
                <a:solidFill>
                  <a:srgbClr val="726F6F"/>
                </a:solidFill>
              </a:rPr>
              <a:t>프로세스 적용</a:t>
            </a:r>
            <a:endParaRPr lang="ko-KR" altLang="en-US" sz="3500" b="1" dirty="0">
              <a:solidFill>
                <a:srgbClr val="726F6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50242" y="758732"/>
            <a:ext cx="6091517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</a:rPr>
              <a:t>소프트웨어 개발론 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Team Project</a:t>
            </a: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– Special Controller</a:t>
            </a:r>
          </a:p>
        </p:txBody>
      </p:sp>
      <p:cxnSp>
        <p:nvCxnSpPr>
          <p:cNvPr id="49" name="직선 연결선 48"/>
          <p:cNvCxnSpPr/>
          <p:nvPr/>
        </p:nvCxnSpPr>
        <p:spPr>
          <a:xfrm>
            <a:off x="1260930" y="6324494"/>
            <a:ext cx="10033146" cy="0"/>
          </a:xfrm>
          <a:prstGeom prst="line">
            <a:avLst/>
          </a:prstGeom>
          <a:ln w="19050">
            <a:solidFill>
              <a:srgbClr val="BF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513C6-1AC0-4CC5-9ED8-1624BA2F42B5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788542" y="1663876"/>
            <a:ext cx="8476891" cy="2835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ko-KR" altLang="ko-KR" kern="100">
                <a:latin typeface="맑은 고딕" panose="020B0503020000020004" pitchFamily="50" charset="-127"/>
                <a:cs typeface="Times New Roman" panose="02020603050405020304" pitchFamily="18" charset="0"/>
              </a:rPr>
              <a:t>선정 프로세스</a:t>
            </a:r>
            <a:r>
              <a:rPr lang="en-US" altLang="ko-KR" kern="100">
                <a:latin typeface="맑은 고딕" panose="020B0503020000020004" pitchFamily="50" charset="-127"/>
                <a:cs typeface="Times New Roman" panose="02020603050405020304" pitchFamily="18" charset="0"/>
              </a:rPr>
              <a:t> : XP</a:t>
            </a:r>
            <a:endParaRPr lang="ko-KR" altLang="ko-KR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ko-KR" altLang="ko-KR" kern="100">
                <a:latin typeface="맑은 고딕" panose="020B0503020000020004" pitchFamily="50" charset="-127"/>
                <a:cs typeface="Times New Roman" panose="02020603050405020304" pitchFamily="18" charset="0"/>
              </a:rPr>
              <a:t>선정 이유 </a:t>
            </a:r>
            <a:r>
              <a:rPr lang="en-US" altLang="ko-KR" kern="100">
                <a:latin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endParaRPr lang="ko-KR" altLang="ko-KR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>
                <a:latin typeface="맑은 고딕" panose="020B0503020000020004" pitchFamily="50" charset="-127"/>
                <a:cs typeface="Times New Roman" panose="02020603050405020304" pitchFamily="18" charset="0"/>
              </a:rPr>
              <a:t>1) 4</a:t>
            </a:r>
            <a:r>
              <a:rPr lang="ko-KR" altLang="ko-KR" kern="100">
                <a:latin typeface="맑은 고딕" panose="020B0503020000020004" pitchFamily="50" charset="-127"/>
                <a:cs typeface="Times New Roman" panose="02020603050405020304" pitchFamily="18" charset="0"/>
              </a:rPr>
              <a:t>명으로 이루어진 소규모 프로젝트이기 때문이다</a:t>
            </a:r>
            <a:r>
              <a:rPr lang="en-US" altLang="ko-KR" kern="10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>
                <a:latin typeface="맑은 고딕" panose="020B0503020000020004" pitchFamily="50" charset="-127"/>
                <a:cs typeface="Times New Roman" panose="02020603050405020304" pitchFamily="18" charset="0"/>
              </a:rPr>
              <a:t>2) </a:t>
            </a:r>
            <a:r>
              <a:rPr lang="ko-KR" altLang="ko-KR" kern="100">
                <a:latin typeface="맑은 고딕" panose="020B0503020000020004" pitchFamily="50" charset="-127"/>
                <a:cs typeface="Times New Roman" panose="02020603050405020304" pitchFamily="18" charset="0"/>
              </a:rPr>
              <a:t>팀원들 사이에 의사소통이 원활하고</a:t>
            </a:r>
            <a:r>
              <a:rPr lang="en-US" altLang="ko-KR" kern="100"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kern="100">
                <a:latin typeface="맑은 고딕" panose="020B0503020000020004" pitchFamily="50" charset="-127"/>
                <a:cs typeface="Times New Roman" panose="02020603050405020304" pitchFamily="18" charset="0"/>
              </a:rPr>
              <a:t>같은 환경에서 생활하기 때문에 동적인 환경 부담이 줄어든다</a:t>
            </a:r>
            <a:r>
              <a:rPr lang="en-US" altLang="ko-KR" kern="10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kern="100">
                <a:latin typeface="맑은 고딕" panose="020B0503020000020004" pitchFamily="50" charset="-127"/>
                <a:cs typeface="Times New Roman" panose="02020603050405020304" pitchFamily="18" charset="0"/>
              </a:rPr>
              <a:t>3) </a:t>
            </a:r>
            <a:r>
              <a:rPr lang="ko-KR" altLang="ko-KR" kern="100">
                <a:latin typeface="맑은 고딕" panose="020B0503020000020004" pitchFamily="50" charset="-127"/>
                <a:cs typeface="Times New Roman" panose="02020603050405020304" pitchFamily="18" charset="0"/>
              </a:rPr>
              <a:t>실질적인 개발기간이 약 한 달 정도이기 때문에 짧은 주기로 </a:t>
            </a:r>
            <a:r>
              <a:rPr lang="en-US" altLang="ko-KR" kern="100">
                <a:latin typeface="맑은 고딕" panose="020B0503020000020004" pitchFamily="50" charset="-127"/>
                <a:cs typeface="Times New Roman" panose="02020603050405020304" pitchFamily="18" charset="0"/>
              </a:rPr>
              <a:t>“ </a:t>
            </a:r>
            <a:r>
              <a:rPr lang="ko-KR" altLang="ko-KR" kern="100">
                <a:latin typeface="맑은 고딕" panose="020B0503020000020004" pitchFamily="50" charset="-127"/>
                <a:cs typeface="Times New Roman" panose="02020603050405020304" pitchFamily="18" charset="0"/>
              </a:rPr>
              <a:t>개발 </a:t>
            </a:r>
            <a:r>
              <a:rPr lang="en-US" altLang="ko-KR" kern="100">
                <a:latin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ko-KR" kern="100">
                <a:latin typeface="맑은 고딕" panose="020B0503020000020004" pitchFamily="50" charset="-127"/>
                <a:cs typeface="Times New Roman" panose="02020603050405020304" pitchFamily="18" charset="0"/>
              </a:rPr>
              <a:t>테스트 </a:t>
            </a:r>
            <a:r>
              <a:rPr lang="en-US" altLang="ko-KR" kern="100">
                <a:latin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ko-KR" kern="100">
                <a:latin typeface="맑은 고딕" panose="020B0503020000020004" pitchFamily="50" charset="-127"/>
                <a:cs typeface="Times New Roman" panose="02020603050405020304" pitchFamily="18" charset="0"/>
              </a:rPr>
              <a:t>배포</a:t>
            </a:r>
            <a:r>
              <a:rPr lang="en-US" altLang="ko-KR" kern="100">
                <a:latin typeface="맑은 고딕" panose="020B0503020000020004" pitchFamily="50" charset="-127"/>
                <a:cs typeface="Times New Roman" panose="02020603050405020304" pitchFamily="18" charset="0"/>
              </a:rPr>
              <a:t>”</a:t>
            </a:r>
            <a:r>
              <a:rPr lang="ko-KR" altLang="ko-KR" kern="100">
                <a:latin typeface="맑은 고딕" panose="020B0503020000020004" pitchFamily="50" charset="-127"/>
                <a:cs typeface="Times New Roman" panose="02020603050405020304" pitchFamily="18" charset="0"/>
              </a:rPr>
              <a:t>가 가능한 </a:t>
            </a:r>
            <a:r>
              <a:rPr lang="en-US" altLang="ko-KR" kern="100">
                <a:latin typeface="맑은 고딕" panose="020B0503020000020004" pitchFamily="50" charset="-127"/>
                <a:cs typeface="Times New Roman" panose="02020603050405020304" pitchFamily="18" charset="0"/>
              </a:rPr>
              <a:t>XP</a:t>
            </a:r>
            <a:r>
              <a:rPr lang="ko-KR" altLang="ko-KR" kern="100">
                <a:latin typeface="맑은 고딕" panose="020B0503020000020004" pitchFamily="50" charset="-127"/>
                <a:cs typeface="Times New Roman" panose="02020603050405020304" pitchFamily="18" charset="0"/>
              </a:rPr>
              <a:t>로 한다</a:t>
            </a:r>
            <a:r>
              <a:rPr lang="en-US" altLang="ko-KR" kern="10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kern="10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4216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62179" y="1543396"/>
            <a:ext cx="2639434" cy="4352284"/>
            <a:chOff x="9540149" y="3086791"/>
            <a:chExt cx="5277493" cy="8704568"/>
          </a:xfrm>
        </p:grpSpPr>
        <p:sp>
          <p:nvSpPr>
            <p:cNvPr id="38" name="Freeform 6641"/>
            <p:cNvSpPr>
              <a:spLocks noChangeArrowheads="1"/>
            </p:cNvSpPr>
            <p:nvPr/>
          </p:nvSpPr>
          <p:spPr bwMode="auto">
            <a:xfrm>
              <a:off x="11444884" y="11421810"/>
              <a:ext cx="1417633" cy="369549"/>
            </a:xfrm>
            <a:custGeom>
              <a:avLst/>
              <a:gdLst>
                <a:gd name="T0" fmla="*/ 1868 w 1869"/>
                <a:gd name="T1" fmla="*/ 245 h 492"/>
                <a:gd name="T2" fmla="*/ 1868 w 1869"/>
                <a:gd name="T3" fmla="*/ 245 h 492"/>
                <a:gd name="T4" fmla="*/ 1603 w 1869"/>
                <a:gd name="T5" fmla="*/ 491 h 492"/>
                <a:gd name="T6" fmla="*/ 264 w 1869"/>
                <a:gd name="T7" fmla="*/ 491 h 492"/>
                <a:gd name="T8" fmla="*/ 0 w 1869"/>
                <a:gd name="T9" fmla="*/ 245 h 492"/>
                <a:gd name="T10" fmla="*/ 0 w 1869"/>
                <a:gd name="T11" fmla="*/ 245 h 492"/>
                <a:gd name="T12" fmla="*/ 264 w 1869"/>
                <a:gd name="T13" fmla="*/ 0 h 492"/>
                <a:gd name="T14" fmla="*/ 1603 w 1869"/>
                <a:gd name="T15" fmla="*/ 0 h 492"/>
                <a:gd name="T16" fmla="*/ 1868 w 1869"/>
                <a:gd name="T17" fmla="*/ 245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9" h="492">
                  <a:moveTo>
                    <a:pt x="1868" y="245"/>
                  </a:moveTo>
                  <a:lnTo>
                    <a:pt x="1868" y="245"/>
                  </a:lnTo>
                  <a:cubicBezTo>
                    <a:pt x="1868" y="380"/>
                    <a:pt x="1747" y="491"/>
                    <a:pt x="1603" y="491"/>
                  </a:cubicBezTo>
                  <a:cubicBezTo>
                    <a:pt x="264" y="491"/>
                    <a:pt x="264" y="491"/>
                    <a:pt x="264" y="491"/>
                  </a:cubicBezTo>
                  <a:cubicBezTo>
                    <a:pt x="120" y="491"/>
                    <a:pt x="0" y="380"/>
                    <a:pt x="0" y="245"/>
                  </a:cubicBezTo>
                  <a:lnTo>
                    <a:pt x="0" y="245"/>
                  </a:lnTo>
                  <a:cubicBezTo>
                    <a:pt x="0" y="111"/>
                    <a:pt x="120" y="0"/>
                    <a:pt x="264" y="0"/>
                  </a:cubicBezTo>
                  <a:cubicBezTo>
                    <a:pt x="1603" y="0"/>
                    <a:pt x="1603" y="0"/>
                    <a:pt x="1603" y="0"/>
                  </a:cubicBezTo>
                  <a:cubicBezTo>
                    <a:pt x="1747" y="0"/>
                    <a:pt x="1868" y="111"/>
                    <a:pt x="1868" y="245"/>
                  </a:cubicBezTo>
                </a:path>
              </a:pathLst>
            </a:cu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39" name="Freeform 6642"/>
            <p:cNvSpPr>
              <a:spLocks noChangeArrowheads="1"/>
            </p:cNvSpPr>
            <p:nvPr/>
          </p:nvSpPr>
          <p:spPr bwMode="auto">
            <a:xfrm>
              <a:off x="11105593" y="11280709"/>
              <a:ext cx="2096215" cy="305719"/>
            </a:xfrm>
            <a:custGeom>
              <a:avLst/>
              <a:gdLst>
                <a:gd name="T0" fmla="*/ 375 w 2760"/>
                <a:gd name="T1" fmla="*/ 409 h 410"/>
                <a:gd name="T2" fmla="*/ 375 w 2760"/>
                <a:gd name="T3" fmla="*/ 409 h 410"/>
                <a:gd name="T4" fmla="*/ 2388 w 2760"/>
                <a:gd name="T5" fmla="*/ 409 h 410"/>
                <a:gd name="T6" fmla="*/ 2552 w 2760"/>
                <a:gd name="T7" fmla="*/ 245 h 410"/>
                <a:gd name="T8" fmla="*/ 2759 w 2760"/>
                <a:gd name="T9" fmla="*/ 0 h 410"/>
                <a:gd name="T10" fmla="*/ 0 w 2760"/>
                <a:gd name="T11" fmla="*/ 0 h 410"/>
                <a:gd name="T12" fmla="*/ 20 w 2760"/>
                <a:gd name="T13" fmla="*/ 34 h 410"/>
                <a:gd name="T14" fmla="*/ 375 w 2760"/>
                <a:gd name="T15" fmla="*/ 409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60" h="410">
                  <a:moveTo>
                    <a:pt x="375" y="409"/>
                  </a:moveTo>
                  <a:lnTo>
                    <a:pt x="375" y="409"/>
                  </a:lnTo>
                  <a:cubicBezTo>
                    <a:pt x="2388" y="409"/>
                    <a:pt x="2388" y="409"/>
                    <a:pt x="2388" y="409"/>
                  </a:cubicBezTo>
                  <a:cubicBezTo>
                    <a:pt x="2417" y="380"/>
                    <a:pt x="2465" y="332"/>
                    <a:pt x="2552" y="245"/>
                  </a:cubicBezTo>
                  <a:cubicBezTo>
                    <a:pt x="2662" y="130"/>
                    <a:pt x="2730" y="53"/>
                    <a:pt x="275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10"/>
                    <a:pt x="10" y="24"/>
                    <a:pt x="20" y="34"/>
                  </a:cubicBezTo>
                  <a:cubicBezTo>
                    <a:pt x="48" y="67"/>
                    <a:pt x="308" y="342"/>
                    <a:pt x="375" y="409"/>
                  </a:cubicBezTo>
                </a:path>
              </a:pathLst>
            </a:cu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40" name="Freeform 6643"/>
            <p:cNvSpPr>
              <a:spLocks noChangeArrowheads="1"/>
            </p:cNvSpPr>
            <p:nvPr/>
          </p:nvSpPr>
          <p:spPr bwMode="auto">
            <a:xfrm>
              <a:off x="11035046" y="10245971"/>
              <a:ext cx="2250746" cy="204933"/>
            </a:xfrm>
            <a:custGeom>
              <a:avLst/>
              <a:gdLst>
                <a:gd name="T0" fmla="*/ 2962 w 2963"/>
                <a:gd name="T1" fmla="*/ 140 h 280"/>
                <a:gd name="T2" fmla="*/ 2962 w 2963"/>
                <a:gd name="T3" fmla="*/ 140 h 280"/>
                <a:gd name="T4" fmla="*/ 2837 w 2963"/>
                <a:gd name="T5" fmla="*/ 279 h 280"/>
                <a:gd name="T6" fmla="*/ 126 w 2963"/>
                <a:gd name="T7" fmla="*/ 279 h 280"/>
                <a:gd name="T8" fmla="*/ 0 w 2963"/>
                <a:gd name="T9" fmla="*/ 140 h 280"/>
                <a:gd name="T10" fmla="*/ 0 w 2963"/>
                <a:gd name="T11" fmla="*/ 140 h 280"/>
                <a:gd name="T12" fmla="*/ 126 w 2963"/>
                <a:gd name="T13" fmla="*/ 0 h 280"/>
                <a:gd name="T14" fmla="*/ 2837 w 2963"/>
                <a:gd name="T15" fmla="*/ 0 h 280"/>
                <a:gd name="T16" fmla="*/ 2962 w 2963"/>
                <a:gd name="T17" fmla="*/ 14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63" h="280">
                  <a:moveTo>
                    <a:pt x="2962" y="140"/>
                  </a:moveTo>
                  <a:lnTo>
                    <a:pt x="2962" y="140"/>
                  </a:lnTo>
                  <a:cubicBezTo>
                    <a:pt x="2962" y="217"/>
                    <a:pt x="2904" y="279"/>
                    <a:pt x="2837" y="279"/>
                  </a:cubicBezTo>
                  <a:cubicBezTo>
                    <a:pt x="126" y="279"/>
                    <a:pt x="126" y="279"/>
                    <a:pt x="126" y="279"/>
                  </a:cubicBezTo>
                  <a:cubicBezTo>
                    <a:pt x="58" y="279"/>
                    <a:pt x="0" y="217"/>
                    <a:pt x="0" y="140"/>
                  </a:cubicBezTo>
                  <a:lnTo>
                    <a:pt x="0" y="140"/>
                  </a:lnTo>
                  <a:cubicBezTo>
                    <a:pt x="0" y="63"/>
                    <a:pt x="58" y="0"/>
                    <a:pt x="126" y="0"/>
                  </a:cubicBezTo>
                  <a:cubicBezTo>
                    <a:pt x="2837" y="0"/>
                    <a:pt x="2837" y="0"/>
                    <a:pt x="2837" y="0"/>
                  </a:cubicBezTo>
                  <a:cubicBezTo>
                    <a:pt x="2904" y="0"/>
                    <a:pt x="2962" y="63"/>
                    <a:pt x="2962" y="140"/>
                  </a:cubicBezTo>
                </a:path>
              </a:pathLst>
            </a:cu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41" name="Freeform 6644"/>
            <p:cNvSpPr>
              <a:spLocks noChangeArrowheads="1"/>
            </p:cNvSpPr>
            <p:nvPr/>
          </p:nvSpPr>
          <p:spPr bwMode="auto">
            <a:xfrm>
              <a:off x="11035046" y="10561768"/>
              <a:ext cx="2250746" cy="211652"/>
            </a:xfrm>
            <a:custGeom>
              <a:avLst/>
              <a:gdLst>
                <a:gd name="T0" fmla="*/ 2962 w 2963"/>
                <a:gd name="T1" fmla="*/ 139 h 285"/>
                <a:gd name="T2" fmla="*/ 2962 w 2963"/>
                <a:gd name="T3" fmla="*/ 139 h 285"/>
                <a:gd name="T4" fmla="*/ 2837 w 2963"/>
                <a:gd name="T5" fmla="*/ 284 h 285"/>
                <a:gd name="T6" fmla="*/ 126 w 2963"/>
                <a:gd name="T7" fmla="*/ 284 h 285"/>
                <a:gd name="T8" fmla="*/ 0 w 2963"/>
                <a:gd name="T9" fmla="*/ 139 h 285"/>
                <a:gd name="T10" fmla="*/ 0 w 2963"/>
                <a:gd name="T11" fmla="*/ 139 h 285"/>
                <a:gd name="T12" fmla="*/ 126 w 2963"/>
                <a:gd name="T13" fmla="*/ 0 h 285"/>
                <a:gd name="T14" fmla="*/ 2837 w 2963"/>
                <a:gd name="T15" fmla="*/ 0 h 285"/>
                <a:gd name="T16" fmla="*/ 2962 w 2963"/>
                <a:gd name="T17" fmla="*/ 139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63" h="285">
                  <a:moveTo>
                    <a:pt x="2962" y="139"/>
                  </a:moveTo>
                  <a:lnTo>
                    <a:pt x="2962" y="139"/>
                  </a:lnTo>
                  <a:cubicBezTo>
                    <a:pt x="2962" y="217"/>
                    <a:pt x="2904" y="284"/>
                    <a:pt x="2837" y="284"/>
                  </a:cubicBezTo>
                  <a:cubicBezTo>
                    <a:pt x="126" y="284"/>
                    <a:pt x="126" y="284"/>
                    <a:pt x="126" y="284"/>
                  </a:cubicBezTo>
                  <a:cubicBezTo>
                    <a:pt x="58" y="284"/>
                    <a:pt x="0" y="217"/>
                    <a:pt x="0" y="139"/>
                  </a:cubicBezTo>
                  <a:lnTo>
                    <a:pt x="0" y="139"/>
                  </a:lnTo>
                  <a:cubicBezTo>
                    <a:pt x="0" y="63"/>
                    <a:pt x="58" y="0"/>
                    <a:pt x="126" y="0"/>
                  </a:cubicBezTo>
                  <a:cubicBezTo>
                    <a:pt x="2837" y="0"/>
                    <a:pt x="2837" y="0"/>
                    <a:pt x="2837" y="0"/>
                  </a:cubicBezTo>
                  <a:cubicBezTo>
                    <a:pt x="2904" y="0"/>
                    <a:pt x="2962" y="63"/>
                    <a:pt x="2962" y="139"/>
                  </a:cubicBezTo>
                </a:path>
              </a:pathLst>
            </a:cu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42" name="Freeform 6645"/>
            <p:cNvSpPr>
              <a:spLocks noChangeArrowheads="1"/>
            </p:cNvSpPr>
            <p:nvPr/>
          </p:nvSpPr>
          <p:spPr bwMode="auto">
            <a:xfrm>
              <a:off x="11035046" y="10877564"/>
              <a:ext cx="2250746" cy="211652"/>
            </a:xfrm>
            <a:custGeom>
              <a:avLst/>
              <a:gdLst>
                <a:gd name="T0" fmla="*/ 2962 w 2963"/>
                <a:gd name="T1" fmla="*/ 145 h 285"/>
                <a:gd name="T2" fmla="*/ 2962 w 2963"/>
                <a:gd name="T3" fmla="*/ 145 h 285"/>
                <a:gd name="T4" fmla="*/ 2837 w 2963"/>
                <a:gd name="T5" fmla="*/ 284 h 285"/>
                <a:gd name="T6" fmla="*/ 126 w 2963"/>
                <a:gd name="T7" fmla="*/ 284 h 285"/>
                <a:gd name="T8" fmla="*/ 0 w 2963"/>
                <a:gd name="T9" fmla="*/ 145 h 285"/>
                <a:gd name="T10" fmla="*/ 0 w 2963"/>
                <a:gd name="T11" fmla="*/ 145 h 285"/>
                <a:gd name="T12" fmla="*/ 126 w 2963"/>
                <a:gd name="T13" fmla="*/ 0 h 285"/>
                <a:gd name="T14" fmla="*/ 2837 w 2963"/>
                <a:gd name="T15" fmla="*/ 0 h 285"/>
                <a:gd name="T16" fmla="*/ 2962 w 2963"/>
                <a:gd name="T17" fmla="*/ 14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63" h="285">
                  <a:moveTo>
                    <a:pt x="2962" y="145"/>
                  </a:moveTo>
                  <a:lnTo>
                    <a:pt x="2962" y="145"/>
                  </a:lnTo>
                  <a:cubicBezTo>
                    <a:pt x="2962" y="222"/>
                    <a:pt x="2904" y="284"/>
                    <a:pt x="2837" y="284"/>
                  </a:cubicBezTo>
                  <a:cubicBezTo>
                    <a:pt x="126" y="284"/>
                    <a:pt x="126" y="284"/>
                    <a:pt x="126" y="284"/>
                  </a:cubicBezTo>
                  <a:cubicBezTo>
                    <a:pt x="58" y="284"/>
                    <a:pt x="0" y="222"/>
                    <a:pt x="0" y="145"/>
                  </a:cubicBezTo>
                  <a:lnTo>
                    <a:pt x="0" y="145"/>
                  </a:lnTo>
                  <a:cubicBezTo>
                    <a:pt x="0" y="63"/>
                    <a:pt x="58" y="0"/>
                    <a:pt x="126" y="0"/>
                  </a:cubicBezTo>
                  <a:cubicBezTo>
                    <a:pt x="2837" y="0"/>
                    <a:pt x="2837" y="0"/>
                    <a:pt x="2837" y="0"/>
                  </a:cubicBezTo>
                  <a:cubicBezTo>
                    <a:pt x="2904" y="0"/>
                    <a:pt x="2962" y="63"/>
                    <a:pt x="2962" y="145"/>
                  </a:cubicBezTo>
                </a:path>
              </a:pathLst>
            </a:cu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43" name="Freeform 6646"/>
            <p:cNvSpPr>
              <a:spLocks noChangeArrowheads="1"/>
            </p:cNvSpPr>
            <p:nvPr/>
          </p:nvSpPr>
          <p:spPr bwMode="auto">
            <a:xfrm>
              <a:off x="11035046" y="11159766"/>
              <a:ext cx="2233949" cy="131023"/>
            </a:xfrm>
            <a:custGeom>
              <a:avLst/>
              <a:gdLst>
                <a:gd name="T0" fmla="*/ 2942 w 2943"/>
                <a:gd name="T1" fmla="*/ 91 h 179"/>
                <a:gd name="T2" fmla="*/ 2942 w 2943"/>
                <a:gd name="T3" fmla="*/ 91 h 179"/>
                <a:gd name="T4" fmla="*/ 2812 w 2943"/>
                <a:gd name="T5" fmla="*/ 178 h 179"/>
                <a:gd name="T6" fmla="*/ 126 w 2943"/>
                <a:gd name="T7" fmla="*/ 178 h 179"/>
                <a:gd name="T8" fmla="*/ 0 w 2943"/>
                <a:gd name="T9" fmla="*/ 91 h 179"/>
                <a:gd name="T10" fmla="*/ 0 w 2943"/>
                <a:gd name="T11" fmla="*/ 91 h 179"/>
                <a:gd name="T12" fmla="*/ 126 w 2943"/>
                <a:gd name="T13" fmla="*/ 0 h 179"/>
                <a:gd name="T14" fmla="*/ 2812 w 2943"/>
                <a:gd name="T15" fmla="*/ 0 h 179"/>
                <a:gd name="T16" fmla="*/ 2942 w 2943"/>
                <a:gd name="T17" fmla="*/ 91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43" h="179">
                  <a:moveTo>
                    <a:pt x="2942" y="91"/>
                  </a:moveTo>
                  <a:lnTo>
                    <a:pt x="2942" y="91"/>
                  </a:lnTo>
                  <a:cubicBezTo>
                    <a:pt x="2942" y="140"/>
                    <a:pt x="2885" y="178"/>
                    <a:pt x="2812" y="178"/>
                  </a:cubicBezTo>
                  <a:cubicBezTo>
                    <a:pt x="126" y="178"/>
                    <a:pt x="126" y="178"/>
                    <a:pt x="126" y="178"/>
                  </a:cubicBezTo>
                  <a:cubicBezTo>
                    <a:pt x="53" y="178"/>
                    <a:pt x="0" y="140"/>
                    <a:pt x="0" y="91"/>
                  </a:cubicBezTo>
                  <a:lnTo>
                    <a:pt x="0" y="91"/>
                  </a:lnTo>
                  <a:cubicBezTo>
                    <a:pt x="0" y="43"/>
                    <a:pt x="53" y="0"/>
                    <a:pt x="126" y="0"/>
                  </a:cubicBezTo>
                  <a:cubicBezTo>
                    <a:pt x="2812" y="0"/>
                    <a:pt x="2812" y="0"/>
                    <a:pt x="2812" y="0"/>
                  </a:cubicBezTo>
                  <a:cubicBezTo>
                    <a:pt x="2885" y="0"/>
                    <a:pt x="2942" y="43"/>
                    <a:pt x="2942" y="91"/>
                  </a:cubicBezTo>
                </a:path>
              </a:pathLst>
            </a:cu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44" name="Freeform 6647"/>
            <p:cNvSpPr>
              <a:spLocks noChangeArrowheads="1"/>
            </p:cNvSpPr>
            <p:nvPr/>
          </p:nvSpPr>
          <p:spPr bwMode="auto">
            <a:xfrm>
              <a:off x="11018249" y="9926813"/>
              <a:ext cx="2287697" cy="211652"/>
            </a:xfrm>
            <a:custGeom>
              <a:avLst/>
              <a:gdLst>
                <a:gd name="T0" fmla="*/ 3009 w 3010"/>
                <a:gd name="T1" fmla="*/ 140 h 286"/>
                <a:gd name="T2" fmla="*/ 3009 w 3010"/>
                <a:gd name="T3" fmla="*/ 140 h 286"/>
                <a:gd name="T4" fmla="*/ 2879 w 3010"/>
                <a:gd name="T5" fmla="*/ 285 h 286"/>
                <a:gd name="T6" fmla="*/ 130 w 3010"/>
                <a:gd name="T7" fmla="*/ 285 h 286"/>
                <a:gd name="T8" fmla="*/ 0 w 3010"/>
                <a:gd name="T9" fmla="*/ 140 h 286"/>
                <a:gd name="T10" fmla="*/ 0 w 3010"/>
                <a:gd name="T11" fmla="*/ 140 h 286"/>
                <a:gd name="T12" fmla="*/ 130 w 3010"/>
                <a:gd name="T13" fmla="*/ 0 h 286"/>
                <a:gd name="T14" fmla="*/ 2879 w 3010"/>
                <a:gd name="T15" fmla="*/ 0 h 286"/>
                <a:gd name="T16" fmla="*/ 3009 w 3010"/>
                <a:gd name="T17" fmla="*/ 14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10" h="286">
                  <a:moveTo>
                    <a:pt x="3009" y="140"/>
                  </a:moveTo>
                  <a:lnTo>
                    <a:pt x="3009" y="140"/>
                  </a:lnTo>
                  <a:cubicBezTo>
                    <a:pt x="3009" y="221"/>
                    <a:pt x="2951" y="285"/>
                    <a:pt x="2879" y="285"/>
                  </a:cubicBezTo>
                  <a:cubicBezTo>
                    <a:pt x="130" y="285"/>
                    <a:pt x="130" y="285"/>
                    <a:pt x="130" y="285"/>
                  </a:cubicBezTo>
                  <a:cubicBezTo>
                    <a:pt x="57" y="285"/>
                    <a:pt x="0" y="221"/>
                    <a:pt x="0" y="140"/>
                  </a:cubicBezTo>
                  <a:lnTo>
                    <a:pt x="0" y="140"/>
                  </a:lnTo>
                  <a:cubicBezTo>
                    <a:pt x="0" y="63"/>
                    <a:pt x="57" y="0"/>
                    <a:pt x="130" y="0"/>
                  </a:cubicBezTo>
                  <a:cubicBezTo>
                    <a:pt x="2879" y="0"/>
                    <a:pt x="2879" y="0"/>
                    <a:pt x="2879" y="0"/>
                  </a:cubicBezTo>
                  <a:cubicBezTo>
                    <a:pt x="2951" y="0"/>
                    <a:pt x="3009" y="63"/>
                    <a:pt x="3009" y="140"/>
                  </a:cubicBezTo>
                </a:path>
              </a:pathLst>
            </a:cu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  <a:extLst/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45" name="Freeform 6648"/>
            <p:cNvSpPr>
              <a:spLocks noChangeArrowheads="1"/>
            </p:cNvSpPr>
            <p:nvPr/>
          </p:nvSpPr>
          <p:spPr bwMode="auto">
            <a:xfrm>
              <a:off x="11337385" y="3086791"/>
              <a:ext cx="3480257" cy="2197139"/>
            </a:xfrm>
            <a:custGeom>
              <a:avLst/>
              <a:gdLst>
                <a:gd name="T0" fmla="*/ 0 w 4576"/>
                <a:gd name="T1" fmla="*/ 0 h 2895"/>
                <a:gd name="T2" fmla="*/ 4575 w 4576"/>
                <a:gd name="T3" fmla="*/ 2894 h 2895"/>
                <a:gd name="T4" fmla="*/ 3698 w 4576"/>
                <a:gd name="T5" fmla="*/ 1016 h 2895"/>
                <a:gd name="T6" fmla="*/ 1705 w 4576"/>
                <a:gd name="T7" fmla="*/ 0 h 2895"/>
                <a:gd name="T8" fmla="*/ 0 w 4576"/>
                <a:gd name="T9" fmla="*/ 0 h 28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76" h="2895">
                  <a:moveTo>
                    <a:pt x="0" y="0"/>
                  </a:moveTo>
                  <a:lnTo>
                    <a:pt x="4575" y="2894"/>
                  </a:lnTo>
                  <a:lnTo>
                    <a:pt x="3698" y="1016"/>
                  </a:lnTo>
                  <a:lnTo>
                    <a:pt x="1705" y="0"/>
                  </a:lnTo>
                  <a:lnTo>
                    <a:pt x="0" y="0"/>
                  </a:lnTo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46" name="Freeform 6649"/>
            <p:cNvSpPr>
              <a:spLocks noChangeArrowheads="1"/>
            </p:cNvSpPr>
            <p:nvPr/>
          </p:nvSpPr>
          <p:spPr bwMode="auto">
            <a:xfrm>
              <a:off x="11337385" y="3086791"/>
              <a:ext cx="3480257" cy="2197139"/>
            </a:xfrm>
            <a:custGeom>
              <a:avLst/>
              <a:gdLst>
                <a:gd name="T0" fmla="*/ 0 w 4576"/>
                <a:gd name="T1" fmla="*/ 0 h 2895"/>
                <a:gd name="T2" fmla="*/ 4575 w 4576"/>
                <a:gd name="T3" fmla="*/ 2894 h 2895"/>
                <a:gd name="T4" fmla="*/ 3698 w 4576"/>
                <a:gd name="T5" fmla="*/ 1016 h 2895"/>
                <a:gd name="T6" fmla="*/ 1705 w 4576"/>
                <a:gd name="T7" fmla="*/ 0 h 28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76" h="2895">
                  <a:moveTo>
                    <a:pt x="0" y="0"/>
                  </a:moveTo>
                  <a:lnTo>
                    <a:pt x="4575" y="2894"/>
                  </a:lnTo>
                  <a:lnTo>
                    <a:pt x="3698" y="1016"/>
                  </a:lnTo>
                  <a:lnTo>
                    <a:pt x="1705" y="0"/>
                  </a:lnTo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47" name="Freeform 6650"/>
            <p:cNvSpPr>
              <a:spLocks noChangeArrowheads="1"/>
            </p:cNvSpPr>
            <p:nvPr/>
          </p:nvSpPr>
          <p:spPr bwMode="auto">
            <a:xfrm>
              <a:off x="9540149" y="4884146"/>
              <a:ext cx="5277493" cy="1552107"/>
            </a:xfrm>
            <a:custGeom>
              <a:avLst/>
              <a:gdLst>
                <a:gd name="T0" fmla="*/ 0 w 6935"/>
                <a:gd name="T1" fmla="*/ 0 h 2047"/>
                <a:gd name="T2" fmla="*/ 6934 w 6935"/>
                <a:gd name="T3" fmla="*/ 876 h 2047"/>
                <a:gd name="T4" fmla="*/ 6861 w 6935"/>
                <a:gd name="T5" fmla="*/ 1815 h 2047"/>
                <a:gd name="T6" fmla="*/ 5 w 6935"/>
                <a:gd name="T7" fmla="*/ 2046 h 2047"/>
                <a:gd name="T8" fmla="*/ 0 w 6935"/>
                <a:gd name="T9" fmla="*/ 0 h 2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35" h="2047">
                  <a:moveTo>
                    <a:pt x="0" y="0"/>
                  </a:moveTo>
                  <a:lnTo>
                    <a:pt x="6934" y="876"/>
                  </a:lnTo>
                  <a:lnTo>
                    <a:pt x="6861" y="1815"/>
                  </a:lnTo>
                  <a:lnTo>
                    <a:pt x="5" y="2046"/>
                  </a:lnTo>
                  <a:lnTo>
                    <a:pt x="0" y="0"/>
                  </a:lnTo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48" name="Freeform 6651"/>
            <p:cNvSpPr>
              <a:spLocks noChangeArrowheads="1"/>
            </p:cNvSpPr>
            <p:nvPr/>
          </p:nvSpPr>
          <p:spPr bwMode="auto">
            <a:xfrm>
              <a:off x="9946627" y="3859485"/>
              <a:ext cx="4871015" cy="3826517"/>
            </a:xfrm>
            <a:custGeom>
              <a:avLst/>
              <a:gdLst>
                <a:gd name="T0" fmla="*/ 5523 w 6401"/>
                <a:gd name="T1" fmla="*/ 0 h 5037"/>
                <a:gd name="T2" fmla="*/ 0 w 6401"/>
                <a:gd name="T3" fmla="*/ 4598 h 5037"/>
                <a:gd name="T4" fmla="*/ 246 w 6401"/>
                <a:gd name="T5" fmla="*/ 5036 h 5037"/>
                <a:gd name="T6" fmla="*/ 6400 w 6401"/>
                <a:gd name="T7" fmla="*/ 1878 h 5037"/>
                <a:gd name="T8" fmla="*/ 5523 w 6401"/>
                <a:gd name="T9" fmla="*/ 0 h 5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01" h="5037">
                  <a:moveTo>
                    <a:pt x="5523" y="0"/>
                  </a:moveTo>
                  <a:lnTo>
                    <a:pt x="0" y="4598"/>
                  </a:lnTo>
                  <a:lnTo>
                    <a:pt x="246" y="5036"/>
                  </a:lnTo>
                  <a:lnTo>
                    <a:pt x="6400" y="1878"/>
                  </a:lnTo>
                  <a:lnTo>
                    <a:pt x="5523" y="0"/>
                  </a:lnTo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49" name="Freeform 6652"/>
            <p:cNvSpPr>
              <a:spLocks noChangeArrowheads="1"/>
            </p:cNvSpPr>
            <p:nvPr/>
          </p:nvSpPr>
          <p:spPr bwMode="auto">
            <a:xfrm>
              <a:off x="9946627" y="3859485"/>
              <a:ext cx="4871015" cy="3826517"/>
            </a:xfrm>
            <a:custGeom>
              <a:avLst/>
              <a:gdLst>
                <a:gd name="T0" fmla="*/ 5523 w 6401"/>
                <a:gd name="T1" fmla="*/ 0 h 5037"/>
                <a:gd name="T2" fmla="*/ 0 w 6401"/>
                <a:gd name="T3" fmla="*/ 4598 h 5037"/>
                <a:gd name="T4" fmla="*/ 246 w 6401"/>
                <a:gd name="T5" fmla="*/ 5036 h 5037"/>
                <a:gd name="T6" fmla="*/ 6400 w 6401"/>
                <a:gd name="T7" fmla="*/ 1878 h 5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01" h="5037">
                  <a:moveTo>
                    <a:pt x="5523" y="0"/>
                  </a:moveTo>
                  <a:lnTo>
                    <a:pt x="0" y="4598"/>
                  </a:lnTo>
                  <a:lnTo>
                    <a:pt x="246" y="5036"/>
                  </a:lnTo>
                  <a:lnTo>
                    <a:pt x="6400" y="1878"/>
                  </a:lnTo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50" name="Freeform 6653"/>
            <p:cNvSpPr>
              <a:spLocks noChangeArrowheads="1"/>
            </p:cNvSpPr>
            <p:nvPr/>
          </p:nvSpPr>
          <p:spPr bwMode="auto">
            <a:xfrm>
              <a:off x="9946627" y="7363486"/>
              <a:ext cx="3923686" cy="1558826"/>
            </a:xfrm>
            <a:custGeom>
              <a:avLst/>
              <a:gdLst>
                <a:gd name="T0" fmla="*/ 0 w 5158"/>
                <a:gd name="T1" fmla="*/ 0 h 2057"/>
                <a:gd name="T2" fmla="*/ 5157 w 5158"/>
                <a:gd name="T3" fmla="*/ 1098 h 2057"/>
                <a:gd name="T4" fmla="*/ 4854 w 5158"/>
                <a:gd name="T5" fmla="*/ 2056 h 2057"/>
                <a:gd name="T6" fmla="*/ 246 w 5158"/>
                <a:gd name="T7" fmla="*/ 438 h 2057"/>
                <a:gd name="T8" fmla="*/ 0 w 5158"/>
                <a:gd name="T9" fmla="*/ 0 h 20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58" h="2057">
                  <a:moveTo>
                    <a:pt x="0" y="0"/>
                  </a:moveTo>
                  <a:lnTo>
                    <a:pt x="5157" y="1098"/>
                  </a:lnTo>
                  <a:lnTo>
                    <a:pt x="4854" y="2056"/>
                  </a:lnTo>
                  <a:lnTo>
                    <a:pt x="246" y="438"/>
                  </a:lnTo>
                  <a:lnTo>
                    <a:pt x="0" y="0"/>
                  </a:lnTo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51" name="Freeform 6654"/>
            <p:cNvSpPr>
              <a:spLocks noChangeArrowheads="1"/>
            </p:cNvSpPr>
            <p:nvPr/>
          </p:nvSpPr>
          <p:spPr bwMode="auto">
            <a:xfrm>
              <a:off x="10484117" y="5549335"/>
              <a:ext cx="4330164" cy="3151248"/>
            </a:xfrm>
            <a:custGeom>
              <a:avLst/>
              <a:gdLst>
                <a:gd name="T0" fmla="*/ 5692 w 5693"/>
                <a:gd name="T1" fmla="*/ 0 h 4146"/>
                <a:gd name="T2" fmla="*/ 0 w 5693"/>
                <a:gd name="T3" fmla="*/ 3668 h 4146"/>
                <a:gd name="T4" fmla="*/ 135 w 5693"/>
                <a:gd name="T5" fmla="*/ 4145 h 4146"/>
                <a:gd name="T6" fmla="*/ 5619 w 5693"/>
                <a:gd name="T7" fmla="*/ 939 h 4146"/>
                <a:gd name="T8" fmla="*/ 5692 w 5693"/>
                <a:gd name="T9" fmla="*/ 0 h 4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93" h="4146">
                  <a:moveTo>
                    <a:pt x="5692" y="0"/>
                  </a:moveTo>
                  <a:lnTo>
                    <a:pt x="0" y="3668"/>
                  </a:lnTo>
                  <a:lnTo>
                    <a:pt x="135" y="4145"/>
                  </a:lnTo>
                  <a:lnTo>
                    <a:pt x="5619" y="939"/>
                  </a:lnTo>
                  <a:lnTo>
                    <a:pt x="5692" y="0"/>
                  </a:lnTo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52" name="Freeform 6655"/>
            <p:cNvSpPr>
              <a:spLocks noChangeArrowheads="1"/>
            </p:cNvSpPr>
            <p:nvPr/>
          </p:nvSpPr>
          <p:spPr bwMode="auto">
            <a:xfrm>
              <a:off x="10484117" y="5549335"/>
              <a:ext cx="4330164" cy="3151248"/>
            </a:xfrm>
            <a:custGeom>
              <a:avLst/>
              <a:gdLst>
                <a:gd name="T0" fmla="*/ 5692 w 5693"/>
                <a:gd name="T1" fmla="*/ 0 h 4146"/>
                <a:gd name="T2" fmla="*/ 0 w 5693"/>
                <a:gd name="T3" fmla="*/ 3668 h 4146"/>
                <a:gd name="T4" fmla="*/ 135 w 5693"/>
                <a:gd name="T5" fmla="*/ 4145 h 4146"/>
                <a:gd name="T6" fmla="*/ 5619 w 5693"/>
                <a:gd name="T7" fmla="*/ 939 h 4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93" h="4146">
                  <a:moveTo>
                    <a:pt x="5692" y="0"/>
                  </a:moveTo>
                  <a:lnTo>
                    <a:pt x="0" y="3668"/>
                  </a:lnTo>
                  <a:lnTo>
                    <a:pt x="135" y="4145"/>
                  </a:lnTo>
                  <a:lnTo>
                    <a:pt x="5619" y="939"/>
                  </a:lnTo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53" name="Freeform 6656"/>
            <p:cNvSpPr>
              <a:spLocks noChangeArrowheads="1"/>
            </p:cNvSpPr>
            <p:nvPr/>
          </p:nvSpPr>
          <p:spPr bwMode="auto">
            <a:xfrm>
              <a:off x="10484117" y="8344471"/>
              <a:ext cx="2962921" cy="1377411"/>
            </a:xfrm>
            <a:custGeom>
              <a:avLst/>
              <a:gdLst>
                <a:gd name="T0" fmla="*/ 0 w 3897"/>
                <a:gd name="T1" fmla="*/ 0 h 1816"/>
                <a:gd name="T2" fmla="*/ 3896 w 3897"/>
                <a:gd name="T3" fmla="*/ 1541 h 1816"/>
                <a:gd name="T4" fmla="*/ 3684 w 3897"/>
                <a:gd name="T5" fmla="*/ 1815 h 1816"/>
                <a:gd name="T6" fmla="*/ 135 w 3897"/>
                <a:gd name="T7" fmla="*/ 477 h 1816"/>
                <a:gd name="T8" fmla="*/ 0 w 3897"/>
                <a:gd name="T9" fmla="*/ 0 h 1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97" h="1816">
                  <a:moveTo>
                    <a:pt x="0" y="0"/>
                  </a:moveTo>
                  <a:lnTo>
                    <a:pt x="3896" y="1541"/>
                  </a:lnTo>
                  <a:lnTo>
                    <a:pt x="3684" y="1815"/>
                  </a:lnTo>
                  <a:lnTo>
                    <a:pt x="135" y="477"/>
                  </a:lnTo>
                  <a:lnTo>
                    <a:pt x="0" y="0"/>
                  </a:lnTo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54" name="Freeform 6657"/>
            <p:cNvSpPr>
              <a:spLocks noChangeArrowheads="1"/>
            </p:cNvSpPr>
            <p:nvPr/>
          </p:nvSpPr>
          <p:spPr bwMode="auto">
            <a:xfrm>
              <a:off x="9540149" y="3086791"/>
              <a:ext cx="3090575" cy="3346101"/>
            </a:xfrm>
            <a:custGeom>
              <a:avLst/>
              <a:gdLst>
                <a:gd name="T0" fmla="*/ 2359 w 4065"/>
                <a:gd name="T1" fmla="*/ 0 h 4407"/>
                <a:gd name="T2" fmla="*/ 0 w 4065"/>
                <a:gd name="T3" fmla="*/ 2360 h 4407"/>
                <a:gd name="T4" fmla="*/ 5 w 4065"/>
                <a:gd name="T5" fmla="*/ 4406 h 4407"/>
                <a:gd name="T6" fmla="*/ 4064 w 4065"/>
                <a:gd name="T7" fmla="*/ 0 h 4407"/>
                <a:gd name="T8" fmla="*/ 2359 w 4065"/>
                <a:gd name="T9" fmla="*/ 0 h 4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65" h="4407">
                  <a:moveTo>
                    <a:pt x="2359" y="0"/>
                  </a:moveTo>
                  <a:lnTo>
                    <a:pt x="0" y="2360"/>
                  </a:lnTo>
                  <a:lnTo>
                    <a:pt x="5" y="4406"/>
                  </a:lnTo>
                  <a:lnTo>
                    <a:pt x="4064" y="0"/>
                  </a:lnTo>
                  <a:lnTo>
                    <a:pt x="2359" y="0"/>
                  </a:lnTo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55" name="Freeform 6658"/>
            <p:cNvSpPr>
              <a:spLocks noChangeArrowheads="1"/>
            </p:cNvSpPr>
            <p:nvPr/>
          </p:nvSpPr>
          <p:spPr bwMode="auto">
            <a:xfrm>
              <a:off x="10877159" y="8196652"/>
              <a:ext cx="2989796" cy="1521872"/>
            </a:xfrm>
            <a:custGeom>
              <a:avLst/>
              <a:gdLst>
                <a:gd name="T0" fmla="*/ 249 w 3934"/>
                <a:gd name="T1" fmla="*/ 2007 h 2008"/>
                <a:gd name="T2" fmla="*/ 3630 w 3934"/>
                <a:gd name="T3" fmla="*/ 958 h 2008"/>
                <a:gd name="T4" fmla="*/ 3933 w 3934"/>
                <a:gd name="T5" fmla="*/ 0 h 2008"/>
                <a:gd name="T6" fmla="*/ 0 w 3934"/>
                <a:gd name="T7" fmla="*/ 1776 h 2008"/>
                <a:gd name="T8" fmla="*/ 249 w 3934"/>
                <a:gd name="T9" fmla="*/ 2007 h 2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34" h="2008">
                  <a:moveTo>
                    <a:pt x="249" y="2007"/>
                  </a:moveTo>
                  <a:lnTo>
                    <a:pt x="3630" y="958"/>
                  </a:lnTo>
                  <a:lnTo>
                    <a:pt x="3933" y="0"/>
                  </a:lnTo>
                  <a:lnTo>
                    <a:pt x="0" y="1776"/>
                  </a:lnTo>
                  <a:lnTo>
                    <a:pt x="249" y="2007"/>
                  </a:lnTo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56" name="Freeform 6659"/>
            <p:cNvSpPr>
              <a:spLocks noChangeArrowheads="1"/>
            </p:cNvSpPr>
            <p:nvPr/>
          </p:nvSpPr>
          <p:spPr bwMode="auto">
            <a:xfrm>
              <a:off x="10877159" y="9516950"/>
              <a:ext cx="2569880" cy="201572"/>
            </a:xfrm>
            <a:custGeom>
              <a:avLst/>
              <a:gdLst>
                <a:gd name="T0" fmla="*/ 0 w 3381"/>
                <a:gd name="T1" fmla="*/ 43 h 275"/>
                <a:gd name="T2" fmla="*/ 3380 w 3381"/>
                <a:gd name="T3" fmla="*/ 0 h 275"/>
                <a:gd name="T4" fmla="*/ 3168 w 3381"/>
                <a:gd name="T5" fmla="*/ 274 h 275"/>
                <a:gd name="T6" fmla="*/ 249 w 3381"/>
                <a:gd name="T7" fmla="*/ 274 h 275"/>
                <a:gd name="T8" fmla="*/ 0 w 3381"/>
                <a:gd name="T9" fmla="*/ 43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81" h="275">
                  <a:moveTo>
                    <a:pt x="0" y="43"/>
                  </a:moveTo>
                  <a:lnTo>
                    <a:pt x="3380" y="0"/>
                  </a:lnTo>
                  <a:lnTo>
                    <a:pt x="3168" y="274"/>
                  </a:lnTo>
                  <a:lnTo>
                    <a:pt x="249" y="274"/>
                  </a:lnTo>
                  <a:lnTo>
                    <a:pt x="0" y="43"/>
                  </a:lnTo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4508342" y="2184018"/>
            <a:ext cx="3645058" cy="521672"/>
            <a:chOff x="4290917" y="2139326"/>
            <a:chExt cx="3645058" cy="521672"/>
          </a:xfrm>
        </p:grpSpPr>
        <p:grpSp>
          <p:nvGrpSpPr>
            <p:cNvPr id="2" name="그룹 1"/>
            <p:cNvGrpSpPr/>
            <p:nvPr/>
          </p:nvGrpSpPr>
          <p:grpSpPr>
            <a:xfrm>
              <a:off x="4290917" y="2139326"/>
              <a:ext cx="3645058" cy="521672"/>
              <a:chOff x="4290917" y="2139326"/>
              <a:chExt cx="3645058" cy="521672"/>
            </a:xfrm>
          </p:grpSpPr>
          <p:sp>
            <p:nvSpPr>
              <p:cNvPr id="124" name="Freeform 6700"/>
              <p:cNvSpPr>
                <a:spLocks noChangeArrowheads="1"/>
              </p:cNvSpPr>
              <p:nvPr/>
            </p:nvSpPr>
            <p:spPr bwMode="auto">
              <a:xfrm>
                <a:off x="4290917" y="2139326"/>
                <a:ext cx="409944" cy="409864"/>
              </a:xfrm>
              <a:custGeom>
                <a:avLst/>
                <a:gdLst>
                  <a:gd name="T0" fmla="*/ 1083 w 1084"/>
                  <a:gd name="T1" fmla="*/ 540 h 1085"/>
                  <a:gd name="T2" fmla="*/ 1083 w 1084"/>
                  <a:gd name="T3" fmla="*/ 540 h 1085"/>
                  <a:gd name="T4" fmla="*/ 544 w 1084"/>
                  <a:gd name="T5" fmla="*/ 1084 h 1085"/>
                  <a:gd name="T6" fmla="*/ 0 w 1084"/>
                  <a:gd name="T7" fmla="*/ 540 h 1085"/>
                  <a:gd name="T8" fmla="*/ 544 w 1084"/>
                  <a:gd name="T9" fmla="*/ 0 h 1085"/>
                  <a:gd name="T10" fmla="*/ 1083 w 1084"/>
                  <a:gd name="T11" fmla="*/ 540 h 10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84" h="1085">
                    <a:moveTo>
                      <a:pt x="1083" y="540"/>
                    </a:moveTo>
                    <a:lnTo>
                      <a:pt x="1083" y="540"/>
                    </a:lnTo>
                    <a:cubicBezTo>
                      <a:pt x="1083" y="838"/>
                      <a:pt x="843" y="1084"/>
                      <a:pt x="544" y="1084"/>
                    </a:cubicBezTo>
                    <a:cubicBezTo>
                      <a:pt x="241" y="1084"/>
                      <a:pt x="0" y="838"/>
                      <a:pt x="0" y="540"/>
                    </a:cubicBezTo>
                    <a:cubicBezTo>
                      <a:pt x="0" y="241"/>
                      <a:pt x="241" y="0"/>
                      <a:pt x="544" y="0"/>
                    </a:cubicBezTo>
                    <a:cubicBezTo>
                      <a:pt x="843" y="0"/>
                      <a:pt x="1083" y="241"/>
                      <a:pt x="1083" y="54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Calibri Light"/>
                </a:endParaRPr>
              </a:p>
            </p:txBody>
          </p:sp>
          <p:sp>
            <p:nvSpPr>
              <p:cNvPr id="127" name="Freeform 6703"/>
              <p:cNvSpPr>
                <a:spLocks noChangeArrowheads="1"/>
              </p:cNvSpPr>
              <p:nvPr/>
            </p:nvSpPr>
            <p:spPr bwMode="auto">
              <a:xfrm>
                <a:off x="4679463" y="2374071"/>
                <a:ext cx="3256512" cy="286927"/>
              </a:xfrm>
              <a:custGeom>
                <a:avLst/>
                <a:gdLst>
                  <a:gd name="T0" fmla="*/ 3057 w 3058"/>
                  <a:gd name="T1" fmla="*/ 538 h 539"/>
                  <a:gd name="T2" fmla="*/ 895 w 3058"/>
                  <a:gd name="T3" fmla="*/ 538 h 539"/>
                  <a:gd name="T4" fmla="*/ 0 w 3058"/>
                  <a:gd name="T5" fmla="*/ 38 h 539"/>
                  <a:gd name="T6" fmla="*/ 24 w 3058"/>
                  <a:gd name="T7" fmla="*/ 0 h 539"/>
                  <a:gd name="T8" fmla="*/ 910 w 3058"/>
                  <a:gd name="T9" fmla="*/ 495 h 539"/>
                  <a:gd name="T10" fmla="*/ 3057 w 3058"/>
                  <a:gd name="T11" fmla="*/ 495 h 539"/>
                  <a:gd name="T12" fmla="*/ 3057 w 3058"/>
                  <a:gd name="T13" fmla="*/ 538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58" h="539">
                    <a:moveTo>
                      <a:pt x="3057" y="538"/>
                    </a:moveTo>
                    <a:lnTo>
                      <a:pt x="895" y="538"/>
                    </a:lnTo>
                    <a:lnTo>
                      <a:pt x="0" y="38"/>
                    </a:lnTo>
                    <a:lnTo>
                      <a:pt x="24" y="0"/>
                    </a:lnTo>
                    <a:lnTo>
                      <a:pt x="910" y="495"/>
                    </a:lnTo>
                    <a:lnTo>
                      <a:pt x="3057" y="495"/>
                    </a:lnTo>
                    <a:lnTo>
                      <a:pt x="3057" y="538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Calibri Light"/>
                </a:endParaRPr>
              </a:p>
            </p:txBody>
          </p:sp>
        </p:grpSp>
        <p:sp>
          <p:nvSpPr>
            <p:cNvPr id="125" name="Freeform 6701"/>
            <p:cNvSpPr>
              <a:spLocks noChangeArrowheads="1"/>
            </p:cNvSpPr>
            <p:nvPr/>
          </p:nvSpPr>
          <p:spPr bwMode="auto">
            <a:xfrm>
              <a:off x="4374923" y="2241792"/>
              <a:ext cx="110886" cy="186455"/>
            </a:xfrm>
            <a:custGeom>
              <a:avLst/>
              <a:gdLst>
                <a:gd name="T0" fmla="*/ 0 w 300"/>
                <a:gd name="T1" fmla="*/ 251 h 497"/>
                <a:gd name="T2" fmla="*/ 0 w 300"/>
                <a:gd name="T3" fmla="*/ 251 h 497"/>
                <a:gd name="T4" fmla="*/ 34 w 300"/>
                <a:gd name="T5" fmla="*/ 72 h 497"/>
                <a:gd name="T6" fmla="*/ 150 w 300"/>
                <a:gd name="T7" fmla="*/ 0 h 497"/>
                <a:gd name="T8" fmla="*/ 241 w 300"/>
                <a:gd name="T9" fmla="*/ 34 h 497"/>
                <a:gd name="T10" fmla="*/ 285 w 300"/>
                <a:gd name="T11" fmla="*/ 125 h 497"/>
                <a:gd name="T12" fmla="*/ 299 w 300"/>
                <a:gd name="T13" fmla="*/ 251 h 497"/>
                <a:gd name="T14" fmla="*/ 285 w 300"/>
                <a:gd name="T15" fmla="*/ 371 h 497"/>
                <a:gd name="T16" fmla="*/ 241 w 300"/>
                <a:gd name="T17" fmla="*/ 462 h 497"/>
                <a:gd name="T18" fmla="*/ 150 w 300"/>
                <a:gd name="T19" fmla="*/ 496 h 497"/>
                <a:gd name="T20" fmla="*/ 34 w 300"/>
                <a:gd name="T21" fmla="*/ 424 h 497"/>
                <a:gd name="T22" fmla="*/ 0 w 300"/>
                <a:gd name="T23" fmla="*/ 251 h 497"/>
                <a:gd name="T24" fmla="*/ 87 w 300"/>
                <a:gd name="T25" fmla="*/ 251 h 497"/>
                <a:gd name="T26" fmla="*/ 87 w 300"/>
                <a:gd name="T27" fmla="*/ 251 h 497"/>
                <a:gd name="T28" fmla="*/ 92 w 300"/>
                <a:gd name="T29" fmla="*/ 342 h 497"/>
                <a:gd name="T30" fmla="*/ 111 w 300"/>
                <a:gd name="T31" fmla="*/ 405 h 497"/>
                <a:gd name="T32" fmla="*/ 150 w 300"/>
                <a:gd name="T33" fmla="*/ 428 h 497"/>
                <a:gd name="T34" fmla="*/ 202 w 300"/>
                <a:gd name="T35" fmla="*/ 381 h 497"/>
                <a:gd name="T36" fmla="*/ 212 w 300"/>
                <a:gd name="T37" fmla="*/ 251 h 497"/>
                <a:gd name="T38" fmla="*/ 202 w 300"/>
                <a:gd name="T39" fmla="*/ 116 h 497"/>
                <a:gd name="T40" fmla="*/ 150 w 300"/>
                <a:gd name="T41" fmla="*/ 72 h 497"/>
                <a:gd name="T42" fmla="*/ 101 w 300"/>
                <a:gd name="T43" fmla="*/ 116 h 497"/>
                <a:gd name="T44" fmla="*/ 87 w 300"/>
                <a:gd name="T45" fmla="*/ 251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00" h="497">
                  <a:moveTo>
                    <a:pt x="0" y="251"/>
                  </a:moveTo>
                  <a:lnTo>
                    <a:pt x="0" y="251"/>
                  </a:lnTo>
                  <a:cubicBezTo>
                    <a:pt x="0" y="178"/>
                    <a:pt x="10" y="120"/>
                    <a:pt x="34" y="72"/>
                  </a:cubicBezTo>
                  <a:cubicBezTo>
                    <a:pt x="58" y="24"/>
                    <a:pt x="96" y="0"/>
                    <a:pt x="150" y="0"/>
                  </a:cubicBezTo>
                  <a:cubicBezTo>
                    <a:pt x="188" y="0"/>
                    <a:pt x="217" y="9"/>
                    <a:pt x="241" y="34"/>
                  </a:cubicBezTo>
                  <a:cubicBezTo>
                    <a:pt x="260" y="58"/>
                    <a:pt x="280" y="92"/>
                    <a:pt x="285" y="125"/>
                  </a:cubicBezTo>
                  <a:cubicBezTo>
                    <a:pt x="294" y="163"/>
                    <a:pt x="299" y="202"/>
                    <a:pt x="299" y="251"/>
                  </a:cubicBezTo>
                  <a:cubicBezTo>
                    <a:pt x="299" y="294"/>
                    <a:pt x="294" y="337"/>
                    <a:pt x="285" y="371"/>
                  </a:cubicBezTo>
                  <a:cubicBezTo>
                    <a:pt x="280" y="409"/>
                    <a:pt x="260" y="438"/>
                    <a:pt x="241" y="462"/>
                  </a:cubicBezTo>
                  <a:cubicBezTo>
                    <a:pt x="217" y="486"/>
                    <a:pt x="188" y="496"/>
                    <a:pt x="150" y="496"/>
                  </a:cubicBezTo>
                  <a:cubicBezTo>
                    <a:pt x="96" y="496"/>
                    <a:pt x="58" y="472"/>
                    <a:pt x="34" y="424"/>
                  </a:cubicBezTo>
                  <a:cubicBezTo>
                    <a:pt x="10" y="376"/>
                    <a:pt x="0" y="317"/>
                    <a:pt x="0" y="251"/>
                  </a:cubicBezTo>
                  <a:close/>
                  <a:moveTo>
                    <a:pt x="87" y="251"/>
                  </a:moveTo>
                  <a:lnTo>
                    <a:pt x="87" y="251"/>
                  </a:lnTo>
                  <a:cubicBezTo>
                    <a:pt x="87" y="289"/>
                    <a:pt x="87" y="317"/>
                    <a:pt x="92" y="342"/>
                  </a:cubicBezTo>
                  <a:cubicBezTo>
                    <a:pt x="92" y="366"/>
                    <a:pt x="101" y="390"/>
                    <a:pt x="111" y="405"/>
                  </a:cubicBezTo>
                  <a:cubicBezTo>
                    <a:pt x="121" y="419"/>
                    <a:pt x="131" y="428"/>
                    <a:pt x="150" y="428"/>
                  </a:cubicBezTo>
                  <a:cubicBezTo>
                    <a:pt x="174" y="428"/>
                    <a:pt x="193" y="409"/>
                    <a:pt x="202" y="381"/>
                  </a:cubicBezTo>
                  <a:cubicBezTo>
                    <a:pt x="207" y="351"/>
                    <a:pt x="212" y="308"/>
                    <a:pt x="212" y="251"/>
                  </a:cubicBezTo>
                  <a:cubicBezTo>
                    <a:pt x="212" y="188"/>
                    <a:pt x="207" y="144"/>
                    <a:pt x="202" y="116"/>
                  </a:cubicBezTo>
                  <a:cubicBezTo>
                    <a:pt x="193" y="87"/>
                    <a:pt x="174" y="72"/>
                    <a:pt x="150" y="72"/>
                  </a:cubicBezTo>
                  <a:cubicBezTo>
                    <a:pt x="126" y="72"/>
                    <a:pt x="106" y="87"/>
                    <a:pt x="101" y="116"/>
                  </a:cubicBezTo>
                  <a:cubicBezTo>
                    <a:pt x="92" y="149"/>
                    <a:pt x="87" y="193"/>
                    <a:pt x="87" y="2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45720" tIns="22860" rIns="45720" bIns="22860" anchor="ctr"/>
            <a:lstStyle/>
            <a:p>
              <a:endParaRPr lang="en-US">
                <a:latin typeface="Source Sans Pro"/>
                <a:cs typeface="Source Sans Pro"/>
              </a:endParaRPr>
            </a:p>
          </p:txBody>
        </p:sp>
        <p:sp>
          <p:nvSpPr>
            <p:cNvPr id="126" name="Freeform 6702"/>
            <p:cNvSpPr>
              <a:spLocks noChangeArrowheads="1"/>
            </p:cNvSpPr>
            <p:nvPr/>
          </p:nvSpPr>
          <p:spPr bwMode="auto">
            <a:xfrm>
              <a:off x="4522771" y="2245152"/>
              <a:ext cx="85685" cy="178056"/>
            </a:xfrm>
            <a:custGeom>
              <a:avLst/>
              <a:gdLst>
                <a:gd name="T0" fmla="*/ 29 w 233"/>
                <a:gd name="T1" fmla="*/ 477 h 478"/>
                <a:gd name="T2" fmla="*/ 29 w 233"/>
                <a:gd name="T3" fmla="*/ 477 h 478"/>
                <a:gd name="T4" fmla="*/ 29 w 233"/>
                <a:gd name="T5" fmla="*/ 410 h 478"/>
                <a:gd name="T6" fmla="*/ 92 w 233"/>
                <a:gd name="T7" fmla="*/ 410 h 478"/>
                <a:gd name="T8" fmla="*/ 92 w 233"/>
                <a:gd name="T9" fmla="*/ 88 h 478"/>
                <a:gd name="T10" fmla="*/ 54 w 233"/>
                <a:gd name="T11" fmla="*/ 121 h 478"/>
                <a:gd name="T12" fmla="*/ 0 w 233"/>
                <a:gd name="T13" fmla="*/ 164 h 478"/>
                <a:gd name="T14" fmla="*/ 0 w 233"/>
                <a:gd name="T15" fmla="*/ 78 h 478"/>
                <a:gd name="T16" fmla="*/ 87 w 233"/>
                <a:gd name="T17" fmla="*/ 0 h 478"/>
                <a:gd name="T18" fmla="*/ 169 w 233"/>
                <a:gd name="T19" fmla="*/ 0 h 478"/>
                <a:gd name="T20" fmla="*/ 169 w 233"/>
                <a:gd name="T21" fmla="*/ 410 h 478"/>
                <a:gd name="T22" fmla="*/ 232 w 233"/>
                <a:gd name="T23" fmla="*/ 410 h 478"/>
                <a:gd name="T24" fmla="*/ 232 w 233"/>
                <a:gd name="T25" fmla="*/ 477 h 478"/>
                <a:gd name="T26" fmla="*/ 29 w 233"/>
                <a:gd name="T27" fmla="*/ 477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3" h="478">
                  <a:moveTo>
                    <a:pt x="29" y="477"/>
                  </a:moveTo>
                  <a:lnTo>
                    <a:pt x="29" y="477"/>
                  </a:lnTo>
                  <a:cubicBezTo>
                    <a:pt x="29" y="410"/>
                    <a:pt x="29" y="410"/>
                    <a:pt x="29" y="410"/>
                  </a:cubicBezTo>
                  <a:cubicBezTo>
                    <a:pt x="92" y="410"/>
                    <a:pt x="92" y="410"/>
                    <a:pt x="92" y="410"/>
                  </a:cubicBezTo>
                  <a:cubicBezTo>
                    <a:pt x="92" y="88"/>
                    <a:pt x="92" y="88"/>
                    <a:pt x="92" y="88"/>
                  </a:cubicBezTo>
                  <a:cubicBezTo>
                    <a:pt x="83" y="97"/>
                    <a:pt x="68" y="111"/>
                    <a:pt x="54" y="121"/>
                  </a:cubicBezTo>
                  <a:cubicBezTo>
                    <a:pt x="39" y="135"/>
                    <a:pt x="20" y="150"/>
                    <a:pt x="0" y="164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10" y="68"/>
                    <a:pt x="44" y="44"/>
                    <a:pt x="87" y="0"/>
                  </a:cubicBezTo>
                  <a:cubicBezTo>
                    <a:pt x="169" y="0"/>
                    <a:pt x="169" y="0"/>
                    <a:pt x="169" y="0"/>
                  </a:cubicBezTo>
                  <a:cubicBezTo>
                    <a:pt x="169" y="410"/>
                    <a:pt x="169" y="410"/>
                    <a:pt x="169" y="410"/>
                  </a:cubicBezTo>
                  <a:cubicBezTo>
                    <a:pt x="232" y="410"/>
                    <a:pt x="232" y="410"/>
                    <a:pt x="232" y="410"/>
                  </a:cubicBezTo>
                  <a:cubicBezTo>
                    <a:pt x="232" y="477"/>
                    <a:pt x="232" y="477"/>
                    <a:pt x="232" y="477"/>
                  </a:cubicBezTo>
                  <a:lnTo>
                    <a:pt x="29" y="477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45720" tIns="22860" rIns="45720" bIns="22860" anchor="ctr"/>
            <a:lstStyle/>
            <a:p>
              <a:endParaRPr lang="en-US">
                <a:latin typeface="Source Sans Pro"/>
                <a:cs typeface="Source Sans Pro"/>
              </a:endParaRPr>
            </a:p>
          </p:txBody>
        </p:sp>
      </p:grpSp>
      <p:sp>
        <p:nvSpPr>
          <p:cNvPr id="230" name="TextBox 229"/>
          <p:cNvSpPr txBox="1"/>
          <p:nvPr/>
        </p:nvSpPr>
        <p:spPr>
          <a:xfrm>
            <a:off x="5644319" y="2255346"/>
            <a:ext cx="3180643" cy="369314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r>
              <a:rPr lang="ko-KR" altLang="en-US" b="1" dirty="0" smtClean="0">
                <a:latin typeface="Source Sans Pro"/>
              </a:rPr>
              <a:t>독특한 형식의 게임 컨트롤러</a:t>
            </a:r>
            <a:endParaRPr lang="id-ID" b="1" dirty="0">
              <a:latin typeface="Source Sans Pro"/>
            </a:endParaRPr>
          </a:p>
        </p:txBody>
      </p:sp>
      <p:sp>
        <p:nvSpPr>
          <p:cNvPr id="231" name="TextBox 230"/>
          <p:cNvSpPr txBox="1"/>
          <p:nvPr/>
        </p:nvSpPr>
        <p:spPr>
          <a:xfrm>
            <a:off x="5824968" y="2817861"/>
            <a:ext cx="4258832" cy="652468"/>
          </a:xfrm>
          <a:prstGeom prst="rect">
            <a:avLst/>
          </a:prstGeom>
          <a:noFill/>
        </p:spPr>
        <p:txBody>
          <a:bodyPr wrap="square" lIns="109710" tIns="54855" rIns="109710" bIns="54855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600" dirty="0" smtClean="0">
                <a:latin typeface="Calibri Light"/>
                <a:cs typeface="Calibri Light"/>
              </a:rPr>
              <a:t>이전에 없던 독특한 형식의 게임 컨트롤러를 개발하는 것이 목표이다</a:t>
            </a:r>
            <a:r>
              <a:rPr lang="en-US" altLang="ko-KR" sz="1600" dirty="0" smtClean="0">
                <a:latin typeface="Calibri Light"/>
                <a:cs typeface="Calibri Light"/>
              </a:rPr>
              <a:t>.</a:t>
            </a:r>
            <a:endParaRPr lang="en-US" sz="1600" dirty="0">
              <a:latin typeface="Calibri Light"/>
              <a:cs typeface="Calibri Light"/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4508342" y="4146263"/>
            <a:ext cx="3645058" cy="521672"/>
            <a:chOff x="4290917" y="2139326"/>
            <a:chExt cx="3645058" cy="521672"/>
          </a:xfrm>
        </p:grpSpPr>
        <p:grpSp>
          <p:nvGrpSpPr>
            <p:cNvPr id="58" name="그룹 57"/>
            <p:cNvGrpSpPr/>
            <p:nvPr/>
          </p:nvGrpSpPr>
          <p:grpSpPr>
            <a:xfrm>
              <a:off x="4290917" y="2139326"/>
              <a:ext cx="3645058" cy="521672"/>
              <a:chOff x="4290917" y="2139326"/>
              <a:chExt cx="3645058" cy="521672"/>
            </a:xfrm>
          </p:grpSpPr>
          <p:sp>
            <p:nvSpPr>
              <p:cNvPr id="61" name="Freeform 6700"/>
              <p:cNvSpPr>
                <a:spLocks noChangeArrowheads="1"/>
              </p:cNvSpPr>
              <p:nvPr/>
            </p:nvSpPr>
            <p:spPr bwMode="auto">
              <a:xfrm>
                <a:off x="4290917" y="2139326"/>
                <a:ext cx="409944" cy="409864"/>
              </a:xfrm>
              <a:custGeom>
                <a:avLst/>
                <a:gdLst>
                  <a:gd name="T0" fmla="*/ 1083 w 1084"/>
                  <a:gd name="T1" fmla="*/ 540 h 1085"/>
                  <a:gd name="T2" fmla="*/ 1083 w 1084"/>
                  <a:gd name="T3" fmla="*/ 540 h 1085"/>
                  <a:gd name="T4" fmla="*/ 544 w 1084"/>
                  <a:gd name="T5" fmla="*/ 1084 h 1085"/>
                  <a:gd name="T6" fmla="*/ 0 w 1084"/>
                  <a:gd name="T7" fmla="*/ 540 h 1085"/>
                  <a:gd name="T8" fmla="*/ 544 w 1084"/>
                  <a:gd name="T9" fmla="*/ 0 h 1085"/>
                  <a:gd name="T10" fmla="*/ 1083 w 1084"/>
                  <a:gd name="T11" fmla="*/ 540 h 10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84" h="1085">
                    <a:moveTo>
                      <a:pt x="1083" y="540"/>
                    </a:moveTo>
                    <a:lnTo>
                      <a:pt x="1083" y="540"/>
                    </a:lnTo>
                    <a:cubicBezTo>
                      <a:pt x="1083" y="838"/>
                      <a:pt x="843" y="1084"/>
                      <a:pt x="544" y="1084"/>
                    </a:cubicBezTo>
                    <a:cubicBezTo>
                      <a:pt x="241" y="1084"/>
                      <a:pt x="0" y="838"/>
                      <a:pt x="0" y="540"/>
                    </a:cubicBezTo>
                    <a:cubicBezTo>
                      <a:pt x="0" y="241"/>
                      <a:pt x="241" y="0"/>
                      <a:pt x="544" y="0"/>
                    </a:cubicBezTo>
                    <a:cubicBezTo>
                      <a:pt x="843" y="0"/>
                      <a:pt x="1083" y="241"/>
                      <a:pt x="1083" y="540"/>
                    </a:cubicBezTo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Calibri Light"/>
                </a:endParaRPr>
              </a:p>
            </p:txBody>
          </p:sp>
          <p:sp>
            <p:nvSpPr>
              <p:cNvPr id="62" name="Freeform 6703"/>
              <p:cNvSpPr>
                <a:spLocks noChangeArrowheads="1"/>
              </p:cNvSpPr>
              <p:nvPr/>
            </p:nvSpPr>
            <p:spPr bwMode="auto">
              <a:xfrm>
                <a:off x="4679463" y="2374071"/>
                <a:ext cx="3256512" cy="286927"/>
              </a:xfrm>
              <a:custGeom>
                <a:avLst/>
                <a:gdLst>
                  <a:gd name="T0" fmla="*/ 3057 w 3058"/>
                  <a:gd name="T1" fmla="*/ 538 h 539"/>
                  <a:gd name="T2" fmla="*/ 895 w 3058"/>
                  <a:gd name="T3" fmla="*/ 538 h 539"/>
                  <a:gd name="T4" fmla="*/ 0 w 3058"/>
                  <a:gd name="T5" fmla="*/ 38 h 539"/>
                  <a:gd name="T6" fmla="*/ 24 w 3058"/>
                  <a:gd name="T7" fmla="*/ 0 h 539"/>
                  <a:gd name="T8" fmla="*/ 910 w 3058"/>
                  <a:gd name="T9" fmla="*/ 495 h 539"/>
                  <a:gd name="T10" fmla="*/ 3057 w 3058"/>
                  <a:gd name="T11" fmla="*/ 495 h 539"/>
                  <a:gd name="T12" fmla="*/ 3057 w 3058"/>
                  <a:gd name="T13" fmla="*/ 538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58" h="539">
                    <a:moveTo>
                      <a:pt x="3057" y="538"/>
                    </a:moveTo>
                    <a:lnTo>
                      <a:pt x="895" y="538"/>
                    </a:lnTo>
                    <a:lnTo>
                      <a:pt x="0" y="38"/>
                    </a:lnTo>
                    <a:lnTo>
                      <a:pt x="24" y="0"/>
                    </a:lnTo>
                    <a:lnTo>
                      <a:pt x="910" y="495"/>
                    </a:lnTo>
                    <a:lnTo>
                      <a:pt x="3057" y="495"/>
                    </a:lnTo>
                    <a:lnTo>
                      <a:pt x="3057" y="538"/>
                    </a:lnTo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Calibri Light"/>
                </a:endParaRPr>
              </a:p>
            </p:txBody>
          </p:sp>
        </p:grpSp>
        <p:sp>
          <p:nvSpPr>
            <p:cNvPr id="59" name="Freeform 6701"/>
            <p:cNvSpPr>
              <a:spLocks noChangeArrowheads="1"/>
            </p:cNvSpPr>
            <p:nvPr/>
          </p:nvSpPr>
          <p:spPr bwMode="auto">
            <a:xfrm>
              <a:off x="4374923" y="2241792"/>
              <a:ext cx="110886" cy="186455"/>
            </a:xfrm>
            <a:custGeom>
              <a:avLst/>
              <a:gdLst>
                <a:gd name="T0" fmla="*/ 0 w 300"/>
                <a:gd name="T1" fmla="*/ 251 h 497"/>
                <a:gd name="T2" fmla="*/ 0 w 300"/>
                <a:gd name="T3" fmla="*/ 251 h 497"/>
                <a:gd name="T4" fmla="*/ 34 w 300"/>
                <a:gd name="T5" fmla="*/ 72 h 497"/>
                <a:gd name="T6" fmla="*/ 150 w 300"/>
                <a:gd name="T7" fmla="*/ 0 h 497"/>
                <a:gd name="T8" fmla="*/ 241 w 300"/>
                <a:gd name="T9" fmla="*/ 34 h 497"/>
                <a:gd name="T10" fmla="*/ 285 w 300"/>
                <a:gd name="T11" fmla="*/ 125 h 497"/>
                <a:gd name="T12" fmla="*/ 299 w 300"/>
                <a:gd name="T13" fmla="*/ 251 h 497"/>
                <a:gd name="T14" fmla="*/ 285 w 300"/>
                <a:gd name="T15" fmla="*/ 371 h 497"/>
                <a:gd name="T16" fmla="*/ 241 w 300"/>
                <a:gd name="T17" fmla="*/ 462 h 497"/>
                <a:gd name="T18" fmla="*/ 150 w 300"/>
                <a:gd name="T19" fmla="*/ 496 h 497"/>
                <a:gd name="T20" fmla="*/ 34 w 300"/>
                <a:gd name="T21" fmla="*/ 424 h 497"/>
                <a:gd name="T22" fmla="*/ 0 w 300"/>
                <a:gd name="T23" fmla="*/ 251 h 497"/>
                <a:gd name="T24" fmla="*/ 87 w 300"/>
                <a:gd name="T25" fmla="*/ 251 h 497"/>
                <a:gd name="T26" fmla="*/ 87 w 300"/>
                <a:gd name="T27" fmla="*/ 251 h 497"/>
                <a:gd name="T28" fmla="*/ 92 w 300"/>
                <a:gd name="T29" fmla="*/ 342 h 497"/>
                <a:gd name="T30" fmla="*/ 111 w 300"/>
                <a:gd name="T31" fmla="*/ 405 h 497"/>
                <a:gd name="T32" fmla="*/ 150 w 300"/>
                <a:gd name="T33" fmla="*/ 428 h 497"/>
                <a:gd name="T34" fmla="*/ 202 w 300"/>
                <a:gd name="T35" fmla="*/ 381 h 497"/>
                <a:gd name="T36" fmla="*/ 212 w 300"/>
                <a:gd name="T37" fmla="*/ 251 h 497"/>
                <a:gd name="T38" fmla="*/ 202 w 300"/>
                <a:gd name="T39" fmla="*/ 116 h 497"/>
                <a:gd name="T40" fmla="*/ 150 w 300"/>
                <a:gd name="T41" fmla="*/ 72 h 497"/>
                <a:gd name="T42" fmla="*/ 101 w 300"/>
                <a:gd name="T43" fmla="*/ 116 h 497"/>
                <a:gd name="T44" fmla="*/ 87 w 300"/>
                <a:gd name="T45" fmla="*/ 251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00" h="497">
                  <a:moveTo>
                    <a:pt x="0" y="251"/>
                  </a:moveTo>
                  <a:lnTo>
                    <a:pt x="0" y="251"/>
                  </a:lnTo>
                  <a:cubicBezTo>
                    <a:pt x="0" y="178"/>
                    <a:pt x="10" y="120"/>
                    <a:pt x="34" y="72"/>
                  </a:cubicBezTo>
                  <a:cubicBezTo>
                    <a:pt x="58" y="24"/>
                    <a:pt x="96" y="0"/>
                    <a:pt x="150" y="0"/>
                  </a:cubicBezTo>
                  <a:cubicBezTo>
                    <a:pt x="188" y="0"/>
                    <a:pt x="217" y="9"/>
                    <a:pt x="241" y="34"/>
                  </a:cubicBezTo>
                  <a:cubicBezTo>
                    <a:pt x="260" y="58"/>
                    <a:pt x="280" y="92"/>
                    <a:pt x="285" y="125"/>
                  </a:cubicBezTo>
                  <a:cubicBezTo>
                    <a:pt x="294" y="163"/>
                    <a:pt x="299" y="202"/>
                    <a:pt x="299" y="251"/>
                  </a:cubicBezTo>
                  <a:cubicBezTo>
                    <a:pt x="299" y="294"/>
                    <a:pt x="294" y="337"/>
                    <a:pt x="285" y="371"/>
                  </a:cubicBezTo>
                  <a:cubicBezTo>
                    <a:pt x="280" y="409"/>
                    <a:pt x="260" y="438"/>
                    <a:pt x="241" y="462"/>
                  </a:cubicBezTo>
                  <a:cubicBezTo>
                    <a:pt x="217" y="486"/>
                    <a:pt x="188" y="496"/>
                    <a:pt x="150" y="496"/>
                  </a:cubicBezTo>
                  <a:cubicBezTo>
                    <a:pt x="96" y="496"/>
                    <a:pt x="58" y="472"/>
                    <a:pt x="34" y="424"/>
                  </a:cubicBezTo>
                  <a:cubicBezTo>
                    <a:pt x="10" y="376"/>
                    <a:pt x="0" y="317"/>
                    <a:pt x="0" y="251"/>
                  </a:cubicBezTo>
                  <a:close/>
                  <a:moveTo>
                    <a:pt x="87" y="251"/>
                  </a:moveTo>
                  <a:lnTo>
                    <a:pt x="87" y="251"/>
                  </a:lnTo>
                  <a:cubicBezTo>
                    <a:pt x="87" y="289"/>
                    <a:pt x="87" y="317"/>
                    <a:pt x="92" y="342"/>
                  </a:cubicBezTo>
                  <a:cubicBezTo>
                    <a:pt x="92" y="366"/>
                    <a:pt x="101" y="390"/>
                    <a:pt x="111" y="405"/>
                  </a:cubicBezTo>
                  <a:cubicBezTo>
                    <a:pt x="121" y="419"/>
                    <a:pt x="131" y="428"/>
                    <a:pt x="150" y="428"/>
                  </a:cubicBezTo>
                  <a:cubicBezTo>
                    <a:pt x="174" y="428"/>
                    <a:pt x="193" y="409"/>
                    <a:pt x="202" y="381"/>
                  </a:cubicBezTo>
                  <a:cubicBezTo>
                    <a:pt x="207" y="351"/>
                    <a:pt x="212" y="308"/>
                    <a:pt x="212" y="251"/>
                  </a:cubicBezTo>
                  <a:cubicBezTo>
                    <a:pt x="212" y="188"/>
                    <a:pt x="207" y="144"/>
                    <a:pt x="202" y="116"/>
                  </a:cubicBezTo>
                  <a:cubicBezTo>
                    <a:pt x="193" y="87"/>
                    <a:pt x="174" y="72"/>
                    <a:pt x="150" y="72"/>
                  </a:cubicBezTo>
                  <a:cubicBezTo>
                    <a:pt x="126" y="72"/>
                    <a:pt x="106" y="87"/>
                    <a:pt x="101" y="116"/>
                  </a:cubicBezTo>
                  <a:cubicBezTo>
                    <a:pt x="92" y="149"/>
                    <a:pt x="87" y="193"/>
                    <a:pt x="87" y="2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45720" tIns="22860" rIns="45720" bIns="22860" anchor="ctr"/>
            <a:lstStyle/>
            <a:p>
              <a:endParaRPr lang="en-US">
                <a:latin typeface="Source Sans Pro"/>
                <a:cs typeface="Source Sans Pro"/>
              </a:endParaRPr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5644319" y="4217591"/>
            <a:ext cx="3105301" cy="369314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r>
              <a:rPr lang="ko-KR" altLang="en-US" b="1" dirty="0" smtClean="0">
                <a:latin typeface="Source Sans Pro"/>
              </a:rPr>
              <a:t>개발한 컨트롤러의 맞춤게임</a:t>
            </a:r>
            <a:endParaRPr lang="id-ID" b="1" dirty="0">
              <a:latin typeface="Source Sans Pro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824968" y="4780106"/>
            <a:ext cx="4258832" cy="652468"/>
          </a:xfrm>
          <a:prstGeom prst="rect">
            <a:avLst/>
          </a:prstGeom>
          <a:noFill/>
        </p:spPr>
        <p:txBody>
          <a:bodyPr wrap="square" lIns="109710" tIns="54855" rIns="109710" bIns="54855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600" dirty="0" smtClean="0">
                <a:latin typeface="Calibri Light"/>
                <a:cs typeface="Calibri Light"/>
              </a:rPr>
              <a:t>컨트롤러의 특징을 이용한 맞춤형 게임을 </a:t>
            </a:r>
            <a:endParaRPr lang="en-US" altLang="ko-KR" sz="1600" dirty="0" smtClean="0">
              <a:latin typeface="Calibri Light"/>
              <a:cs typeface="Calibri Light"/>
            </a:endParaRPr>
          </a:p>
          <a:p>
            <a:pPr>
              <a:lnSpc>
                <a:spcPct val="110000"/>
              </a:lnSpc>
            </a:pPr>
            <a:r>
              <a:rPr lang="ko-KR" altLang="en-US" sz="1600" dirty="0" smtClean="0">
                <a:latin typeface="Calibri Light"/>
                <a:cs typeface="Calibri Light"/>
              </a:rPr>
              <a:t>개발하는 것이 목표이다</a:t>
            </a:r>
            <a:r>
              <a:rPr lang="en-US" altLang="ko-KR" sz="1600" dirty="0" smtClean="0">
                <a:latin typeface="Calibri Light"/>
                <a:cs typeface="Calibri Light"/>
              </a:rPr>
              <a:t>.</a:t>
            </a:r>
            <a:endParaRPr lang="en-US" sz="1600" dirty="0">
              <a:latin typeface="Calibri Light"/>
              <a:cs typeface="Calibri Light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185708" y="153127"/>
            <a:ext cx="78205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solidFill>
                  <a:srgbClr val="726F6F"/>
                </a:solidFill>
                <a:latin typeface="+mj-ea"/>
                <a:ea typeface="+mj-ea"/>
                <a:cs typeface="Source Sans Pro"/>
              </a:rPr>
              <a:t>Business Object</a:t>
            </a:r>
            <a:endParaRPr lang="ko-KR" altLang="en-US" sz="4000" b="1" dirty="0">
              <a:solidFill>
                <a:srgbClr val="726F6F"/>
              </a:solidFill>
              <a:latin typeface="+mj-ea"/>
              <a:ea typeface="+mj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050242" y="750494"/>
            <a:ext cx="6091517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>
                    <a:lumMod val="65000"/>
                  </a:schemeClr>
                </a:solidFill>
              </a:rPr>
              <a:t>소프트웨어 개발론 </a:t>
            </a:r>
            <a:r>
              <a:rPr lang="en-US" altLang="ko-KR" sz="1400" dirty="0" smtClean="0">
                <a:solidFill>
                  <a:schemeClr val="bg1">
                    <a:lumMod val="65000"/>
                  </a:schemeClr>
                </a:solidFill>
              </a:rPr>
              <a:t>Team Project</a:t>
            </a: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bg1">
                    <a:lumMod val="65000"/>
                  </a:schemeClr>
                </a:solidFill>
              </a:rPr>
              <a:t>– Special Controller</a:t>
            </a:r>
          </a:p>
        </p:txBody>
      </p:sp>
      <p:sp>
        <p:nvSpPr>
          <p:cNvPr id="67" name="Freeform 6746"/>
          <p:cNvSpPr>
            <a:spLocks noChangeArrowheads="1"/>
          </p:cNvSpPr>
          <p:nvPr/>
        </p:nvSpPr>
        <p:spPr bwMode="auto">
          <a:xfrm>
            <a:off x="4731958" y="4254437"/>
            <a:ext cx="107498" cy="181415"/>
          </a:xfrm>
          <a:custGeom>
            <a:avLst/>
            <a:gdLst>
              <a:gd name="T0" fmla="*/ 0 w 290"/>
              <a:gd name="T1" fmla="*/ 486 h 487"/>
              <a:gd name="T2" fmla="*/ 0 w 290"/>
              <a:gd name="T3" fmla="*/ 486 h 487"/>
              <a:gd name="T4" fmla="*/ 0 w 290"/>
              <a:gd name="T5" fmla="*/ 395 h 487"/>
              <a:gd name="T6" fmla="*/ 53 w 290"/>
              <a:gd name="T7" fmla="*/ 337 h 487"/>
              <a:gd name="T8" fmla="*/ 110 w 290"/>
              <a:gd name="T9" fmla="*/ 279 h 487"/>
              <a:gd name="T10" fmla="*/ 178 w 290"/>
              <a:gd name="T11" fmla="*/ 198 h 487"/>
              <a:gd name="T12" fmla="*/ 197 w 290"/>
              <a:gd name="T13" fmla="*/ 130 h 487"/>
              <a:gd name="T14" fmla="*/ 183 w 290"/>
              <a:gd name="T15" fmla="*/ 86 h 487"/>
              <a:gd name="T16" fmla="*/ 144 w 290"/>
              <a:gd name="T17" fmla="*/ 72 h 487"/>
              <a:gd name="T18" fmla="*/ 106 w 290"/>
              <a:gd name="T19" fmla="*/ 91 h 487"/>
              <a:gd name="T20" fmla="*/ 91 w 290"/>
              <a:gd name="T21" fmla="*/ 120 h 487"/>
              <a:gd name="T22" fmla="*/ 91 w 290"/>
              <a:gd name="T23" fmla="*/ 154 h 487"/>
              <a:gd name="T24" fmla="*/ 5 w 290"/>
              <a:gd name="T25" fmla="*/ 154 h 487"/>
              <a:gd name="T26" fmla="*/ 14 w 290"/>
              <a:gd name="T27" fmla="*/ 82 h 487"/>
              <a:gd name="T28" fmla="*/ 43 w 290"/>
              <a:gd name="T29" fmla="*/ 34 h 487"/>
              <a:gd name="T30" fmla="*/ 154 w 290"/>
              <a:gd name="T31" fmla="*/ 0 h 487"/>
              <a:gd name="T32" fmla="*/ 245 w 290"/>
              <a:gd name="T33" fmla="*/ 39 h 487"/>
              <a:gd name="T34" fmla="*/ 284 w 290"/>
              <a:gd name="T35" fmla="*/ 145 h 487"/>
              <a:gd name="T36" fmla="*/ 260 w 290"/>
              <a:gd name="T37" fmla="*/ 217 h 487"/>
              <a:gd name="T38" fmla="*/ 211 w 290"/>
              <a:gd name="T39" fmla="*/ 289 h 487"/>
              <a:gd name="T40" fmla="*/ 139 w 290"/>
              <a:gd name="T41" fmla="*/ 366 h 487"/>
              <a:gd name="T42" fmla="*/ 106 w 290"/>
              <a:gd name="T43" fmla="*/ 400 h 487"/>
              <a:gd name="T44" fmla="*/ 91 w 290"/>
              <a:gd name="T45" fmla="*/ 419 h 487"/>
              <a:gd name="T46" fmla="*/ 216 w 290"/>
              <a:gd name="T47" fmla="*/ 419 h 487"/>
              <a:gd name="T48" fmla="*/ 216 w 290"/>
              <a:gd name="T49" fmla="*/ 356 h 487"/>
              <a:gd name="T50" fmla="*/ 289 w 290"/>
              <a:gd name="T51" fmla="*/ 356 h 487"/>
              <a:gd name="T52" fmla="*/ 289 w 290"/>
              <a:gd name="T53" fmla="*/ 486 h 487"/>
              <a:gd name="T54" fmla="*/ 0 w 290"/>
              <a:gd name="T55" fmla="*/ 486 h 4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290" h="487">
                <a:moveTo>
                  <a:pt x="0" y="486"/>
                </a:moveTo>
                <a:lnTo>
                  <a:pt x="0" y="486"/>
                </a:lnTo>
                <a:cubicBezTo>
                  <a:pt x="0" y="395"/>
                  <a:pt x="0" y="395"/>
                  <a:pt x="0" y="395"/>
                </a:cubicBezTo>
                <a:cubicBezTo>
                  <a:pt x="53" y="337"/>
                  <a:pt x="53" y="337"/>
                  <a:pt x="53" y="337"/>
                </a:cubicBezTo>
                <a:cubicBezTo>
                  <a:pt x="76" y="318"/>
                  <a:pt x="96" y="299"/>
                  <a:pt x="110" y="279"/>
                </a:cubicBezTo>
                <a:cubicBezTo>
                  <a:pt x="139" y="250"/>
                  <a:pt x="159" y="221"/>
                  <a:pt x="178" y="198"/>
                </a:cubicBezTo>
                <a:cubicBezTo>
                  <a:pt x="192" y="173"/>
                  <a:pt x="197" y="154"/>
                  <a:pt x="197" y="130"/>
                </a:cubicBezTo>
                <a:cubicBezTo>
                  <a:pt x="197" y="111"/>
                  <a:pt x="192" y="96"/>
                  <a:pt x="183" y="86"/>
                </a:cubicBezTo>
                <a:cubicBezTo>
                  <a:pt x="173" y="77"/>
                  <a:pt x="164" y="72"/>
                  <a:pt x="144" y="72"/>
                </a:cubicBezTo>
                <a:cubicBezTo>
                  <a:pt x="125" y="72"/>
                  <a:pt x="110" y="77"/>
                  <a:pt x="106" y="91"/>
                </a:cubicBezTo>
                <a:cubicBezTo>
                  <a:pt x="101" y="101"/>
                  <a:pt x="96" y="111"/>
                  <a:pt x="91" y="120"/>
                </a:cubicBezTo>
                <a:cubicBezTo>
                  <a:pt x="91" y="130"/>
                  <a:pt x="91" y="145"/>
                  <a:pt x="91" y="154"/>
                </a:cubicBezTo>
                <a:cubicBezTo>
                  <a:pt x="5" y="154"/>
                  <a:pt x="5" y="154"/>
                  <a:pt x="5" y="154"/>
                </a:cubicBezTo>
                <a:cubicBezTo>
                  <a:pt x="5" y="125"/>
                  <a:pt x="5" y="101"/>
                  <a:pt x="14" y="82"/>
                </a:cubicBezTo>
                <a:cubicBezTo>
                  <a:pt x="19" y="63"/>
                  <a:pt x="33" y="48"/>
                  <a:pt x="43" y="34"/>
                </a:cubicBezTo>
                <a:cubicBezTo>
                  <a:pt x="72" y="15"/>
                  <a:pt x="106" y="0"/>
                  <a:pt x="154" y="0"/>
                </a:cubicBezTo>
                <a:cubicBezTo>
                  <a:pt x="192" y="0"/>
                  <a:pt x="226" y="15"/>
                  <a:pt x="245" y="39"/>
                </a:cubicBezTo>
                <a:cubicBezTo>
                  <a:pt x="269" y="63"/>
                  <a:pt x="284" y="96"/>
                  <a:pt x="284" y="145"/>
                </a:cubicBezTo>
                <a:cubicBezTo>
                  <a:pt x="284" y="169"/>
                  <a:pt x="274" y="193"/>
                  <a:pt x="260" y="217"/>
                </a:cubicBezTo>
                <a:cubicBezTo>
                  <a:pt x="245" y="245"/>
                  <a:pt x="231" y="270"/>
                  <a:pt x="211" y="289"/>
                </a:cubicBezTo>
                <a:cubicBezTo>
                  <a:pt x="192" y="313"/>
                  <a:pt x="168" y="337"/>
                  <a:pt x="139" y="366"/>
                </a:cubicBezTo>
                <a:cubicBezTo>
                  <a:pt x="125" y="380"/>
                  <a:pt x="115" y="390"/>
                  <a:pt x="106" y="400"/>
                </a:cubicBezTo>
                <a:cubicBezTo>
                  <a:pt x="101" y="404"/>
                  <a:pt x="96" y="414"/>
                  <a:pt x="91" y="419"/>
                </a:cubicBezTo>
                <a:cubicBezTo>
                  <a:pt x="216" y="419"/>
                  <a:pt x="216" y="419"/>
                  <a:pt x="216" y="419"/>
                </a:cubicBezTo>
                <a:cubicBezTo>
                  <a:pt x="216" y="356"/>
                  <a:pt x="216" y="356"/>
                  <a:pt x="216" y="356"/>
                </a:cubicBezTo>
                <a:cubicBezTo>
                  <a:pt x="289" y="356"/>
                  <a:pt x="289" y="356"/>
                  <a:pt x="289" y="356"/>
                </a:cubicBezTo>
                <a:cubicBezTo>
                  <a:pt x="289" y="486"/>
                  <a:pt x="289" y="486"/>
                  <a:pt x="289" y="486"/>
                </a:cubicBezTo>
                <a:lnTo>
                  <a:pt x="0" y="48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Source Sans Pro"/>
              <a:cs typeface="Source Sans Pro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513C6-1AC0-4CC5-9ED8-1624BA2F42B5}" type="slidenum">
              <a:rPr lang="ko-KR" altLang="en-US" smtClean="0"/>
              <a:t>3</a:t>
            </a:fld>
            <a:endParaRPr lang="ko-KR" altLang="en-US" dirty="0"/>
          </a:p>
        </p:txBody>
      </p:sp>
      <p:cxnSp>
        <p:nvCxnSpPr>
          <p:cNvPr id="69" name="직선 연결선 68"/>
          <p:cNvCxnSpPr/>
          <p:nvPr/>
        </p:nvCxnSpPr>
        <p:spPr>
          <a:xfrm>
            <a:off x="1260930" y="6324494"/>
            <a:ext cx="10033146" cy="0"/>
          </a:xfrm>
          <a:prstGeom prst="line">
            <a:avLst/>
          </a:prstGeom>
          <a:ln w="19050">
            <a:solidFill>
              <a:srgbClr val="BF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6966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85708" y="161365"/>
            <a:ext cx="78205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solidFill>
                  <a:srgbClr val="726F6F"/>
                </a:solidFill>
              </a:rPr>
              <a:t>Project Requirements</a:t>
            </a:r>
            <a:endParaRPr lang="ko-KR" altLang="en-US" sz="4000" b="1" dirty="0">
              <a:solidFill>
                <a:srgbClr val="726F6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50242" y="767308"/>
            <a:ext cx="6091517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</a:rPr>
              <a:t>소프트웨어 개발론 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Team Project</a:t>
            </a: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– Special Controller</a:t>
            </a:r>
          </a:p>
        </p:txBody>
      </p:sp>
      <p:grpSp>
        <p:nvGrpSpPr>
          <p:cNvPr id="30" name="Group 88"/>
          <p:cNvGrpSpPr/>
          <p:nvPr/>
        </p:nvGrpSpPr>
        <p:grpSpPr>
          <a:xfrm flipH="1">
            <a:off x="2867754" y="1691013"/>
            <a:ext cx="3021738" cy="3858017"/>
            <a:chOff x="6947208" y="1302660"/>
            <a:chExt cx="9401901" cy="11745092"/>
          </a:xfrm>
          <a:solidFill>
            <a:schemeClr val="bg1">
              <a:lumMod val="65000"/>
            </a:schemeClr>
          </a:solidFill>
        </p:grpSpPr>
        <p:sp>
          <p:nvSpPr>
            <p:cNvPr id="31" name="Freeform 1"/>
            <p:cNvSpPr>
              <a:spLocks noChangeArrowheads="1"/>
            </p:cNvSpPr>
            <p:nvPr/>
          </p:nvSpPr>
          <p:spPr bwMode="auto">
            <a:xfrm>
              <a:off x="6947208" y="1588147"/>
              <a:ext cx="3148780" cy="11459605"/>
            </a:xfrm>
            <a:custGeom>
              <a:avLst/>
              <a:gdLst>
                <a:gd name="T0" fmla="*/ 2263 w 6562"/>
                <a:gd name="T1" fmla="*/ 1342 h 23896"/>
                <a:gd name="T2" fmla="*/ 2263 w 6562"/>
                <a:gd name="T3" fmla="*/ 1342 h 23896"/>
                <a:gd name="T4" fmla="*/ 1755 w 6562"/>
                <a:gd name="T5" fmla="*/ 2278 h 23896"/>
                <a:gd name="T6" fmla="*/ 1623 w 6562"/>
                <a:gd name="T7" fmla="*/ 3479 h 23896"/>
                <a:gd name="T8" fmla="*/ 1763 w 6562"/>
                <a:gd name="T9" fmla="*/ 4642 h 23896"/>
                <a:gd name="T10" fmla="*/ 1630 w 6562"/>
                <a:gd name="T11" fmla="*/ 5266 h 23896"/>
                <a:gd name="T12" fmla="*/ 1935 w 6562"/>
                <a:gd name="T13" fmla="*/ 9323 h 23896"/>
                <a:gd name="T14" fmla="*/ 1880 w 6562"/>
                <a:gd name="T15" fmla="*/ 12021 h 23896"/>
                <a:gd name="T16" fmla="*/ 2153 w 6562"/>
                <a:gd name="T17" fmla="*/ 14042 h 23896"/>
                <a:gd name="T18" fmla="*/ 2130 w 6562"/>
                <a:gd name="T19" fmla="*/ 15352 h 23896"/>
                <a:gd name="T20" fmla="*/ 2419 w 6562"/>
                <a:gd name="T21" fmla="*/ 15407 h 23896"/>
                <a:gd name="T22" fmla="*/ 2130 w 6562"/>
                <a:gd name="T23" fmla="*/ 16460 h 23896"/>
                <a:gd name="T24" fmla="*/ 1287 w 6562"/>
                <a:gd name="T25" fmla="*/ 18613 h 23896"/>
                <a:gd name="T26" fmla="*/ 640 w 6562"/>
                <a:gd name="T27" fmla="*/ 20883 h 23896"/>
                <a:gd name="T28" fmla="*/ 0 w 6562"/>
                <a:gd name="T29" fmla="*/ 21554 h 23896"/>
                <a:gd name="T30" fmla="*/ 78 w 6562"/>
                <a:gd name="T31" fmla="*/ 22724 h 23896"/>
                <a:gd name="T32" fmla="*/ 78 w 6562"/>
                <a:gd name="T33" fmla="*/ 23247 h 23896"/>
                <a:gd name="T34" fmla="*/ 218 w 6562"/>
                <a:gd name="T35" fmla="*/ 23286 h 23896"/>
                <a:gd name="T36" fmla="*/ 218 w 6562"/>
                <a:gd name="T37" fmla="*/ 22740 h 23896"/>
                <a:gd name="T38" fmla="*/ 523 w 6562"/>
                <a:gd name="T39" fmla="*/ 22178 h 23896"/>
                <a:gd name="T40" fmla="*/ 1131 w 6562"/>
                <a:gd name="T41" fmla="*/ 23099 h 23896"/>
                <a:gd name="T42" fmla="*/ 2083 w 6562"/>
                <a:gd name="T43" fmla="*/ 23434 h 23896"/>
                <a:gd name="T44" fmla="*/ 2520 w 6562"/>
                <a:gd name="T45" fmla="*/ 22842 h 23896"/>
                <a:gd name="T46" fmla="*/ 1810 w 6562"/>
                <a:gd name="T47" fmla="*/ 22592 h 23896"/>
                <a:gd name="T48" fmla="*/ 1740 w 6562"/>
                <a:gd name="T49" fmla="*/ 21094 h 23896"/>
                <a:gd name="T50" fmla="*/ 2458 w 6562"/>
                <a:gd name="T51" fmla="*/ 18941 h 23896"/>
                <a:gd name="T52" fmla="*/ 2863 w 6562"/>
                <a:gd name="T53" fmla="*/ 17911 h 23896"/>
                <a:gd name="T54" fmla="*/ 2996 w 6562"/>
                <a:gd name="T55" fmla="*/ 19011 h 23896"/>
                <a:gd name="T56" fmla="*/ 3776 w 6562"/>
                <a:gd name="T57" fmla="*/ 21032 h 23896"/>
                <a:gd name="T58" fmla="*/ 3542 w 6562"/>
                <a:gd name="T59" fmla="*/ 21656 h 23896"/>
                <a:gd name="T60" fmla="*/ 3589 w 6562"/>
                <a:gd name="T61" fmla="*/ 22467 h 23896"/>
                <a:gd name="T62" fmla="*/ 3760 w 6562"/>
                <a:gd name="T63" fmla="*/ 23263 h 23896"/>
                <a:gd name="T64" fmla="*/ 3760 w 6562"/>
                <a:gd name="T65" fmla="*/ 23739 h 23896"/>
                <a:gd name="T66" fmla="*/ 3979 w 6562"/>
                <a:gd name="T67" fmla="*/ 23739 h 23896"/>
                <a:gd name="T68" fmla="*/ 3917 w 6562"/>
                <a:gd name="T69" fmla="*/ 23099 h 23896"/>
                <a:gd name="T70" fmla="*/ 3963 w 6562"/>
                <a:gd name="T71" fmla="*/ 22553 h 23896"/>
                <a:gd name="T72" fmla="*/ 4712 w 6562"/>
                <a:gd name="T73" fmla="*/ 23200 h 23896"/>
                <a:gd name="T74" fmla="*/ 5539 w 6562"/>
                <a:gd name="T75" fmla="*/ 23739 h 23896"/>
                <a:gd name="T76" fmla="*/ 6405 w 6562"/>
                <a:gd name="T77" fmla="*/ 23083 h 23896"/>
                <a:gd name="T78" fmla="*/ 5765 w 6562"/>
                <a:gd name="T79" fmla="*/ 22943 h 23896"/>
                <a:gd name="T80" fmla="*/ 5001 w 6562"/>
                <a:gd name="T81" fmla="*/ 21398 h 23896"/>
                <a:gd name="T82" fmla="*/ 4455 w 6562"/>
                <a:gd name="T83" fmla="*/ 19081 h 23896"/>
                <a:gd name="T84" fmla="*/ 4268 w 6562"/>
                <a:gd name="T85" fmla="*/ 17685 h 23896"/>
                <a:gd name="T86" fmla="*/ 4252 w 6562"/>
                <a:gd name="T87" fmla="*/ 17061 h 23896"/>
                <a:gd name="T88" fmla="*/ 4525 w 6562"/>
                <a:gd name="T89" fmla="*/ 15976 h 23896"/>
                <a:gd name="T90" fmla="*/ 4595 w 6562"/>
                <a:gd name="T91" fmla="*/ 15415 h 23896"/>
                <a:gd name="T92" fmla="*/ 4946 w 6562"/>
                <a:gd name="T93" fmla="*/ 15259 h 23896"/>
                <a:gd name="T94" fmla="*/ 4681 w 6562"/>
                <a:gd name="T95" fmla="*/ 10352 h 23896"/>
                <a:gd name="T96" fmla="*/ 5001 w 6562"/>
                <a:gd name="T97" fmla="*/ 7747 h 23896"/>
                <a:gd name="T98" fmla="*/ 4938 w 6562"/>
                <a:gd name="T99" fmla="*/ 6093 h 23896"/>
                <a:gd name="T100" fmla="*/ 3940 w 6562"/>
                <a:gd name="T101" fmla="*/ 4806 h 23896"/>
                <a:gd name="T102" fmla="*/ 3721 w 6562"/>
                <a:gd name="T103" fmla="*/ 4150 h 23896"/>
                <a:gd name="T104" fmla="*/ 3979 w 6562"/>
                <a:gd name="T105" fmla="*/ 3487 h 23896"/>
                <a:gd name="T106" fmla="*/ 4431 w 6562"/>
                <a:gd name="T107" fmla="*/ 3245 h 23896"/>
                <a:gd name="T108" fmla="*/ 4767 w 6562"/>
                <a:gd name="T109" fmla="*/ 2239 h 23896"/>
                <a:gd name="T110" fmla="*/ 4751 w 6562"/>
                <a:gd name="T111" fmla="*/ 1919 h 23896"/>
                <a:gd name="T112" fmla="*/ 4813 w 6562"/>
                <a:gd name="T113" fmla="*/ 772 h 23896"/>
                <a:gd name="T114" fmla="*/ 4088 w 6562"/>
                <a:gd name="T115" fmla="*/ 296 h 23896"/>
                <a:gd name="T116" fmla="*/ 2263 w 6562"/>
                <a:gd name="T117" fmla="*/ 1342 h 238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562" h="23896">
                  <a:moveTo>
                    <a:pt x="2263" y="1342"/>
                  </a:moveTo>
                  <a:lnTo>
                    <a:pt x="2263" y="1342"/>
                  </a:lnTo>
                  <a:cubicBezTo>
                    <a:pt x="2309" y="1943"/>
                    <a:pt x="1630" y="1568"/>
                    <a:pt x="1755" y="2278"/>
                  </a:cubicBezTo>
                  <a:cubicBezTo>
                    <a:pt x="1880" y="3074"/>
                    <a:pt x="1358" y="2910"/>
                    <a:pt x="1623" y="3479"/>
                  </a:cubicBezTo>
                  <a:cubicBezTo>
                    <a:pt x="1888" y="4049"/>
                    <a:pt x="1482" y="4166"/>
                    <a:pt x="1763" y="4642"/>
                  </a:cubicBezTo>
                  <a:cubicBezTo>
                    <a:pt x="1701" y="4782"/>
                    <a:pt x="1630" y="5001"/>
                    <a:pt x="1630" y="5266"/>
                  </a:cubicBezTo>
                  <a:cubicBezTo>
                    <a:pt x="1630" y="5859"/>
                    <a:pt x="2348" y="8347"/>
                    <a:pt x="1935" y="9323"/>
                  </a:cubicBezTo>
                  <a:cubicBezTo>
                    <a:pt x="1576" y="10157"/>
                    <a:pt x="1630" y="11257"/>
                    <a:pt x="1880" y="12021"/>
                  </a:cubicBezTo>
                  <a:cubicBezTo>
                    <a:pt x="2138" y="12785"/>
                    <a:pt x="2184" y="13347"/>
                    <a:pt x="2153" y="14042"/>
                  </a:cubicBezTo>
                  <a:cubicBezTo>
                    <a:pt x="2130" y="14744"/>
                    <a:pt x="2130" y="15352"/>
                    <a:pt x="2130" y="15352"/>
                  </a:cubicBezTo>
                  <a:cubicBezTo>
                    <a:pt x="2419" y="15407"/>
                    <a:pt x="2419" y="15407"/>
                    <a:pt x="2419" y="15407"/>
                  </a:cubicBezTo>
                  <a:cubicBezTo>
                    <a:pt x="2419" y="15407"/>
                    <a:pt x="2419" y="16046"/>
                    <a:pt x="2130" y="16460"/>
                  </a:cubicBezTo>
                  <a:cubicBezTo>
                    <a:pt x="1833" y="16866"/>
                    <a:pt x="1373" y="17537"/>
                    <a:pt x="1287" y="18613"/>
                  </a:cubicBezTo>
                  <a:cubicBezTo>
                    <a:pt x="1194" y="19690"/>
                    <a:pt x="960" y="20618"/>
                    <a:pt x="640" y="20883"/>
                  </a:cubicBezTo>
                  <a:cubicBezTo>
                    <a:pt x="320" y="21141"/>
                    <a:pt x="0" y="21110"/>
                    <a:pt x="0" y="21554"/>
                  </a:cubicBezTo>
                  <a:cubicBezTo>
                    <a:pt x="0" y="21991"/>
                    <a:pt x="78" y="22506"/>
                    <a:pt x="78" y="22724"/>
                  </a:cubicBezTo>
                  <a:cubicBezTo>
                    <a:pt x="78" y="22943"/>
                    <a:pt x="78" y="23247"/>
                    <a:pt x="78" y="23247"/>
                  </a:cubicBezTo>
                  <a:cubicBezTo>
                    <a:pt x="218" y="23286"/>
                    <a:pt x="218" y="23286"/>
                    <a:pt x="218" y="23286"/>
                  </a:cubicBezTo>
                  <a:cubicBezTo>
                    <a:pt x="218" y="23286"/>
                    <a:pt x="179" y="23029"/>
                    <a:pt x="218" y="22740"/>
                  </a:cubicBezTo>
                  <a:cubicBezTo>
                    <a:pt x="250" y="22451"/>
                    <a:pt x="336" y="22061"/>
                    <a:pt x="523" y="22178"/>
                  </a:cubicBezTo>
                  <a:cubicBezTo>
                    <a:pt x="710" y="22303"/>
                    <a:pt x="999" y="22842"/>
                    <a:pt x="1131" y="23099"/>
                  </a:cubicBezTo>
                  <a:cubicBezTo>
                    <a:pt x="1272" y="23349"/>
                    <a:pt x="1537" y="23591"/>
                    <a:pt x="2083" y="23434"/>
                  </a:cubicBezTo>
                  <a:cubicBezTo>
                    <a:pt x="2621" y="23286"/>
                    <a:pt x="2809" y="22927"/>
                    <a:pt x="2520" y="22842"/>
                  </a:cubicBezTo>
                  <a:cubicBezTo>
                    <a:pt x="2239" y="22756"/>
                    <a:pt x="1880" y="22896"/>
                    <a:pt x="1810" y="22592"/>
                  </a:cubicBezTo>
                  <a:cubicBezTo>
                    <a:pt x="1740" y="22280"/>
                    <a:pt x="1623" y="21500"/>
                    <a:pt x="1740" y="21094"/>
                  </a:cubicBezTo>
                  <a:cubicBezTo>
                    <a:pt x="1865" y="20688"/>
                    <a:pt x="2286" y="19417"/>
                    <a:pt x="2458" y="18941"/>
                  </a:cubicBezTo>
                  <a:cubicBezTo>
                    <a:pt x="2621" y="18465"/>
                    <a:pt x="2863" y="17911"/>
                    <a:pt x="2863" y="17911"/>
                  </a:cubicBezTo>
                  <a:cubicBezTo>
                    <a:pt x="2863" y="17911"/>
                    <a:pt x="2848" y="18652"/>
                    <a:pt x="2996" y="19011"/>
                  </a:cubicBezTo>
                  <a:cubicBezTo>
                    <a:pt x="3152" y="19370"/>
                    <a:pt x="3675" y="20743"/>
                    <a:pt x="3776" y="21032"/>
                  </a:cubicBezTo>
                  <a:cubicBezTo>
                    <a:pt x="3877" y="21312"/>
                    <a:pt x="3690" y="21500"/>
                    <a:pt x="3542" y="21656"/>
                  </a:cubicBezTo>
                  <a:cubicBezTo>
                    <a:pt x="3386" y="21812"/>
                    <a:pt x="3472" y="22178"/>
                    <a:pt x="3589" y="22467"/>
                  </a:cubicBezTo>
                  <a:cubicBezTo>
                    <a:pt x="3714" y="22756"/>
                    <a:pt x="3760" y="23114"/>
                    <a:pt x="3760" y="23263"/>
                  </a:cubicBezTo>
                  <a:cubicBezTo>
                    <a:pt x="3760" y="23419"/>
                    <a:pt x="3760" y="23739"/>
                    <a:pt x="3760" y="23739"/>
                  </a:cubicBezTo>
                  <a:cubicBezTo>
                    <a:pt x="3979" y="23739"/>
                    <a:pt x="3979" y="23739"/>
                    <a:pt x="3979" y="23739"/>
                  </a:cubicBezTo>
                  <a:cubicBezTo>
                    <a:pt x="3979" y="23739"/>
                    <a:pt x="3917" y="23388"/>
                    <a:pt x="3917" y="23099"/>
                  </a:cubicBezTo>
                  <a:cubicBezTo>
                    <a:pt x="3917" y="22810"/>
                    <a:pt x="3862" y="22607"/>
                    <a:pt x="3963" y="22553"/>
                  </a:cubicBezTo>
                  <a:cubicBezTo>
                    <a:pt x="4065" y="22506"/>
                    <a:pt x="4525" y="22912"/>
                    <a:pt x="4712" y="23200"/>
                  </a:cubicBezTo>
                  <a:cubicBezTo>
                    <a:pt x="4899" y="23489"/>
                    <a:pt x="4931" y="23895"/>
                    <a:pt x="5539" y="23739"/>
                  </a:cubicBezTo>
                  <a:cubicBezTo>
                    <a:pt x="6155" y="23591"/>
                    <a:pt x="6561" y="23263"/>
                    <a:pt x="6405" y="23083"/>
                  </a:cubicBezTo>
                  <a:cubicBezTo>
                    <a:pt x="6257" y="22896"/>
                    <a:pt x="5953" y="23044"/>
                    <a:pt x="5765" y="22943"/>
                  </a:cubicBezTo>
                  <a:cubicBezTo>
                    <a:pt x="5578" y="22842"/>
                    <a:pt x="5219" y="21944"/>
                    <a:pt x="5001" y="21398"/>
                  </a:cubicBezTo>
                  <a:cubicBezTo>
                    <a:pt x="4782" y="20860"/>
                    <a:pt x="4525" y="19736"/>
                    <a:pt x="4455" y="19081"/>
                  </a:cubicBezTo>
                  <a:cubicBezTo>
                    <a:pt x="4392" y="18418"/>
                    <a:pt x="4291" y="17911"/>
                    <a:pt x="4268" y="17685"/>
                  </a:cubicBezTo>
                  <a:cubicBezTo>
                    <a:pt x="4252" y="17466"/>
                    <a:pt x="4252" y="17061"/>
                    <a:pt x="4252" y="17061"/>
                  </a:cubicBezTo>
                  <a:cubicBezTo>
                    <a:pt x="4252" y="17061"/>
                    <a:pt x="4455" y="16296"/>
                    <a:pt x="4525" y="15976"/>
                  </a:cubicBezTo>
                  <a:cubicBezTo>
                    <a:pt x="4595" y="15649"/>
                    <a:pt x="4595" y="15415"/>
                    <a:pt x="4595" y="15415"/>
                  </a:cubicBezTo>
                  <a:cubicBezTo>
                    <a:pt x="4595" y="15415"/>
                    <a:pt x="4946" y="15485"/>
                    <a:pt x="4946" y="15259"/>
                  </a:cubicBezTo>
                  <a:cubicBezTo>
                    <a:pt x="4946" y="14073"/>
                    <a:pt x="4720" y="12013"/>
                    <a:pt x="4681" y="10352"/>
                  </a:cubicBezTo>
                  <a:cubicBezTo>
                    <a:pt x="4642" y="8784"/>
                    <a:pt x="4689" y="8207"/>
                    <a:pt x="5001" y="7747"/>
                  </a:cubicBezTo>
                  <a:cubicBezTo>
                    <a:pt x="5329" y="7271"/>
                    <a:pt x="5250" y="6623"/>
                    <a:pt x="4938" y="6093"/>
                  </a:cubicBezTo>
                  <a:cubicBezTo>
                    <a:pt x="4619" y="5570"/>
                    <a:pt x="4205" y="5141"/>
                    <a:pt x="3940" y="4806"/>
                  </a:cubicBezTo>
                  <a:cubicBezTo>
                    <a:pt x="3682" y="4462"/>
                    <a:pt x="3643" y="4447"/>
                    <a:pt x="3721" y="4150"/>
                  </a:cubicBezTo>
                  <a:cubicBezTo>
                    <a:pt x="3792" y="3846"/>
                    <a:pt x="3792" y="3472"/>
                    <a:pt x="3979" y="3487"/>
                  </a:cubicBezTo>
                  <a:cubicBezTo>
                    <a:pt x="4166" y="3511"/>
                    <a:pt x="4338" y="3487"/>
                    <a:pt x="4431" y="3245"/>
                  </a:cubicBezTo>
                  <a:cubicBezTo>
                    <a:pt x="4525" y="3004"/>
                    <a:pt x="4751" y="2551"/>
                    <a:pt x="4767" y="2239"/>
                  </a:cubicBezTo>
                  <a:cubicBezTo>
                    <a:pt x="4775" y="2075"/>
                    <a:pt x="4759" y="1981"/>
                    <a:pt x="4751" y="1919"/>
                  </a:cubicBezTo>
                  <a:cubicBezTo>
                    <a:pt x="4954" y="1615"/>
                    <a:pt x="5032" y="1076"/>
                    <a:pt x="4813" y="772"/>
                  </a:cubicBezTo>
                  <a:cubicBezTo>
                    <a:pt x="4634" y="523"/>
                    <a:pt x="4369" y="366"/>
                    <a:pt x="4088" y="296"/>
                  </a:cubicBezTo>
                  <a:cubicBezTo>
                    <a:pt x="3066" y="0"/>
                    <a:pt x="2169" y="359"/>
                    <a:pt x="2263" y="134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121853" tIns="60926" rIns="121853" bIns="60926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32" name="Freeform 2"/>
            <p:cNvSpPr>
              <a:spLocks noChangeArrowheads="1"/>
            </p:cNvSpPr>
            <p:nvPr/>
          </p:nvSpPr>
          <p:spPr bwMode="auto">
            <a:xfrm>
              <a:off x="13293437" y="1302660"/>
              <a:ext cx="2759415" cy="11489213"/>
            </a:xfrm>
            <a:custGeom>
              <a:avLst/>
              <a:gdLst>
                <a:gd name="T0" fmla="*/ 514 w 5750"/>
                <a:gd name="T1" fmla="*/ 570 h 23958"/>
                <a:gd name="T2" fmla="*/ 514 w 5750"/>
                <a:gd name="T3" fmla="*/ 570 h 23958"/>
                <a:gd name="T4" fmla="*/ 733 w 5750"/>
                <a:gd name="T5" fmla="*/ 367 h 23958"/>
                <a:gd name="T6" fmla="*/ 1084 w 5750"/>
                <a:gd name="T7" fmla="*/ 172 h 23958"/>
                <a:gd name="T8" fmla="*/ 2168 w 5750"/>
                <a:gd name="T9" fmla="*/ 117 h 23958"/>
                <a:gd name="T10" fmla="*/ 3011 w 5750"/>
                <a:gd name="T11" fmla="*/ 866 h 23958"/>
                <a:gd name="T12" fmla="*/ 3120 w 5750"/>
                <a:gd name="T13" fmla="*/ 1966 h 23958"/>
                <a:gd name="T14" fmla="*/ 2863 w 5750"/>
                <a:gd name="T15" fmla="*/ 2793 h 23958"/>
                <a:gd name="T16" fmla="*/ 3175 w 5750"/>
                <a:gd name="T17" fmla="*/ 3160 h 23958"/>
                <a:gd name="T18" fmla="*/ 4470 w 5750"/>
                <a:gd name="T19" fmla="*/ 4096 h 23958"/>
                <a:gd name="T20" fmla="*/ 5320 w 5750"/>
                <a:gd name="T21" fmla="*/ 5781 h 23958"/>
                <a:gd name="T22" fmla="*/ 5539 w 5750"/>
                <a:gd name="T23" fmla="*/ 7521 h 23958"/>
                <a:gd name="T24" fmla="*/ 5430 w 5750"/>
                <a:gd name="T25" fmla="*/ 8621 h 23958"/>
                <a:gd name="T26" fmla="*/ 5695 w 5750"/>
                <a:gd name="T27" fmla="*/ 12458 h 23958"/>
                <a:gd name="T28" fmla="*/ 5118 w 5750"/>
                <a:gd name="T29" fmla="*/ 12801 h 23958"/>
                <a:gd name="T30" fmla="*/ 4735 w 5750"/>
                <a:gd name="T31" fmla="*/ 13004 h 23958"/>
                <a:gd name="T32" fmla="*/ 4657 w 5750"/>
                <a:gd name="T33" fmla="*/ 14252 h 23958"/>
                <a:gd name="T34" fmla="*/ 4602 w 5750"/>
                <a:gd name="T35" fmla="*/ 15649 h 23958"/>
                <a:gd name="T36" fmla="*/ 5063 w 5750"/>
                <a:gd name="T37" fmla="*/ 18785 h 23958"/>
                <a:gd name="T38" fmla="*/ 4860 w 5750"/>
                <a:gd name="T39" fmla="*/ 22982 h 23958"/>
                <a:gd name="T40" fmla="*/ 4876 w 5750"/>
                <a:gd name="T41" fmla="*/ 23645 h 23958"/>
                <a:gd name="T42" fmla="*/ 4290 w 5750"/>
                <a:gd name="T43" fmla="*/ 23700 h 23958"/>
                <a:gd name="T44" fmla="*/ 4314 w 5750"/>
                <a:gd name="T45" fmla="*/ 23536 h 23958"/>
                <a:gd name="T46" fmla="*/ 3097 w 5750"/>
                <a:gd name="T47" fmla="*/ 23918 h 23958"/>
                <a:gd name="T48" fmla="*/ 1724 w 5750"/>
                <a:gd name="T49" fmla="*/ 23684 h 23958"/>
                <a:gd name="T50" fmla="*/ 1927 w 5750"/>
                <a:gd name="T51" fmla="*/ 23317 h 23958"/>
                <a:gd name="T52" fmla="*/ 2403 w 5750"/>
                <a:gd name="T53" fmla="*/ 23115 h 23958"/>
                <a:gd name="T54" fmla="*/ 2332 w 5750"/>
                <a:gd name="T55" fmla="*/ 22951 h 23958"/>
                <a:gd name="T56" fmla="*/ 1100 w 5750"/>
                <a:gd name="T57" fmla="*/ 23060 h 23958"/>
                <a:gd name="T58" fmla="*/ 39 w 5750"/>
                <a:gd name="T59" fmla="*/ 22802 h 23958"/>
                <a:gd name="T60" fmla="*/ 421 w 5750"/>
                <a:gd name="T61" fmla="*/ 22413 h 23958"/>
                <a:gd name="T62" fmla="*/ 1193 w 5750"/>
                <a:gd name="T63" fmla="*/ 22342 h 23958"/>
                <a:gd name="T64" fmla="*/ 1575 w 5750"/>
                <a:gd name="T65" fmla="*/ 22139 h 23958"/>
                <a:gd name="T66" fmla="*/ 1872 w 5750"/>
                <a:gd name="T67" fmla="*/ 20524 h 23958"/>
                <a:gd name="T68" fmla="*/ 2091 w 5750"/>
                <a:gd name="T69" fmla="*/ 19331 h 23958"/>
                <a:gd name="T70" fmla="*/ 1654 w 5750"/>
                <a:gd name="T71" fmla="*/ 17264 h 23958"/>
                <a:gd name="T72" fmla="*/ 1490 w 5750"/>
                <a:gd name="T73" fmla="*/ 15571 h 23958"/>
                <a:gd name="T74" fmla="*/ 936 w 5750"/>
                <a:gd name="T75" fmla="*/ 11928 h 23958"/>
                <a:gd name="T76" fmla="*/ 881 w 5750"/>
                <a:gd name="T77" fmla="*/ 10290 h 23958"/>
                <a:gd name="T78" fmla="*/ 866 w 5750"/>
                <a:gd name="T79" fmla="*/ 9799 h 23958"/>
                <a:gd name="T80" fmla="*/ 858 w 5750"/>
                <a:gd name="T81" fmla="*/ 9541 h 23958"/>
                <a:gd name="T82" fmla="*/ 1170 w 5750"/>
                <a:gd name="T83" fmla="*/ 5664 h 23958"/>
                <a:gd name="T84" fmla="*/ 1342 w 5750"/>
                <a:gd name="T85" fmla="*/ 4657 h 23958"/>
                <a:gd name="T86" fmla="*/ 1419 w 5750"/>
                <a:gd name="T87" fmla="*/ 4002 h 23958"/>
                <a:gd name="T88" fmla="*/ 1326 w 5750"/>
                <a:gd name="T89" fmla="*/ 3659 h 23958"/>
                <a:gd name="T90" fmla="*/ 811 w 5750"/>
                <a:gd name="T91" fmla="*/ 3277 h 23958"/>
                <a:gd name="T92" fmla="*/ 335 w 5750"/>
                <a:gd name="T93" fmla="*/ 3058 h 23958"/>
                <a:gd name="T94" fmla="*/ 374 w 5750"/>
                <a:gd name="T95" fmla="*/ 2738 h 23958"/>
                <a:gd name="T96" fmla="*/ 429 w 5750"/>
                <a:gd name="T97" fmla="*/ 2621 h 23958"/>
                <a:gd name="T98" fmla="*/ 312 w 5750"/>
                <a:gd name="T99" fmla="*/ 2465 h 23958"/>
                <a:gd name="T100" fmla="*/ 125 w 5750"/>
                <a:gd name="T101" fmla="*/ 2348 h 23958"/>
                <a:gd name="T102" fmla="*/ 257 w 5750"/>
                <a:gd name="T103" fmla="*/ 1927 h 23958"/>
                <a:gd name="T104" fmla="*/ 374 w 5750"/>
                <a:gd name="T105" fmla="*/ 1560 h 23958"/>
                <a:gd name="T106" fmla="*/ 522 w 5750"/>
                <a:gd name="T107" fmla="*/ 1053 h 23958"/>
                <a:gd name="T108" fmla="*/ 514 w 5750"/>
                <a:gd name="T109" fmla="*/ 570 h 23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750" h="23958">
                  <a:moveTo>
                    <a:pt x="514" y="570"/>
                  </a:moveTo>
                  <a:lnTo>
                    <a:pt x="514" y="570"/>
                  </a:lnTo>
                  <a:cubicBezTo>
                    <a:pt x="421" y="460"/>
                    <a:pt x="554" y="367"/>
                    <a:pt x="733" y="367"/>
                  </a:cubicBezTo>
                  <a:cubicBezTo>
                    <a:pt x="920" y="367"/>
                    <a:pt x="788" y="172"/>
                    <a:pt x="1084" y="172"/>
                  </a:cubicBezTo>
                  <a:cubicBezTo>
                    <a:pt x="1373" y="172"/>
                    <a:pt x="1817" y="0"/>
                    <a:pt x="2168" y="117"/>
                  </a:cubicBezTo>
                  <a:cubicBezTo>
                    <a:pt x="2512" y="226"/>
                    <a:pt x="2808" y="460"/>
                    <a:pt x="3011" y="866"/>
                  </a:cubicBezTo>
                  <a:cubicBezTo>
                    <a:pt x="3214" y="1272"/>
                    <a:pt x="3245" y="1638"/>
                    <a:pt x="3120" y="1966"/>
                  </a:cubicBezTo>
                  <a:cubicBezTo>
                    <a:pt x="2988" y="2294"/>
                    <a:pt x="2863" y="2793"/>
                    <a:pt x="2863" y="2793"/>
                  </a:cubicBezTo>
                  <a:cubicBezTo>
                    <a:pt x="2863" y="2793"/>
                    <a:pt x="2902" y="2957"/>
                    <a:pt x="3175" y="3160"/>
                  </a:cubicBezTo>
                  <a:cubicBezTo>
                    <a:pt x="3448" y="3362"/>
                    <a:pt x="3986" y="3604"/>
                    <a:pt x="4470" y="4096"/>
                  </a:cubicBezTo>
                  <a:cubicBezTo>
                    <a:pt x="4946" y="4595"/>
                    <a:pt x="5118" y="5430"/>
                    <a:pt x="5320" y="5781"/>
                  </a:cubicBezTo>
                  <a:cubicBezTo>
                    <a:pt x="5523" y="6132"/>
                    <a:pt x="5375" y="7084"/>
                    <a:pt x="5539" y="7521"/>
                  </a:cubicBezTo>
                  <a:cubicBezTo>
                    <a:pt x="5702" y="7965"/>
                    <a:pt x="5430" y="8457"/>
                    <a:pt x="5430" y="8621"/>
                  </a:cubicBezTo>
                  <a:cubicBezTo>
                    <a:pt x="5430" y="8792"/>
                    <a:pt x="5640" y="12239"/>
                    <a:pt x="5695" y="12458"/>
                  </a:cubicBezTo>
                  <a:cubicBezTo>
                    <a:pt x="5749" y="12676"/>
                    <a:pt x="5609" y="12684"/>
                    <a:pt x="5118" y="12801"/>
                  </a:cubicBezTo>
                  <a:cubicBezTo>
                    <a:pt x="4618" y="12910"/>
                    <a:pt x="4805" y="12864"/>
                    <a:pt x="4735" y="13004"/>
                  </a:cubicBezTo>
                  <a:cubicBezTo>
                    <a:pt x="4657" y="13152"/>
                    <a:pt x="4657" y="13870"/>
                    <a:pt x="4657" y="14252"/>
                  </a:cubicBezTo>
                  <a:cubicBezTo>
                    <a:pt x="4657" y="14642"/>
                    <a:pt x="4548" y="15118"/>
                    <a:pt x="4602" y="15649"/>
                  </a:cubicBezTo>
                  <a:cubicBezTo>
                    <a:pt x="4657" y="16179"/>
                    <a:pt x="5079" y="17903"/>
                    <a:pt x="5063" y="18785"/>
                  </a:cubicBezTo>
                  <a:cubicBezTo>
                    <a:pt x="5047" y="19666"/>
                    <a:pt x="4844" y="22654"/>
                    <a:pt x="4860" y="22982"/>
                  </a:cubicBezTo>
                  <a:cubicBezTo>
                    <a:pt x="4876" y="23317"/>
                    <a:pt x="4876" y="23645"/>
                    <a:pt x="4876" y="23645"/>
                  </a:cubicBezTo>
                  <a:cubicBezTo>
                    <a:pt x="4290" y="23700"/>
                    <a:pt x="4290" y="23700"/>
                    <a:pt x="4290" y="23700"/>
                  </a:cubicBezTo>
                  <a:cubicBezTo>
                    <a:pt x="4314" y="23536"/>
                    <a:pt x="4314" y="23536"/>
                    <a:pt x="4314" y="23536"/>
                  </a:cubicBezTo>
                  <a:cubicBezTo>
                    <a:pt x="4314" y="23536"/>
                    <a:pt x="3908" y="23879"/>
                    <a:pt x="3097" y="23918"/>
                  </a:cubicBezTo>
                  <a:cubicBezTo>
                    <a:pt x="2293" y="23957"/>
                    <a:pt x="1817" y="23809"/>
                    <a:pt x="1724" y="23684"/>
                  </a:cubicBezTo>
                  <a:cubicBezTo>
                    <a:pt x="1630" y="23551"/>
                    <a:pt x="1669" y="23317"/>
                    <a:pt x="1927" y="23317"/>
                  </a:cubicBezTo>
                  <a:cubicBezTo>
                    <a:pt x="2184" y="23317"/>
                    <a:pt x="2309" y="23185"/>
                    <a:pt x="2403" y="23115"/>
                  </a:cubicBezTo>
                  <a:cubicBezTo>
                    <a:pt x="2496" y="23037"/>
                    <a:pt x="2332" y="22951"/>
                    <a:pt x="2332" y="22951"/>
                  </a:cubicBezTo>
                  <a:cubicBezTo>
                    <a:pt x="2332" y="22951"/>
                    <a:pt x="1708" y="23115"/>
                    <a:pt x="1100" y="23060"/>
                  </a:cubicBezTo>
                  <a:cubicBezTo>
                    <a:pt x="499" y="23005"/>
                    <a:pt x="78" y="22912"/>
                    <a:pt x="39" y="22802"/>
                  </a:cubicBezTo>
                  <a:cubicBezTo>
                    <a:pt x="0" y="22693"/>
                    <a:pt x="93" y="22413"/>
                    <a:pt x="421" y="22413"/>
                  </a:cubicBezTo>
                  <a:cubicBezTo>
                    <a:pt x="756" y="22413"/>
                    <a:pt x="991" y="22451"/>
                    <a:pt x="1193" y="22342"/>
                  </a:cubicBezTo>
                  <a:cubicBezTo>
                    <a:pt x="1396" y="22233"/>
                    <a:pt x="1575" y="22139"/>
                    <a:pt x="1575" y="22139"/>
                  </a:cubicBezTo>
                  <a:cubicBezTo>
                    <a:pt x="1575" y="22139"/>
                    <a:pt x="1669" y="21133"/>
                    <a:pt x="1872" y="20524"/>
                  </a:cubicBezTo>
                  <a:cubicBezTo>
                    <a:pt x="2075" y="19924"/>
                    <a:pt x="2239" y="19518"/>
                    <a:pt x="2091" y="19331"/>
                  </a:cubicBezTo>
                  <a:cubicBezTo>
                    <a:pt x="1942" y="19151"/>
                    <a:pt x="1630" y="17888"/>
                    <a:pt x="1654" y="17264"/>
                  </a:cubicBezTo>
                  <a:cubicBezTo>
                    <a:pt x="1669" y="16639"/>
                    <a:pt x="1669" y="16164"/>
                    <a:pt x="1490" y="15571"/>
                  </a:cubicBezTo>
                  <a:cubicBezTo>
                    <a:pt x="1303" y="14986"/>
                    <a:pt x="897" y="13004"/>
                    <a:pt x="936" y="11928"/>
                  </a:cubicBezTo>
                  <a:cubicBezTo>
                    <a:pt x="975" y="10844"/>
                    <a:pt x="897" y="10548"/>
                    <a:pt x="881" y="10290"/>
                  </a:cubicBezTo>
                  <a:cubicBezTo>
                    <a:pt x="866" y="10033"/>
                    <a:pt x="866" y="9799"/>
                    <a:pt x="866" y="9799"/>
                  </a:cubicBezTo>
                  <a:cubicBezTo>
                    <a:pt x="858" y="9713"/>
                    <a:pt x="858" y="9627"/>
                    <a:pt x="858" y="9541"/>
                  </a:cubicBezTo>
                  <a:cubicBezTo>
                    <a:pt x="842" y="7833"/>
                    <a:pt x="975" y="6889"/>
                    <a:pt x="1170" y="5664"/>
                  </a:cubicBezTo>
                  <a:cubicBezTo>
                    <a:pt x="1232" y="5235"/>
                    <a:pt x="1342" y="4899"/>
                    <a:pt x="1342" y="4657"/>
                  </a:cubicBezTo>
                  <a:cubicBezTo>
                    <a:pt x="1342" y="4423"/>
                    <a:pt x="1419" y="4002"/>
                    <a:pt x="1419" y="4002"/>
                  </a:cubicBezTo>
                  <a:cubicBezTo>
                    <a:pt x="1419" y="4002"/>
                    <a:pt x="1490" y="3924"/>
                    <a:pt x="1326" y="3659"/>
                  </a:cubicBezTo>
                  <a:cubicBezTo>
                    <a:pt x="1170" y="3394"/>
                    <a:pt x="1139" y="3261"/>
                    <a:pt x="811" y="3277"/>
                  </a:cubicBezTo>
                  <a:cubicBezTo>
                    <a:pt x="491" y="3292"/>
                    <a:pt x="265" y="3284"/>
                    <a:pt x="335" y="3058"/>
                  </a:cubicBezTo>
                  <a:cubicBezTo>
                    <a:pt x="405" y="2840"/>
                    <a:pt x="312" y="2793"/>
                    <a:pt x="374" y="2738"/>
                  </a:cubicBezTo>
                  <a:cubicBezTo>
                    <a:pt x="429" y="2684"/>
                    <a:pt x="499" y="2653"/>
                    <a:pt x="429" y="2621"/>
                  </a:cubicBezTo>
                  <a:cubicBezTo>
                    <a:pt x="366" y="2582"/>
                    <a:pt x="312" y="2590"/>
                    <a:pt x="312" y="2465"/>
                  </a:cubicBezTo>
                  <a:cubicBezTo>
                    <a:pt x="312" y="2348"/>
                    <a:pt x="195" y="2411"/>
                    <a:pt x="125" y="2348"/>
                  </a:cubicBezTo>
                  <a:cubicBezTo>
                    <a:pt x="46" y="2294"/>
                    <a:pt x="156" y="2099"/>
                    <a:pt x="257" y="1927"/>
                  </a:cubicBezTo>
                  <a:cubicBezTo>
                    <a:pt x="358" y="1748"/>
                    <a:pt x="429" y="1693"/>
                    <a:pt x="374" y="1560"/>
                  </a:cubicBezTo>
                  <a:cubicBezTo>
                    <a:pt x="312" y="1428"/>
                    <a:pt x="405" y="1295"/>
                    <a:pt x="522" y="1053"/>
                  </a:cubicBezTo>
                  <a:cubicBezTo>
                    <a:pt x="639" y="819"/>
                    <a:pt x="710" y="749"/>
                    <a:pt x="514" y="57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121853" tIns="60926" rIns="121853" bIns="60926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33" name="Freeform 3"/>
            <p:cNvSpPr>
              <a:spLocks noChangeArrowheads="1"/>
            </p:cNvSpPr>
            <p:nvPr/>
          </p:nvSpPr>
          <p:spPr bwMode="auto">
            <a:xfrm>
              <a:off x="13687036" y="7382449"/>
              <a:ext cx="2662073" cy="2192952"/>
            </a:xfrm>
            <a:custGeom>
              <a:avLst/>
              <a:gdLst>
                <a:gd name="T0" fmla="*/ 3448 w 5548"/>
                <a:gd name="T1" fmla="*/ 687 h 4573"/>
                <a:gd name="T2" fmla="*/ 3386 w 5548"/>
                <a:gd name="T3" fmla="*/ 133 h 4573"/>
                <a:gd name="T4" fmla="*/ 2777 w 5548"/>
                <a:gd name="T5" fmla="*/ 211 h 4573"/>
                <a:gd name="T6" fmla="*/ 3175 w 5548"/>
                <a:gd name="T7" fmla="*/ 632 h 4573"/>
                <a:gd name="T8" fmla="*/ 3097 w 5548"/>
                <a:gd name="T9" fmla="*/ 749 h 4573"/>
                <a:gd name="T10" fmla="*/ 5165 w 5548"/>
                <a:gd name="T11" fmla="*/ 4572 h 4573"/>
                <a:gd name="T12" fmla="*/ 5250 w 5548"/>
                <a:gd name="T13" fmla="*/ 921 h 4573"/>
                <a:gd name="T14" fmla="*/ 5242 w 5548"/>
                <a:gd name="T15" fmla="*/ 913 h 4573"/>
                <a:gd name="T16" fmla="*/ 5235 w 5548"/>
                <a:gd name="T17" fmla="*/ 913 h 4573"/>
                <a:gd name="T18" fmla="*/ 5235 w 5548"/>
                <a:gd name="T19" fmla="*/ 913 h 4573"/>
                <a:gd name="T20" fmla="*/ 5227 w 5548"/>
                <a:gd name="T21" fmla="*/ 913 h 4573"/>
                <a:gd name="T22" fmla="*/ 5219 w 5548"/>
                <a:gd name="T23" fmla="*/ 913 h 4573"/>
                <a:gd name="T24" fmla="*/ 5219 w 5548"/>
                <a:gd name="T25" fmla="*/ 913 h 4573"/>
                <a:gd name="T26" fmla="*/ 5211 w 5548"/>
                <a:gd name="T27" fmla="*/ 913 h 4573"/>
                <a:gd name="T28" fmla="*/ 5203 w 5548"/>
                <a:gd name="T29" fmla="*/ 913 h 4573"/>
                <a:gd name="T30" fmla="*/ 5196 w 5548"/>
                <a:gd name="T31" fmla="*/ 913 h 4573"/>
                <a:gd name="T32" fmla="*/ 5188 w 5548"/>
                <a:gd name="T33" fmla="*/ 905 h 4573"/>
                <a:gd name="T34" fmla="*/ 5188 w 5548"/>
                <a:gd name="T35" fmla="*/ 905 h 4573"/>
                <a:gd name="T36" fmla="*/ 5180 w 5548"/>
                <a:gd name="T37" fmla="*/ 905 h 4573"/>
                <a:gd name="T38" fmla="*/ 5172 w 5548"/>
                <a:gd name="T39" fmla="*/ 905 h 4573"/>
                <a:gd name="T40" fmla="*/ 5172 w 5548"/>
                <a:gd name="T41" fmla="*/ 905 h 4573"/>
                <a:gd name="T42" fmla="*/ 5165 w 5548"/>
                <a:gd name="T43" fmla="*/ 905 h 4573"/>
                <a:gd name="T44" fmla="*/ 5165 w 5548"/>
                <a:gd name="T45" fmla="*/ 905 h 4573"/>
                <a:gd name="T46" fmla="*/ 3674 w 5548"/>
                <a:gd name="T47" fmla="*/ 905 h 4573"/>
                <a:gd name="T48" fmla="*/ 3448 w 5548"/>
                <a:gd name="T49" fmla="*/ 749 h 4573"/>
                <a:gd name="T50" fmla="*/ 2294 w 5548"/>
                <a:gd name="T51" fmla="*/ 0 h 4573"/>
                <a:gd name="T52" fmla="*/ 2145 w 5548"/>
                <a:gd name="T53" fmla="*/ 632 h 4573"/>
                <a:gd name="T54" fmla="*/ 1950 w 5548"/>
                <a:gd name="T55" fmla="*/ 749 h 4573"/>
                <a:gd name="T56" fmla="*/ 1490 w 5548"/>
                <a:gd name="T57" fmla="*/ 905 h 4573"/>
                <a:gd name="T58" fmla="*/ 382 w 5548"/>
                <a:gd name="T59" fmla="*/ 905 h 4573"/>
                <a:gd name="T60" fmla="*/ 382 w 5548"/>
                <a:gd name="T61" fmla="*/ 905 h 4573"/>
                <a:gd name="T62" fmla="*/ 374 w 5548"/>
                <a:gd name="T63" fmla="*/ 905 h 4573"/>
                <a:gd name="T64" fmla="*/ 367 w 5548"/>
                <a:gd name="T65" fmla="*/ 905 h 4573"/>
                <a:gd name="T66" fmla="*/ 367 w 5548"/>
                <a:gd name="T67" fmla="*/ 905 h 4573"/>
                <a:gd name="T68" fmla="*/ 359 w 5548"/>
                <a:gd name="T69" fmla="*/ 905 h 4573"/>
                <a:gd name="T70" fmla="*/ 351 w 5548"/>
                <a:gd name="T71" fmla="*/ 905 h 4573"/>
                <a:gd name="T72" fmla="*/ 351 w 5548"/>
                <a:gd name="T73" fmla="*/ 913 h 4573"/>
                <a:gd name="T74" fmla="*/ 343 w 5548"/>
                <a:gd name="T75" fmla="*/ 913 h 4573"/>
                <a:gd name="T76" fmla="*/ 335 w 5548"/>
                <a:gd name="T77" fmla="*/ 913 h 4573"/>
                <a:gd name="T78" fmla="*/ 328 w 5548"/>
                <a:gd name="T79" fmla="*/ 913 h 4573"/>
                <a:gd name="T80" fmla="*/ 328 w 5548"/>
                <a:gd name="T81" fmla="*/ 913 h 4573"/>
                <a:gd name="T82" fmla="*/ 320 w 5548"/>
                <a:gd name="T83" fmla="*/ 913 h 4573"/>
                <a:gd name="T84" fmla="*/ 312 w 5548"/>
                <a:gd name="T85" fmla="*/ 913 h 4573"/>
                <a:gd name="T86" fmla="*/ 312 w 5548"/>
                <a:gd name="T87" fmla="*/ 913 h 4573"/>
                <a:gd name="T88" fmla="*/ 304 w 5548"/>
                <a:gd name="T89" fmla="*/ 913 h 4573"/>
                <a:gd name="T90" fmla="*/ 296 w 5548"/>
                <a:gd name="T91" fmla="*/ 921 h 4573"/>
                <a:gd name="T92" fmla="*/ 0 w 5548"/>
                <a:gd name="T93" fmla="*/ 1295 h 4573"/>
                <a:gd name="T94" fmla="*/ 2777 w 5548"/>
                <a:gd name="T95" fmla="*/ 4572 h 4573"/>
                <a:gd name="T96" fmla="*/ 2450 w 5548"/>
                <a:gd name="T97" fmla="*/ 687 h 4573"/>
                <a:gd name="T98" fmla="*/ 2371 w 5548"/>
                <a:gd name="T99" fmla="*/ 273 h 4573"/>
                <a:gd name="T100" fmla="*/ 2777 w 5548"/>
                <a:gd name="T101" fmla="*/ 0 h 4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548" h="4573">
                  <a:moveTo>
                    <a:pt x="3448" y="749"/>
                  </a:moveTo>
                  <a:lnTo>
                    <a:pt x="3448" y="749"/>
                  </a:lnTo>
                  <a:cubicBezTo>
                    <a:pt x="3448" y="687"/>
                    <a:pt x="3448" y="687"/>
                    <a:pt x="3448" y="687"/>
                  </a:cubicBezTo>
                  <a:cubicBezTo>
                    <a:pt x="3448" y="648"/>
                    <a:pt x="3425" y="632"/>
                    <a:pt x="3401" y="632"/>
                  </a:cubicBezTo>
                  <a:cubicBezTo>
                    <a:pt x="3386" y="632"/>
                    <a:pt x="3386" y="632"/>
                    <a:pt x="3386" y="632"/>
                  </a:cubicBezTo>
                  <a:cubicBezTo>
                    <a:pt x="3386" y="133"/>
                    <a:pt x="3386" y="133"/>
                    <a:pt x="3386" y="133"/>
                  </a:cubicBezTo>
                  <a:cubicBezTo>
                    <a:pt x="3386" y="63"/>
                    <a:pt x="3323" y="0"/>
                    <a:pt x="3253" y="0"/>
                  </a:cubicBezTo>
                  <a:cubicBezTo>
                    <a:pt x="2777" y="0"/>
                    <a:pt x="2777" y="0"/>
                    <a:pt x="2777" y="0"/>
                  </a:cubicBezTo>
                  <a:cubicBezTo>
                    <a:pt x="2777" y="211"/>
                    <a:pt x="2777" y="211"/>
                    <a:pt x="2777" y="211"/>
                  </a:cubicBezTo>
                  <a:cubicBezTo>
                    <a:pt x="3105" y="211"/>
                    <a:pt x="3105" y="211"/>
                    <a:pt x="3105" y="211"/>
                  </a:cubicBezTo>
                  <a:cubicBezTo>
                    <a:pt x="3144" y="211"/>
                    <a:pt x="3175" y="242"/>
                    <a:pt x="3175" y="273"/>
                  </a:cubicBezTo>
                  <a:cubicBezTo>
                    <a:pt x="3175" y="632"/>
                    <a:pt x="3175" y="632"/>
                    <a:pt x="3175" y="632"/>
                  </a:cubicBezTo>
                  <a:cubicBezTo>
                    <a:pt x="3144" y="632"/>
                    <a:pt x="3144" y="632"/>
                    <a:pt x="3144" y="632"/>
                  </a:cubicBezTo>
                  <a:cubicBezTo>
                    <a:pt x="3113" y="632"/>
                    <a:pt x="3097" y="640"/>
                    <a:pt x="3097" y="687"/>
                  </a:cubicBezTo>
                  <a:cubicBezTo>
                    <a:pt x="3097" y="749"/>
                    <a:pt x="3097" y="749"/>
                    <a:pt x="3097" y="749"/>
                  </a:cubicBezTo>
                  <a:cubicBezTo>
                    <a:pt x="2777" y="749"/>
                    <a:pt x="2777" y="749"/>
                    <a:pt x="2777" y="749"/>
                  </a:cubicBezTo>
                  <a:cubicBezTo>
                    <a:pt x="2777" y="4572"/>
                    <a:pt x="2777" y="4572"/>
                    <a:pt x="2777" y="4572"/>
                  </a:cubicBezTo>
                  <a:cubicBezTo>
                    <a:pt x="5165" y="4572"/>
                    <a:pt x="5165" y="4572"/>
                    <a:pt x="5165" y="4572"/>
                  </a:cubicBezTo>
                  <a:cubicBezTo>
                    <a:pt x="5375" y="4572"/>
                    <a:pt x="5547" y="4393"/>
                    <a:pt x="5547" y="4182"/>
                  </a:cubicBezTo>
                  <a:cubicBezTo>
                    <a:pt x="5547" y="1295"/>
                    <a:pt x="5547" y="1295"/>
                    <a:pt x="5547" y="1295"/>
                  </a:cubicBezTo>
                  <a:cubicBezTo>
                    <a:pt x="5547" y="1116"/>
                    <a:pt x="5422" y="960"/>
                    <a:pt x="5250" y="921"/>
                  </a:cubicBezTo>
                  <a:lnTo>
                    <a:pt x="5250" y="921"/>
                  </a:lnTo>
                  <a:lnTo>
                    <a:pt x="5250" y="921"/>
                  </a:lnTo>
                  <a:cubicBezTo>
                    <a:pt x="5242" y="913"/>
                    <a:pt x="5242" y="913"/>
                    <a:pt x="5242" y="913"/>
                  </a:cubicBezTo>
                  <a:lnTo>
                    <a:pt x="5242" y="913"/>
                  </a:lnTo>
                  <a:lnTo>
                    <a:pt x="5242" y="913"/>
                  </a:lnTo>
                  <a:cubicBezTo>
                    <a:pt x="5235" y="913"/>
                    <a:pt x="5235" y="913"/>
                    <a:pt x="5235" y="913"/>
                  </a:cubicBezTo>
                  <a:lnTo>
                    <a:pt x="5235" y="913"/>
                  </a:lnTo>
                  <a:lnTo>
                    <a:pt x="5235" y="913"/>
                  </a:lnTo>
                  <a:lnTo>
                    <a:pt x="5235" y="913"/>
                  </a:lnTo>
                  <a:cubicBezTo>
                    <a:pt x="5227" y="913"/>
                    <a:pt x="5227" y="913"/>
                    <a:pt x="5227" y="913"/>
                  </a:cubicBezTo>
                  <a:lnTo>
                    <a:pt x="5227" y="913"/>
                  </a:lnTo>
                  <a:lnTo>
                    <a:pt x="5227" y="913"/>
                  </a:lnTo>
                  <a:lnTo>
                    <a:pt x="5227" y="913"/>
                  </a:lnTo>
                  <a:lnTo>
                    <a:pt x="5227" y="913"/>
                  </a:lnTo>
                  <a:cubicBezTo>
                    <a:pt x="5219" y="913"/>
                    <a:pt x="5219" y="913"/>
                    <a:pt x="5219" y="913"/>
                  </a:cubicBezTo>
                  <a:lnTo>
                    <a:pt x="5219" y="913"/>
                  </a:lnTo>
                  <a:lnTo>
                    <a:pt x="5219" y="913"/>
                  </a:lnTo>
                  <a:lnTo>
                    <a:pt x="5219" y="913"/>
                  </a:lnTo>
                  <a:cubicBezTo>
                    <a:pt x="5211" y="913"/>
                    <a:pt x="5211" y="913"/>
                    <a:pt x="5211" y="913"/>
                  </a:cubicBezTo>
                  <a:lnTo>
                    <a:pt x="5211" y="913"/>
                  </a:lnTo>
                  <a:lnTo>
                    <a:pt x="5211" y="913"/>
                  </a:lnTo>
                  <a:lnTo>
                    <a:pt x="5211" y="913"/>
                  </a:lnTo>
                  <a:cubicBezTo>
                    <a:pt x="5203" y="913"/>
                    <a:pt x="5203" y="913"/>
                    <a:pt x="5203" y="913"/>
                  </a:cubicBezTo>
                  <a:lnTo>
                    <a:pt x="5203" y="913"/>
                  </a:lnTo>
                  <a:lnTo>
                    <a:pt x="5203" y="913"/>
                  </a:lnTo>
                  <a:cubicBezTo>
                    <a:pt x="5196" y="913"/>
                    <a:pt x="5196" y="913"/>
                    <a:pt x="5196" y="913"/>
                  </a:cubicBezTo>
                  <a:lnTo>
                    <a:pt x="5196" y="913"/>
                  </a:lnTo>
                  <a:cubicBezTo>
                    <a:pt x="5196" y="905"/>
                    <a:pt x="5196" y="905"/>
                    <a:pt x="5196" y="905"/>
                  </a:cubicBezTo>
                  <a:lnTo>
                    <a:pt x="5196" y="905"/>
                  </a:lnTo>
                  <a:cubicBezTo>
                    <a:pt x="5188" y="905"/>
                    <a:pt x="5188" y="905"/>
                    <a:pt x="5188" y="905"/>
                  </a:cubicBezTo>
                  <a:lnTo>
                    <a:pt x="5188" y="905"/>
                  </a:lnTo>
                  <a:lnTo>
                    <a:pt x="5188" y="905"/>
                  </a:lnTo>
                  <a:lnTo>
                    <a:pt x="5188" y="905"/>
                  </a:lnTo>
                  <a:cubicBezTo>
                    <a:pt x="5180" y="905"/>
                    <a:pt x="5180" y="905"/>
                    <a:pt x="5180" y="905"/>
                  </a:cubicBezTo>
                  <a:lnTo>
                    <a:pt x="5180" y="905"/>
                  </a:lnTo>
                  <a:lnTo>
                    <a:pt x="5180" y="905"/>
                  </a:lnTo>
                  <a:lnTo>
                    <a:pt x="5180" y="905"/>
                  </a:lnTo>
                  <a:lnTo>
                    <a:pt x="5180" y="905"/>
                  </a:lnTo>
                  <a:cubicBezTo>
                    <a:pt x="5172" y="905"/>
                    <a:pt x="5172" y="905"/>
                    <a:pt x="5172" y="905"/>
                  </a:cubicBezTo>
                  <a:lnTo>
                    <a:pt x="5172" y="905"/>
                  </a:lnTo>
                  <a:lnTo>
                    <a:pt x="5172" y="905"/>
                  </a:lnTo>
                  <a:lnTo>
                    <a:pt x="5172" y="905"/>
                  </a:lnTo>
                  <a:lnTo>
                    <a:pt x="5172" y="905"/>
                  </a:lnTo>
                  <a:lnTo>
                    <a:pt x="5172" y="905"/>
                  </a:lnTo>
                  <a:cubicBezTo>
                    <a:pt x="5165" y="905"/>
                    <a:pt x="5165" y="905"/>
                    <a:pt x="5165" y="905"/>
                  </a:cubicBezTo>
                  <a:lnTo>
                    <a:pt x="5165" y="905"/>
                  </a:lnTo>
                  <a:lnTo>
                    <a:pt x="5165" y="905"/>
                  </a:lnTo>
                  <a:lnTo>
                    <a:pt x="5165" y="905"/>
                  </a:lnTo>
                  <a:cubicBezTo>
                    <a:pt x="4174" y="905"/>
                    <a:pt x="4174" y="905"/>
                    <a:pt x="4174" y="905"/>
                  </a:cubicBezTo>
                  <a:cubicBezTo>
                    <a:pt x="4057" y="905"/>
                    <a:pt x="4057" y="905"/>
                    <a:pt x="4057" y="905"/>
                  </a:cubicBezTo>
                  <a:cubicBezTo>
                    <a:pt x="3674" y="905"/>
                    <a:pt x="3674" y="905"/>
                    <a:pt x="3674" y="905"/>
                  </a:cubicBezTo>
                  <a:cubicBezTo>
                    <a:pt x="3674" y="835"/>
                    <a:pt x="3674" y="835"/>
                    <a:pt x="3674" y="835"/>
                  </a:cubicBezTo>
                  <a:cubicBezTo>
                    <a:pt x="3674" y="788"/>
                    <a:pt x="3635" y="749"/>
                    <a:pt x="3596" y="749"/>
                  </a:cubicBezTo>
                  <a:lnTo>
                    <a:pt x="3448" y="749"/>
                  </a:lnTo>
                  <a:close/>
                  <a:moveTo>
                    <a:pt x="2777" y="0"/>
                  </a:moveTo>
                  <a:lnTo>
                    <a:pt x="2777" y="0"/>
                  </a:lnTo>
                  <a:cubicBezTo>
                    <a:pt x="2294" y="0"/>
                    <a:pt x="2294" y="0"/>
                    <a:pt x="2294" y="0"/>
                  </a:cubicBezTo>
                  <a:cubicBezTo>
                    <a:pt x="2223" y="0"/>
                    <a:pt x="2161" y="63"/>
                    <a:pt x="2161" y="133"/>
                  </a:cubicBezTo>
                  <a:cubicBezTo>
                    <a:pt x="2161" y="632"/>
                    <a:pt x="2161" y="632"/>
                    <a:pt x="2161" y="632"/>
                  </a:cubicBezTo>
                  <a:cubicBezTo>
                    <a:pt x="2145" y="632"/>
                    <a:pt x="2145" y="632"/>
                    <a:pt x="2145" y="632"/>
                  </a:cubicBezTo>
                  <a:cubicBezTo>
                    <a:pt x="2114" y="632"/>
                    <a:pt x="2098" y="640"/>
                    <a:pt x="2098" y="687"/>
                  </a:cubicBezTo>
                  <a:cubicBezTo>
                    <a:pt x="2098" y="749"/>
                    <a:pt x="2098" y="749"/>
                    <a:pt x="2098" y="749"/>
                  </a:cubicBezTo>
                  <a:cubicBezTo>
                    <a:pt x="1950" y="749"/>
                    <a:pt x="1950" y="749"/>
                    <a:pt x="1950" y="749"/>
                  </a:cubicBezTo>
                  <a:cubicBezTo>
                    <a:pt x="1911" y="749"/>
                    <a:pt x="1872" y="780"/>
                    <a:pt x="1872" y="835"/>
                  </a:cubicBezTo>
                  <a:cubicBezTo>
                    <a:pt x="1872" y="905"/>
                    <a:pt x="1872" y="905"/>
                    <a:pt x="1872" y="905"/>
                  </a:cubicBezTo>
                  <a:cubicBezTo>
                    <a:pt x="1490" y="905"/>
                    <a:pt x="1490" y="905"/>
                    <a:pt x="1490" y="905"/>
                  </a:cubicBezTo>
                  <a:cubicBezTo>
                    <a:pt x="1373" y="905"/>
                    <a:pt x="1373" y="905"/>
                    <a:pt x="1373" y="905"/>
                  </a:cubicBezTo>
                  <a:cubicBezTo>
                    <a:pt x="382" y="905"/>
                    <a:pt x="382" y="905"/>
                    <a:pt x="382" y="905"/>
                  </a:cubicBezTo>
                  <a:lnTo>
                    <a:pt x="382" y="905"/>
                  </a:lnTo>
                  <a:lnTo>
                    <a:pt x="382" y="905"/>
                  </a:lnTo>
                  <a:lnTo>
                    <a:pt x="382" y="905"/>
                  </a:lnTo>
                  <a:lnTo>
                    <a:pt x="382" y="905"/>
                  </a:lnTo>
                  <a:cubicBezTo>
                    <a:pt x="374" y="905"/>
                    <a:pt x="374" y="905"/>
                    <a:pt x="374" y="905"/>
                  </a:cubicBezTo>
                  <a:lnTo>
                    <a:pt x="374" y="905"/>
                  </a:lnTo>
                  <a:lnTo>
                    <a:pt x="374" y="905"/>
                  </a:lnTo>
                  <a:lnTo>
                    <a:pt x="374" y="905"/>
                  </a:lnTo>
                  <a:lnTo>
                    <a:pt x="374" y="905"/>
                  </a:lnTo>
                  <a:cubicBezTo>
                    <a:pt x="367" y="905"/>
                    <a:pt x="367" y="905"/>
                    <a:pt x="367" y="905"/>
                  </a:cubicBezTo>
                  <a:lnTo>
                    <a:pt x="367" y="905"/>
                  </a:lnTo>
                  <a:lnTo>
                    <a:pt x="367" y="905"/>
                  </a:lnTo>
                  <a:lnTo>
                    <a:pt x="367" y="905"/>
                  </a:lnTo>
                  <a:lnTo>
                    <a:pt x="367" y="905"/>
                  </a:lnTo>
                  <a:cubicBezTo>
                    <a:pt x="359" y="905"/>
                    <a:pt x="359" y="905"/>
                    <a:pt x="359" y="905"/>
                  </a:cubicBezTo>
                  <a:lnTo>
                    <a:pt x="359" y="905"/>
                  </a:lnTo>
                  <a:lnTo>
                    <a:pt x="359" y="905"/>
                  </a:lnTo>
                  <a:lnTo>
                    <a:pt x="359" y="905"/>
                  </a:lnTo>
                  <a:cubicBezTo>
                    <a:pt x="351" y="905"/>
                    <a:pt x="351" y="905"/>
                    <a:pt x="351" y="905"/>
                  </a:cubicBezTo>
                  <a:lnTo>
                    <a:pt x="351" y="905"/>
                  </a:lnTo>
                  <a:cubicBezTo>
                    <a:pt x="351" y="913"/>
                    <a:pt x="351" y="913"/>
                    <a:pt x="351" y="913"/>
                  </a:cubicBezTo>
                  <a:lnTo>
                    <a:pt x="351" y="913"/>
                  </a:lnTo>
                  <a:cubicBezTo>
                    <a:pt x="343" y="913"/>
                    <a:pt x="343" y="913"/>
                    <a:pt x="343" y="913"/>
                  </a:cubicBezTo>
                  <a:lnTo>
                    <a:pt x="343" y="913"/>
                  </a:lnTo>
                  <a:lnTo>
                    <a:pt x="343" y="913"/>
                  </a:lnTo>
                  <a:lnTo>
                    <a:pt x="343" y="913"/>
                  </a:lnTo>
                  <a:cubicBezTo>
                    <a:pt x="335" y="913"/>
                    <a:pt x="335" y="913"/>
                    <a:pt x="335" y="913"/>
                  </a:cubicBezTo>
                  <a:lnTo>
                    <a:pt x="335" y="913"/>
                  </a:lnTo>
                  <a:lnTo>
                    <a:pt x="335" y="913"/>
                  </a:lnTo>
                  <a:lnTo>
                    <a:pt x="335" y="913"/>
                  </a:lnTo>
                  <a:cubicBezTo>
                    <a:pt x="328" y="913"/>
                    <a:pt x="328" y="913"/>
                    <a:pt x="328" y="913"/>
                  </a:cubicBezTo>
                  <a:lnTo>
                    <a:pt x="328" y="913"/>
                  </a:lnTo>
                  <a:lnTo>
                    <a:pt x="328" y="913"/>
                  </a:lnTo>
                  <a:lnTo>
                    <a:pt x="328" y="913"/>
                  </a:lnTo>
                  <a:lnTo>
                    <a:pt x="328" y="913"/>
                  </a:lnTo>
                  <a:cubicBezTo>
                    <a:pt x="320" y="913"/>
                    <a:pt x="320" y="913"/>
                    <a:pt x="320" y="913"/>
                  </a:cubicBezTo>
                  <a:lnTo>
                    <a:pt x="320" y="913"/>
                  </a:lnTo>
                  <a:lnTo>
                    <a:pt x="320" y="913"/>
                  </a:lnTo>
                  <a:lnTo>
                    <a:pt x="320" y="913"/>
                  </a:lnTo>
                  <a:cubicBezTo>
                    <a:pt x="312" y="913"/>
                    <a:pt x="312" y="913"/>
                    <a:pt x="312" y="913"/>
                  </a:cubicBezTo>
                  <a:lnTo>
                    <a:pt x="312" y="913"/>
                  </a:lnTo>
                  <a:lnTo>
                    <a:pt x="312" y="913"/>
                  </a:lnTo>
                  <a:lnTo>
                    <a:pt x="312" y="913"/>
                  </a:lnTo>
                  <a:lnTo>
                    <a:pt x="312" y="913"/>
                  </a:lnTo>
                  <a:cubicBezTo>
                    <a:pt x="304" y="913"/>
                    <a:pt x="304" y="913"/>
                    <a:pt x="304" y="913"/>
                  </a:cubicBezTo>
                  <a:lnTo>
                    <a:pt x="304" y="913"/>
                  </a:lnTo>
                  <a:lnTo>
                    <a:pt x="304" y="913"/>
                  </a:lnTo>
                  <a:cubicBezTo>
                    <a:pt x="296" y="921"/>
                    <a:pt x="296" y="921"/>
                    <a:pt x="296" y="921"/>
                  </a:cubicBezTo>
                  <a:lnTo>
                    <a:pt x="296" y="921"/>
                  </a:lnTo>
                  <a:lnTo>
                    <a:pt x="296" y="921"/>
                  </a:lnTo>
                  <a:cubicBezTo>
                    <a:pt x="288" y="921"/>
                    <a:pt x="288" y="921"/>
                    <a:pt x="288" y="921"/>
                  </a:cubicBezTo>
                  <a:cubicBezTo>
                    <a:pt x="125" y="960"/>
                    <a:pt x="0" y="1116"/>
                    <a:pt x="0" y="1295"/>
                  </a:cubicBezTo>
                  <a:cubicBezTo>
                    <a:pt x="0" y="4182"/>
                    <a:pt x="0" y="4182"/>
                    <a:pt x="0" y="4182"/>
                  </a:cubicBezTo>
                  <a:cubicBezTo>
                    <a:pt x="0" y="4393"/>
                    <a:pt x="172" y="4572"/>
                    <a:pt x="382" y="4572"/>
                  </a:cubicBezTo>
                  <a:cubicBezTo>
                    <a:pt x="2777" y="4572"/>
                    <a:pt x="2777" y="4572"/>
                    <a:pt x="2777" y="4572"/>
                  </a:cubicBezTo>
                  <a:cubicBezTo>
                    <a:pt x="2777" y="749"/>
                    <a:pt x="2777" y="749"/>
                    <a:pt x="2777" y="749"/>
                  </a:cubicBezTo>
                  <a:cubicBezTo>
                    <a:pt x="2450" y="749"/>
                    <a:pt x="2450" y="749"/>
                    <a:pt x="2450" y="749"/>
                  </a:cubicBezTo>
                  <a:cubicBezTo>
                    <a:pt x="2450" y="687"/>
                    <a:pt x="2450" y="687"/>
                    <a:pt x="2450" y="687"/>
                  </a:cubicBezTo>
                  <a:cubicBezTo>
                    <a:pt x="2450" y="648"/>
                    <a:pt x="2426" y="632"/>
                    <a:pt x="2403" y="632"/>
                  </a:cubicBezTo>
                  <a:cubicBezTo>
                    <a:pt x="2371" y="632"/>
                    <a:pt x="2371" y="632"/>
                    <a:pt x="2371" y="632"/>
                  </a:cubicBezTo>
                  <a:cubicBezTo>
                    <a:pt x="2371" y="273"/>
                    <a:pt x="2371" y="273"/>
                    <a:pt x="2371" y="273"/>
                  </a:cubicBezTo>
                  <a:cubicBezTo>
                    <a:pt x="2371" y="242"/>
                    <a:pt x="2403" y="211"/>
                    <a:pt x="2442" y="211"/>
                  </a:cubicBezTo>
                  <a:cubicBezTo>
                    <a:pt x="2777" y="211"/>
                    <a:pt x="2777" y="211"/>
                    <a:pt x="2777" y="211"/>
                  </a:cubicBezTo>
                  <a:lnTo>
                    <a:pt x="2777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121853" tIns="60926" rIns="121853" bIns="60926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34" name="Freeform 4"/>
            <p:cNvSpPr>
              <a:spLocks noChangeArrowheads="1"/>
            </p:cNvSpPr>
            <p:nvPr/>
          </p:nvSpPr>
          <p:spPr bwMode="auto">
            <a:xfrm>
              <a:off x="7527024" y="6896065"/>
              <a:ext cx="2666305" cy="2188723"/>
            </a:xfrm>
            <a:custGeom>
              <a:avLst/>
              <a:gdLst>
                <a:gd name="T0" fmla="*/ 3448 w 5556"/>
                <a:gd name="T1" fmla="*/ 686 h 4564"/>
                <a:gd name="T2" fmla="*/ 3386 w 5556"/>
                <a:gd name="T3" fmla="*/ 133 h 4564"/>
                <a:gd name="T4" fmla="*/ 2778 w 5556"/>
                <a:gd name="T5" fmla="*/ 211 h 4564"/>
                <a:gd name="T6" fmla="*/ 3176 w 5556"/>
                <a:gd name="T7" fmla="*/ 623 h 4564"/>
                <a:gd name="T8" fmla="*/ 3097 w 5556"/>
                <a:gd name="T9" fmla="*/ 748 h 4564"/>
                <a:gd name="T10" fmla="*/ 5165 w 5556"/>
                <a:gd name="T11" fmla="*/ 4563 h 4564"/>
                <a:gd name="T12" fmla="*/ 5258 w 5556"/>
                <a:gd name="T13" fmla="*/ 912 h 4564"/>
                <a:gd name="T14" fmla="*/ 5251 w 5556"/>
                <a:gd name="T15" fmla="*/ 912 h 4564"/>
                <a:gd name="T16" fmla="*/ 5243 w 5556"/>
                <a:gd name="T17" fmla="*/ 912 h 4564"/>
                <a:gd name="T18" fmla="*/ 5235 w 5556"/>
                <a:gd name="T19" fmla="*/ 912 h 4564"/>
                <a:gd name="T20" fmla="*/ 5227 w 5556"/>
                <a:gd name="T21" fmla="*/ 912 h 4564"/>
                <a:gd name="T22" fmla="*/ 5227 w 5556"/>
                <a:gd name="T23" fmla="*/ 912 h 4564"/>
                <a:gd name="T24" fmla="*/ 5219 w 5556"/>
                <a:gd name="T25" fmla="*/ 912 h 4564"/>
                <a:gd name="T26" fmla="*/ 5212 w 5556"/>
                <a:gd name="T27" fmla="*/ 904 h 4564"/>
                <a:gd name="T28" fmla="*/ 5204 w 5556"/>
                <a:gd name="T29" fmla="*/ 904 h 4564"/>
                <a:gd name="T30" fmla="*/ 5196 w 5556"/>
                <a:gd name="T31" fmla="*/ 904 h 4564"/>
                <a:gd name="T32" fmla="*/ 5196 w 5556"/>
                <a:gd name="T33" fmla="*/ 904 h 4564"/>
                <a:gd name="T34" fmla="*/ 5188 w 5556"/>
                <a:gd name="T35" fmla="*/ 904 h 4564"/>
                <a:gd name="T36" fmla="*/ 5181 w 5556"/>
                <a:gd name="T37" fmla="*/ 904 h 4564"/>
                <a:gd name="T38" fmla="*/ 5181 w 5556"/>
                <a:gd name="T39" fmla="*/ 904 h 4564"/>
                <a:gd name="T40" fmla="*/ 5173 w 5556"/>
                <a:gd name="T41" fmla="*/ 904 h 4564"/>
                <a:gd name="T42" fmla="*/ 5165 w 5556"/>
                <a:gd name="T43" fmla="*/ 904 h 4564"/>
                <a:gd name="T44" fmla="*/ 5165 w 5556"/>
                <a:gd name="T45" fmla="*/ 904 h 4564"/>
                <a:gd name="T46" fmla="*/ 3675 w 5556"/>
                <a:gd name="T47" fmla="*/ 904 h 4564"/>
                <a:gd name="T48" fmla="*/ 3448 w 5556"/>
                <a:gd name="T49" fmla="*/ 748 h 4564"/>
                <a:gd name="T50" fmla="*/ 2294 w 5556"/>
                <a:gd name="T51" fmla="*/ 0 h 4564"/>
                <a:gd name="T52" fmla="*/ 2146 w 5556"/>
                <a:gd name="T53" fmla="*/ 623 h 4564"/>
                <a:gd name="T54" fmla="*/ 1959 w 5556"/>
                <a:gd name="T55" fmla="*/ 748 h 4564"/>
                <a:gd name="T56" fmla="*/ 1498 w 5556"/>
                <a:gd name="T57" fmla="*/ 904 h 4564"/>
                <a:gd name="T58" fmla="*/ 390 w 5556"/>
                <a:gd name="T59" fmla="*/ 904 h 4564"/>
                <a:gd name="T60" fmla="*/ 383 w 5556"/>
                <a:gd name="T61" fmla="*/ 904 h 4564"/>
                <a:gd name="T62" fmla="*/ 375 w 5556"/>
                <a:gd name="T63" fmla="*/ 904 h 4564"/>
                <a:gd name="T64" fmla="*/ 375 w 5556"/>
                <a:gd name="T65" fmla="*/ 904 h 4564"/>
                <a:gd name="T66" fmla="*/ 367 w 5556"/>
                <a:gd name="T67" fmla="*/ 904 h 4564"/>
                <a:gd name="T68" fmla="*/ 359 w 5556"/>
                <a:gd name="T69" fmla="*/ 904 h 4564"/>
                <a:gd name="T70" fmla="*/ 359 w 5556"/>
                <a:gd name="T71" fmla="*/ 904 h 4564"/>
                <a:gd name="T72" fmla="*/ 351 w 5556"/>
                <a:gd name="T73" fmla="*/ 904 h 4564"/>
                <a:gd name="T74" fmla="*/ 344 w 5556"/>
                <a:gd name="T75" fmla="*/ 904 h 4564"/>
                <a:gd name="T76" fmla="*/ 336 w 5556"/>
                <a:gd name="T77" fmla="*/ 904 h 4564"/>
                <a:gd name="T78" fmla="*/ 336 w 5556"/>
                <a:gd name="T79" fmla="*/ 912 h 4564"/>
                <a:gd name="T80" fmla="*/ 328 w 5556"/>
                <a:gd name="T81" fmla="*/ 912 h 4564"/>
                <a:gd name="T82" fmla="*/ 320 w 5556"/>
                <a:gd name="T83" fmla="*/ 912 h 4564"/>
                <a:gd name="T84" fmla="*/ 320 w 5556"/>
                <a:gd name="T85" fmla="*/ 912 h 4564"/>
                <a:gd name="T86" fmla="*/ 312 w 5556"/>
                <a:gd name="T87" fmla="*/ 912 h 4564"/>
                <a:gd name="T88" fmla="*/ 305 w 5556"/>
                <a:gd name="T89" fmla="*/ 912 h 4564"/>
                <a:gd name="T90" fmla="*/ 297 w 5556"/>
                <a:gd name="T91" fmla="*/ 912 h 4564"/>
                <a:gd name="T92" fmla="*/ 0 w 5556"/>
                <a:gd name="T93" fmla="*/ 1294 h 4564"/>
                <a:gd name="T94" fmla="*/ 2778 w 5556"/>
                <a:gd name="T95" fmla="*/ 4563 h 4564"/>
                <a:gd name="T96" fmla="*/ 2450 w 5556"/>
                <a:gd name="T97" fmla="*/ 686 h 4564"/>
                <a:gd name="T98" fmla="*/ 2380 w 5556"/>
                <a:gd name="T99" fmla="*/ 273 h 4564"/>
                <a:gd name="T100" fmla="*/ 2778 w 5556"/>
                <a:gd name="T101" fmla="*/ 0 h 4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556" h="4564">
                  <a:moveTo>
                    <a:pt x="3448" y="748"/>
                  </a:moveTo>
                  <a:lnTo>
                    <a:pt x="3448" y="748"/>
                  </a:lnTo>
                  <a:cubicBezTo>
                    <a:pt x="3448" y="686"/>
                    <a:pt x="3448" y="686"/>
                    <a:pt x="3448" y="686"/>
                  </a:cubicBezTo>
                  <a:cubicBezTo>
                    <a:pt x="3448" y="647"/>
                    <a:pt x="3425" y="623"/>
                    <a:pt x="3402" y="623"/>
                  </a:cubicBezTo>
                  <a:cubicBezTo>
                    <a:pt x="3386" y="623"/>
                    <a:pt x="3386" y="623"/>
                    <a:pt x="3386" y="623"/>
                  </a:cubicBezTo>
                  <a:cubicBezTo>
                    <a:pt x="3386" y="133"/>
                    <a:pt x="3386" y="133"/>
                    <a:pt x="3386" y="133"/>
                  </a:cubicBezTo>
                  <a:cubicBezTo>
                    <a:pt x="3386" y="55"/>
                    <a:pt x="3324" y="0"/>
                    <a:pt x="3253" y="0"/>
                  </a:cubicBezTo>
                  <a:cubicBezTo>
                    <a:pt x="2778" y="0"/>
                    <a:pt x="2778" y="0"/>
                    <a:pt x="2778" y="0"/>
                  </a:cubicBezTo>
                  <a:cubicBezTo>
                    <a:pt x="2778" y="211"/>
                    <a:pt x="2778" y="211"/>
                    <a:pt x="2778" y="211"/>
                  </a:cubicBezTo>
                  <a:cubicBezTo>
                    <a:pt x="3113" y="211"/>
                    <a:pt x="3113" y="211"/>
                    <a:pt x="3113" y="211"/>
                  </a:cubicBezTo>
                  <a:cubicBezTo>
                    <a:pt x="3144" y="211"/>
                    <a:pt x="3176" y="242"/>
                    <a:pt x="3176" y="273"/>
                  </a:cubicBezTo>
                  <a:cubicBezTo>
                    <a:pt x="3176" y="623"/>
                    <a:pt x="3176" y="623"/>
                    <a:pt x="3176" y="623"/>
                  </a:cubicBezTo>
                  <a:cubicBezTo>
                    <a:pt x="3144" y="623"/>
                    <a:pt x="3144" y="623"/>
                    <a:pt x="3144" y="623"/>
                  </a:cubicBezTo>
                  <a:cubicBezTo>
                    <a:pt x="3113" y="623"/>
                    <a:pt x="3097" y="639"/>
                    <a:pt x="3097" y="686"/>
                  </a:cubicBezTo>
                  <a:cubicBezTo>
                    <a:pt x="3097" y="748"/>
                    <a:pt x="3097" y="748"/>
                    <a:pt x="3097" y="748"/>
                  </a:cubicBezTo>
                  <a:cubicBezTo>
                    <a:pt x="2778" y="748"/>
                    <a:pt x="2778" y="748"/>
                    <a:pt x="2778" y="748"/>
                  </a:cubicBezTo>
                  <a:cubicBezTo>
                    <a:pt x="2778" y="4563"/>
                    <a:pt x="2778" y="4563"/>
                    <a:pt x="2778" y="4563"/>
                  </a:cubicBezTo>
                  <a:cubicBezTo>
                    <a:pt x="5165" y="4563"/>
                    <a:pt x="5165" y="4563"/>
                    <a:pt x="5165" y="4563"/>
                  </a:cubicBezTo>
                  <a:cubicBezTo>
                    <a:pt x="5376" y="4563"/>
                    <a:pt x="5555" y="4391"/>
                    <a:pt x="5555" y="4173"/>
                  </a:cubicBezTo>
                  <a:cubicBezTo>
                    <a:pt x="5555" y="1294"/>
                    <a:pt x="5555" y="1294"/>
                    <a:pt x="5555" y="1294"/>
                  </a:cubicBezTo>
                  <a:cubicBezTo>
                    <a:pt x="5555" y="1115"/>
                    <a:pt x="5422" y="959"/>
                    <a:pt x="5258" y="912"/>
                  </a:cubicBezTo>
                  <a:cubicBezTo>
                    <a:pt x="5251" y="912"/>
                    <a:pt x="5251" y="912"/>
                    <a:pt x="5251" y="912"/>
                  </a:cubicBezTo>
                  <a:lnTo>
                    <a:pt x="5251" y="912"/>
                  </a:lnTo>
                  <a:lnTo>
                    <a:pt x="5251" y="912"/>
                  </a:lnTo>
                  <a:cubicBezTo>
                    <a:pt x="5243" y="912"/>
                    <a:pt x="5243" y="912"/>
                    <a:pt x="5243" y="912"/>
                  </a:cubicBezTo>
                  <a:lnTo>
                    <a:pt x="5243" y="912"/>
                  </a:lnTo>
                  <a:lnTo>
                    <a:pt x="5243" y="912"/>
                  </a:lnTo>
                  <a:cubicBezTo>
                    <a:pt x="5235" y="912"/>
                    <a:pt x="5235" y="912"/>
                    <a:pt x="5235" y="912"/>
                  </a:cubicBezTo>
                  <a:lnTo>
                    <a:pt x="5235" y="912"/>
                  </a:lnTo>
                  <a:lnTo>
                    <a:pt x="5235" y="912"/>
                  </a:lnTo>
                  <a:lnTo>
                    <a:pt x="5235" y="912"/>
                  </a:lnTo>
                  <a:cubicBezTo>
                    <a:pt x="5227" y="912"/>
                    <a:pt x="5227" y="912"/>
                    <a:pt x="5227" y="912"/>
                  </a:cubicBezTo>
                  <a:lnTo>
                    <a:pt x="5227" y="912"/>
                  </a:lnTo>
                  <a:lnTo>
                    <a:pt x="5227" y="912"/>
                  </a:lnTo>
                  <a:lnTo>
                    <a:pt x="5227" y="912"/>
                  </a:lnTo>
                  <a:lnTo>
                    <a:pt x="5227" y="912"/>
                  </a:lnTo>
                  <a:cubicBezTo>
                    <a:pt x="5219" y="912"/>
                    <a:pt x="5219" y="912"/>
                    <a:pt x="5219" y="912"/>
                  </a:cubicBezTo>
                  <a:lnTo>
                    <a:pt x="5219" y="912"/>
                  </a:lnTo>
                  <a:lnTo>
                    <a:pt x="5219" y="912"/>
                  </a:lnTo>
                  <a:lnTo>
                    <a:pt x="5219" y="912"/>
                  </a:lnTo>
                  <a:lnTo>
                    <a:pt x="5219" y="912"/>
                  </a:lnTo>
                  <a:cubicBezTo>
                    <a:pt x="5212" y="904"/>
                    <a:pt x="5212" y="904"/>
                    <a:pt x="5212" y="904"/>
                  </a:cubicBezTo>
                  <a:lnTo>
                    <a:pt x="5212" y="904"/>
                  </a:lnTo>
                  <a:lnTo>
                    <a:pt x="5212" y="904"/>
                  </a:lnTo>
                  <a:cubicBezTo>
                    <a:pt x="5204" y="904"/>
                    <a:pt x="5204" y="904"/>
                    <a:pt x="5204" y="904"/>
                  </a:cubicBezTo>
                  <a:lnTo>
                    <a:pt x="5204" y="904"/>
                  </a:lnTo>
                  <a:lnTo>
                    <a:pt x="5204" y="904"/>
                  </a:lnTo>
                  <a:cubicBezTo>
                    <a:pt x="5196" y="904"/>
                    <a:pt x="5196" y="904"/>
                    <a:pt x="5196" y="904"/>
                  </a:cubicBezTo>
                  <a:lnTo>
                    <a:pt x="5196" y="904"/>
                  </a:lnTo>
                  <a:lnTo>
                    <a:pt x="5196" y="904"/>
                  </a:lnTo>
                  <a:lnTo>
                    <a:pt x="5196" y="904"/>
                  </a:lnTo>
                  <a:cubicBezTo>
                    <a:pt x="5188" y="904"/>
                    <a:pt x="5188" y="904"/>
                    <a:pt x="5188" y="904"/>
                  </a:cubicBezTo>
                  <a:lnTo>
                    <a:pt x="5188" y="904"/>
                  </a:lnTo>
                  <a:lnTo>
                    <a:pt x="5188" y="904"/>
                  </a:lnTo>
                  <a:lnTo>
                    <a:pt x="5188" y="904"/>
                  </a:lnTo>
                  <a:cubicBezTo>
                    <a:pt x="5181" y="904"/>
                    <a:pt x="5181" y="904"/>
                    <a:pt x="5181" y="904"/>
                  </a:cubicBezTo>
                  <a:lnTo>
                    <a:pt x="5181" y="904"/>
                  </a:lnTo>
                  <a:lnTo>
                    <a:pt x="5181" y="904"/>
                  </a:lnTo>
                  <a:lnTo>
                    <a:pt x="5181" y="904"/>
                  </a:lnTo>
                  <a:lnTo>
                    <a:pt x="5181" y="904"/>
                  </a:lnTo>
                  <a:cubicBezTo>
                    <a:pt x="5173" y="904"/>
                    <a:pt x="5173" y="904"/>
                    <a:pt x="5173" y="904"/>
                  </a:cubicBezTo>
                  <a:lnTo>
                    <a:pt x="5173" y="904"/>
                  </a:lnTo>
                  <a:lnTo>
                    <a:pt x="5173" y="904"/>
                  </a:lnTo>
                  <a:lnTo>
                    <a:pt x="5173" y="904"/>
                  </a:lnTo>
                  <a:lnTo>
                    <a:pt x="5173" y="904"/>
                  </a:lnTo>
                  <a:cubicBezTo>
                    <a:pt x="5165" y="904"/>
                    <a:pt x="5165" y="904"/>
                    <a:pt x="5165" y="904"/>
                  </a:cubicBezTo>
                  <a:lnTo>
                    <a:pt x="5165" y="904"/>
                  </a:lnTo>
                  <a:lnTo>
                    <a:pt x="5165" y="904"/>
                  </a:lnTo>
                  <a:lnTo>
                    <a:pt x="5165" y="904"/>
                  </a:lnTo>
                  <a:cubicBezTo>
                    <a:pt x="4174" y="904"/>
                    <a:pt x="4174" y="904"/>
                    <a:pt x="4174" y="904"/>
                  </a:cubicBezTo>
                  <a:cubicBezTo>
                    <a:pt x="4057" y="904"/>
                    <a:pt x="4057" y="904"/>
                    <a:pt x="4057" y="904"/>
                  </a:cubicBezTo>
                  <a:cubicBezTo>
                    <a:pt x="3675" y="904"/>
                    <a:pt x="3675" y="904"/>
                    <a:pt x="3675" y="904"/>
                  </a:cubicBezTo>
                  <a:cubicBezTo>
                    <a:pt x="3675" y="834"/>
                    <a:pt x="3675" y="834"/>
                    <a:pt x="3675" y="834"/>
                  </a:cubicBezTo>
                  <a:cubicBezTo>
                    <a:pt x="3675" y="787"/>
                    <a:pt x="3643" y="748"/>
                    <a:pt x="3597" y="748"/>
                  </a:cubicBezTo>
                  <a:lnTo>
                    <a:pt x="3448" y="748"/>
                  </a:lnTo>
                  <a:close/>
                  <a:moveTo>
                    <a:pt x="2778" y="0"/>
                  </a:moveTo>
                  <a:lnTo>
                    <a:pt x="2778" y="0"/>
                  </a:lnTo>
                  <a:cubicBezTo>
                    <a:pt x="2294" y="0"/>
                    <a:pt x="2294" y="0"/>
                    <a:pt x="2294" y="0"/>
                  </a:cubicBezTo>
                  <a:cubicBezTo>
                    <a:pt x="2224" y="0"/>
                    <a:pt x="2169" y="55"/>
                    <a:pt x="2169" y="133"/>
                  </a:cubicBezTo>
                  <a:cubicBezTo>
                    <a:pt x="2169" y="623"/>
                    <a:pt x="2169" y="623"/>
                    <a:pt x="2169" y="623"/>
                  </a:cubicBezTo>
                  <a:cubicBezTo>
                    <a:pt x="2146" y="623"/>
                    <a:pt x="2146" y="623"/>
                    <a:pt x="2146" y="623"/>
                  </a:cubicBezTo>
                  <a:cubicBezTo>
                    <a:pt x="2115" y="623"/>
                    <a:pt x="2099" y="639"/>
                    <a:pt x="2099" y="686"/>
                  </a:cubicBezTo>
                  <a:cubicBezTo>
                    <a:pt x="2099" y="748"/>
                    <a:pt x="2099" y="748"/>
                    <a:pt x="2099" y="748"/>
                  </a:cubicBezTo>
                  <a:cubicBezTo>
                    <a:pt x="1959" y="748"/>
                    <a:pt x="1959" y="748"/>
                    <a:pt x="1959" y="748"/>
                  </a:cubicBezTo>
                  <a:cubicBezTo>
                    <a:pt x="1912" y="748"/>
                    <a:pt x="1873" y="779"/>
                    <a:pt x="1873" y="834"/>
                  </a:cubicBezTo>
                  <a:cubicBezTo>
                    <a:pt x="1873" y="904"/>
                    <a:pt x="1873" y="904"/>
                    <a:pt x="1873" y="904"/>
                  </a:cubicBezTo>
                  <a:cubicBezTo>
                    <a:pt x="1498" y="904"/>
                    <a:pt x="1498" y="904"/>
                    <a:pt x="1498" y="904"/>
                  </a:cubicBezTo>
                  <a:cubicBezTo>
                    <a:pt x="1373" y="904"/>
                    <a:pt x="1373" y="904"/>
                    <a:pt x="1373" y="904"/>
                  </a:cubicBezTo>
                  <a:cubicBezTo>
                    <a:pt x="390" y="904"/>
                    <a:pt x="390" y="904"/>
                    <a:pt x="390" y="904"/>
                  </a:cubicBezTo>
                  <a:lnTo>
                    <a:pt x="390" y="904"/>
                  </a:lnTo>
                  <a:cubicBezTo>
                    <a:pt x="383" y="904"/>
                    <a:pt x="383" y="904"/>
                    <a:pt x="383" y="904"/>
                  </a:cubicBezTo>
                  <a:lnTo>
                    <a:pt x="383" y="904"/>
                  </a:lnTo>
                  <a:lnTo>
                    <a:pt x="383" y="904"/>
                  </a:lnTo>
                  <a:lnTo>
                    <a:pt x="383" y="904"/>
                  </a:lnTo>
                  <a:cubicBezTo>
                    <a:pt x="375" y="904"/>
                    <a:pt x="375" y="904"/>
                    <a:pt x="375" y="904"/>
                  </a:cubicBezTo>
                  <a:lnTo>
                    <a:pt x="375" y="904"/>
                  </a:lnTo>
                  <a:lnTo>
                    <a:pt x="375" y="904"/>
                  </a:lnTo>
                  <a:lnTo>
                    <a:pt x="375" y="904"/>
                  </a:lnTo>
                  <a:lnTo>
                    <a:pt x="375" y="904"/>
                  </a:lnTo>
                  <a:cubicBezTo>
                    <a:pt x="367" y="904"/>
                    <a:pt x="367" y="904"/>
                    <a:pt x="367" y="904"/>
                  </a:cubicBezTo>
                  <a:lnTo>
                    <a:pt x="367" y="904"/>
                  </a:lnTo>
                  <a:lnTo>
                    <a:pt x="367" y="904"/>
                  </a:lnTo>
                  <a:lnTo>
                    <a:pt x="367" y="904"/>
                  </a:lnTo>
                  <a:lnTo>
                    <a:pt x="367" y="904"/>
                  </a:lnTo>
                  <a:cubicBezTo>
                    <a:pt x="359" y="904"/>
                    <a:pt x="359" y="904"/>
                    <a:pt x="359" y="904"/>
                  </a:cubicBezTo>
                  <a:lnTo>
                    <a:pt x="359" y="904"/>
                  </a:lnTo>
                  <a:lnTo>
                    <a:pt x="359" y="904"/>
                  </a:lnTo>
                  <a:lnTo>
                    <a:pt x="359" y="904"/>
                  </a:lnTo>
                  <a:cubicBezTo>
                    <a:pt x="351" y="904"/>
                    <a:pt x="351" y="904"/>
                    <a:pt x="351" y="904"/>
                  </a:cubicBezTo>
                  <a:lnTo>
                    <a:pt x="351" y="904"/>
                  </a:lnTo>
                  <a:lnTo>
                    <a:pt x="351" y="904"/>
                  </a:lnTo>
                  <a:lnTo>
                    <a:pt x="351" y="904"/>
                  </a:lnTo>
                  <a:cubicBezTo>
                    <a:pt x="344" y="904"/>
                    <a:pt x="344" y="904"/>
                    <a:pt x="344" y="904"/>
                  </a:cubicBezTo>
                  <a:lnTo>
                    <a:pt x="344" y="904"/>
                  </a:lnTo>
                  <a:lnTo>
                    <a:pt x="344" y="904"/>
                  </a:lnTo>
                  <a:lnTo>
                    <a:pt x="344" y="904"/>
                  </a:lnTo>
                  <a:cubicBezTo>
                    <a:pt x="336" y="904"/>
                    <a:pt x="336" y="904"/>
                    <a:pt x="336" y="904"/>
                  </a:cubicBezTo>
                  <a:cubicBezTo>
                    <a:pt x="336" y="912"/>
                    <a:pt x="336" y="912"/>
                    <a:pt x="336" y="912"/>
                  </a:cubicBezTo>
                  <a:lnTo>
                    <a:pt x="336" y="912"/>
                  </a:lnTo>
                  <a:lnTo>
                    <a:pt x="336" y="912"/>
                  </a:lnTo>
                  <a:cubicBezTo>
                    <a:pt x="328" y="912"/>
                    <a:pt x="328" y="912"/>
                    <a:pt x="328" y="912"/>
                  </a:cubicBezTo>
                  <a:lnTo>
                    <a:pt x="328" y="912"/>
                  </a:lnTo>
                  <a:lnTo>
                    <a:pt x="328" y="912"/>
                  </a:lnTo>
                  <a:lnTo>
                    <a:pt x="328" y="912"/>
                  </a:lnTo>
                  <a:lnTo>
                    <a:pt x="328" y="912"/>
                  </a:lnTo>
                  <a:cubicBezTo>
                    <a:pt x="320" y="912"/>
                    <a:pt x="320" y="912"/>
                    <a:pt x="320" y="912"/>
                  </a:cubicBezTo>
                  <a:lnTo>
                    <a:pt x="320" y="912"/>
                  </a:lnTo>
                  <a:lnTo>
                    <a:pt x="320" y="912"/>
                  </a:lnTo>
                  <a:lnTo>
                    <a:pt x="320" y="912"/>
                  </a:lnTo>
                  <a:lnTo>
                    <a:pt x="320" y="912"/>
                  </a:lnTo>
                  <a:cubicBezTo>
                    <a:pt x="312" y="912"/>
                    <a:pt x="312" y="912"/>
                    <a:pt x="312" y="912"/>
                  </a:cubicBezTo>
                  <a:lnTo>
                    <a:pt x="312" y="912"/>
                  </a:lnTo>
                  <a:lnTo>
                    <a:pt x="312" y="912"/>
                  </a:lnTo>
                  <a:cubicBezTo>
                    <a:pt x="305" y="912"/>
                    <a:pt x="305" y="912"/>
                    <a:pt x="305" y="912"/>
                  </a:cubicBezTo>
                  <a:lnTo>
                    <a:pt x="305" y="912"/>
                  </a:lnTo>
                  <a:lnTo>
                    <a:pt x="305" y="912"/>
                  </a:lnTo>
                  <a:lnTo>
                    <a:pt x="305" y="912"/>
                  </a:lnTo>
                  <a:cubicBezTo>
                    <a:pt x="297" y="912"/>
                    <a:pt x="297" y="912"/>
                    <a:pt x="297" y="912"/>
                  </a:cubicBezTo>
                  <a:lnTo>
                    <a:pt x="297" y="912"/>
                  </a:lnTo>
                  <a:cubicBezTo>
                    <a:pt x="297" y="920"/>
                    <a:pt x="297" y="920"/>
                    <a:pt x="297" y="920"/>
                  </a:cubicBezTo>
                  <a:cubicBezTo>
                    <a:pt x="125" y="959"/>
                    <a:pt x="0" y="1115"/>
                    <a:pt x="0" y="1294"/>
                  </a:cubicBezTo>
                  <a:cubicBezTo>
                    <a:pt x="0" y="4173"/>
                    <a:pt x="0" y="4173"/>
                    <a:pt x="0" y="4173"/>
                  </a:cubicBezTo>
                  <a:cubicBezTo>
                    <a:pt x="0" y="4391"/>
                    <a:pt x="172" y="4563"/>
                    <a:pt x="390" y="4563"/>
                  </a:cubicBezTo>
                  <a:cubicBezTo>
                    <a:pt x="2778" y="4563"/>
                    <a:pt x="2778" y="4563"/>
                    <a:pt x="2778" y="4563"/>
                  </a:cubicBezTo>
                  <a:cubicBezTo>
                    <a:pt x="2778" y="748"/>
                    <a:pt x="2778" y="748"/>
                    <a:pt x="2778" y="748"/>
                  </a:cubicBezTo>
                  <a:cubicBezTo>
                    <a:pt x="2450" y="748"/>
                    <a:pt x="2450" y="748"/>
                    <a:pt x="2450" y="748"/>
                  </a:cubicBezTo>
                  <a:cubicBezTo>
                    <a:pt x="2450" y="686"/>
                    <a:pt x="2450" y="686"/>
                    <a:pt x="2450" y="686"/>
                  </a:cubicBezTo>
                  <a:cubicBezTo>
                    <a:pt x="2450" y="647"/>
                    <a:pt x="2427" y="623"/>
                    <a:pt x="2403" y="623"/>
                  </a:cubicBezTo>
                  <a:cubicBezTo>
                    <a:pt x="2380" y="623"/>
                    <a:pt x="2380" y="623"/>
                    <a:pt x="2380" y="623"/>
                  </a:cubicBezTo>
                  <a:cubicBezTo>
                    <a:pt x="2380" y="273"/>
                    <a:pt x="2380" y="273"/>
                    <a:pt x="2380" y="273"/>
                  </a:cubicBezTo>
                  <a:cubicBezTo>
                    <a:pt x="2380" y="242"/>
                    <a:pt x="2403" y="211"/>
                    <a:pt x="2442" y="211"/>
                  </a:cubicBezTo>
                  <a:cubicBezTo>
                    <a:pt x="2778" y="211"/>
                    <a:pt x="2778" y="211"/>
                    <a:pt x="2778" y="211"/>
                  </a:cubicBezTo>
                  <a:lnTo>
                    <a:pt x="2778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121853" tIns="60926" rIns="121853" bIns="60926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35" name="Freeform 5"/>
            <p:cNvSpPr>
              <a:spLocks noChangeArrowheads="1"/>
            </p:cNvSpPr>
            <p:nvPr/>
          </p:nvSpPr>
          <p:spPr bwMode="auto">
            <a:xfrm>
              <a:off x="11589965" y="4700998"/>
              <a:ext cx="2564732" cy="1463378"/>
            </a:xfrm>
            <a:custGeom>
              <a:avLst/>
              <a:gdLst>
                <a:gd name="T0" fmla="*/ 4696 w 5344"/>
                <a:gd name="T1" fmla="*/ 1131 h 3051"/>
                <a:gd name="T2" fmla="*/ 4696 w 5344"/>
                <a:gd name="T3" fmla="*/ 1131 h 3051"/>
                <a:gd name="T4" fmla="*/ 2574 w 5344"/>
                <a:gd name="T5" fmla="*/ 1373 h 3051"/>
                <a:gd name="T6" fmla="*/ 1949 w 5344"/>
                <a:gd name="T7" fmla="*/ 920 h 3051"/>
                <a:gd name="T8" fmla="*/ 1013 w 5344"/>
                <a:gd name="T9" fmla="*/ 156 h 3051"/>
                <a:gd name="T10" fmla="*/ 1411 w 5344"/>
                <a:gd name="T11" fmla="*/ 1115 h 3051"/>
                <a:gd name="T12" fmla="*/ 217 w 5344"/>
                <a:gd name="T13" fmla="*/ 2317 h 3051"/>
                <a:gd name="T14" fmla="*/ 756 w 5344"/>
                <a:gd name="T15" fmla="*/ 2683 h 3051"/>
                <a:gd name="T16" fmla="*/ 1427 w 5344"/>
                <a:gd name="T17" fmla="*/ 2660 h 3051"/>
                <a:gd name="T18" fmla="*/ 2316 w 5344"/>
                <a:gd name="T19" fmla="*/ 2379 h 3051"/>
                <a:gd name="T20" fmla="*/ 2410 w 5344"/>
                <a:gd name="T21" fmla="*/ 2738 h 3051"/>
                <a:gd name="T22" fmla="*/ 2620 w 5344"/>
                <a:gd name="T23" fmla="*/ 3034 h 3051"/>
                <a:gd name="T24" fmla="*/ 5140 w 5344"/>
                <a:gd name="T25" fmla="*/ 3011 h 3051"/>
                <a:gd name="T26" fmla="*/ 4696 w 5344"/>
                <a:gd name="T27" fmla="*/ 1131 h 3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344" h="3051">
                  <a:moveTo>
                    <a:pt x="4696" y="1131"/>
                  </a:moveTo>
                  <a:lnTo>
                    <a:pt x="4696" y="1131"/>
                  </a:lnTo>
                  <a:cubicBezTo>
                    <a:pt x="4696" y="1131"/>
                    <a:pt x="2472" y="1139"/>
                    <a:pt x="2574" y="1373"/>
                  </a:cubicBezTo>
                  <a:cubicBezTo>
                    <a:pt x="2191" y="1373"/>
                    <a:pt x="2324" y="1162"/>
                    <a:pt x="1949" y="920"/>
                  </a:cubicBezTo>
                  <a:cubicBezTo>
                    <a:pt x="1575" y="678"/>
                    <a:pt x="1192" y="0"/>
                    <a:pt x="1013" y="156"/>
                  </a:cubicBezTo>
                  <a:cubicBezTo>
                    <a:pt x="834" y="312"/>
                    <a:pt x="1411" y="827"/>
                    <a:pt x="1411" y="1115"/>
                  </a:cubicBezTo>
                  <a:cubicBezTo>
                    <a:pt x="1411" y="1412"/>
                    <a:pt x="0" y="1872"/>
                    <a:pt x="217" y="2317"/>
                  </a:cubicBezTo>
                  <a:cubicBezTo>
                    <a:pt x="444" y="2769"/>
                    <a:pt x="553" y="2699"/>
                    <a:pt x="756" y="2683"/>
                  </a:cubicBezTo>
                  <a:cubicBezTo>
                    <a:pt x="959" y="2660"/>
                    <a:pt x="998" y="2886"/>
                    <a:pt x="1427" y="2660"/>
                  </a:cubicBezTo>
                  <a:cubicBezTo>
                    <a:pt x="1848" y="2442"/>
                    <a:pt x="2191" y="2379"/>
                    <a:pt x="2316" y="2379"/>
                  </a:cubicBezTo>
                  <a:cubicBezTo>
                    <a:pt x="2449" y="2379"/>
                    <a:pt x="2394" y="2613"/>
                    <a:pt x="2410" y="2738"/>
                  </a:cubicBezTo>
                  <a:cubicBezTo>
                    <a:pt x="2425" y="2855"/>
                    <a:pt x="2363" y="3050"/>
                    <a:pt x="2620" y="3034"/>
                  </a:cubicBezTo>
                  <a:cubicBezTo>
                    <a:pt x="2878" y="3019"/>
                    <a:pt x="4937" y="3011"/>
                    <a:pt x="5140" y="3011"/>
                  </a:cubicBezTo>
                  <a:cubicBezTo>
                    <a:pt x="5343" y="3011"/>
                    <a:pt x="5327" y="1107"/>
                    <a:pt x="4696" y="113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121853" tIns="60926" rIns="121853" bIns="60926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36" name="Freeform 6"/>
            <p:cNvSpPr>
              <a:spLocks noChangeArrowheads="1"/>
            </p:cNvSpPr>
            <p:nvPr/>
          </p:nvSpPr>
          <p:spPr bwMode="auto">
            <a:xfrm>
              <a:off x="8280360" y="5295230"/>
              <a:ext cx="3324417" cy="981225"/>
            </a:xfrm>
            <a:custGeom>
              <a:avLst/>
              <a:gdLst>
                <a:gd name="T0" fmla="*/ 1093 w 6929"/>
                <a:gd name="T1" fmla="*/ 218 h 2045"/>
                <a:gd name="T2" fmla="*/ 1093 w 6929"/>
                <a:gd name="T3" fmla="*/ 218 h 2045"/>
                <a:gd name="T4" fmla="*/ 4104 w 6929"/>
                <a:gd name="T5" fmla="*/ 289 h 2045"/>
                <a:gd name="T6" fmla="*/ 4244 w 6929"/>
                <a:gd name="T7" fmla="*/ 437 h 2045"/>
                <a:gd name="T8" fmla="*/ 5337 w 6929"/>
                <a:gd name="T9" fmla="*/ 390 h 2045"/>
                <a:gd name="T10" fmla="*/ 5937 w 6929"/>
                <a:gd name="T11" fmla="*/ 148 h 2045"/>
                <a:gd name="T12" fmla="*/ 6078 w 6929"/>
                <a:gd name="T13" fmla="*/ 218 h 2045"/>
                <a:gd name="T14" fmla="*/ 6015 w 6929"/>
                <a:gd name="T15" fmla="*/ 539 h 2045"/>
                <a:gd name="T16" fmla="*/ 6756 w 6929"/>
                <a:gd name="T17" fmla="*/ 967 h 2045"/>
                <a:gd name="T18" fmla="*/ 6772 w 6929"/>
                <a:gd name="T19" fmla="*/ 1155 h 2045"/>
                <a:gd name="T20" fmla="*/ 6889 w 6929"/>
                <a:gd name="T21" fmla="*/ 1381 h 2045"/>
                <a:gd name="T22" fmla="*/ 6796 w 6929"/>
                <a:gd name="T23" fmla="*/ 1615 h 2045"/>
                <a:gd name="T24" fmla="*/ 6413 w 6929"/>
                <a:gd name="T25" fmla="*/ 1592 h 2045"/>
                <a:gd name="T26" fmla="*/ 6304 w 6929"/>
                <a:gd name="T27" fmla="*/ 1716 h 2045"/>
                <a:gd name="T28" fmla="*/ 5454 w 6929"/>
                <a:gd name="T29" fmla="*/ 1584 h 2045"/>
                <a:gd name="T30" fmla="*/ 4884 w 6929"/>
                <a:gd name="T31" fmla="*/ 1264 h 2045"/>
                <a:gd name="T32" fmla="*/ 4658 w 6929"/>
                <a:gd name="T33" fmla="*/ 1248 h 2045"/>
                <a:gd name="T34" fmla="*/ 4323 w 6929"/>
                <a:gd name="T35" fmla="*/ 1740 h 2045"/>
                <a:gd name="T36" fmla="*/ 1693 w 6929"/>
                <a:gd name="T37" fmla="*/ 1997 h 2045"/>
                <a:gd name="T38" fmla="*/ 1093 w 6929"/>
                <a:gd name="T39" fmla="*/ 218 h 2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929" h="2045">
                  <a:moveTo>
                    <a:pt x="1093" y="218"/>
                  </a:moveTo>
                  <a:lnTo>
                    <a:pt x="1093" y="218"/>
                  </a:lnTo>
                  <a:cubicBezTo>
                    <a:pt x="1506" y="258"/>
                    <a:pt x="3948" y="320"/>
                    <a:pt x="4104" y="289"/>
                  </a:cubicBezTo>
                  <a:cubicBezTo>
                    <a:pt x="4268" y="250"/>
                    <a:pt x="4229" y="398"/>
                    <a:pt x="4244" y="437"/>
                  </a:cubicBezTo>
                  <a:cubicBezTo>
                    <a:pt x="4268" y="476"/>
                    <a:pt x="5165" y="406"/>
                    <a:pt x="5337" y="390"/>
                  </a:cubicBezTo>
                  <a:cubicBezTo>
                    <a:pt x="5508" y="375"/>
                    <a:pt x="5898" y="289"/>
                    <a:pt x="5937" y="148"/>
                  </a:cubicBezTo>
                  <a:cubicBezTo>
                    <a:pt x="5984" y="0"/>
                    <a:pt x="6070" y="70"/>
                    <a:pt x="6078" y="218"/>
                  </a:cubicBezTo>
                  <a:cubicBezTo>
                    <a:pt x="6086" y="359"/>
                    <a:pt x="5867" y="531"/>
                    <a:pt x="6015" y="539"/>
                  </a:cubicBezTo>
                  <a:cubicBezTo>
                    <a:pt x="6163" y="546"/>
                    <a:pt x="6647" y="890"/>
                    <a:pt x="6756" y="967"/>
                  </a:cubicBezTo>
                  <a:cubicBezTo>
                    <a:pt x="6866" y="1053"/>
                    <a:pt x="6873" y="1147"/>
                    <a:pt x="6772" y="1155"/>
                  </a:cubicBezTo>
                  <a:cubicBezTo>
                    <a:pt x="6678" y="1163"/>
                    <a:pt x="6928" y="1318"/>
                    <a:pt x="6889" y="1381"/>
                  </a:cubicBezTo>
                  <a:cubicBezTo>
                    <a:pt x="6858" y="1443"/>
                    <a:pt x="6920" y="1506"/>
                    <a:pt x="6796" y="1615"/>
                  </a:cubicBezTo>
                  <a:cubicBezTo>
                    <a:pt x="6678" y="1732"/>
                    <a:pt x="6515" y="1623"/>
                    <a:pt x="6413" y="1592"/>
                  </a:cubicBezTo>
                  <a:cubicBezTo>
                    <a:pt x="6312" y="1560"/>
                    <a:pt x="6491" y="1716"/>
                    <a:pt x="6304" y="1716"/>
                  </a:cubicBezTo>
                  <a:cubicBezTo>
                    <a:pt x="6125" y="1709"/>
                    <a:pt x="5610" y="1592"/>
                    <a:pt x="5454" y="1584"/>
                  </a:cubicBezTo>
                  <a:cubicBezTo>
                    <a:pt x="5298" y="1568"/>
                    <a:pt x="4907" y="1365"/>
                    <a:pt x="4884" y="1264"/>
                  </a:cubicBezTo>
                  <a:cubicBezTo>
                    <a:pt x="4861" y="1163"/>
                    <a:pt x="4814" y="1233"/>
                    <a:pt x="4658" y="1248"/>
                  </a:cubicBezTo>
                  <a:cubicBezTo>
                    <a:pt x="4502" y="1264"/>
                    <a:pt x="4369" y="1506"/>
                    <a:pt x="4323" y="1740"/>
                  </a:cubicBezTo>
                  <a:cubicBezTo>
                    <a:pt x="4276" y="1974"/>
                    <a:pt x="2785" y="1958"/>
                    <a:pt x="1693" y="1997"/>
                  </a:cubicBezTo>
                  <a:cubicBezTo>
                    <a:pt x="609" y="2044"/>
                    <a:pt x="0" y="62"/>
                    <a:pt x="1093" y="21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121853" tIns="60926" rIns="121853" bIns="60926" anchor="ctr"/>
            <a:lstStyle/>
            <a:p>
              <a:endParaRPr lang="en-US">
                <a:latin typeface="Calibri Light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6703146" y="1559804"/>
            <a:ext cx="6695939" cy="4172101"/>
            <a:chOff x="4638747" y="1732802"/>
            <a:chExt cx="6695939" cy="4172101"/>
          </a:xfrm>
        </p:grpSpPr>
        <p:grpSp>
          <p:nvGrpSpPr>
            <p:cNvPr id="40" name="Group 131"/>
            <p:cNvGrpSpPr/>
            <p:nvPr/>
          </p:nvGrpSpPr>
          <p:grpSpPr>
            <a:xfrm>
              <a:off x="4811719" y="1732802"/>
              <a:ext cx="6522967" cy="4172101"/>
              <a:chOff x="1050273" y="1165800"/>
              <a:chExt cx="4125033" cy="2441632"/>
            </a:xfrm>
          </p:grpSpPr>
          <p:sp>
            <p:nvSpPr>
              <p:cNvPr id="41" name="Title 20"/>
              <p:cNvSpPr txBox="1">
                <a:spLocks/>
              </p:cNvSpPr>
              <p:nvPr/>
            </p:nvSpPr>
            <p:spPr>
              <a:xfrm>
                <a:off x="1050273" y="1165800"/>
                <a:ext cx="1926096" cy="162109"/>
              </a:xfrm>
              <a:prstGeom prst="rect">
                <a:avLst/>
              </a:prstGeom>
            </p:spPr>
            <p:txBody>
              <a:bodyPr vert="horz" wrap="square" lIns="91440" tIns="0" rIns="91440" bIns="0" rtlCol="0" anchor="ctr">
                <a:spAutoFit/>
              </a:bodyPr>
              <a:lstStyle>
                <a:lvl1pPr algn="ctr" defTabSz="457200" rtl="0" eaLnBrk="1" latinLnBrk="0" hangingPunct="1">
                  <a:spcBef>
                    <a:spcPct val="0"/>
                  </a:spcBef>
                  <a:buNone/>
                  <a:defRPr sz="2900" kern="1200">
                    <a:solidFill>
                      <a:schemeClr val="accent6"/>
                    </a:solidFill>
                    <a:latin typeface="Source Sans Pro ExtraLight"/>
                    <a:ea typeface="+mj-ea"/>
                    <a:cs typeface="Source Sans Pro ExtraLight"/>
                  </a:defRPr>
                </a:lvl1pPr>
              </a:lstStyle>
              <a:p>
                <a:pPr algn="l"/>
                <a:r>
                  <a:rPr lang="ko-KR" altLang="en-US" sz="1800" b="1" dirty="0" smtClean="0">
                    <a:solidFill>
                      <a:schemeClr val="tx1"/>
                    </a:solidFill>
                    <a:latin typeface="Source Sans Pro"/>
                    <a:cs typeface="Source Sans Pro"/>
                  </a:rPr>
                  <a:t>기능적 요구사항</a:t>
                </a:r>
                <a:endParaRPr lang="en-US" sz="1800" b="1" dirty="0">
                  <a:solidFill>
                    <a:schemeClr val="tx1"/>
                  </a:solidFill>
                  <a:latin typeface="Source Sans Pro"/>
                  <a:cs typeface="Source Sans Pro"/>
                </a:endParaRPr>
              </a:p>
            </p:txBody>
          </p:sp>
          <p:sp>
            <p:nvSpPr>
              <p:cNvPr id="42" name="Title 20"/>
              <p:cNvSpPr txBox="1">
                <a:spLocks/>
              </p:cNvSpPr>
              <p:nvPr/>
            </p:nvSpPr>
            <p:spPr>
              <a:xfrm>
                <a:off x="1102373" y="1365196"/>
                <a:ext cx="4072933" cy="967243"/>
              </a:xfrm>
              <a:prstGeom prst="rect">
                <a:avLst/>
              </a:prstGeom>
            </p:spPr>
            <p:txBody>
              <a:bodyPr vert="horz" wrap="square" lIns="91440" tIns="45720" rIns="91440" bIns="45720" rtlCol="0" anchor="ctr">
                <a:spAutoFit/>
              </a:bodyPr>
              <a:lstStyle>
                <a:lvl1pPr algn="ctr" defTabSz="457200" rtl="0" eaLnBrk="1" latinLnBrk="0" hangingPunct="1">
                  <a:spcBef>
                    <a:spcPct val="0"/>
                  </a:spcBef>
                  <a:buNone/>
                  <a:defRPr sz="2900" kern="1200">
                    <a:solidFill>
                      <a:schemeClr val="accent6"/>
                    </a:solidFill>
                    <a:latin typeface="Source Sans Pro ExtraLight"/>
                    <a:ea typeface="+mj-ea"/>
                    <a:cs typeface="Source Sans Pro ExtraLight"/>
                  </a:defRPr>
                </a:lvl1pPr>
              </a:lstStyle>
              <a:p>
                <a:pPr algn="l">
                  <a:lnSpc>
                    <a:spcPct val="130000"/>
                  </a:lnSpc>
                </a:pPr>
                <a:r>
                  <a:rPr lang="en-US" altLang="ko-KR" sz="1100" dirty="0" smtClean="0">
                    <a:solidFill>
                      <a:schemeClr val="tx1"/>
                    </a:solidFill>
                    <a:latin typeface="Calibri Light"/>
                    <a:ea typeface="바탕"/>
                    <a:cs typeface="Calibri Light"/>
                  </a:rPr>
                  <a:t>• </a:t>
                </a:r>
                <a:r>
                  <a:rPr lang="ko-KR" altLang="en-US" sz="1200" b="1" dirty="0" smtClean="0">
                    <a:solidFill>
                      <a:schemeClr val="tx1"/>
                    </a:solidFill>
                    <a:latin typeface="Calibri Light"/>
                    <a:cs typeface="Calibri Light"/>
                  </a:rPr>
                  <a:t>컨트롤러 요구사항 </a:t>
                </a:r>
                <a:endParaRPr lang="en-US" altLang="ko-KR" sz="1100" b="1" dirty="0" smtClean="0">
                  <a:solidFill>
                    <a:schemeClr val="tx1"/>
                  </a:solidFill>
                  <a:latin typeface="Calibri Light"/>
                  <a:cs typeface="Calibri Light"/>
                </a:endParaRPr>
              </a:p>
              <a:p>
                <a:pPr algn="l">
                  <a:lnSpc>
                    <a:spcPct val="130000"/>
                  </a:lnSpc>
                </a:pPr>
                <a:r>
                  <a:rPr lang="en-US" altLang="ko-KR" sz="1100" dirty="0" smtClean="0">
                    <a:solidFill>
                      <a:schemeClr val="tx1"/>
                    </a:solidFill>
                    <a:latin typeface="Calibri Light"/>
                    <a:ea typeface="바탕"/>
                    <a:cs typeface="Calibri Light"/>
                  </a:rPr>
                  <a:t>	• </a:t>
                </a:r>
                <a:r>
                  <a:rPr lang="ko-KR" altLang="en-US" sz="1100" dirty="0" smtClean="0">
                    <a:solidFill>
                      <a:schemeClr val="tx1"/>
                    </a:solidFill>
                    <a:latin typeface="Calibri Light"/>
                    <a:cs typeface="Calibri Light"/>
                  </a:rPr>
                  <a:t>컨트롤러 기능</a:t>
                </a:r>
                <a:endParaRPr lang="en-US" altLang="ko-KR" sz="1100" dirty="0" smtClean="0">
                  <a:solidFill>
                    <a:schemeClr val="tx1"/>
                  </a:solidFill>
                  <a:latin typeface="Calibri Light"/>
                  <a:cs typeface="Calibri Light"/>
                </a:endParaRPr>
              </a:p>
              <a:p>
                <a:pPr algn="l">
                  <a:lnSpc>
                    <a:spcPct val="130000"/>
                  </a:lnSpc>
                </a:pPr>
                <a:r>
                  <a:rPr lang="ko-KR" altLang="en-US" sz="1100" dirty="0">
                    <a:solidFill>
                      <a:schemeClr val="tx1"/>
                    </a:solidFill>
                    <a:latin typeface="Calibri Light"/>
                    <a:cs typeface="Calibri Light"/>
                  </a:rPr>
                  <a:t> </a:t>
                </a:r>
                <a:r>
                  <a:rPr lang="ko-KR" altLang="en-US" sz="1100" dirty="0" smtClean="0">
                    <a:solidFill>
                      <a:schemeClr val="tx1"/>
                    </a:solidFill>
                    <a:latin typeface="Calibri Light"/>
                    <a:cs typeface="Calibri Light"/>
                  </a:rPr>
                  <a:t>  </a:t>
                </a:r>
                <a:r>
                  <a:rPr lang="en-US" altLang="ko-KR" sz="1100" dirty="0" smtClean="0">
                    <a:solidFill>
                      <a:schemeClr val="tx1"/>
                    </a:solidFill>
                    <a:latin typeface="Calibri Light"/>
                    <a:cs typeface="Calibri Light"/>
                  </a:rPr>
                  <a:t>	   1. </a:t>
                </a:r>
                <a:r>
                  <a:rPr lang="ko-KR" altLang="en-US" sz="1100" dirty="0" smtClean="0">
                    <a:solidFill>
                      <a:schemeClr val="tx1"/>
                    </a:solidFill>
                    <a:latin typeface="Calibri Light"/>
                    <a:cs typeface="Calibri Light"/>
                  </a:rPr>
                  <a:t>진동감지기능 </a:t>
                </a:r>
                <a:r>
                  <a:rPr lang="en-US" altLang="ko-KR" sz="1100" dirty="0" smtClean="0">
                    <a:solidFill>
                      <a:schemeClr val="tx1"/>
                    </a:solidFill>
                    <a:latin typeface="Calibri Light"/>
                    <a:cs typeface="Calibri Light"/>
                  </a:rPr>
                  <a:t>(</a:t>
                </a:r>
                <a:r>
                  <a:rPr lang="ko-KR" altLang="en-US" sz="1100" dirty="0">
                    <a:solidFill>
                      <a:schemeClr val="tx1"/>
                    </a:solidFill>
                    <a:latin typeface="Calibri Light"/>
                    <a:cs typeface="Calibri Light"/>
                  </a:rPr>
                  <a:t>두들기기</a:t>
                </a:r>
                <a:r>
                  <a:rPr lang="en-US" altLang="ko-KR" sz="1100" dirty="0" smtClean="0">
                    <a:solidFill>
                      <a:schemeClr val="tx1"/>
                    </a:solidFill>
                    <a:latin typeface="Calibri Light"/>
                    <a:cs typeface="Calibri Light"/>
                  </a:rPr>
                  <a:t>)</a:t>
                </a:r>
              </a:p>
              <a:p>
                <a:pPr algn="l">
                  <a:lnSpc>
                    <a:spcPct val="130000"/>
                  </a:lnSpc>
                </a:pPr>
                <a:r>
                  <a:rPr lang="en-US" altLang="ko-KR" sz="1100" dirty="0">
                    <a:solidFill>
                      <a:schemeClr val="tx1"/>
                    </a:solidFill>
                    <a:latin typeface="Calibri Light"/>
                    <a:cs typeface="Calibri Light"/>
                  </a:rPr>
                  <a:t> </a:t>
                </a:r>
                <a:r>
                  <a:rPr lang="en-US" altLang="ko-KR" sz="1100" dirty="0" smtClean="0">
                    <a:solidFill>
                      <a:schemeClr val="tx1"/>
                    </a:solidFill>
                    <a:latin typeface="Calibri Light"/>
                    <a:cs typeface="Calibri Light"/>
                  </a:rPr>
                  <a:t>  	   2. </a:t>
                </a:r>
                <a:r>
                  <a:rPr lang="ko-KR" altLang="en-US" sz="1100" dirty="0" smtClean="0">
                    <a:solidFill>
                      <a:schemeClr val="tx1"/>
                    </a:solidFill>
                    <a:latin typeface="Calibri Light"/>
                    <a:cs typeface="Calibri Light"/>
                  </a:rPr>
                  <a:t>회전각감지기능 </a:t>
                </a:r>
                <a:r>
                  <a:rPr lang="en-US" altLang="ko-KR" sz="1100" dirty="0" smtClean="0">
                    <a:solidFill>
                      <a:schemeClr val="tx1"/>
                    </a:solidFill>
                    <a:latin typeface="Calibri Light"/>
                    <a:cs typeface="Calibri Light"/>
                  </a:rPr>
                  <a:t>(</a:t>
                </a:r>
                <a:r>
                  <a:rPr lang="ko-KR" altLang="en-US" sz="1100" dirty="0">
                    <a:solidFill>
                      <a:schemeClr val="tx1"/>
                    </a:solidFill>
                    <a:latin typeface="Calibri Light"/>
                    <a:cs typeface="Calibri Light"/>
                  </a:rPr>
                  <a:t>돌리기</a:t>
                </a:r>
                <a:r>
                  <a:rPr lang="en-US" altLang="ko-KR" sz="1100" dirty="0" smtClean="0">
                    <a:solidFill>
                      <a:schemeClr val="tx1"/>
                    </a:solidFill>
                    <a:latin typeface="Calibri Light"/>
                    <a:cs typeface="Calibri Light"/>
                  </a:rPr>
                  <a:t>)</a:t>
                </a:r>
              </a:p>
              <a:p>
                <a:pPr algn="l">
                  <a:lnSpc>
                    <a:spcPct val="130000"/>
                  </a:lnSpc>
                </a:pPr>
                <a:r>
                  <a:rPr lang="ko-KR" altLang="en-US" sz="1100" dirty="0" smtClean="0">
                    <a:solidFill>
                      <a:schemeClr val="tx1"/>
                    </a:solidFill>
                    <a:latin typeface="Calibri Light"/>
                    <a:cs typeface="Calibri Light"/>
                  </a:rPr>
                  <a:t>   </a:t>
                </a:r>
                <a:r>
                  <a:rPr lang="en-US" altLang="ko-KR" sz="1100" dirty="0" smtClean="0">
                    <a:solidFill>
                      <a:schemeClr val="tx1"/>
                    </a:solidFill>
                    <a:latin typeface="Calibri Light"/>
                    <a:cs typeface="Calibri Light"/>
                  </a:rPr>
                  <a:t>	   3. </a:t>
                </a:r>
                <a:r>
                  <a:rPr lang="ko-KR" altLang="en-US" sz="1100" dirty="0" smtClean="0">
                    <a:solidFill>
                      <a:schemeClr val="tx1"/>
                    </a:solidFill>
                    <a:latin typeface="Calibri Light"/>
                    <a:cs typeface="Calibri Light"/>
                  </a:rPr>
                  <a:t>버튼입력감지기능 </a:t>
                </a:r>
                <a:r>
                  <a:rPr lang="en-US" altLang="ko-KR" sz="1100" dirty="0" smtClean="0">
                    <a:solidFill>
                      <a:schemeClr val="tx1"/>
                    </a:solidFill>
                    <a:latin typeface="Calibri Light"/>
                    <a:cs typeface="Calibri Light"/>
                  </a:rPr>
                  <a:t>(</a:t>
                </a:r>
                <a:r>
                  <a:rPr lang="ko-KR" altLang="en-US" sz="1100" dirty="0">
                    <a:solidFill>
                      <a:schemeClr val="tx1"/>
                    </a:solidFill>
                    <a:latin typeface="Calibri Light"/>
                    <a:cs typeface="Calibri Light"/>
                  </a:rPr>
                  <a:t>누르기</a:t>
                </a:r>
                <a:r>
                  <a:rPr lang="en-US" altLang="ko-KR" sz="1100" dirty="0" smtClean="0">
                    <a:solidFill>
                      <a:schemeClr val="tx1"/>
                    </a:solidFill>
                    <a:latin typeface="Calibri Light"/>
                    <a:cs typeface="Calibri Light"/>
                  </a:rPr>
                  <a:t>)</a:t>
                </a:r>
              </a:p>
              <a:p>
                <a:pPr algn="l">
                  <a:lnSpc>
                    <a:spcPct val="130000"/>
                  </a:lnSpc>
                </a:pPr>
                <a:r>
                  <a:rPr lang="en-US" altLang="ko-KR" sz="1100" dirty="0" smtClean="0">
                    <a:solidFill>
                      <a:schemeClr val="tx1"/>
                    </a:solidFill>
                    <a:latin typeface="Calibri Light"/>
                    <a:cs typeface="Calibri Light"/>
                  </a:rPr>
                  <a:t>  	   4. </a:t>
                </a:r>
                <a:r>
                  <a:rPr lang="ko-KR" altLang="en-US" sz="1100" dirty="0" smtClean="0">
                    <a:solidFill>
                      <a:schemeClr val="tx1"/>
                    </a:solidFill>
                    <a:latin typeface="Calibri Light"/>
                    <a:cs typeface="Calibri Light"/>
                  </a:rPr>
                  <a:t>가속도감지기능 </a:t>
                </a:r>
                <a:r>
                  <a:rPr lang="en-US" altLang="ko-KR" sz="1100" dirty="0" smtClean="0">
                    <a:solidFill>
                      <a:schemeClr val="tx1"/>
                    </a:solidFill>
                    <a:latin typeface="Calibri Light"/>
                    <a:cs typeface="Calibri Light"/>
                  </a:rPr>
                  <a:t>(</a:t>
                </a:r>
                <a:r>
                  <a:rPr lang="ko-KR" altLang="en-US" sz="1100" dirty="0">
                    <a:solidFill>
                      <a:schemeClr val="tx1"/>
                    </a:solidFill>
                    <a:latin typeface="Calibri Light"/>
                    <a:cs typeface="Calibri Light"/>
                  </a:rPr>
                  <a:t>흔들기</a:t>
                </a:r>
                <a:r>
                  <a:rPr lang="en-US" altLang="ko-KR" sz="1100" dirty="0" smtClean="0">
                    <a:solidFill>
                      <a:schemeClr val="tx1"/>
                    </a:solidFill>
                    <a:latin typeface="Calibri Light"/>
                    <a:cs typeface="Calibri Light"/>
                  </a:rPr>
                  <a:t>)</a:t>
                </a:r>
              </a:p>
              <a:p>
                <a:pPr algn="l">
                  <a:lnSpc>
                    <a:spcPct val="130000"/>
                  </a:lnSpc>
                </a:pPr>
                <a:r>
                  <a:rPr lang="en-US" altLang="ko-KR" sz="1100" dirty="0" smtClean="0">
                    <a:solidFill>
                      <a:schemeClr val="tx1"/>
                    </a:solidFill>
                    <a:latin typeface="Calibri Light"/>
                    <a:cs typeface="Calibri Light"/>
                  </a:rPr>
                  <a:t>   	   5. </a:t>
                </a:r>
                <a:r>
                  <a:rPr lang="ko-KR" altLang="en-US" sz="1100" dirty="0" smtClean="0">
                    <a:solidFill>
                      <a:schemeClr val="tx1"/>
                    </a:solidFill>
                    <a:latin typeface="Calibri Light"/>
                    <a:cs typeface="Calibri Light"/>
                  </a:rPr>
                  <a:t>통신기능</a:t>
                </a:r>
                <a:endParaRPr lang="en-US" altLang="ko-KR" sz="1100" dirty="0" smtClean="0">
                  <a:solidFill>
                    <a:schemeClr val="tx1"/>
                  </a:solidFill>
                  <a:latin typeface="Calibri Light"/>
                  <a:cs typeface="Calibri Light"/>
                </a:endParaRPr>
              </a:p>
            </p:txBody>
          </p:sp>
          <p:sp>
            <p:nvSpPr>
              <p:cNvPr id="53" name="Title 20"/>
              <p:cNvSpPr txBox="1">
                <a:spLocks/>
              </p:cNvSpPr>
              <p:nvPr/>
            </p:nvSpPr>
            <p:spPr>
              <a:xfrm>
                <a:off x="1102373" y="2382616"/>
                <a:ext cx="4072933" cy="1224816"/>
              </a:xfrm>
              <a:prstGeom prst="rect">
                <a:avLst/>
              </a:prstGeom>
            </p:spPr>
            <p:txBody>
              <a:bodyPr vert="horz" wrap="square" lIns="91440" tIns="45720" rIns="91440" bIns="45720" rtlCol="0" anchor="ctr">
                <a:spAutoFit/>
              </a:bodyPr>
              <a:lstStyle>
                <a:lvl1pPr algn="ctr" defTabSz="457200" rtl="0" eaLnBrk="1" latinLnBrk="0" hangingPunct="1">
                  <a:spcBef>
                    <a:spcPct val="0"/>
                  </a:spcBef>
                  <a:buNone/>
                  <a:defRPr sz="2900" kern="1200">
                    <a:solidFill>
                      <a:schemeClr val="accent6"/>
                    </a:solidFill>
                    <a:latin typeface="Source Sans Pro ExtraLight"/>
                    <a:ea typeface="+mj-ea"/>
                    <a:cs typeface="Source Sans Pro ExtraLight"/>
                  </a:defRPr>
                </a:lvl1pPr>
              </a:lstStyle>
              <a:p>
                <a:pPr algn="l">
                  <a:lnSpc>
                    <a:spcPct val="130000"/>
                  </a:lnSpc>
                </a:pPr>
                <a:r>
                  <a:rPr lang="en-US" altLang="ko-KR" sz="1100" dirty="0" smtClean="0">
                    <a:solidFill>
                      <a:schemeClr val="tx1"/>
                    </a:solidFill>
                    <a:latin typeface="Calibri Light"/>
                    <a:ea typeface="바탕"/>
                    <a:cs typeface="Calibri Light"/>
                  </a:rPr>
                  <a:t>• </a:t>
                </a:r>
                <a:r>
                  <a:rPr lang="ko-KR" altLang="en-US" sz="1200" b="1" dirty="0" smtClean="0">
                    <a:solidFill>
                      <a:schemeClr val="tx1"/>
                    </a:solidFill>
                    <a:latin typeface="+mj-ea"/>
                    <a:cs typeface="Calibri Light"/>
                  </a:rPr>
                  <a:t>게임 소프트웨어 요구사항 </a:t>
                </a:r>
                <a:endParaRPr lang="en-US" altLang="ko-KR" sz="1200" b="1" dirty="0">
                  <a:solidFill>
                    <a:schemeClr val="tx1"/>
                  </a:solidFill>
                  <a:latin typeface="+mj-ea"/>
                  <a:cs typeface="Calibri Light"/>
                </a:endParaRPr>
              </a:p>
              <a:p>
                <a:pPr algn="l">
                  <a:lnSpc>
                    <a:spcPct val="130000"/>
                  </a:lnSpc>
                </a:pPr>
                <a:r>
                  <a:rPr lang="en-US" altLang="ko-KR" sz="1100" dirty="0" smtClean="0">
                    <a:solidFill>
                      <a:schemeClr val="tx1"/>
                    </a:solidFill>
                    <a:latin typeface="Calibri Light"/>
                    <a:ea typeface="바탕"/>
                    <a:cs typeface="Calibri Light"/>
                  </a:rPr>
                  <a:t>	• </a:t>
                </a:r>
                <a:r>
                  <a:rPr lang="ko-KR" altLang="en-US" sz="1100" dirty="0" smtClean="0">
                    <a:solidFill>
                      <a:schemeClr val="tx1"/>
                    </a:solidFill>
                    <a:latin typeface="Calibri Light"/>
                    <a:cs typeface="Calibri Light"/>
                  </a:rPr>
                  <a:t>게임 제공 서비스</a:t>
                </a:r>
                <a:endParaRPr lang="en-US" altLang="ko-KR" sz="1100" dirty="0" smtClean="0">
                  <a:solidFill>
                    <a:schemeClr val="tx1"/>
                  </a:solidFill>
                  <a:latin typeface="Calibri Light"/>
                  <a:cs typeface="Calibri Light"/>
                </a:endParaRPr>
              </a:p>
              <a:p>
                <a:pPr algn="l">
                  <a:lnSpc>
                    <a:spcPct val="130000"/>
                  </a:lnSpc>
                </a:pPr>
                <a:r>
                  <a:rPr lang="en-US" altLang="ko-KR" sz="1100" dirty="0" smtClean="0">
                    <a:solidFill>
                      <a:schemeClr val="tx1"/>
                    </a:solidFill>
                    <a:latin typeface="Calibri Light"/>
                    <a:cs typeface="Calibri Light"/>
                  </a:rPr>
                  <a:t>   	   1. 3D</a:t>
                </a:r>
                <a:r>
                  <a:rPr lang="ko-KR" altLang="en-US" sz="1100" dirty="0" smtClean="0">
                    <a:solidFill>
                      <a:schemeClr val="tx1"/>
                    </a:solidFill>
                    <a:latin typeface="Calibri Light"/>
                    <a:cs typeface="Calibri Light"/>
                  </a:rPr>
                  <a:t>화면출력 서비스</a:t>
                </a:r>
                <a:endParaRPr lang="en-US" altLang="ko-KR" sz="1100" dirty="0" smtClean="0">
                  <a:solidFill>
                    <a:schemeClr val="tx1"/>
                  </a:solidFill>
                  <a:latin typeface="Calibri Light"/>
                  <a:cs typeface="Calibri Light"/>
                </a:endParaRPr>
              </a:p>
              <a:p>
                <a:pPr algn="l">
                  <a:lnSpc>
                    <a:spcPct val="130000"/>
                  </a:lnSpc>
                </a:pPr>
                <a:r>
                  <a:rPr lang="en-US" altLang="ko-KR" sz="1100" dirty="0" smtClean="0">
                    <a:solidFill>
                      <a:schemeClr val="tx1"/>
                    </a:solidFill>
                    <a:latin typeface="Calibri Light"/>
                    <a:cs typeface="Calibri Light"/>
                  </a:rPr>
                  <a:t>   	   2. </a:t>
                </a:r>
                <a:r>
                  <a:rPr lang="ko-KR" altLang="en-US" sz="1100" dirty="0" smtClean="0">
                    <a:solidFill>
                      <a:schemeClr val="tx1"/>
                    </a:solidFill>
                    <a:latin typeface="Calibri Light"/>
                    <a:cs typeface="Calibri Light"/>
                  </a:rPr>
                  <a:t>랭킹 서비스</a:t>
                </a:r>
                <a:endParaRPr lang="en-US" altLang="ko-KR" sz="1100" dirty="0">
                  <a:solidFill>
                    <a:schemeClr val="tx1"/>
                  </a:solidFill>
                  <a:latin typeface="Calibri Light"/>
                  <a:cs typeface="Calibri Light"/>
                </a:endParaRPr>
              </a:p>
              <a:p>
                <a:pPr algn="l">
                  <a:lnSpc>
                    <a:spcPct val="130000"/>
                  </a:lnSpc>
                </a:pPr>
                <a:r>
                  <a:rPr lang="en-US" altLang="ko-KR" sz="1100" dirty="0" smtClean="0">
                    <a:solidFill>
                      <a:schemeClr val="tx1"/>
                    </a:solidFill>
                    <a:latin typeface="Calibri Light"/>
                    <a:ea typeface="바탕"/>
                    <a:cs typeface="Calibri Light"/>
                  </a:rPr>
                  <a:t>	• </a:t>
                </a:r>
                <a:r>
                  <a:rPr lang="ko-KR" altLang="en-US" sz="1100" dirty="0" smtClean="0">
                    <a:solidFill>
                      <a:schemeClr val="tx1"/>
                    </a:solidFill>
                    <a:latin typeface="Calibri Light"/>
                    <a:cs typeface="Calibri Light"/>
                  </a:rPr>
                  <a:t>캐릭터 기능</a:t>
                </a:r>
                <a:endParaRPr lang="en-US" altLang="ko-KR" sz="1100" dirty="0">
                  <a:solidFill>
                    <a:schemeClr val="tx1"/>
                  </a:solidFill>
                  <a:latin typeface="Calibri Light"/>
                  <a:cs typeface="Calibri Light"/>
                </a:endParaRPr>
              </a:p>
              <a:p>
                <a:pPr algn="l">
                  <a:lnSpc>
                    <a:spcPct val="130000"/>
                  </a:lnSpc>
                </a:pPr>
                <a:r>
                  <a:rPr lang="en-US" altLang="ko-KR" sz="1100" dirty="0" smtClean="0">
                    <a:solidFill>
                      <a:schemeClr val="tx1"/>
                    </a:solidFill>
                    <a:latin typeface="Calibri Light"/>
                    <a:cs typeface="Calibri Light"/>
                  </a:rPr>
                  <a:t>   	   1. </a:t>
                </a:r>
                <a:r>
                  <a:rPr lang="ko-KR" altLang="en-US" sz="1100" dirty="0" smtClean="0">
                    <a:solidFill>
                      <a:schemeClr val="tx1"/>
                    </a:solidFill>
                    <a:latin typeface="Calibri Light"/>
                    <a:cs typeface="Calibri Light"/>
                  </a:rPr>
                  <a:t>방향전환</a:t>
                </a:r>
                <a:endParaRPr lang="en-US" altLang="ko-KR" sz="1100" dirty="0" smtClean="0">
                  <a:solidFill>
                    <a:schemeClr val="tx1"/>
                  </a:solidFill>
                  <a:latin typeface="Calibri Light"/>
                  <a:cs typeface="Calibri Light"/>
                </a:endParaRPr>
              </a:p>
              <a:p>
                <a:pPr algn="l">
                  <a:lnSpc>
                    <a:spcPct val="130000"/>
                  </a:lnSpc>
                </a:pPr>
                <a:r>
                  <a:rPr lang="en-US" altLang="ko-KR" sz="1100" dirty="0">
                    <a:solidFill>
                      <a:schemeClr val="tx1"/>
                    </a:solidFill>
                    <a:latin typeface="Calibri Light"/>
                    <a:cs typeface="Calibri Light"/>
                  </a:rPr>
                  <a:t> </a:t>
                </a:r>
                <a:r>
                  <a:rPr lang="en-US" altLang="ko-KR" sz="1100" dirty="0" smtClean="0">
                    <a:solidFill>
                      <a:schemeClr val="tx1"/>
                    </a:solidFill>
                    <a:latin typeface="Calibri Light"/>
                    <a:cs typeface="Calibri Light"/>
                  </a:rPr>
                  <a:t>  	   2. </a:t>
                </a:r>
                <a:r>
                  <a:rPr lang="ko-KR" altLang="en-US" sz="1100" dirty="0" smtClean="0">
                    <a:solidFill>
                      <a:schemeClr val="tx1"/>
                    </a:solidFill>
                    <a:latin typeface="Calibri Light"/>
                    <a:cs typeface="Calibri Light"/>
                  </a:rPr>
                  <a:t>점프</a:t>
                </a:r>
                <a:endParaRPr lang="en-US" altLang="ko-KR" sz="1100" dirty="0" smtClean="0">
                  <a:solidFill>
                    <a:schemeClr val="tx1"/>
                  </a:solidFill>
                  <a:latin typeface="Calibri Light"/>
                  <a:cs typeface="Calibri Light"/>
                </a:endParaRPr>
              </a:p>
              <a:p>
                <a:pPr algn="l">
                  <a:lnSpc>
                    <a:spcPct val="130000"/>
                  </a:lnSpc>
                </a:pPr>
                <a:r>
                  <a:rPr lang="en-US" altLang="ko-KR" sz="1100" dirty="0">
                    <a:solidFill>
                      <a:schemeClr val="tx1"/>
                    </a:solidFill>
                    <a:latin typeface="Calibri Light"/>
                    <a:cs typeface="Calibri Light"/>
                  </a:rPr>
                  <a:t> </a:t>
                </a:r>
                <a:r>
                  <a:rPr lang="en-US" altLang="ko-KR" sz="1100" dirty="0" smtClean="0">
                    <a:solidFill>
                      <a:schemeClr val="tx1"/>
                    </a:solidFill>
                    <a:latin typeface="Calibri Light"/>
                    <a:cs typeface="Calibri Light"/>
                  </a:rPr>
                  <a:t>  	   3.</a:t>
                </a:r>
                <a:r>
                  <a:rPr lang="ko-KR" altLang="en-US" sz="1100" dirty="0">
                    <a:solidFill>
                      <a:schemeClr val="tx1"/>
                    </a:solidFill>
                    <a:latin typeface="Calibri Light"/>
                    <a:cs typeface="Calibri Light"/>
                  </a:rPr>
                  <a:t> </a:t>
                </a:r>
                <a:r>
                  <a:rPr lang="ko-KR" altLang="en-US" sz="1100" dirty="0" smtClean="0">
                    <a:solidFill>
                      <a:schemeClr val="tx1"/>
                    </a:solidFill>
                    <a:latin typeface="Calibri Light"/>
                    <a:cs typeface="Calibri Light"/>
                  </a:rPr>
                  <a:t>함정탈출</a:t>
                </a:r>
                <a:endParaRPr lang="en-US" altLang="ko-KR" sz="1100" dirty="0" smtClean="0">
                  <a:solidFill>
                    <a:schemeClr val="tx1"/>
                  </a:solidFill>
                  <a:latin typeface="Calibri Light"/>
                  <a:cs typeface="Calibri Light"/>
                </a:endParaRPr>
              </a:p>
              <a:p>
                <a:pPr algn="l">
                  <a:lnSpc>
                    <a:spcPct val="130000"/>
                  </a:lnSpc>
                </a:pPr>
                <a:r>
                  <a:rPr lang="en-US" altLang="ko-KR" sz="1100" dirty="0">
                    <a:solidFill>
                      <a:schemeClr val="tx1"/>
                    </a:solidFill>
                    <a:latin typeface="Calibri Light"/>
                    <a:cs typeface="Calibri Light"/>
                  </a:rPr>
                  <a:t> </a:t>
                </a:r>
                <a:r>
                  <a:rPr lang="en-US" altLang="ko-KR" sz="1100" dirty="0" smtClean="0">
                    <a:solidFill>
                      <a:schemeClr val="tx1"/>
                    </a:solidFill>
                    <a:latin typeface="Calibri Light"/>
                    <a:cs typeface="Calibri Light"/>
                  </a:rPr>
                  <a:t>  	   4. </a:t>
                </a:r>
                <a:r>
                  <a:rPr lang="ko-KR" altLang="en-US" sz="1100" dirty="0" err="1" smtClean="0">
                    <a:solidFill>
                      <a:schemeClr val="tx1"/>
                    </a:solidFill>
                    <a:latin typeface="Calibri Light"/>
                    <a:cs typeface="Calibri Light"/>
                  </a:rPr>
                  <a:t>부스터</a:t>
                </a:r>
                <a:r>
                  <a:rPr lang="ko-KR" altLang="en-US" sz="1100" dirty="0" smtClean="0">
                    <a:solidFill>
                      <a:schemeClr val="tx1"/>
                    </a:solidFill>
                    <a:latin typeface="Calibri Light"/>
                    <a:cs typeface="Calibri Light"/>
                  </a:rPr>
                  <a:t> 기능</a:t>
                </a:r>
                <a:endParaRPr lang="en-US" altLang="ko-KR" sz="1100" dirty="0" smtClean="0">
                  <a:solidFill>
                    <a:schemeClr val="tx1"/>
                  </a:solidFill>
                  <a:latin typeface="Calibri Light"/>
                  <a:cs typeface="Calibri Light"/>
                </a:endParaRPr>
              </a:p>
            </p:txBody>
          </p:sp>
        </p:grpSp>
        <p:sp>
          <p:nvSpPr>
            <p:cNvPr id="55" name="Oval 134"/>
            <p:cNvSpPr/>
            <p:nvPr/>
          </p:nvSpPr>
          <p:spPr>
            <a:xfrm>
              <a:off x="4638747" y="1784790"/>
              <a:ext cx="172982" cy="17302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571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latin typeface="Calibri Light"/>
              </a:endParaRPr>
            </a:p>
          </p:txBody>
        </p:sp>
        <p:sp>
          <p:nvSpPr>
            <p:cNvPr id="56" name="Oval 134"/>
            <p:cNvSpPr/>
            <p:nvPr/>
          </p:nvSpPr>
          <p:spPr>
            <a:xfrm>
              <a:off x="4962911" y="3934980"/>
              <a:ext cx="86491" cy="8651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71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latin typeface="Calibri Light"/>
              </a:endParaRPr>
            </a:p>
          </p:txBody>
        </p:sp>
        <p:sp>
          <p:nvSpPr>
            <p:cNvPr id="57" name="Oval 134"/>
            <p:cNvSpPr/>
            <p:nvPr/>
          </p:nvSpPr>
          <p:spPr>
            <a:xfrm>
              <a:off x="4968254" y="2194678"/>
              <a:ext cx="86491" cy="8651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71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latin typeface="Calibri Light"/>
              </a:endParaRPr>
            </a:p>
          </p:txBody>
        </p:sp>
      </p:grpSp>
      <p:cxnSp>
        <p:nvCxnSpPr>
          <p:cNvPr id="58" name="직선 연결선 57"/>
          <p:cNvCxnSpPr/>
          <p:nvPr/>
        </p:nvCxnSpPr>
        <p:spPr>
          <a:xfrm>
            <a:off x="1260930" y="6324494"/>
            <a:ext cx="10033146" cy="0"/>
          </a:xfrm>
          <a:prstGeom prst="line">
            <a:avLst/>
          </a:prstGeom>
          <a:ln w="19050">
            <a:solidFill>
              <a:srgbClr val="BF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513C6-1AC0-4CC5-9ED8-1624BA2F42B5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7959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85708" y="161365"/>
            <a:ext cx="78205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 err="1" smtClean="0">
                <a:solidFill>
                  <a:srgbClr val="726F6F"/>
                </a:solidFill>
              </a:rPr>
              <a:t>유스케이스</a:t>
            </a:r>
            <a:r>
              <a:rPr lang="ko-KR" altLang="en-US" sz="4000" b="1" dirty="0" smtClean="0">
                <a:solidFill>
                  <a:srgbClr val="726F6F"/>
                </a:solidFill>
              </a:rPr>
              <a:t> 다이어그램</a:t>
            </a:r>
            <a:endParaRPr lang="ko-KR" altLang="en-US" sz="4000" b="1" dirty="0">
              <a:solidFill>
                <a:srgbClr val="726F6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50242" y="758732"/>
            <a:ext cx="6091517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</a:rPr>
              <a:t>소프트웨어 개발론 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Team Project</a:t>
            </a: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– Special Controller</a:t>
            </a:r>
          </a:p>
        </p:txBody>
      </p:sp>
      <p:cxnSp>
        <p:nvCxnSpPr>
          <p:cNvPr id="49" name="직선 연결선 48"/>
          <p:cNvCxnSpPr/>
          <p:nvPr/>
        </p:nvCxnSpPr>
        <p:spPr>
          <a:xfrm>
            <a:off x="1260930" y="6324494"/>
            <a:ext cx="10033146" cy="0"/>
          </a:xfrm>
          <a:prstGeom prst="line">
            <a:avLst/>
          </a:prstGeom>
          <a:ln w="19050">
            <a:solidFill>
              <a:srgbClr val="BF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513C6-1AC0-4CC5-9ED8-1624BA2F42B5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2312424" y="1227325"/>
            <a:ext cx="7567152" cy="4825355"/>
            <a:chOff x="1809761" y="1301881"/>
            <a:chExt cx="7567152" cy="4825355"/>
          </a:xfrm>
        </p:grpSpPr>
        <p:grpSp>
          <p:nvGrpSpPr>
            <p:cNvPr id="20" name="Group 87"/>
            <p:cNvGrpSpPr>
              <a:grpSpLocks/>
            </p:cNvGrpSpPr>
            <p:nvPr/>
          </p:nvGrpSpPr>
          <p:grpSpPr>
            <a:xfrm>
              <a:off x="1809761" y="1301881"/>
              <a:ext cx="7567152" cy="4825355"/>
              <a:chOff x="4300539" y="1984376"/>
              <a:chExt cx="3589338" cy="2388010"/>
            </a:xfrm>
          </p:grpSpPr>
          <p:sp>
            <p:nvSpPr>
              <p:cNvPr id="21" name="Freeform 5"/>
              <p:cNvSpPr>
                <a:spLocks/>
              </p:cNvSpPr>
              <p:nvPr/>
            </p:nvSpPr>
            <p:spPr bwMode="auto">
              <a:xfrm>
                <a:off x="4300539" y="1984376"/>
                <a:ext cx="3589338" cy="2170113"/>
              </a:xfrm>
              <a:custGeom>
                <a:avLst/>
                <a:gdLst>
                  <a:gd name="T0" fmla="*/ 2537 w 2537"/>
                  <a:gd name="T1" fmla="*/ 1533 h 1533"/>
                  <a:gd name="T2" fmla="*/ 2537 w 2537"/>
                  <a:gd name="T3" fmla="*/ 71 h 1533"/>
                  <a:gd name="T4" fmla="*/ 2467 w 2537"/>
                  <a:gd name="T5" fmla="*/ 0 h 1533"/>
                  <a:gd name="T6" fmla="*/ 71 w 2537"/>
                  <a:gd name="T7" fmla="*/ 0 h 1533"/>
                  <a:gd name="T8" fmla="*/ 0 w 2537"/>
                  <a:gd name="T9" fmla="*/ 71 h 1533"/>
                  <a:gd name="T10" fmla="*/ 0 w 2537"/>
                  <a:gd name="T11" fmla="*/ 1533 h 1533"/>
                  <a:gd name="T12" fmla="*/ 2537 w 2537"/>
                  <a:gd name="T13" fmla="*/ 1533 h 15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37" h="1533">
                    <a:moveTo>
                      <a:pt x="2537" y="1533"/>
                    </a:moveTo>
                    <a:cubicBezTo>
                      <a:pt x="2537" y="71"/>
                      <a:pt x="2537" y="71"/>
                      <a:pt x="2537" y="71"/>
                    </a:cubicBezTo>
                    <a:cubicBezTo>
                      <a:pt x="2537" y="32"/>
                      <a:pt x="2506" y="0"/>
                      <a:pt x="2467" y="0"/>
                    </a:cubicBezTo>
                    <a:cubicBezTo>
                      <a:pt x="71" y="0"/>
                      <a:pt x="71" y="0"/>
                      <a:pt x="71" y="0"/>
                    </a:cubicBezTo>
                    <a:cubicBezTo>
                      <a:pt x="32" y="0"/>
                      <a:pt x="0" y="32"/>
                      <a:pt x="0" y="71"/>
                    </a:cubicBezTo>
                    <a:cubicBezTo>
                      <a:pt x="0" y="1533"/>
                      <a:pt x="0" y="1533"/>
                      <a:pt x="0" y="1533"/>
                    </a:cubicBezTo>
                    <a:lnTo>
                      <a:pt x="2537" y="1533"/>
                    </a:lnTo>
                    <a:close/>
                  </a:path>
                </a:pathLst>
              </a:custGeom>
              <a:solidFill>
                <a:srgbClr val="18181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Calibri Light"/>
                </a:endParaRPr>
              </a:p>
            </p:txBody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4440239" y="2132014"/>
                <a:ext cx="3309938" cy="1873250"/>
              </a:xfrm>
              <a:custGeom>
                <a:avLst/>
                <a:gdLst>
                  <a:gd name="T0" fmla="*/ 2075 w 2085"/>
                  <a:gd name="T1" fmla="*/ 10 h 1180"/>
                  <a:gd name="T2" fmla="*/ 2075 w 2085"/>
                  <a:gd name="T3" fmla="*/ 1170 h 1180"/>
                  <a:gd name="T4" fmla="*/ 10 w 2085"/>
                  <a:gd name="T5" fmla="*/ 1170 h 1180"/>
                  <a:gd name="T6" fmla="*/ 10 w 2085"/>
                  <a:gd name="T7" fmla="*/ 10 h 1180"/>
                  <a:gd name="T8" fmla="*/ 2075 w 2085"/>
                  <a:gd name="T9" fmla="*/ 10 h 1180"/>
                  <a:gd name="T10" fmla="*/ 2085 w 2085"/>
                  <a:gd name="T11" fmla="*/ 0 h 1180"/>
                  <a:gd name="T12" fmla="*/ 2075 w 2085"/>
                  <a:gd name="T13" fmla="*/ 0 h 1180"/>
                  <a:gd name="T14" fmla="*/ 10 w 2085"/>
                  <a:gd name="T15" fmla="*/ 0 h 1180"/>
                  <a:gd name="T16" fmla="*/ 0 w 2085"/>
                  <a:gd name="T17" fmla="*/ 0 h 1180"/>
                  <a:gd name="T18" fmla="*/ 0 w 2085"/>
                  <a:gd name="T19" fmla="*/ 10 h 1180"/>
                  <a:gd name="T20" fmla="*/ 0 w 2085"/>
                  <a:gd name="T21" fmla="*/ 1170 h 1180"/>
                  <a:gd name="T22" fmla="*/ 0 w 2085"/>
                  <a:gd name="T23" fmla="*/ 1180 h 1180"/>
                  <a:gd name="T24" fmla="*/ 10 w 2085"/>
                  <a:gd name="T25" fmla="*/ 1180 h 1180"/>
                  <a:gd name="T26" fmla="*/ 2075 w 2085"/>
                  <a:gd name="T27" fmla="*/ 1180 h 1180"/>
                  <a:gd name="T28" fmla="*/ 2085 w 2085"/>
                  <a:gd name="T29" fmla="*/ 1180 h 1180"/>
                  <a:gd name="T30" fmla="*/ 2085 w 2085"/>
                  <a:gd name="T31" fmla="*/ 1170 h 1180"/>
                  <a:gd name="T32" fmla="*/ 2085 w 2085"/>
                  <a:gd name="T33" fmla="*/ 10 h 1180"/>
                  <a:gd name="T34" fmla="*/ 2085 w 2085"/>
                  <a:gd name="T35" fmla="*/ 0 h 1180"/>
                  <a:gd name="T36" fmla="*/ 2085 w 2085"/>
                  <a:gd name="T37" fmla="*/ 0 h 1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085" h="1180">
                    <a:moveTo>
                      <a:pt x="2075" y="10"/>
                    </a:moveTo>
                    <a:lnTo>
                      <a:pt x="2075" y="1170"/>
                    </a:lnTo>
                    <a:lnTo>
                      <a:pt x="10" y="1170"/>
                    </a:lnTo>
                    <a:lnTo>
                      <a:pt x="10" y="10"/>
                    </a:lnTo>
                    <a:lnTo>
                      <a:pt x="2075" y="10"/>
                    </a:lnTo>
                    <a:close/>
                    <a:moveTo>
                      <a:pt x="2085" y="0"/>
                    </a:moveTo>
                    <a:lnTo>
                      <a:pt x="2075" y="0"/>
                    </a:lnTo>
                    <a:lnTo>
                      <a:pt x="10" y="0"/>
                    </a:lnTo>
                    <a:lnTo>
                      <a:pt x="0" y="0"/>
                    </a:lnTo>
                    <a:lnTo>
                      <a:pt x="0" y="10"/>
                    </a:lnTo>
                    <a:lnTo>
                      <a:pt x="0" y="1170"/>
                    </a:lnTo>
                    <a:lnTo>
                      <a:pt x="0" y="1180"/>
                    </a:lnTo>
                    <a:lnTo>
                      <a:pt x="10" y="1180"/>
                    </a:lnTo>
                    <a:lnTo>
                      <a:pt x="2075" y="1180"/>
                    </a:lnTo>
                    <a:lnTo>
                      <a:pt x="2085" y="1180"/>
                    </a:lnTo>
                    <a:lnTo>
                      <a:pt x="2085" y="1170"/>
                    </a:lnTo>
                    <a:lnTo>
                      <a:pt x="2085" y="10"/>
                    </a:lnTo>
                    <a:lnTo>
                      <a:pt x="2085" y="0"/>
                    </a:lnTo>
                    <a:lnTo>
                      <a:pt x="2085" y="0"/>
                    </a:lnTo>
                    <a:close/>
                  </a:path>
                </a:pathLst>
              </a:custGeom>
              <a:solidFill>
                <a:srgbClr val="0C0D1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Calibri Light"/>
                </a:endParaRPr>
              </a:p>
            </p:txBody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4440239" y="2132014"/>
                <a:ext cx="3309938" cy="1873250"/>
              </a:xfrm>
              <a:custGeom>
                <a:avLst/>
                <a:gdLst>
                  <a:gd name="T0" fmla="*/ 2075 w 2085"/>
                  <a:gd name="T1" fmla="*/ 10 h 1180"/>
                  <a:gd name="T2" fmla="*/ 2075 w 2085"/>
                  <a:gd name="T3" fmla="*/ 1170 h 1180"/>
                  <a:gd name="T4" fmla="*/ 10 w 2085"/>
                  <a:gd name="T5" fmla="*/ 1170 h 1180"/>
                  <a:gd name="T6" fmla="*/ 10 w 2085"/>
                  <a:gd name="T7" fmla="*/ 10 h 1180"/>
                  <a:gd name="T8" fmla="*/ 2075 w 2085"/>
                  <a:gd name="T9" fmla="*/ 10 h 1180"/>
                  <a:gd name="T10" fmla="*/ 2085 w 2085"/>
                  <a:gd name="T11" fmla="*/ 0 h 1180"/>
                  <a:gd name="T12" fmla="*/ 2075 w 2085"/>
                  <a:gd name="T13" fmla="*/ 0 h 1180"/>
                  <a:gd name="T14" fmla="*/ 10 w 2085"/>
                  <a:gd name="T15" fmla="*/ 0 h 1180"/>
                  <a:gd name="T16" fmla="*/ 0 w 2085"/>
                  <a:gd name="T17" fmla="*/ 0 h 1180"/>
                  <a:gd name="T18" fmla="*/ 0 w 2085"/>
                  <a:gd name="T19" fmla="*/ 10 h 1180"/>
                  <a:gd name="T20" fmla="*/ 0 w 2085"/>
                  <a:gd name="T21" fmla="*/ 1170 h 1180"/>
                  <a:gd name="T22" fmla="*/ 0 w 2085"/>
                  <a:gd name="T23" fmla="*/ 1180 h 1180"/>
                  <a:gd name="T24" fmla="*/ 10 w 2085"/>
                  <a:gd name="T25" fmla="*/ 1180 h 1180"/>
                  <a:gd name="T26" fmla="*/ 2075 w 2085"/>
                  <a:gd name="T27" fmla="*/ 1180 h 1180"/>
                  <a:gd name="T28" fmla="*/ 2085 w 2085"/>
                  <a:gd name="T29" fmla="*/ 1180 h 1180"/>
                  <a:gd name="T30" fmla="*/ 2085 w 2085"/>
                  <a:gd name="T31" fmla="*/ 1170 h 1180"/>
                  <a:gd name="T32" fmla="*/ 2085 w 2085"/>
                  <a:gd name="T33" fmla="*/ 10 h 1180"/>
                  <a:gd name="T34" fmla="*/ 2085 w 2085"/>
                  <a:gd name="T35" fmla="*/ 0 h 1180"/>
                  <a:gd name="T36" fmla="*/ 2085 w 2085"/>
                  <a:gd name="T37" fmla="*/ 0 h 1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085" h="1180">
                    <a:moveTo>
                      <a:pt x="2075" y="10"/>
                    </a:moveTo>
                    <a:lnTo>
                      <a:pt x="2075" y="1170"/>
                    </a:lnTo>
                    <a:lnTo>
                      <a:pt x="10" y="1170"/>
                    </a:lnTo>
                    <a:lnTo>
                      <a:pt x="10" y="10"/>
                    </a:lnTo>
                    <a:lnTo>
                      <a:pt x="2075" y="10"/>
                    </a:lnTo>
                    <a:moveTo>
                      <a:pt x="2085" y="0"/>
                    </a:moveTo>
                    <a:lnTo>
                      <a:pt x="2075" y="0"/>
                    </a:lnTo>
                    <a:lnTo>
                      <a:pt x="10" y="0"/>
                    </a:lnTo>
                    <a:lnTo>
                      <a:pt x="0" y="0"/>
                    </a:lnTo>
                    <a:lnTo>
                      <a:pt x="0" y="10"/>
                    </a:lnTo>
                    <a:lnTo>
                      <a:pt x="0" y="1170"/>
                    </a:lnTo>
                    <a:lnTo>
                      <a:pt x="0" y="1180"/>
                    </a:lnTo>
                    <a:lnTo>
                      <a:pt x="10" y="1180"/>
                    </a:lnTo>
                    <a:lnTo>
                      <a:pt x="2075" y="1180"/>
                    </a:lnTo>
                    <a:lnTo>
                      <a:pt x="2085" y="1180"/>
                    </a:lnTo>
                    <a:lnTo>
                      <a:pt x="2085" y="1170"/>
                    </a:lnTo>
                    <a:lnTo>
                      <a:pt x="2085" y="10"/>
                    </a:lnTo>
                    <a:lnTo>
                      <a:pt x="2085" y="0"/>
                    </a:lnTo>
                    <a:lnTo>
                      <a:pt x="208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Calibri Light"/>
                </a:endParaRPr>
              </a:p>
            </p:txBody>
          </p:sp>
          <p:sp>
            <p:nvSpPr>
              <p:cNvPr id="24" name="Rectangle 8"/>
              <p:cNvSpPr>
                <a:spLocks noChangeArrowheads="1"/>
              </p:cNvSpPr>
              <p:nvPr/>
            </p:nvSpPr>
            <p:spPr bwMode="auto">
              <a:xfrm>
                <a:off x="4456114" y="2147889"/>
                <a:ext cx="3278188" cy="1841500"/>
              </a:xfrm>
              <a:prstGeom prst="rect">
                <a:avLst/>
              </a:prstGeom>
              <a:solidFill>
                <a:srgbClr val="7E7E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Calibri Light"/>
                </a:endParaRPr>
              </a:p>
            </p:txBody>
          </p:sp>
          <p:sp>
            <p:nvSpPr>
              <p:cNvPr id="27" name="Oval 11"/>
              <p:cNvSpPr>
                <a:spLocks noChangeArrowheads="1"/>
              </p:cNvSpPr>
              <p:nvPr/>
            </p:nvSpPr>
            <p:spPr bwMode="auto">
              <a:xfrm>
                <a:off x="6070602" y="2044701"/>
                <a:ext cx="49213" cy="49213"/>
              </a:xfrm>
              <a:prstGeom prst="ellipse">
                <a:avLst/>
              </a:prstGeom>
              <a:solidFill>
                <a:srgbClr val="2C2C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Calibri Light"/>
                </a:endParaRPr>
              </a:p>
            </p:txBody>
          </p:sp>
          <p:sp>
            <p:nvSpPr>
              <p:cNvPr id="28" name="Oval 12"/>
              <p:cNvSpPr>
                <a:spLocks noChangeArrowheads="1"/>
              </p:cNvSpPr>
              <p:nvPr/>
            </p:nvSpPr>
            <p:spPr bwMode="auto">
              <a:xfrm>
                <a:off x="6070602" y="2041526"/>
                <a:ext cx="49213" cy="49213"/>
              </a:xfrm>
              <a:prstGeom prst="ellipse">
                <a:avLst/>
              </a:prstGeom>
              <a:solidFill>
                <a:srgbClr val="0A0A0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Calibri Light"/>
                </a:endParaRPr>
              </a:p>
            </p:txBody>
          </p:sp>
          <p:sp>
            <p:nvSpPr>
              <p:cNvPr id="29" name="Oval 13"/>
              <p:cNvSpPr>
                <a:spLocks noChangeArrowheads="1"/>
              </p:cNvSpPr>
              <p:nvPr/>
            </p:nvSpPr>
            <p:spPr bwMode="auto">
              <a:xfrm>
                <a:off x="6078539" y="2049464"/>
                <a:ext cx="33338" cy="3175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Calibri Light"/>
                </a:endParaRPr>
              </a:p>
            </p:txBody>
          </p:sp>
          <p:sp>
            <p:nvSpPr>
              <p:cNvPr id="30" name="Oval 14"/>
              <p:cNvSpPr>
                <a:spLocks noChangeArrowheads="1"/>
              </p:cNvSpPr>
              <p:nvPr/>
            </p:nvSpPr>
            <p:spPr bwMode="auto">
              <a:xfrm>
                <a:off x="6088064" y="2055814"/>
                <a:ext cx="15875" cy="19050"/>
              </a:xfrm>
              <a:prstGeom prst="ellipse">
                <a:avLst/>
              </a:prstGeom>
              <a:solidFill>
                <a:srgbClr val="2C99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Calibri Light"/>
                </a:endParaRPr>
              </a:p>
            </p:txBody>
          </p:sp>
          <p:sp>
            <p:nvSpPr>
              <p:cNvPr id="31" name="Oval 15"/>
              <p:cNvSpPr>
                <a:spLocks noChangeArrowheads="1"/>
              </p:cNvSpPr>
              <p:nvPr/>
            </p:nvSpPr>
            <p:spPr bwMode="auto">
              <a:xfrm>
                <a:off x="6092827" y="2063751"/>
                <a:ext cx="4763" cy="4763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Calibri Light"/>
                </a:endParaRPr>
              </a:p>
            </p:txBody>
          </p:sp>
          <p:sp>
            <p:nvSpPr>
              <p:cNvPr id="33" name="Freeform 17"/>
              <p:cNvSpPr>
                <a:spLocks/>
              </p:cNvSpPr>
              <p:nvPr/>
            </p:nvSpPr>
            <p:spPr bwMode="auto">
              <a:xfrm>
                <a:off x="4300539" y="4159128"/>
                <a:ext cx="3589338" cy="213258"/>
              </a:xfrm>
              <a:custGeom>
                <a:avLst/>
                <a:gdLst>
                  <a:gd name="T0" fmla="*/ 0 w 2537"/>
                  <a:gd name="T1" fmla="*/ 0 h 241"/>
                  <a:gd name="T2" fmla="*/ 0 w 2537"/>
                  <a:gd name="T3" fmla="*/ 170 h 241"/>
                  <a:gd name="T4" fmla="*/ 71 w 2537"/>
                  <a:gd name="T5" fmla="*/ 241 h 241"/>
                  <a:gd name="T6" fmla="*/ 2467 w 2537"/>
                  <a:gd name="T7" fmla="*/ 241 h 241"/>
                  <a:gd name="T8" fmla="*/ 2537 w 2537"/>
                  <a:gd name="T9" fmla="*/ 170 h 241"/>
                  <a:gd name="T10" fmla="*/ 2537 w 2537"/>
                  <a:gd name="T11" fmla="*/ 0 h 241"/>
                  <a:gd name="T12" fmla="*/ 0 w 2537"/>
                  <a:gd name="T13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37" h="241">
                    <a:moveTo>
                      <a:pt x="0" y="0"/>
                    </a:moveTo>
                    <a:cubicBezTo>
                      <a:pt x="0" y="170"/>
                      <a:pt x="0" y="170"/>
                      <a:pt x="0" y="170"/>
                    </a:cubicBezTo>
                    <a:cubicBezTo>
                      <a:pt x="0" y="209"/>
                      <a:pt x="32" y="241"/>
                      <a:pt x="71" y="241"/>
                    </a:cubicBezTo>
                    <a:cubicBezTo>
                      <a:pt x="2467" y="241"/>
                      <a:pt x="2467" y="241"/>
                      <a:pt x="2467" y="241"/>
                    </a:cubicBezTo>
                    <a:cubicBezTo>
                      <a:pt x="2506" y="241"/>
                      <a:pt x="2537" y="209"/>
                      <a:pt x="2537" y="170"/>
                    </a:cubicBezTo>
                    <a:cubicBezTo>
                      <a:pt x="2537" y="0"/>
                      <a:pt x="2537" y="0"/>
                      <a:pt x="2537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2D3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mtClean="0">
                    <a:latin typeface="+mj-lt"/>
                  </a:rPr>
                  <a:t>META</a:t>
                </a:r>
                <a:endParaRPr lang="id-ID" dirty="0">
                  <a:latin typeface="+mj-lt"/>
                </a:endParaRPr>
              </a:p>
            </p:txBody>
          </p:sp>
        </p:grpSp>
        <p:pic>
          <p:nvPicPr>
            <p:cNvPr id="19" name="그림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42864" y="1632285"/>
              <a:ext cx="6964391" cy="37210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61153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85708" y="161365"/>
            <a:ext cx="78205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err="1" smtClean="0">
                <a:solidFill>
                  <a:srgbClr val="726F6F"/>
                </a:solidFill>
              </a:rPr>
              <a:t>유스케이스</a:t>
            </a:r>
            <a:r>
              <a:rPr lang="ko-KR" altLang="en-US" sz="4000" b="1" smtClean="0">
                <a:solidFill>
                  <a:srgbClr val="726F6F"/>
                </a:solidFill>
              </a:rPr>
              <a:t> </a:t>
            </a:r>
            <a:r>
              <a:rPr lang="ko-KR" altLang="en-US" sz="4000" b="1" smtClean="0">
                <a:solidFill>
                  <a:srgbClr val="726F6F"/>
                </a:solidFill>
              </a:rPr>
              <a:t>명세서</a:t>
            </a:r>
            <a:endParaRPr lang="ko-KR" altLang="en-US" sz="4000" b="1" dirty="0">
              <a:solidFill>
                <a:srgbClr val="726F6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50242" y="758732"/>
            <a:ext cx="6091517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</a:rPr>
              <a:t>소프트웨어 개발론 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Team Project</a:t>
            </a: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– Special Controller</a:t>
            </a:r>
          </a:p>
        </p:txBody>
      </p:sp>
      <p:cxnSp>
        <p:nvCxnSpPr>
          <p:cNvPr id="49" name="직선 연결선 48"/>
          <p:cNvCxnSpPr/>
          <p:nvPr/>
        </p:nvCxnSpPr>
        <p:spPr>
          <a:xfrm>
            <a:off x="1260930" y="6324494"/>
            <a:ext cx="10033146" cy="0"/>
          </a:xfrm>
          <a:prstGeom prst="line">
            <a:avLst/>
          </a:prstGeom>
          <a:ln w="19050">
            <a:solidFill>
              <a:srgbClr val="BF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513C6-1AC0-4CC5-9ED8-1624BA2F42B5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993077"/>
              </p:ext>
            </p:extLst>
          </p:nvPr>
        </p:nvGraphicFramePr>
        <p:xfrm>
          <a:off x="2155689" y="1465596"/>
          <a:ext cx="8243628" cy="4176207"/>
        </p:xfrm>
        <a:graphic>
          <a:graphicData uri="http://schemas.openxmlformats.org/drawingml/2006/table">
            <a:tbl>
              <a:tblPr firstRow="1" firstCol="1" bandRow="1">
                <a:tableStyleId>{5DA37D80-6434-44D0-A028-1B22A696006F}</a:tableStyleId>
              </a:tblPr>
              <a:tblGrid>
                <a:gridCol w="8243628"/>
              </a:tblGrid>
              <a:tr h="4176207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smtClean="0">
                          <a:effectLst/>
                        </a:rPr>
                        <a:t>Use Case #1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smtClean="0">
                          <a:effectLst/>
                        </a:rPr>
                        <a:t>▶ </a:t>
                      </a:r>
                      <a:r>
                        <a:rPr lang="ko-KR" sz="1500" kern="100">
                          <a:effectLst/>
                        </a:rPr>
                        <a:t>유스케이스 명 </a:t>
                      </a:r>
                      <a:r>
                        <a:rPr lang="en-US" sz="1500" kern="100">
                          <a:effectLst/>
                        </a:rPr>
                        <a:t>: </a:t>
                      </a:r>
                      <a:r>
                        <a:rPr lang="ko-KR" sz="1500" kern="100">
                          <a:effectLst/>
                        </a:rPr>
                        <a:t>방향전환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▶ </a:t>
                      </a:r>
                      <a:r>
                        <a:rPr lang="ko-KR" sz="1500" kern="100">
                          <a:effectLst/>
                        </a:rPr>
                        <a:t>엑터 명</a:t>
                      </a:r>
                      <a:r>
                        <a:rPr lang="en-US" sz="1500" kern="100">
                          <a:effectLst/>
                        </a:rPr>
                        <a:t> : User1, User2</a:t>
                      </a:r>
                      <a:endParaRPr lang="ko-KR" sz="1500" kern="100">
                        <a:effectLst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▶ </a:t>
                      </a:r>
                      <a:r>
                        <a:rPr lang="ko-KR" sz="1500" kern="100">
                          <a:effectLst/>
                        </a:rPr>
                        <a:t>유스케이스 개요 및 설명</a:t>
                      </a:r>
                    </a:p>
                    <a:p>
                      <a:pPr indent="1270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- </a:t>
                      </a:r>
                      <a:r>
                        <a:rPr lang="ko-KR" sz="1500" kern="100">
                          <a:effectLst/>
                        </a:rPr>
                        <a:t>사용자는 게임을 플레이할 때</a:t>
                      </a:r>
                      <a:r>
                        <a:rPr lang="en-US" sz="1500" kern="100">
                          <a:effectLst/>
                        </a:rPr>
                        <a:t>, </a:t>
                      </a:r>
                      <a:r>
                        <a:rPr lang="ko-KR" sz="1500" kern="100">
                          <a:effectLst/>
                        </a:rPr>
                        <a:t>캐릭터의 방향을 전환한다</a:t>
                      </a:r>
                      <a:r>
                        <a:rPr lang="en-US" sz="1500" kern="100">
                          <a:effectLst/>
                        </a:rPr>
                        <a:t>.</a:t>
                      </a:r>
                      <a:endParaRPr lang="ko-KR" sz="1500" kern="100">
                        <a:effectLst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▶ </a:t>
                      </a:r>
                      <a:r>
                        <a:rPr lang="ko-KR" sz="1500" kern="100">
                          <a:effectLst/>
                        </a:rPr>
                        <a:t>사전 조건 </a:t>
                      </a:r>
                      <a:r>
                        <a:rPr lang="en-US" sz="1500" kern="100">
                          <a:effectLst/>
                        </a:rPr>
                        <a:t>: </a:t>
                      </a:r>
                      <a:r>
                        <a:rPr lang="ko-KR" sz="1500" kern="100">
                          <a:effectLst/>
                        </a:rPr>
                        <a:t>게임 플레이한다</a:t>
                      </a:r>
                      <a:r>
                        <a:rPr lang="en-US" sz="1500" kern="100">
                          <a:effectLst/>
                        </a:rPr>
                        <a:t>.</a:t>
                      </a:r>
                      <a:endParaRPr lang="ko-KR" sz="1500" kern="100">
                        <a:effectLst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▶ </a:t>
                      </a:r>
                      <a:r>
                        <a:rPr lang="ko-KR" sz="1500" kern="100">
                          <a:effectLst/>
                        </a:rPr>
                        <a:t>작업 흐름</a:t>
                      </a:r>
                    </a:p>
                    <a:p>
                      <a:pPr indent="1270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- </a:t>
                      </a:r>
                      <a:r>
                        <a:rPr lang="ko-KR" sz="1500" kern="100">
                          <a:effectLst/>
                        </a:rPr>
                        <a:t>정상흐름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   1. </a:t>
                      </a:r>
                      <a:r>
                        <a:rPr lang="ko-KR" sz="1500" kern="100">
                          <a:effectLst/>
                        </a:rPr>
                        <a:t>사용자는 컨트롤러의 롤러를 돌린다</a:t>
                      </a:r>
                      <a:r>
                        <a:rPr lang="en-US" sz="1500" kern="100">
                          <a:effectLst/>
                        </a:rPr>
                        <a:t>.</a:t>
                      </a:r>
                      <a:endParaRPr lang="ko-KR" sz="1500" kern="100">
                        <a:effectLst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   2. </a:t>
                      </a:r>
                      <a:r>
                        <a:rPr lang="ko-KR" sz="1500" kern="100">
                          <a:effectLst/>
                        </a:rPr>
                        <a:t>컨트롤러는 롤러 센서의 회전 각도를 측정한다</a:t>
                      </a:r>
                      <a:r>
                        <a:rPr lang="en-US" sz="1500" kern="100">
                          <a:effectLst/>
                        </a:rPr>
                        <a:t>.</a:t>
                      </a:r>
                      <a:endParaRPr lang="ko-KR" sz="1500" kern="100">
                        <a:effectLst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   3. </a:t>
                      </a:r>
                      <a:r>
                        <a:rPr lang="ko-KR" sz="1500" kern="100">
                          <a:effectLst/>
                        </a:rPr>
                        <a:t>컨트롤러는 게임 소프트웨어로 방향전환 신호를 보낸다</a:t>
                      </a:r>
                      <a:r>
                        <a:rPr lang="en-US" sz="1500" kern="100">
                          <a:effectLst/>
                        </a:rPr>
                        <a:t>.</a:t>
                      </a:r>
                      <a:endParaRPr lang="ko-KR" sz="1500" kern="100">
                        <a:effectLst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   4. </a:t>
                      </a:r>
                      <a:r>
                        <a:rPr lang="ko-KR" sz="1500" kern="100">
                          <a:effectLst/>
                        </a:rPr>
                        <a:t>게임 소프트웨어는 캐릭터의 방향을 전환한다</a:t>
                      </a:r>
                      <a:r>
                        <a:rPr lang="en-US" sz="1500" kern="100">
                          <a:effectLst/>
                        </a:rPr>
                        <a:t>.</a:t>
                      </a:r>
                      <a:endParaRPr lang="ko-KR" sz="1500" kern="100">
                        <a:effectLst/>
                      </a:endParaRPr>
                    </a:p>
                    <a:p>
                      <a:pPr indent="1270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- </a:t>
                      </a:r>
                      <a:r>
                        <a:rPr lang="ko-KR" sz="1500" kern="100">
                          <a:effectLst/>
                        </a:rPr>
                        <a:t>대안 흐름</a:t>
                      </a:r>
                    </a:p>
                    <a:p>
                      <a:pPr indent="1270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- </a:t>
                      </a:r>
                      <a:r>
                        <a:rPr lang="ko-KR" sz="1500" kern="100">
                          <a:effectLst/>
                        </a:rPr>
                        <a:t>예외 흐름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</a:rPr>
                        <a:t>   1. </a:t>
                      </a:r>
                      <a:r>
                        <a:rPr lang="ko-KR" sz="1500" kern="100">
                          <a:effectLst/>
                        </a:rPr>
                        <a:t>정상 흐름 </a:t>
                      </a:r>
                      <a:r>
                        <a:rPr lang="en-US" sz="1500" kern="100">
                          <a:effectLst/>
                        </a:rPr>
                        <a:t>3</a:t>
                      </a:r>
                      <a:r>
                        <a:rPr lang="ko-KR" sz="1500" kern="100">
                          <a:effectLst/>
                        </a:rPr>
                        <a:t>에서 측정된 회전각도가 </a:t>
                      </a:r>
                      <a:r>
                        <a:rPr lang="en-US" sz="1500" kern="100">
                          <a:effectLst/>
                        </a:rPr>
                        <a:t>15</a:t>
                      </a:r>
                      <a:r>
                        <a:rPr lang="ko-KR" sz="1500" kern="100">
                          <a:effectLst/>
                        </a:rPr>
                        <a:t>도이하일 경우</a:t>
                      </a:r>
                      <a:r>
                        <a:rPr lang="en-US" sz="1500" kern="100">
                          <a:effectLst/>
                        </a:rPr>
                        <a:t>, </a:t>
                      </a:r>
                      <a:r>
                        <a:rPr lang="ko-KR" sz="1500" kern="100">
                          <a:effectLst/>
                        </a:rPr>
                        <a:t>방향전환 신호를 보내지 않는다</a:t>
                      </a:r>
                      <a:r>
                        <a:rPr lang="en-US" sz="1500" kern="100">
                          <a:effectLst/>
                        </a:rPr>
                        <a:t>.</a:t>
                      </a:r>
                      <a:endParaRPr lang="ko-KR" sz="15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pSp>
        <p:nvGrpSpPr>
          <p:cNvPr id="7" name="그룹 6"/>
          <p:cNvGrpSpPr/>
          <p:nvPr/>
        </p:nvGrpSpPr>
        <p:grpSpPr>
          <a:xfrm>
            <a:off x="-1268636" y="-113199"/>
            <a:ext cx="3733747" cy="7333796"/>
            <a:chOff x="10191844" y="2908329"/>
            <a:chExt cx="3733747" cy="7333796"/>
          </a:xfrm>
        </p:grpSpPr>
        <p:sp>
          <p:nvSpPr>
            <p:cNvPr id="25" name="Freeform 482"/>
            <p:cNvSpPr>
              <a:spLocks noChangeArrowheads="1"/>
            </p:cNvSpPr>
            <p:nvPr/>
          </p:nvSpPr>
          <p:spPr bwMode="auto">
            <a:xfrm rot="655499">
              <a:off x="10727849" y="2908329"/>
              <a:ext cx="2734024" cy="7333796"/>
            </a:xfrm>
            <a:custGeom>
              <a:avLst/>
              <a:gdLst>
                <a:gd name="T0" fmla="*/ 3125 w 7079"/>
                <a:gd name="T1" fmla="*/ 15849 h 18984"/>
                <a:gd name="T2" fmla="*/ 3125 w 7079"/>
                <a:gd name="T3" fmla="*/ 15849 h 18984"/>
                <a:gd name="T4" fmla="*/ 612 w 7079"/>
                <a:gd name="T5" fmla="*/ 18983 h 18984"/>
                <a:gd name="T6" fmla="*/ 0 w 7079"/>
                <a:gd name="T7" fmla="*/ 15011 h 18984"/>
                <a:gd name="T8" fmla="*/ 3821 w 7079"/>
                <a:gd name="T9" fmla="*/ 743 h 18984"/>
                <a:gd name="T10" fmla="*/ 4904 w 7079"/>
                <a:gd name="T11" fmla="*/ 122 h 18984"/>
                <a:gd name="T12" fmla="*/ 6334 w 7079"/>
                <a:gd name="T13" fmla="*/ 508 h 18984"/>
                <a:gd name="T14" fmla="*/ 6955 w 7079"/>
                <a:gd name="T15" fmla="*/ 1591 h 18984"/>
                <a:gd name="T16" fmla="*/ 3125 w 7079"/>
                <a:gd name="T17" fmla="*/ 15849 h 189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79" h="18984">
                  <a:moveTo>
                    <a:pt x="3125" y="15849"/>
                  </a:moveTo>
                  <a:lnTo>
                    <a:pt x="3125" y="15849"/>
                  </a:lnTo>
                  <a:cubicBezTo>
                    <a:pt x="612" y="18983"/>
                    <a:pt x="612" y="18983"/>
                    <a:pt x="612" y="18983"/>
                  </a:cubicBezTo>
                  <a:cubicBezTo>
                    <a:pt x="0" y="15011"/>
                    <a:pt x="0" y="15011"/>
                    <a:pt x="0" y="15011"/>
                  </a:cubicBezTo>
                  <a:cubicBezTo>
                    <a:pt x="3821" y="743"/>
                    <a:pt x="3821" y="743"/>
                    <a:pt x="3821" y="743"/>
                  </a:cubicBezTo>
                  <a:cubicBezTo>
                    <a:pt x="3953" y="282"/>
                    <a:pt x="4433" y="0"/>
                    <a:pt x="4904" y="122"/>
                  </a:cubicBezTo>
                  <a:cubicBezTo>
                    <a:pt x="6334" y="508"/>
                    <a:pt x="6334" y="508"/>
                    <a:pt x="6334" y="508"/>
                  </a:cubicBezTo>
                  <a:cubicBezTo>
                    <a:pt x="6796" y="630"/>
                    <a:pt x="7078" y="1120"/>
                    <a:pt x="6955" y="1591"/>
                  </a:cubicBezTo>
                  <a:lnTo>
                    <a:pt x="3125" y="15849"/>
                  </a:lnTo>
                </a:path>
              </a:pathLst>
            </a:custGeom>
            <a:solidFill>
              <a:srgbClr val="F15B6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26" name="Freeform 483"/>
            <p:cNvSpPr>
              <a:spLocks noChangeArrowheads="1"/>
            </p:cNvSpPr>
            <p:nvPr/>
          </p:nvSpPr>
          <p:spPr bwMode="auto">
            <a:xfrm rot="655499">
              <a:off x="12690531" y="3137477"/>
              <a:ext cx="855128" cy="1926719"/>
            </a:xfrm>
            <a:custGeom>
              <a:avLst/>
              <a:gdLst>
                <a:gd name="T0" fmla="*/ 0 w 2213"/>
                <a:gd name="T1" fmla="*/ 4706 h 4989"/>
                <a:gd name="T2" fmla="*/ 0 w 2213"/>
                <a:gd name="T3" fmla="*/ 4706 h 4989"/>
                <a:gd name="T4" fmla="*/ 1045 w 2213"/>
                <a:gd name="T5" fmla="*/ 819 h 4989"/>
                <a:gd name="T6" fmla="*/ 1563 w 2213"/>
                <a:gd name="T7" fmla="*/ 47 h 4989"/>
                <a:gd name="T8" fmla="*/ 2033 w 2213"/>
                <a:gd name="T9" fmla="*/ 169 h 4989"/>
                <a:gd name="T10" fmla="*/ 2090 w 2213"/>
                <a:gd name="T11" fmla="*/ 1101 h 4989"/>
                <a:gd name="T12" fmla="*/ 1045 w 2213"/>
                <a:gd name="T13" fmla="*/ 4988 h 4989"/>
                <a:gd name="T14" fmla="*/ 0 w 2213"/>
                <a:gd name="T15" fmla="*/ 4706 h 49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13" h="4989">
                  <a:moveTo>
                    <a:pt x="0" y="4706"/>
                  </a:moveTo>
                  <a:lnTo>
                    <a:pt x="0" y="4706"/>
                  </a:lnTo>
                  <a:cubicBezTo>
                    <a:pt x="1045" y="819"/>
                    <a:pt x="1045" y="819"/>
                    <a:pt x="1045" y="819"/>
                  </a:cubicBezTo>
                  <a:cubicBezTo>
                    <a:pt x="1177" y="348"/>
                    <a:pt x="1403" y="0"/>
                    <a:pt x="1563" y="47"/>
                  </a:cubicBezTo>
                  <a:cubicBezTo>
                    <a:pt x="2033" y="169"/>
                    <a:pt x="2033" y="169"/>
                    <a:pt x="2033" y="169"/>
                  </a:cubicBezTo>
                  <a:cubicBezTo>
                    <a:pt x="2193" y="216"/>
                    <a:pt x="2212" y="631"/>
                    <a:pt x="2090" y="1101"/>
                  </a:cubicBezTo>
                  <a:cubicBezTo>
                    <a:pt x="1045" y="4988"/>
                    <a:pt x="1045" y="4988"/>
                    <a:pt x="1045" y="4988"/>
                  </a:cubicBezTo>
                  <a:lnTo>
                    <a:pt x="0" y="4706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32" name="Freeform 484"/>
            <p:cNvSpPr>
              <a:spLocks noChangeArrowheads="1"/>
            </p:cNvSpPr>
            <p:nvPr/>
          </p:nvSpPr>
          <p:spPr bwMode="auto">
            <a:xfrm rot="655499">
              <a:off x="13070463" y="3278854"/>
              <a:ext cx="855128" cy="1967603"/>
            </a:xfrm>
            <a:custGeom>
              <a:avLst/>
              <a:gdLst>
                <a:gd name="T0" fmla="*/ 988 w 2213"/>
                <a:gd name="T1" fmla="*/ 0 h 5093"/>
                <a:gd name="T2" fmla="*/ 988 w 2213"/>
                <a:gd name="T3" fmla="*/ 0 h 5093"/>
                <a:gd name="T4" fmla="*/ 1468 w 2213"/>
                <a:gd name="T5" fmla="*/ 132 h 5093"/>
                <a:gd name="T6" fmla="*/ 2089 w 2213"/>
                <a:gd name="T7" fmla="*/ 1215 h 5093"/>
                <a:gd name="T8" fmla="*/ 1045 w 2213"/>
                <a:gd name="T9" fmla="*/ 5092 h 5093"/>
                <a:gd name="T10" fmla="*/ 0 w 2213"/>
                <a:gd name="T11" fmla="*/ 4819 h 5093"/>
                <a:gd name="T12" fmla="*/ 1045 w 2213"/>
                <a:gd name="T13" fmla="*/ 932 h 5093"/>
                <a:gd name="T14" fmla="*/ 988 w 2213"/>
                <a:gd name="T15" fmla="*/ 0 h 50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13" h="5093">
                  <a:moveTo>
                    <a:pt x="988" y="0"/>
                  </a:moveTo>
                  <a:lnTo>
                    <a:pt x="988" y="0"/>
                  </a:lnTo>
                  <a:cubicBezTo>
                    <a:pt x="1468" y="132"/>
                    <a:pt x="1468" y="132"/>
                    <a:pt x="1468" y="132"/>
                  </a:cubicBezTo>
                  <a:cubicBezTo>
                    <a:pt x="1930" y="254"/>
                    <a:pt x="2212" y="744"/>
                    <a:pt x="2089" y="1215"/>
                  </a:cubicBezTo>
                  <a:cubicBezTo>
                    <a:pt x="1045" y="5092"/>
                    <a:pt x="1045" y="5092"/>
                    <a:pt x="1045" y="5092"/>
                  </a:cubicBezTo>
                  <a:cubicBezTo>
                    <a:pt x="0" y="4819"/>
                    <a:pt x="0" y="4819"/>
                    <a:pt x="0" y="4819"/>
                  </a:cubicBezTo>
                  <a:cubicBezTo>
                    <a:pt x="1045" y="932"/>
                    <a:pt x="1045" y="932"/>
                    <a:pt x="1045" y="932"/>
                  </a:cubicBezTo>
                  <a:cubicBezTo>
                    <a:pt x="1167" y="462"/>
                    <a:pt x="1148" y="47"/>
                    <a:pt x="988" y="0"/>
                  </a:cubicBezTo>
                </a:path>
              </a:pathLst>
            </a:custGeom>
            <a:solidFill>
              <a:srgbClr val="92D050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34" name="Freeform 485"/>
            <p:cNvSpPr>
              <a:spLocks noChangeArrowheads="1"/>
            </p:cNvSpPr>
            <p:nvPr/>
          </p:nvSpPr>
          <p:spPr bwMode="auto">
            <a:xfrm rot="655499">
              <a:off x="12315726" y="2997623"/>
              <a:ext cx="1003327" cy="1897758"/>
            </a:xfrm>
            <a:custGeom>
              <a:avLst/>
              <a:gdLst>
                <a:gd name="T0" fmla="*/ 0 w 2599"/>
                <a:gd name="T1" fmla="*/ 4630 h 4914"/>
                <a:gd name="T2" fmla="*/ 0 w 2599"/>
                <a:gd name="T3" fmla="*/ 4630 h 4914"/>
                <a:gd name="T4" fmla="*/ 1035 w 2599"/>
                <a:gd name="T5" fmla="*/ 743 h 4914"/>
                <a:gd name="T6" fmla="*/ 2118 w 2599"/>
                <a:gd name="T7" fmla="*/ 122 h 4914"/>
                <a:gd name="T8" fmla="*/ 2598 w 2599"/>
                <a:gd name="T9" fmla="*/ 254 h 4914"/>
                <a:gd name="T10" fmla="*/ 2080 w 2599"/>
                <a:gd name="T11" fmla="*/ 1026 h 4914"/>
                <a:gd name="T12" fmla="*/ 1035 w 2599"/>
                <a:gd name="T13" fmla="*/ 4913 h 4914"/>
                <a:gd name="T14" fmla="*/ 0 w 2599"/>
                <a:gd name="T15" fmla="*/ 4630 h 49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99" h="4914">
                  <a:moveTo>
                    <a:pt x="0" y="4630"/>
                  </a:moveTo>
                  <a:lnTo>
                    <a:pt x="0" y="4630"/>
                  </a:lnTo>
                  <a:cubicBezTo>
                    <a:pt x="1035" y="743"/>
                    <a:pt x="1035" y="743"/>
                    <a:pt x="1035" y="743"/>
                  </a:cubicBezTo>
                  <a:cubicBezTo>
                    <a:pt x="1167" y="282"/>
                    <a:pt x="1647" y="0"/>
                    <a:pt x="2118" y="122"/>
                  </a:cubicBezTo>
                  <a:cubicBezTo>
                    <a:pt x="2598" y="254"/>
                    <a:pt x="2598" y="254"/>
                    <a:pt x="2598" y="254"/>
                  </a:cubicBezTo>
                  <a:cubicBezTo>
                    <a:pt x="2438" y="207"/>
                    <a:pt x="2212" y="555"/>
                    <a:pt x="2080" y="1026"/>
                  </a:cubicBezTo>
                  <a:cubicBezTo>
                    <a:pt x="1035" y="4913"/>
                    <a:pt x="1035" y="4913"/>
                    <a:pt x="1035" y="4913"/>
                  </a:cubicBezTo>
                  <a:lnTo>
                    <a:pt x="0" y="4630"/>
                  </a:lnTo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35" name="Freeform 486"/>
            <p:cNvSpPr>
              <a:spLocks noChangeArrowheads="1"/>
            </p:cNvSpPr>
            <p:nvPr/>
          </p:nvSpPr>
          <p:spPr bwMode="auto">
            <a:xfrm rot="655499">
              <a:off x="10677564" y="3434173"/>
              <a:ext cx="2618190" cy="6792066"/>
            </a:xfrm>
            <a:custGeom>
              <a:avLst/>
              <a:gdLst>
                <a:gd name="T0" fmla="*/ 3125 w 6778"/>
                <a:gd name="T1" fmla="*/ 14447 h 17582"/>
                <a:gd name="T2" fmla="*/ 3125 w 6778"/>
                <a:gd name="T3" fmla="*/ 14447 h 17582"/>
                <a:gd name="T4" fmla="*/ 612 w 6778"/>
                <a:gd name="T5" fmla="*/ 17581 h 17582"/>
                <a:gd name="T6" fmla="*/ 0 w 6778"/>
                <a:gd name="T7" fmla="*/ 13609 h 17582"/>
                <a:gd name="T8" fmla="*/ 3652 w 6778"/>
                <a:gd name="T9" fmla="*/ 0 h 17582"/>
                <a:gd name="T10" fmla="*/ 6777 w 6778"/>
                <a:gd name="T11" fmla="*/ 838 h 17582"/>
                <a:gd name="T12" fmla="*/ 3125 w 6778"/>
                <a:gd name="T13" fmla="*/ 14447 h 17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78" h="17582">
                  <a:moveTo>
                    <a:pt x="3125" y="14447"/>
                  </a:moveTo>
                  <a:lnTo>
                    <a:pt x="3125" y="14447"/>
                  </a:lnTo>
                  <a:cubicBezTo>
                    <a:pt x="612" y="17581"/>
                    <a:pt x="612" y="17581"/>
                    <a:pt x="612" y="17581"/>
                  </a:cubicBezTo>
                  <a:cubicBezTo>
                    <a:pt x="0" y="13609"/>
                    <a:pt x="0" y="13609"/>
                    <a:pt x="0" y="13609"/>
                  </a:cubicBezTo>
                  <a:cubicBezTo>
                    <a:pt x="3652" y="0"/>
                    <a:pt x="3652" y="0"/>
                    <a:pt x="3652" y="0"/>
                  </a:cubicBezTo>
                  <a:cubicBezTo>
                    <a:pt x="4800" y="113"/>
                    <a:pt x="5835" y="396"/>
                    <a:pt x="6777" y="838"/>
                  </a:cubicBezTo>
                  <a:lnTo>
                    <a:pt x="3125" y="14447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36" name="Freeform 487"/>
            <p:cNvSpPr>
              <a:spLocks noChangeArrowheads="1"/>
            </p:cNvSpPr>
            <p:nvPr/>
          </p:nvSpPr>
          <p:spPr bwMode="auto">
            <a:xfrm rot="655499">
              <a:off x="12428277" y="3525843"/>
              <a:ext cx="630274" cy="897772"/>
            </a:xfrm>
            <a:custGeom>
              <a:avLst/>
              <a:gdLst>
                <a:gd name="T0" fmla="*/ 556 w 1630"/>
                <a:gd name="T1" fmla="*/ 0 h 2326"/>
                <a:gd name="T2" fmla="*/ 556 w 1630"/>
                <a:gd name="T3" fmla="*/ 0 h 2326"/>
                <a:gd name="T4" fmla="*/ 0 w 1630"/>
                <a:gd name="T5" fmla="*/ 2043 h 2326"/>
                <a:gd name="T6" fmla="*/ 1045 w 1630"/>
                <a:gd name="T7" fmla="*/ 2325 h 2326"/>
                <a:gd name="T8" fmla="*/ 1629 w 1630"/>
                <a:gd name="T9" fmla="*/ 160 h 2326"/>
                <a:gd name="T10" fmla="*/ 556 w 1630"/>
                <a:gd name="T11" fmla="*/ 0 h 2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30" h="2326">
                  <a:moveTo>
                    <a:pt x="556" y="0"/>
                  </a:moveTo>
                  <a:lnTo>
                    <a:pt x="556" y="0"/>
                  </a:lnTo>
                  <a:cubicBezTo>
                    <a:pt x="0" y="2043"/>
                    <a:pt x="0" y="2043"/>
                    <a:pt x="0" y="2043"/>
                  </a:cubicBezTo>
                  <a:cubicBezTo>
                    <a:pt x="1045" y="2325"/>
                    <a:pt x="1045" y="2325"/>
                    <a:pt x="1045" y="2325"/>
                  </a:cubicBezTo>
                  <a:cubicBezTo>
                    <a:pt x="1629" y="160"/>
                    <a:pt x="1629" y="160"/>
                    <a:pt x="1629" y="160"/>
                  </a:cubicBezTo>
                  <a:cubicBezTo>
                    <a:pt x="1280" y="85"/>
                    <a:pt x="923" y="38"/>
                    <a:pt x="556" y="0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37" name="Freeform 488"/>
            <p:cNvSpPr>
              <a:spLocks noChangeArrowheads="1"/>
            </p:cNvSpPr>
            <p:nvPr/>
          </p:nvSpPr>
          <p:spPr bwMode="auto">
            <a:xfrm rot="655499">
              <a:off x="12808224" y="3663653"/>
              <a:ext cx="628571" cy="945473"/>
            </a:xfrm>
            <a:custGeom>
              <a:avLst/>
              <a:gdLst>
                <a:gd name="T0" fmla="*/ 1628 w 1629"/>
                <a:gd name="T1" fmla="*/ 282 h 2448"/>
                <a:gd name="T2" fmla="*/ 1628 w 1629"/>
                <a:gd name="T3" fmla="*/ 282 h 2448"/>
                <a:gd name="T4" fmla="*/ 1045 w 1629"/>
                <a:gd name="T5" fmla="*/ 2447 h 2448"/>
                <a:gd name="T6" fmla="*/ 0 w 1629"/>
                <a:gd name="T7" fmla="*/ 2165 h 2448"/>
                <a:gd name="T8" fmla="*/ 584 w 1629"/>
                <a:gd name="T9" fmla="*/ 0 h 2448"/>
                <a:gd name="T10" fmla="*/ 1628 w 1629"/>
                <a:gd name="T11" fmla="*/ 282 h 2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29" h="2448">
                  <a:moveTo>
                    <a:pt x="1628" y="282"/>
                  </a:moveTo>
                  <a:lnTo>
                    <a:pt x="1628" y="282"/>
                  </a:lnTo>
                  <a:cubicBezTo>
                    <a:pt x="1045" y="2447"/>
                    <a:pt x="1045" y="2447"/>
                    <a:pt x="1045" y="2447"/>
                  </a:cubicBezTo>
                  <a:cubicBezTo>
                    <a:pt x="0" y="2165"/>
                    <a:pt x="0" y="2165"/>
                    <a:pt x="0" y="2165"/>
                  </a:cubicBezTo>
                  <a:cubicBezTo>
                    <a:pt x="584" y="0"/>
                    <a:pt x="584" y="0"/>
                    <a:pt x="584" y="0"/>
                  </a:cubicBezTo>
                  <a:cubicBezTo>
                    <a:pt x="941" y="76"/>
                    <a:pt x="1290" y="170"/>
                    <a:pt x="1628" y="282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38" name="Freeform 489"/>
            <p:cNvSpPr>
              <a:spLocks noChangeArrowheads="1"/>
            </p:cNvSpPr>
            <p:nvPr/>
          </p:nvSpPr>
          <p:spPr bwMode="auto">
            <a:xfrm rot="655499">
              <a:off x="13184407" y="3845956"/>
              <a:ext cx="614942" cy="942065"/>
            </a:xfrm>
            <a:custGeom>
              <a:avLst/>
              <a:gdLst>
                <a:gd name="T0" fmla="*/ 583 w 1592"/>
                <a:gd name="T1" fmla="*/ 0 h 2439"/>
                <a:gd name="T2" fmla="*/ 583 w 1592"/>
                <a:gd name="T3" fmla="*/ 0 h 2439"/>
                <a:gd name="T4" fmla="*/ 0 w 1592"/>
                <a:gd name="T5" fmla="*/ 2165 h 2439"/>
                <a:gd name="T6" fmla="*/ 1045 w 1592"/>
                <a:gd name="T7" fmla="*/ 2438 h 2439"/>
                <a:gd name="T8" fmla="*/ 1591 w 1592"/>
                <a:gd name="T9" fmla="*/ 396 h 2439"/>
                <a:gd name="T10" fmla="*/ 583 w 1592"/>
                <a:gd name="T11" fmla="*/ 0 h 2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92" h="2439">
                  <a:moveTo>
                    <a:pt x="583" y="0"/>
                  </a:moveTo>
                  <a:lnTo>
                    <a:pt x="583" y="0"/>
                  </a:lnTo>
                  <a:cubicBezTo>
                    <a:pt x="0" y="2165"/>
                    <a:pt x="0" y="2165"/>
                    <a:pt x="0" y="2165"/>
                  </a:cubicBezTo>
                  <a:cubicBezTo>
                    <a:pt x="1045" y="2438"/>
                    <a:pt x="1045" y="2438"/>
                    <a:pt x="1045" y="2438"/>
                  </a:cubicBezTo>
                  <a:cubicBezTo>
                    <a:pt x="1591" y="396"/>
                    <a:pt x="1591" y="396"/>
                    <a:pt x="1591" y="396"/>
                  </a:cubicBezTo>
                  <a:cubicBezTo>
                    <a:pt x="1271" y="245"/>
                    <a:pt x="932" y="113"/>
                    <a:pt x="583" y="0"/>
                  </a:cubicBezTo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39" name="Freeform 490"/>
            <p:cNvSpPr>
              <a:spLocks noChangeArrowheads="1"/>
            </p:cNvSpPr>
            <p:nvPr/>
          </p:nvSpPr>
          <p:spPr bwMode="auto">
            <a:xfrm rot="655499">
              <a:off x="10641684" y="3807674"/>
              <a:ext cx="2515983" cy="6407064"/>
            </a:xfrm>
            <a:custGeom>
              <a:avLst/>
              <a:gdLst>
                <a:gd name="T0" fmla="*/ 3125 w 6514"/>
                <a:gd name="T1" fmla="*/ 13449 h 16584"/>
                <a:gd name="T2" fmla="*/ 3125 w 6514"/>
                <a:gd name="T3" fmla="*/ 13449 h 16584"/>
                <a:gd name="T4" fmla="*/ 612 w 6514"/>
                <a:gd name="T5" fmla="*/ 16583 h 16584"/>
                <a:gd name="T6" fmla="*/ 0 w 6514"/>
                <a:gd name="T7" fmla="*/ 12611 h 16584"/>
                <a:gd name="T8" fmla="*/ 3379 w 6514"/>
                <a:gd name="T9" fmla="*/ 0 h 16584"/>
                <a:gd name="T10" fmla="*/ 6513 w 6514"/>
                <a:gd name="T11" fmla="*/ 837 h 16584"/>
                <a:gd name="T12" fmla="*/ 3125 w 6514"/>
                <a:gd name="T13" fmla="*/ 13449 h 16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14" h="16584">
                  <a:moveTo>
                    <a:pt x="3125" y="13449"/>
                  </a:moveTo>
                  <a:lnTo>
                    <a:pt x="3125" y="13449"/>
                  </a:lnTo>
                  <a:cubicBezTo>
                    <a:pt x="612" y="16583"/>
                    <a:pt x="612" y="16583"/>
                    <a:pt x="612" y="16583"/>
                  </a:cubicBezTo>
                  <a:cubicBezTo>
                    <a:pt x="0" y="12611"/>
                    <a:pt x="0" y="12611"/>
                    <a:pt x="0" y="12611"/>
                  </a:cubicBezTo>
                  <a:cubicBezTo>
                    <a:pt x="3379" y="0"/>
                    <a:pt x="3379" y="0"/>
                    <a:pt x="3379" y="0"/>
                  </a:cubicBezTo>
                  <a:cubicBezTo>
                    <a:pt x="4546" y="103"/>
                    <a:pt x="5572" y="386"/>
                    <a:pt x="6513" y="837"/>
                  </a:cubicBezTo>
                  <a:lnTo>
                    <a:pt x="3125" y="13449"/>
                  </a:lnTo>
                </a:path>
              </a:pathLst>
            </a:custGeom>
            <a:solidFill>
              <a:srgbClr val="FED8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40" name="Freeform 491"/>
            <p:cNvSpPr>
              <a:spLocks noChangeArrowheads="1"/>
            </p:cNvSpPr>
            <p:nvPr/>
          </p:nvSpPr>
          <p:spPr bwMode="auto">
            <a:xfrm rot="655499">
              <a:off x="10751209" y="3742401"/>
              <a:ext cx="1723883" cy="5327011"/>
            </a:xfrm>
            <a:custGeom>
              <a:avLst/>
              <a:gdLst>
                <a:gd name="T0" fmla="*/ 3379 w 4462"/>
                <a:gd name="T1" fmla="*/ 0 h 13789"/>
                <a:gd name="T2" fmla="*/ 3379 w 4462"/>
                <a:gd name="T3" fmla="*/ 0 h 13789"/>
                <a:gd name="T4" fmla="*/ 0 w 4462"/>
                <a:gd name="T5" fmla="*/ 12611 h 13789"/>
                <a:gd name="T6" fmla="*/ 151 w 4462"/>
                <a:gd name="T7" fmla="*/ 13609 h 13789"/>
                <a:gd name="T8" fmla="*/ 800 w 4462"/>
                <a:gd name="T9" fmla="*/ 13788 h 13789"/>
                <a:gd name="T10" fmla="*/ 4461 w 4462"/>
                <a:gd name="T11" fmla="*/ 150 h 13789"/>
                <a:gd name="T12" fmla="*/ 3379 w 4462"/>
                <a:gd name="T13" fmla="*/ 0 h 13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62" h="13789">
                  <a:moveTo>
                    <a:pt x="3379" y="0"/>
                  </a:moveTo>
                  <a:lnTo>
                    <a:pt x="3379" y="0"/>
                  </a:lnTo>
                  <a:cubicBezTo>
                    <a:pt x="0" y="12611"/>
                    <a:pt x="0" y="12611"/>
                    <a:pt x="0" y="12611"/>
                  </a:cubicBezTo>
                  <a:cubicBezTo>
                    <a:pt x="151" y="13609"/>
                    <a:pt x="151" y="13609"/>
                    <a:pt x="151" y="13609"/>
                  </a:cubicBezTo>
                  <a:cubicBezTo>
                    <a:pt x="800" y="13788"/>
                    <a:pt x="800" y="13788"/>
                    <a:pt x="800" y="13788"/>
                  </a:cubicBezTo>
                  <a:cubicBezTo>
                    <a:pt x="4461" y="150"/>
                    <a:pt x="4461" y="150"/>
                    <a:pt x="4461" y="150"/>
                  </a:cubicBezTo>
                  <a:cubicBezTo>
                    <a:pt x="4113" y="85"/>
                    <a:pt x="3755" y="38"/>
                    <a:pt x="3379" y="0"/>
                  </a:cubicBezTo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41" name="Freeform 492"/>
            <p:cNvSpPr>
              <a:spLocks noChangeArrowheads="1"/>
            </p:cNvSpPr>
            <p:nvPr/>
          </p:nvSpPr>
          <p:spPr bwMode="auto">
            <a:xfrm rot="655499">
              <a:off x="11037274" y="3866121"/>
              <a:ext cx="1817574" cy="5378118"/>
            </a:xfrm>
            <a:custGeom>
              <a:avLst/>
              <a:gdLst>
                <a:gd name="T0" fmla="*/ 4706 w 4707"/>
                <a:gd name="T1" fmla="*/ 283 h 13921"/>
                <a:gd name="T2" fmla="*/ 4706 w 4707"/>
                <a:gd name="T3" fmla="*/ 283 h 13921"/>
                <a:gd name="T4" fmla="*/ 1045 w 4707"/>
                <a:gd name="T5" fmla="*/ 13920 h 13921"/>
                <a:gd name="T6" fmla="*/ 0 w 4707"/>
                <a:gd name="T7" fmla="*/ 13638 h 13921"/>
                <a:gd name="T8" fmla="*/ 3661 w 4707"/>
                <a:gd name="T9" fmla="*/ 0 h 13921"/>
                <a:gd name="T10" fmla="*/ 4706 w 4707"/>
                <a:gd name="T11" fmla="*/ 283 h 13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07" h="13921">
                  <a:moveTo>
                    <a:pt x="4706" y="283"/>
                  </a:moveTo>
                  <a:lnTo>
                    <a:pt x="4706" y="283"/>
                  </a:lnTo>
                  <a:cubicBezTo>
                    <a:pt x="1045" y="13920"/>
                    <a:pt x="1045" y="13920"/>
                    <a:pt x="1045" y="13920"/>
                  </a:cubicBezTo>
                  <a:cubicBezTo>
                    <a:pt x="0" y="13638"/>
                    <a:pt x="0" y="13638"/>
                    <a:pt x="0" y="13638"/>
                  </a:cubicBezTo>
                  <a:cubicBezTo>
                    <a:pt x="3661" y="0"/>
                    <a:pt x="3661" y="0"/>
                    <a:pt x="3661" y="0"/>
                  </a:cubicBezTo>
                  <a:cubicBezTo>
                    <a:pt x="4019" y="76"/>
                    <a:pt x="4367" y="170"/>
                    <a:pt x="4706" y="283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42" name="Freeform 493"/>
            <p:cNvSpPr>
              <a:spLocks noChangeArrowheads="1"/>
            </p:cNvSpPr>
            <p:nvPr/>
          </p:nvSpPr>
          <p:spPr bwMode="auto">
            <a:xfrm rot="655499">
              <a:off x="11417332" y="4048797"/>
              <a:ext cx="1803944" cy="5333826"/>
            </a:xfrm>
            <a:custGeom>
              <a:avLst/>
              <a:gdLst>
                <a:gd name="T0" fmla="*/ 3661 w 4669"/>
                <a:gd name="T1" fmla="*/ 0 h 13807"/>
                <a:gd name="T2" fmla="*/ 3661 w 4669"/>
                <a:gd name="T3" fmla="*/ 0 h 13807"/>
                <a:gd name="T4" fmla="*/ 0 w 4669"/>
                <a:gd name="T5" fmla="*/ 13637 h 13807"/>
                <a:gd name="T6" fmla="*/ 649 w 4669"/>
                <a:gd name="T7" fmla="*/ 13806 h 13807"/>
                <a:gd name="T8" fmla="*/ 1280 w 4669"/>
                <a:gd name="T9" fmla="*/ 13016 h 13807"/>
                <a:gd name="T10" fmla="*/ 4668 w 4669"/>
                <a:gd name="T11" fmla="*/ 404 h 13807"/>
                <a:gd name="T12" fmla="*/ 3661 w 4669"/>
                <a:gd name="T13" fmla="*/ 0 h 13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69" h="13807">
                  <a:moveTo>
                    <a:pt x="3661" y="0"/>
                  </a:moveTo>
                  <a:lnTo>
                    <a:pt x="3661" y="0"/>
                  </a:lnTo>
                  <a:cubicBezTo>
                    <a:pt x="0" y="13637"/>
                    <a:pt x="0" y="13637"/>
                    <a:pt x="0" y="13637"/>
                  </a:cubicBezTo>
                  <a:cubicBezTo>
                    <a:pt x="649" y="13806"/>
                    <a:pt x="649" y="13806"/>
                    <a:pt x="649" y="13806"/>
                  </a:cubicBezTo>
                  <a:cubicBezTo>
                    <a:pt x="1280" y="13016"/>
                    <a:pt x="1280" y="13016"/>
                    <a:pt x="1280" y="13016"/>
                  </a:cubicBezTo>
                  <a:cubicBezTo>
                    <a:pt x="4668" y="404"/>
                    <a:pt x="4668" y="404"/>
                    <a:pt x="4668" y="404"/>
                  </a:cubicBezTo>
                  <a:cubicBezTo>
                    <a:pt x="4339" y="254"/>
                    <a:pt x="4009" y="113"/>
                    <a:pt x="3661" y="0"/>
                  </a:cubicBezTo>
                </a:path>
              </a:pathLst>
            </a:custGeom>
            <a:solidFill>
              <a:srgbClr val="92D050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43" name="Freeform 494"/>
            <p:cNvSpPr>
              <a:spLocks noChangeArrowheads="1"/>
            </p:cNvSpPr>
            <p:nvPr/>
          </p:nvSpPr>
          <p:spPr bwMode="auto">
            <a:xfrm rot="655499">
              <a:off x="10191844" y="8511713"/>
              <a:ext cx="1207740" cy="1534902"/>
            </a:xfrm>
            <a:custGeom>
              <a:avLst/>
              <a:gdLst>
                <a:gd name="T0" fmla="*/ 3125 w 3126"/>
                <a:gd name="T1" fmla="*/ 838 h 3973"/>
                <a:gd name="T2" fmla="*/ 3125 w 3126"/>
                <a:gd name="T3" fmla="*/ 838 h 3973"/>
                <a:gd name="T4" fmla="*/ 612 w 3126"/>
                <a:gd name="T5" fmla="*/ 3972 h 3973"/>
                <a:gd name="T6" fmla="*/ 0 w 3126"/>
                <a:gd name="T7" fmla="*/ 0 h 3973"/>
                <a:gd name="T8" fmla="*/ 1600 w 3126"/>
                <a:gd name="T9" fmla="*/ 283 h 3973"/>
                <a:gd name="T10" fmla="*/ 3125 w 3126"/>
                <a:gd name="T11" fmla="*/ 838 h 39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26" h="3973">
                  <a:moveTo>
                    <a:pt x="3125" y="838"/>
                  </a:moveTo>
                  <a:lnTo>
                    <a:pt x="3125" y="838"/>
                  </a:lnTo>
                  <a:cubicBezTo>
                    <a:pt x="612" y="3972"/>
                    <a:pt x="612" y="3972"/>
                    <a:pt x="612" y="397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18" y="38"/>
                    <a:pt x="1054" y="132"/>
                    <a:pt x="1600" y="283"/>
                  </a:cubicBezTo>
                  <a:cubicBezTo>
                    <a:pt x="2146" y="424"/>
                    <a:pt x="2654" y="612"/>
                    <a:pt x="3125" y="838"/>
                  </a:cubicBezTo>
                </a:path>
              </a:pathLst>
            </a:custGeom>
            <a:solidFill>
              <a:srgbClr val="F0B16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44" name="Freeform 495"/>
            <p:cNvSpPr>
              <a:spLocks noChangeArrowheads="1"/>
            </p:cNvSpPr>
            <p:nvPr/>
          </p:nvSpPr>
          <p:spPr bwMode="auto">
            <a:xfrm rot="655499">
              <a:off x="10199022" y="8436652"/>
              <a:ext cx="415640" cy="1534902"/>
            </a:xfrm>
            <a:custGeom>
              <a:avLst/>
              <a:gdLst>
                <a:gd name="T0" fmla="*/ 0 w 1074"/>
                <a:gd name="T1" fmla="*/ 0 h 3973"/>
                <a:gd name="T2" fmla="*/ 0 w 1074"/>
                <a:gd name="T3" fmla="*/ 0 h 3973"/>
                <a:gd name="T4" fmla="*/ 612 w 1074"/>
                <a:gd name="T5" fmla="*/ 3972 h 3973"/>
                <a:gd name="T6" fmla="*/ 1073 w 1074"/>
                <a:gd name="T7" fmla="*/ 151 h 3973"/>
                <a:gd name="T8" fmla="*/ 0 w 1074"/>
                <a:gd name="T9" fmla="*/ 0 h 39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4" h="3973">
                  <a:moveTo>
                    <a:pt x="0" y="0"/>
                  </a:moveTo>
                  <a:lnTo>
                    <a:pt x="0" y="0"/>
                  </a:lnTo>
                  <a:cubicBezTo>
                    <a:pt x="612" y="3972"/>
                    <a:pt x="612" y="3972"/>
                    <a:pt x="612" y="3972"/>
                  </a:cubicBezTo>
                  <a:cubicBezTo>
                    <a:pt x="1073" y="151"/>
                    <a:pt x="1073" y="151"/>
                    <a:pt x="1073" y="151"/>
                  </a:cubicBezTo>
                  <a:cubicBezTo>
                    <a:pt x="706" y="75"/>
                    <a:pt x="348" y="28"/>
                    <a:pt x="0" y="0"/>
                  </a:cubicBezTo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45" name="Freeform 496"/>
            <p:cNvSpPr>
              <a:spLocks noChangeArrowheads="1"/>
            </p:cNvSpPr>
            <p:nvPr/>
          </p:nvSpPr>
          <p:spPr bwMode="auto">
            <a:xfrm rot="655499">
              <a:off x="10424508" y="8554743"/>
              <a:ext cx="582578" cy="1476981"/>
            </a:xfrm>
            <a:custGeom>
              <a:avLst/>
              <a:gdLst>
                <a:gd name="T0" fmla="*/ 461 w 1507"/>
                <a:gd name="T1" fmla="*/ 0 h 3822"/>
                <a:gd name="T2" fmla="*/ 461 w 1507"/>
                <a:gd name="T3" fmla="*/ 0 h 3822"/>
                <a:gd name="T4" fmla="*/ 0 w 1507"/>
                <a:gd name="T5" fmla="*/ 3821 h 3822"/>
                <a:gd name="T6" fmla="*/ 1506 w 1507"/>
                <a:gd name="T7" fmla="*/ 282 h 3822"/>
                <a:gd name="T8" fmla="*/ 988 w 1507"/>
                <a:gd name="T9" fmla="*/ 132 h 3822"/>
                <a:gd name="T10" fmla="*/ 461 w 1507"/>
                <a:gd name="T11" fmla="*/ 0 h 3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07" h="3822">
                  <a:moveTo>
                    <a:pt x="461" y="0"/>
                  </a:moveTo>
                  <a:lnTo>
                    <a:pt x="461" y="0"/>
                  </a:lnTo>
                  <a:cubicBezTo>
                    <a:pt x="0" y="3821"/>
                    <a:pt x="0" y="3821"/>
                    <a:pt x="0" y="3821"/>
                  </a:cubicBezTo>
                  <a:cubicBezTo>
                    <a:pt x="1506" y="282"/>
                    <a:pt x="1506" y="282"/>
                    <a:pt x="1506" y="282"/>
                  </a:cubicBezTo>
                  <a:cubicBezTo>
                    <a:pt x="1336" y="226"/>
                    <a:pt x="1167" y="179"/>
                    <a:pt x="988" y="132"/>
                  </a:cubicBezTo>
                  <a:cubicBezTo>
                    <a:pt x="809" y="84"/>
                    <a:pt x="640" y="37"/>
                    <a:pt x="461" y="0"/>
                  </a:cubicBezTo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46" name="Freeform 497"/>
            <p:cNvSpPr>
              <a:spLocks noChangeArrowheads="1"/>
            </p:cNvSpPr>
            <p:nvPr/>
          </p:nvSpPr>
          <p:spPr bwMode="auto">
            <a:xfrm rot="655499">
              <a:off x="10410656" y="8699587"/>
              <a:ext cx="970962" cy="1367954"/>
            </a:xfrm>
            <a:custGeom>
              <a:avLst/>
              <a:gdLst>
                <a:gd name="T0" fmla="*/ 1506 w 2514"/>
                <a:gd name="T1" fmla="*/ 0 h 3540"/>
                <a:gd name="T2" fmla="*/ 1506 w 2514"/>
                <a:gd name="T3" fmla="*/ 0 h 3540"/>
                <a:gd name="T4" fmla="*/ 0 w 2514"/>
                <a:gd name="T5" fmla="*/ 3539 h 3540"/>
                <a:gd name="T6" fmla="*/ 2513 w 2514"/>
                <a:gd name="T7" fmla="*/ 405 h 3540"/>
                <a:gd name="T8" fmla="*/ 1506 w 2514"/>
                <a:gd name="T9" fmla="*/ 0 h 3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14" h="3540">
                  <a:moveTo>
                    <a:pt x="1506" y="0"/>
                  </a:moveTo>
                  <a:lnTo>
                    <a:pt x="1506" y="0"/>
                  </a:lnTo>
                  <a:cubicBezTo>
                    <a:pt x="0" y="3539"/>
                    <a:pt x="0" y="3539"/>
                    <a:pt x="0" y="3539"/>
                  </a:cubicBezTo>
                  <a:cubicBezTo>
                    <a:pt x="2513" y="405"/>
                    <a:pt x="2513" y="405"/>
                    <a:pt x="2513" y="405"/>
                  </a:cubicBezTo>
                  <a:cubicBezTo>
                    <a:pt x="2193" y="254"/>
                    <a:pt x="1854" y="122"/>
                    <a:pt x="1506" y="0"/>
                  </a:cubicBezTo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  <p:sp>
          <p:nvSpPr>
            <p:cNvPr id="47" name="Freeform 498"/>
            <p:cNvSpPr>
              <a:spLocks noChangeArrowheads="1"/>
            </p:cNvSpPr>
            <p:nvPr/>
          </p:nvSpPr>
          <p:spPr bwMode="auto">
            <a:xfrm rot="655499">
              <a:off x="10255532" y="9484523"/>
              <a:ext cx="400309" cy="505956"/>
            </a:xfrm>
            <a:custGeom>
              <a:avLst/>
              <a:gdLst>
                <a:gd name="T0" fmla="*/ 1035 w 1036"/>
                <a:gd name="T1" fmla="*/ 273 h 1309"/>
                <a:gd name="T2" fmla="*/ 1035 w 1036"/>
                <a:gd name="T3" fmla="*/ 273 h 1309"/>
                <a:gd name="T4" fmla="*/ 207 w 1036"/>
                <a:gd name="T5" fmla="*/ 1308 h 1309"/>
                <a:gd name="T6" fmla="*/ 0 w 1036"/>
                <a:gd name="T7" fmla="*/ 0 h 1309"/>
                <a:gd name="T8" fmla="*/ 527 w 1036"/>
                <a:gd name="T9" fmla="*/ 84 h 1309"/>
                <a:gd name="T10" fmla="*/ 1035 w 1036"/>
                <a:gd name="T11" fmla="*/ 273 h 1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36" h="1309">
                  <a:moveTo>
                    <a:pt x="1035" y="273"/>
                  </a:moveTo>
                  <a:lnTo>
                    <a:pt x="1035" y="273"/>
                  </a:lnTo>
                  <a:cubicBezTo>
                    <a:pt x="207" y="1308"/>
                    <a:pt x="207" y="1308"/>
                    <a:pt x="207" y="130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9" y="9"/>
                    <a:pt x="348" y="37"/>
                    <a:pt x="527" y="84"/>
                  </a:cubicBezTo>
                  <a:cubicBezTo>
                    <a:pt x="715" y="141"/>
                    <a:pt x="875" y="197"/>
                    <a:pt x="1035" y="273"/>
                  </a:cubicBezTo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en-US">
                <a:latin typeface="Calibri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1062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85708" y="161365"/>
            <a:ext cx="78205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 err="1" smtClean="0">
                <a:solidFill>
                  <a:srgbClr val="726F6F"/>
                </a:solidFill>
              </a:rPr>
              <a:t>유스케이스</a:t>
            </a:r>
            <a:r>
              <a:rPr lang="ko-KR" altLang="en-US" sz="4000" b="1" dirty="0" smtClean="0">
                <a:solidFill>
                  <a:srgbClr val="726F6F"/>
                </a:solidFill>
              </a:rPr>
              <a:t> 다이어그램</a:t>
            </a:r>
            <a:endParaRPr lang="ko-KR" altLang="en-US" sz="4000" b="1" dirty="0">
              <a:solidFill>
                <a:srgbClr val="726F6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50242" y="758732"/>
            <a:ext cx="6091517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</a:rPr>
              <a:t>소프트웨어 개발론 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Team Project</a:t>
            </a: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– Special Controller</a:t>
            </a:r>
          </a:p>
        </p:txBody>
      </p:sp>
      <p:cxnSp>
        <p:nvCxnSpPr>
          <p:cNvPr id="49" name="직선 연결선 48"/>
          <p:cNvCxnSpPr/>
          <p:nvPr/>
        </p:nvCxnSpPr>
        <p:spPr>
          <a:xfrm>
            <a:off x="1260930" y="6324494"/>
            <a:ext cx="10033146" cy="0"/>
          </a:xfrm>
          <a:prstGeom prst="line">
            <a:avLst/>
          </a:prstGeom>
          <a:ln w="19050">
            <a:solidFill>
              <a:srgbClr val="BF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513C6-1AC0-4CC5-9ED8-1624BA2F42B5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grpSp>
        <p:nvGrpSpPr>
          <p:cNvPr id="20" name="Group 87"/>
          <p:cNvGrpSpPr>
            <a:grpSpLocks/>
          </p:cNvGrpSpPr>
          <p:nvPr/>
        </p:nvGrpSpPr>
        <p:grpSpPr>
          <a:xfrm>
            <a:off x="2312424" y="1227325"/>
            <a:ext cx="7567152" cy="4825355"/>
            <a:chOff x="4300539" y="1984376"/>
            <a:chExt cx="3589338" cy="2388010"/>
          </a:xfrm>
        </p:grpSpPr>
        <p:sp>
          <p:nvSpPr>
            <p:cNvPr id="21" name="Freeform 5"/>
            <p:cNvSpPr>
              <a:spLocks/>
            </p:cNvSpPr>
            <p:nvPr/>
          </p:nvSpPr>
          <p:spPr bwMode="auto">
            <a:xfrm>
              <a:off x="4300539" y="1984376"/>
              <a:ext cx="3589338" cy="2170113"/>
            </a:xfrm>
            <a:custGeom>
              <a:avLst/>
              <a:gdLst>
                <a:gd name="T0" fmla="*/ 2537 w 2537"/>
                <a:gd name="T1" fmla="*/ 1533 h 1533"/>
                <a:gd name="T2" fmla="*/ 2537 w 2537"/>
                <a:gd name="T3" fmla="*/ 71 h 1533"/>
                <a:gd name="T4" fmla="*/ 2467 w 2537"/>
                <a:gd name="T5" fmla="*/ 0 h 1533"/>
                <a:gd name="T6" fmla="*/ 71 w 2537"/>
                <a:gd name="T7" fmla="*/ 0 h 1533"/>
                <a:gd name="T8" fmla="*/ 0 w 2537"/>
                <a:gd name="T9" fmla="*/ 71 h 1533"/>
                <a:gd name="T10" fmla="*/ 0 w 2537"/>
                <a:gd name="T11" fmla="*/ 1533 h 1533"/>
                <a:gd name="T12" fmla="*/ 2537 w 2537"/>
                <a:gd name="T13" fmla="*/ 1533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37" h="1533">
                  <a:moveTo>
                    <a:pt x="2537" y="1533"/>
                  </a:moveTo>
                  <a:cubicBezTo>
                    <a:pt x="2537" y="71"/>
                    <a:pt x="2537" y="71"/>
                    <a:pt x="2537" y="71"/>
                  </a:cubicBezTo>
                  <a:cubicBezTo>
                    <a:pt x="2537" y="32"/>
                    <a:pt x="2506" y="0"/>
                    <a:pt x="2467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32" y="0"/>
                    <a:pt x="0" y="32"/>
                    <a:pt x="0" y="71"/>
                  </a:cubicBezTo>
                  <a:cubicBezTo>
                    <a:pt x="0" y="1533"/>
                    <a:pt x="0" y="1533"/>
                    <a:pt x="0" y="1533"/>
                  </a:cubicBezTo>
                  <a:lnTo>
                    <a:pt x="2537" y="1533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alibri Light"/>
              </a:endParaRPr>
            </a:p>
          </p:txBody>
        </p:sp>
        <p:sp>
          <p:nvSpPr>
            <p:cNvPr id="22" name="Freeform 6"/>
            <p:cNvSpPr>
              <a:spLocks noEditPoints="1"/>
            </p:cNvSpPr>
            <p:nvPr/>
          </p:nvSpPr>
          <p:spPr bwMode="auto">
            <a:xfrm>
              <a:off x="4440239" y="2132014"/>
              <a:ext cx="3309938" cy="1873250"/>
            </a:xfrm>
            <a:custGeom>
              <a:avLst/>
              <a:gdLst>
                <a:gd name="T0" fmla="*/ 2075 w 2085"/>
                <a:gd name="T1" fmla="*/ 10 h 1180"/>
                <a:gd name="T2" fmla="*/ 2075 w 2085"/>
                <a:gd name="T3" fmla="*/ 1170 h 1180"/>
                <a:gd name="T4" fmla="*/ 10 w 2085"/>
                <a:gd name="T5" fmla="*/ 1170 h 1180"/>
                <a:gd name="T6" fmla="*/ 10 w 2085"/>
                <a:gd name="T7" fmla="*/ 10 h 1180"/>
                <a:gd name="T8" fmla="*/ 2075 w 2085"/>
                <a:gd name="T9" fmla="*/ 10 h 1180"/>
                <a:gd name="T10" fmla="*/ 2085 w 2085"/>
                <a:gd name="T11" fmla="*/ 0 h 1180"/>
                <a:gd name="T12" fmla="*/ 2075 w 2085"/>
                <a:gd name="T13" fmla="*/ 0 h 1180"/>
                <a:gd name="T14" fmla="*/ 10 w 2085"/>
                <a:gd name="T15" fmla="*/ 0 h 1180"/>
                <a:gd name="T16" fmla="*/ 0 w 2085"/>
                <a:gd name="T17" fmla="*/ 0 h 1180"/>
                <a:gd name="T18" fmla="*/ 0 w 2085"/>
                <a:gd name="T19" fmla="*/ 10 h 1180"/>
                <a:gd name="T20" fmla="*/ 0 w 2085"/>
                <a:gd name="T21" fmla="*/ 1170 h 1180"/>
                <a:gd name="T22" fmla="*/ 0 w 2085"/>
                <a:gd name="T23" fmla="*/ 1180 h 1180"/>
                <a:gd name="T24" fmla="*/ 10 w 2085"/>
                <a:gd name="T25" fmla="*/ 1180 h 1180"/>
                <a:gd name="T26" fmla="*/ 2075 w 2085"/>
                <a:gd name="T27" fmla="*/ 1180 h 1180"/>
                <a:gd name="T28" fmla="*/ 2085 w 2085"/>
                <a:gd name="T29" fmla="*/ 1180 h 1180"/>
                <a:gd name="T30" fmla="*/ 2085 w 2085"/>
                <a:gd name="T31" fmla="*/ 1170 h 1180"/>
                <a:gd name="T32" fmla="*/ 2085 w 2085"/>
                <a:gd name="T33" fmla="*/ 10 h 1180"/>
                <a:gd name="T34" fmla="*/ 2085 w 2085"/>
                <a:gd name="T35" fmla="*/ 0 h 1180"/>
                <a:gd name="T36" fmla="*/ 2085 w 2085"/>
                <a:gd name="T37" fmla="*/ 0 h 1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85" h="1180">
                  <a:moveTo>
                    <a:pt x="2075" y="10"/>
                  </a:moveTo>
                  <a:lnTo>
                    <a:pt x="2075" y="1170"/>
                  </a:lnTo>
                  <a:lnTo>
                    <a:pt x="10" y="1170"/>
                  </a:lnTo>
                  <a:lnTo>
                    <a:pt x="10" y="10"/>
                  </a:lnTo>
                  <a:lnTo>
                    <a:pt x="2075" y="10"/>
                  </a:lnTo>
                  <a:close/>
                  <a:moveTo>
                    <a:pt x="2085" y="0"/>
                  </a:moveTo>
                  <a:lnTo>
                    <a:pt x="2075" y="0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10"/>
                  </a:lnTo>
                  <a:lnTo>
                    <a:pt x="0" y="1170"/>
                  </a:lnTo>
                  <a:lnTo>
                    <a:pt x="0" y="1180"/>
                  </a:lnTo>
                  <a:lnTo>
                    <a:pt x="10" y="1180"/>
                  </a:lnTo>
                  <a:lnTo>
                    <a:pt x="2075" y="1180"/>
                  </a:lnTo>
                  <a:lnTo>
                    <a:pt x="2085" y="1180"/>
                  </a:lnTo>
                  <a:lnTo>
                    <a:pt x="2085" y="1170"/>
                  </a:lnTo>
                  <a:lnTo>
                    <a:pt x="2085" y="10"/>
                  </a:lnTo>
                  <a:lnTo>
                    <a:pt x="2085" y="0"/>
                  </a:lnTo>
                  <a:lnTo>
                    <a:pt x="2085" y="0"/>
                  </a:lnTo>
                  <a:close/>
                </a:path>
              </a:pathLst>
            </a:custGeom>
            <a:solidFill>
              <a:srgbClr val="0C0D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alibri Light"/>
              </a:endParaRPr>
            </a:p>
          </p:txBody>
        </p:sp>
        <p:sp>
          <p:nvSpPr>
            <p:cNvPr id="23" name="Freeform 7"/>
            <p:cNvSpPr>
              <a:spLocks noEditPoints="1"/>
            </p:cNvSpPr>
            <p:nvPr/>
          </p:nvSpPr>
          <p:spPr bwMode="auto">
            <a:xfrm>
              <a:off x="4440239" y="2132014"/>
              <a:ext cx="3309938" cy="1873250"/>
            </a:xfrm>
            <a:custGeom>
              <a:avLst/>
              <a:gdLst>
                <a:gd name="T0" fmla="*/ 2075 w 2085"/>
                <a:gd name="T1" fmla="*/ 10 h 1180"/>
                <a:gd name="T2" fmla="*/ 2075 w 2085"/>
                <a:gd name="T3" fmla="*/ 1170 h 1180"/>
                <a:gd name="T4" fmla="*/ 10 w 2085"/>
                <a:gd name="T5" fmla="*/ 1170 h 1180"/>
                <a:gd name="T6" fmla="*/ 10 w 2085"/>
                <a:gd name="T7" fmla="*/ 10 h 1180"/>
                <a:gd name="T8" fmla="*/ 2075 w 2085"/>
                <a:gd name="T9" fmla="*/ 10 h 1180"/>
                <a:gd name="T10" fmla="*/ 2085 w 2085"/>
                <a:gd name="T11" fmla="*/ 0 h 1180"/>
                <a:gd name="T12" fmla="*/ 2075 w 2085"/>
                <a:gd name="T13" fmla="*/ 0 h 1180"/>
                <a:gd name="T14" fmla="*/ 10 w 2085"/>
                <a:gd name="T15" fmla="*/ 0 h 1180"/>
                <a:gd name="T16" fmla="*/ 0 w 2085"/>
                <a:gd name="T17" fmla="*/ 0 h 1180"/>
                <a:gd name="T18" fmla="*/ 0 w 2085"/>
                <a:gd name="T19" fmla="*/ 10 h 1180"/>
                <a:gd name="T20" fmla="*/ 0 w 2085"/>
                <a:gd name="T21" fmla="*/ 1170 h 1180"/>
                <a:gd name="T22" fmla="*/ 0 w 2085"/>
                <a:gd name="T23" fmla="*/ 1180 h 1180"/>
                <a:gd name="T24" fmla="*/ 10 w 2085"/>
                <a:gd name="T25" fmla="*/ 1180 h 1180"/>
                <a:gd name="T26" fmla="*/ 2075 w 2085"/>
                <a:gd name="T27" fmla="*/ 1180 h 1180"/>
                <a:gd name="T28" fmla="*/ 2085 w 2085"/>
                <a:gd name="T29" fmla="*/ 1180 h 1180"/>
                <a:gd name="T30" fmla="*/ 2085 w 2085"/>
                <a:gd name="T31" fmla="*/ 1170 h 1180"/>
                <a:gd name="T32" fmla="*/ 2085 w 2085"/>
                <a:gd name="T33" fmla="*/ 10 h 1180"/>
                <a:gd name="T34" fmla="*/ 2085 w 2085"/>
                <a:gd name="T35" fmla="*/ 0 h 1180"/>
                <a:gd name="T36" fmla="*/ 2085 w 2085"/>
                <a:gd name="T37" fmla="*/ 0 h 1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85" h="1180">
                  <a:moveTo>
                    <a:pt x="2075" y="10"/>
                  </a:moveTo>
                  <a:lnTo>
                    <a:pt x="2075" y="1170"/>
                  </a:lnTo>
                  <a:lnTo>
                    <a:pt x="10" y="1170"/>
                  </a:lnTo>
                  <a:lnTo>
                    <a:pt x="10" y="10"/>
                  </a:lnTo>
                  <a:lnTo>
                    <a:pt x="2075" y="10"/>
                  </a:lnTo>
                  <a:moveTo>
                    <a:pt x="2085" y="0"/>
                  </a:moveTo>
                  <a:lnTo>
                    <a:pt x="2075" y="0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10"/>
                  </a:lnTo>
                  <a:lnTo>
                    <a:pt x="0" y="1170"/>
                  </a:lnTo>
                  <a:lnTo>
                    <a:pt x="0" y="1180"/>
                  </a:lnTo>
                  <a:lnTo>
                    <a:pt x="10" y="1180"/>
                  </a:lnTo>
                  <a:lnTo>
                    <a:pt x="2075" y="1180"/>
                  </a:lnTo>
                  <a:lnTo>
                    <a:pt x="2085" y="1180"/>
                  </a:lnTo>
                  <a:lnTo>
                    <a:pt x="2085" y="1170"/>
                  </a:lnTo>
                  <a:lnTo>
                    <a:pt x="2085" y="10"/>
                  </a:lnTo>
                  <a:lnTo>
                    <a:pt x="2085" y="0"/>
                  </a:lnTo>
                  <a:lnTo>
                    <a:pt x="208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alibri Light"/>
              </a:endParaRPr>
            </a:p>
          </p:txBody>
        </p:sp>
        <p:sp>
          <p:nvSpPr>
            <p:cNvPr id="24" name="Rectangle 8"/>
            <p:cNvSpPr>
              <a:spLocks noChangeArrowheads="1"/>
            </p:cNvSpPr>
            <p:nvPr/>
          </p:nvSpPr>
          <p:spPr bwMode="auto">
            <a:xfrm>
              <a:off x="4456114" y="2147889"/>
              <a:ext cx="3278188" cy="1841500"/>
            </a:xfrm>
            <a:prstGeom prst="rect">
              <a:avLst/>
            </a:prstGeom>
            <a:solidFill>
              <a:srgbClr val="7E7E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alibri Light"/>
              </a:endParaRPr>
            </a:p>
          </p:txBody>
        </p:sp>
        <p:sp>
          <p:nvSpPr>
            <p:cNvPr id="27" name="Oval 11"/>
            <p:cNvSpPr>
              <a:spLocks noChangeArrowheads="1"/>
            </p:cNvSpPr>
            <p:nvPr/>
          </p:nvSpPr>
          <p:spPr bwMode="auto">
            <a:xfrm>
              <a:off x="6070602" y="2044701"/>
              <a:ext cx="49213" cy="49213"/>
            </a:xfrm>
            <a:prstGeom prst="ellipse">
              <a:avLst/>
            </a:prstGeom>
            <a:solidFill>
              <a:srgbClr val="2C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alibri Light"/>
              </a:endParaRPr>
            </a:p>
          </p:txBody>
        </p:sp>
        <p:sp>
          <p:nvSpPr>
            <p:cNvPr id="28" name="Oval 12"/>
            <p:cNvSpPr>
              <a:spLocks noChangeArrowheads="1"/>
            </p:cNvSpPr>
            <p:nvPr/>
          </p:nvSpPr>
          <p:spPr bwMode="auto">
            <a:xfrm>
              <a:off x="6070602" y="2041526"/>
              <a:ext cx="49213" cy="49213"/>
            </a:xfrm>
            <a:prstGeom prst="ellipse">
              <a:avLst/>
            </a:prstGeom>
            <a:solidFill>
              <a:srgbClr val="0A0A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alibri Light"/>
              </a:endParaRPr>
            </a:p>
          </p:txBody>
        </p:sp>
        <p:sp>
          <p:nvSpPr>
            <p:cNvPr id="29" name="Oval 13"/>
            <p:cNvSpPr>
              <a:spLocks noChangeArrowheads="1"/>
            </p:cNvSpPr>
            <p:nvPr/>
          </p:nvSpPr>
          <p:spPr bwMode="auto">
            <a:xfrm>
              <a:off x="6078539" y="2049464"/>
              <a:ext cx="33338" cy="3175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alibri Light"/>
              </a:endParaRPr>
            </a:p>
          </p:txBody>
        </p:sp>
        <p:sp>
          <p:nvSpPr>
            <p:cNvPr id="30" name="Oval 14"/>
            <p:cNvSpPr>
              <a:spLocks noChangeArrowheads="1"/>
            </p:cNvSpPr>
            <p:nvPr/>
          </p:nvSpPr>
          <p:spPr bwMode="auto">
            <a:xfrm>
              <a:off x="6088064" y="2055814"/>
              <a:ext cx="15875" cy="19050"/>
            </a:xfrm>
            <a:prstGeom prst="ellipse">
              <a:avLst/>
            </a:prstGeom>
            <a:solidFill>
              <a:srgbClr val="2C99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alibri Light"/>
              </a:endParaRPr>
            </a:p>
          </p:txBody>
        </p:sp>
        <p:sp>
          <p:nvSpPr>
            <p:cNvPr id="31" name="Oval 15"/>
            <p:cNvSpPr>
              <a:spLocks noChangeArrowheads="1"/>
            </p:cNvSpPr>
            <p:nvPr/>
          </p:nvSpPr>
          <p:spPr bwMode="auto">
            <a:xfrm>
              <a:off x="6092827" y="2063751"/>
              <a:ext cx="4763" cy="47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alibri Light"/>
              </a:endParaRPr>
            </a:p>
          </p:txBody>
        </p:sp>
        <p:sp>
          <p:nvSpPr>
            <p:cNvPr id="33" name="Freeform 17"/>
            <p:cNvSpPr>
              <a:spLocks/>
            </p:cNvSpPr>
            <p:nvPr/>
          </p:nvSpPr>
          <p:spPr bwMode="auto">
            <a:xfrm>
              <a:off x="4300539" y="4159128"/>
              <a:ext cx="3589338" cy="213258"/>
            </a:xfrm>
            <a:custGeom>
              <a:avLst/>
              <a:gdLst>
                <a:gd name="T0" fmla="*/ 0 w 2537"/>
                <a:gd name="T1" fmla="*/ 0 h 241"/>
                <a:gd name="T2" fmla="*/ 0 w 2537"/>
                <a:gd name="T3" fmla="*/ 170 h 241"/>
                <a:gd name="T4" fmla="*/ 71 w 2537"/>
                <a:gd name="T5" fmla="*/ 241 h 241"/>
                <a:gd name="T6" fmla="*/ 2467 w 2537"/>
                <a:gd name="T7" fmla="*/ 241 h 241"/>
                <a:gd name="T8" fmla="*/ 2537 w 2537"/>
                <a:gd name="T9" fmla="*/ 170 h 241"/>
                <a:gd name="T10" fmla="*/ 2537 w 2537"/>
                <a:gd name="T11" fmla="*/ 0 h 241"/>
                <a:gd name="T12" fmla="*/ 0 w 2537"/>
                <a:gd name="T13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37" h="241">
                  <a:moveTo>
                    <a:pt x="0" y="0"/>
                  </a:moveTo>
                  <a:cubicBezTo>
                    <a:pt x="0" y="170"/>
                    <a:pt x="0" y="170"/>
                    <a:pt x="0" y="170"/>
                  </a:cubicBezTo>
                  <a:cubicBezTo>
                    <a:pt x="0" y="209"/>
                    <a:pt x="32" y="241"/>
                    <a:pt x="71" y="241"/>
                  </a:cubicBezTo>
                  <a:cubicBezTo>
                    <a:pt x="2467" y="241"/>
                    <a:pt x="2467" y="241"/>
                    <a:pt x="2467" y="241"/>
                  </a:cubicBezTo>
                  <a:cubicBezTo>
                    <a:pt x="2506" y="241"/>
                    <a:pt x="2537" y="209"/>
                    <a:pt x="2537" y="170"/>
                  </a:cubicBezTo>
                  <a:cubicBezTo>
                    <a:pt x="2537" y="0"/>
                    <a:pt x="2537" y="0"/>
                    <a:pt x="253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mtClean="0">
                  <a:latin typeface="+mj-lt"/>
                </a:rPr>
                <a:t>META</a:t>
              </a:r>
              <a:endParaRPr lang="id-ID" dirty="0">
                <a:latin typeface="+mj-lt"/>
              </a:endParaRPr>
            </a:p>
          </p:txBody>
        </p:sp>
      </p:grpSp>
      <p:pic>
        <p:nvPicPr>
          <p:cNvPr id="25" name="그림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0412" y="1755413"/>
            <a:ext cx="6919535" cy="3397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312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85708" y="161365"/>
            <a:ext cx="78205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err="1" smtClean="0">
                <a:solidFill>
                  <a:srgbClr val="726F6F"/>
                </a:solidFill>
              </a:rPr>
              <a:t>유스케이스</a:t>
            </a:r>
            <a:r>
              <a:rPr lang="ko-KR" altLang="en-US" sz="4000" b="1" smtClean="0">
                <a:solidFill>
                  <a:srgbClr val="726F6F"/>
                </a:solidFill>
              </a:rPr>
              <a:t> </a:t>
            </a:r>
            <a:r>
              <a:rPr lang="ko-KR" altLang="en-US" sz="4000" b="1" smtClean="0">
                <a:solidFill>
                  <a:srgbClr val="726F6F"/>
                </a:solidFill>
              </a:rPr>
              <a:t>명세서</a:t>
            </a:r>
            <a:endParaRPr lang="ko-KR" altLang="en-US" sz="4000" b="1" dirty="0">
              <a:solidFill>
                <a:srgbClr val="726F6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50242" y="758732"/>
            <a:ext cx="6091517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</a:rPr>
              <a:t>소프트웨어 개발론 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Team Project</a:t>
            </a: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– Special Controller</a:t>
            </a:r>
          </a:p>
        </p:txBody>
      </p:sp>
      <p:cxnSp>
        <p:nvCxnSpPr>
          <p:cNvPr id="49" name="직선 연결선 48"/>
          <p:cNvCxnSpPr/>
          <p:nvPr/>
        </p:nvCxnSpPr>
        <p:spPr>
          <a:xfrm>
            <a:off x="1260930" y="6324494"/>
            <a:ext cx="10033146" cy="0"/>
          </a:xfrm>
          <a:prstGeom prst="line">
            <a:avLst/>
          </a:prstGeom>
          <a:ln w="19050">
            <a:solidFill>
              <a:srgbClr val="BF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513C6-1AC0-4CC5-9ED8-1624BA2F42B5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4524029"/>
              </p:ext>
            </p:extLst>
          </p:nvPr>
        </p:nvGraphicFramePr>
        <p:xfrm>
          <a:off x="2155689" y="1465596"/>
          <a:ext cx="8243628" cy="4182047"/>
        </p:xfrm>
        <a:graphic>
          <a:graphicData uri="http://schemas.openxmlformats.org/drawingml/2006/table">
            <a:tbl>
              <a:tblPr firstRow="1" firstCol="1" bandRow="1">
                <a:tableStyleId>{5DA37D80-6434-44D0-A028-1B22A696006F}</a:tableStyleId>
              </a:tblPr>
              <a:tblGrid>
                <a:gridCol w="8243628"/>
              </a:tblGrid>
              <a:tr h="4176207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1" kern="100" smtClean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Use Case #2</a:t>
                      </a:r>
                      <a:endParaRPr lang="en-US" sz="1500" b="1" kern="100" smtClean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b="1" kern="10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▶ </a:t>
                      </a:r>
                      <a:r>
                        <a:rPr lang="ko-KR" sz="1500" b="1" kern="10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유스케이스명</a:t>
                      </a:r>
                      <a:r>
                        <a:rPr lang="ko-KR" sz="1500" kern="10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kern="10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ko-KR" sz="1500" kern="10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랭킹확인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b="1" kern="10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▶ </a:t>
                      </a:r>
                      <a:r>
                        <a:rPr lang="ko-KR" sz="15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엑터명</a:t>
                      </a:r>
                      <a:r>
                        <a:rPr lang="en-US" sz="15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: User1, User2</a:t>
                      </a:r>
                      <a:endParaRPr lang="ko-KR" sz="15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▶ </a:t>
                      </a:r>
                      <a:r>
                        <a:rPr lang="ko-KR" sz="15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유스케이스 개요 및 설명</a:t>
                      </a:r>
                      <a:endParaRPr lang="ko-KR" sz="15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indent="1270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ko-KR" sz="15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사용자는 게임 클리어 타임 기준으로 측정된 랭킹을 확인한다</a:t>
                      </a:r>
                      <a:r>
                        <a:rPr lang="en-US" sz="15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5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▶ </a:t>
                      </a:r>
                      <a:r>
                        <a:rPr lang="ko-KR" sz="15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사전 조건</a:t>
                      </a:r>
                      <a:r>
                        <a:rPr lang="ko-KR" sz="15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ko-KR" sz="15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해당 없음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▶ </a:t>
                      </a:r>
                      <a:r>
                        <a:rPr lang="ko-KR" sz="15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작업 흐름</a:t>
                      </a:r>
                      <a:endParaRPr lang="ko-KR" sz="15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indent="1270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ko-KR" sz="15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정상흐름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 1. </a:t>
                      </a:r>
                      <a:r>
                        <a:rPr lang="ko-KR" sz="15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사용자는 게임을 실행한다</a:t>
                      </a:r>
                      <a:r>
                        <a:rPr lang="en-US" sz="15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5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 2. </a:t>
                      </a:r>
                      <a:r>
                        <a:rPr lang="ko-KR" sz="15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게임 소프트웨어는 메뉴를 출력한다</a:t>
                      </a:r>
                      <a:r>
                        <a:rPr lang="en-US" sz="15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5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 3. </a:t>
                      </a:r>
                      <a:r>
                        <a:rPr lang="ko-KR" sz="15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사용자는 메뉴 선택에서 랭킹확인을 누른다</a:t>
                      </a:r>
                      <a:r>
                        <a:rPr lang="en-US" sz="15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5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 4. </a:t>
                      </a:r>
                      <a:r>
                        <a:rPr lang="ko-KR" sz="15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게임 소프트웨어는 저장된 클리어 타임 랭킹을 보여준다</a:t>
                      </a:r>
                      <a:r>
                        <a:rPr lang="en-US" sz="15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5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indent="1270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ko-KR" sz="15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대안 흐름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 1. </a:t>
                      </a:r>
                      <a:r>
                        <a:rPr lang="ko-KR" sz="15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정상 흐름</a:t>
                      </a:r>
                      <a:r>
                        <a:rPr lang="en-US" sz="15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3</a:t>
                      </a:r>
                      <a:r>
                        <a:rPr lang="ko-KR" sz="15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에서 </a:t>
                      </a:r>
                      <a:r>
                        <a:rPr lang="en-US" sz="15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lang="ko-KR" sz="15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게임시작</a:t>
                      </a:r>
                      <a:r>
                        <a:rPr lang="en-US" sz="15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” </a:t>
                      </a:r>
                      <a:r>
                        <a:rPr lang="ko-KR" sz="15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를 선택할 경우</a:t>
                      </a:r>
                      <a:r>
                        <a:rPr lang="en-US" sz="15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5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본 게임이 시작된다</a:t>
                      </a:r>
                      <a:r>
                        <a:rPr lang="en-US" sz="15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5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 2. </a:t>
                      </a:r>
                      <a:r>
                        <a:rPr lang="ko-KR" sz="15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정상 흐름 </a:t>
                      </a:r>
                      <a:r>
                        <a:rPr lang="en-US" sz="15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ko-KR" sz="15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에서 </a:t>
                      </a:r>
                      <a:r>
                        <a:rPr lang="en-US" sz="15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lang="ko-KR" sz="15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게임종료</a:t>
                      </a:r>
                      <a:r>
                        <a:rPr lang="en-US" sz="15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” </a:t>
                      </a:r>
                      <a:r>
                        <a:rPr lang="ko-KR" sz="15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를 선택할 경우</a:t>
                      </a:r>
                      <a:r>
                        <a:rPr lang="en-US" sz="15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5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게임이 종료된다</a:t>
                      </a:r>
                      <a:r>
                        <a:rPr lang="en-US" sz="15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5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indent="1270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ko-KR" sz="15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예외 흐름</a:t>
                      </a: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133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85708" y="161365"/>
            <a:ext cx="78205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 err="1" smtClean="0">
                <a:solidFill>
                  <a:srgbClr val="726F6F"/>
                </a:solidFill>
              </a:rPr>
              <a:t>유스케이스</a:t>
            </a:r>
            <a:r>
              <a:rPr lang="ko-KR" altLang="en-US" sz="4000" b="1" dirty="0" smtClean="0">
                <a:solidFill>
                  <a:srgbClr val="726F6F"/>
                </a:solidFill>
              </a:rPr>
              <a:t> 다이어그램</a:t>
            </a:r>
            <a:endParaRPr lang="ko-KR" altLang="en-US" sz="4000" b="1" dirty="0">
              <a:solidFill>
                <a:srgbClr val="726F6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50242" y="758732"/>
            <a:ext cx="6091517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</a:rPr>
              <a:t>소프트웨어 개발론 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Team Project</a:t>
            </a: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– Special Controller</a:t>
            </a:r>
          </a:p>
        </p:txBody>
      </p:sp>
      <p:cxnSp>
        <p:nvCxnSpPr>
          <p:cNvPr id="49" name="직선 연결선 48"/>
          <p:cNvCxnSpPr/>
          <p:nvPr/>
        </p:nvCxnSpPr>
        <p:spPr>
          <a:xfrm>
            <a:off x="1260930" y="6324494"/>
            <a:ext cx="10033146" cy="0"/>
          </a:xfrm>
          <a:prstGeom prst="line">
            <a:avLst/>
          </a:prstGeom>
          <a:ln w="19050">
            <a:solidFill>
              <a:srgbClr val="BFC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513C6-1AC0-4CC5-9ED8-1624BA2F42B5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grpSp>
        <p:nvGrpSpPr>
          <p:cNvPr id="20" name="Group 87"/>
          <p:cNvGrpSpPr>
            <a:grpSpLocks/>
          </p:cNvGrpSpPr>
          <p:nvPr/>
        </p:nvGrpSpPr>
        <p:grpSpPr>
          <a:xfrm>
            <a:off x="2312424" y="1227325"/>
            <a:ext cx="7567152" cy="4825355"/>
            <a:chOff x="4300539" y="1984376"/>
            <a:chExt cx="3589338" cy="2388010"/>
          </a:xfrm>
        </p:grpSpPr>
        <p:sp>
          <p:nvSpPr>
            <p:cNvPr id="21" name="Freeform 5"/>
            <p:cNvSpPr>
              <a:spLocks/>
            </p:cNvSpPr>
            <p:nvPr/>
          </p:nvSpPr>
          <p:spPr bwMode="auto">
            <a:xfrm>
              <a:off x="4300539" y="1984376"/>
              <a:ext cx="3589338" cy="2170113"/>
            </a:xfrm>
            <a:custGeom>
              <a:avLst/>
              <a:gdLst>
                <a:gd name="T0" fmla="*/ 2537 w 2537"/>
                <a:gd name="T1" fmla="*/ 1533 h 1533"/>
                <a:gd name="T2" fmla="*/ 2537 w 2537"/>
                <a:gd name="T3" fmla="*/ 71 h 1533"/>
                <a:gd name="T4" fmla="*/ 2467 w 2537"/>
                <a:gd name="T5" fmla="*/ 0 h 1533"/>
                <a:gd name="T6" fmla="*/ 71 w 2537"/>
                <a:gd name="T7" fmla="*/ 0 h 1533"/>
                <a:gd name="T8" fmla="*/ 0 w 2537"/>
                <a:gd name="T9" fmla="*/ 71 h 1533"/>
                <a:gd name="T10" fmla="*/ 0 w 2537"/>
                <a:gd name="T11" fmla="*/ 1533 h 1533"/>
                <a:gd name="T12" fmla="*/ 2537 w 2537"/>
                <a:gd name="T13" fmla="*/ 1533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37" h="1533">
                  <a:moveTo>
                    <a:pt x="2537" y="1533"/>
                  </a:moveTo>
                  <a:cubicBezTo>
                    <a:pt x="2537" y="71"/>
                    <a:pt x="2537" y="71"/>
                    <a:pt x="2537" y="71"/>
                  </a:cubicBezTo>
                  <a:cubicBezTo>
                    <a:pt x="2537" y="32"/>
                    <a:pt x="2506" y="0"/>
                    <a:pt x="2467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32" y="0"/>
                    <a:pt x="0" y="32"/>
                    <a:pt x="0" y="71"/>
                  </a:cubicBezTo>
                  <a:cubicBezTo>
                    <a:pt x="0" y="1533"/>
                    <a:pt x="0" y="1533"/>
                    <a:pt x="0" y="1533"/>
                  </a:cubicBezTo>
                  <a:lnTo>
                    <a:pt x="2537" y="1533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alibri Light"/>
              </a:endParaRPr>
            </a:p>
          </p:txBody>
        </p:sp>
        <p:sp>
          <p:nvSpPr>
            <p:cNvPr id="22" name="Freeform 6"/>
            <p:cNvSpPr>
              <a:spLocks noEditPoints="1"/>
            </p:cNvSpPr>
            <p:nvPr/>
          </p:nvSpPr>
          <p:spPr bwMode="auto">
            <a:xfrm>
              <a:off x="4440239" y="2132014"/>
              <a:ext cx="3309938" cy="1873250"/>
            </a:xfrm>
            <a:custGeom>
              <a:avLst/>
              <a:gdLst>
                <a:gd name="T0" fmla="*/ 2075 w 2085"/>
                <a:gd name="T1" fmla="*/ 10 h 1180"/>
                <a:gd name="T2" fmla="*/ 2075 w 2085"/>
                <a:gd name="T3" fmla="*/ 1170 h 1180"/>
                <a:gd name="T4" fmla="*/ 10 w 2085"/>
                <a:gd name="T5" fmla="*/ 1170 h 1180"/>
                <a:gd name="T6" fmla="*/ 10 w 2085"/>
                <a:gd name="T7" fmla="*/ 10 h 1180"/>
                <a:gd name="T8" fmla="*/ 2075 w 2085"/>
                <a:gd name="T9" fmla="*/ 10 h 1180"/>
                <a:gd name="T10" fmla="*/ 2085 w 2085"/>
                <a:gd name="T11" fmla="*/ 0 h 1180"/>
                <a:gd name="T12" fmla="*/ 2075 w 2085"/>
                <a:gd name="T13" fmla="*/ 0 h 1180"/>
                <a:gd name="T14" fmla="*/ 10 w 2085"/>
                <a:gd name="T15" fmla="*/ 0 h 1180"/>
                <a:gd name="T16" fmla="*/ 0 w 2085"/>
                <a:gd name="T17" fmla="*/ 0 h 1180"/>
                <a:gd name="T18" fmla="*/ 0 w 2085"/>
                <a:gd name="T19" fmla="*/ 10 h 1180"/>
                <a:gd name="T20" fmla="*/ 0 w 2085"/>
                <a:gd name="T21" fmla="*/ 1170 h 1180"/>
                <a:gd name="T22" fmla="*/ 0 w 2085"/>
                <a:gd name="T23" fmla="*/ 1180 h 1180"/>
                <a:gd name="T24" fmla="*/ 10 w 2085"/>
                <a:gd name="T25" fmla="*/ 1180 h 1180"/>
                <a:gd name="T26" fmla="*/ 2075 w 2085"/>
                <a:gd name="T27" fmla="*/ 1180 h 1180"/>
                <a:gd name="T28" fmla="*/ 2085 w 2085"/>
                <a:gd name="T29" fmla="*/ 1180 h 1180"/>
                <a:gd name="T30" fmla="*/ 2085 w 2085"/>
                <a:gd name="T31" fmla="*/ 1170 h 1180"/>
                <a:gd name="T32" fmla="*/ 2085 w 2085"/>
                <a:gd name="T33" fmla="*/ 10 h 1180"/>
                <a:gd name="T34" fmla="*/ 2085 w 2085"/>
                <a:gd name="T35" fmla="*/ 0 h 1180"/>
                <a:gd name="T36" fmla="*/ 2085 w 2085"/>
                <a:gd name="T37" fmla="*/ 0 h 1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85" h="1180">
                  <a:moveTo>
                    <a:pt x="2075" y="10"/>
                  </a:moveTo>
                  <a:lnTo>
                    <a:pt x="2075" y="1170"/>
                  </a:lnTo>
                  <a:lnTo>
                    <a:pt x="10" y="1170"/>
                  </a:lnTo>
                  <a:lnTo>
                    <a:pt x="10" y="10"/>
                  </a:lnTo>
                  <a:lnTo>
                    <a:pt x="2075" y="10"/>
                  </a:lnTo>
                  <a:close/>
                  <a:moveTo>
                    <a:pt x="2085" y="0"/>
                  </a:moveTo>
                  <a:lnTo>
                    <a:pt x="2075" y="0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10"/>
                  </a:lnTo>
                  <a:lnTo>
                    <a:pt x="0" y="1170"/>
                  </a:lnTo>
                  <a:lnTo>
                    <a:pt x="0" y="1180"/>
                  </a:lnTo>
                  <a:lnTo>
                    <a:pt x="10" y="1180"/>
                  </a:lnTo>
                  <a:lnTo>
                    <a:pt x="2075" y="1180"/>
                  </a:lnTo>
                  <a:lnTo>
                    <a:pt x="2085" y="1180"/>
                  </a:lnTo>
                  <a:lnTo>
                    <a:pt x="2085" y="1170"/>
                  </a:lnTo>
                  <a:lnTo>
                    <a:pt x="2085" y="10"/>
                  </a:lnTo>
                  <a:lnTo>
                    <a:pt x="2085" y="0"/>
                  </a:lnTo>
                  <a:lnTo>
                    <a:pt x="2085" y="0"/>
                  </a:lnTo>
                  <a:close/>
                </a:path>
              </a:pathLst>
            </a:custGeom>
            <a:solidFill>
              <a:srgbClr val="0C0D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alibri Light"/>
              </a:endParaRPr>
            </a:p>
          </p:txBody>
        </p:sp>
        <p:sp>
          <p:nvSpPr>
            <p:cNvPr id="23" name="Freeform 7"/>
            <p:cNvSpPr>
              <a:spLocks noEditPoints="1"/>
            </p:cNvSpPr>
            <p:nvPr/>
          </p:nvSpPr>
          <p:spPr bwMode="auto">
            <a:xfrm>
              <a:off x="4440239" y="2132014"/>
              <a:ext cx="3309938" cy="1873250"/>
            </a:xfrm>
            <a:custGeom>
              <a:avLst/>
              <a:gdLst>
                <a:gd name="T0" fmla="*/ 2075 w 2085"/>
                <a:gd name="T1" fmla="*/ 10 h 1180"/>
                <a:gd name="T2" fmla="*/ 2075 w 2085"/>
                <a:gd name="T3" fmla="*/ 1170 h 1180"/>
                <a:gd name="T4" fmla="*/ 10 w 2085"/>
                <a:gd name="T5" fmla="*/ 1170 h 1180"/>
                <a:gd name="T6" fmla="*/ 10 w 2085"/>
                <a:gd name="T7" fmla="*/ 10 h 1180"/>
                <a:gd name="T8" fmla="*/ 2075 w 2085"/>
                <a:gd name="T9" fmla="*/ 10 h 1180"/>
                <a:gd name="T10" fmla="*/ 2085 w 2085"/>
                <a:gd name="T11" fmla="*/ 0 h 1180"/>
                <a:gd name="T12" fmla="*/ 2075 w 2085"/>
                <a:gd name="T13" fmla="*/ 0 h 1180"/>
                <a:gd name="T14" fmla="*/ 10 w 2085"/>
                <a:gd name="T15" fmla="*/ 0 h 1180"/>
                <a:gd name="T16" fmla="*/ 0 w 2085"/>
                <a:gd name="T17" fmla="*/ 0 h 1180"/>
                <a:gd name="T18" fmla="*/ 0 w 2085"/>
                <a:gd name="T19" fmla="*/ 10 h 1180"/>
                <a:gd name="T20" fmla="*/ 0 w 2085"/>
                <a:gd name="T21" fmla="*/ 1170 h 1180"/>
                <a:gd name="T22" fmla="*/ 0 w 2085"/>
                <a:gd name="T23" fmla="*/ 1180 h 1180"/>
                <a:gd name="T24" fmla="*/ 10 w 2085"/>
                <a:gd name="T25" fmla="*/ 1180 h 1180"/>
                <a:gd name="T26" fmla="*/ 2075 w 2085"/>
                <a:gd name="T27" fmla="*/ 1180 h 1180"/>
                <a:gd name="T28" fmla="*/ 2085 w 2085"/>
                <a:gd name="T29" fmla="*/ 1180 h 1180"/>
                <a:gd name="T30" fmla="*/ 2085 w 2085"/>
                <a:gd name="T31" fmla="*/ 1170 h 1180"/>
                <a:gd name="T32" fmla="*/ 2085 w 2085"/>
                <a:gd name="T33" fmla="*/ 10 h 1180"/>
                <a:gd name="T34" fmla="*/ 2085 w 2085"/>
                <a:gd name="T35" fmla="*/ 0 h 1180"/>
                <a:gd name="T36" fmla="*/ 2085 w 2085"/>
                <a:gd name="T37" fmla="*/ 0 h 1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85" h="1180">
                  <a:moveTo>
                    <a:pt x="2075" y="10"/>
                  </a:moveTo>
                  <a:lnTo>
                    <a:pt x="2075" y="1170"/>
                  </a:lnTo>
                  <a:lnTo>
                    <a:pt x="10" y="1170"/>
                  </a:lnTo>
                  <a:lnTo>
                    <a:pt x="10" y="10"/>
                  </a:lnTo>
                  <a:lnTo>
                    <a:pt x="2075" y="10"/>
                  </a:lnTo>
                  <a:moveTo>
                    <a:pt x="2085" y="0"/>
                  </a:moveTo>
                  <a:lnTo>
                    <a:pt x="2075" y="0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10"/>
                  </a:lnTo>
                  <a:lnTo>
                    <a:pt x="0" y="1170"/>
                  </a:lnTo>
                  <a:lnTo>
                    <a:pt x="0" y="1180"/>
                  </a:lnTo>
                  <a:lnTo>
                    <a:pt x="10" y="1180"/>
                  </a:lnTo>
                  <a:lnTo>
                    <a:pt x="2075" y="1180"/>
                  </a:lnTo>
                  <a:lnTo>
                    <a:pt x="2085" y="1180"/>
                  </a:lnTo>
                  <a:lnTo>
                    <a:pt x="2085" y="1170"/>
                  </a:lnTo>
                  <a:lnTo>
                    <a:pt x="2085" y="10"/>
                  </a:lnTo>
                  <a:lnTo>
                    <a:pt x="2085" y="0"/>
                  </a:lnTo>
                  <a:lnTo>
                    <a:pt x="208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alibri Light"/>
              </a:endParaRPr>
            </a:p>
          </p:txBody>
        </p:sp>
        <p:sp>
          <p:nvSpPr>
            <p:cNvPr id="24" name="Rectangle 8"/>
            <p:cNvSpPr>
              <a:spLocks noChangeArrowheads="1"/>
            </p:cNvSpPr>
            <p:nvPr/>
          </p:nvSpPr>
          <p:spPr bwMode="auto">
            <a:xfrm>
              <a:off x="4456114" y="2147889"/>
              <a:ext cx="3278188" cy="1841500"/>
            </a:xfrm>
            <a:prstGeom prst="rect">
              <a:avLst/>
            </a:prstGeom>
            <a:solidFill>
              <a:srgbClr val="7E7E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alibri Light"/>
              </a:endParaRPr>
            </a:p>
          </p:txBody>
        </p:sp>
        <p:sp>
          <p:nvSpPr>
            <p:cNvPr id="27" name="Oval 11"/>
            <p:cNvSpPr>
              <a:spLocks noChangeArrowheads="1"/>
            </p:cNvSpPr>
            <p:nvPr/>
          </p:nvSpPr>
          <p:spPr bwMode="auto">
            <a:xfrm>
              <a:off x="6070602" y="2044701"/>
              <a:ext cx="49213" cy="49213"/>
            </a:xfrm>
            <a:prstGeom prst="ellipse">
              <a:avLst/>
            </a:prstGeom>
            <a:solidFill>
              <a:srgbClr val="2C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alibri Light"/>
              </a:endParaRPr>
            </a:p>
          </p:txBody>
        </p:sp>
        <p:sp>
          <p:nvSpPr>
            <p:cNvPr id="28" name="Oval 12"/>
            <p:cNvSpPr>
              <a:spLocks noChangeArrowheads="1"/>
            </p:cNvSpPr>
            <p:nvPr/>
          </p:nvSpPr>
          <p:spPr bwMode="auto">
            <a:xfrm>
              <a:off x="6070602" y="2041526"/>
              <a:ext cx="49213" cy="49213"/>
            </a:xfrm>
            <a:prstGeom prst="ellipse">
              <a:avLst/>
            </a:prstGeom>
            <a:solidFill>
              <a:srgbClr val="0A0A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alibri Light"/>
              </a:endParaRPr>
            </a:p>
          </p:txBody>
        </p:sp>
        <p:sp>
          <p:nvSpPr>
            <p:cNvPr id="29" name="Oval 13"/>
            <p:cNvSpPr>
              <a:spLocks noChangeArrowheads="1"/>
            </p:cNvSpPr>
            <p:nvPr/>
          </p:nvSpPr>
          <p:spPr bwMode="auto">
            <a:xfrm>
              <a:off x="6078539" y="2049464"/>
              <a:ext cx="33338" cy="3175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alibri Light"/>
              </a:endParaRPr>
            </a:p>
          </p:txBody>
        </p:sp>
        <p:sp>
          <p:nvSpPr>
            <p:cNvPr id="30" name="Oval 14"/>
            <p:cNvSpPr>
              <a:spLocks noChangeArrowheads="1"/>
            </p:cNvSpPr>
            <p:nvPr/>
          </p:nvSpPr>
          <p:spPr bwMode="auto">
            <a:xfrm>
              <a:off x="6088064" y="2055814"/>
              <a:ext cx="15875" cy="19050"/>
            </a:xfrm>
            <a:prstGeom prst="ellipse">
              <a:avLst/>
            </a:prstGeom>
            <a:solidFill>
              <a:srgbClr val="2C99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alibri Light"/>
              </a:endParaRPr>
            </a:p>
          </p:txBody>
        </p:sp>
        <p:sp>
          <p:nvSpPr>
            <p:cNvPr id="31" name="Oval 15"/>
            <p:cNvSpPr>
              <a:spLocks noChangeArrowheads="1"/>
            </p:cNvSpPr>
            <p:nvPr/>
          </p:nvSpPr>
          <p:spPr bwMode="auto">
            <a:xfrm>
              <a:off x="6092827" y="2063751"/>
              <a:ext cx="4763" cy="47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alibri Light"/>
              </a:endParaRPr>
            </a:p>
          </p:txBody>
        </p:sp>
        <p:sp>
          <p:nvSpPr>
            <p:cNvPr id="33" name="Freeform 17"/>
            <p:cNvSpPr>
              <a:spLocks/>
            </p:cNvSpPr>
            <p:nvPr/>
          </p:nvSpPr>
          <p:spPr bwMode="auto">
            <a:xfrm>
              <a:off x="4300539" y="4159128"/>
              <a:ext cx="3589338" cy="213258"/>
            </a:xfrm>
            <a:custGeom>
              <a:avLst/>
              <a:gdLst>
                <a:gd name="T0" fmla="*/ 0 w 2537"/>
                <a:gd name="T1" fmla="*/ 0 h 241"/>
                <a:gd name="T2" fmla="*/ 0 w 2537"/>
                <a:gd name="T3" fmla="*/ 170 h 241"/>
                <a:gd name="T4" fmla="*/ 71 w 2537"/>
                <a:gd name="T5" fmla="*/ 241 h 241"/>
                <a:gd name="T6" fmla="*/ 2467 w 2537"/>
                <a:gd name="T7" fmla="*/ 241 h 241"/>
                <a:gd name="T8" fmla="*/ 2537 w 2537"/>
                <a:gd name="T9" fmla="*/ 170 h 241"/>
                <a:gd name="T10" fmla="*/ 2537 w 2537"/>
                <a:gd name="T11" fmla="*/ 0 h 241"/>
                <a:gd name="T12" fmla="*/ 0 w 2537"/>
                <a:gd name="T13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37" h="241">
                  <a:moveTo>
                    <a:pt x="0" y="0"/>
                  </a:moveTo>
                  <a:cubicBezTo>
                    <a:pt x="0" y="170"/>
                    <a:pt x="0" y="170"/>
                    <a:pt x="0" y="170"/>
                  </a:cubicBezTo>
                  <a:cubicBezTo>
                    <a:pt x="0" y="209"/>
                    <a:pt x="32" y="241"/>
                    <a:pt x="71" y="241"/>
                  </a:cubicBezTo>
                  <a:cubicBezTo>
                    <a:pt x="2467" y="241"/>
                    <a:pt x="2467" y="241"/>
                    <a:pt x="2467" y="241"/>
                  </a:cubicBezTo>
                  <a:cubicBezTo>
                    <a:pt x="2506" y="241"/>
                    <a:pt x="2537" y="209"/>
                    <a:pt x="2537" y="170"/>
                  </a:cubicBezTo>
                  <a:cubicBezTo>
                    <a:pt x="2537" y="0"/>
                    <a:pt x="2537" y="0"/>
                    <a:pt x="253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mtClean="0">
                  <a:latin typeface="+mj-lt"/>
                </a:rPr>
                <a:t>META</a:t>
              </a:r>
              <a:endParaRPr lang="id-ID" dirty="0">
                <a:latin typeface="+mj-lt"/>
              </a:endParaRPr>
            </a:p>
          </p:txBody>
        </p:sp>
      </p:grpSp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8383" y="1761367"/>
            <a:ext cx="5331484" cy="3313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707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1147</TotalTime>
  <Words>1131</Words>
  <Application>Microsoft Office PowerPoint</Application>
  <PresentationFormat>와이드스크린</PresentationFormat>
  <Paragraphs>273</Paragraphs>
  <Slides>23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1" baseType="lpstr">
      <vt:lpstr>맑은 고딕</vt:lpstr>
      <vt:lpstr>Source Sans Pro</vt:lpstr>
      <vt:lpstr>HY헤드라인M</vt:lpstr>
      <vt:lpstr>Times New Roman</vt:lpstr>
      <vt:lpstr>Calibri Light</vt:lpstr>
      <vt:lpstr>바탕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Yoon sj</dc:creator>
  <cp:lastModifiedBy>심재경</cp:lastModifiedBy>
  <cp:revision>107</cp:revision>
  <dcterms:created xsi:type="dcterms:W3CDTF">2015-01-20T04:53:08Z</dcterms:created>
  <dcterms:modified xsi:type="dcterms:W3CDTF">2016-10-10T11:17:18Z</dcterms:modified>
</cp:coreProperties>
</file>