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142532439" r:id="rId5"/>
    <p:sldId id="2142532440" r:id="rId6"/>
    <p:sldId id="21425324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ntza, Rahel" initials="HR" lastIdx="7" clrIdx="0">
    <p:extLst>
      <p:ext uri="{19B8F6BF-5375-455C-9EA6-DF929625EA0E}">
        <p15:presenceInfo xmlns:p15="http://schemas.microsoft.com/office/powerpoint/2012/main" userId="S::rhintza@deloitte.com::2131a14d-2cfb-48fd-913b-d216e69e6c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3CCA-01B0-4B14-8C7F-EAAF23B48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9A7BD-E160-4460-A707-10E6944E4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4E20-3778-4361-97C2-DE929CC0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CD01-70A9-438E-963F-5BC23E06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FB36-D0A8-4821-B94B-24C01564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3601-B3E9-4EEB-AEA9-30D10ECF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81054-B875-4014-8420-F7AA7359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D3A6-DEE5-4F12-8F44-C4885293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1474-BF12-4514-9CD3-A8E1E1C7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7A8F-4086-4333-A8C5-301A518F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7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A17AE-3208-43B2-B41B-1E22C90FD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29850-B3F0-4412-812A-308D16F2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C9ED-B284-45AB-99D7-DC562BC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3949-AC92-461E-AD29-B88529DF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9B3-46BA-4A48-A083-33D4AE85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O-TATRC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5861"/>
            <a:ext cx="6355080" cy="372140"/>
          </a:xfrm>
        </p:spPr>
        <p:txBody>
          <a:bodyPr/>
          <a:lstStyle/>
          <a:p>
            <a:r>
              <a:rPr lang="en-US" dirty="0"/>
              <a:t>Name, Title, Email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37960" y="6485861"/>
            <a:ext cx="1828800" cy="372140"/>
          </a:xfrm>
        </p:spPr>
        <p:txBody>
          <a:bodyPr/>
          <a:lstStyle/>
          <a:p>
            <a:r>
              <a:rPr lang="en-US" dirty="0"/>
              <a:t>UNCLASSIFIED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85861"/>
            <a:ext cx="2286000" cy="372140"/>
          </a:xfrm>
        </p:spPr>
        <p:txBody>
          <a:bodyPr/>
          <a:lstStyle/>
          <a:p>
            <a:fld id="{22009E32-0316-A64C-BBE6-76331A900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0A37-1971-4D90-BF44-B0C94CE0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B32B-8864-4CDE-B1A3-30B325EF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416B-B2D5-40AF-B47E-98813C43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CCC5-50BE-4639-8EAB-3B324B7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AD10-8334-4D69-B3C2-84E7FBA6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C03-50A3-4A66-9431-6557DF4E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597E4-EEF5-4A54-8C98-82B8A740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CE0B-9AC2-4E27-81E0-DC6653C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251D-8730-4685-9C31-194E45D4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DF52-B2F6-44A1-918E-E941DC8F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B442-B12A-487C-A124-28044D7B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0201-8ADE-4B87-83C9-B3648C1D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F6CD-D461-459A-8138-A14F02E2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12284-94EF-40B1-8008-E9B6F22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9156A-DA72-4FB6-8AE2-A96341B9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9BB7-6E41-4ABB-8C35-2DDA703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A734-54D7-4AB6-BB6B-8561DAB8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88B7-6235-4C6D-B28D-C3803046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D67C-62E8-4FFD-9D8A-D3C7B0B98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4810F-4390-42D0-91C0-4DF2E9342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F79A5-1AF6-4BCC-9785-CF7E8CA80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97129-15F3-4793-BFC8-3EC7C53B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FC766-667D-45EF-990D-3CC4DA3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D0CEA-192A-45C3-AF87-6DE67779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5CA9-986B-48D3-8D15-6EE10290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750FF-7459-4937-AE20-3630F243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0C9B1-BDAB-4ADC-8CE9-26889F5B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C448-77C4-4A1C-96F9-3CBC8152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33689-C82D-4F2D-AE0D-ED0779F4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CC754-56B9-4CA7-92DC-13563FB2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C6129-FF8C-4DEC-AB70-9656B619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5A0E-639C-401A-86DF-8BE71B79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8E87-48C9-4A08-84CA-D679467C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A0A08-7889-4CB5-99DF-5F103AB1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D8F9-754A-4AD5-BCE2-788F007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A5FDC-3B87-4EAD-87F9-04DE4CAB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0645-841B-44C7-9C7A-413D6665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5046-FB1B-4806-869E-72306BE9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BD403-7F40-4EFD-99F4-81CEF8FAE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932A-A3FB-487C-A02F-3C5B052A7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146F-04ED-40AB-8710-F3DFE55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D670-8D8B-4603-B86E-654134A1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5F6D-9CF0-4F73-AA41-A512FA08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6BF2B-B067-46F4-9BA8-EF642C5E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AE4F-51CF-41F6-8CF9-C1117846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8672-8A29-4DCC-A18C-31EF82428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C0AA-A302-41D9-9B8E-02E7AD19EDB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4BAE-301A-49DC-899D-647607388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29FF-A0C4-428C-A9AA-819DFE41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8840-8390-4522-892A-1D0F7B3A5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group of soldiers standing next to a military vehicle&#10;&#10;Description automatically generated with low confidence">
            <a:extLst>
              <a:ext uri="{FF2B5EF4-FFF2-40B4-BE49-F238E27FC236}">
                <a16:creationId xmlns:a16="http://schemas.microsoft.com/office/drawing/2014/main" id="{6A119C56-A4D8-4169-89B9-2B0E2705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6EE7-65CF-4482-8FA6-BA80A4BE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2009E32-0316-A64C-BBE6-76331A90034E}" type="slidenum">
              <a:rPr lang="en-US" sz="1200"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>
              <a:latin typeface="Calibri" panose="020F0502020204030204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EB1B3-50E1-4B87-9591-41F6009BA86C}"/>
              </a:ext>
            </a:extLst>
          </p:cNvPr>
          <p:cNvSpPr/>
          <p:nvPr/>
        </p:nvSpPr>
        <p:spPr>
          <a:xfrm>
            <a:off x="3" y="-10"/>
            <a:ext cx="12191997" cy="6858000"/>
          </a:xfrm>
          <a:prstGeom prst="rect">
            <a:avLst/>
          </a:prstGeom>
          <a:gradFill>
            <a:gsLst>
              <a:gs pos="40000">
                <a:srgbClr val="000000"/>
              </a:gs>
              <a:gs pos="13000">
                <a:schemeClr val="tx1"/>
              </a:gs>
              <a:gs pos="54000">
                <a:srgbClr val="000000">
                  <a:alpha val="26000"/>
                </a:srgbClr>
              </a:gs>
              <a:gs pos="68000">
                <a:schemeClr val="tx1">
                  <a:alpha val="0"/>
                </a:schemeClr>
              </a:gs>
            </a:gsLst>
            <a:lin ang="0" scaled="1"/>
          </a:gradFill>
          <a:ln>
            <a:solidFill>
              <a:srgbClr val="1D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group of soldiers standing next to a military vehicle&#10;&#10;Description automatically generated with low confidence">
            <a:extLst>
              <a:ext uri="{FF2B5EF4-FFF2-40B4-BE49-F238E27FC236}">
                <a16:creationId xmlns:a16="http://schemas.microsoft.com/office/drawing/2014/main" id="{6A119C56-A4D8-4169-89B9-2B0E2705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6EE7-65CF-4482-8FA6-BA80A4BE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2009E32-0316-A64C-BBE6-76331A90034E}" type="slidenum">
              <a:rPr lang="en-US" sz="1200"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latin typeface="Calibri" panose="020F0502020204030204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EB1B3-50E1-4B87-9591-41F6009BA86C}"/>
              </a:ext>
            </a:extLst>
          </p:cNvPr>
          <p:cNvSpPr/>
          <p:nvPr/>
        </p:nvSpPr>
        <p:spPr>
          <a:xfrm>
            <a:off x="3" y="-10"/>
            <a:ext cx="12191997" cy="6858000"/>
          </a:xfrm>
          <a:prstGeom prst="rect">
            <a:avLst/>
          </a:prstGeom>
          <a:gradFill>
            <a:gsLst>
              <a:gs pos="40000">
                <a:srgbClr val="000000"/>
              </a:gs>
              <a:gs pos="13000">
                <a:schemeClr val="tx1"/>
              </a:gs>
              <a:gs pos="54000">
                <a:srgbClr val="000000">
                  <a:alpha val="26000"/>
                </a:srgbClr>
              </a:gs>
              <a:gs pos="68000">
                <a:schemeClr val="tx1">
                  <a:alpha val="0"/>
                </a:schemeClr>
              </a:gs>
            </a:gsLst>
            <a:lin ang="0" scaled="1"/>
          </a:gradFill>
          <a:ln>
            <a:solidFill>
              <a:srgbClr val="1D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00AA1-21DC-E2C7-5118-78B9D8D58AC6}"/>
              </a:ext>
            </a:extLst>
          </p:cNvPr>
          <p:cNvSpPr txBox="1"/>
          <p:nvPr/>
        </p:nvSpPr>
        <p:spPr>
          <a:xfrm>
            <a:off x="477980" y="1122363"/>
            <a:ext cx="3808794" cy="320413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4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 to the METCC-P Pilot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Please use the following links to help you get started:</a:t>
            </a:r>
            <a:endParaRPr lang="en-US" sz="2400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35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group of soldiers standing next to a military vehicle&#10;&#10;Description automatically generated with low confidence">
            <a:extLst>
              <a:ext uri="{FF2B5EF4-FFF2-40B4-BE49-F238E27FC236}">
                <a16:creationId xmlns:a16="http://schemas.microsoft.com/office/drawing/2014/main" id="{6A119C56-A4D8-4169-89B9-2B0E2705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6EE7-65CF-4482-8FA6-BA80A4BE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2009E32-0316-A64C-BBE6-76331A90034E}" type="slidenum">
              <a:rPr lang="en-US" sz="1200"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latin typeface="Calibri" panose="020F0502020204030204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EB1B3-50E1-4B87-9591-41F6009BA86C}"/>
              </a:ext>
            </a:extLst>
          </p:cNvPr>
          <p:cNvSpPr/>
          <p:nvPr/>
        </p:nvSpPr>
        <p:spPr>
          <a:xfrm>
            <a:off x="3" y="-10"/>
            <a:ext cx="12191997" cy="6858000"/>
          </a:xfrm>
          <a:prstGeom prst="rect">
            <a:avLst/>
          </a:prstGeom>
          <a:gradFill>
            <a:gsLst>
              <a:gs pos="40000">
                <a:srgbClr val="000000"/>
              </a:gs>
              <a:gs pos="13000">
                <a:schemeClr val="tx1"/>
              </a:gs>
              <a:gs pos="54000">
                <a:srgbClr val="000000">
                  <a:alpha val="26000"/>
                </a:srgbClr>
              </a:gs>
              <a:gs pos="68000">
                <a:schemeClr val="tx1">
                  <a:alpha val="0"/>
                </a:schemeClr>
              </a:gs>
            </a:gsLst>
            <a:lin ang="0" scaled="1"/>
          </a:gradFill>
          <a:ln>
            <a:solidFill>
              <a:srgbClr val="1D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DeloitteB">
            <a:extLst>
              <a:ext uri="{FF2B5EF4-FFF2-40B4-BE49-F238E27FC236}">
                <a16:creationId xmlns:a16="http://schemas.microsoft.com/office/drawing/2014/main" id="{25A6CAB8-7E5E-40DD-817E-E5275A83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4501"/>
            <a:ext cx="2136642" cy="510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00AA1-21DC-E2C7-5118-78B9D8D58AC6}"/>
              </a:ext>
            </a:extLst>
          </p:cNvPr>
          <p:cNvSpPr txBox="1"/>
          <p:nvPr/>
        </p:nvSpPr>
        <p:spPr>
          <a:xfrm>
            <a:off x="477980" y="1122363"/>
            <a:ext cx="3808794" cy="320413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4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 to the METCC-P Pilot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Please use the following links to help you get started:</a:t>
            </a:r>
            <a:endParaRPr lang="en-US" sz="2400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74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A24584C23FDF4BB8656E52E9AA5D01" ma:contentTypeVersion="11" ma:contentTypeDescription="Create a new document." ma:contentTypeScope="" ma:versionID="3ffb397104de1fe93932c23ab2b4dd0b">
  <xsd:schema xmlns:xsd="http://www.w3.org/2001/XMLSchema" xmlns:xs="http://www.w3.org/2001/XMLSchema" xmlns:p="http://schemas.microsoft.com/office/2006/metadata/properties" xmlns:ns2="bc35cd33-ac99-4bdf-afb1-5d174353cdd5" xmlns:ns3="2e9196fe-87c2-4263-8992-3ae1dbaa9fde" targetNamespace="http://schemas.microsoft.com/office/2006/metadata/properties" ma:root="true" ma:fieldsID="74d4ac1fb9566e29c0fe0c7de6ad8b59" ns2:_="" ns3:_="">
    <xsd:import namespace="bc35cd33-ac99-4bdf-afb1-5d174353cdd5"/>
    <xsd:import namespace="2e9196fe-87c2-4263-8992-3ae1dbaa9f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5cd33-ac99-4bdf-afb1-5d174353c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196fe-87c2-4263-8992-3ae1dbaa9f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DDB64F-EBD8-482C-98C1-C2927D838380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c35cd33-ac99-4bdf-afb1-5d174353cdd5"/>
    <ds:schemaRef ds:uri="http://schemas.microsoft.com/office/2006/documentManagement/types"/>
    <ds:schemaRef ds:uri="2e9196fe-87c2-4263-8992-3ae1dbaa9fd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30FE24-F611-4DAB-B117-13005E355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DAB23B-6889-44CF-B7E7-B96BA5F298E6}">
  <ds:schemaRefs>
    <ds:schemaRef ds:uri="2e9196fe-87c2-4263-8992-3ae1dbaa9fde"/>
    <ds:schemaRef ds:uri="bc35cd33-ac99-4bdf-afb1-5d174353cd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15926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Alvarez, Marissa</dc:creator>
  <cp:lastModifiedBy>LaBarge, Andrew</cp:lastModifiedBy>
  <cp:revision>84</cp:revision>
  <dcterms:created xsi:type="dcterms:W3CDTF">2021-08-30T15:38:42Z</dcterms:created>
  <dcterms:modified xsi:type="dcterms:W3CDTF">2023-11-28T21:06:37Z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2021-08-30T15:38:42Z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4cdc5af1-416b-47b3-b469-05fc818d2d24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0x010100F1A24584C23FDF4BB8656E52E9AA5D01</vt:lpwstr>
  </property>
</Properties>
</file>