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CD65-93AC-4DE9-BA94-B2B17037EEEA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A51E-78AD-4040-954C-C225FF2A6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1CAF-61C7-44BC-8CE9-5CB503302031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BC4E-DD16-4C1D-80D0-A6D4A2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2E27-D724-4E03-927F-6FC59538896D}" type="datetime1">
              <a:rPr lang="en-IN" smtClean="0"/>
              <a:t>10-08-2020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9CCFE-31AE-4D5E-9B05-6C8240DCCA60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64408-8059-4B01-9D96-355A15FBFC7D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6C0E6-C70A-4C23-B5B0-41B5039D7B93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3E5B-6607-44DA-A10C-A6B9D34B5478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FDE43-D617-4DE8-93E2-929796F1ECC0}" type="datetime1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420C8-1C76-48F6-92EB-643409708DC6}" type="datetime1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A9B6A-4C9B-416A-806C-D688223B985C}" type="datetime1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D6396-A1CB-472F-8F42-E781AA02F74D}" type="datetime1">
              <a:rPr lang="en-IN" smtClean="0"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CB731-1FAB-4D5F-84F9-789A0CE9A960}" type="datetime1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B7E4DC-D35F-41C7-B70F-FE0905D279D5}" type="datetime1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AAC5B6-ABAB-4978-BA97-BE95005CE88E}" type="datetime1">
              <a:rPr lang="en-IN" smtClean="0"/>
              <a:t>10-08-2020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59" y="1124744"/>
            <a:ext cx="8042549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Context Level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10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38294"/>
            <a:ext cx="5256583" cy="3020286"/>
          </a:xfrm>
        </p:spPr>
      </p:pic>
    </p:spTree>
    <p:extLst>
      <p:ext uri="{BB962C8B-B14F-4D97-AF65-F5344CB8AC3E}">
        <p14:creationId xmlns:p14="http://schemas.microsoft.com/office/powerpoint/2010/main" val="41518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First Level Admin Side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2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2736"/>
            <a:ext cx="4074599" cy="5760640"/>
          </a:xfrm>
        </p:spPr>
      </p:pic>
    </p:spTree>
    <p:extLst>
      <p:ext uri="{BB962C8B-B14F-4D97-AF65-F5344CB8AC3E}">
        <p14:creationId xmlns:p14="http://schemas.microsoft.com/office/powerpoint/2010/main" val="22180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3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97" y="188640"/>
            <a:ext cx="4532991" cy="6408711"/>
          </a:xfrm>
        </p:spPr>
      </p:pic>
    </p:spTree>
    <p:extLst>
      <p:ext uri="{BB962C8B-B14F-4D97-AF65-F5344CB8AC3E}">
        <p14:creationId xmlns:p14="http://schemas.microsoft.com/office/powerpoint/2010/main" val="20029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First Level Client Side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4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2736"/>
            <a:ext cx="4074599" cy="5760639"/>
          </a:xfrm>
        </p:spPr>
      </p:pic>
    </p:spTree>
    <p:extLst>
      <p:ext uri="{BB962C8B-B14F-4D97-AF65-F5344CB8AC3E}">
        <p14:creationId xmlns:p14="http://schemas.microsoft.com/office/powerpoint/2010/main" val="20579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6226"/>
            <a:ext cx="5112568" cy="4025549"/>
          </a:xfrm>
        </p:spPr>
      </p:pic>
    </p:spTree>
    <p:extLst>
      <p:ext uri="{BB962C8B-B14F-4D97-AF65-F5344CB8AC3E}">
        <p14:creationId xmlns:p14="http://schemas.microsoft.com/office/powerpoint/2010/main" val="8035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4664"/>
            <a:ext cx="4536504" cy="64136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18"/>
            <a:ext cx="8129016" cy="112442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Second Level Admin Side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00" y="60764"/>
            <a:ext cx="4725304" cy="6680604"/>
          </a:xfrm>
        </p:spPr>
      </p:pic>
    </p:spTree>
    <p:extLst>
      <p:ext uri="{BB962C8B-B14F-4D97-AF65-F5344CB8AC3E}">
        <p14:creationId xmlns:p14="http://schemas.microsoft.com/office/powerpoint/2010/main" val="17069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00" y="60765"/>
            <a:ext cx="4725304" cy="6680602"/>
          </a:xfrm>
        </p:spPr>
      </p:pic>
    </p:spTree>
    <p:extLst>
      <p:ext uri="{BB962C8B-B14F-4D97-AF65-F5344CB8AC3E}">
        <p14:creationId xmlns:p14="http://schemas.microsoft.com/office/powerpoint/2010/main" val="35941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9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00" y="60765"/>
            <a:ext cx="4725303" cy="6680602"/>
          </a:xfrm>
        </p:spPr>
      </p:pic>
    </p:spTree>
    <p:extLst>
      <p:ext uri="{BB962C8B-B14F-4D97-AF65-F5344CB8AC3E}">
        <p14:creationId xmlns:p14="http://schemas.microsoft.com/office/powerpoint/2010/main" val="5367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3C8F9"/>
      </a:lt2>
      <a:accent1>
        <a:srgbClr val="4F5DEC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</TotalTime>
  <Words>24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Context Level</vt:lpstr>
      <vt:lpstr>First Level Admin Side</vt:lpstr>
      <vt:lpstr>PowerPoint Presentation</vt:lpstr>
      <vt:lpstr>First Level Client Side</vt:lpstr>
      <vt:lpstr>PowerPoint Presentation</vt:lpstr>
      <vt:lpstr>Second Level Admin Side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Tolat</dc:creator>
  <cp:lastModifiedBy>Chirag Tolat</cp:lastModifiedBy>
  <cp:revision>38</cp:revision>
  <dcterms:created xsi:type="dcterms:W3CDTF">2020-05-27T16:09:54Z</dcterms:created>
  <dcterms:modified xsi:type="dcterms:W3CDTF">2020-08-10T03:30:49Z</dcterms:modified>
</cp:coreProperties>
</file>