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ecular One"/>
      <p:regular r:id="rId13"/>
    </p:embeddedFon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font" Target="fonts/SecularOn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7358b962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7358b962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7358b962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7358b962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7358b962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7358b962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7358b962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7358b962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7358b962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7358b962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7358b962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7358b962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ortswigger.net/web-security/cross-site-scripting/reflected/lab-html-context-nothing-encoded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ortswigger.net/web-security/cross-site-scripting/stored/lab-html-context-nothing-encoded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ortswigger.net/web-security/cross-site-scripting/dom-based/lab-document-write-sink" TargetMode="External"/><Relationship Id="rId4" Type="http://schemas.openxmlformats.org/officeDocument/2006/relationships/hyperlink" Target="https://portswigger.net/web-security/cross-site-scripting/dom-based/lab-document-write-sink" TargetMode="External"/><Relationship Id="rId5" Type="http://schemas.openxmlformats.org/officeDocument/2006/relationships/hyperlink" Target="https://portswigger.net/web-security/cross-site-scripting/dom-based/lab-document-write-sink" TargetMode="External"/><Relationship Id="rId6" Type="http://schemas.openxmlformats.org/officeDocument/2006/relationships/hyperlink" Target="https://portswigger.net/web-security/cross-site-scripting/dom-based/lab-document-write-sink" TargetMode="External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ortswigger.net/web-security/cross-site-scripting/dom-based/lab-innerhtml-sink" TargetMode="External"/><Relationship Id="rId4" Type="http://schemas.openxmlformats.org/officeDocument/2006/relationships/hyperlink" Target="https://portswigger.net/web-security/cross-site-scripting/dom-based/lab-innerhtml-sink" TargetMode="External"/><Relationship Id="rId5" Type="http://schemas.openxmlformats.org/officeDocument/2006/relationships/hyperlink" Target="https://portswigger.net/web-security/cross-site-scripting/dom-based/lab-innerhtml-sink" TargetMode="External"/><Relationship Id="rId6" Type="http://schemas.openxmlformats.org/officeDocument/2006/relationships/hyperlink" Target="https://portswigger.net/web-security/cross-site-scripting/dom-based/lab-innerhtml-sink" TargetMode="External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ortswigger.net/web-security/cross-site-scripting/dom-based/lab-jquery-href-attribute-sink" TargetMode="External"/><Relationship Id="rId4" Type="http://schemas.openxmlformats.org/officeDocument/2006/relationships/hyperlink" Target="https://portswigger.net/web-security/cross-site-scripting/dom-based/lab-jquery-href-attribute-sink" TargetMode="External"/><Relationship Id="rId5" Type="http://schemas.openxmlformats.org/officeDocument/2006/relationships/hyperlink" Target="https://portswigger.net/web-security/cross-site-scripting/dom-based/lab-jquery-href-attribute-sink" TargetMode="External"/><Relationship Id="rId6" Type="http://schemas.openxmlformats.org/officeDocument/2006/relationships/hyperlink" Target="https://portswigger.net/web-security/cross-site-scripting/dom-based/lab-jquery-href-attribute-sink" TargetMode="External"/><Relationship Id="rId7" Type="http://schemas.openxmlformats.org/officeDocument/2006/relationships/hyperlink" Target="https://portswigger.net/web-security/cross-site-scripting/dom-based/lab-jquery-href-attribute-sink" TargetMode="External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Secular One"/>
                <a:ea typeface="Secular One"/>
                <a:cs typeface="Secular One"/>
                <a:sym typeface="Secular One"/>
              </a:rPr>
              <a:t>TASK-1</a:t>
            </a:r>
            <a:endParaRPr sz="3600"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solve any 5 XSS labs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210525" y="1016775"/>
            <a:ext cx="6621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FF66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Reflected XSS into HTML context with nothing encoded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250" y="1930150"/>
            <a:ext cx="7429501" cy="20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311675" y="908925"/>
            <a:ext cx="6585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FF66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Stored XSS into HTML context with nothing encoded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4975" y="1818725"/>
            <a:ext cx="7483424" cy="19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027227" y="747200"/>
            <a:ext cx="6907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663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DOM XSS in </a:t>
            </a:r>
            <a:r>
              <a:rPr b="0" lang="en-GB" sz="1350">
                <a:solidFill>
                  <a:srgbClr val="FF6633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document.write</a:t>
            </a:r>
            <a:r>
              <a:rPr lang="en-GB" sz="1200">
                <a:solidFill>
                  <a:srgbClr val="FF663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sink using source </a:t>
            </a:r>
            <a:r>
              <a:rPr b="0" lang="en-GB" sz="1350">
                <a:solidFill>
                  <a:srgbClr val="FF6633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location.search</a:t>
            </a:r>
            <a:endParaRPr>
              <a:solidFill>
                <a:srgbClr val="FF6633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0825" y="1612300"/>
            <a:ext cx="7106023" cy="24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787825" y="919700"/>
            <a:ext cx="9017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FF66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DOM XSS in </a:t>
            </a:r>
            <a:r>
              <a:rPr b="0" lang="en-GB" sz="1350" u="sng">
                <a:solidFill>
                  <a:srgbClr val="FF66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innerHTML</a:t>
            </a:r>
            <a:r>
              <a:rPr lang="en-GB" sz="1200" u="sng">
                <a:solidFill>
                  <a:srgbClr val="FF66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sink using source </a:t>
            </a:r>
            <a:r>
              <a:rPr b="0" lang="en-GB" sz="1350" u="sng">
                <a:solidFill>
                  <a:srgbClr val="FF66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location.search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0650" y="1788475"/>
            <a:ext cx="6922698" cy="21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093400" y="553100"/>
            <a:ext cx="9043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0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DOM XSS in jQuery anchor </a:t>
            </a:r>
            <a:r>
              <a:rPr b="0" lang="en-GB" sz="1350"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href</a:t>
            </a:r>
            <a:r>
              <a:rPr lang="en-GB" sz="1200"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attribute sink using </a:t>
            </a:r>
            <a:r>
              <a:rPr b="0" lang="en-GB" sz="1350"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location.search</a:t>
            </a:r>
            <a:r>
              <a:rPr lang="en-GB" sz="1200"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source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9700" y="1418975"/>
            <a:ext cx="8024576" cy="30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275" y="690125"/>
            <a:ext cx="7243451" cy="40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