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64"/>
  </p:normalViewPr>
  <p:slideViewPr>
    <p:cSldViewPr snapToGrid="0" snapToObjects="1">
      <p:cViewPr varScale="1">
        <p:scale>
          <a:sx n="96" d="100"/>
          <a:sy n="96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A83AE-71F0-7749-8BCB-BB693EAB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C45883-7F33-C447-811A-3A573FD45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9DE7F2-B650-8345-B621-BDA33093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F1-AC63-A64E-9420-82D3B1294FB8}" type="datetimeFigureOut">
              <a:rPr lang="es-ES_tradnl" smtClean="0"/>
              <a:t>29/3/21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1F25D9-B0F5-AC40-8588-880E79DE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9ECEFC-2328-2146-B6D4-3CA26155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47B-E33F-AC4D-B10E-A064AB65DEC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48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27ED6-498E-FA48-8CC3-9B2EEC0F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06F25B-2509-C545-B1AC-2A945F35F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CA10F-D5DC-3949-A238-DDAF3F87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F1-AC63-A64E-9420-82D3B1294FB8}" type="datetimeFigureOut">
              <a:rPr lang="es-ES_tradnl" smtClean="0"/>
              <a:t>29/3/21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C9BDE-790A-5D47-8963-8A5ED818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3949C9-926A-F949-9821-821750CB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47B-E33F-AC4D-B10E-A064AB65DEC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641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EB13A8-B094-634D-8D23-686741C82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FD83FD-9EE6-BD4F-A078-57B582501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C0213F-29CD-884F-B152-C7319071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F1-AC63-A64E-9420-82D3B1294FB8}" type="datetimeFigureOut">
              <a:rPr lang="es-ES_tradnl" smtClean="0"/>
              <a:t>29/3/21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71A942-9B82-7145-885B-3E1E0328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66771-E100-0643-AA37-2DC768E4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47B-E33F-AC4D-B10E-A064AB65DEC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755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53F20-80F2-FC46-A20F-CCB6CE37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74B8AD-79EC-D149-AD46-1B4F3B29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9C5B0B-C2AF-3D4C-A773-949AC15F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F1-AC63-A64E-9420-82D3B1294FB8}" type="datetimeFigureOut">
              <a:rPr lang="es-ES_tradnl" smtClean="0"/>
              <a:t>29/3/21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69611-F71F-F740-BD99-A87B6BF4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70537C-17A9-9B41-AFFD-7AD0F7D4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47B-E33F-AC4D-B10E-A064AB65DEC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09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BC247-FAB5-554E-9628-FC7E176D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8D9DDA-3121-224D-AFD3-EC6E1BA5E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8473BF-52C8-6141-A69A-33E8C92B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F1-AC63-A64E-9420-82D3B1294FB8}" type="datetimeFigureOut">
              <a:rPr lang="es-ES_tradnl" smtClean="0"/>
              <a:t>29/3/21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E4BD47-AFF7-F34C-AC62-09EBB186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1573CF-C669-104C-8A3F-A3275A5D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47B-E33F-AC4D-B10E-A064AB65DEC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33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3598D-02EE-FD40-AA1A-8BAC0E8E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3C49F-AD1C-994B-8C5D-06CE134E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F630E3-B909-FE42-8A64-080F354AB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AD1E72-20AB-B249-991C-403DC87E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F1-AC63-A64E-9420-82D3B1294FB8}" type="datetimeFigureOut">
              <a:rPr lang="es-ES_tradnl" smtClean="0"/>
              <a:t>29/3/21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D13728-058B-2C4D-83D9-937F128E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81BDC7-A7E9-924F-80F3-347C3200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47B-E33F-AC4D-B10E-A064AB65DEC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651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734CD-3020-A841-8306-9B635CB5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DF7DA2-8B4D-184E-A388-C42980A5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ECA7B4-3885-EF49-8CE1-9D501F007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949455-BD76-534B-984A-9414417A9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564B98-CD28-5142-B278-BC340DC2A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DED610-C115-5342-A171-E2EE2467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F1-AC63-A64E-9420-82D3B1294FB8}" type="datetimeFigureOut">
              <a:rPr lang="es-ES_tradnl" smtClean="0"/>
              <a:t>29/3/21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D7E9E2-7A4E-3848-AFC3-9136349D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82FFB0-3B61-784C-9B3D-BB9BAD7D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47B-E33F-AC4D-B10E-A064AB65DEC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6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AD9F7-EDFE-FE47-A62B-4F514A97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8089E5-D601-8640-BF12-609BDC17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F1-AC63-A64E-9420-82D3B1294FB8}" type="datetimeFigureOut">
              <a:rPr lang="es-ES_tradnl" smtClean="0"/>
              <a:t>29/3/21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4686B-49A6-B34C-84FE-A9157AE1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ED6732-1FA5-8C49-A59A-8612A171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47B-E33F-AC4D-B10E-A064AB65DEC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025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3AE67E-00A9-3947-9A0C-B77A5FC3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F1-AC63-A64E-9420-82D3B1294FB8}" type="datetimeFigureOut">
              <a:rPr lang="es-ES_tradnl" smtClean="0"/>
              <a:t>29/3/21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49FB3C-6962-9D44-B3FC-428DA42D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36392E-68B4-F348-9931-74AD07C0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47B-E33F-AC4D-B10E-A064AB65DEC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166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B102E-CBDF-1740-8B56-FB36B658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2879FD-48BF-844F-8339-E15867F4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B890DD-962B-B745-85EC-701E22D5A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80153B-EF82-654D-BC6D-338C9C02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F1-AC63-A64E-9420-82D3B1294FB8}" type="datetimeFigureOut">
              <a:rPr lang="es-ES_tradnl" smtClean="0"/>
              <a:t>29/3/21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22AE4D-984C-5846-8D2C-54F37A9B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427133-D9E2-164A-B063-C0834DBD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47B-E33F-AC4D-B10E-A064AB65DEC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29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03D03-412F-7B4E-A9DC-9EEE08D9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800922-3092-0544-9B56-893FF8166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F598AF-21C5-EA40-A611-A468177BB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E0292E-4474-C948-862E-59BA9F6E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F1-AC63-A64E-9420-82D3B1294FB8}" type="datetimeFigureOut">
              <a:rPr lang="es-ES_tradnl" smtClean="0"/>
              <a:t>29/3/21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9B43D8-B5B0-9549-A1AF-03B08948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0FF36F-7A38-204F-80B0-A65DF00B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47B-E33F-AC4D-B10E-A064AB65DEC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333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8458B0-C939-0E48-AB9C-CD7E33FC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DAACA-AD9A-2245-9A98-741FC05F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8B6F3-41D3-E942-A4DC-DBE96ED19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AAFF1-AC63-A64E-9420-82D3B1294FB8}" type="datetimeFigureOut">
              <a:rPr lang="es-ES_tradnl" smtClean="0"/>
              <a:t>29/3/21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885F2D-8DEF-A344-833E-9ED7D43D8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73111-BD34-6A4F-8AC4-9650158D7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147B-E33F-AC4D-B10E-A064AB65DEC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810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1DD55-84F0-CB4E-AC63-9178762B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013" y="2591490"/>
            <a:ext cx="7841974" cy="1325563"/>
          </a:xfrm>
        </p:spPr>
        <p:txBody>
          <a:bodyPr>
            <a:normAutofit fontScale="90000"/>
          </a:bodyPr>
          <a:lstStyle/>
          <a:p>
            <a:r>
              <a:rPr lang="es-ES_tradnl" sz="4800" b="1" dirty="0"/>
              <a:t>Histórico de trabajo colaborativo en Google Drive</a:t>
            </a:r>
          </a:p>
        </p:txBody>
      </p:sp>
    </p:spTree>
    <p:extLst>
      <p:ext uri="{BB962C8B-B14F-4D97-AF65-F5344CB8AC3E}">
        <p14:creationId xmlns:p14="http://schemas.microsoft.com/office/powerpoint/2010/main" val="401694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10FC4-B506-7843-9689-5446DD78D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87B6F3-0E29-6A4F-B81F-71B76C922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70E816-C8FC-EF43-9265-CE4492E2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4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1A989A-B4A1-EC4E-8BB2-9AB897B59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8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792227-9CCC-7D40-B78A-30646ED06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7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4938B4-B19F-4D4F-B9D9-D41795F6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DE3CE7-39AB-6645-B2BD-AE1A248F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0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52B759-D1EB-ED46-A700-202CC6AD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7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03EA24-6B4A-A144-8A9F-D4E6E475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5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EF3A48-E63D-CE45-915F-FC05583D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38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Panorámica</PresentationFormat>
  <Paragraphs>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Histórico de trabajo colaborativo en Google Drive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Histórico de trabajo colaborativo en Google Drive</dc:title>
  <dc:creator>Microsoft Office User</dc:creator>
  <cp:lastModifiedBy>Microsoft Office User</cp:lastModifiedBy>
  <cp:revision>1</cp:revision>
  <dcterms:created xsi:type="dcterms:W3CDTF">2021-03-30T01:25:45Z</dcterms:created>
  <dcterms:modified xsi:type="dcterms:W3CDTF">2021-03-30T01:30:01Z</dcterms:modified>
</cp:coreProperties>
</file>