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1" r:id="rId4"/>
    <p:sldId id="260" r:id="rId5"/>
    <p:sldId id="259" r:id="rId6"/>
    <p:sldId id="262" r:id="rId7"/>
    <p:sldId id="265" r:id="rId8"/>
    <p:sldId id="263" r:id="rId9"/>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4298"/>
  </p:normalViewPr>
  <p:slideViewPr>
    <p:cSldViewPr snapToGrid="0">
      <p:cViewPr varScale="1">
        <p:scale>
          <a:sx n="105" d="100"/>
          <a:sy n="105" d="100"/>
        </p:scale>
        <p:origin x="8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E321B-9C9C-C44B-8A7C-C40E1E8DFB10}" type="datetimeFigureOut">
              <a:rPr lang="en-AT" smtClean="0"/>
              <a:t>11.10.23</a:t>
            </a:fld>
            <a:endParaRPr lang="en-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236A3-3A5B-B846-B9B8-D65678DFE5F1}" type="slidenum">
              <a:rPr lang="en-AT" smtClean="0"/>
              <a:t>‹#›</a:t>
            </a:fld>
            <a:endParaRPr lang="en-AT"/>
          </a:p>
        </p:txBody>
      </p:sp>
    </p:spTree>
    <p:extLst>
      <p:ext uri="{BB962C8B-B14F-4D97-AF65-F5344CB8AC3E}">
        <p14:creationId xmlns:p14="http://schemas.microsoft.com/office/powerpoint/2010/main" val="335321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400236A3-3A5B-B846-B9B8-D65678DFE5F1}" type="slidenum">
              <a:rPr lang="en-AT" smtClean="0"/>
              <a:t>3</a:t>
            </a:fld>
            <a:endParaRPr lang="en-AT"/>
          </a:p>
        </p:txBody>
      </p:sp>
    </p:spTree>
    <p:extLst>
      <p:ext uri="{BB962C8B-B14F-4D97-AF65-F5344CB8AC3E}">
        <p14:creationId xmlns:p14="http://schemas.microsoft.com/office/powerpoint/2010/main" val="3619039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T" dirty="0"/>
              <a:t>Generally you start top down. You take the higher level concepts and then go deeper into each concepts by adding more details into each concept. For e.g., Factory and item. And then go deeper into adding more properties into items</a:t>
            </a:r>
          </a:p>
          <a:p>
            <a:endParaRPr lang="en-AT" dirty="0"/>
          </a:p>
          <a:p>
            <a:r>
              <a:rPr lang="en-AT" dirty="0"/>
              <a:t>Questions – </a:t>
            </a:r>
          </a:p>
          <a:p>
            <a:pPr marL="228600" indent="-228600">
              <a:buAutoNum type="arabicPeriod"/>
            </a:pPr>
            <a:r>
              <a:rPr lang="en-AT" dirty="0"/>
              <a:t>Why do we not have a reference relation instead of supertype relation between Item and ComplexItem or SimpleItem?</a:t>
            </a:r>
          </a:p>
          <a:p>
            <a:pPr marL="228600" indent="-228600">
              <a:buAutoNum type="arabicPeriod"/>
            </a:pPr>
            <a:r>
              <a:rPr lang="en-AT" dirty="0"/>
              <a:t>What happens if do not consider item as an abstract class?</a:t>
            </a:r>
          </a:p>
          <a:p>
            <a:pPr marL="228600" indent="-228600">
              <a:buAutoNum type="arabicPeriod"/>
            </a:pPr>
            <a:r>
              <a:rPr lang="en-AT" dirty="0"/>
              <a:t>Pros and cons of Enum Vs String?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AT" dirty="0"/>
              <a:t>Can I create an enum with shape Cylinder and Block and add that in the shape?</a:t>
            </a:r>
          </a:p>
          <a:p>
            <a:pPr marL="228600" indent="-228600">
              <a:buAutoNum type="arabicPeriod"/>
            </a:pPr>
            <a:r>
              <a:rPr lang="en-AT" dirty="0"/>
              <a:t>Can I create an enum for color?</a:t>
            </a:r>
          </a:p>
          <a:p>
            <a:pPr marL="228600" indent="-228600">
              <a:buAutoNum type="arabicPeriod"/>
            </a:pPr>
            <a:r>
              <a:rPr lang="en-AT" dirty="0"/>
              <a:t>Why is the relation between component and item a reference and not any other?</a:t>
            </a:r>
          </a:p>
          <a:p>
            <a:pPr marL="228600" indent="-228600">
              <a:buAutoNum type="arabicPeriod"/>
            </a:pPr>
            <a:r>
              <a:rPr lang="en-AT" dirty="0"/>
              <a:t>Can I add an attribute in the concrete class with the same name as the attribute of an abstract class?</a:t>
            </a:r>
          </a:p>
          <a:p>
            <a:endParaRPr lang="en-AT" dirty="0"/>
          </a:p>
        </p:txBody>
      </p:sp>
      <p:sp>
        <p:nvSpPr>
          <p:cNvPr id="4" name="Slide Number Placeholder 3"/>
          <p:cNvSpPr>
            <a:spLocks noGrp="1"/>
          </p:cNvSpPr>
          <p:nvPr>
            <p:ph type="sldNum" sz="quarter" idx="5"/>
          </p:nvPr>
        </p:nvSpPr>
        <p:spPr/>
        <p:txBody>
          <a:bodyPr/>
          <a:lstStyle/>
          <a:p>
            <a:fld id="{400236A3-3A5B-B846-B9B8-D65678DFE5F1}" type="slidenum">
              <a:rPr lang="en-AT" smtClean="0"/>
              <a:t>4</a:t>
            </a:fld>
            <a:endParaRPr lang="en-AT"/>
          </a:p>
        </p:txBody>
      </p:sp>
    </p:spTree>
    <p:extLst>
      <p:ext uri="{BB962C8B-B14F-4D97-AF65-F5344CB8AC3E}">
        <p14:creationId xmlns:p14="http://schemas.microsoft.com/office/powerpoint/2010/main" val="875250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T" dirty="0"/>
              <a:t>On creating an instance we get only the concrete classes as children and not abstract. Why?</a:t>
            </a:r>
          </a:p>
        </p:txBody>
      </p:sp>
      <p:sp>
        <p:nvSpPr>
          <p:cNvPr id="4" name="Slide Number Placeholder 3"/>
          <p:cNvSpPr>
            <a:spLocks noGrp="1"/>
          </p:cNvSpPr>
          <p:nvPr>
            <p:ph type="sldNum" sz="quarter" idx="5"/>
          </p:nvPr>
        </p:nvSpPr>
        <p:spPr/>
        <p:txBody>
          <a:bodyPr/>
          <a:lstStyle/>
          <a:p>
            <a:fld id="{400236A3-3A5B-B846-B9B8-D65678DFE5F1}" type="slidenum">
              <a:rPr lang="en-AT" smtClean="0"/>
              <a:t>5</a:t>
            </a:fld>
            <a:endParaRPr lang="en-AT"/>
          </a:p>
        </p:txBody>
      </p:sp>
    </p:spTree>
    <p:extLst>
      <p:ext uri="{BB962C8B-B14F-4D97-AF65-F5344CB8AC3E}">
        <p14:creationId xmlns:p14="http://schemas.microsoft.com/office/powerpoint/2010/main" val="23834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F77D-2250-12DB-8C1F-DE70B50D4A7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T"/>
          </a:p>
        </p:txBody>
      </p:sp>
      <p:sp>
        <p:nvSpPr>
          <p:cNvPr id="3" name="Subtitle 2">
            <a:extLst>
              <a:ext uri="{FF2B5EF4-FFF2-40B4-BE49-F238E27FC236}">
                <a16:creationId xmlns:a16="http://schemas.microsoft.com/office/drawing/2014/main" id="{3C8B2112-3478-C19E-2520-B3CBA6E42E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T"/>
          </a:p>
        </p:txBody>
      </p:sp>
      <p:sp>
        <p:nvSpPr>
          <p:cNvPr id="4" name="Date Placeholder 3">
            <a:extLst>
              <a:ext uri="{FF2B5EF4-FFF2-40B4-BE49-F238E27FC236}">
                <a16:creationId xmlns:a16="http://schemas.microsoft.com/office/drawing/2014/main" id="{D8790710-6B17-CD69-BFC9-21D608C58B5C}"/>
              </a:ext>
            </a:extLst>
          </p:cNvPr>
          <p:cNvSpPr>
            <a:spLocks noGrp="1"/>
          </p:cNvSpPr>
          <p:nvPr>
            <p:ph type="dt" sz="half" idx="10"/>
          </p:nvPr>
        </p:nvSpPr>
        <p:spPr/>
        <p:txBody>
          <a:bodyPr/>
          <a:lstStyle/>
          <a:p>
            <a:fld id="{46FA6DD2-7CBB-B14A-82BB-F8763E5D42BA}" type="datetimeFigureOut">
              <a:rPr lang="en-AT" smtClean="0"/>
              <a:t>11.10.23</a:t>
            </a:fld>
            <a:endParaRPr lang="en-AT"/>
          </a:p>
        </p:txBody>
      </p:sp>
      <p:sp>
        <p:nvSpPr>
          <p:cNvPr id="5" name="Footer Placeholder 4">
            <a:extLst>
              <a:ext uri="{FF2B5EF4-FFF2-40B4-BE49-F238E27FC236}">
                <a16:creationId xmlns:a16="http://schemas.microsoft.com/office/drawing/2014/main" id="{CDCC8A16-BAE1-1ED3-87E6-9EE37D060D5F}"/>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9460544A-587F-A370-9D01-C724C62BE54F}"/>
              </a:ext>
            </a:extLst>
          </p:cNvPr>
          <p:cNvSpPr>
            <a:spLocks noGrp="1"/>
          </p:cNvSpPr>
          <p:nvPr>
            <p:ph type="sldNum" sz="quarter" idx="12"/>
          </p:nvPr>
        </p:nvSpPr>
        <p:spPr/>
        <p:txBody>
          <a:bodyPr/>
          <a:lstStyle/>
          <a:p>
            <a:fld id="{AA70519B-F6B5-DC40-80DB-98E71F041364}" type="slidenum">
              <a:rPr lang="en-AT" smtClean="0"/>
              <a:t>‹#›</a:t>
            </a:fld>
            <a:endParaRPr lang="en-AT"/>
          </a:p>
        </p:txBody>
      </p:sp>
    </p:spTree>
    <p:extLst>
      <p:ext uri="{BB962C8B-B14F-4D97-AF65-F5344CB8AC3E}">
        <p14:creationId xmlns:p14="http://schemas.microsoft.com/office/powerpoint/2010/main" val="2688981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020A-6755-7562-BBE0-DBC55FFC08AC}"/>
              </a:ext>
            </a:extLst>
          </p:cNvPr>
          <p:cNvSpPr>
            <a:spLocks noGrp="1"/>
          </p:cNvSpPr>
          <p:nvPr>
            <p:ph type="title"/>
          </p:nvPr>
        </p:nvSpPr>
        <p:spPr/>
        <p:txBody>
          <a:bodyPr/>
          <a:lstStyle/>
          <a:p>
            <a:r>
              <a:rPr lang="en-GB"/>
              <a:t>Click to edit Master title style</a:t>
            </a:r>
            <a:endParaRPr lang="en-AT"/>
          </a:p>
        </p:txBody>
      </p:sp>
      <p:sp>
        <p:nvSpPr>
          <p:cNvPr id="3" name="Vertical Text Placeholder 2">
            <a:extLst>
              <a:ext uri="{FF2B5EF4-FFF2-40B4-BE49-F238E27FC236}">
                <a16:creationId xmlns:a16="http://schemas.microsoft.com/office/drawing/2014/main" id="{06687148-7173-C1DA-BD81-3B96F4691B8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4" name="Date Placeholder 3">
            <a:extLst>
              <a:ext uri="{FF2B5EF4-FFF2-40B4-BE49-F238E27FC236}">
                <a16:creationId xmlns:a16="http://schemas.microsoft.com/office/drawing/2014/main" id="{9DA90DF2-D3A9-47D9-2941-E1118C22C87F}"/>
              </a:ext>
            </a:extLst>
          </p:cNvPr>
          <p:cNvSpPr>
            <a:spLocks noGrp="1"/>
          </p:cNvSpPr>
          <p:nvPr>
            <p:ph type="dt" sz="half" idx="10"/>
          </p:nvPr>
        </p:nvSpPr>
        <p:spPr/>
        <p:txBody>
          <a:bodyPr/>
          <a:lstStyle/>
          <a:p>
            <a:fld id="{46FA6DD2-7CBB-B14A-82BB-F8763E5D42BA}" type="datetimeFigureOut">
              <a:rPr lang="en-AT" smtClean="0"/>
              <a:t>11.10.23</a:t>
            </a:fld>
            <a:endParaRPr lang="en-AT"/>
          </a:p>
        </p:txBody>
      </p:sp>
      <p:sp>
        <p:nvSpPr>
          <p:cNvPr id="5" name="Footer Placeholder 4">
            <a:extLst>
              <a:ext uri="{FF2B5EF4-FFF2-40B4-BE49-F238E27FC236}">
                <a16:creationId xmlns:a16="http://schemas.microsoft.com/office/drawing/2014/main" id="{8CA80BB7-E7CC-716B-71E6-C25FB56CAD04}"/>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27EB0CFC-9F9A-7B5E-5488-DE1FBF55DE27}"/>
              </a:ext>
            </a:extLst>
          </p:cNvPr>
          <p:cNvSpPr>
            <a:spLocks noGrp="1"/>
          </p:cNvSpPr>
          <p:nvPr>
            <p:ph type="sldNum" sz="quarter" idx="12"/>
          </p:nvPr>
        </p:nvSpPr>
        <p:spPr/>
        <p:txBody>
          <a:bodyPr/>
          <a:lstStyle/>
          <a:p>
            <a:fld id="{AA70519B-F6B5-DC40-80DB-98E71F041364}" type="slidenum">
              <a:rPr lang="en-AT" smtClean="0"/>
              <a:t>‹#›</a:t>
            </a:fld>
            <a:endParaRPr lang="en-AT"/>
          </a:p>
        </p:txBody>
      </p:sp>
    </p:spTree>
    <p:extLst>
      <p:ext uri="{BB962C8B-B14F-4D97-AF65-F5344CB8AC3E}">
        <p14:creationId xmlns:p14="http://schemas.microsoft.com/office/powerpoint/2010/main" val="2053820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C00CE-00AB-F03B-4034-88946FAA470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T"/>
          </a:p>
        </p:txBody>
      </p:sp>
      <p:sp>
        <p:nvSpPr>
          <p:cNvPr id="3" name="Vertical Text Placeholder 2">
            <a:extLst>
              <a:ext uri="{FF2B5EF4-FFF2-40B4-BE49-F238E27FC236}">
                <a16:creationId xmlns:a16="http://schemas.microsoft.com/office/drawing/2014/main" id="{BF667766-70F9-06C5-9B0F-AB2C590C08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4" name="Date Placeholder 3">
            <a:extLst>
              <a:ext uri="{FF2B5EF4-FFF2-40B4-BE49-F238E27FC236}">
                <a16:creationId xmlns:a16="http://schemas.microsoft.com/office/drawing/2014/main" id="{ACC35068-BCFC-BDA4-3EAC-FC3C51DFB960}"/>
              </a:ext>
            </a:extLst>
          </p:cNvPr>
          <p:cNvSpPr>
            <a:spLocks noGrp="1"/>
          </p:cNvSpPr>
          <p:nvPr>
            <p:ph type="dt" sz="half" idx="10"/>
          </p:nvPr>
        </p:nvSpPr>
        <p:spPr/>
        <p:txBody>
          <a:bodyPr/>
          <a:lstStyle/>
          <a:p>
            <a:fld id="{46FA6DD2-7CBB-B14A-82BB-F8763E5D42BA}" type="datetimeFigureOut">
              <a:rPr lang="en-AT" smtClean="0"/>
              <a:t>11.10.23</a:t>
            </a:fld>
            <a:endParaRPr lang="en-AT"/>
          </a:p>
        </p:txBody>
      </p:sp>
      <p:sp>
        <p:nvSpPr>
          <p:cNvPr id="5" name="Footer Placeholder 4">
            <a:extLst>
              <a:ext uri="{FF2B5EF4-FFF2-40B4-BE49-F238E27FC236}">
                <a16:creationId xmlns:a16="http://schemas.microsoft.com/office/drawing/2014/main" id="{E019B2B6-175E-FAB0-40FB-45126441BA80}"/>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903137D5-0BB6-1DDB-1685-99F46EC08749}"/>
              </a:ext>
            </a:extLst>
          </p:cNvPr>
          <p:cNvSpPr>
            <a:spLocks noGrp="1"/>
          </p:cNvSpPr>
          <p:nvPr>
            <p:ph type="sldNum" sz="quarter" idx="12"/>
          </p:nvPr>
        </p:nvSpPr>
        <p:spPr/>
        <p:txBody>
          <a:bodyPr/>
          <a:lstStyle/>
          <a:p>
            <a:fld id="{AA70519B-F6B5-DC40-80DB-98E71F041364}" type="slidenum">
              <a:rPr lang="en-AT" smtClean="0"/>
              <a:t>‹#›</a:t>
            </a:fld>
            <a:endParaRPr lang="en-AT"/>
          </a:p>
        </p:txBody>
      </p:sp>
    </p:spTree>
    <p:extLst>
      <p:ext uri="{BB962C8B-B14F-4D97-AF65-F5344CB8AC3E}">
        <p14:creationId xmlns:p14="http://schemas.microsoft.com/office/powerpoint/2010/main" val="76225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EFB4-7A8D-0CC6-8F26-5212D423186D}"/>
              </a:ext>
            </a:extLst>
          </p:cNvPr>
          <p:cNvSpPr>
            <a:spLocks noGrp="1"/>
          </p:cNvSpPr>
          <p:nvPr>
            <p:ph type="title"/>
          </p:nvPr>
        </p:nvSpPr>
        <p:spPr/>
        <p:txBody>
          <a:bodyPr/>
          <a:lstStyle/>
          <a:p>
            <a:r>
              <a:rPr lang="en-GB"/>
              <a:t>Click to edit Master title style</a:t>
            </a:r>
            <a:endParaRPr lang="en-AT"/>
          </a:p>
        </p:txBody>
      </p:sp>
      <p:sp>
        <p:nvSpPr>
          <p:cNvPr id="3" name="Content Placeholder 2">
            <a:extLst>
              <a:ext uri="{FF2B5EF4-FFF2-40B4-BE49-F238E27FC236}">
                <a16:creationId xmlns:a16="http://schemas.microsoft.com/office/drawing/2014/main" id="{F11760CD-C0CA-39E1-5632-D5D232EE84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4" name="Date Placeholder 3">
            <a:extLst>
              <a:ext uri="{FF2B5EF4-FFF2-40B4-BE49-F238E27FC236}">
                <a16:creationId xmlns:a16="http://schemas.microsoft.com/office/drawing/2014/main" id="{A893340B-EDD6-42A8-4FD0-FF46561FC1D1}"/>
              </a:ext>
            </a:extLst>
          </p:cNvPr>
          <p:cNvSpPr>
            <a:spLocks noGrp="1"/>
          </p:cNvSpPr>
          <p:nvPr>
            <p:ph type="dt" sz="half" idx="10"/>
          </p:nvPr>
        </p:nvSpPr>
        <p:spPr/>
        <p:txBody>
          <a:bodyPr/>
          <a:lstStyle/>
          <a:p>
            <a:fld id="{46FA6DD2-7CBB-B14A-82BB-F8763E5D42BA}" type="datetimeFigureOut">
              <a:rPr lang="en-AT" smtClean="0"/>
              <a:t>11.10.23</a:t>
            </a:fld>
            <a:endParaRPr lang="en-AT"/>
          </a:p>
        </p:txBody>
      </p:sp>
      <p:sp>
        <p:nvSpPr>
          <p:cNvPr id="5" name="Footer Placeholder 4">
            <a:extLst>
              <a:ext uri="{FF2B5EF4-FFF2-40B4-BE49-F238E27FC236}">
                <a16:creationId xmlns:a16="http://schemas.microsoft.com/office/drawing/2014/main" id="{57A14E4E-C398-248E-9CD7-B76E520B901B}"/>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CF662D42-E731-A6EA-BDF2-C531134FC560}"/>
              </a:ext>
            </a:extLst>
          </p:cNvPr>
          <p:cNvSpPr>
            <a:spLocks noGrp="1"/>
          </p:cNvSpPr>
          <p:nvPr>
            <p:ph type="sldNum" sz="quarter" idx="12"/>
          </p:nvPr>
        </p:nvSpPr>
        <p:spPr/>
        <p:txBody>
          <a:bodyPr/>
          <a:lstStyle/>
          <a:p>
            <a:fld id="{AA70519B-F6B5-DC40-80DB-98E71F041364}" type="slidenum">
              <a:rPr lang="en-AT" smtClean="0"/>
              <a:t>‹#›</a:t>
            </a:fld>
            <a:endParaRPr lang="en-AT"/>
          </a:p>
        </p:txBody>
      </p:sp>
    </p:spTree>
    <p:extLst>
      <p:ext uri="{BB962C8B-B14F-4D97-AF65-F5344CB8AC3E}">
        <p14:creationId xmlns:p14="http://schemas.microsoft.com/office/powerpoint/2010/main" val="116458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9835-1409-4A64-B80A-96E2243433F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T"/>
          </a:p>
        </p:txBody>
      </p:sp>
      <p:sp>
        <p:nvSpPr>
          <p:cNvPr id="3" name="Text Placeholder 2">
            <a:extLst>
              <a:ext uri="{FF2B5EF4-FFF2-40B4-BE49-F238E27FC236}">
                <a16:creationId xmlns:a16="http://schemas.microsoft.com/office/drawing/2014/main" id="{06205D5B-E87A-D2A4-14E4-460538E6D1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B15E2AE-ADD5-FF29-EE53-650A3D85FB62}"/>
              </a:ext>
            </a:extLst>
          </p:cNvPr>
          <p:cNvSpPr>
            <a:spLocks noGrp="1"/>
          </p:cNvSpPr>
          <p:nvPr>
            <p:ph type="dt" sz="half" idx="10"/>
          </p:nvPr>
        </p:nvSpPr>
        <p:spPr/>
        <p:txBody>
          <a:bodyPr/>
          <a:lstStyle/>
          <a:p>
            <a:fld id="{46FA6DD2-7CBB-B14A-82BB-F8763E5D42BA}" type="datetimeFigureOut">
              <a:rPr lang="en-AT" smtClean="0"/>
              <a:t>11.10.23</a:t>
            </a:fld>
            <a:endParaRPr lang="en-AT"/>
          </a:p>
        </p:txBody>
      </p:sp>
      <p:sp>
        <p:nvSpPr>
          <p:cNvPr id="5" name="Footer Placeholder 4">
            <a:extLst>
              <a:ext uri="{FF2B5EF4-FFF2-40B4-BE49-F238E27FC236}">
                <a16:creationId xmlns:a16="http://schemas.microsoft.com/office/drawing/2014/main" id="{A8D8DCA2-25B0-AD79-AAE8-0C5E0E05C11E}"/>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46281D99-548E-0718-1A85-1418EA8F2D71}"/>
              </a:ext>
            </a:extLst>
          </p:cNvPr>
          <p:cNvSpPr>
            <a:spLocks noGrp="1"/>
          </p:cNvSpPr>
          <p:nvPr>
            <p:ph type="sldNum" sz="quarter" idx="12"/>
          </p:nvPr>
        </p:nvSpPr>
        <p:spPr/>
        <p:txBody>
          <a:bodyPr/>
          <a:lstStyle/>
          <a:p>
            <a:fld id="{AA70519B-F6B5-DC40-80DB-98E71F041364}" type="slidenum">
              <a:rPr lang="en-AT" smtClean="0"/>
              <a:t>‹#›</a:t>
            </a:fld>
            <a:endParaRPr lang="en-AT"/>
          </a:p>
        </p:txBody>
      </p:sp>
    </p:spTree>
    <p:extLst>
      <p:ext uri="{BB962C8B-B14F-4D97-AF65-F5344CB8AC3E}">
        <p14:creationId xmlns:p14="http://schemas.microsoft.com/office/powerpoint/2010/main" val="252682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3BED7-0709-E9EE-BF85-1A7CA1F762DA}"/>
              </a:ext>
            </a:extLst>
          </p:cNvPr>
          <p:cNvSpPr>
            <a:spLocks noGrp="1"/>
          </p:cNvSpPr>
          <p:nvPr>
            <p:ph type="title"/>
          </p:nvPr>
        </p:nvSpPr>
        <p:spPr/>
        <p:txBody>
          <a:bodyPr/>
          <a:lstStyle/>
          <a:p>
            <a:r>
              <a:rPr lang="en-GB"/>
              <a:t>Click to edit Master title style</a:t>
            </a:r>
            <a:endParaRPr lang="en-AT"/>
          </a:p>
        </p:txBody>
      </p:sp>
      <p:sp>
        <p:nvSpPr>
          <p:cNvPr id="3" name="Content Placeholder 2">
            <a:extLst>
              <a:ext uri="{FF2B5EF4-FFF2-40B4-BE49-F238E27FC236}">
                <a16:creationId xmlns:a16="http://schemas.microsoft.com/office/drawing/2014/main" id="{12F45A03-1CC0-CD17-D69E-544F5C2FAAC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4" name="Content Placeholder 3">
            <a:extLst>
              <a:ext uri="{FF2B5EF4-FFF2-40B4-BE49-F238E27FC236}">
                <a16:creationId xmlns:a16="http://schemas.microsoft.com/office/drawing/2014/main" id="{890AC98C-4477-4D27-7CF4-60999AFE120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5" name="Date Placeholder 4">
            <a:extLst>
              <a:ext uri="{FF2B5EF4-FFF2-40B4-BE49-F238E27FC236}">
                <a16:creationId xmlns:a16="http://schemas.microsoft.com/office/drawing/2014/main" id="{89A96032-9918-F3F5-C105-A3B1346EB5AE}"/>
              </a:ext>
            </a:extLst>
          </p:cNvPr>
          <p:cNvSpPr>
            <a:spLocks noGrp="1"/>
          </p:cNvSpPr>
          <p:nvPr>
            <p:ph type="dt" sz="half" idx="10"/>
          </p:nvPr>
        </p:nvSpPr>
        <p:spPr/>
        <p:txBody>
          <a:bodyPr/>
          <a:lstStyle/>
          <a:p>
            <a:fld id="{46FA6DD2-7CBB-B14A-82BB-F8763E5D42BA}" type="datetimeFigureOut">
              <a:rPr lang="en-AT" smtClean="0"/>
              <a:t>11.10.23</a:t>
            </a:fld>
            <a:endParaRPr lang="en-AT"/>
          </a:p>
        </p:txBody>
      </p:sp>
      <p:sp>
        <p:nvSpPr>
          <p:cNvPr id="6" name="Footer Placeholder 5">
            <a:extLst>
              <a:ext uri="{FF2B5EF4-FFF2-40B4-BE49-F238E27FC236}">
                <a16:creationId xmlns:a16="http://schemas.microsoft.com/office/drawing/2014/main" id="{35A4FE65-D9D0-AFB0-1D8E-BC695CFFC1F3}"/>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F18E56A1-C685-1DDB-531C-9F110CCD8117}"/>
              </a:ext>
            </a:extLst>
          </p:cNvPr>
          <p:cNvSpPr>
            <a:spLocks noGrp="1"/>
          </p:cNvSpPr>
          <p:nvPr>
            <p:ph type="sldNum" sz="quarter" idx="12"/>
          </p:nvPr>
        </p:nvSpPr>
        <p:spPr/>
        <p:txBody>
          <a:bodyPr/>
          <a:lstStyle/>
          <a:p>
            <a:fld id="{AA70519B-F6B5-DC40-80DB-98E71F041364}" type="slidenum">
              <a:rPr lang="en-AT" smtClean="0"/>
              <a:t>‹#›</a:t>
            </a:fld>
            <a:endParaRPr lang="en-AT"/>
          </a:p>
        </p:txBody>
      </p:sp>
    </p:spTree>
    <p:extLst>
      <p:ext uri="{BB962C8B-B14F-4D97-AF65-F5344CB8AC3E}">
        <p14:creationId xmlns:p14="http://schemas.microsoft.com/office/powerpoint/2010/main" val="2858045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D261-6353-5DDB-9082-663A4DAE879B}"/>
              </a:ext>
            </a:extLst>
          </p:cNvPr>
          <p:cNvSpPr>
            <a:spLocks noGrp="1"/>
          </p:cNvSpPr>
          <p:nvPr>
            <p:ph type="title"/>
          </p:nvPr>
        </p:nvSpPr>
        <p:spPr>
          <a:xfrm>
            <a:off x="839788" y="365125"/>
            <a:ext cx="10515600" cy="1325563"/>
          </a:xfrm>
        </p:spPr>
        <p:txBody>
          <a:bodyPr/>
          <a:lstStyle/>
          <a:p>
            <a:r>
              <a:rPr lang="en-GB"/>
              <a:t>Click to edit Master title style</a:t>
            </a:r>
            <a:endParaRPr lang="en-AT"/>
          </a:p>
        </p:txBody>
      </p:sp>
      <p:sp>
        <p:nvSpPr>
          <p:cNvPr id="3" name="Text Placeholder 2">
            <a:extLst>
              <a:ext uri="{FF2B5EF4-FFF2-40B4-BE49-F238E27FC236}">
                <a16:creationId xmlns:a16="http://schemas.microsoft.com/office/drawing/2014/main" id="{AA34BE17-8557-37DD-05F7-ADF65AF562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F0C454D-A228-4C54-9640-AF88AA537F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5" name="Text Placeholder 4">
            <a:extLst>
              <a:ext uri="{FF2B5EF4-FFF2-40B4-BE49-F238E27FC236}">
                <a16:creationId xmlns:a16="http://schemas.microsoft.com/office/drawing/2014/main" id="{193BF5BA-3D31-AD4F-56C8-B979CFA06F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474667C-C4B4-54F5-13BC-689247AC2D1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7" name="Date Placeholder 6">
            <a:extLst>
              <a:ext uri="{FF2B5EF4-FFF2-40B4-BE49-F238E27FC236}">
                <a16:creationId xmlns:a16="http://schemas.microsoft.com/office/drawing/2014/main" id="{11029ECD-E686-AE98-FD32-CDE2381A6B53}"/>
              </a:ext>
            </a:extLst>
          </p:cNvPr>
          <p:cNvSpPr>
            <a:spLocks noGrp="1"/>
          </p:cNvSpPr>
          <p:nvPr>
            <p:ph type="dt" sz="half" idx="10"/>
          </p:nvPr>
        </p:nvSpPr>
        <p:spPr/>
        <p:txBody>
          <a:bodyPr/>
          <a:lstStyle/>
          <a:p>
            <a:fld id="{46FA6DD2-7CBB-B14A-82BB-F8763E5D42BA}" type="datetimeFigureOut">
              <a:rPr lang="en-AT" smtClean="0"/>
              <a:t>11.10.23</a:t>
            </a:fld>
            <a:endParaRPr lang="en-AT"/>
          </a:p>
        </p:txBody>
      </p:sp>
      <p:sp>
        <p:nvSpPr>
          <p:cNvPr id="8" name="Footer Placeholder 7">
            <a:extLst>
              <a:ext uri="{FF2B5EF4-FFF2-40B4-BE49-F238E27FC236}">
                <a16:creationId xmlns:a16="http://schemas.microsoft.com/office/drawing/2014/main" id="{7D604A8D-76E5-2CDA-DAB6-DAF3847C2631}"/>
              </a:ext>
            </a:extLst>
          </p:cNvPr>
          <p:cNvSpPr>
            <a:spLocks noGrp="1"/>
          </p:cNvSpPr>
          <p:nvPr>
            <p:ph type="ftr" sz="quarter" idx="11"/>
          </p:nvPr>
        </p:nvSpPr>
        <p:spPr/>
        <p:txBody>
          <a:bodyPr/>
          <a:lstStyle/>
          <a:p>
            <a:endParaRPr lang="en-AT"/>
          </a:p>
        </p:txBody>
      </p:sp>
      <p:sp>
        <p:nvSpPr>
          <p:cNvPr id="9" name="Slide Number Placeholder 8">
            <a:extLst>
              <a:ext uri="{FF2B5EF4-FFF2-40B4-BE49-F238E27FC236}">
                <a16:creationId xmlns:a16="http://schemas.microsoft.com/office/drawing/2014/main" id="{D03C018B-3E85-46A1-49D5-6F9C24DE0B52}"/>
              </a:ext>
            </a:extLst>
          </p:cNvPr>
          <p:cNvSpPr>
            <a:spLocks noGrp="1"/>
          </p:cNvSpPr>
          <p:nvPr>
            <p:ph type="sldNum" sz="quarter" idx="12"/>
          </p:nvPr>
        </p:nvSpPr>
        <p:spPr/>
        <p:txBody>
          <a:bodyPr/>
          <a:lstStyle/>
          <a:p>
            <a:fld id="{AA70519B-F6B5-DC40-80DB-98E71F041364}" type="slidenum">
              <a:rPr lang="en-AT" smtClean="0"/>
              <a:t>‹#›</a:t>
            </a:fld>
            <a:endParaRPr lang="en-AT"/>
          </a:p>
        </p:txBody>
      </p:sp>
    </p:spTree>
    <p:extLst>
      <p:ext uri="{BB962C8B-B14F-4D97-AF65-F5344CB8AC3E}">
        <p14:creationId xmlns:p14="http://schemas.microsoft.com/office/powerpoint/2010/main" val="838530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9CD4-2BE0-3D4C-FE24-38266BAEECCA}"/>
              </a:ext>
            </a:extLst>
          </p:cNvPr>
          <p:cNvSpPr>
            <a:spLocks noGrp="1"/>
          </p:cNvSpPr>
          <p:nvPr>
            <p:ph type="title"/>
          </p:nvPr>
        </p:nvSpPr>
        <p:spPr/>
        <p:txBody>
          <a:bodyPr/>
          <a:lstStyle/>
          <a:p>
            <a:r>
              <a:rPr lang="en-GB"/>
              <a:t>Click to edit Master title style</a:t>
            </a:r>
            <a:endParaRPr lang="en-AT"/>
          </a:p>
        </p:txBody>
      </p:sp>
      <p:sp>
        <p:nvSpPr>
          <p:cNvPr id="3" name="Date Placeholder 2">
            <a:extLst>
              <a:ext uri="{FF2B5EF4-FFF2-40B4-BE49-F238E27FC236}">
                <a16:creationId xmlns:a16="http://schemas.microsoft.com/office/drawing/2014/main" id="{1205D91C-7ABC-DE99-C812-65C587692D11}"/>
              </a:ext>
            </a:extLst>
          </p:cNvPr>
          <p:cNvSpPr>
            <a:spLocks noGrp="1"/>
          </p:cNvSpPr>
          <p:nvPr>
            <p:ph type="dt" sz="half" idx="10"/>
          </p:nvPr>
        </p:nvSpPr>
        <p:spPr/>
        <p:txBody>
          <a:bodyPr/>
          <a:lstStyle/>
          <a:p>
            <a:fld id="{46FA6DD2-7CBB-B14A-82BB-F8763E5D42BA}" type="datetimeFigureOut">
              <a:rPr lang="en-AT" smtClean="0"/>
              <a:t>11.10.23</a:t>
            </a:fld>
            <a:endParaRPr lang="en-AT"/>
          </a:p>
        </p:txBody>
      </p:sp>
      <p:sp>
        <p:nvSpPr>
          <p:cNvPr id="4" name="Footer Placeholder 3">
            <a:extLst>
              <a:ext uri="{FF2B5EF4-FFF2-40B4-BE49-F238E27FC236}">
                <a16:creationId xmlns:a16="http://schemas.microsoft.com/office/drawing/2014/main" id="{ACA86D67-B92F-89D1-EF2E-46E44161AAD7}"/>
              </a:ext>
            </a:extLst>
          </p:cNvPr>
          <p:cNvSpPr>
            <a:spLocks noGrp="1"/>
          </p:cNvSpPr>
          <p:nvPr>
            <p:ph type="ftr" sz="quarter" idx="11"/>
          </p:nvPr>
        </p:nvSpPr>
        <p:spPr/>
        <p:txBody>
          <a:bodyPr/>
          <a:lstStyle/>
          <a:p>
            <a:endParaRPr lang="en-AT"/>
          </a:p>
        </p:txBody>
      </p:sp>
      <p:sp>
        <p:nvSpPr>
          <p:cNvPr id="5" name="Slide Number Placeholder 4">
            <a:extLst>
              <a:ext uri="{FF2B5EF4-FFF2-40B4-BE49-F238E27FC236}">
                <a16:creationId xmlns:a16="http://schemas.microsoft.com/office/drawing/2014/main" id="{88C0C568-4F49-6AC0-2689-804D87D06A0D}"/>
              </a:ext>
            </a:extLst>
          </p:cNvPr>
          <p:cNvSpPr>
            <a:spLocks noGrp="1"/>
          </p:cNvSpPr>
          <p:nvPr>
            <p:ph type="sldNum" sz="quarter" idx="12"/>
          </p:nvPr>
        </p:nvSpPr>
        <p:spPr/>
        <p:txBody>
          <a:bodyPr/>
          <a:lstStyle/>
          <a:p>
            <a:fld id="{AA70519B-F6B5-DC40-80DB-98E71F041364}" type="slidenum">
              <a:rPr lang="en-AT" smtClean="0"/>
              <a:t>‹#›</a:t>
            </a:fld>
            <a:endParaRPr lang="en-AT"/>
          </a:p>
        </p:txBody>
      </p:sp>
    </p:spTree>
    <p:extLst>
      <p:ext uri="{BB962C8B-B14F-4D97-AF65-F5344CB8AC3E}">
        <p14:creationId xmlns:p14="http://schemas.microsoft.com/office/powerpoint/2010/main" val="1279899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60F00A-CB16-56F4-247D-CB9CC7607F76}"/>
              </a:ext>
            </a:extLst>
          </p:cNvPr>
          <p:cNvSpPr>
            <a:spLocks noGrp="1"/>
          </p:cNvSpPr>
          <p:nvPr>
            <p:ph type="dt" sz="half" idx="10"/>
          </p:nvPr>
        </p:nvSpPr>
        <p:spPr/>
        <p:txBody>
          <a:bodyPr/>
          <a:lstStyle/>
          <a:p>
            <a:fld id="{46FA6DD2-7CBB-B14A-82BB-F8763E5D42BA}" type="datetimeFigureOut">
              <a:rPr lang="en-AT" smtClean="0"/>
              <a:t>11.10.23</a:t>
            </a:fld>
            <a:endParaRPr lang="en-AT"/>
          </a:p>
        </p:txBody>
      </p:sp>
      <p:sp>
        <p:nvSpPr>
          <p:cNvPr id="3" name="Footer Placeholder 2">
            <a:extLst>
              <a:ext uri="{FF2B5EF4-FFF2-40B4-BE49-F238E27FC236}">
                <a16:creationId xmlns:a16="http://schemas.microsoft.com/office/drawing/2014/main" id="{86FC664F-8F45-2FD5-CCEE-06972D1FDC1B}"/>
              </a:ext>
            </a:extLst>
          </p:cNvPr>
          <p:cNvSpPr>
            <a:spLocks noGrp="1"/>
          </p:cNvSpPr>
          <p:nvPr>
            <p:ph type="ftr" sz="quarter" idx="11"/>
          </p:nvPr>
        </p:nvSpPr>
        <p:spPr/>
        <p:txBody>
          <a:bodyPr/>
          <a:lstStyle/>
          <a:p>
            <a:endParaRPr lang="en-AT"/>
          </a:p>
        </p:txBody>
      </p:sp>
      <p:sp>
        <p:nvSpPr>
          <p:cNvPr id="4" name="Slide Number Placeholder 3">
            <a:extLst>
              <a:ext uri="{FF2B5EF4-FFF2-40B4-BE49-F238E27FC236}">
                <a16:creationId xmlns:a16="http://schemas.microsoft.com/office/drawing/2014/main" id="{E8A1D13F-84B4-2FAE-06E4-2F6BFFEAC436}"/>
              </a:ext>
            </a:extLst>
          </p:cNvPr>
          <p:cNvSpPr>
            <a:spLocks noGrp="1"/>
          </p:cNvSpPr>
          <p:nvPr>
            <p:ph type="sldNum" sz="quarter" idx="12"/>
          </p:nvPr>
        </p:nvSpPr>
        <p:spPr/>
        <p:txBody>
          <a:bodyPr/>
          <a:lstStyle/>
          <a:p>
            <a:fld id="{AA70519B-F6B5-DC40-80DB-98E71F041364}" type="slidenum">
              <a:rPr lang="en-AT" smtClean="0"/>
              <a:t>‹#›</a:t>
            </a:fld>
            <a:endParaRPr lang="en-AT"/>
          </a:p>
        </p:txBody>
      </p:sp>
    </p:spTree>
    <p:extLst>
      <p:ext uri="{BB962C8B-B14F-4D97-AF65-F5344CB8AC3E}">
        <p14:creationId xmlns:p14="http://schemas.microsoft.com/office/powerpoint/2010/main" val="2694739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299B-4CC0-358F-CAD5-99A1AA3D498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T"/>
          </a:p>
        </p:txBody>
      </p:sp>
      <p:sp>
        <p:nvSpPr>
          <p:cNvPr id="3" name="Content Placeholder 2">
            <a:extLst>
              <a:ext uri="{FF2B5EF4-FFF2-40B4-BE49-F238E27FC236}">
                <a16:creationId xmlns:a16="http://schemas.microsoft.com/office/drawing/2014/main" id="{E3E8C5C4-704B-2EBA-F8AF-4846FF467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4" name="Text Placeholder 3">
            <a:extLst>
              <a:ext uri="{FF2B5EF4-FFF2-40B4-BE49-F238E27FC236}">
                <a16:creationId xmlns:a16="http://schemas.microsoft.com/office/drawing/2014/main" id="{D27CF0CE-C8FC-8C04-E218-64A9A3869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765981-A69F-9C25-1776-3789B08B6EF6}"/>
              </a:ext>
            </a:extLst>
          </p:cNvPr>
          <p:cNvSpPr>
            <a:spLocks noGrp="1"/>
          </p:cNvSpPr>
          <p:nvPr>
            <p:ph type="dt" sz="half" idx="10"/>
          </p:nvPr>
        </p:nvSpPr>
        <p:spPr/>
        <p:txBody>
          <a:bodyPr/>
          <a:lstStyle/>
          <a:p>
            <a:fld id="{46FA6DD2-7CBB-B14A-82BB-F8763E5D42BA}" type="datetimeFigureOut">
              <a:rPr lang="en-AT" smtClean="0"/>
              <a:t>11.10.23</a:t>
            </a:fld>
            <a:endParaRPr lang="en-AT"/>
          </a:p>
        </p:txBody>
      </p:sp>
      <p:sp>
        <p:nvSpPr>
          <p:cNvPr id="6" name="Footer Placeholder 5">
            <a:extLst>
              <a:ext uri="{FF2B5EF4-FFF2-40B4-BE49-F238E27FC236}">
                <a16:creationId xmlns:a16="http://schemas.microsoft.com/office/drawing/2014/main" id="{FF49EA0C-9273-C8DE-3813-6F5FE093729F}"/>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18F457D8-7A7B-7A7A-8AA2-EE87BEEF12A2}"/>
              </a:ext>
            </a:extLst>
          </p:cNvPr>
          <p:cNvSpPr>
            <a:spLocks noGrp="1"/>
          </p:cNvSpPr>
          <p:nvPr>
            <p:ph type="sldNum" sz="quarter" idx="12"/>
          </p:nvPr>
        </p:nvSpPr>
        <p:spPr/>
        <p:txBody>
          <a:bodyPr/>
          <a:lstStyle/>
          <a:p>
            <a:fld id="{AA70519B-F6B5-DC40-80DB-98E71F041364}" type="slidenum">
              <a:rPr lang="en-AT" smtClean="0"/>
              <a:t>‹#›</a:t>
            </a:fld>
            <a:endParaRPr lang="en-AT"/>
          </a:p>
        </p:txBody>
      </p:sp>
    </p:spTree>
    <p:extLst>
      <p:ext uri="{BB962C8B-B14F-4D97-AF65-F5344CB8AC3E}">
        <p14:creationId xmlns:p14="http://schemas.microsoft.com/office/powerpoint/2010/main" val="302718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EF62-74E2-47E7-7685-843DCE8ACD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T"/>
          </a:p>
        </p:txBody>
      </p:sp>
      <p:sp>
        <p:nvSpPr>
          <p:cNvPr id="3" name="Picture Placeholder 2">
            <a:extLst>
              <a:ext uri="{FF2B5EF4-FFF2-40B4-BE49-F238E27FC236}">
                <a16:creationId xmlns:a16="http://schemas.microsoft.com/office/drawing/2014/main" id="{56061BEF-81F0-21F5-2A0A-882500568E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T"/>
          </a:p>
        </p:txBody>
      </p:sp>
      <p:sp>
        <p:nvSpPr>
          <p:cNvPr id="4" name="Text Placeholder 3">
            <a:extLst>
              <a:ext uri="{FF2B5EF4-FFF2-40B4-BE49-F238E27FC236}">
                <a16:creationId xmlns:a16="http://schemas.microsoft.com/office/drawing/2014/main" id="{589D999A-9136-655C-9D70-6EBB9AFAC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80ECA2-5F15-A861-9F6E-4964C0BD5AF4}"/>
              </a:ext>
            </a:extLst>
          </p:cNvPr>
          <p:cNvSpPr>
            <a:spLocks noGrp="1"/>
          </p:cNvSpPr>
          <p:nvPr>
            <p:ph type="dt" sz="half" idx="10"/>
          </p:nvPr>
        </p:nvSpPr>
        <p:spPr/>
        <p:txBody>
          <a:bodyPr/>
          <a:lstStyle/>
          <a:p>
            <a:fld id="{46FA6DD2-7CBB-B14A-82BB-F8763E5D42BA}" type="datetimeFigureOut">
              <a:rPr lang="en-AT" smtClean="0"/>
              <a:t>11.10.23</a:t>
            </a:fld>
            <a:endParaRPr lang="en-AT"/>
          </a:p>
        </p:txBody>
      </p:sp>
      <p:sp>
        <p:nvSpPr>
          <p:cNvPr id="6" name="Footer Placeholder 5">
            <a:extLst>
              <a:ext uri="{FF2B5EF4-FFF2-40B4-BE49-F238E27FC236}">
                <a16:creationId xmlns:a16="http://schemas.microsoft.com/office/drawing/2014/main" id="{CBE96C3C-4CF2-FE8B-7518-90F90AF14D16}"/>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CF64E4C9-1284-BB26-BCAB-F961D45DE224}"/>
              </a:ext>
            </a:extLst>
          </p:cNvPr>
          <p:cNvSpPr>
            <a:spLocks noGrp="1"/>
          </p:cNvSpPr>
          <p:nvPr>
            <p:ph type="sldNum" sz="quarter" idx="12"/>
          </p:nvPr>
        </p:nvSpPr>
        <p:spPr/>
        <p:txBody>
          <a:bodyPr/>
          <a:lstStyle/>
          <a:p>
            <a:fld id="{AA70519B-F6B5-DC40-80DB-98E71F041364}" type="slidenum">
              <a:rPr lang="en-AT" smtClean="0"/>
              <a:t>‹#›</a:t>
            </a:fld>
            <a:endParaRPr lang="en-AT"/>
          </a:p>
        </p:txBody>
      </p:sp>
    </p:spTree>
    <p:extLst>
      <p:ext uri="{BB962C8B-B14F-4D97-AF65-F5344CB8AC3E}">
        <p14:creationId xmlns:p14="http://schemas.microsoft.com/office/powerpoint/2010/main" val="67288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48D802-8076-60C4-D261-1C65BBFB82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AT"/>
          </a:p>
        </p:txBody>
      </p:sp>
      <p:sp>
        <p:nvSpPr>
          <p:cNvPr id="3" name="Text Placeholder 2">
            <a:extLst>
              <a:ext uri="{FF2B5EF4-FFF2-40B4-BE49-F238E27FC236}">
                <a16:creationId xmlns:a16="http://schemas.microsoft.com/office/drawing/2014/main" id="{A1C9A111-AF69-C9C2-913A-E55CF6986D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4" name="Date Placeholder 3">
            <a:extLst>
              <a:ext uri="{FF2B5EF4-FFF2-40B4-BE49-F238E27FC236}">
                <a16:creationId xmlns:a16="http://schemas.microsoft.com/office/drawing/2014/main" id="{B9C78FF0-8406-3F0E-F8FA-F8B419356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A6DD2-7CBB-B14A-82BB-F8763E5D42BA}" type="datetimeFigureOut">
              <a:rPr lang="en-AT" smtClean="0"/>
              <a:t>11.10.23</a:t>
            </a:fld>
            <a:endParaRPr lang="en-AT"/>
          </a:p>
        </p:txBody>
      </p:sp>
      <p:sp>
        <p:nvSpPr>
          <p:cNvPr id="5" name="Footer Placeholder 4">
            <a:extLst>
              <a:ext uri="{FF2B5EF4-FFF2-40B4-BE49-F238E27FC236}">
                <a16:creationId xmlns:a16="http://schemas.microsoft.com/office/drawing/2014/main" id="{F93592A3-5A7E-5A2D-0867-09BA58CBF7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T"/>
          </a:p>
        </p:txBody>
      </p:sp>
      <p:sp>
        <p:nvSpPr>
          <p:cNvPr id="6" name="Slide Number Placeholder 5">
            <a:extLst>
              <a:ext uri="{FF2B5EF4-FFF2-40B4-BE49-F238E27FC236}">
                <a16:creationId xmlns:a16="http://schemas.microsoft.com/office/drawing/2014/main" id="{2C4C09F8-C726-F1B2-EEBE-6E67C6849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0519B-F6B5-DC40-80DB-98E71F041364}" type="slidenum">
              <a:rPr lang="en-AT" smtClean="0"/>
              <a:t>‹#›</a:t>
            </a:fld>
            <a:endParaRPr lang="en-AT"/>
          </a:p>
        </p:txBody>
      </p:sp>
    </p:spTree>
    <p:extLst>
      <p:ext uri="{BB962C8B-B14F-4D97-AF65-F5344CB8AC3E}">
        <p14:creationId xmlns:p14="http://schemas.microsoft.com/office/powerpoint/2010/main" val="3335276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9556-C87E-19D3-A1AD-B14316463E5E}"/>
              </a:ext>
            </a:extLst>
          </p:cNvPr>
          <p:cNvSpPr>
            <a:spLocks noGrp="1"/>
          </p:cNvSpPr>
          <p:nvPr>
            <p:ph type="ctrTitle"/>
          </p:nvPr>
        </p:nvSpPr>
        <p:spPr/>
        <p:txBody>
          <a:bodyPr/>
          <a:lstStyle/>
          <a:p>
            <a:r>
              <a:rPr lang="en-AT" dirty="0"/>
              <a:t>Lab 1 Tutorial</a:t>
            </a:r>
          </a:p>
        </p:txBody>
      </p:sp>
      <p:sp>
        <p:nvSpPr>
          <p:cNvPr id="3" name="Subtitle 2">
            <a:extLst>
              <a:ext uri="{FF2B5EF4-FFF2-40B4-BE49-F238E27FC236}">
                <a16:creationId xmlns:a16="http://schemas.microsoft.com/office/drawing/2014/main" id="{A5D37F98-A771-BF77-27BC-712E9FFF90BE}"/>
              </a:ext>
            </a:extLst>
          </p:cNvPr>
          <p:cNvSpPr>
            <a:spLocks noGrp="1"/>
          </p:cNvSpPr>
          <p:nvPr>
            <p:ph type="subTitle" idx="1"/>
          </p:nvPr>
        </p:nvSpPr>
        <p:spPr/>
        <p:txBody>
          <a:bodyPr/>
          <a:lstStyle/>
          <a:p>
            <a:r>
              <a:rPr lang="en-AT" dirty="0"/>
              <a:t>Metamodeling and OCL</a:t>
            </a:r>
          </a:p>
        </p:txBody>
      </p:sp>
    </p:spTree>
    <p:extLst>
      <p:ext uri="{BB962C8B-B14F-4D97-AF65-F5344CB8AC3E}">
        <p14:creationId xmlns:p14="http://schemas.microsoft.com/office/powerpoint/2010/main" val="120137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865F-B82D-C77C-C2BE-99E96E07F319}"/>
              </a:ext>
            </a:extLst>
          </p:cNvPr>
          <p:cNvSpPr>
            <a:spLocks noGrp="1"/>
          </p:cNvSpPr>
          <p:nvPr>
            <p:ph type="title"/>
          </p:nvPr>
        </p:nvSpPr>
        <p:spPr/>
        <p:txBody>
          <a:bodyPr/>
          <a:lstStyle/>
          <a:p>
            <a:r>
              <a:rPr lang="en-AT" dirty="0"/>
              <a:t>Learning objectives</a:t>
            </a:r>
          </a:p>
        </p:txBody>
      </p:sp>
      <p:sp>
        <p:nvSpPr>
          <p:cNvPr id="3" name="Content Placeholder 2">
            <a:extLst>
              <a:ext uri="{FF2B5EF4-FFF2-40B4-BE49-F238E27FC236}">
                <a16:creationId xmlns:a16="http://schemas.microsoft.com/office/drawing/2014/main" id="{46030007-4F1B-3B1F-7F37-DDAB862C6A01}"/>
              </a:ext>
            </a:extLst>
          </p:cNvPr>
          <p:cNvSpPr>
            <a:spLocks noGrp="1"/>
          </p:cNvSpPr>
          <p:nvPr>
            <p:ph idx="1"/>
          </p:nvPr>
        </p:nvSpPr>
        <p:spPr>
          <a:xfrm>
            <a:off x="838200" y="1825625"/>
            <a:ext cx="10515600" cy="4291396"/>
          </a:xfrm>
        </p:spPr>
        <p:txBody>
          <a:bodyPr>
            <a:normAutofit fontScale="92500"/>
          </a:bodyPr>
          <a:lstStyle/>
          <a:p>
            <a:r>
              <a:rPr lang="en-AT" dirty="0"/>
              <a:t>After the lab, you should be able to apply the features of </a:t>
            </a:r>
            <a:r>
              <a:rPr lang="en-AT" b="1" dirty="0"/>
              <a:t>abstraction </a:t>
            </a:r>
            <a:r>
              <a:rPr lang="en-AT" dirty="0"/>
              <a:t>i.e., to model a system using a class diagram based on</a:t>
            </a:r>
            <a:r>
              <a:rPr lang="en-GB" dirty="0"/>
              <a:t> t</a:t>
            </a:r>
            <a:r>
              <a:rPr lang="en-AT" dirty="0"/>
              <a:t>he given requirements</a:t>
            </a:r>
          </a:p>
          <a:p>
            <a:endParaRPr lang="en-AT" dirty="0"/>
          </a:p>
          <a:p>
            <a:endParaRPr lang="en-AT" dirty="0"/>
          </a:p>
          <a:p>
            <a:endParaRPr lang="en-AT" dirty="0"/>
          </a:p>
          <a:p>
            <a:endParaRPr lang="en-AT" dirty="0"/>
          </a:p>
          <a:p>
            <a:endParaRPr lang="en-AT" dirty="0"/>
          </a:p>
          <a:p>
            <a:endParaRPr lang="en-AT" dirty="0"/>
          </a:p>
          <a:p>
            <a:r>
              <a:rPr lang="en-AT" dirty="0"/>
              <a:t>We will use EMF – Eclipse Modeling Framework to do the metamodeling</a:t>
            </a:r>
          </a:p>
        </p:txBody>
      </p:sp>
      <p:pic>
        <p:nvPicPr>
          <p:cNvPr id="4" name="Picture 3">
            <a:extLst>
              <a:ext uri="{FF2B5EF4-FFF2-40B4-BE49-F238E27FC236}">
                <a16:creationId xmlns:a16="http://schemas.microsoft.com/office/drawing/2014/main" id="{B1AA4B06-DBB4-A55B-E93E-4E9BD5D312D0}"/>
              </a:ext>
            </a:extLst>
          </p:cNvPr>
          <p:cNvPicPr>
            <a:picLocks noChangeAspect="1"/>
          </p:cNvPicPr>
          <p:nvPr/>
        </p:nvPicPr>
        <p:blipFill>
          <a:blip r:embed="rId2"/>
          <a:stretch>
            <a:fillRect/>
          </a:stretch>
        </p:blipFill>
        <p:spPr>
          <a:xfrm>
            <a:off x="3184635" y="2702802"/>
            <a:ext cx="5525813" cy="2537041"/>
          </a:xfrm>
          <a:prstGeom prst="rect">
            <a:avLst/>
          </a:prstGeom>
        </p:spPr>
      </p:pic>
    </p:spTree>
    <p:extLst>
      <p:ext uri="{BB962C8B-B14F-4D97-AF65-F5344CB8AC3E}">
        <p14:creationId xmlns:p14="http://schemas.microsoft.com/office/powerpoint/2010/main" val="51326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2124-13E0-8558-7DBB-FFF980CA5FB9}"/>
              </a:ext>
            </a:extLst>
          </p:cNvPr>
          <p:cNvSpPr>
            <a:spLocks noGrp="1"/>
          </p:cNvSpPr>
          <p:nvPr>
            <p:ph type="title"/>
          </p:nvPr>
        </p:nvSpPr>
        <p:spPr/>
        <p:txBody>
          <a:bodyPr/>
          <a:lstStyle/>
          <a:p>
            <a:r>
              <a:rPr lang="en-AT" dirty="0"/>
              <a:t>Requirements – Modeling a Factory</a:t>
            </a:r>
          </a:p>
        </p:txBody>
      </p:sp>
      <p:sp>
        <p:nvSpPr>
          <p:cNvPr id="3" name="Content Placeholder 2">
            <a:extLst>
              <a:ext uri="{FF2B5EF4-FFF2-40B4-BE49-F238E27FC236}">
                <a16:creationId xmlns:a16="http://schemas.microsoft.com/office/drawing/2014/main" id="{16BB70DD-DB6F-04DF-48C3-C10E25C0DDD8}"/>
              </a:ext>
            </a:extLst>
          </p:cNvPr>
          <p:cNvSpPr>
            <a:spLocks noGrp="1"/>
          </p:cNvSpPr>
          <p:nvPr>
            <p:ph idx="1"/>
          </p:nvPr>
        </p:nvSpPr>
        <p:spPr/>
        <p:txBody>
          <a:bodyPr>
            <a:normAutofit lnSpcReduction="10000"/>
          </a:bodyPr>
          <a:lstStyle/>
          <a:p>
            <a:pPr marL="0" indent="0">
              <a:buNone/>
            </a:pPr>
            <a:r>
              <a:rPr lang="en-AT" dirty="0"/>
              <a:t>We need to model a factory which produces items (or tools) –</a:t>
            </a:r>
          </a:p>
          <a:p>
            <a:r>
              <a:rPr lang="en-AT" dirty="0"/>
              <a:t>Each factory and its item have a name</a:t>
            </a:r>
          </a:p>
          <a:p>
            <a:r>
              <a:rPr lang="en-AT" dirty="0"/>
              <a:t>Each tool can be a simple item or a complex item</a:t>
            </a:r>
          </a:p>
          <a:p>
            <a:r>
              <a:rPr lang="en-AT" dirty="0"/>
              <a:t>A simple item has –</a:t>
            </a:r>
          </a:p>
          <a:p>
            <a:pPr lvl="1"/>
            <a:r>
              <a:rPr lang="en-AT" dirty="0"/>
              <a:t>a material where a material can be wood, steel, copper or gold</a:t>
            </a:r>
          </a:p>
          <a:p>
            <a:pPr lvl="1"/>
            <a:r>
              <a:rPr lang="en-AT" dirty="0"/>
              <a:t>a shape where a shape can be a cylinder (has height and radius) or a block (has length, width and height)</a:t>
            </a:r>
          </a:p>
          <a:p>
            <a:pPr lvl="1"/>
            <a:r>
              <a:rPr lang="en-AT" dirty="0"/>
              <a:t>a color where a color is denoted by the three RGB value</a:t>
            </a:r>
          </a:p>
          <a:p>
            <a:r>
              <a:rPr lang="en-AT" dirty="0"/>
              <a:t>A complex item is made up of two or more components where each component is connected to a simple or a complex item</a:t>
            </a:r>
          </a:p>
          <a:p>
            <a:pPr marL="0" indent="0">
              <a:buNone/>
            </a:pPr>
            <a:endParaRPr lang="en-AT" dirty="0"/>
          </a:p>
        </p:txBody>
      </p:sp>
    </p:spTree>
    <p:extLst>
      <p:ext uri="{BB962C8B-B14F-4D97-AF65-F5344CB8AC3E}">
        <p14:creationId xmlns:p14="http://schemas.microsoft.com/office/powerpoint/2010/main" val="256892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2124-13E0-8558-7DBB-FFF980CA5FB9}"/>
              </a:ext>
            </a:extLst>
          </p:cNvPr>
          <p:cNvSpPr>
            <a:spLocks noGrp="1"/>
          </p:cNvSpPr>
          <p:nvPr>
            <p:ph type="title"/>
          </p:nvPr>
        </p:nvSpPr>
        <p:spPr/>
        <p:txBody>
          <a:bodyPr/>
          <a:lstStyle/>
          <a:p>
            <a:r>
              <a:rPr lang="en-AT" dirty="0"/>
              <a:t>Requirements – Modeling a Factory</a:t>
            </a:r>
          </a:p>
        </p:txBody>
      </p:sp>
      <p:sp>
        <p:nvSpPr>
          <p:cNvPr id="3" name="Content Placeholder 2">
            <a:extLst>
              <a:ext uri="{FF2B5EF4-FFF2-40B4-BE49-F238E27FC236}">
                <a16:creationId xmlns:a16="http://schemas.microsoft.com/office/drawing/2014/main" id="{16BB70DD-DB6F-04DF-48C3-C10E25C0DDD8}"/>
              </a:ext>
            </a:extLst>
          </p:cNvPr>
          <p:cNvSpPr>
            <a:spLocks noGrp="1"/>
          </p:cNvSpPr>
          <p:nvPr>
            <p:ph idx="1"/>
          </p:nvPr>
        </p:nvSpPr>
        <p:spPr>
          <a:xfrm>
            <a:off x="838200" y="1825625"/>
            <a:ext cx="10323786" cy="4351338"/>
          </a:xfrm>
        </p:spPr>
        <p:txBody>
          <a:bodyPr>
            <a:normAutofit lnSpcReduction="10000"/>
          </a:bodyPr>
          <a:lstStyle/>
          <a:p>
            <a:pPr marL="0" indent="0">
              <a:buNone/>
            </a:pPr>
            <a:r>
              <a:rPr lang="en-AT" dirty="0"/>
              <a:t>We need to model a </a:t>
            </a:r>
            <a:r>
              <a:rPr lang="en-AT" b="1" dirty="0"/>
              <a:t>factory</a:t>
            </a:r>
            <a:r>
              <a:rPr lang="en-AT" dirty="0"/>
              <a:t> which produces </a:t>
            </a:r>
            <a:r>
              <a:rPr lang="en-AT" b="1" dirty="0"/>
              <a:t>items</a:t>
            </a:r>
            <a:r>
              <a:rPr lang="en-AT" dirty="0"/>
              <a:t> (or tools) –</a:t>
            </a:r>
          </a:p>
          <a:p>
            <a:r>
              <a:rPr lang="en-AT" dirty="0"/>
              <a:t>Each </a:t>
            </a:r>
            <a:r>
              <a:rPr lang="en-AT" b="1" dirty="0"/>
              <a:t>factory</a:t>
            </a:r>
            <a:r>
              <a:rPr lang="en-AT" dirty="0"/>
              <a:t> and its </a:t>
            </a:r>
            <a:r>
              <a:rPr lang="en-AT" b="1" dirty="0"/>
              <a:t>item</a:t>
            </a:r>
            <a:r>
              <a:rPr lang="en-AT" dirty="0"/>
              <a:t> have a </a:t>
            </a:r>
            <a:r>
              <a:rPr lang="en-AT" b="1" dirty="0"/>
              <a:t>name</a:t>
            </a:r>
          </a:p>
          <a:p>
            <a:r>
              <a:rPr lang="en-AT" dirty="0"/>
              <a:t>Each </a:t>
            </a:r>
            <a:r>
              <a:rPr lang="en-AT" b="1" dirty="0"/>
              <a:t>tool</a:t>
            </a:r>
            <a:r>
              <a:rPr lang="en-AT" dirty="0"/>
              <a:t> can be a </a:t>
            </a:r>
            <a:r>
              <a:rPr lang="en-AT" b="1" dirty="0"/>
              <a:t>simple</a:t>
            </a:r>
            <a:r>
              <a:rPr lang="en-AT" dirty="0"/>
              <a:t> item or a </a:t>
            </a:r>
            <a:r>
              <a:rPr lang="en-AT" b="1" dirty="0"/>
              <a:t>complex</a:t>
            </a:r>
            <a:r>
              <a:rPr lang="en-AT" dirty="0"/>
              <a:t> item</a:t>
            </a:r>
          </a:p>
          <a:p>
            <a:r>
              <a:rPr lang="en-AT" dirty="0"/>
              <a:t>A simple item has –</a:t>
            </a:r>
          </a:p>
          <a:p>
            <a:pPr lvl="1"/>
            <a:r>
              <a:rPr lang="en-AT" dirty="0"/>
              <a:t>a </a:t>
            </a:r>
            <a:r>
              <a:rPr lang="en-AT" b="1" dirty="0"/>
              <a:t>material</a:t>
            </a:r>
            <a:r>
              <a:rPr lang="en-AT" dirty="0"/>
              <a:t> where a material can be </a:t>
            </a:r>
            <a:r>
              <a:rPr lang="en-AT" b="1" dirty="0"/>
              <a:t>wood, steel, copper</a:t>
            </a:r>
            <a:r>
              <a:rPr lang="en-AT" dirty="0"/>
              <a:t> or </a:t>
            </a:r>
            <a:r>
              <a:rPr lang="en-AT" b="1" dirty="0"/>
              <a:t>gold</a:t>
            </a:r>
          </a:p>
          <a:p>
            <a:pPr lvl="1"/>
            <a:r>
              <a:rPr lang="en-AT" dirty="0"/>
              <a:t>a </a:t>
            </a:r>
            <a:r>
              <a:rPr lang="en-AT" b="1" dirty="0"/>
              <a:t>shape</a:t>
            </a:r>
            <a:r>
              <a:rPr lang="en-AT" dirty="0"/>
              <a:t> where a shape can be a </a:t>
            </a:r>
            <a:r>
              <a:rPr lang="en-AT" b="1" dirty="0"/>
              <a:t>cylinder</a:t>
            </a:r>
            <a:r>
              <a:rPr lang="en-AT" dirty="0"/>
              <a:t> (has </a:t>
            </a:r>
            <a:r>
              <a:rPr lang="en-AT" b="1" dirty="0"/>
              <a:t>height</a:t>
            </a:r>
            <a:r>
              <a:rPr lang="en-AT" dirty="0"/>
              <a:t> and </a:t>
            </a:r>
            <a:r>
              <a:rPr lang="en-AT" b="1" dirty="0"/>
              <a:t>radius</a:t>
            </a:r>
            <a:r>
              <a:rPr lang="en-AT" dirty="0"/>
              <a:t>) or a </a:t>
            </a:r>
            <a:r>
              <a:rPr lang="en-AT" b="1" dirty="0"/>
              <a:t>block</a:t>
            </a:r>
            <a:r>
              <a:rPr lang="en-AT" dirty="0"/>
              <a:t> (has </a:t>
            </a:r>
            <a:r>
              <a:rPr lang="en-AT" b="1" dirty="0"/>
              <a:t>length</a:t>
            </a:r>
            <a:r>
              <a:rPr lang="en-AT" dirty="0"/>
              <a:t>, </a:t>
            </a:r>
            <a:r>
              <a:rPr lang="en-AT" b="1" dirty="0"/>
              <a:t>width</a:t>
            </a:r>
            <a:r>
              <a:rPr lang="en-AT" dirty="0"/>
              <a:t> and </a:t>
            </a:r>
            <a:r>
              <a:rPr lang="en-AT" b="1" dirty="0"/>
              <a:t>height</a:t>
            </a:r>
            <a:r>
              <a:rPr lang="en-AT" dirty="0"/>
              <a:t>)</a:t>
            </a:r>
          </a:p>
          <a:p>
            <a:pPr lvl="1"/>
            <a:r>
              <a:rPr lang="en-AT" dirty="0"/>
              <a:t>a </a:t>
            </a:r>
            <a:r>
              <a:rPr lang="en-AT" b="1" dirty="0"/>
              <a:t>color</a:t>
            </a:r>
            <a:r>
              <a:rPr lang="en-AT" dirty="0"/>
              <a:t> where a </a:t>
            </a:r>
            <a:r>
              <a:rPr lang="en-AT" b="1" dirty="0"/>
              <a:t>color</a:t>
            </a:r>
            <a:r>
              <a:rPr lang="en-AT" dirty="0"/>
              <a:t> is denoted by the </a:t>
            </a:r>
            <a:r>
              <a:rPr lang="en-AT" b="1" dirty="0"/>
              <a:t>three</a:t>
            </a:r>
            <a:r>
              <a:rPr lang="en-AT" dirty="0"/>
              <a:t> </a:t>
            </a:r>
            <a:r>
              <a:rPr lang="en-AT" b="1" dirty="0"/>
              <a:t>RGB</a:t>
            </a:r>
            <a:r>
              <a:rPr lang="en-AT" dirty="0"/>
              <a:t> value</a:t>
            </a:r>
          </a:p>
          <a:p>
            <a:r>
              <a:rPr lang="en-AT" dirty="0"/>
              <a:t>A </a:t>
            </a:r>
            <a:r>
              <a:rPr lang="en-AT" b="1" dirty="0"/>
              <a:t>complex</a:t>
            </a:r>
            <a:r>
              <a:rPr lang="en-AT" dirty="0"/>
              <a:t> item is made up of </a:t>
            </a:r>
            <a:r>
              <a:rPr lang="en-AT" b="1" dirty="0"/>
              <a:t>two</a:t>
            </a:r>
            <a:r>
              <a:rPr lang="en-AT" dirty="0"/>
              <a:t> or </a:t>
            </a:r>
            <a:r>
              <a:rPr lang="en-AT" b="1" dirty="0"/>
              <a:t>more</a:t>
            </a:r>
            <a:r>
              <a:rPr lang="en-AT" dirty="0"/>
              <a:t> </a:t>
            </a:r>
            <a:r>
              <a:rPr lang="en-AT" b="1" dirty="0"/>
              <a:t>components</a:t>
            </a:r>
            <a:r>
              <a:rPr lang="en-AT" dirty="0"/>
              <a:t> where each </a:t>
            </a:r>
            <a:r>
              <a:rPr lang="en-AT" b="1" dirty="0"/>
              <a:t>component</a:t>
            </a:r>
            <a:r>
              <a:rPr lang="en-AT" dirty="0"/>
              <a:t> is </a:t>
            </a:r>
            <a:r>
              <a:rPr lang="en-AT" b="1" dirty="0"/>
              <a:t>connected </a:t>
            </a:r>
            <a:r>
              <a:rPr lang="en-AT" dirty="0"/>
              <a:t>to a </a:t>
            </a:r>
            <a:r>
              <a:rPr lang="en-AT" b="1" dirty="0"/>
              <a:t>simple or a complex item</a:t>
            </a:r>
          </a:p>
          <a:p>
            <a:pPr marL="0" indent="0">
              <a:buNone/>
            </a:pPr>
            <a:endParaRPr lang="en-AT" dirty="0"/>
          </a:p>
        </p:txBody>
      </p:sp>
    </p:spTree>
    <p:extLst>
      <p:ext uri="{BB962C8B-B14F-4D97-AF65-F5344CB8AC3E}">
        <p14:creationId xmlns:p14="http://schemas.microsoft.com/office/powerpoint/2010/main" val="300086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1A0AB3-A315-10DA-8065-1514994B097B}"/>
              </a:ext>
            </a:extLst>
          </p:cNvPr>
          <p:cNvSpPr/>
          <p:nvPr/>
        </p:nvSpPr>
        <p:spPr>
          <a:xfrm>
            <a:off x="2764220" y="1690688"/>
            <a:ext cx="2532994" cy="14294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T" dirty="0"/>
          </a:p>
        </p:txBody>
      </p:sp>
      <p:sp>
        <p:nvSpPr>
          <p:cNvPr id="6" name="TextBox 5">
            <a:extLst>
              <a:ext uri="{FF2B5EF4-FFF2-40B4-BE49-F238E27FC236}">
                <a16:creationId xmlns:a16="http://schemas.microsoft.com/office/drawing/2014/main" id="{B2E72D94-BA56-80E1-6F3F-47B7B59B3A27}"/>
              </a:ext>
            </a:extLst>
          </p:cNvPr>
          <p:cNvSpPr txBox="1"/>
          <p:nvPr/>
        </p:nvSpPr>
        <p:spPr>
          <a:xfrm>
            <a:off x="2764220" y="1690688"/>
            <a:ext cx="2532993" cy="369332"/>
          </a:xfrm>
          <a:prstGeom prst="rect">
            <a:avLst/>
          </a:prstGeom>
          <a:noFill/>
          <a:ln>
            <a:solidFill>
              <a:schemeClr val="tx1"/>
            </a:solidFill>
          </a:ln>
        </p:spPr>
        <p:txBody>
          <a:bodyPr wrap="square" rtlCol="0">
            <a:spAutoFit/>
          </a:bodyPr>
          <a:lstStyle/>
          <a:p>
            <a:r>
              <a:rPr lang="en-AT" dirty="0"/>
              <a:t>HammerHandle (WOOD)</a:t>
            </a:r>
          </a:p>
        </p:txBody>
      </p:sp>
      <p:pic>
        <p:nvPicPr>
          <p:cNvPr id="1026" name="Picture 2" descr="Color Icons - Free SVG &amp; PNG Color Images - Noun Project">
            <a:extLst>
              <a:ext uri="{FF2B5EF4-FFF2-40B4-BE49-F238E27FC236}">
                <a16:creationId xmlns:a16="http://schemas.microsoft.com/office/drawing/2014/main" id="{96E514AC-54C5-ADA6-302A-FB86678B3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076" y="2203167"/>
            <a:ext cx="281261" cy="2812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A6E1F1E-8CC3-18ED-E2EF-A7E02C499E0F}"/>
              </a:ext>
            </a:extLst>
          </p:cNvPr>
          <p:cNvSpPr txBox="1"/>
          <p:nvPr/>
        </p:nvSpPr>
        <p:spPr>
          <a:xfrm>
            <a:off x="3259193" y="2159131"/>
            <a:ext cx="794000" cy="369332"/>
          </a:xfrm>
          <a:prstGeom prst="rect">
            <a:avLst/>
          </a:prstGeom>
          <a:noFill/>
        </p:spPr>
        <p:txBody>
          <a:bodyPr wrap="none" rtlCol="0">
            <a:spAutoFit/>
          </a:bodyPr>
          <a:lstStyle/>
          <a:p>
            <a:r>
              <a:rPr lang="en-AT" dirty="0"/>
              <a:t>Brown</a:t>
            </a:r>
          </a:p>
        </p:txBody>
      </p:sp>
      <p:pic>
        <p:nvPicPr>
          <p:cNvPr id="1028" name="Picture 4" descr="Shape cylinder - Download free icons">
            <a:extLst>
              <a:ext uri="{FF2B5EF4-FFF2-40B4-BE49-F238E27FC236}">
                <a16:creationId xmlns:a16="http://schemas.microsoft.com/office/drawing/2014/main" id="{4933BCEC-DFC9-B31D-C441-582C8E1E4C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6023" y="2627575"/>
            <a:ext cx="371366" cy="3713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098C1B2-598A-EEA3-5F71-2A83DF8EEE61}"/>
              </a:ext>
            </a:extLst>
          </p:cNvPr>
          <p:cNvSpPr txBox="1"/>
          <p:nvPr/>
        </p:nvSpPr>
        <p:spPr>
          <a:xfrm>
            <a:off x="3237871" y="2627574"/>
            <a:ext cx="1585690" cy="369332"/>
          </a:xfrm>
          <a:prstGeom prst="rect">
            <a:avLst/>
          </a:prstGeom>
          <a:noFill/>
        </p:spPr>
        <p:txBody>
          <a:bodyPr wrap="none" rtlCol="0">
            <a:spAutoFit/>
          </a:bodyPr>
          <a:lstStyle/>
          <a:p>
            <a:r>
              <a:rPr lang="en-AT" dirty="0"/>
              <a:t>Cylinder Shape</a:t>
            </a:r>
          </a:p>
        </p:txBody>
      </p:sp>
      <p:sp>
        <p:nvSpPr>
          <p:cNvPr id="10" name="Rectangle 9">
            <a:extLst>
              <a:ext uri="{FF2B5EF4-FFF2-40B4-BE49-F238E27FC236}">
                <a16:creationId xmlns:a16="http://schemas.microsoft.com/office/drawing/2014/main" id="{02211C37-8116-DC43-3D53-686C0ED89CB3}"/>
              </a:ext>
            </a:extLst>
          </p:cNvPr>
          <p:cNvSpPr/>
          <p:nvPr/>
        </p:nvSpPr>
        <p:spPr>
          <a:xfrm>
            <a:off x="6490137" y="1690688"/>
            <a:ext cx="2532994" cy="14294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T" dirty="0"/>
          </a:p>
        </p:txBody>
      </p:sp>
      <p:sp>
        <p:nvSpPr>
          <p:cNvPr id="11" name="TextBox 10">
            <a:extLst>
              <a:ext uri="{FF2B5EF4-FFF2-40B4-BE49-F238E27FC236}">
                <a16:creationId xmlns:a16="http://schemas.microsoft.com/office/drawing/2014/main" id="{9B6FEA8A-1F2F-FAB2-4266-FFE219C754A8}"/>
              </a:ext>
            </a:extLst>
          </p:cNvPr>
          <p:cNvSpPr txBox="1"/>
          <p:nvPr/>
        </p:nvSpPr>
        <p:spPr>
          <a:xfrm>
            <a:off x="6490137" y="1690688"/>
            <a:ext cx="2532993" cy="369332"/>
          </a:xfrm>
          <a:prstGeom prst="rect">
            <a:avLst/>
          </a:prstGeom>
          <a:noFill/>
          <a:ln>
            <a:solidFill>
              <a:schemeClr val="tx1"/>
            </a:solidFill>
          </a:ln>
        </p:spPr>
        <p:txBody>
          <a:bodyPr wrap="square" rtlCol="0">
            <a:spAutoFit/>
          </a:bodyPr>
          <a:lstStyle/>
          <a:p>
            <a:r>
              <a:rPr lang="en-AT" dirty="0"/>
              <a:t>HammerHead (STEEL)</a:t>
            </a:r>
          </a:p>
        </p:txBody>
      </p:sp>
      <p:pic>
        <p:nvPicPr>
          <p:cNvPr id="12" name="Picture 2" descr="Color Icons - Free SVG &amp; PNG Color Images - Noun Project">
            <a:extLst>
              <a:ext uri="{FF2B5EF4-FFF2-40B4-BE49-F238E27FC236}">
                <a16:creationId xmlns:a16="http://schemas.microsoft.com/office/drawing/2014/main" id="{0BFD8FB4-689D-D028-DF0E-BDD623B18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993" y="2203167"/>
            <a:ext cx="281261" cy="28126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4CF6BA2-1842-7A84-FAA5-23A1A864AEA0}"/>
              </a:ext>
            </a:extLst>
          </p:cNvPr>
          <p:cNvSpPr txBox="1"/>
          <p:nvPr/>
        </p:nvSpPr>
        <p:spPr>
          <a:xfrm>
            <a:off x="6985110" y="2159131"/>
            <a:ext cx="625812" cy="369332"/>
          </a:xfrm>
          <a:prstGeom prst="rect">
            <a:avLst/>
          </a:prstGeom>
          <a:noFill/>
        </p:spPr>
        <p:txBody>
          <a:bodyPr wrap="none" rtlCol="0">
            <a:spAutoFit/>
          </a:bodyPr>
          <a:lstStyle/>
          <a:p>
            <a:r>
              <a:rPr lang="en-AT" dirty="0"/>
              <a:t>Grey</a:t>
            </a:r>
          </a:p>
        </p:txBody>
      </p:sp>
      <p:sp>
        <p:nvSpPr>
          <p:cNvPr id="15" name="TextBox 14">
            <a:extLst>
              <a:ext uri="{FF2B5EF4-FFF2-40B4-BE49-F238E27FC236}">
                <a16:creationId xmlns:a16="http://schemas.microsoft.com/office/drawing/2014/main" id="{E2C25B67-C0AD-82EC-CA22-FA9DBB84CDD7}"/>
              </a:ext>
            </a:extLst>
          </p:cNvPr>
          <p:cNvSpPr txBox="1"/>
          <p:nvPr/>
        </p:nvSpPr>
        <p:spPr>
          <a:xfrm>
            <a:off x="6963788" y="2627574"/>
            <a:ext cx="1314784" cy="369332"/>
          </a:xfrm>
          <a:prstGeom prst="rect">
            <a:avLst/>
          </a:prstGeom>
          <a:noFill/>
        </p:spPr>
        <p:txBody>
          <a:bodyPr wrap="none" rtlCol="0">
            <a:spAutoFit/>
          </a:bodyPr>
          <a:lstStyle/>
          <a:p>
            <a:r>
              <a:rPr lang="en-AT" dirty="0"/>
              <a:t>Block Shape</a:t>
            </a:r>
          </a:p>
        </p:txBody>
      </p:sp>
      <p:sp>
        <p:nvSpPr>
          <p:cNvPr id="20" name="Title 1">
            <a:extLst>
              <a:ext uri="{FF2B5EF4-FFF2-40B4-BE49-F238E27FC236}">
                <a16:creationId xmlns:a16="http://schemas.microsoft.com/office/drawing/2014/main" id="{1AAF625D-5A0C-E0B1-0934-11161D55937D}"/>
              </a:ext>
            </a:extLst>
          </p:cNvPr>
          <p:cNvSpPr>
            <a:spLocks noGrp="1"/>
          </p:cNvSpPr>
          <p:nvPr>
            <p:ph type="title"/>
          </p:nvPr>
        </p:nvSpPr>
        <p:spPr>
          <a:xfrm>
            <a:off x="838200" y="365125"/>
            <a:ext cx="10515600" cy="1325563"/>
          </a:xfrm>
        </p:spPr>
        <p:txBody>
          <a:bodyPr/>
          <a:lstStyle/>
          <a:p>
            <a:r>
              <a:rPr lang="en-AT" dirty="0"/>
              <a:t>Example</a:t>
            </a:r>
          </a:p>
        </p:txBody>
      </p:sp>
      <p:sp>
        <p:nvSpPr>
          <p:cNvPr id="21" name="Rectangle 20">
            <a:extLst>
              <a:ext uri="{FF2B5EF4-FFF2-40B4-BE49-F238E27FC236}">
                <a16:creationId xmlns:a16="http://schemas.microsoft.com/office/drawing/2014/main" id="{BC3BE1CB-348B-A0CD-CE0C-24423D05ED74}"/>
              </a:ext>
            </a:extLst>
          </p:cNvPr>
          <p:cNvSpPr/>
          <p:nvPr/>
        </p:nvSpPr>
        <p:spPr>
          <a:xfrm>
            <a:off x="2764220" y="4260992"/>
            <a:ext cx="6258910" cy="14294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T" dirty="0"/>
          </a:p>
        </p:txBody>
      </p:sp>
      <p:sp>
        <p:nvSpPr>
          <p:cNvPr id="22" name="TextBox 21">
            <a:extLst>
              <a:ext uri="{FF2B5EF4-FFF2-40B4-BE49-F238E27FC236}">
                <a16:creationId xmlns:a16="http://schemas.microsoft.com/office/drawing/2014/main" id="{CA268E68-88BA-0935-3F4F-57D99529C437}"/>
              </a:ext>
            </a:extLst>
          </p:cNvPr>
          <p:cNvSpPr txBox="1"/>
          <p:nvPr/>
        </p:nvSpPr>
        <p:spPr>
          <a:xfrm>
            <a:off x="2764221" y="4260992"/>
            <a:ext cx="6258910" cy="369332"/>
          </a:xfrm>
          <a:prstGeom prst="rect">
            <a:avLst/>
          </a:prstGeom>
          <a:noFill/>
          <a:ln>
            <a:solidFill>
              <a:schemeClr val="tx1"/>
            </a:solidFill>
          </a:ln>
        </p:spPr>
        <p:txBody>
          <a:bodyPr wrap="square" rtlCol="0">
            <a:spAutoFit/>
          </a:bodyPr>
          <a:lstStyle/>
          <a:p>
            <a:pPr algn="ctr"/>
            <a:r>
              <a:rPr lang="en-AT" dirty="0"/>
              <a:t>Hammer</a:t>
            </a:r>
          </a:p>
        </p:txBody>
      </p:sp>
      <p:pic>
        <p:nvPicPr>
          <p:cNvPr id="28" name="Picture 4" descr="Shape cylinder - Download free icons">
            <a:extLst>
              <a:ext uri="{FF2B5EF4-FFF2-40B4-BE49-F238E27FC236}">
                <a16:creationId xmlns:a16="http://schemas.microsoft.com/office/drawing/2014/main" id="{50FF3345-C2EC-28C4-6E1D-0AC65A60CB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193" y="4630324"/>
            <a:ext cx="1048938" cy="1048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lock - Free shapes icons">
            <a:extLst>
              <a:ext uri="{FF2B5EF4-FFF2-40B4-BE49-F238E27FC236}">
                <a16:creationId xmlns:a16="http://schemas.microsoft.com/office/drawing/2014/main" id="{B7F92EB9-C25C-E8FC-397F-B1580ADB1B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571702" y="2614810"/>
            <a:ext cx="413408" cy="41340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Block - Free shapes icons">
            <a:extLst>
              <a:ext uri="{FF2B5EF4-FFF2-40B4-BE49-F238E27FC236}">
                <a16:creationId xmlns:a16="http://schemas.microsoft.com/office/drawing/2014/main" id="{A389426D-B8BA-B767-6F31-8E13C6C6A8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337206" y="4747884"/>
            <a:ext cx="838856" cy="838856"/>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a:extLst>
              <a:ext uri="{FF2B5EF4-FFF2-40B4-BE49-F238E27FC236}">
                <a16:creationId xmlns:a16="http://schemas.microsoft.com/office/drawing/2014/main" id="{21A91A55-75AD-8F8F-F2C6-32398C7D3065}"/>
              </a:ext>
            </a:extLst>
          </p:cNvPr>
          <p:cNvCxnSpPr>
            <a:cxnSpLocks/>
          </p:cNvCxnSpPr>
          <p:nvPr/>
        </p:nvCxnSpPr>
        <p:spPr>
          <a:xfrm flipV="1">
            <a:off x="3783662" y="3120095"/>
            <a:ext cx="0" cy="16277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39B2069-2ACD-52CD-15FB-2714922EE638}"/>
              </a:ext>
            </a:extLst>
          </p:cNvPr>
          <p:cNvCxnSpPr>
            <a:cxnSpLocks/>
            <a:stCxn id="29" idx="0"/>
            <a:endCxn id="10" idx="2"/>
          </p:cNvCxnSpPr>
          <p:nvPr/>
        </p:nvCxnSpPr>
        <p:spPr>
          <a:xfrm flipV="1">
            <a:off x="7756634" y="3120095"/>
            <a:ext cx="0" cy="16277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22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8BA7-A79A-7A4A-5278-1A26B5AF4C24}"/>
              </a:ext>
            </a:extLst>
          </p:cNvPr>
          <p:cNvSpPr>
            <a:spLocks noGrp="1"/>
          </p:cNvSpPr>
          <p:nvPr>
            <p:ph type="title"/>
          </p:nvPr>
        </p:nvSpPr>
        <p:spPr/>
        <p:txBody>
          <a:bodyPr/>
          <a:lstStyle/>
          <a:p>
            <a:r>
              <a:rPr lang="en-AT" dirty="0"/>
              <a:t>Requirements – Modeling the connections</a:t>
            </a:r>
          </a:p>
        </p:txBody>
      </p:sp>
      <p:sp>
        <p:nvSpPr>
          <p:cNvPr id="3" name="Content Placeholder 2">
            <a:extLst>
              <a:ext uri="{FF2B5EF4-FFF2-40B4-BE49-F238E27FC236}">
                <a16:creationId xmlns:a16="http://schemas.microsoft.com/office/drawing/2014/main" id="{04FA8E91-441F-6F36-4D6D-3C48BC6C747D}"/>
              </a:ext>
            </a:extLst>
          </p:cNvPr>
          <p:cNvSpPr>
            <a:spLocks noGrp="1"/>
          </p:cNvSpPr>
          <p:nvPr>
            <p:ph idx="1"/>
          </p:nvPr>
        </p:nvSpPr>
        <p:spPr>
          <a:xfrm>
            <a:off x="838200" y="1825625"/>
            <a:ext cx="10515600" cy="2063204"/>
          </a:xfrm>
        </p:spPr>
        <p:txBody>
          <a:bodyPr>
            <a:normAutofit lnSpcReduction="10000"/>
          </a:bodyPr>
          <a:lstStyle/>
          <a:p>
            <a:r>
              <a:rPr lang="en-AT" dirty="0"/>
              <a:t>Each complex item has components and item connections</a:t>
            </a:r>
            <a:r>
              <a:rPr lang="en-AT" b="1" dirty="0"/>
              <a:t> </a:t>
            </a:r>
            <a:r>
              <a:rPr lang="en-AT" dirty="0"/>
              <a:t>where each item connection connects two components</a:t>
            </a:r>
          </a:p>
          <a:p>
            <a:r>
              <a:rPr lang="en-AT" dirty="0"/>
              <a:t>Each item has a marker which is a designated location at which another component can connect with it</a:t>
            </a:r>
          </a:p>
          <a:p>
            <a:r>
              <a:rPr lang="en-AT" dirty="0"/>
              <a:t>Each marker has a name</a:t>
            </a:r>
          </a:p>
        </p:txBody>
      </p:sp>
    </p:spTree>
    <p:extLst>
      <p:ext uri="{BB962C8B-B14F-4D97-AF65-F5344CB8AC3E}">
        <p14:creationId xmlns:p14="http://schemas.microsoft.com/office/powerpoint/2010/main" val="307845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8BA7-A79A-7A4A-5278-1A26B5AF4C24}"/>
              </a:ext>
            </a:extLst>
          </p:cNvPr>
          <p:cNvSpPr>
            <a:spLocks noGrp="1"/>
          </p:cNvSpPr>
          <p:nvPr>
            <p:ph type="title"/>
          </p:nvPr>
        </p:nvSpPr>
        <p:spPr/>
        <p:txBody>
          <a:bodyPr/>
          <a:lstStyle/>
          <a:p>
            <a:r>
              <a:rPr lang="en-AT" dirty="0"/>
              <a:t>Requirements – Modeling the connections</a:t>
            </a:r>
          </a:p>
        </p:txBody>
      </p:sp>
      <p:sp>
        <p:nvSpPr>
          <p:cNvPr id="3" name="Content Placeholder 2">
            <a:extLst>
              <a:ext uri="{FF2B5EF4-FFF2-40B4-BE49-F238E27FC236}">
                <a16:creationId xmlns:a16="http://schemas.microsoft.com/office/drawing/2014/main" id="{04FA8E91-441F-6F36-4D6D-3C48BC6C747D}"/>
              </a:ext>
            </a:extLst>
          </p:cNvPr>
          <p:cNvSpPr>
            <a:spLocks noGrp="1"/>
          </p:cNvSpPr>
          <p:nvPr>
            <p:ph idx="1"/>
          </p:nvPr>
        </p:nvSpPr>
        <p:spPr>
          <a:xfrm>
            <a:off x="838200" y="1825625"/>
            <a:ext cx="10515600" cy="2063204"/>
          </a:xfrm>
        </p:spPr>
        <p:txBody>
          <a:bodyPr>
            <a:normAutofit lnSpcReduction="10000"/>
          </a:bodyPr>
          <a:lstStyle/>
          <a:p>
            <a:r>
              <a:rPr lang="en-AT" dirty="0"/>
              <a:t>Each </a:t>
            </a:r>
            <a:r>
              <a:rPr lang="en-AT" b="1" dirty="0"/>
              <a:t>complex item</a:t>
            </a:r>
            <a:r>
              <a:rPr lang="en-AT" dirty="0"/>
              <a:t> has </a:t>
            </a:r>
            <a:r>
              <a:rPr lang="en-AT" b="1" dirty="0"/>
              <a:t>components</a:t>
            </a:r>
            <a:r>
              <a:rPr lang="en-AT" dirty="0"/>
              <a:t> and item </a:t>
            </a:r>
            <a:r>
              <a:rPr lang="en-AT" b="1" dirty="0"/>
              <a:t>connections </a:t>
            </a:r>
            <a:r>
              <a:rPr lang="en-AT" dirty="0"/>
              <a:t>where each item connection connects </a:t>
            </a:r>
            <a:r>
              <a:rPr lang="en-AT" b="1" dirty="0"/>
              <a:t>two</a:t>
            </a:r>
            <a:r>
              <a:rPr lang="en-AT" dirty="0"/>
              <a:t> components</a:t>
            </a:r>
          </a:p>
          <a:p>
            <a:r>
              <a:rPr lang="en-AT" dirty="0"/>
              <a:t>Each item has a </a:t>
            </a:r>
            <a:r>
              <a:rPr lang="en-AT" b="1" dirty="0"/>
              <a:t>marker</a:t>
            </a:r>
            <a:r>
              <a:rPr lang="en-AT" dirty="0"/>
              <a:t> which is a designated point on the component at which another component can connect </a:t>
            </a:r>
          </a:p>
          <a:p>
            <a:r>
              <a:rPr lang="en-AT" dirty="0"/>
              <a:t>Each </a:t>
            </a:r>
            <a:r>
              <a:rPr lang="en-AT" b="1" dirty="0"/>
              <a:t>marker</a:t>
            </a:r>
            <a:r>
              <a:rPr lang="en-AT" dirty="0"/>
              <a:t> has a name</a:t>
            </a:r>
          </a:p>
        </p:txBody>
      </p:sp>
    </p:spTree>
    <p:extLst>
      <p:ext uri="{BB962C8B-B14F-4D97-AF65-F5344CB8AC3E}">
        <p14:creationId xmlns:p14="http://schemas.microsoft.com/office/powerpoint/2010/main" val="333747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1A0AB3-A315-10DA-8065-1514994B097B}"/>
              </a:ext>
            </a:extLst>
          </p:cNvPr>
          <p:cNvSpPr/>
          <p:nvPr/>
        </p:nvSpPr>
        <p:spPr>
          <a:xfrm>
            <a:off x="2764219" y="1690688"/>
            <a:ext cx="2808681" cy="181976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T" dirty="0"/>
          </a:p>
        </p:txBody>
      </p:sp>
      <p:sp>
        <p:nvSpPr>
          <p:cNvPr id="6" name="TextBox 5">
            <a:extLst>
              <a:ext uri="{FF2B5EF4-FFF2-40B4-BE49-F238E27FC236}">
                <a16:creationId xmlns:a16="http://schemas.microsoft.com/office/drawing/2014/main" id="{B2E72D94-BA56-80E1-6F3F-47B7B59B3A27}"/>
              </a:ext>
            </a:extLst>
          </p:cNvPr>
          <p:cNvSpPr txBox="1"/>
          <p:nvPr/>
        </p:nvSpPr>
        <p:spPr>
          <a:xfrm>
            <a:off x="2764220" y="1690688"/>
            <a:ext cx="2808680" cy="369332"/>
          </a:xfrm>
          <a:prstGeom prst="rect">
            <a:avLst/>
          </a:prstGeom>
          <a:noFill/>
          <a:ln>
            <a:solidFill>
              <a:schemeClr val="tx1"/>
            </a:solidFill>
          </a:ln>
        </p:spPr>
        <p:txBody>
          <a:bodyPr wrap="square" rtlCol="0">
            <a:spAutoFit/>
          </a:bodyPr>
          <a:lstStyle/>
          <a:p>
            <a:pPr algn="ctr"/>
            <a:r>
              <a:rPr lang="en-AT" dirty="0"/>
              <a:t>HammerHandle (WOOD)</a:t>
            </a:r>
          </a:p>
        </p:txBody>
      </p:sp>
      <p:pic>
        <p:nvPicPr>
          <p:cNvPr id="1026" name="Picture 2" descr="Color Icons - Free SVG &amp; PNG Color Images - Noun Project">
            <a:extLst>
              <a:ext uri="{FF2B5EF4-FFF2-40B4-BE49-F238E27FC236}">
                <a16:creationId xmlns:a16="http://schemas.microsoft.com/office/drawing/2014/main" id="{96E514AC-54C5-ADA6-302A-FB86678B3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076" y="2203167"/>
            <a:ext cx="281261" cy="2812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A6E1F1E-8CC3-18ED-E2EF-A7E02C499E0F}"/>
              </a:ext>
            </a:extLst>
          </p:cNvPr>
          <p:cNvSpPr txBox="1"/>
          <p:nvPr/>
        </p:nvSpPr>
        <p:spPr>
          <a:xfrm>
            <a:off x="3259193" y="2159131"/>
            <a:ext cx="794000" cy="369332"/>
          </a:xfrm>
          <a:prstGeom prst="rect">
            <a:avLst/>
          </a:prstGeom>
          <a:noFill/>
        </p:spPr>
        <p:txBody>
          <a:bodyPr wrap="none" rtlCol="0">
            <a:spAutoFit/>
          </a:bodyPr>
          <a:lstStyle/>
          <a:p>
            <a:r>
              <a:rPr lang="en-AT" dirty="0"/>
              <a:t>Brown</a:t>
            </a:r>
          </a:p>
        </p:txBody>
      </p:sp>
      <p:pic>
        <p:nvPicPr>
          <p:cNvPr id="1028" name="Picture 4" descr="Shape cylinder - Download free icons">
            <a:extLst>
              <a:ext uri="{FF2B5EF4-FFF2-40B4-BE49-F238E27FC236}">
                <a16:creationId xmlns:a16="http://schemas.microsoft.com/office/drawing/2014/main" id="{4933BCEC-DFC9-B31D-C441-582C8E1E4C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6023" y="2627575"/>
            <a:ext cx="371366" cy="3713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098C1B2-598A-EEA3-5F71-2A83DF8EEE61}"/>
              </a:ext>
            </a:extLst>
          </p:cNvPr>
          <p:cNvSpPr txBox="1"/>
          <p:nvPr/>
        </p:nvSpPr>
        <p:spPr>
          <a:xfrm>
            <a:off x="3237871" y="2627574"/>
            <a:ext cx="1585690" cy="369332"/>
          </a:xfrm>
          <a:prstGeom prst="rect">
            <a:avLst/>
          </a:prstGeom>
          <a:noFill/>
        </p:spPr>
        <p:txBody>
          <a:bodyPr wrap="none" rtlCol="0">
            <a:spAutoFit/>
          </a:bodyPr>
          <a:lstStyle/>
          <a:p>
            <a:r>
              <a:rPr lang="en-AT" dirty="0"/>
              <a:t>Cylinder Shape</a:t>
            </a:r>
          </a:p>
        </p:txBody>
      </p:sp>
      <p:sp>
        <p:nvSpPr>
          <p:cNvPr id="10" name="Rectangle 9">
            <a:extLst>
              <a:ext uri="{FF2B5EF4-FFF2-40B4-BE49-F238E27FC236}">
                <a16:creationId xmlns:a16="http://schemas.microsoft.com/office/drawing/2014/main" id="{02211C37-8116-DC43-3D53-686C0ED89CB3}"/>
              </a:ext>
            </a:extLst>
          </p:cNvPr>
          <p:cNvSpPr/>
          <p:nvPr/>
        </p:nvSpPr>
        <p:spPr>
          <a:xfrm>
            <a:off x="6490136" y="1690688"/>
            <a:ext cx="2991970" cy="181976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T" dirty="0"/>
          </a:p>
        </p:txBody>
      </p:sp>
      <p:sp>
        <p:nvSpPr>
          <p:cNvPr id="11" name="TextBox 10">
            <a:extLst>
              <a:ext uri="{FF2B5EF4-FFF2-40B4-BE49-F238E27FC236}">
                <a16:creationId xmlns:a16="http://schemas.microsoft.com/office/drawing/2014/main" id="{9B6FEA8A-1F2F-FAB2-4266-FFE219C754A8}"/>
              </a:ext>
            </a:extLst>
          </p:cNvPr>
          <p:cNvSpPr txBox="1"/>
          <p:nvPr/>
        </p:nvSpPr>
        <p:spPr>
          <a:xfrm>
            <a:off x="6490136" y="1690688"/>
            <a:ext cx="2991969" cy="369332"/>
          </a:xfrm>
          <a:prstGeom prst="rect">
            <a:avLst/>
          </a:prstGeom>
          <a:noFill/>
          <a:ln>
            <a:solidFill>
              <a:schemeClr val="tx1"/>
            </a:solidFill>
          </a:ln>
        </p:spPr>
        <p:txBody>
          <a:bodyPr wrap="square" rtlCol="0">
            <a:spAutoFit/>
          </a:bodyPr>
          <a:lstStyle/>
          <a:p>
            <a:pPr algn="ctr"/>
            <a:r>
              <a:rPr lang="en-AT" dirty="0"/>
              <a:t>HammerHead (STEEL)</a:t>
            </a:r>
          </a:p>
        </p:txBody>
      </p:sp>
      <p:pic>
        <p:nvPicPr>
          <p:cNvPr id="12" name="Picture 2" descr="Color Icons - Free SVG &amp; PNG Color Images - Noun Project">
            <a:extLst>
              <a:ext uri="{FF2B5EF4-FFF2-40B4-BE49-F238E27FC236}">
                <a16:creationId xmlns:a16="http://schemas.microsoft.com/office/drawing/2014/main" id="{0BFD8FB4-689D-D028-DF0E-BDD623B18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993" y="2203167"/>
            <a:ext cx="281261" cy="28126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4CF6BA2-1842-7A84-FAA5-23A1A864AEA0}"/>
              </a:ext>
            </a:extLst>
          </p:cNvPr>
          <p:cNvSpPr txBox="1"/>
          <p:nvPr/>
        </p:nvSpPr>
        <p:spPr>
          <a:xfrm>
            <a:off x="6985110" y="2159131"/>
            <a:ext cx="625812" cy="369332"/>
          </a:xfrm>
          <a:prstGeom prst="rect">
            <a:avLst/>
          </a:prstGeom>
          <a:noFill/>
        </p:spPr>
        <p:txBody>
          <a:bodyPr wrap="none" rtlCol="0">
            <a:spAutoFit/>
          </a:bodyPr>
          <a:lstStyle/>
          <a:p>
            <a:r>
              <a:rPr lang="en-AT" dirty="0"/>
              <a:t>Grey</a:t>
            </a:r>
          </a:p>
        </p:txBody>
      </p:sp>
      <p:sp>
        <p:nvSpPr>
          <p:cNvPr id="15" name="TextBox 14">
            <a:extLst>
              <a:ext uri="{FF2B5EF4-FFF2-40B4-BE49-F238E27FC236}">
                <a16:creationId xmlns:a16="http://schemas.microsoft.com/office/drawing/2014/main" id="{E2C25B67-C0AD-82EC-CA22-FA9DBB84CDD7}"/>
              </a:ext>
            </a:extLst>
          </p:cNvPr>
          <p:cNvSpPr txBox="1"/>
          <p:nvPr/>
        </p:nvSpPr>
        <p:spPr>
          <a:xfrm>
            <a:off x="6963788" y="2627574"/>
            <a:ext cx="1314784" cy="369332"/>
          </a:xfrm>
          <a:prstGeom prst="rect">
            <a:avLst/>
          </a:prstGeom>
          <a:noFill/>
        </p:spPr>
        <p:txBody>
          <a:bodyPr wrap="none" rtlCol="0">
            <a:spAutoFit/>
          </a:bodyPr>
          <a:lstStyle/>
          <a:p>
            <a:r>
              <a:rPr lang="en-AT" dirty="0"/>
              <a:t>Block Shape</a:t>
            </a:r>
          </a:p>
        </p:txBody>
      </p:sp>
      <p:sp>
        <p:nvSpPr>
          <p:cNvPr id="20" name="Title 1">
            <a:extLst>
              <a:ext uri="{FF2B5EF4-FFF2-40B4-BE49-F238E27FC236}">
                <a16:creationId xmlns:a16="http://schemas.microsoft.com/office/drawing/2014/main" id="{1AAF625D-5A0C-E0B1-0934-11161D55937D}"/>
              </a:ext>
            </a:extLst>
          </p:cNvPr>
          <p:cNvSpPr>
            <a:spLocks noGrp="1"/>
          </p:cNvSpPr>
          <p:nvPr>
            <p:ph type="title"/>
          </p:nvPr>
        </p:nvSpPr>
        <p:spPr>
          <a:xfrm>
            <a:off x="838200" y="365125"/>
            <a:ext cx="10515600" cy="1325563"/>
          </a:xfrm>
        </p:spPr>
        <p:txBody>
          <a:bodyPr/>
          <a:lstStyle/>
          <a:p>
            <a:r>
              <a:rPr lang="en-AT" dirty="0"/>
              <a:t>Example</a:t>
            </a:r>
          </a:p>
        </p:txBody>
      </p:sp>
      <p:sp>
        <p:nvSpPr>
          <p:cNvPr id="21" name="Rectangle 20">
            <a:extLst>
              <a:ext uri="{FF2B5EF4-FFF2-40B4-BE49-F238E27FC236}">
                <a16:creationId xmlns:a16="http://schemas.microsoft.com/office/drawing/2014/main" id="{BC3BE1CB-348B-A0CD-CE0C-24423D05ED74}"/>
              </a:ext>
            </a:extLst>
          </p:cNvPr>
          <p:cNvSpPr/>
          <p:nvPr/>
        </p:nvSpPr>
        <p:spPr>
          <a:xfrm>
            <a:off x="2764219" y="4260992"/>
            <a:ext cx="6717885" cy="15740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T" dirty="0"/>
          </a:p>
        </p:txBody>
      </p:sp>
      <p:sp>
        <p:nvSpPr>
          <p:cNvPr id="22" name="TextBox 21">
            <a:extLst>
              <a:ext uri="{FF2B5EF4-FFF2-40B4-BE49-F238E27FC236}">
                <a16:creationId xmlns:a16="http://schemas.microsoft.com/office/drawing/2014/main" id="{CA268E68-88BA-0935-3F4F-57D99529C437}"/>
              </a:ext>
            </a:extLst>
          </p:cNvPr>
          <p:cNvSpPr txBox="1"/>
          <p:nvPr/>
        </p:nvSpPr>
        <p:spPr>
          <a:xfrm>
            <a:off x="2764220" y="4260992"/>
            <a:ext cx="6717883" cy="369332"/>
          </a:xfrm>
          <a:prstGeom prst="rect">
            <a:avLst/>
          </a:prstGeom>
          <a:noFill/>
          <a:ln>
            <a:solidFill>
              <a:schemeClr val="tx1"/>
            </a:solidFill>
          </a:ln>
        </p:spPr>
        <p:txBody>
          <a:bodyPr wrap="square" rtlCol="0">
            <a:spAutoFit/>
          </a:bodyPr>
          <a:lstStyle/>
          <a:p>
            <a:pPr algn="ctr"/>
            <a:r>
              <a:rPr lang="en-AT" dirty="0"/>
              <a:t>Hammer</a:t>
            </a:r>
          </a:p>
        </p:txBody>
      </p:sp>
      <p:pic>
        <p:nvPicPr>
          <p:cNvPr id="28" name="Picture 4" descr="Shape cylinder - Download free icons">
            <a:extLst>
              <a:ext uri="{FF2B5EF4-FFF2-40B4-BE49-F238E27FC236}">
                <a16:creationId xmlns:a16="http://schemas.microsoft.com/office/drawing/2014/main" id="{50FF3345-C2EC-28C4-6E1D-0AC65A60C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682" y="4808577"/>
            <a:ext cx="463959" cy="1048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lock - Free shapes icons">
            <a:extLst>
              <a:ext uri="{FF2B5EF4-FFF2-40B4-BE49-F238E27FC236}">
                <a16:creationId xmlns:a16="http://schemas.microsoft.com/office/drawing/2014/main" id="{B7F92EB9-C25C-E8FC-397F-B1580ADB1B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571702" y="2614810"/>
            <a:ext cx="413408" cy="41340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Block - Free shapes icons">
            <a:extLst>
              <a:ext uri="{FF2B5EF4-FFF2-40B4-BE49-F238E27FC236}">
                <a16:creationId xmlns:a16="http://schemas.microsoft.com/office/drawing/2014/main" id="{A389426D-B8BA-B767-6F31-8E13C6C6A8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083791" y="4936833"/>
            <a:ext cx="529171" cy="21223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lose, cross, delete, remove, stop, x icon - Download on Iconfinder">
            <a:extLst>
              <a:ext uri="{FF2B5EF4-FFF2-40B4-BE49-F238E27FC236}">
                <a16:creationId xmlns:a16="http://schemas.microsoft.com/office/drawing/2014/main" id="{E047201D-8757-B11B-9DEB-BDC6CBD961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3478" y="3051982"/>
            <a:ext cx="414393" cy="4143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lose, cross, delete, remove, stop, x icon - Download on Iconfinder">
            <a:extLst>
              <a:ext uri="{FF2B5EF4-FFF2-40B4-BE49-F238E27FC236}">
                <a16:creationId xmlns:a16="http://schemas.microsoft.com/office/drawing/2014/main" id="{8A13D89D-6737-4FC4-4433-57BC1965CE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0425" y="3059622"/>
            <a:ext cx="414393" cy="4143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43B2A19-A3ED-94BF-9DE6-AEAE935665DD}"/>
              </a:ext>
            </a:extLst>
          </p:cNvPr>
          <p:cNvSpPr txBox="1"/>
          <p:nvPr/>
        </p:nvSpPr>
        <p:spPr>
          <a:xfrm>
            <a:off x="3197389" y="3100844"/>
            <a:ext cx="2343590" cy="369332"/>
          </a:xfrm>
          <a:prstGeom prst="rect">
            <a:avLst/>
          </a:prstGeom>
          <a:noFill/>
        </p:spPr>
        <p:txBody>
          <a:bodyPr wrap="none" rtlCol="0">
            <a:spAutoFit/>
          </a:bodyPr>
          <a:lstStyle/>
          <a:p>
            <a:r>
              <a:rPr lang="en-AT" dirty="0"/>
              <a:t>Head Connection Point</a:t>
            </a:r>
          </a:p>
        </p:txBody>
      </p:sp>
      <p:sp>
        <p:nvSpPr>
          <p:cNvPr id="5" name="TextBox 4">
            <a:extLst>
              <a:ext uri="{FF2B5EF4-FFF2-40B4-BE49-F238E27FC236}">
                <a16:creationId xmlns:a16="http://schemas.microsoft.com/office/drawing/2014/main" id="{347CB04A-055F-2D6E-3584-43B941A29C67}"/>
              </a:ext>
            </a:extLst>
          </p:cNvPr>
          <p:cNvSpPr txBox="1"/>
          <p:nvPr/>
        </p:nvSpPr>
        <p:spPr>
          <a:xfrm>
            <a:off x="6963788" y="3104683"/>
            <a:ext cx="2518318" cy="369332"/>
          </a:xfrm>
          <a:prstGeom prst="rect">
            <a:avLst/>
          </a:prstGeom>
          <a:noFill/>
        </p:spPr>
        <p:txBody>
          <a:bodyPr wrap="none" rtlCol="0">
            <a:spAutoFit/>
          </a:bodyPr>
          <a:lstStyle/>
          <a:p>
            <a:r>
              <a:rPr lang="en-AT" dirty="0"/>
              <a:t>Handle Connection Point</a:t>
            </a:r>
          </a:p>
        </p:txBody>
      </p:sp>
      <p:cxnSp>
        <p:nvCxnSpPr>
          <p:cNvPr id="9" name="Straight Arrow Connector 8">
            <a:extLst>
              <a:ext uri="{FF2B5EF4-FFF2-40B4-BE49-F238E27FC236}">
                <a16:creationId xmlns:a16="http://schemas.microsoft.com/office/drawing/2014/main" id="{C4A7E1A2-2F2F-5722-0A18-56A7836FDBEA}"/>
              </a:ext>
            </a:extLst>
          </p:cNvPr>
          <p:cNvCxnSpPr>
            <a:cxnSpLocks/>
            <a:stCxn id="25" idx="0"/>
            <a:endCxn id="4" idx="2"/>
          </p:cNvCxnSpPr>
          <p:nvPr/>
        </p:nvCxnSpPr>
        <p:spPr>
          <a:xfrm flipH="1" flipV="1">
            <a:off x="4168560" y="3510455"/>
            <a:ext cx="12102" cy="12756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8EE18CD-0689-E3B2-46B7-30F28A47F9E1}"/>
              </a:ext>
            </a:extLst>
          </p:cNvPr>
          <p:cNvCxnSpPr>
            <a:cxnSpLocks/>
          </p:cNvCxnSpPr>
          <p:nvPr/>
        </p:nvCxnSpPr>
        <p:spPr>
          <a:xfrm flipV="1">
            <a:off x="8269270" y="3510455"/>
            <a:ext cx="0" cy="14652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 descr="Close, cross, delete, remove, stop, x icon - Download on Iconfinder">
            <a:extLst>
              <a:ext uri="{FF2B5EF4-FFF2-40B4-BE49-F238E27FC236}">
                <a16:creationId xmlns:a16="http://schemas.microsoft.com/office/drawing/2014/main" id="{AC1357A4-9B0A-A058-90EB-C6E6F766A5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4349" y="4786141"/>
            <a:ext cx="312626" cy="3126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lose, cross, delete, remove, stop, x icon - Download on Iconfinder">
            <a:extLst>
              <a:ext uri="{FF2B5EF4-FFF2-40B4-BE49-F238E27FC236}">
                <a16:creationId xmlns:a16="http://schemas.microsoft.com/office/drawing/2014/main" id="{184AEFAF-4FA9-B074-96E6-DE11571173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8969" y="4896654"/>
            <a:ext cx="278311" cy="278311"/>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a:extLst>
              <a:ext uri="{FF2B5EF4-FFF2-40B4-BE49-F238E27FC236}">
                <a16:creationId xmlns:a16="http://schemas.microsoft.com/office/drawing/2014/main" id="{6EE02931-D5F5-B1F9-64B3-046F46DB5B48}"/>
              </a:ext>
            </a:extLst>
          </p:cNvPr>
          <p:cNvCxnSpPr>
            <a:cxnSpLocks/>
            <a:stCxn id="25" idx="3"/>
            <a:endCxn id="26" idx="1"/>
          </p:cNvCxnSpPr>
          <p:nvPr/>
        </p:nvCxnSpPr>
        <p:spPr>
          <a:xfrm>
            <a:off x="4336975" y="4942454"/>
            <a:ext cx="3531994" cy="93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571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582</Words>
  <Application>Microsoft Macintosh PowerPoint</Application>
  <PresentationFormat>Widescreen</PresentationFormat>
  <Paragraphs>69</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Lab 1 Tutorial</vt:lpstr>
      <vt:lpstr>Learning objectives</vt:lpstr>
      <vt:lpstr>Requirements – Modeling a Factory</vt:lpstr>
      <vt:lpstr>Requirements – Modeling a Factory</vt:lpstr>
      <vt:lpstr>Example</vt:lpstr>
      <vt:lpstr>Requirements – Modeling the connections</vt:lpstr>
      <vt:lpstr>Requirements – Modeling the connections</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Tutorial</dc:title>
  <dc:creator>Junaid Ali</dc:creator>
  <cp:lastModifiedBy>Junaid Ali</cp:lastModifiedBy>
  <cp:revision>22</cp:revision>
  <dcterms:created xsi:type="dcterms:W3CDTF">2023-10-11T07:40:11Z</dcterms:created>
  <dcterms:modified xsi:type="dcterms:W3CDTF">2023-10-11T11:46:59Z</dcterms:modified>
</cp:coreProperties>
</file>