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753" r:id="rId3"/>
    <p:sldMasterId id="2147483755" r:id="rId4"/>
  </p:sldMasterIdLst>
  <p:notesMasterIdLst>
    <p:notesMasterId r:id="rId17"/>
  </p:notesMasterIdLst>
  <p:sldIdLst>
    <p:sldId id="510" r:id="rId5"/>
    <p:sldId id="550" r:id="rId6"/>
    <p:sldId id="551" r:id="rId7"/>
    <p:sldId id="535" r:id="rId8"/>
    <p:sldId id="556" r:id="rId9"/>
    <p:sldId id="557" r:id="rId10"/>
    <p:sldId id="558" r:id="rId11"/>
    <p:sldId id="559" r:id="rId12"/>
    <p:sldId id="560" r:id="rId13"/>
    <p:sldId id="561" r:id="rId14"/>
    <p:sldId id="552" r:id="rId15"/>
    <p:sldId id="514"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1D1D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E56070-562C-43BE-99A0-AA697EDD55ED}" type="datetimeFigureOut">
              <a:rPr lang="fr-FR" smtClean="0"/>
              <a:t>10/06/2020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C5073-2056-4701-8C42-AF132B512B59}" type="slidenum">
              <a:rPr lang="fr-FR" smtClean="0"/>
              <a:t>‹N°›</a:t>
            </a:fld>
            <a:endParaRPr lang="fr-FR"/>
          </a:p>
        </p:txBody>
      </p:sp>
    </p:spTree>
    <p:extLst>
      <p:ext uri="{BB962C8B-B14F-4D97-AF65-F5344CB8AC3E}">
        <p14:creationId xmlns:p14="http://schemas.microsoft.com/office/powerpoint/2010/main" val="1801243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243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 Copyright Showeet.com – Free PowerPoint Templates</a:t>
            </a:r>
          </a:p>
        </p:txBody>
      </p:sp>
      <p:sp>
        <p:nvSpPr>
          <p:cNvPr id="4" name="Slide Number Placeholder 3"/>
          <p:cNvSpPr>
            <a:spLocks noGrp="1"/>
          </p:cNvSpPr>
          <p:nvPr>
            <p:ph type="sldNum" sz="quarter" idx="10"/>
          </p:nvPr>
        </p:nvSpPr>
        <p:spPr/>
        <p:txBody>
          <a:bodyPr/>
          <a:lstStyle/>
          <a:p>
            <a:fld id="{1492863F-2181-40AA-9D10-26C0A01C7A52}" type="slidenum">
              <a:rPr lang="en-US" smtClean="0"/>
              <a:pPr/>
              <a:t>2</a:t>
            </a:fld>
            <a:endParaRPr lang="en-US"/>
          </a:p>
        </p:txBody>
      </p:sp>
    </p:spTree>
    <p:extLst>
      <p:ext uri="{BB962C8B-B14F-4D97-AF65-F5344CB8AC3E}">
        <p14:creationId xmlns:p14="http://schemas.microsoft.com/office/powerpoint/2010/main" val="1152408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 Copyright Showeet.com – Free PowerPoint Templates</a:t>
            </a:r>
          </a:p>
        </p:txBody>
      </p:sp>
      <p:sp>
        <p:nvSpPr>
          <p:cNvPr id="4" name="Slide Number Placeholder 3"/>
          <p:cNvSpPr>
            <a:spLocks noGrp="1"/>
          </p:cNvSpPr>
          <p:nvPr>
            <p:ph type="sldNum" sz="quarter" idx="10"/>
          </p:nvPr>
        </p:nvSpPr>
        <p:spPr/>
        <p:txBody>
          <a:bodyPr/>
          <a:lstStyle/>
          <a:p>
            <a:fld id="{1492863F-2181-40AA-9D10-26C0A01C7A52}" type="slidenum">
              <a:rPr lang="en-US" smtClean="0"/>
              <a:pPr/>
              <a:t>3</a:t>
            </a:fld>
            <a:endParaRPr lang="en-US"/>
          </a:p>
        </p:txBody>
      </p:sp>
    </p:spTree>
    <p:extLst>
      <p:ext uri="{BB962C8B-B14F-4D97-AF65-F5344CB8AC3E}">
        <p14:creationId xmlns:p14="http://schemas.microsoft.com/office/powerpoint/2010/main" val="209108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 Copyright Showeet.com – Free PowerPoint Templates</a:t>
            </a:r>
          </a:p>
        </p:txBody>
      </p:sp>
      <p:sp>
        <p:nvSpPr>
          <p:cNvPr id="4" name="Slide Number Placeholder 3"/>
          <p:cNvSpPr>
            <a:spLocks noGrp="1"/>
          </p:cNvSpPr>
          <p:nvPr>
            <p:ph type="sldNum" sz="quarter" idx="10"/>
          </p:nvPr>
        </p:nvSpPr>
        <p:spPr/>
        <p:txBody>
          <a:bodyPr/>
          <a:lstStyle/>
          <a:p>
            <a:fld id="{1492863F-2181-40AA-9D10-26C0A01C7A52}" type="slidenum">
              <a:rPr lang="en-US" smtClean="0"/>
              <a:pPr/>
              <a:t>11</a:t>
            </a:fld>
            <a:endParaRPr lang="en-US"/>
          </a:p>
        </p:txBody>
      </p:sp>
    </p:spTree>
    <p:extLst>
      <p:ext uri="{BB962C8B-B14F-4D97-AF65-F5344CB8AC3E}">
        <p14:creationId xmlns:p14="http://schemas.microsoft.com/office/powerpoint/2010/main" val="4059926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83828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47B4244-F224-4325-B832-729971644C0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 xmlns:a16="http://schemas.microsoft.com/office/drawing/2014/main" id="{02535394-8D35-4095-819F-FD86F1FEBA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 xmlns:a16="http://schemas.microsoft.com/office/drawing/2014/main" id="{54630436-7209-4B73-BD84-2C5610CBCAF7}"/>
              </a:ext>
            </a:extLst>
          </p:cNvPr>
          <p:cNvSpPr>
            <a:spLocks noGrp="1"/>
          </p:cNvSpPr>
          <p:nvPr>
            <p:ph type="dt" sz="half" idx="10"/>
          </p:nvPr>
        </p:nvSpPr>
        <p:spPr/>
        <p:txBody>
          <a:bodyPr/>
          <a:lstStyle/>
          <a:p>
            <a:fld id="{6A7139E1-D601-4AF5-8A54-9A7EF86613F0}" type="datetimeFigureOut">
              <a:rPr lang="fr-FR" smtClean="0"/>
              <a:t>10/06/2020</a:t>
            </a:fld>
            <a:endParaRPr lang="fr-FR"/>
          </a:p>
        </p:txBody>
      </p:sp>
      <p:sp>
        <p:nvSpPr>
          <p:cNvPr id="5" name="Espace réservé du pied de page 4">
            <a:extLst>
              <a:ext uri="{FF2B5EF4-FFF2-40B4-BE49-F238E27FC236}">
                <a16:creationId xmlns="" xmlns:a16="http://schemas.microsoft.com/office/drawing/2014/main" id="{43F94811-F838-42DA-942A-3FDE92C217F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91128916-D382-4CCB-AD2B-D61C2F454D0F}"/>
              </a:ext>
            </a:extLst>
          </p:cNvPr>
          <p:cNvSpPr>
            <a:spLocks noGrp="1"/>
          </p:cNvSpPr>
          <p:nvPr>
            <p:ph type="sldNum" sz="quarter" idx="12"/>
          </p:nvPr>
        </p:nvSpPr>
        <p:spPr/>
        <p:txBody>
          <a:bodyPr/>
          <a:lstStyle/>
          <a:p>
            <a:fld id="{721597EC-51FB-452E-AD3C-44FE77CC51BE}" type="slidenum">
              <a:rPr lang="fr-FR" smtClean="0"/>
              <a:t>‹N°›</a:t>
            </a:fld>
            <a:endParaRPr lang="fr-FR"/>
          </a:p>
        </p:txBody>
      </p:sp>
    </p:spTree>
    <p:extLst>
      <p:ext uri="{BB962C8B-B14F-4D97-AF65-F5344CB8AC3E}">
        <p14:creationId xmlns:p14="http://schemas.microsoft.com/office/powerpoint/2010/main" val="64420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1AEB9BC-C580-40D5-BF41-6895FBA4481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 xmlns:a16="http://schemas.microsoft.com/office/drawing/2014/main" id="{56939F40-DB33-4463-A651-1C525FBE50C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41A59FA8-FCA1-4369-B7E0-CF269C497AB1}"/>
              </a:ext>
            </a:extLst>
          </p:cNvPr>
          <p:cNvSpPr>
            <a:spLocks noGrp="1"/>
          </p:cNvSpPr>
          <p:nvPr>
            <p:ph type="dt" sz="half" idx="10"/>
          </p:nvPr>
        </p:nvSpPr>
        <p:spPr/>
        <p:txBody>
          <a:bodyPr/>
          <a:lstStyle/>
          <a:p>
            <a:fld id="{6A7139E1-D601-4AF5-8A54-9A7EF86613F0}" type="datetimeFigureOut">
              <a:rPr lang="fr-FR" smtClean="0"/>
              <a:t>10/06/2020</a:t>
            </a:fld>
            <a:endParaRPr lang="fr-FR"/>
          </a:p>
        </p:txBody>
      </p:sp>
      <p:sp>
        <p:nvSpPr>
          <p:cNvPr id="5" name="Espace réservé du pied de page 4">
            <a:extLst>
              <a:ext uri="{FF2B5EF4-FFF2-40B4-BE49-F238E27FC236}">
                <a16:creationId xmlns="" xmlns:a16="http://schemas.microsoft.com/office/drawing/2014/main" id="{ECD0A733-529D-4974-A435-78C7B20C95A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009521E4-00E7-491B-AF8C-F649A14D964D}"/>
              </a:ext>
            </a:extLst>
          </p:cNvPr>
          <p:cNvSpPr>
            <a:spLocks noGrp="1"/>
          </p:cNvSpPr>
          <p:nvPr>
            <p:ph type="sldNum" sz="quarter" idx="12"/>
          </p:nvPr>
        </p:nvSpPr>
        <p:spPr/>
        <p:txBody>
          <a:bodyPr/>
          <a:lstStyle/>
          <a:p>
            <a:fld id="{721597EC-51FB-452E-AD3C-44FE77CC51BE}" type="slidenum">
              <a:rPr lang="fr-FR" smtClean="0"/>
              <a:t>‹N°›</a:t>
            </a:fld>
            <a:endParaRPr lang="fr-FR"/>
          </a:p>
        </p:txBody>
      </p:sp>
    </p:spTree>
    <p:extLst>
      <p:ext uri="{BB962C8B-B14F-4D97-AF65-F5344CB8AC3E}">
        <p14:creationId xmlns:p14="http://schemas.microsoft.com/office/powerpoint/2010/main" val="26079878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Header bottom righ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pPr/>
              <a:t>‹N°›</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7213600" y="2560638"/>
            <a:ext cx="4572000" cy="2852737"/>
          </a:xfrm>
          <a:solidFill>
            <a:schemeClr val="bg1">
              <a:alpha val="30000"/>
            </a:schemeClr>
          </a:solidFill>
        </p:spPr>
        <p:txBody>
          <a:bodyPr lIns="274320" tIns="91440" rIns="274320" bIns="182880" anchor="ctr"/>
          <a:lstStyle>
            <a:lvl1pPr algn="ctr">
              <a:defRPr sz="6000" b="1">
                <a:solidFill>
                  <a:schemeClr val="tx1"/>
                </a:solidFill>
                <a:latin typeface="+mn-lt"/>
              </a:defRPr>
            </a:lvl1pPr>
          </a:lstStyle>
          <a:p>
            <a:r>
              <a:rPr lang="en-US"/>
              <a:t>Click to edit Master title style</a:t>
            </a:r>
          </a:p>
        </p:txBody>
      </p:sp>
      <p:sp>
        <p:nvSpPr>
          <p:cNvPr id="3" name="Text Placeholder 2"/>
          <p:cNvSpPr>
            <a:spLocks noGrp="1"/>
          </p:cNvSpPr>
          <p:nvPr>
            <p:ph type="body" idx="1"/>
          </p:nvPr>
        </p:nvSpPr>
        <p:spPr>
          <a:xfrm>
            <a:off x="7213600" y="5413375"/>
            <a:ext cx="4572000" cy="942975"/>
          </a:xfrm>
          <a:solidFill>
            <a:schemeClr val="bg1">
              <a:alpha val="30000"/>
            </a:schemeClr>
          </a:solidFill>
        </p:spPr>
        <p:txBody>
          <a:bodyPr lIns="274320" tIns="91440" rIns="274320" bIns="182880"/>
          <a:lstStyle>
            <a:lvl1pPr marL="0" indent="0" algn="ctr">
              <a:buNone/>
              <a:defRPr sz="2400">
                <a:solidFill>
                  <a:srgbClr val="8C9CA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4583343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US" sz="1351">
              <a:solidFill>
                <a:prstClr val="white"/>
              </a:solidFill>
            </a:endParaRPr>
          </a:p>
        </p:txBody>
      </p:sp>
    </p:spTree>
    <p:extLst>
      <p:ext uri="{BB962C8B-B14F-4D97-AF65-F5344CB8AC3E}">
        <p14:creationId xmlns:p14="http://schemas.microsoft.com/office/powerpoint/2010/main" val="42028598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US" sz="1351">
              <a:solidFill>
                <a:prstClr val="white"/>
              </a:solidFill>
            </a:endParaRPr>
          </a:p>
        </p:txBody>
      </p:sp>
    </p:spTree>
    <p:extLst>
      <p:ext uri="{BB962C8B-B14F-4D97-AF65-F5344CB8AC3E}">
        <p14:creationId xmlns:p14="http://schemas.microsoft.com/office/powerpoint/2010/main" val="2978619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 xmlns:a16="http://schemas.microsoft.com/office/drawing/2014/main" id="{1E9588F8-9623-4B56-BE82-A2593C3D920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 xmlns:a16="http://schemas.microsoft.com/office/drawing/2014/main" id="{244DA391-6A53-4AFA-940A-C25D8AAB096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479E8E1E-F9A0-4527-B971-413BF8F05DF0}"/>
              </a:ext>
            </a:extLst>
          </p:cNvPr>
          <p:cNvSpPr>
            <a:spLocks noGrp="1"/>
          </p:cNvSpPr>
          <p:nvPr>
            <p:ph type="dt" sz="half" idx="10"/>
          </p:nvPr>
        </p:nvSpPr>
        <p:spPr/>
        <p:txBody>
          <a:bodyPr/>
          <a:lstStyle/>
          <a:p>
            <a:fld id="{6A7139E1-D601-4AF5-8A54-9A7EF86613F0}" type="datetimeFigureOut">
              <a:rPr lang="fr-FR" smtClean="0"/>
              <a:t>10/06/2020</a:t>
            </a:fld>
            <a:endParaRPr lang="fr-FR"/>
          </a:p>
        </p:txBody>
      </p:sp>
      <p:sp>
        <p:nvSpPr>
          <p:cNvPr id="5" name="Espace réservé du pied de page 4">
            <a:extLst>
              <a:ext uri="{FF2B5EF4-FFF2-40B4-BE49-F238E27FC236}">
                <a16:creationId xmlns="" xmlns:a16="http://schemas.microsoft.com/office/drawing/2014/main" id="{4322BBF6-7ED4-4918-BE82-AFDAE01855B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E9E67F7D-6678-4176-82EF-845298055731}"/>
              </a:ext>
            </a:extLst>
          </p:cNvPr>
          <p:cNvSpPr>
            <a:spLocks noGrp="1"/>
          </p:cNvSpPr>
          <p:nvPr>
            <p:ph type="sldNum" sz="quarter" idx="12"/>
          </p:nvPr>
        </p:nvSpPr>
        <p:spPr/>
        <p:txBody>
          <a:bodyPr/>
          <a:lstStyle/>
          <a:p>
            <a:fld id="{721597EC-51FB-452E-AD3C-44FE77CC51BE}" type="slidenum">
              <a:rPr lang="fr-FR" smtClean="0"/>
              <a:t>‹N°›</a:t>
            </a:fld>
            <a:endParaRPr lang="fr-FR"/>
          </a:p>
        </p:txBody>
      </p:sp>
    </p:spTree>
    <p:extLst>
      <p:ext uri="{BB962C8B-B14F-4D97-AF65-F5344CB8AC3E}">
        <p14:creationId xmlns:p14="http://schemas.microsoft.com/office/powerpoint/2010/main" val="520049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pic>
        <p:nvPicPr>
          <p:cNvPr id="21" name="Picture 20"/>
          <p:cNvPicPr preferRelativeResize="0">
            <a:picLocks/>
          </p:cNvPicPr>
          <p:nvPr userDrawn="1"/>
        </p:nvPicPr>
        <p:blipFill rotWithShape="1">
          <a:blip r:embed="rId2">
            <a:extLst>
              <a:ext uri="{28A0092B-C50C-407E-A947-70E740481C1C}">
                <a14:useLocalDpi xmlns:a14="http://schemas.microsoft.com/office/drawing/2010/main" val="0"/>
              </a:ext>
            </a:extLst>
          </a:blip>
          <a:srcRect b="58148"/>
          <a:stretch/>
        </p:blipFill>
        <p:spPr>
          <a:xfrm>
            <a:off x="1" y="-2"/>
            <a:ext cx="12192000" cy="754603"/>
          </a:xfrm>
          <a:prstGeom prst="rect">
            <a:avLst/>
          </a:prstGeom>
        </p:spPr>
      </p:pic>
      <p:sp>
        <p:nvSpPr>
          <p:cNvPr id="9" name="Rectangle 8"/>
          <p:cNvSpPr/>
          <p:nvPr userDrawn="1"/>
        </p:nvSpPr>
        <p:spPr>
          <a:xfrm>
            <a:off x="2" y="-1"/>
            <a:ext cx="12191998" cy="75460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p:cNvSpPr/>
          <p:nvPr userDrawn="1"/>
        </p:nvSpPr>
        <p:spPr>
          <a:xfrm>
            <a:off x="2" y="6357040"/>
            <a:ext cx="12191998" cy="500960"/>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Date Placeholder 3"/>
          <p:cNvSpPr>
            <a:spLocks noGrp="1"/>
          </p:cNvSpPr>
          <p:nvPr>
            <p:ph type="dt" sz="half" idx="10"/>
          </p:nvPr>
        </p:nvSpPr>
        <p:spPr>
          <a:xfrm>
            <a:off x="838200" y="6424268"/>
            <a:ext cx="2743200" cy="365125"/>
          </a:xfrm>
        </p:spPr>
        <p:txBody>
          <a:bodyPr/>
          <a:lstStyle>
            <a:lvl1pPr>
              <a:defRPr>
                <a:solidFill>
                  <a:srgbClr val="8C9CA6"/>
                </a:solidFill>
              </a:defRPr>
            </a:lvl1pPr>
          </a:lstStyle>
          <a:p>
            <a:r>
              <a:rPr lang="en-US"/>
              <a:t>your date here</a:t>
            </a:r>
          </a:p>
        </p:txBody>
      </p:sp>
      <p:sp>
        <p:nvSpPr>
          <p:cNvPr id="5" name="Footer Placeholder 4"/>
          <p:cNvSpPr>
            <a:spLocks noGrp="1"/>
          </p:cNvSpPr>
          <p:nvPr>
            <p:ph type="ftr" sz="quarter" idx="11"/>
          </p:nvPr>
        </p:nvSpPr>
        <p:spPr>
          <a:xfrm>
            <a:off x="4038600" y="6424268"/>
            <a:ext cx="4114800" cy="365125"/>
          </a:xfrm>
        </p:spPr>
        <p:txBody>
          <a:bodyPr/>
          <a:lstStyle>
            <a:lvl1pPr>
              <a:defRPr>
                <a:solidFill>
                  <a:srgbClr val="8C9CA6"/>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610600" y="6424268"/>
            <a:ext cx="2743200" cy="365125"/>
          </a:xfrm>
        </p:spPr>
        <p:txBody>
          <a:bodyPr/>
          <a:lstStyle>
            <a:lvl1pPr>
              <a:defRPr>
                <a:solidFill>
                  <a:srgbClr val="8C9CA6"/>
                </a:solidFill>
              </a:defRPr>
            </a:lvl1pPr>
          </a:lstStyle>
          <a:p>
            <a:fld id="{6E18DBF4-37B7-4C4F-9728-A1C100B177EE}" type="slidenum">
              <a:rPr lang="en-US" smtClean="0"/>
              <a:pPr/>
              <a:t>‹N°›</a:t>
            </a:fld>
            <a:endParaRPr lang="en-US"/>
          </a:p>
        </p:txBody>
      </p:sp>
    </p:spTree>
    <p:extLst>
      <p:ext uri="{BB962C8B-B14F-4D97-AF65-F5344CB8AC3E}">
        <p14:creationId xmlns:p14="http://schemas.microsoft.com/office/powerpoint/2010/main" val="3330796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21" name="Picture 20"/>
          <p:cNvPicPr preferRelativeResize="0">
            <a:picLocks/>
          </p:cNvPicPr>
          <p:nvPr userDrawn="1"/>
        </p:nvPicPr>
        <p:blipFill rotWithShape="1">
          <a:blip r:embed="rId2">
            <a:extLst>
              <a:ext uri="{28A0092B-C50C-407E-A947-70E740481C1C}">
                <a14:useLocalDpi xmlns:a14="http://schemas.microsoft.com/office/drawing/2010/main" val="0"/>
              </a:ext>
            </a:extLst>
          </a:blip>
          <a:srcRect b="58148"/>
          <a:stretch/>
        </p:blipFill>
        <p:spPr>
          <a:xfrm>
            <a:off x="1" y="-2"/>
            <a:ext cx="12192000" cy="754603"/>
          </a:xfrm>
          <a:prstGeom prst="rect">
            <a:avLst/>
          </a:prstGeom>
        </p:spPr>
      </p:pic>
      <p:sp>
        <p:nvSpPr>
          <p:cNvPr id="9" name="Rectangle 8"/>
          <p:cNvSpPr/>
          <p:nvPr userDrawn="1"/>
        </p:nvSpPr>
        <p:spPr>
          <a:xfrm>
            <a:off x="2" y="-1"/>
            <a:ext cx="12191998" cy="75460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p:cNvSpPr/>
          <p:nvPr userDrawn="1"/>
        </p:nvSpPr>
        <p:spPr>
          <a:xfrm>
            <a:off x="2" y="6357040"/>
            <a:ext cx="12191998" cy="500960"/>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Date Placeholder 3"/>
          <p:cNvSpPr>
            <a:spLocks noGrp="1"/>
          </p:cNvSpPr>
          <p:nvPr>
            <p:ph type="dt" sz="half" idx="10"/>
          </p:nvPr>
        </p:nvSpPr>
        <p:spPr>
          <a:xfrm>
            <a:off x="838200" y="6424268"/>
            <a:ext cx="2743200" cy="365125"/>
          </a:xfrm>
        </p:spPr>
        <p:txBody>
          <a:bodyPr/>
          <a:lstStyle>
            <a:lvl1pPr>
              <a:defRPr>
                <a:solidFill>
                  <a:srgbClr val="8C9CA6"/>
                </a:solidFill>
              </a:defRPr>
            </a:lvl1pPr>
          </a:lstStyle>
          <a:p>
            <a:r>
              <a:rPr lang="en-US"/>
              <a:t>your date here</a:t>
            </a:r>
          </a:p>
        </p:txBody>
      </p:sp>
      <p:sp>
        <p:nvSpPr>
          <p:cNvPr id="5" name="Footer Placeholder 4"/>
          <p:cNvSpPr>
            <a:spLocks noGrp="1"/>
          </p:cNvSpPr>
          <p:nvPr>
            <p:ph type="ftr" sz="quarter" idx="11"/>
          </p:nvPr>
        </p:nvSpPr>
        <p:spPr>
          <a:xfrm>
            <a:off x="4038600" y="6424268"/>
            <a:ext cx="4114800" cy="365125"/>
          </a:xfrm>
        </p:spPr>
        <p:txBody>
          <a:bodyPr/>
          <a:lstStyle>
            <a:lvl1pPr>
              <a:defRPr>
                <a:solidFill>
                  <a:srgbClr val="8C9CA6"/>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610600" y="6424268"/>
            <a:ext cx="2743200" cy="365125"/>
          </a:xfrm>
        </p:spPr>
        <p:txBody>
          <a:bodyPr/>
          <a:lstStyle>
            <a:lvl1pPr>
              <a:defRPr>
                <a:solidFill>
                  <a:srgbClr val="8C9CA6"/>
                </a:solidFill>
              </a:defRPr>
            </a:lvl1pPr>
          </a:lstStyle>
          <a:p>
            <a:fld id="{6E18DBF4-37B7-4C4F-9728-A1C100B177EE}" type="slidenum">
              <a:rPr lang="en-US" smtClean="0"/>
              <a:pPr/>
              <a:t>‹N°›</a:t>
            </a:fld>
            <a:endParaRPr lang="en-US"/>
          </a:p>
        </p:txBody>
      </p:sp>
    </p:spTree>
    <p:extLst>
      <p:ext uri="{BB962C8B-B14F-4D97-AF65-F5344CB8AC3E}">
        <p14:creationId xmlns:p14="http://schemas.microsoft.com/office/powerpoint/2010/main" val="772208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3027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3904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5678"/>
            <a:ext cx="10515600" cy="4751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grpSp>
        <p:nvGrpSpPr>
          <p:cNvPr id="14" name="Group 13"/>
          <p:cNvGrpSpPr/>
          <p:nvPr userDrawn="1"/>
        </p:nvGrpSpPr>
        <p:grpSpPr>
          <a:xfrm>
            <a:off x="0" y="6766560"/>
            <a:ext cx="12192000" cy="91440"/>
            <a:chOff x="0" y="4480421"/>
            <a:chExt cx="12192000" cy="91440"/>
          </a:xfrm>
        </p:grpSpPr>
        <p:sp>
          <p:nvSpPr>
            <p:cNvPr id="21" name="Rectangle 2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3308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14" name="Content Placeholder 2"/>
          <p:cNvSpPr>
            <a:spLocks noGrp="1"/>
          </p:cNvSpPr>
          <p:nvPr>
            <p:ph sz="half" idx="1"/>
          </p:nvPr>
        </p:nvSpPr>
        <p:spPr>
          <a:xfrm>
            <a:off x="838200" y="164317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p:cNvSpPr>
            <a:spLocks noGrp="1"/>
          </p:cNvSpPr>
          <p:nvPr>
            <p:ph sz="half" idx="2"/>
          </p:nvPr>
        </p:nvSpPr>
        <p:spPr>
          <a:xfrm>
            <a:off x="6172200" y="164317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942936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14" name="Content Placeholder 2"/>
          <p:cNvSpPr>
            <a:spLocks noGrp="1"/>
          </p:cNvSpPr>
          <p:nvPr>
            <p:ph sz="half" idx="1"/>
          </p:nvPr>
        </p:nvSpPr>
        <p:spPr>
          <a:xfrm>
            <a:off x="838200" y="1643174"/>
            <a:ext cx="3448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
          <p:cNvSpPr>
            <a:spLocks noGrp="1"/>
          </p:cNvSpPr>
          <p:nvPr>
            <p:ph sz="half" idx="13"/>
          </p:nvPr>
        </p:nvSpPr>
        <p:spPr>
          <a:xfrm>
            <a:off x="7905750" y="1643174"/>
            <a:ext cx="3448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
          <p:cNvSpPr>
            <a:spLocks noGrp="1"/>
          </p:cNvSpPr>
          <p:nvPr>
            <p:ph sz="half" idx="14"/>
          </p:nvPr>
        </p:nvSpPr>
        <p:spPr>
          <a:xfrm>
            <a:off x="4371975" y="1643174"/>
            <a:ext cx="3448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063939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10"/>
          <p:cNvSpPr>
            <a:spLocks noGrp="1" noChangeAspect="1"/>
          </p:cNvSpPr>
          <p:nvPr>
            <p:ph type="pic" sz="quarter" idx="14" hasCustomPrompt="1"/>
          </p:nvPr>
        </p:nvSpPr>
        <p:spPr>
          <a:xfrm>
            <a:off x="354775" y="1721331"/>
            <a:ext cx="5703125" cy="4294386"/>
          </a:xfrm>
          <a:solidFill>
            <a:schemeClr val="bg1"/>
          </a:solidFill>
          <a:effectLst>
            <a:outerShdw blurRad="101600" dist="63500" dir="2700000" algn="tl" rotWithShape="0">
              <a:prstClr val="black">
                <a:alpha val="40000"/>
              </a:prstClr>
            </a:outerShdw>
          </a:effectLst>
        </p:spPr>
        <p:txBody>
          <a:bodyPr/>
          <a:lstStyle>
            <a:lvl1pPr>
              <a:defRPr/>
            </a:lvl1pPr>
          </a:lstStyle>
          <a:p>
            <a:r>
              <a:rPr lang="en-US"/>
              <a:t>Your map goes here</a:t>
            </a:r>
          </a:p>
        </p:txBody>
      </p:sp>
      <p:sp>
        <p:nvSpPr>
          <p:cNvPr id="18" name="Text Placeholder 29"/>
          <p:cNvSpPr>
            <a:spLocks noGrp="1"/>
          </p:cNvSpPr>
          <p:nvPr>
            <p:ph type="body" sz="quarter" idx="22" hasCustomPrompt="1"/>
          </p:nvPr>
        </p:nvSpPr>
        <p:spPr>
          <a:xfrm>
            <a:off x="6615875" y="1721331"/>
            <a:ext cx="5093526" cy="1174269"/>
          </a:xfrm>
          <a:solidFill>
            <a:schemeClr val="tx1">
              <a:lumMod val="10000"/>
              <a:lumOff val="90000"/>
            </a:schemeClr>
          </a:solidFill>
        </p:spPr>
        <p:txBody>
          <a:bodyPr anchor="t">
            <a:normAutofit/>
          </a:bodyPr>
          <a:lstStyle>
            <a:lvl1pPr marL="0" indent="0" algn="just">
              <a:buNone/>
              <a:defRPr sz="1800">
                <a:solidFill>
                  <a:schemeClr val="tx2"/>
                </a:solidFill>
              </a:defRPr>
            </a:lvl1pPr>
          </a:lstStyle>
          <a:p>
            <a:pPr lvl="0"/>
            <a:r>
              <a:rPr lang="en-US"/>
              <a:t>Lorem ipsum dolor sit amet, placerat ipsum erat et tortor, vehicula sociis vel vel, ut cursus sociosqu integer sapien in. Aliquet blandit, pellentesque nec vitae. Sapien ante feugiat non est etiam aut.</a:t>
            </a:r>
          </a:p>
        </p:txBody>
      </p:sp>
      <p:sp>
        <p:nvSpPr>
          <p:cNvPr id="19" name="Text Placeholder 29"/>
          <p:cNvSpPr>
            <a:spLocks noGrp="1"/>
          </p:cNvSpPr>
          <p:nvPr>
            <p:ph type="body" sz="quarter" idx="18" hasCustomPrompt="1"/>
          </p:nvPr>
        </p:nvSpPr>
        <p:spPr>
          <a:xfrm>
            <a:off x="6615875" y="3197675"/>
            <a:ext cx="546925" cy="431800"/>
          </a:xfrm>
        </p:spPr>
        <p:txBody>
          <a:bodyPr vert="horz" lIns="91440" tIns="45720" rIns="91440" bIns="45720" rtlCol="0" anchor="ctr">
            <a:normAutofit/>
          </a:bodyPr>
          <a:lstStyle>
            <a:lvl1pPr algn="ctr">
              <a:defRPr lang="en-US" sz="2000" b="0" cap="none" baseline="0">
                <a:solidFill>
                  <a:srgbClr val="324D5E"/>
                </a:solidFill>
                <a:latin typeface="FontAwesome" pitchFamily="2" charset="0"/>
              </a:defRPr>
            </a:lvl1pPr>
          </a:lstStyle>
          <a:p>
            <a:pPr marL="0" lvl="0" indent="0">
              <a:buNone/>
            </a:pPr>
            <a:r>
              <a:rPr lang="en-US"/>
              <a:t></a:t>
            </a:r>
          </a:p>
        </p:txBody>
      </p:sp>
      <p:sp>
        <p:nvSpPr>
          <p:cNvPr id="20" name="Text Placeholder 29"/>
          <p:cNvSpPr>
            <a:spLocks noGrp="1"/>
          </p:cNvSpPr>
          <p:nvPr>
            <p:ph type="body" sz="quarter" idx="23" hasCustomPrompt="1"/>
          </p:nvPr>
        </p:nvSpPr>
        <p:spPr>
          <a:xfrm>
            <a:off x="7319772" y="3197675"/>
            <a:ext cx="4392168" cy="1110984"/>
          </a:xfrm>
        </p:spPr>
        <p:txBody>
          <a:bodyPr anchor="t">
            <a:normAutofit/>
          </a:bodyPr>
          <a:lstStyle>
            <a:lvl1pPr marL="0" indent="0" algn="just">
              <a:buNone/>
              <a:defRPr sz="1800">
                <a:solidFill>
                  <a:srgbClr val="8C9CA6"/>
                </a:solidFill>
              </a:defRPr>
            </a:lvl1pPr>
          </a:lstStyle>
          <a:p>
            <a:pPr lvl="0"/>
            <a:r>
              <a:rPr lang="en-US"/>
              <a:t>Adress</a:t>
            </a:r>
          </a:p>
        </p:txBody>
      </p:sp>
      <p:sp>
        <p:nvSpPr>
          <p:cNvPr id="21" name="Text Placeholder 29"/>
          <p:cNvSpPr>
            <a:spLocks noGrp="1"/>
          </p:cNvSpPr>
          <p:nvPr>
            <p:ph type="body" sz="quarter" idx="24" hasCustomPrompt="1"/>
          </p:nvPr>
        </p:nvSpPr>
        <p:spPr>
          <a:xfrm>
            <a:off x="6615875" y="4366208"/>
            <a:ext cx="546925" cy="431800"/>
          </a:xfr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a:t></a:t>
            </a:r>
          </a:p>
        </p:txBody>
      </p:sp>
      <p:sp>
        <p:nvSpPr>
          <p:cNvPr id="25" name="Text Placeholder 29"/>
          <p:cNvSpPr>
            <a:spLocks noGrp="1"/>
          </p:cNvSpPr>
          <p:nvPr>
            <p:ph type="body" sz="quarter" idx="25" hasCustomPrompt="1"/>
          </p:nvPr>
        </p:nvSpPr>
        <p:spPr>
          <a:xfrm>
            <a:off x="7319772" y="4366208"/>
            <a:ext cx="4392168" cy="431800"/>
          </a:xfrm>
        </p:spPr>
        <p:txBody>
          <a:bodyPr anchor="ctr">
            <a:normAutofit/>
          </a:bodyPr>
          <a:lstStyle>
            <a:lvl1pPr marL="0" indent="0" algn="just">
              <a:buNone/>
              <a:defRPr sz="1800">
                <a:solidFill>
                  <a:srgbClr val="8C9CA6"/>
                </a:solidFill>
              </a:defRPr>
            </a:lvl1pPr>
          </a:lstStyle>
          <a:p>
            <a:pPr lvl="0"/>
            <a:r>
              <a:rPr lang="en-US"/>
              <a:t>Some information here</a:t>
            </a:r>
          </a:p>
        </p:txBody>
      </p:sp>
      <p:sp>
        <p:nvSpPr>
          <p:cNvPr id="26" name="Text Placeholder 29"/>
          <p:cNvSpPr>
            <a:spLocks noGrp="1"/>
          </p:cNvSpPr>
          <p:nvPr>
            <p:ph type="body" sz="quarter" idx="26" hasCustomPrompt="1"/>
          </p:nvPr>
        </p:nvSpPr>
        <p:spPr>
          <a:xfrm>
            <a:off x="6615875" y="4834136"/>
            <a:ext cx="546925" cy="431800"/>
          </a:xfr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a:t></a:t>
            </a:r>
          </a:p>
        </p:txBody>
      </p:sp>
      <p:sp>
        <p:nvSpPr>
          <p:cNvPr id="27" name="Text Placeholder 29"/>
          <p:cNvSpPr>
            <a:spLocks noGrp="1"/>
          </p:cNvSpPr>
          <p:nvPr>
            <p:ph type="body" sz="quarter" idx="27" hasCustomPrompt="1"/>
          </p:nvPr>
        </p:nvSpPr>
        <p:spPr>
          <a:xfrm>
            <a:off x="7319772" y="4834136"/>
            <a:ext cx="4392168" cy="431800"/>
          </a:xfrm>
        </p:spPr>
        <p:txBody>
          <a:bodyPr anchor="ctr">
            <a:normAutofit/>
          </a:bodyPr>
          <a:lstStyle>
            <a:lvl1pPr marL="0" indent="0" algn="just">
              <a:buNone/>
              <a:defRPr sz="1800">
                <a:solidFill>
                  <a:srgbClr val="8C9CA6"/>
                </a:solidFill>
              </a:defRPr>
            </a:lvl1pPr>
          </a:lstStyle>
          <a:p>
            <a:pPr lvl="0"/>
            <a:r>
              <a:rPr lang="en-US"/>
              <a:t>Some information here</a:t>
            </a:r>
          </a:p>
        </p:txBody>
      </p:sp>
      <p:sp>
        <p:nvSpPr>
          <p:cNvPr id="28" name="Text Placeholder 29"/>
          <p:cNvSpPr>
            <a:spLocks noGrp="1"/>
          </p:cNvSpPr>
          <p:nvPr>
            <p:ph type="body" sz="quarter" idx="28" hasCustomPrompt="1"/>
          </p:nvPr>
        </p:nvSpPr>
        <p:spPr>
          <a:xfrm>
            <a:off x="6615875" y="5292935"/>
            <a:ext cx="546925" cy="431800"/>
          </a:xfr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a:t></a:t>
            </a:r>
          </a:p>
        </p:txBody>
      </p:sp>
      <p:sp>
        <p:nvSpPr>
          <p:cNvPr id="29" name="Text Placeholder 29"/>
          <p:cNvSpPr>
            <a:spLocks noGrp="1"/>
          </p:cNvSpPr>
          <p:nvPr>
            <p:ph type="body" sz="quarter" idx="29" hasCustomPrompt="1"/>
          </p:nvPr>
        </p:nvSpPr>
        <p:spPr>
          <a:xfrm>
            <a:off x="7319772" y="5292935"/>
            <a:ext cx="4392168" cy="431800"/>
          </a:xfrm>
        </p:spPr>
        <p:txBody>
          <a:bodyPr anchor="ctr">
            <a:normAutofit/>
          </a:bodyPr>
          <a:lstStyle>
            <a:lvl1pPr marL="0" indent="0" algn="just">
              <a:buNone/>
              <a:defRPr sz="1800">
                <a:solidFill>
                  <a:srgbClr val="8C9CA6"/>
                </a:solidFill>
              </a:defRPr>
            </a:lvl1pPr>
          </a:lstStyle>
          <a:p>
            <a:pPr lvl="0"/>
            <a:r>
              <a:rPr lang="en-US"/>
              <a:t>Some information here</a:t>
            </a:r>
          </a:p>
        </p:txBody>
      </p:sp>
      <p:sp>
        <p:nvSpPr>
          <p:cNvPr id="30" name="Text Placeholder 29"/>
          <p:cNvSpPr>
            <a:spLocks noGrp="1"/>
          </p:cNvSpPr>
          <p:nvPr>
            <p:ph type="body" sz="quarter" idx="30" hasCustomPrompt="1"/>
          </p:nvPr>
        </p:nvSpPr>
        <p:spPr>
          <a:xfrm>
            <a:off x="6615875" y="5760863"/>
            <a:ext cx="546925"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cap="none" baseline="0">
                <a:solidFill>
                  <a:srgbClr val="324D5E"/>
                </a:solidFill>
                <a:latin typeface="FontAwesome" pitchFamily="2" charset="0"/>
              </a:defRPr>
            </a:lvl1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t>
            </a:r>
          </a:p>
        </p:txBody>
      </p:sp>
      <p:sp>
        <p:nvSpPr>
          <p:cNvPr id="31" name="Text Placeholder 29"/>
          <p:cNvSpPr>
            <a:spLocks noGrp="1"/>
          </p:cNvSpPr>
          <p:nvPr>
            <p:ph type="body" sz="quarter" idx="31" hasCustomPrompt="1"/>
          </p:nvPr>
        </p:nvSpPr>
        <p:spPr>
          <a:xfrm>
            <a:off x="7319772" y="5760863"/>
            <a:ext cx="4392168" cy="431800"/>
          </a:xfrm>
        </p:spPr>
        <p:txBody>
          <a:bodyPr anchor="ctr">
            <a:normAutofit/>
          </a:bodyPr>
          <a:lstStyle>
            <a:lvl1pPr marL="0" indent="0" algn="just">
              <a:buNone/>
              <a:defRPr sz="1800">
                <a:solidFill>
                  <a:srgbClr val="8C9CA6"/>
                </a:solidFill>
              </a:defRPr>
            </a:lvl1pPr>
          </a:lstStyle>
          <a:p>
            <a:pPr lvl="0"/>
            <a:r>
              <a:rPr lang="en-US"/>
              <a:t>Some information here</a:t>
            </a:r>
          </a:p>
        </p:txBody>
      </p:sp>
    </p:spTree>
    <p:extLst>
      <p:ext uri="{BB962C8B-B14F-4D97-AF65-F5344CB8AC3E}">
        <p14:creationId xmlns:p14="http://schemas.microsoft.com/office/powerpoint/2010/main" val="330822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2CE033EE-4ABD-498F-B4D9-3087879006E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 xmlns:a16="http://schemas.microsoft.com/office/drawing/2014/main" id="{59EEAFF7-7608-4E3A-AB8C-E1F9248A485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2CF3A510-8738-4226-BCA2-55E83CF4FD7B}"/>
              </a:ext>
            </a:extLst>
          </p:cNvPr>
          <p:cNvSpPr>
            <a:spLocks noGrp="1"/>
          </p:cNvSpPr>
          <p:nvPr>
            <p:ph type="dt" sz="half" idx="10"/>
          </p:nvPr>
        </p:nvSpPr>
        <p:spPr/>
        <p:txBody>
          <a:bodyPr/>
          <a:lstStyle/>
          <a:p>
            <a:fld id="{6A7139E1-D601-4AF5-8A54-9A7EF86613F0}" type="datetimeFigureOut">
              <a:rPr lang="fr-FR" smtClean="0"/>
              <a:t>10/06/2020</a:t>
            </a:fld>
            <a:endParaRPr lang="fr-FR"/>
          </a:p>
        </p:txBody>
      </p:sp>
      <p:sp>
        <p:nvSpPr>
          <p:cNvPr id="5" name="Espace réservé du pied de page 4">
            <a:extLst>
              <a:ext uri="{FF2B5EF4-FFF2-40B4-BE49-F238E27FC236}">
                <a16:creationId xmlns="" xmlns:a16="http://schemas.microsoft.com/office/drawing/2014/main" id="{2EFB9BE7-A4B1-42A7-81C0-7658FFFC3C7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655EA6B4-85F0-45DE-9802-61BCD6BF9E77}"/>
              </a:ext>
            </a:extLst>
          </p:cNvPr>
          <p:cNvSpPr>
            <a:spLocks noGrp="1"/>
          </p:cNvSpPr>
          <p:nvPr>
            <p:ph type="sldNum" sz="quarter" idx="12"/>
          </p:nvPr>
        </p:nvSpPr>
        <p:spPr/>
        <p:txBody>
          <a:bodyPr/>
          <a:lstStyle/>
          <a:p>
            <a:fld id="{721597EC-51FB-452E-AD3C-44FE77CC51BE}" type="slidenum">
              <a:rPr lang="fr-FR" smtClean="0"/>
              <a:t>‹N°›</a:t>
            </a:fld>
            <a:endParaRPr lang="fr-FR"/>
          </a:p>
        </p:txBody>
      </p:sp>
    </p:spTree>
    <p:extLst>
      <p:ext uri="{BB962C8B-B14F-4D97-AF65-F5344CB8AC3E}">
        <p14:creationId xmlns:p14="http://schemas.microsoft.com/office/powerpoint/2010/main" val="9368032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30" name="Text Placeholder 29"/>
          <p:cNvSpPr>
            <a:spLocks noGrp="1"/>
          </p:cNvSpPr>
          <p:nvPr>
            <p:ph type="body" sz="quarter" idx="18" hasCustomPrompt="1"/>
          </p:nvPr>
        </p:nvSpPr>
        <p:spPr>
          <a:xfrm>
            <a:off x="354775"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3316627" y="4318989"/>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6278479"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4" name="Text Placeholder 29"/>
          <p:cNvSpPr>
            <a:spLocks noGrp="1"/>
          </p:cNvSpPr>
          <p:nvPr>
            <p:ph type="body" sz="quarter" idx="21" hasCustomPrompt="1"/>
          </p:nvPr>
        </p:nvSpPr>
        <p:spPr>
          <a:xfrm>
            <a:off x="9240330"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354775"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3316627"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6278479"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8" name="Text Placeholder 29"/>
          <p:cNvSpPr>
            <a:spLocks noGrp="1"/>
          </p:cNvSpPr>
          <p:nvPr>
            <p:ph type="body" sz="quarter" idx="25" hasCustomPrompt="1"/>
          </p:nvPr>
        </p:nvSpPr>
        <p:spPr>
          <a:xfrm>
            <a:off x="9240330"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354775" y="1686031"/>
            <a:ext cx="2596896" cy="2596896"/>
          </a:xfrm>
          <a:prstGeom prst="ellipse">
            <a:avLst/>
          </a:prstGeom>
          <a:solidFill>
            <a:schemeClr val="accent1"/>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3313467" y="1686031"/>
            <a:ext cx="2596896" cy="2596896"/>
          </a:xfrm>
          <a:prstGeom prst="ellipse">
            <a:avLst/>
          </a:prstGeom>
          <a:solidFill>
            <a:schemeClr val="accent2"/>
          </a:solidFill>
        </p:spPr>
        <p:txBody>
          <a:bodyPr vert="horz" lIns="91440" tIns="45720" rIns="91440" bIns="45720" rtlCol="0" anchor="ctr">
            <a:normAutofit/>
          </a:bodyPr>
          <a:lstStyle>
            <a:lvl1pPr marL="0" indent="0" algn="ctr">
              <a:buNone/>
              <a:defRPr lang="en-US" sz="100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6280058" y="1686031"/>
            <a:ext cx="2596896" cy="2596896"/>
          </a:xfrm>
          <a:prstGeom prst="ellipse">
            <a:avLst/>
          </a:prstGeom>
          <a:solidFill>
            <a:schemeClr val="accent3"/>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sp>
        <p:nvSpPr>
          <p:cNvPr id="44" name="Text Placeholder 7"/>
          <p:cNvSpPr>
            <a:spLocks noGrp="1"/>
          </p:cNvSpPr>
          <p:nvPr>
            <p:ph type="body" sz="quarter" idx="29" hasCustomPrompt="1"/>
          </p:nvPr>
        </p:nvSpPr>
        <p:spPr>
          <a:xfrm>
            <a:off x="9246649" y="1686031"/>
            <a:ext cx="2596896" cy="2596896"/>
          </a:xfrm>
          <a:prstGeom prst="ellipse">
            <a:avLst/>
          </a:prstGeom>
          <a:solidFill>
            <a:schemeClr val="accent4"/>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grpSp>
        <p:nvGrpSpPr>
          <p:cNvPr id="51" name="Group 50"/>
          <p:cNvGrpSpPr/>
          <p:nvPr userDrawn="1"/>
        </p:nvGrpSpPr>
        <p:grpSpPr>
          <a:xfrm>
            <a:off x="0" y="6766560"/>
            <a:ext cx="12192000" cy="91440"/>
            <a:chOff x="0" y="4480421"/>
            <a:chExt cx="12192000" cy="91440"/>
          </a:xfrm>
        </p:grpSpPr>
        <p:sp>
          <p:nvSpPr>
            <p:cNvPr id="52" name="Rectangle 5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364310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30" name="Text Placeholder 29"/>
          <p:cNvSpPr>
            <a:spLocks noGrp="1"/>
          </p:cNvSpPr>
          <p:nvPr>
            <p:ph type="body" sz="quarter" idx="18" hasCustomPrompt="1"/>
          </p:nvPr>
        </p:nvSpPr>
        <p:spPr>
          <a:xfrm>
            <a:off x="1441704"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4797554" y="4318989"/>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8147084"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441704"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4797554"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8147084"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1441704" y="1686031"/>
            <a:ext cx="2596896" cy="2596896"/>
          </a:xfrm>
          <a:prstGeom prst="ellipse">
            <a:avLst/>
          </a:prstGeom>
          <a:solidFill>
            <a:schemeClr val="accent1"/>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4794394" y="1686031"/>
            <a:ext cx="2596896" cy="2596896"/>
          </a:xfrm>
          <a:prstGeom prst="ellipse">
            <a:avLst/>
          </a:prstGeom>
          <a:solidFill>
            <a:schemeClr val="accent2"/>
          </a:solidFill>
        </p:spPr>
        <p:txBody>
          <a:bodyPr vert="horz" lIns="91440" tIns="45720" rIns="91440" bIns="45720" rtlCol="0" anchor="ctr">
            <a:normAutofit/>
          </a:bodyPr>
          <a:lstStyle>
            <a:lvl1pPr marL="0" indent="0" algn="ctr">
              <a:buNone/>
              <a:defRPr lang="en-US" sz="100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8148663" y="1686031"/>
            <a:ext cx="2596896" cy="2596896"/>
          </a:xfrm>
          <a:prstGeom prst="ellipse">
            <a:avLst/>
          </a:prstGeom>
          <a:solidFill>
            <a:schemeClr val="accent3"/>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20206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x3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30" name="Text Placeholder 29"/>
          <p:cNvSpPr>
            <a:spLocks noGrp="1"/>
          </p:cNvSpPr>
          <p:nvPr>
            <p:ph type="body" sz="quarter" idx="18" hasCustomPrompt="1"/>
          </p:nvPr>
        </p:nvSpPr>
        <p:spPr>
          <a:xfrm>
            <a:off x="1336343" y="1942317"/>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237411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0" y="1716544"/>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299402"/>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4731202"/>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0" y="4073629"/>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28" name="Text Placeholder 29"/>
          <p:cNvSpPr>
            <a:spLocks noGrp="1"/>
          </p:cNvSpPr>
          <p:nvPr>
            <p:ph type="body" sz="quarter" idx="30" hasCustomPrompt="1"/>
          </p:nvPr>
        </p:nvSpPr>
        <p:spPr>
          <a:xfrm>
            <a:off x="5172823" y="1942317"/>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29" name="Text Placeholder 29"/>
          <p:cNvSpPr>
            <a:spLocks noGrp="1"/>
          </p:cNvSpPr>
          <p:nvPr>
            <p:ph type="body" sz="quarter" idx="31" hasCustomPrompt="1"/>
          </p:nvPr>
        </p:nvSpPr>
        <p:spPr>
          <a:xfrm>
            <a:off x="5172823" y="237411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4" name="Text Placeholder 7"/>
          <p:cNvSpPr>
            <a:spLocks noGrp="1"/>
          </p:cNvSpPr>
          <p:nvPr>
            <p:ph type="body" sz="quarter" idx="32" hasCustomPrompt="1"/>
          </p:nvPr>
        </p:nvSpPr>
        <p:spPr>
          <a:xfrm>
            <a:off x="4319080" y="1716544"/>
            <a:ext cx="796671" cy="796671"/>
          </a:xfrm>
          <a:prstGeom prst="ellipse">
            <a:avLst/>
          </a:prstGeom>
          <a:solidFill>
            <a:schemeClr val="accent3"/>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38" name="Text Placeholder 29"/>
          <p:cNvSpPr>
            <a:spLocks noGrp="1"/>
          </p:cNvSpPr>
          <p:nvPr>
            <p:ph type="body" sz="quarter" idx="33" hasCustomPrompt="1"/>
          </p:nvPr>
        </p:nvSpPr>
        <p:spPr>
          <a:xfrm>
            <a:off x="5172823" y="4299402"/>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39" name="Text Placeholder 29"/>
          <p:cNvSpPr>
            <a:spLocks noGrp="1"/>
          </p:cNvSpPr>
          <p:nvPr>
            <p:ph type="body" sz="quarter" idx="34" hasCustomPrompt="1"/>
          </p:nvPr>
        </p:nvSpPr>
        <p:spPr>
          <a:xfrm>
            <a:off x="5172823" y="4731202"/>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40" name="Text Placeholder 7"/>
          <p:cNvSpPr>
            <a:spLocks noGrp="1"/>
          </p:cNvSpPr>
          <p:nvPr>
            <p:ph type="body" sz="quarter" idx="35" hasCustomPrompt="1"/>
          </p:nvPr>
        </p:nvSpPr>
        <p:spPr>
          <a:xfrm>
            <a:off x="4319080" y="4073629"/>
            <a:ext cx="796671" cy="796671"/>
          </a:xfrm>
          <a:prstGeom prst="ellipse">
            <a:avLst/>
          </a:prstGeom>
          <a:solidFill>
            <a:schemeClr val="accent4"/>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9112505" y="1942317"/>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9112505" y="237411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8258762" y="1716544"/>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9112505" y="4299402"/>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9112505" y="4731202"/>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8258762" y="4073629"/>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grpSp>
        <p:nvGrpSpPr>
          <p:cNvPr id="55" name="Group 54"/>
          <p:cNvGrpSpPr/>
          <p:nvPr userDrawn="1"/>
        </p:nvGrpSpPr>
        <p:grpSpPr>
          <a:xfrm>
            <a:off x="0" y="6766560"/>
            <a:ext cx="12192000" cy="91440"/>
            <a:chOff x="0" y="4480421"/>
            <a:chExt cx="12192000" cy="91440"/>
          </a:xfrm>
        </p:grpSpPr>
        <p:sp>
          <p:nvSpPr>
            <p:cNvPr id="56" name="Rectangle 5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503921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x2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30" name="Text Placeholder 29"/>
          <p:cNvSpPr>
            <a:spLocks noGrp="1"/>
          </p:cNvSpPr>
          <p:nvPr>
            <p:ph type="body" sz="quarter" idx="18" hasCustomPrompt="1"/>
          </p:nvPr>
        </p:nvSpPr>
        <p:spPr>
          <a:xfrm>
            <a:off x="1336343" y="1942317"/>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2374117"/>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0" y="1716544"/>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299402"/>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4731202"/>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0" y="4073629"/>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7411721" y="1942317"/>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7411721" y="2374117"/>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6557978" y="1716544"/>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7411721" y="4299402"/>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7411721" y="4731202"/>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6557978" y="4073629"/>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grpSp>
        <p:nvGrpSpPr>
          <p:cNvPr id="32" name="Group 31"/>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444279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x2 icons and intro">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grpSp>
        <p:nvGrpSpPr>
          <p:cNvPr id="29" name="Group 28"/>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111345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pictures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15" name="Picture Placeholder 10"/>
          <p:cNvSpPr>
            <a:spLocks noGrp="1" noChangeAspect="1"/>
          </p:cNvSpPr>
          <p:nvPr>
            <p:ph type="pic" sz="quarter" idx="14"/>
          </p:nvPr>
        </p:nvSpPr>
        <p:spPr>
          <a:xfrm>
            <a:off x="354775" y="23019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23019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2577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2577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391239"/>
            <a:ext cx="2596896" cy="431800"/>
          </a:xfrm>
        </p:spPr>
        <p:txBody>
          <a:bodyPr anchor="ctr">
            <a:normAutofit/>
          </a:bodyPr>
          <a:lstStyle>
            <a:lvl1pPr marL="0" indent="0" algn="ctr">
              <a:buNone/>
              <a:defRPr sz="2200">
                <a:solidFill>
                  <a:srgbClr val="324D5E"/>
                </a:solidFill>
              </a:defRPr>
            </a:lvl1pPr>
          </a:lstStyle>
          <a:p>
            <a:pPr lvl="0"/>
            <a:r>
              <a:rPr lang="en-US"/>
              <a:t>Project Name Here</a:t>
            </a:r>
          </a:p>
        </p:txBody>
      </p:sp>
      <p:sp>
        <p:nvSpPr>
          <p:cNvPr id="33" name="Text Placeholder 29"/>
          <p:cNvSpPr>
            <a:spLocks noGrp="1"/>
          </p:cNvSpPr>
          <p:nvPr>
            <p:ph type="body" sz="quarter" idx="20" hasCustomPrompt="1"/>
          </p:nvPr>
        </p:nvSpPr>
        <p:spPr>
          <a:xfrm>
            <a:off x="6278479" y="4391239"/>
            <a:ext cx="2596896" cy="431800"/>
          </a:xfrm>
        </p:spPr>
        <p:txBody>
          <a:bodyPr anchor="ctr">
            <a:normAutofit/>
          </a:bodyPr>
          <a:lstStyle>
            <a:lvl1pPr marL="0" indent="0" algn="ctr">
              <a:buNone/>
              <a:defRPr sz="2200">
                <a:solidFill>
                  <a:srgbClr val="324D5E"/>
                </a:solidFill>
              </a:defRPr>
            </a:lvl1pPr>
          </a:lstStyle>
          <a:p>
            <a:pPr lvl="0"/>
            <a:r>
              <a:rPr lang="en-US"/>
              <a:t>Project Name Here</a:t>
            </a:r>
          </a:p>
        </p:txBody>
      </p:sp>
      <p:sp>
        <p:nvSpPr>
          <p:cNvPr id="35" name="Text Placeholder 29"/>
          <p:cNvSpPr>
            <a:spLocks noGrp="1"/>
          </p:cNvSpPr>
          <p:nvPr>
            <p:ph type="body" sz="quarter" idx="22" hasCustomPrompt="1"/>
          </p:nvPr>
        </p:nvSpPr>
        <p:spPr>
          <a:xfrm>
            <a:off x="354775" y="4788857"/>
            <a:ext cx="2596896" cy="431800"/>
          </a:xfrm>
        </p:spPr>
        <p:txBody>
          <a:bodyPr anchor="ctr">
            <a:normAutofit/>
          </a:bodyPr>
          <a:lstStyle>
            <a:lvl1pPr marL="0" indent="0" algn="ctr">
              <a:buNone/>
              <a:defRPr sz="1800" baseline="0">
                <a:solidFill>
                  <a:srgbClr val="8C9CA6"/>
                </a:solidFill>
              </a:defRPr>
            </a:lvl1pPr>
          </a:lstStyle>
          <a:p>
            <a:pPr lvl="0"/>
            <a:r>
              <a:rPr lang="en-US"/>
              <a:t>Client Name Here</a:t>
            </a:r>
          </a:p>
        </p:txBody>
      </p:sp>
      <p:sp>
        <p:nvSpPr>
          <p:cNvPr id="37" name="Text Placeholder 29"/>
          <p:cNvSpPr>
            <a:spLocks noGrp="1"/>
          </p:cNvSpPr>
          <p:nvPr>
            <p:ph type="body" sz="quarter" idx="24" hasCustomPrompt="1"/>
          </p:nvPr>
        </p:nvSpPr>
        <p:spPr>
          <a:xfrm>
            <a:off x="6278479" y="4788857"/>
            <a:ext cx="2596896" cy="431800"/>
          </a:xfrm>
        </p:spPr>
        <p:txBody>
          <a:bodyPr anchor="ctr">
            <a:normAutofit/>
          </a:bodyPr>
          <a:lstStyle>
            <a:lvl1pPr marL="0" indent="0" algn="ctr">
              <a:buNone/>
              <a:defRPr sz="1800">
                <a:solidFill>
                  <a:srgbClr val="8C9CA6"/>
                </a:solidFill>
              </a:defRPr>
            </a:lvl1pPr>
          </a:lstStyle>
          <a:p>
            <a:pPr lvl="0"/>
            <a:r>
              <a:rPr lang="en-US"/>
              <a:t>Client Name Here</a:t>
            </a:r>
          </a:p>
        </p:txBody>
      </p:sp>
      <p:sp>
        <p:nvSpPr>
          <p:cNvPr id="31" name="Text Placeholder 29"/>
          <p:cNvSpPr>
            <a:spLocks noGrp="1"/>
          </p:cNvSpPr>
          <p:nvPr>
            <p:ph type="body" sz="quarter" idx="27" hasCustomPrompt="1"/>
          </p:nvPr>
        </p:nvSpPr>
        <p:spPr>
          <a:xfrm>
            <a:off x="3314870" y="2301979"/>
            <a:ext cx="2596896" cy="1643527"/>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2301979"/>
            <a:ext cx="2596896" cy="1643527"/>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56798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pictures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24" name="Picture Placeholder 10"/>
          <p:cNvSpPr>
            <a:spLocks noGrp="1" noChangeAspect="1"/>
          </p:cNvSpPr>
          <p:nvPr>
            <p:ph type="pic" sz="quarter" idx="14"/>
          </p:nvPr>
        </p:nvSpPr>
        <p:spPr>
          <a:xfrm>
            <a:off x="485759" y="1901337"/>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5" name="Text Placeholder 29"/>
          <p:cNvSpPr>
            <a:spLocks noGrp="1"/>
          </p:cNvSpPr>
          <p:nvPr>
            <p:ph type="body" sz="quarter" idx="26" hasCustomPrompt="1"/>
          </p:nvPr>
        </p:nvSpPr>
        <p:spPr>
          <a:xfrm>
            <a:off x="482600" y="3959455"/>
            <a:ext cx="4684076" cy="978729"/>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6" name="Text Placeholder 29"/>
          <p:cNvSpPr>
            <a:spLocks noGrp="1"/>
          </p:cNvSpPr>
          <p:nvPr>
            <p:ph type="body" sz="quarter" idx="18" hasCustomPrompt="1"/>
          </p:nvPr>
        </p:nvSpPr>
        <p:spPr>
          <a:xfrm>
            <a:off x="2570908" y="2197854"/>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Project Name Here</a:t>
            </a:r>
          </a:p>
        </p:txBody>
      </p:sp>
      <p:sp>
        <p:nvSpPr>
          <p:cNvPr id="27" name="Text Placeholder 29"/>
          <p:cNvSpPr>
            <a:spLocks noGrp="1"/>
          </p:cNvSpPr>
          <p:nvPr>
            <p:ph type="body" sz="quarter" idx="22" hasCustomPrompt="1"/>
          </p:nvPr>
        </p:nvSpPr>
        <p:spPr>
          <a:xfrm>
            <a:off x="2570908" y="2789478"/>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Client Name Here</a:t>
            </a:r>
          </a:p>
        </p:txBody>
      </p:sp>
      <p:sp>
        <p:nvSpPr>
          <p:cNvPr id="29" name="Picture Placeholder 10"/>
          <p:cNvSpPr>
            <a:spLocks noGrp="1" noChangeAspect="1"/>
          </p:cNvSpPr>
          <p:nvPr>
            <p:ph type="pic" sz="quarter" idx="28"/>
          </p:nvPr>
        </p:nvSpPr>
        <p:spPr>
          <a:xfrm>
            <a:off x="7027356" y="1901335"/>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2" name="Text Placeholder 29"/>
          <p:cNvSpPr>
            <a:spLocks noGrp="1"/>
          </p:cNvSpPr>
          <p:nvPr>
            <p:ph type="body" sz="quarter" idx="29" hasCustomPrompt="1"/>
          </p:nvPr>
        </p:nvSpPr>
        <p:spPr>
          <a:xfrm>
            <a:off x="7024197" y="3959453"/>
            <a:ext cx="4684076" cy="978729"/>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4" name="Text Placeholder 29"/>
          <p:cNvSpPr>
            <a:spLocks noGrp="1"/>
          </p:cNvSpPr>
          <p:nvPr>
            <p:ph type="body" sz="quarter" idx="30" hasCustomPrompt="1"/>
          </p:nvPr>
        </p:nvSpPr>
        <p:spPr>
          <a:xfrm>
            <a:off x="9112505" y="2197852"/>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Project Name Here</a:t>
            </a:r>
          </a:p>
        </p:txBody>
      </p:sp>
      <p:sp>
        <p:nvSpPr>
          <p:cNvPr id="36" name="Text Placeholder 29"/>
          <p:cNvSpPr>
            <a:spLocks noGrp="1"/>
          </p:cNvSpPr>
          <p:nvPr>
            <p:ph type="body" sz="quarter" idx="31" hasCustomPrompt="1"/>
          </p:nvPr>
        </p:nvSpPr>
        <p:spPr>
          <a:xfrm>
            <a:off x="9112505" y="2789476"/>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Client Name Here</a:t>
            </a:r>
          </a:p>
        </p:txBody>
      </p:sp>
      <p:grpSp>
        <p:nvGrpSpPr>
          <p:cNvPr id="39" name="Group 38"/>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324298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pictures and desc">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22" name="Picture Placeholder 10"/>
          <p:cNvSpPr>
            <a:spLocks noGrp="1" noChangeAspect="1"/>
          </p:cNvSpPr>
          <p:nvPr>
            <p:ph type="pic" sz="quarter" idx="14"/>
          </p:nvPr>
        </p:nvSpPr>
        <p:spPr>
          <a:xfrm>
            <a:off x="485759" y="1698832"/>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699007"/>
            <a:ext cx="1752600" cy="1957636"/>
          </a:xfrm>
          <a:solidFill>
            <a:schemeClr val="accent4"/>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0" y="1699007"/>
            <a:ext cx="3552841"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0" name="Text Placeholder 29"/>
          <p:cNvSpPr>
            <a:spLocks noGrp="1"/>
          </p:cNvSpPr>
          <p:nvPr>
            <p:ph type="body" sz="quarter" idx="28" hasCustomPrompt="1"/>
          </p:nvPr>
        </p:nvSpPr>
        <p:spPr>
          <a:xfrm>
            <a:off x="9956801" y="1699007"/>
            <a:ext cx="1752600" cy="1957636"/>
          </a:xfrm>
          <a:solidFill>
            <a:schemeClr val="accent1"/>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Picture Placeholder 10"/>
          <p:cNvSpPr>
            <a:spLocks noGrp="1" noChangeAspect="1"/>
          </p:cNvSpPr>
          <p:nvPr>
            <p:ph type="pic" sz="quarter" idx="29"/>
          </p:nvPr>
        </p:nvSpPr>
        <p:spPr>
          <a:xfrm>
            <a:off x="2238359" y="3981044"/>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981219"/>
            <a:ext cx="1752600" cy="1957636"/>
          </a:xfrm>
          <a:solidFill>
            <a:schemeClr val="accent3"/>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Picture Placeholder 10"/>
          <p:cNvSpPr>
            <a:spLocks noGrp="1" noChangeAspect="1"/>
          </p:cNvSpPr>
          <p:nvPr>
            <p:ph type="pic" sz="quarter" idx="31"/>
          </p:nvPr>
        </p:nvSpPr>
        <p:spPr>
          <a:xfrm>
            <a:off x="8153400" y="3980869"/>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40" name="Text Placeholder 29"/>
          <p:cNvSpPr>
            <a:spLocks noGrp="1"/>
          </p:cNvSpPr>
          <p:nvPr>
            <p:ph type="body" sz="quarter" idx="32" hasCustomPrompt="1"/>
          </p:nvPr>
        </p:nvSpPr>
        <p:spPr>
          <a:xfrm>
            <a:off x="6400800" y="3981044"/>
            <a:ext cx="1752600" cy="1957636"/>
          </a:xfrm>
          <a:solidFill>
            <a:schemeClr val="accent5"/>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63326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22" name="Picture Placeholder 10"/>
          <p:cNvSpPr>
            <a:spLocks noGrp="1" noChangeAspect="1"/>
          </p:cNvSpPr>
          <p:nvPr>
            <p:ph type="pic" sz="quarter" idx="14"/>
          </p:nvPr>
        </p:nvSpPr>
        <p:spPr>
          <a:xfrm>
            <a:off x="485759" y="1698832"/>
            <a:ext cx="3552841" cy="4286018"/>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8" name="Picture Placeholder 10"/>
          <p:cNvSpPr>
            <a:spLocks noGrp="1" noChangeAspect="1"/>
          </p:cNvSpPr>
          <p:nvPr>
            <p:ph type="pic" sz="quarter" idx="27"/>
          </p:nvPr>
        </p:nvSpPr>
        <p:spPr>
          <a:xfrm>
            <a:off x="8153399" y="1699007"/>
            <a:ext cx="3552841" cy="4286018"/>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4319579" y="1698831"/>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9" name="Picture Placeholder 10"/>
          <p:cNvSpPr>
            <a:spLocks noGrp="1" noChangeAspect="1"/>
          </p:cNvSpPr>
          <p:nvPr>
            <p:ph type="pic" sz="quarter" idx="31"/>
          </p:nvPr>
        </p:nvSpPr>
        <p:spPr>
          <a:xfrm>
            <a:off x="4319579" y="4027214"/>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87929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22" name="Picture Placeholder 10"/>
          <p:cNvSpPr>
            <a:spLocks noGrp="1" noChangeAspect="1"/>
          </p:cNvSpPr>
          <p:nvPr>
            <p:ph type="pic" sz="quarter" idx="14"/>
          </p:nvPr>
        </p:nvSpPr>
        <p:spPr>
          <a:xfrm>
            <a:off x="485759" y="1860857"/>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861032"/>
            <a:ext cx="1752600" cy="1957636"/>
          </a:xfrm>
          <a:solidFill>
            <a:schemeClr val="accent4"/>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0" y="1861032"/>
            <a:ext cx="5305441" cy="3915447"/>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2238359" y="3818668"/>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818843"/>
            <a:ext cx="1752600" cy="1957636"/>
          </a:xfrm>
          <a:solidFill>
            <a:schemeClr val="accent3"/>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1" name="Group 20"/>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416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6466B67-062E-46DE-9E1E-2B37B68B3BA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 xmlns:a16="http://schemas.microsoft.com/office/drawing/2014/main" id="{D7F88E8D-B2CC-4EAA-B758-B9B53E087C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 xmlns:a16="http://schemas.microsoft.com/office/drawing/2014/main" id="{FD5AEAF9-4C37-48BF-8BFD-C0628B93E3A5}"/>
              </a:ext>
            </a:extLst>
          </p:cNvPr>
          <p:cNvSpPr>
            <a:spLocks noGrp="1"/>
          </p:cNvSpPr>
          <p:nvPr>
            <p:ph type="dt" sz="half" idx="10"/>
          </p:nvPr>
        </p:nvSpPr>
        <p:spPr/>
        <p:txBody>
          <a:bodyPr/>
          <a:lstStyle/>
          <a:p>
            <a:fld id="{6A7139E1-D601-4AF5-8A54-9A7EF86613F0}" type="datetimeFigureOut">
              <a:rPr lang="fr-FR" smtClean="0"/>
              <a:t>10/06/2020</a:t>
            </a:fld>
            <a:endParaRPr lang="fr-FR"/>
          </a:p>
        </p:txBody>
      </p:sp>
      <p:sp>
        <p:nvSpPr>
          <p:cNvPr id="5" name="Espace réservé du pied de page 4">
            <a:extLst>
              <a:ext uri="{FF2B5EF4-FFF2-40B4-BE49-F238E27FC236}">
                <a16:creationId xmlns="" xmlns:a16="http://schemas.microsoft.com/office/drawing/2014/main" id="{016FEDC0-10B2-4CE1-878F-A64306BE732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6F46E2EB-18D0-4FE7-939F-BB46196F389C}"/>
              </a:ext>
            </a:extLst>
          </p:cNvPr>
          <p:cNvSpPr>
            <a:spLocks noGrp="1"/>
          </p:cNvSpPr>
          <p:nvPr>
            <p:ph type="sldNum" sz="quarter" idx="12"/>
          </p:nvPr>
        </p:nvSpPr>
        <p:spPr/>
        <p:txBody>
          <a:bodyPr/>
          <a:lstStyle/>
          <a:p>
            <a:fld id="{721597EC-51FB-452E-AD3C-44FE77CC51BE}" type="slidenum">
              <a:rPr lang="fr-FR" smtClean="0"/>
              <a:t>‹N°›</a:t>
            </a:fld>
            <a:endParaRPr lang="fr-FR"/>
          </a:p>
        </p:txBody>
      </p:sp>
    </p:spTree>
    <p:extLst>
      <p:ext uri="{BB962C8B-B14F-4D97-AF65-F5344CB8AC3E}">
        <p14:creationId xmlns:p14="http://schemas.microsoft.com/office/powerpoint/2010/main" val="18631091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x2 pictures">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5"/>
          </p:nvPr>
        </p:nvSpPr>
        <p:spPr>
          <a:xfrm>
            <a:off x="9134856" y="0"/>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3" name="Picture Placeholder 10"/>
          <p:cNvSpPr>
            <a:spLocks noGrp="1" noChangeAspect="1"/>
          </p:cNvSpPr>
          <p:nvPr>
            <p:ph type="pic" sz="quarter" idx="16"/>
          </p:nvPr>
        </p:nvSpPr>
        <p:spPr>
          <a:xfrm>
            <a:off x="3044952" y="0"/>
            <a:ext cx="3044952" cy="2202144"/>
          </a:xfrm>
          <a:solidFill>
            <a:schemeClr val="bg2">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5" name="Picture Placeholder 10"/>
          <p:cNvSpPr>
            <a:spLocks noGrp="1" noChangeAspect="1"/>
          </p:cNvSpPr>
          <p:nvPr>
            <p:ph type="pic" sz="quarter" idx="18"/>
          </p:nvPr>
        </p:nvSpPr>
        <p:spPr>
          <a:xfrm>
            <a:off x="0" y="2202144"/>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29" name="Picture Placeholder 10"/>
          <p:cNvSpPr>
            <a:spLocks noGrp="1" noChangeAspect="1"/>
          </p:cNvSpPr>
          <p:nvPr>
            <p:ph type="pic" sz="quarter" idx="21"/>
          </p:nvPr>
        </p:nvSpPr>
        <p:spPr>
          <a:xfrm>
            <a:off x="6089904" y="2202144"/>
            <a:ext cx="3044952" cy="2202144"/>
          </a:xfrm>
          <a:solidFill>
            <a:schemeClr val="accent6">
              <a:alpha val="30000"/>
            </a:schemeClr>
          </a:solidFill>
        </p:spPr>
        <p:txBody>
          <a:bodyPr vert="horz" lIns="91440" tIns="45720" rIns="91440" bIns="45720" rtlCol="0">
            <a:normAutofit/>
          </a:bodyPr>
          <a:lstStyle>
            <a:lvl1pPr>
              <a:defRPr lang="en-US"/>
            </a:lvl1pPr>
          </a:lstStyle>
          <a:p>
            <a:pPr lvl="0"/>
            <a:endParaRPr lang="en-US"/>
          </a:p>
        </p:txBody>
      </p:sp>
      <p:sp>
        <p:nvSpPr>
          <p:cNvPr id="33" name="Rectangle 32"/>
          <p:cNvSpPr/>
          <p:nvPr userDrawn="1"/>
        </p:nvSpPr>
        <p:spPr>
          <a:xfrm>
            <a:off x="2" y="5676694"/>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a:t>Click to edit Master title style</a:t>
            </a:r>
          </a:p>
        </p:txBody>
      </p:sp>
      <p:sp>
        <p:nvSpPr>
          <p:cNvPr id="35" name="Text Placeholder 29"/>
          <p:cNvSpPr>
            <a:spLocks noGrp="1"/>
          </p:cNvSpPr>
          <p:nvPr>
            <p:ph type="body" sz="quarter" idx="42" hasCustomPrompt="1"/>
          </p:nvPr>
        </p:nvSpPr>
        <p:spPr>
          <a:xfrm>
            <a:off x="909471" y="4652862"/>
            <a:ext cx="10373058" cy="773698"/>
          </a:xfrm>
          <a:noFill/>
        </p:spPr>
        <p:txBody>
          <a:bodyPr anchor="ctr">
            <a:normAutofit/>
          </a:bodyPr>
          <a:lstStyle>
            <a:lvl1pPr marL="0" indent="0" algn="ctr">
              <a:buNone/>
              <a:defRPr sz="2000">
                <a:solidFill>
                  <a:schemeClr val="tx2"/>
                </a:solidFill>
              </a:defRPr>
            </a:lvl1pPr>
          </a:lstStyle>
          <a:p>
            <a:pPr lvl="0"/>
            <a:r>
              <a:rPr lang="en-US"/>
              <a:t>Short description text here</a:t>
            </a:r>
          </a:p>
        </p:txBody>
      </p:sp>
    </p:spTree>
    <p:extLst>
      <p:ext uri="{BB962C8B-B14F-4D97-AF65-F5344CB8AC3E}">
        <p14:creationId xmlns:p14="http://schemas.microsoft.com/office/powerpoint/2010/main" val="24414369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pictures and desc #2">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solidFill>
            <a:schemeClr val="tx2">
              <a:alpha val="30000"/>
            </a:schemeClr>
          </a:solidFill>
        </p:spPr>
        <p:txBody>
          <a:bodyPr vert="horz" lIns="91440" tIns="45720" rIns="91440" bIns="45720" rtlCol="0">
            <a:normAutofit/>
          </a:bodyPr>
          <a:lstStyle>
            <a:lvl1pPr>
              <a:defRPr lang="en-US"/>
            </a:lvl1pPr>
          </a:lstStyle>
          <a:p>
            <a:pPr lvl="0"/>
            <a:endParaRPr lang="en-US"/>
          </a:p>
        </p:txBody>
      </p:sp>
      <p:sp>
        <p:nvSpPr>
          <p:cNvPr id="28" name="Text Placeholder 29"/>
          <p:cNvSpPr>
            <a:spLocks noGrp="1"/>
          </p:cNvSpPr>
          <p:nvPr>
            <p:ph type="body" sz="quarter" idx="26" hasCustomPrompt="1"/>
          </p:nvPr>
        </p:nvSpPr>
        <p:spPr>
          <a:xfrm>
            <a:off x="3044952" y="0"/>
            <a:ext cx="3044952" cy="2203704"/>
          </a:xfrm>
          <a:solidFill>
            <a:schemeClr val="accent4"/>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0" y="2202144"/>
            <a:ext cx="3044952" cy="2203704"/>
          </a:xfrm>
          <a:solidFill>
            <a:schemeClr val="tx2"/>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3" name="Text Placeholder 29"/>
          <p:cNvSpPr>
            <a:spLocks noGrp="1"/>
          </p:cNvSpPr>
          <p:nvPr>
            <p:ph type="body" sz="quarter" idx="28" hasCustomPrompt="1"/>
          </p:nvPr>
        </p:nvSpPr>
        <p:spPr>
          <a:xfrm>
            <a:off x="6089904" y="2202144"/>
            <a:ext cx="3044952" cy="2203704"/>
          </a:xfrm>
          <a:solidFill>
            <a:schemeClr val="accent3"/>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5" name="Text Placeholder 29"/>
          <p:cNvSpPr>
            <a:spLocks noGrp="1"/>
          </p:cNvSpPr>
          <p:nvPr>
            <p:ph type="body" sz="quarter" idx="29" hasCustomPrompt="1"/>
          </p:nvPr>
        </p:nvSpPr>
        <p:spPr>
          <a:xfrm>
            <a:off x="9137904" y="0"/>
            <a:ext cx="3054096" cy="2203704"/>
          </a:xfrm>
          <a:solidFill>
            <a:schemeClr val="accent1"/>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6" name="Rectangle 35"/>
          <p:cNvSpPr/>
          <p:nvPr userDrawn="1"/>
        </p:nvSpPr>
        <p:spPr>
          <a:xfrm>
            <a:off x="2" y="5676694"/>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a:t>Click to edit Master title style</a:t>
            </a:r>
          </a:p>
        </p:txBody>
      </p:sp>
      <p:sp>
        <p:nvSpPr>
          <p:cNvPr id="38" name="Text Placeholder 29"/>
          <p:cNvSpPr>
            <a:spLocks noGrp="1"/>
          </p:cNvSpPr>
          <p:nvPr>
            <p:ph type="body" sz="quarter" idx="42" hasCustomPrompt="1"/>
          </p:nvPr>
        </p:nvSpPr>
        <p:spPr>
          <a:xfrm>
            <a:off x="909471" y="4652862"/>
            <a:ext cx="10373058" cy="773698"/>
          </a:xfrm>
          <a:noFill/>
        </p:spPr>
        <p:txBody>
          <a:bodyPr anchor="ctr">
            <a:normAutofit/>
          </a:bodyPr>
          <a:lstStyle>
            <a:lvl1pPr marL="0" indent="0" algn="ctr">
              <a:buNone/>
              <a:defRPr sz="2000">
                <a:solidFill>
                  <a:schemeClr val="tx2"/>
                </a:solidFill>
              </a:defRPr>
            </a:lvl1pPr>
          </a:lstStyle>
          <a:p>
            <a:pPr lvl="0"/>
            <a:r>
              <a:rPr lang="en-US"/>
              <a:t>Short description text here</a:t>
            </a:r>
          </a:p>
        </p:txBody>
      </p:sp>
    </p:spTree>
    <p:extLst>
      <p:ext uri="{BB962C8B-B14F-4D97-AF65-F5344CB8AC3E}">
        <p14:creationId xmlns:p14="http://schemas.microsoft.com/office/powerpoint/2010/main" val="25234596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pictures title and desc">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27" y="1425680"/>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14256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0" y="1425678"/>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4" name="Text Placeholder 29"/>
          <p:cNvSpPr>
            <a:spLocks noGrp="1"/>
          </p:cNvSpPr>
          <p:nvPr>
            <p:ph type="body" sz="quarter" idx="21" hasCustomPrompt="1"/>
          </p:nvPr>
        </p:nvSpPr>
        <p:spPr>
          <a:xfrm>
            <a:off x="9240330"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38" name="Text Placeholder 29"/>
          <p:cNvSpPr>
            <a:spLocks noGrp="1"/>
          </p:cNvSpPr>
          <p:nvPr>
            <p:ph type="body" sz="quarter" idx="25" hasCustomPrompt="1"/>
          </p:nvPr>
        </p:nvSpPr>
        <p:spPr>
          <a:xfrm>
            <a:off x="9240330"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29" name="Text Placeholder 29"/>
          <p:cNvSpPr>
            <a:spLocks noGrp="1"/>
          </p:cNvSpPr>
          <p:nvPr>
            <p:ph type="body" sz="quarter" idx="26" hasCustomPrompt="1"/>
          </p:nvPr>
        </p:nvSpPr>
        <p:spPr>
          <a:xfrm>
            <a:off x="35477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331487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627496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232214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ictures and tit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15" name="Picture Placeholder 10"/>
          <p:cNvSpPr>
            <a:spLocks noGrp="1" noChangeAspect="1"/>
          </p:cNvSpPr>
          <p:nvPr>
            <p:ph type="pic" sz="quarter" idx="14"/>
          </p:nvPr>
        </p:nvSpPr>
        <p:spPr>
          <a:xfrm>
            <a:off x="354775" y="2321406"/>
            <a:ext cx="2600055" cy="1957811"/>
          </a:xfrm>
          <a:solidFill>
            <a:srgbClr val="0095CD">
              <a:alpha val="30000"/>
            </a:srgbClr>
          </a:solidFill>
        </p:spPr>
        <p:txBody>
          <a:bodyPr/>
          <a:lstStyle/>
          <a:p>
            <a:endParaRPr lang="en-US"/>
          </a:p>
        </p:txBody>
      </p:sp>
      <p:sp>
        <p:nvSpPr>
          <p:cNvPr id="18" name="Picture Placeholder 10"/>
          <p:cNvSpPr>
            <a:spLocks noGrp="1" noChangeAspect="1"/>
          </p:cNvSpPr>
          <p:nvPr>
            <p:ph type="pic" sz="quarter" idx="15"/>
          </p:nvPr>
        </p:nvSpPr>
        <p:spPr>
          <a:xfrm>
            <a:off x="3316627" y="2321406"/>
            <a:ext cx="2600055" cy="1957811"/>
          </a:xfrm>
          <a:solidFill>
            <a:srgbClr val="324D5E">
              <a:alpha val="30000"/>
            </a:srgbClr>
          </a:solidFill>
        </p:spPr>
        <p:txBody>
          <a:bodyPr/>
          <a:lstStyle/>
          <a:p>
            <a:endParaRPr lang="en-US"/>
          </a:p>
        </p:txBody>
      </p:sp>
      <p:sp>
        <p:nvSpPr>
          <p:cNvPr id="21" name="Picture Placeholder 10"/>
          <p:cNvSpPr>
            <a:spLocks noGrp="1" noChangeAspect="1"/>
          </p:cNvSpPr>
          <p:nvPr>
            <p:ph type="pic" sz="quarter" idx="16"/>
          </p:nvPr>
        </p:nvSpPr>
        <p:spPr>
          <a:xfrm>
            <a:off x="6278479" y="2321405"/>
            <a:ext cx="2600055" cy="1957811"/>
          </a:xfrm>
          <a:solidFill>
            <a:srgbClr val="F17C3F">
              <a:alpha val="30000"/>
            </a:srgbClr>
          </a:solidFill>
        </p:spPr>
        <p:txBody>
          <a:bodyPr/>
          <a:lstStyle/>
          <a:p>
            <a:endParaRPr lang="en-US"/>
          </a:p>
        </p:txBody>
      </p:sp>
      <p:sp>
        <p:nvSpPr>
          <p:cNvPr id="24" name="Picture Placeholder 10"/>
          <p:cNvSpPr>
            <a:spLocks noGrp="1" noChangeAspect="1"/>
          </p:cNvSpPr>
          <p:nvPr>
            <p:ph type="pic" sz="quarter" idx="17"/>
          </p:nvPr>
        </p:nvSpPr>
        <p:spPr>
          <a:xfrm>
            <a:off x="9240330" y="2321404"/>
            <a:ext cx="2600055" cy="1957811"/>
          </a:xfrm>
          <a:solidFill>
            <a:srgbClr val="7BB21B">
              <a:alpha val="30000"/>
            </a:srgbClr>
          </a:solidFill>
        </p:spPr>
        <p:txBody>
          <a:bodyPr/>
          <a:lstStyle/>
          <a:p>
            <a:endParaRPr lang="en-US"/>
          </a:p>
        </p:txBody>
      </p:sp>
      <p:sp>
        <p:nvSpPr>
          <p:cNvPr id="17" name="Rectangle 16"/>
          <p:cNvSpPr/>
          <p:nvPr userDrawn="1"/>
        </p:nvSpPr>
        <p:spPr>
          <a:xfrm>
            <a:off x="354775" y="4277207"/>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4277207"/>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277206"/>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4277205"/>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3316627"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9240330"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3316627"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6278479"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9240330"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746111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pictures hexa">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15" name="Picture Placeholder 10"/>
          <p:cNvSpPr>
            <a:spLocks noGrp="1" noChangeAspect="1"/>
          </p:cNvSpPr>
          <p:nvPr>
            <p:ph type="pic" sz="quarter" idx="14"/>
          </p:nvPr>
        </p:nvSpPr>
        <p:spPr>
          <a:xfrm>
            <a:off x="813040" y="2321406"/>
            <a:ext cx="2600055" cy="1957811"/>
          </a:xfrm>
          <a:prstGeom prst="hexagon">
            <a:avLst/>
          </a:prstGeom>
          <a:solidFill>
            <a:srgbClr val="0095CD">
              <a:alpha val="30000"/>
            </a:srgbClr>
          </a:solidFill>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2068" y="3394458"/>
            <a:ext cx="2600055" cy="1957811"/>
          </a:xfrm>
          <a:prstGeom prst="hexagon">
            <a:avLst/>
          </a:prstGeo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7" y="2321406"/>
            <a:ext cx="2600055" cy="1957811"/>
          </a:xfrm>
          <a:prstGeom prst="hexagon">
            <a:avLst/>
          </a:prstGeo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6" y="3391318"/>
            <a:ext cx="2600055" cy="1957811"/>
          </a:xfrm>
          <a:prstGeom prst="hexagon">
            <a:avLst/>
          </a:prstGeo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6" y="285061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6" y="546838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865756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ictures oval">
    <p:spTree>
      <p:nvGrpSpPr>
        <p:cNvPr id="1" name=""/>
        <p:cNvGrpSpPr/>
        <p:nvPr/>
      </p:nvGrpSpPr>
      <p:grpSpPr>
        <a:xfrm>
          <a:off x="0" y="0"/>
          <a:ext cx="0" cy="0"/>
          <a:chOff x="0" y="0"/>
          <a:chExt cx="0" cy="0"/>
        </a:xfrm>
      </p:grpSpPr>
      <p:sp>
        <p:nvSpPr>
          <p:cNvPr id="28" name="Oval 27"/>
          <p:cNvSpPr/>
          <p:nvPr userDrawn="1"/>
        </p:nvSpPr>
        <p:spPr>
          <a:xfrm>
            <a:off x="5912775" y="2257292"/>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3320065" y="3322489"/>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8511803" y="3322489"/>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userDrawn="1"/>
        </p:nvSpPr>
        <p:spPr>
          <a:xfrm>
            <a:off x="721037" y="2257292"/>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15" name="Picture Placeholder 10"/>
          <p:cNvSpPr>
            <a:spLocks noGrp="1" noChangeAspect="1"/>
          </p:cNvSpPr>
          <p:nvPr>
            <p:ph type="pic" sz="quarter" idx="14"/>
          </p:nvPr>
        </p:nvSpPr>
        <p:spPr>
          <a:xfrm>
            <a:off x="813040" y="2321406"/>
            <a:ext cx="2600055" cy="1957811"/>
          </a:xfrm>
          <a:prstGeom prst="ellipse">
            <a:avLst/>
          </a:prstGeom>
          <a:solidFill>
            <a:srgbClr val="0095CD">
              <a:alpha val="30000"/>
            </a:srgbClr>
          </a:solidFill>
          <a:ln w="57150">
            <a:noFill/>
          </a:ln>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0489" y="3391318"/>
            <a:ext cx="2600055" cy="1957811"/>
          </a:xfrm>
          <a:prstGeom prst="ellipse">
            <a:avLst/>
          </a:prstGeom>
          <a:solidFill>
            <a:srgbClr val="324D5E">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7" y="2321406"/>
            <a:ext cx="2600055" cy="1957811"/>
          </a:xfrm>
          <a:prstGeom prst="ellipse">
            <a:avLst/>
          </a:prstGeom>
          <a:solidFill>
            <a:srgbClr val="F17C3F">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6" y="3391318"/>
            <a:ext cx="2600055" cy="1957811"/>
          </a:xfrm>
          <a:prstGeom prst="ellipse">
            <a:avLst/>
          </a:prstGeom>
          <a:solidFill>
            <a:srgbClr val="7BB21B">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6" y="285061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6" y="546838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504053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x2 pictures circle">
    <p:spTree>
      <p:nvGrpSpPr>
        <p:cNvPr id="1" name=""/>
        <p:cNvGrpSpPr/>
        <p:nvPr/>
      </p:nvGrpSpPr>
      <p:grpSpPr>
        <a:xfrm>
          <a:off x="0" y="0"/>
          <a:ext cx="0" cy="0"/>
          <a:chOff x="0" y="0"/>
          <a:chExt cx="0" cy="0"/>
        </a:xfrm>
      </p:grpSpPr>
      <p:sp>
        <p:nvSpPr>
          <p:cNvPr id="3" name="Oval 2"/>
          <p:cNvSpPr>
            <a:spLocks noChangeAspect="1"/>
          </p:cNvSpPr>
          <p:nvPr userDrawn="1"/>
        </p:nvSpPr>
        <p:spPr>
          <a:xfrm>
            <a:off x="894311"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0"/>
          <p:cNvSpPr>
            <a:spLocks noGrp="1" noChangeAspect="1"/>
          </p:cNvSpPr>
          <p:nvPr>
            <p:ph type="pic" sz="quarter" idx="14"/>
          </p:nvPr>
        </p:nvSpPr>
        <p:spPr>
          <a:xfrm>
            <a:off x="971180" y="1902617"/>
            <a:ext cx="1844841" cy="1844841"/>
          </a:xfrm>
          <a:prstGeom prst="ellipse">
            <a:avLst/>
          </a:prstGeom>
          <a:solidFill>
            <a:srgbClr val="0095CD">
              <a:alpha val="30000"/>
            </a:srgbClr>
          </a:solidFill>
          <a:ln w="57150">
            <a:noFill/>
          </a:ln>
        </p:spPr>
        <p:txBody>
          <a:bodyPr/>
          <a:lstStyle/>
          <a:p>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30" name="Text Placeholder 29"/>
          <p:cNvSpPr>
            <a:spLocks noGrp="1"/>
          </p:cNvSpPr>
          <p:nvPr>
            <p:ph type="body" sz="quarter" idx="18" hasCustomPrompt="1"/>
          </p:nvPr>
        </p:nvSpPr>
        <p:spPr>
          <a:xfrm>
            <a:off x="595152" y="144500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1" name="Oval 50"/>
          <p:cNvSpPr>
            <a:spLocks noChangeAspect="1"/>
          </p:cNvSpPr>
          <p:nvPr userDrawn="1"/>
        </p:nvSpPr>
        <p:spPr>
          <a:xfrm>
            <a:off x="8889332"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icture Placeholder 10"/>
          <p:cNvSpPr>
            <a:spLocks noGrp="1" noChangeAspect="1"/>
          </p:cNvSpPr>
          <p:nvPr>
            <p:ph type="pic" sz="quarter" idx="19"/>
          </p:nvPr>
        </p:nvSpPr>
        <p:spPr>
          <a:xfrm>
            <a:off x="8966201" y="1902617"/>
            <a:ext cx="1844841" cy="1844841"/>
          </a:xfrm>
          <a:prstGeom prst="ellipse">
            <a:avLst/>
          </a:prstGeom>
          <a:solidFill>
            <a:srgbClr val="0095CD">
              <a:alpha val="30000"/>
            </a:srgbClr>
          </a:solidFill>
          <a:ln w="57150">
            <a:noFill/>
          </a:ln>
        </p:spPr>
        <p:txBody>
          <a:bodyPr/>
          <a:lstStyle/>
          <a:p>
            <a:endParaRPr lang="en-US"/>
          </a:p>
        </p:txBody>
      </p:sp>
      <p:sp>
        <p:nvSpPr>
          <p:cNvPr id="53" name="Text Placeholder 29"/>
          <p:cNvSpPr>
            <a:spLocks noGrp="1"/>
          </p:cNvSpPr>
          <p:nvPr>
            <p:ph type="body" sz="quarter" idx="20" hasCustomPrompt="1"/>
          </p:nvPr>
        </p:nvSpPr>
        <p:spPr>
          <a:xfrm>
            <a:off x="8590173" y="144500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7" name="Oval 56"/>
          <p:cNvSpPr>
            <a:spLocks noChangeAspect="1"/>
          </p:cNvSpPr>
          <p:nvPr userDrawn="1"/>
        </p:nvSpPr>
        <p:spPr>
          <a:xfrm>
            <a:off x="6224325"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Picture Placeholder 10"/>
          <p:cNvSpPr>
            <a:spLocks noGrp="1" noChangeAspect="1"/>
          </p:cNvSpPr>
          <p:nvPr>
            <p:ph type="pic" sz="quarter" idx="21"/>
          </p:nvPr>
        </p:nvSpPr>
        <p:spPr>
          <a:xfrm>
            <a:off x="6301194" y="1902617"/>
            <a:ext cx="1844841" cy="1844841"/>
          </a:xfrm>
          <a:prstGeom prst="ellipse">
            <a:avLst/>
          </a:prstGeom>
          <a:solidFill>
            <a:srgbClr val="0095CD">
              <a:alpha val="30000"/>
            </a:srgbClr>
          </a:solidFill>
          <a:ln w="57150">
            <a:noFill/>
          </a:ln>
        </p:spPr>
        <p:txBody>
          <a:bodyPr/>
          <a:lstStyle/>
          <a:p>
            <a:endParaRPr lang="en-US"/>
          </a:p>
        </p:txBody>
      </p:sp>
      <p:sp>
        <p:nvSpPr>
          <p:cNvPr id="59" name="Text Placeholder 29"/>
          <p:cNvSpPr>
            <a:spLocks noGrp="1"/>
          </p:cNvSpPr>
          <p:nvPr>
            <p:ph type="body" sz="quarter" idx="22" hasCustomPrompt="1"/>
          </p:nvPr>
        </p:nvSpPr>
        <p:spPr>
          <a:xfrm>
            <a:off x="5925166" y="144500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60" name="Oval 59"/>
          <p:cNvSpPr>
            <a:spLocks noChangeAspect="1"/>
          </p:cNvSpPr>
          <p:nvPr userDrawn="1"/>
        </p:nvSpPr>
        <p:spPr>
          <a:xfrm>
            <a:off x="3559318"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Picture Placeholder 10"/>
          <p:cNvSpPr>
            <a:spLocks noGrp="1" noChangeAspect="1"/>
          </p:cNvSpPr>
          <p:nvPr>
            <p:ph type="pic" sz="quarter" idx="23"/>
          </p:nvPr>
        </p:nvSpPr>
        <p:spPr>
          <a:xfrm>
            <a:off x="3636187" y="1902617"/>
            <a:ext cx="1844841" cy="1844841"/>
          </a:xfrm>
          <a:prstGeom prst="ellipse">
            <a:avLst/>
          </a:prstGeom>
          <a:solidFill>
            <a:srgbClr val="0095CD">
              <a:alpha val="30000"/>
            </a:srgbClr>
          </a:solidFill>
          <a:ln w="57150">
            <a:noFill/>
          </a:ln>
        </p:spPr>
        <p:txBody>
          <a:bodyPr/>
          <a:lstStyle/>
          <a:p>
            <a:endParaRPr lang="en-US"/>
          </a:p>
        </p:txBody>
      </p:sp>
      <p:sp>
        <p:nvSpPr>
          <p:cNvPr id="62" name="Text Placeholder 29"/>
          <p:cNvSpPr>
            <a:spLocks noGrp="1"/>
          </p:cNvSpPr>
          <p:nvPr>
            <p:ph type="body" sz="quarter" idx="24" hasCustomPrompt="1"/>
          </p:nvPr>
        </p:nvSpPr>
        <p:spPr>
          <a:xfrm>
            <a:off x="3260159" y="144500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67" name="Oval 66"/>
          <p:cNvSpPr>
            <a:spLocks noChangeAspect="1"/>
          </p:cNvSpPr>
          <p:nvPr userDrawn="1"/>
        </p:nvSpPr>
        <p:spPr>
          <a:xfrm>
            <a:off x="894311"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10"/>
          <p:cNvSpPr>
            <a:spLocks noGrp="1" noChangeAspect="1"/>
          </p:cNvSpPr>
          <p:nvPr>
            <p:ph type="pic" sz="quarter" idx="25"/>
          </p:nvPr>
        </p:nvSpPr>
        <p:spPr>
          <a:xfrm>
            <a:off x="971180" y="4345803"/>
            <a:ext cx="1844841" cy="1844841"/>
          </a:xfrm>
          <a:prstGeom prst="ellipse">
            <a:avLst/>
          </a:prstGeom>
          <a:solidFill>
            <a:srgbClr val="0095CD">
              <a:alpha val="30000"/>
            </a:srgbClr>
          </a:solidFill>
          <a:ln w="57150">
            <a:noFill/>
          </a:ln>
        </p:spPr>
        <p:txBody>
          <a:bodyPr/>
          <a:lstStyle/>
          <a:p>
            <a:endParaRPr lang="en-US"/>
          </a:p>
        </p:txBody>
      </p:sp>
      <p:sp>
        <p:nvSpPr>
          <p:cNvPr id="69" name="Text Placeholder 29"/>
          <p:cNvSpPr>
            <a:spLocks noGrp="1"/>
          </p:cNvSpPr>
          <p:nvPr>
            <p:ph type="body" sz="quarter" idx="26" hasCustomPrompt="1"/>
          </p:nvPr>
        </p:nvSpPr>
        <p:spPr>
          <a:xfrm>
            <a:off x="595152" y="388819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70" name="Oval 69"/>
          <p:cNvSpPr>
            <a:spLocks noChangeAspect="1"/>
          </p:cNvSpPr>
          <p:nvPr userDrawn="1"/>
        </p:nvSpPr>
        <p:spPr>
          <a:xfrm>
            <a:off x="8889332"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Picture Placeholder 10"/>
          <p:cNvSpPr>
            <a:spLocks noGrp="1" noChangeAspect="1"/>
          </p:cNvSpPr>
          <p:nvPr>
            <p:ph type="pic" sz="quarter" idx="27"/>
          </p:nvPr>
        </p:nvSpPr>
        <p:spPr>
          <a:xfrm>
            <a:off x="8966201" y="4345803"/>
            <a:ext cx="1844841" cy="1844841"/>
          </a:xfrm>
          <a:prstGeom prst="ellipse">
            <a:avLst/>
          </a:prstGeom>
          <a:solidFill>
            <a:srgbClr val="0095CD">
              <a:alpha val="30000"/>
            </a:srgbClr>
          </a:solidFill>
          <a:ln w="57150">
            <a:noFill/>
          </a:ln>
        </p:spPr>
        <p:txBody>
          <a:bodyPr/>
          <a:lstStyle/>
          <a:p>
            <a:endParaRPr lang="en-US"/>
          </a:p>
        </p:txBody>
      </p:sp>
      <p:sp>
        <p:nvSpPr>
          <p:cNvPr id="72" name="Text Placeholder 29"/>
          <p:cNvSpPr>
            <a:spLocks noGrp="1"/>
          </p:cNvSpPr>
          <p:nvPr>
            <p:ph type="body" sz="quarter" idx="28" hasCustomPrompt="1"/>
          </p:nvPr>
        </p:nvSpPr>
        <p:spPr>
          <a:xfrm>
            <a:off x="8590173" y="388819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73" name="Oval 72"/>
          <p:cNvSpPr>
            <a:spLocks noChangeAspect="1"/>
          </p:cNvSpPr>
          <p:nvPr userDrawn="1"/>
        </p:nvSpPr>
        <p:spPr>
          <a:xfrm>
            <a:off x="6224325"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Picture Placeholder 10"/>
          <p:cNvSpPr>
            <a:spLocks noGrp="1" noChangeAspect="1"/>
          </p:cNvSpPr>
          <p:nvPr>
            <p:ph type="pic" sz="quarter" idx="29"/>
          </p:nvPr>
        </p:nvSpPr>
        <p:spPr>
          <a:xfrm>
            <a:off x="6301194" y="4345803"/>
            <a:ext cx="1844841" cy="1844841"/>
          </a:xfrm>
          <a:prstGeom prst="ellipse">
            <a:avLst/>
          </a:prstGeom>
          <a:solidFill>
            <a:srgbClr val="0095CD">
              <a:alpha val="30000"/>
            </a:srgbClr>
          </a:solidFill>
          <a:ln w="57150">
            <a:noFill/>
          </a:ln>
        </p:spPr>
        <p:txBody>
          <a:bodyPr/>
          <a:lstStyle/>
          <a:p>
            <a:endParaRPr lang="en-US"/>
          </a:p>
        </p:txBody>
      </p:sp>
      <p:sp>
        <p:nvSpPr>
          <p:cNvPr id="75" name="Text Placeholder 29"/>
          <p:cNvSpPr>
            <a:spLocks noGrp="1"/>
          </p:cNvSpPr>
          <p:nvPr>
            <p:ph type="body" sz="quarter" idx="30" hasCustomPrompt="1"/>
          </p:nvPr>
        </p:nvSpPr>
        <p:spPr>
          <a:xfrm>
            <a:off x="5925166" y="388819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76" name="Oval 75"/>
          <p:cNvSpPr>
            <a:spLocks noChangeAspect="1"/>
          </p:cNvSpPr>
          <p:nvPr userDrawn="1"/>
        </p:nvSpPr>
        <p:spPr>
          <a:xfrm>
            <a:off x="3559318"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Picture Placeholder 10"/>
          <p:cNvSpPr>
            <a:spLocks noGrp="1" noChangeAspect="1"/>
          </p:cNvSpPr>
          <p:nvPr>
            <p:ph type="pic" sz="quarter" idx="31"/>
          </p:nvPr>
        </p:nvSpPr>
        <p:spPr>
          <a:xfrm>
            <a:off x="3636187" y="4345803"/>
            <a:ext cx="1844841" cy="1844841"/>
          </a:xfrm>
          <a:prstGeom prst="ellipse">
            <a:avLst/>
          </a:prstGeom>
          <a:solidFill>
            <a:srgbClr val="0095CD">
              <a:alpha val="30000"/>
            </a:srgbClr>
          </a:solidFill>
          <a:ln w="57150">
            <a:noFill/>
          </a:ln>
        </p:spPr>
        <p:txBody>
          <a:bodyPr/>
          <a:lstStyle/>
          <a:p>
            <a:endParaRPr lang="en-US"/>
          </a:p>
        </p:txBody>
      </p:sp>
      <p:sp>
        <p:nvSpPr>
          <p:cNvPr id="78" name="Text Placeholder 29"/>
          <p:cNvSpPr>
            <a:spLocks noGrp="1"/>
          </p:cNvSpPr>
          <p:nvPr>
            <p:ph type="body" sz="quarter" idx="32" hasCustomPrompt="1"/>
          </p:nvPr>
        </p:nvSpPr>
        <p:spPr>
          <a:xfrm>
            <a:off x="3260159" y="388819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542258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pictures title and desc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27" y="1425680"/>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14256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0" y="1425678"/>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9240330" y="351493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9240330" y="3912557"/>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29" name="Text Placeholder 29"/>
          <p:cNvSpPr>
            <a:spLocks noGrp="1"/>
          </p:cNvSpPr>
          <p:nvPr>
            <p:ph type="body" sz="quarter" idx="26" hasCustomPrompt="1"/>
          </p:nvPr>
        </p:nvSpPr>
        <p:spPr>
          <a:xfrm>
            <a:off x="35477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331487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627496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634571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pictures and skill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9" name="Text Placeholder 29"/>
          <p:cNvSpPr>
            <a:spLocks noGrp="1"/>
          </p:cNvSpPr>
          <p:nvPr>
            <p:ph type="body" sz="quarter" idx="26" hasCustomPrompt="1"/>
          </p:nvPr>
        </p:nvSpPr>
        <p:spPr>
          <a:xfrm>
            <a:off x="351616" y="3483798"/>
            <a:ext cx="4684076" cy="816743"/>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370264" y="4416650"/>
            <a:ext cx="941283" cy="492443"/>
          </a:xfrm>
          <a:prstGeom prst="rect">
            <a:avLst/>
          </a:prstGeom>
          <a:noFill/>
        </p:spPr>
        <p:txBody>
          <a:bodyPr wrap="none" rtlCol="0">
            <a:spAutoFit/>
          </a:bodyPr>
          <a:lstStyle/>
          <a:p>
            <a:r>
              <a:rPr lang="en-US" sz="2600"/>
              <a:t>Skills:</a:t>
            </a:r>
          </a:p>
        </p:txBody>
      </p:sp>
      <p:sp>
        <p:nvSpPr>
          <p:cNvPr id="85" name="Text Placeholder 29"/>
          <p:cNvSpPr>
            <a:spLocks noGrp="1"/>
          </p:cNvSpPr>
          <p:nvPr>
            <p:ph type="body" sz="quarter" idx="18" hasCustomPrompt="1"/>
          </p:nvPr>
        </p:nvSpPr>
        <p:spPr>
          <a:xfrm>
            <a:off x="2439924" y="1722197"/>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Name Here</a:t>
            </a:r>
          </a:p>
        </p:txBody>
      </p:sp>
      <p:sp>
        <p:nvSpPr>
          <p:cNvPr id="86" name="Text Placeholder 29"/>
          <p:cNvSpPr>
            <a:spLocks noGrp="1"/>
          </p:cNvSpPr>
          <p:nvPr>
            <p:ph type="body" sz="quarter" idx="22" hasCustomPrompt="1"/>
          </p:nvPr>
        </p:nvSpPr>
        <p:spPr>
          <a:xfrm>
            <a:off x="2439924" y="2313821"/>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Job Title Here</a:t>
            </a:r>
          </a:p>
        </p:txBody>
      </p:sp>
      <p:sp>
        <p:nvSpPr>
          <p:cNvPr id="87" name="Text Placeholder 29"/>
          <p:cNvSpPr>
            <a:spLocks noGrp="1"/>
          </p:cNvSpPr>
          <p:nvPr>
            <p:ph type="body" sz="quarter" idx="27" hasCustomPrompt="1"/>
          </p:nvPr>
        </p:nvSpPr>
        <p:spPr>
          <a:xfrm>
            <a:off x="2948511" y="2868500"/>
            <a:ext cx="2087181" cy="431800"/>
          </a:xfrm>
          <a:noFill/>
        </p:spPr>
        <p:txBody>
          <a:bodyPr anchor="ctr">
            <a:normAutofit/>
          </a:bodyPr>
          <a:lstStyle>
            <a:lvl1pPr marL="0" indent="0" algn="r">
              <a:buNone/>
              <a:defRPr sz="1400" u="sng">
                <a:solidFill>
                  <a:srgbClr val="8C9CA6"/>
                </a:solidFill>
              </a:defRPr>
            </a:lvl1pPr>
          </a:lstStyle>
          <a:p>
            <a:pPr lvl="0"/>
            <a:r>
              <a:rPr lang="en-US"/>
              <a:t>Email here</a:t>
            </a:r>
          </a:p>
        </p:txBody>
      </p:sp>
      <p:sp>
        <p:nvSpPr>
          <p:cNvPr id="88" name="Picture Placeholder 10"/>
          <p:cNvSpPr>
            <a:spLocks noGrp="1" noChangeAspect="1"/>
          </p:cNvSpPr>
          <p:nvPr>
            <p:ph type="pic" sz="quarter" idx="28"/>
          </p:nvPr>
        </p:nvSpPr>
        <p:spPr>
          <a:xfrm>
            <a:off x="6893513" y="1425678"/>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89" name="Text Placeholder 29"/>
          <p:cNvSpPr>
            <a:spLocks noGrp="1"/>
          </p:cNvSpPr>
          <p:nvPr>
            <p:ph type="body" sz="quarter" idx="29" hasCustomPrompt="1"/>
          </p:nvPr>
        </p:nvSpPr>
        <p:spPr>
          <a:xfrm>
            <a:off x="6890354" y="3483796"/>
            <a:ext cx="4684076" cy="816743"/>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103" name="TextBox 102"/>
          <p:cNvSpPr txBox="1"/>
          <p:nvPr userDrawn="1"/>
        </p:nvSpPr>
        <p:spPr>
          <a:xfrm>
            <a:off x="6909002" y="4416648"/>
            <a:ext cx="941283" cy="492443"/>
          </a:xfrm>
          <a:prstGeom prst="rect">
            <a:avLst/>
          </a:prstGeom>
          <a:noFill/>
        </p:spPr>
        <p:txBody>
          <a:bodyPr wrap="none" rtlCol="0">
            <a:spAutoFit/>
          </a:bodyPr>
          <a:lstStyle/>
          <a:p>
            <a:r>
              <a:rPr lang="en-US" sz="2600"/>
              <a:t>Skills:</a:t>
            </a:r>
          </a:p>
        </p:txBody>
      </p:sp>
      <p:sp>
        <p:nvSpPr>
          <p:cNvPr id="104" name="Text Placeholder 29"/>
          <p:cNvSpPr>
            <a:spLocks noGrp="1"/>
          </p:cNvSpPr>
          <p:nvPr>
            <p:ph type="body" sz="quarter" idx="30" hasCustomPrompt="1"/>
          </p:nvPr>
        </p:nvSpPr>
        <p:spPr>
          <a:xfrm>
            <a:off x="8978662" y="1722195"/>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Name Here</a:t>
            </a:r>
          </a:p>
        </p:txBody>
      </p:sp>
      <p:sp>
        <p:nvSpPr>
          <p:cNvPr id="105" name="Text Placeholder 29"/>
          <p:cNvSpPr>
            <a:spLocks noGrp="1"/>
          </p:cNvSpPr>
          <p:nvPr>
            <p:ph type="body" sz="quarter" idx="31" hasCustomPrompt="1"/>
          </p:nvPr>
        </p:nvSpPr>
        <p:spPr>
          <a:xfrm>
            <a:off x="8978662" y="2313819"/>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Job Title Here</a:t>
            </a:r>
          </a:p>
        </p:txBody>
      </p:sp>
      <p:sp>
        <p:nvSpPr>
          <p:cNvPr id="106" name="Text Placeholder 29"/>
          <p:cNvSpPr>
            <a:spLocks noGrp="1"/>
          </p:cNvSpPr>
          <p:nvPr>
            <p:ph type="body" sz="quarter" idx="32" hasCustomPrompt="1"/>
          </p:nvPr>
        </p:nvSpPr>
        <p:spPr>
          <a:xfrm>
            <a:off x="9487249" y="2868498"/>
            <a:ext cx="2087181" cy="431800"/>
          </a:xfrm>
          <a:noFill/>
        </p:spPr>
        <p:txBody>
          <a:bodyPr anchor="ctr">
            <a:normAutofit/>
          </a:bodyPr>
          <a:lstStyle>
            <a:lvl1pPr marL="0" indent="0" algn="r">
              <a:buNone/>
              <a:defRPr sz="1400" u="sng">
                <a:solidFill>
                  <a:srgbClr val="8C9CA6"/>
                </a:solidFill>
              </a:defRPr>
            </a:lvl1pPr>
          </a:lstStyle>
          <a:p>
            <a:pPr lvl="0"/>
            <a:r>
              <a:rPr lang="en-US"/>
              <a:t>Email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33044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15" name="Picture Placeholder 10"/>
          <p:cNvSpPr>
            <a:spLocks noGrp="1" noChangeAspect="1"/>
          </p:cNvSpPr>
          <p:nvPr>
            <p:ph type="pic" sz="quarter" idx="14"/>
          </p:nvPr>
        </p:nvSpPr>
        <p:spPr>
          <a:xfrm>
            <a:off x="354775" y="1595448"/>
            <a:ext cx="4458968" cy="335755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61600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929496"/>
            <a:ext cx="4462272"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61600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5198839"/>
            <a:ext cx="4462272" cy="431800"/>
          </a:xfrm>
        </p:spPr>
        <p:txBody>
          <a:bodyPr anchor="ctr">
            <a:normAutofit/>
          </a:bodyPr>
          <a:lstStyle>
            <a:lvl1pPr marL="0" indent="0" algn="ctr">
              <a:buNone/>
              <a:defRPr sz="32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6160007" y="3168050"/>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5596457"/>
            <a:ext cx="4462272" cy="431800"/>
          </a:xfrm>
        </p:spPr>
        <p:txBody>
          <a:bodyPr anchor="ctr">
            <a:noAutofit/>
          </a:bodyPr>
          <a:lstStyle>
            <a:lvl1pPr marL="0" indent="0" algn="ctr">
              <a:buNone/>
              <a:defRPr sz="28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6160007" y="3476507"/>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sp>
        <p:nvSpPr>
          <p:cNvPr id="45" name="Picture Placeholder 10"/>
          <p:cNvSpPr>
            <a:spLocks noGrp="1" noChangeAspect="1"/>
          </p:cNvSpPr>
          <p:nvPr>
            <p:ph type="pic" sz="quarter" idx="24"/>
          </p:nvPr>
        </p:nvSpPr>
        <p:spPr>
          <a:xfrm>
            <a:off x="61555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6" name="Rectangle 45"/>
          <p:cNvSpPr/>
          <p:nvPr userDrawn="1"/>
        </p:nvSpPr>
        <p:spPr>
          <a:xfrm>
            <a:off x="61555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7" name="Text Placeholder 29"/>
          <p:cNvSpPr>
            <a:spLocks noGrp="1"/>
          </p:cNvSpPr>
          <p:nvPr>
            <p:ph type="body" sz="quarter" idx="25" hasCustomPrompt="1"/>
          </p:nvPr>
        </p:nvSpPr>
        <p:spPr>
          <a:xfrm>
            <a:off x="6155539" y="5606515"/>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48" name="Text Placeholder 29"/>
          <p:cNvSpPr>
            <a:spLocks noGrp="1"/>
          </p:cNvSpPr>
          <p:nvPr>
            <p:ph type="body" sz="quarter" idx="26" hasCustomPrompt="1"/>
          </p:nvPr>
        </p:nvSpPr>
        <p:spPr>
          <a:xfrm>
            <a:off x="6155539" y="5914972"/>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sp>
        <p:nvSpPr>
          <p:cNvPr id="49" name="Picture Placeholder 10"/>
          <p:cNvSpPr>
            <a:spLocks noGrp="1" noChangeAspect="1"/>
          </p:cNvSpPr>
          <p:nvPr>
            <p:ph type="pic" sz="quarter" idx="27"/>
          </p:nvPr>
        </p:nvSpPr>
        <p:spPr>
          <a:xfrm>
            <a:off x="93604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0" name="Rectangle 49"/>
          <p:cNvSpPr/>
          <p:nvPr userDrawn="1"/>
        </p:nvSpPr>
        <p:spPr>
          <a:xfrm>
            <a:off x="93604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Text Placeholder 29"/>
          <p:cNvSpPr>
            <a:spLocks noGrp="1"/>
          </p:cNvSpPr>
          <p:nvPr>
            <p:ph type="body" sz="quarter" idx="28" hasCustomPrompt="1"/>
          </p:nvPr>
        </p:nvSpPr>
        <p:spPr>
          <a:xfrm>
            <a:off x="9360407" y="3168050"/>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52" name="Text Placeholder 29"/>
          <p:cNvSpPr>
            <a:spLocks noGrp="1"/>
          </p:cNvSpPr>
          <p:nvPr>
            <p:ph type="body" sz="quarter" idx="29" hasCustomPrompt="1"/>
          </p:nvPr>
        </p:nvSpPr>
        <p:spPr>
          <a:xfrm>
            <a:off x="9360407" y="3476507"/>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sp>
        <p:nvSpPr>
          <p:cNvPr id="53" name="Picture Placeholder 10"/>
          <p:cNvSpPr>
            <a:spLocks noGrp="1" noChangeAspect="1"/>
          </p:cNvSpPr>
          <p:nvPr>
            <p:ph type="pic" sz="quarter" idx="30"/>
          </p:nvPr>
        </p:nvSpPr>
        <p:spPr>
          <a:xfrm>
            <a:off x="93559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93559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Text Placeholder 29"/>
          <p:cNvSpPr>
            <a:spLocks noGrp="1"/>
          </p:cNvSpPr>
          <p:nvPr>
            <p:ph type="body" sz="quarter" idx="31" hasCustomPrompt="1"/>
          </p:nvPr>
        </p:nvSpPr>
        <p:spPr>
          <a:xfrm>
            <a:off x="9355939" y="5606515"/>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56" name="Text Placeholder 29"/>
          <p:cNvSpPr>
            <a:spLocks noGrp="1"/>
          </p:cNvSpPr>
          <p:nvPr>
            <p:ph type="body" sz="quarter" idx="32" hasCustomPrompt="1"/>
          </p:nvPr>
        </p:nvSpPr>
        <p:spPr>
          <a:xfrm>
            <a:off x="9355939" y="5914972"/>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grpSp>
        <p:nvGrpSpPr>
          <p:cNvPr id="33" name="Group 32"/>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29845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6EB9E92-1CA2-4A64-A21B-F094E978DCE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 xmlns:a16="http://schemas.microsoft.com/office/drawing/2014/main" id="{5534AD3B-8ECC-458E-B532-CF9394BFBCA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 xmlns:a16="http://schemas.microsoft.com/office/drawing/2014/main" id="{9016437A-FCDB-4A87-840B-8F6F959D3D1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 xmlns:a16="http://schemas.microsoft.com/office/drawing/2014/main" id="{CFB5876E-C168-4FE7-9776-4910BB89DC1C}"/>
              </a:ext>
            </a:extLst>
          </p:cNvPr>
          <p:cNvSpPr>
            <a:spLocks noGrp="1"/>
          </p:cNvSpPr>
          <p:nvPr>
            <p:ph type="dt" sz="half" idx="10"/>
          </p:nvPr>
        </p:nvSpPr>
        <p:spPr/>
        <p:txBody>
          <a:bodyPr/>
          <a:lstStyle/>
          <a:p>
            <a:fld id="{6A7139E1-D601-4AF5-8A54-9A7EF86613F0}" type="datetimeFigureOut">
              <a:rPr lang="fr-FR" smtClean="0"/>
              <a:t>10/06/2020</a:t>
            </a:fld>
            <a:endParaRPr lang="fr-FR"/>
          </a:p>
        </p:txBody>
      </p:sp>
      <p:sp>
        <p:nvSpPr>
          <p:cNvPr id="6" name="Espace réservé du pied de page 5">
            <a:extLst>
              <a:ext uri="{FF2B5EF4-FFF2-40B4-BE49-F238E27FC236}">
                <a16:creationId xmlns="" xmlns:a16="http://schemas.microsoft.com/office/drawing/2014/main" id="{B02DBF4B-9D7F-4FCA-B338-22A45599890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 xmlns:a16="http://schemas.microsoft.com/office/drawing/2014/main" id="{B27B1512-FE5C-44B0-955A-73C0C9B4709D}"/>
              </a:ext>
            </a:extLst>
          </p:cNvPr>
          <p:cNvSpPr>
            <a:spLocks noGrp="1"/>
          </p:cNvSpPr>
          <p:nvPr>
            <p:ph type="sldNum" sz="quarter" idx="12"/>
          </p:nvPr>
        </p:nvSpPr>
        <p:spPr/>
        <p:txBody>
          <a:bodyPr/>
          <a:lstStyle/>
          <a:p>
            <a:fld id="{721597EC-51FB-452E-AD3C-44FE77CC51BE}" type="slidenum">
              <a:rPr lang="fr-FR" smtClean="0"/>
              <a:t>‹N°›</a:t>
            </a:fld>
            <a:endParaRPr lang="fr-FR"/>
          </a:p>
        </p:txBody>
      </p:sp>
    </p:spTree>
    <p:extLst>
      <p:ext uri="{BB962C8B-B14F-4D97-AF65-F5344CB8AC3E}">
        <p14:creationId xmlns:p14="http://schemas.microsoft.com/office/powerpoint/2010/main" val="29230859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 pictures and quot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15" name="Picture Placeholder 10"/>
          <p:cNvSpPr>
            <a:spLocks noGrp="1" noChangeAspect="1"/>
          </p:cNvSpPr>
          <p:nvPr>
            <p:ph type="pic" sz="quarter" idx="14"/>
          </p:nvPr>
        </p:nvSpPr>
        <p:spPr>
          <a:xfrm>
            <a:off x="354775" y="2236041"/>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2236040"/>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191842"/>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191841"/>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325300"/>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4325300"/>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4799118"/>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rgbClr val="8C9CA6"/>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Job Title Here</a:t>
            </a:r>
          </a:p>
        </p:txBody>
      </p:sp>
      <p:sp>
        <p:nvSpPr>
          <p:cNvPr id="37" name="Text Placeholder 29"/>
          <p:cNvSpPr>
            <a:spLocks noGrp="1"/>
          </p:cNvSpPr>
          <p:nvPr>
            <p:ph type="body" sz="quarter" idx="24" hasCustomPrompt="1"/>
          </p:nvPr>
        </p:nvSpPr>
        <p:spPr>
          <a:xfrm>
            <a:off x="6278479" y="4799118"/>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1" name="Text Placeholder 29"/>
          <p:cNvSpPr>
            <a:spLocks noGrp="1"/>
          </p:cNvSpPr>
          <p:nvPr>
            <p:ph type="body" sz="quarter" idx="27" hasCustomPrompt="1"/>
          </p:nvPr>
        </p:nvSpPr>
        <p:spPr>
          <a:xfrm>
            <a:off x="3314870" y="2368596"/>
            <a:ext cx="2596896" cy="2862322"/>
          </a:xfrm>
        </p:spPr>
        <p:txBody>
          <a:bodyPr anchor="ctr">
            <a:spAutoFit/>
          </a:bodyPr>
          <a:lstStyle>
            <a:lvl1pPr marL="0" indent="457200" algn="just">
              <a:buNone/>
              <a:defRPr sz="20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3000251" y="1746844"/>
            <a:ext cx="825867" cy="1862048"/>
          </a:xfrm>
          <a:prstGeom prst="rect">
            <a:avLst/>
          </a:prstGeom>
          <a:noFill/>
        </p:spPr>
        <p:txBody>
          <a:bodyPr wrap="none" rtlCol="0">
            <a:spAutoFit/>
          </a:bodyPr>
          <a:lstStyle/>
          <a:p>
            <a:r>
              <a:rPr lang="en-US" sz="11500" b="1">
                <a:solidFill>
                  <a:srgbClr val="8C9CA6"/>
                </a:solidFill>
              </a:rPr>
              <a:t>“</a:t>
            </a:r>
          </a:p>
        </p:txBody>
      </p:sp>
      <p:sp>
        <p:nvSpPr>
          <p:cNvPr id="41" name="TextBox 40"/>
          <p:cNvSpPr txBox="1"/>
          <p:nvPr userDrawn="1"/>
        </p:nvSpPr>
        <p:spPr>
          <a:xfrm>
            <a:off x="8926209" y="1746844"/>
            <a:ext cx="825867" cy="1862048"/>
          </a:xfrm>
          <a:prstGeom prst="rect">
            <a:avLst/>
          </a:prstGeom>
          <a:noFill/>
        </p:spPr>
        <p:txBody>
          <a:bodyPr wrap="none" rtlCol="0">
            <a:spAutoFit/>
          </a:bodyPr>
          <a:lstStyle/>
          <a:p>
            <a:r>
              <a:rPr lang="en-US" sz="11500" b="1">
                <a:solidFill>
                  <a:srgbClr val="8C9CA6"/>
                </a:solidFill>
              </a:rPr>
              <a:t>“</a:t>
            </a:r>
          </a:p>
        </p:txBody>
      </p:sp>
      <p:sp>
        <p:nvSpPr>
          <p:cNvPr id="42" name="TextBox 41"/>
          <p:cNvSpPr txBox="1"/>
          <p:nvPr userDrawn="1"/>
        </p:nvSpPr>
        <p:spPr>
          <a:xfrm>
            <a:off x="11353800" y="4650409"/>
            <a:ext cx="825867" cy="1862048"/>
          </a:xfrm>
          <a:prstGeom prst="rect">
            <a:avLst/>
          </a:prstGeom>
          <a:noFill/>
        </p:spPr>
        <p:txBody>
          <a:bodyPr wrap="none" rtlCol="0">
            <a:spAutoFit/>
          </a:bodyPr>
          <a:lstStyle/>
          <a:p>
            <a:r>
              <a:rPr lang="en-US" sz="11500" b="1">
                <a:solidFill>
                  <a:srgbClr val="8C9CA6"/>
                </a:solidFill>
              </a:rPr>
              <a:t>”</a:t>
            </a:r>
          </a:p>
        </p:txBody>
      </p:sp>
      <p:sp>
        <p:nvSpPr>
          <p:cNvPr id="43" name="TextBox 42"/>
          <p:cNvSpPr txBox="1"/>
          <p:nvPr userDrawn="1"/>
        </p:nvSpPr>
        <p:spPr>
          <a:xfrm>
            <a:off x="5447574" y="4650409"/>
            <a:ext cx="825867" cy="1862048"/>
          </a:xfrm>
          <a:prstGeom prst="rect">
            <a:avLst/>
          </a:prstGeom>
          <a:noFill/>
        </p:spPr>
        <p:txBody>
          <a:bodyPr wrap="none" rtlCol="0">
            <a:spAutoFit/>
          </a:bodyPr>
          <a:lstStyle/>
          <a:p>
            <a:r>
              <a:rPr lang="en-US" sz="11500" b="1">
                <a:solidFill>
                  <a:srgbClr val="8C9CA6"/>
                </a:solidFill>
              </a:rPr>
              <a:t>”</a:t>
            </a:r>
          </a:p>
        </p:txBody>
      </p:sp>
      <p:sp>
        <p:nvSpPr>
          <p:cNvPr id="22" name="Text Placeholder 21"/>
          <p:cNvSpPr>
            <a:spLocks noGrp="1"/>
          </p:cNvSpPr>
          <p:nvPr>
            <p:ph type="body" sz="quarter" idx="31" hasCustomPrompt="1"/>
          </p:nvPr>
        </p:nvSpPr>
        <p:spPr>
          <a:xfrm>
            <a:off x="9235060" y="2368846"/>
            <a:ext cx="2596896" cy="2862072"/>
          </a:xfrm>
        </p:spPr>
        <p:txBody>
          <a:bodyPr vert="horz" lIns="91440" tIns="45720" rIns="91440" bIns="45720" rtlCol="0">
            <a:spAutoFit/>
          </a:bodyPr>
          <a:lstStyle>
            <a:lvl1pPr marL="0" indent="457200" algn="just">
              <a:buNone/>
              <a:defRPr lang="en-US" sz="2000" smtClean="0">
                <a:solidFill>
                  <a:srgbClr val="324D5E"/>
                </a:solidFill>
              </a:defRPr>
            </a:lvl1pPr>
            <a:lvl2pPr>
              <a:defRPr lang="en-US" smtClean="0"/>
            </a:lvl2pPr>
            <a:lvl3pPr>
              <a:defRPr lang="en-US" smtClean="0"/>
            </a:lvl3pPr>
            <a:lvl4pPr>
              <a:defRPr lang="en-US" smtClean="0"/>
            </a:lvl4pPr>
            <a:lvl5pPr>
              <a:defRPr lang="en-US"/>
            </a:lvl5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7" name="Group 26"/>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549832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pictures and title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15" name="Picture Placeholder 10"/>
          <p:cNvSpPr>
            <a:spLocks noGrp="1" noChangeAspect="1"/>
          </p:cNvSpPr>
          <p:nvPr>
            <p:ph type="pic" sz="quarter" idx="14"/>
          </p:nvPr>
        </p:nvSpPr>
        <p:spPr>
          <a:xfrm>
            <a:off x="310896" y="1425680"/>
            <a:ext cx="2120775" cy="1596919"/>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10896" y="3012586"/>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10896" y="3274338"/>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10896" y="3605133"/>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53" name="Picture Placeholder 10"/>
          <p:cNvSpPr>
            <a:spLocks noGrp="1" noChangeAspect="1"/>
          </p:cNvSpPr>
          <p:nvPr>
            <p:ph type="pic" sz="quarter" idx="23"/>
          </p:nvPr>
        </p:nvSpPr>
        <p:spPr>
          <a:xfrm>
            <a:off x="3460496" y="3274113"/>
            <a:ext cx="2120775" cy="1596919"/>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3460496" y="4861019"/>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Text Placeholder 29"/>
          <p:cNvSpPr>
            <a:spLocks noGrp="1"/>
          </p:cNvSpPr>
          <p:nvPr>
            <p:ph type="body" sz="quarter" idx="24" hasCustomPrompt="1"/>
          </p:nvPr>
        </p:nvSpPr>
        <p:spPr>
          <a:xfrm>
            <a:off x="3460496" y="5122771"/>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56" name="Text Placeholder 29"/>
          <p:cNvSpPr>
            <a:spLocks noGrp="1"/>
          </p:cNvSpPr>
          <p:nvPr>
            <p:ph type="body" sz="quarter" idx="25" hasCustomPrompt="1"/>
          </p:nvPr>
        </p:nvSpPr>
        <p:spPr>
          <a:xfrm>
            <a:off x="3460496" y="5453566"/>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57" name="Picture Placeholder 10"/>
          <p:cNvSpPr>
            <a:spLocks noGrp="1" noChangeAspect="1"/>
          </p:cNvSpPr>
          <p:nvPr>
            <p:ph type="pic" sz="quarter" idx="26"/>
          </p:nvPr>
        </p:nvSpPr>
        <p:spPr>
          <a:xfrm>
            <a:off x="6610096" y="1425680"/>
            <a:ext cx="2120775" cy="1596919"/>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6610096" y="3012586"/>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9" name="Text Placeholder 29"/>
          <p:cNvSpPr>
            <a:spLocks noGrp="1"/>
          </p:cNvSpPr>
          <p:nvPr>
            <p:ph type="body" sz="quarter" idx="27" hasCustomPrompt="1"/>
          </p:nvPr>
        </p:nvSpPr>
        <p:spPr>
          <a:xfrm>
            <a:off x="6610096" y="3274338"/>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60" name="Text Placeholder 29"/>
          <p:cNvSpPr>
            <a:spLocks noGrp="1"/>
          </p:cNvSpPr>
          <p:nvPr>
            <p:ph type="body" sz="quarter" idx="28" hasCustomPrompt="1"/>
          </p:nvPr>
        </p:nvSpPr>
        <p:spPr>
          <a:xfrm>
            <a:off x="6610096" y="3605133"/>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61" name="Picture Placeholder 10"/>
          <p:cNvSpPr>
            <a:spLocks noGrp="1" noChangeAspect="1"/>
          </p:cNvSpPr>
          <p:nvPr>
            <p:ph type="pic" sz="quarter" idx="29"/>
          </p:nvPr>
        </p:nvSpPr>
        <p:spPr>
          <a:xfrm>
            <a:off x="9759696" y="3274338"/>
            <a:ext cx="2120775" cy="1596919"/>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9759696" y="4861244"/>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3" name="Text Placeholder 29"/>
          <p:cNvSpPr>
            <a:spLocks noGrp="1"/>
          </p:cNvSpPr>
          <p:nvPr>
            <p:ph type="body" sz="quarter" idx="30" hasCustomPrompt="1"/>
          </p:nvPr>
        </p:nvSpPr>
        <p:spPr>
          <a:xfrm>
            <a:off x="9759696" y="5122996"/>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64" name="Text Placeholder 29"/>
          <p:cNvSpPr>
            <a:spLocks noGrp="1"/>
          </p:cNvSpPr>
          <p:nvPr>
            <p:ph type="body" sz="quarter" idx="31" hasCustomPrompt="1"/>
          </p:nvPr>
        </p:nvSpPr>
        <p:spPr>
          <a:xfrm>
            <a:off x="9759696" y="5453791"/>
            <a:ext cx="2121408" cy="311784"/>
          </a:xfrm>
        </p:spPr>
        <p:txBody>
          <a:bodyPr anchor="t">
            <a:noAutofit/>
          </a:bodyPr>
          <a:lstStyle>
            <a:lvl1pPr marL="0" indent="0" algn="ctr">
              <a:buNone/>
              <a:defRPr sz="1800">
                <a:solidFill>
                  <a:srgbClr val="8C9CA6"/>
                </a:solidFill>
              </a:defRPr>
            </a:lvl1pPr>
          </a:lstStyle>
          <a:p>
            <a:pPr lvl="0"/>
            <a:r>
              <a:rPr lang="en-US"/>
              <a:t>Job Title Here</a:t>
            </a:r>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67205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 pictures timelin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15" name="Picture Placeholder 10"/>
          <p:cNvSpPr>
            <a:spLocks noGrp="1" noChangeAspect="1"/>
          </p:cNvSpPr>
          <p:nvPr>
            <p:ph type="pic" sz="quarter" idx="14"/>
          </p:nvPr>
        </p:nvSpPr>
        <p:spPr>
          <a:xfrm>
            <a:off x="579706" y="1589809"/>
            <a:ext cx="2120775" cy="1596919"/>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579706" y="3176715"/>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5" name="Text Placeholder 29"/>
          <p:cNvSpPr>
            <a:spLocks noGrp="1"/>
          </p:cNvSpPr>
          <p:nvPr>
            <p:ph type="body" sz="quarter" idx="22" hasCustomPrompt="1"/>
          </p:nvPr>
        </p:nvSpPr>
        <p:spPr>
          <a:xfrm>
            <a:off x="579706" y="3950472"/>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53" name="Picture Placeholder 10"/>
          <p:cNvSpPr>
            <a:spLocks noGrp="1" noChangeAspect="1"/>
          </p:cNvSpPr>
          <p:nvPr>
            <p:ph type="pic" sz="quarter" idx="23"/>
          </p:nvPr>
        </p:nvSpPr>
        <p:spPr>
          <a:xfrm>
            <a:off x="3553978" y="3950472"/>
            <a:ext cx="2120775" cy="1596919"/>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3553345" y="5537378"/>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6" name="Text Placeholder 29"/>
          <p:cNvSpPr>
            <a:spLocks noGrp="1"/>
          </p:cNvSpPr>
          <p:nvPr>
            <p:ph type="body" sz="quarter" idx="25" hasCustomPrompt="1"/>
          </p:nvPr>
        </p:nvSpPr>
        <p:spPr>
          <a:xfrm>
            <a:off x="3553345" y="5735868"/>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61" name="Picture Placeholder 10"/>
          <p:cNvSpPr>
            <a:spLocks noGrp="1" noChangeAspect="1"/>
          </p:cNvSpPr>
          <p:nvPr>
            <p:ph type="pic" sz="quarter" idx="29"/>
          </p:nvPr>
        </p:nvSpPr>
        <p:spPr>
          <a:xfrm>
            <a:off x="9393235" y="3950697"/>
            <a:ext cx="2120775" cy="1596919"/>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9393235" y="5537603"/>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4" name="Text Placeholder 29"/>
          <p:cNvSpPr>
            <a:spLocks noGrp="1"/>
          </p:cNvSpPr>
          <p:nvPr>
            <p:ph type="body" sz="quarter" idx="31" hasCustomPrompt="1"/>
          </p:nvPr>
        </p:nvSpPr>
        <p:spPr>
          <a:xfrm>
            <a:off x="9393235" y="5736093"/>
            <a:ext cx="2121408" cy="311784"/>
          </a:xfrm>
        </p:spPr>
        <p:txBody>
          <a:bodyPr anchor="t">
            <a:noAutofit/>
          </a:bodyPr>
          <a:lstStyle>
            <a:lvl1pPr marL="0" indent="0" algn="ctr">
              <a:buNone/>
              <a:defRPr sz="1800">
                <a:solidFill>
                  <a:srgbClr val="8C9CA6"/>
                </a:solidFill>
              </a:defRPr>
            </a:lvl1pPr>
          </a:lstStyle>
          <a:p>
            <a:pPr lvl="0"/>
            <a:r>
              <a:rPr lang="en-US"/>
              <a:t>Job Title Here</a:t>
            </a:r>
          </a:p>
        </p:txBody>
      </p:sp>
      <p:sp>
        <p:nvSpPr>
          <p:cNvPr id="3" name="Pentagon 2"/>
          <p:cNvSpPr/>
          <p:nvPr userDrawn="1"/>
        </p:nvSpPr>
        <p:spPr>
          <a:xfrm>
            <a:off x="310895" y="3345750"/>
            <a:ext cx="2889504" cy="494759"/>
          </a:xfrm>
          <a:prstGeom prst="homePlate">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Chevron 30"/>
          <p:cNvSpPr/>
          <p:nvPr userDrawn="1"/>
        </p:nvSpPr>
        <p:spPr>
          <a:xfrm>
            <a:off x="3204252" y="3345750"/>
            <a:ext cx="2889504" cy="494759"/>
          </a:xfrm>
          <a:prstGeom prst="chevron">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Chevron 31"/>
          <p:cNvSpPr/>
          <p:nvPr userDrawn="1"/>
        </p:nvSpPr>
        <p:spPr>
          <a:xfrm>
            <a:off x="6097609" y="3345750"/>
            <a:ext cx="2889504" cy="494759"/>
          </a:xfrm>
          <a:prstGeom prst="chevron">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3" name="Chevron 32"/>
          <p:cNvSpPr/>
          <p:nvPr userDrawn="1"/>
        </p:nvSpPr>
        <p:spPr>
          <a:xfrm>
            <a:off x="8990967" y="3345750"/>
            <a:ext cx="2889504" cy="494759"/>
          </a:xfrm>
          <a:prstGeom prst="chevron">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7" name="Picture Placeholder 10"/>
          <p:cNvSpPr>
            <a:spLocks noGrp="1" noChangeAspect="1"/>
          </p:cNvSpPr>
          <p:nvPr>
            <p:ph type="pic" sz="quarter" idx="26"/>
          </p:nvPr>
        </p:nvSpPr>
        <p:spPr>
          <a:xfrm>
            <a:off x="6455392" y="1589809"/>
            <a:ext cx="2120775" cy="1596919"/>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6454759" y="3176715"/>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0" name="Text Placeholder 29"/>
          <p:cNvSpPr>
            <a:spLocks noGrp="1"/>
          </p:cNvSpPr>
          <p:nvPr>
            <p:ph type="body" sz="quarter" idx="28" hasCustomPrompt="1"/>
          </p:nvPr>
        </p:nvSpPr>
        <p:spPr>
          <a:xfrm>
            <a:off x="6454759" y="3950472"/>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55" name="Text Placeholder 29"/>
          <p:cNvSpPr>
            <a:spLocks noGrp="1"/>
          </p:cNvSpPr>
          <p:nvPr>
            <p:ph type="body" sz="quarter" idx="24" hasCustomPrompt="1"/>
          </p:nvPr>
        </p:nvSpPr>
        <p:spPr>
          <a:xfrm>
            <a:off x="3553345" y="3438467"/>
            <a:ext cx="2121408" cy="311784"/>
          </a:xfrm>
        </p:spPr>
        <p:txBody>
          <a:bodyPr anchor="ctr">
            <a:normAutofit/>
          </a:bodyPr>
          <a:lstStyle>
            <a:lvl1pPr marL="0" indent="0" algn="ctr">
              <a:buNone/>
              <a:defRPr sz="2200">
                <a:solidFill>
                  <a:schemeClr val="bg1"/>
                </a:solidFill>
              </a:defRPr>
            </a:lvl1pPr>
          </a:lstStyle>
          <a:p>
            <a:pPr lvl="0"/>
            <a:r>
              <a:rPr lang="en-US"/>
              <a:t>Name Here</a:t>
            </a:r>
          </a:p>
        </p:txBody>
      </p:sp>
      <p:sp>
        <p:nvSpPr>
          <p:cNvPr id="63" name="Text Placeholder 29"/>
          <p:cNvSpPr>
            <a:spLocks noGrp="1"/>
          </p:cNvSpPr>
          <p:nvPr>
            <p:ph type="body" sz="quarter" idx="30" hasCustomPrompt="1"/>
          </p:nvPr>
        </p:nvSpPr>
        <p:spPr>
          <a:xfrm>
            <a:off x="9393235" y="3438467"/>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30" name="Text Placeholder 29"/>
          <p:cNvSpPr>
            <a:spLocks noGrp="1"/>
          </p:cNvSpPr>
          <p:nvPr>
            <p:ph type="body" sz="quarter" idx="18" hasCustomPrompt="1"/>
          </p:nvPr>
        </p:nvSpPr>
        <p:spPr>
          <a:xfrm>
            <a:off x="579706" y="3438467"/>
            <a:ext cx="2121408" cy="311784"/>
          </a:xfrm>
        </p:spPr>
        <p:txBody>
          <a:bodyPr anchor="ctr">
            <a:normAutofit/>
          </a:bodyPr>
          <a:lstStyle>
            <a:lvl1pPr marL="0" indent="0" algn="ctr">
              <a:buNone/>
              <a:defRPr sz="2200">
                <a:solidFill>
                  <a:schemeClr val="bg1"/>
                </a:solidFill>
              </a:defRPr>
            </a:lvl1pPr>
          </a:lstStyle>
          <a:p>
            <a:pPr lvl="0"/>
            <a:r>
              <a:rPr lang="en-US"/>
              <a:t>Name Here</a:t>
            </a:r>
          </a:p>
        </p:txBody>
      </p:sp>
      <p:sp>
        <p:nvSpPr>
          <p:cNvPr id="59" name="Text Placeholder 29"/>
          <p:cNvSpPr>
            <a:spLocks noGrp="1"/>
          </p:cNvSpPr>
          <p:nvPr>
            <p:ph type="body" sz="quarter" idx="27" hasCustomPrompt="1"/>
          </p:nvPr>
        </p:nvSpPr>
        <p:spPr>
          <a:xfrm>
            <a:off x="6454759" y="3438467"/>
            <a:ext cx="2121408" cy="311784"/>
          </a:xfrm>
        </p:spPr>
        <p:txBody>
          <a:bodyPr anchor="ctr">
            <a:normAutofit/>
          </a:bodyPr>
          <a:lstStyle>
            <a:lvl1pPr marL="0" indent="0" algn="ctr">
              <a:buNone/>
              <a:defRPr sz="2200">
                <a:solidFill>
                  <a:srgbClr val="324D5E"/>
                </a:solidFill>
              </a:defRPr>
            </a:lvl1pPr>
          </a:lstStyle>
          <a:p>
            <a:pPr lvl="0"/>
            <a:r>
              <a:rPr lang="en-US"/>
              <a:t>Name Here</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933381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 picture portfolio">
    <p:spTree>
      <p:nvGrpSpPr>
        <p:cNvPr id="1" name=""/>
        <p:cNvGrpSpPr/>
        <p:nvPr/>
      </p:nvGrpSpPr>
      <p:grpSpPr>
        <a:xfrm>
          <a:off x="0" y="0"/>
          <a:ext cx="0" cy="0"/>
          <a:chOff x="0" y="0"/>
          <a:chExt cx="0" cy="0"/>
        </a:xfrm>
      </p:grpSpPr>
      <p:sp>
        <p:nvSpPr>
          <p:cNvPr id="17" name="Date Placeholder 3"/>
          <p:cNvSpPr>
            <a:spLocks noGrp="1"/>
          </p:cNvSpPr>
          <p:nvPr>
            <p:ph type="dt" sz="half" idx="10"/>
          </p:nvPr>
        </p:nvSpPr>
        <p:spPr>
          <a:xfrm>
            <a:off x="4031479" y="6356350"/>
            <a:ext cx="1543821" cy="365125"/>
          </a:xfrm>
        </p:spPr>
        <p:txBody>
          <a:bodyPr/>
          <a:lstStyle>
            <a:lvl1pPr>
              <a:defRPr>
                <a:solidFill>
                  <a:srgbClr val="273339"/>
                </a:solidFill>
              </a:defRPr>
            </a:lvl1pPr>
          </a:lstStyle>
          <a:p>
            <a:r>
              <a:rPr lang="en-US"/>
              <a:t>your date here</a:t>
            </a:r>
          </a:p>
        </p:txBody>
      </p:sp>
      <p:sp>
        <p:nvSpPr>
          <p:cNvPr id="18" name="Footer Placeholder 4"/>
          <p:cNvSpPr>
            <a:spLocks noGrp="1"/>
          </p:cNvSpPr>
          <p:nvPr>
            <p:ph type="ftr" sz="quarter" idx="11"/>
          </p:nvPr>
        </p:nvSpPr>
        <p:spPr>
          <a:xfrm>
            <a:off x="5850147" y="6356350"/>
            <a:ext cx="4114800" cy="365125"/>
          </a:xfrm>
        </p:spPr>
        <p:txBody>
          <a:bodyPr/>
          <a:lstStyle>
            <a:lvl1pPr algn="ctr">
              <a:defRPr>
                <a:solidFill>
                  <a:srgbClr val="273339"/>
                </a:solidFill>
              </a:defRPr>
            </a:lvl1pPr>
          </a:lstStyle>
          <a:p>
            <a:r>
              <a:rPr lang="en-US"/>
              <a:t>större - a multipurpose PowerPoint template</a:t>
            </a:r>
          </a:p>
        </p:txBody>
      </p:sp>
      <p:sp>
        <p:nvSpPr>
          <p:cNvPr id="19" name="Slide Number Placeholder 5"/>
          <p:cNvSpPr>
            <a:spLocks noGrp="1"/>
          </p:cNvSpPr>
          <p:nvPr>
            <p:ph type="sldNum" sz="quarter" idx="12"/>
          </p:nvPr>
        </p:nvSpPr>
        <p:spPr>
          <a:xfrm>
            <a:off x="10239794" y="6356350"/>
            <a:ext cx="1114005" cy="365125"/>
          </a:xfrm>
        </p:spPr>
        <p:txBody>
          <a:bodyPr/>
          <a:lstStyle>
            <a:lvl1pPr>
              <a:defRPr>
                <a:solidFill>
                  <a:srgbClr val="273339"/>
                </a:solidFill>
              </a:defRPr>
            </a:lvl1pPr>
          </a:lstStyle>
          <a:p>
            <a:fld id="{6E18DBF4-37B7-4C4F-9728-A1C100B177EE}" type="slidenum">
              <a:rPr lang="en-US" smtClean="0"/>
              <a:pPr/>
              <a:t>‹N°›</a:t>
            </a:fld>
            <a:endParaRPr lang="en-US"/>
          </a:p>
        </p:txBody>
      </p:sp>
      <p:sp>
        <p:nvSpPr>
          <p:cNvPr id="22" name="Rectangle 21"/>
          <p:cNvSpPr/>
          <p:nvPr userDrawn="1"/>
        </p:nvSpPr>
        <p:spPr>
          <a:xfrm>
            <a:off x="313730" y="418032"/>
            <a:ext cx="168296" cy="2118739"/>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Text Placeholder 29"/>
          <p:cNvSpPr>
            <a:spLocks noGrp="1"/>
          </p:cNvSpPr>
          <p:nvPr>
            <p:ph type="body" sz="quarter" idx="27" hasCustomPrompt="1"/>
          </p:nvPr>
        </p:nvSpPr>
        <p:spPr>
          <a:xfrm>
            <a:off x="449646" y="3380693"/>
            <a:ext cx="2596896" cy="2862322"/>
          </a:xfrm>
        </p:spPr>
        <p:txBody>
          <a:bodyPr anchor="ctr">
            <a:spAutoFit/>
          </a:bodyPr>
          <a:lstStyle>
            <a:lvl1pPr marL="0" indent="457200" algn="just">
              <a:buNone/>
              <a:defRPr sz="20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4" name="TextBox 23"/>
          <p:cNvSpPr txBox="1"/>
          <p:nvPr userDrawn="1"/>
        </p:nvSpPr>
        <p:spPr>
          <a:xfrm>
            <a:off x="0" y="2758941"/>
            <a:ext cx="825867" cy="1862048"/>
          </a:xfrm>
          <a:prstGeom prst="rect">
            <a:avLst/>
          </a:prstGeom>
          <a:noFill/>
        </p:spPr>
        <p:txBody>
          <a:bodyPr wrap="none" rtlCol="0">
            <a:spAutoFit/>
          </a:bodyPr>
          <a:lstStyle/>
          <a:p>
            <a:r>
              <a:rPr lang="en-US" sz="11500" b="1">
                <a:solidFill>
                  <a:srgbClr val="8C9CA6"/>
                </a:solidFill>
              </a:rPr>
              <a:t>“</a:t>
            </a:r>
          </a:p>
        </p:txBody>
      </p:sp>
      <p:sp>
        <p:nvSpPr>
          <p:cNvPr id="27" name="Picture Placeholder 10"/>
          <p:cNvSpPr>
            <a:spLocks noGrp="1" noChangeAspect="1"/>
          </p:cNvSpPr>
          <p:nvPr>
            <p:ph type="pic" sz="quarter" idx="14"/>
          </p:nvPr>
        </p:nvSpPr>
        <p:spPr>
          <a:xfrm>
            <a:off x="3084289" y="1"/>
            <a:ext cx="9107711" cy="6858000"/>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0" name="Text Placeholder 29"/>
          <p:cNvSpPr>
            <a:spLocks noGrp="1"/>
          </p:cNvSpPr>
          <p:nvPr>
            <p:ph type="body" sz="quarter" idx="18" hasCustomPrompt="1"/>
          </p:nvPr>
        </p:nvSpPr>
        <p:spPr>
          <a:xfrm>
            <a:off x="647752" y="509008"/>
            <a:ext cx="5188204" cy="1006429"/>
          </a:xfrm>
        </p:spPr>
        <p:txBody>
          <a:bodyPr anchor="ctr">
            <a:spAutoFit/>
          </a:bodyPr>
          <a:lstStyle>
            <a:lvl1pPr marL="0" indent="0" algn="l">
              <a:buNone/>
              <a:defRPr sz="6600" b="1" cap="all" baseline="0">
                <a:solidFill>
                  <a:schemeClr val="tx2">
                    <a:lumMod val="50000"/>
                  </a:schemeClr>
                </a:solidFill>
              </a:defRPr>
            </a:lvl1pPr>
          </a:lstStyle>
          <a:p>
            <a:pPr lvl="0"/>
            <a:r>
              <a:rPr lang="en-US"/>
              <a:t>Name Here</a:t>
            </a:r>
          </a:p>
        </p:txBody>
      </p:sp>
      <p:sp>
        <p:nvSpPr>
          <p:cNvPr id="21" name="Text Placeholder 29"/>
          <p:cNvSpPr>
            <a:spLocks noGrp="1"/>
          </p:cNvSpPr>
          <p:nvPr>
            <p:ph type="body" sz="quarter" idx="22" hasCustomPrompt="1"/>
          </p:nvPr>
        </p:nvSpPr>
        <p:spPr>
          <a:xfrm>
            <a:off x="647752" y="1699086"/>
            <a:ext cx="5188204" cy="757130"/>
          </a:xfrm>
        </p:spPr>
        <p:txBody>
          <a:bodyPr anchor="t">
            <a:spAutoFit/>
          </a:bodyPr>
          <a:lstStyle>
            <a:lvl1pPr marL="0" indent="0" algn="l">
              <a:buNone/>
              <a:defRPr sz="4800" cap="none" baseline="0">
                <a:solidFill>
                  <a:schemeClr val="tx2">
                    <a:lumMod val="50000"/>
                  </a:schemeClr>
                </a:solidFill>
              </a:defRPr>
            </a:lvl1pPr>
          </a:lstStyle>
          <a:p>
            <a:pPr lvl="0"/>
            <a:r>
              <a:rPr lang="en-US"/>
              <a:t>Job Title Here</a:t>
            </a:r>
          </a:p>
        </p:txBody>
      </p:sp>
      <p:sp>
        <p:nvSpPr>
          <p:cNvPr id="25" name="TextBox 24"/>
          <p:cNvSpPr txBox="1"/>
          <p:nvPr userDrawn="1"/>
        </p:nvSpPr>
        <p:spPr>
          <a:xfrm>
            <a:off x="3007854" y="5662506"/>
            <a:ext cx="825867" cy="1862048"/>
          </a:xfrm>
          <a:prstGeom prst="rect">
            <a:avLst/>
          </a:prstGeom>
          <a:noFill/>
        </p:spPr>
        <p:txBody>
          <a:bodyPr wrap="none" rtlCol="0">
            <a:spAutoFit/>
          </a:bodyPr>
          <a:lstStyle/>
          <a:p>
            <a:r>
              <a:rPr lang="en-US" sz="11500" b="1">
                <a:solidFill>
                  <a:schemeClr val="bg1"/>
                </a:solidFill>
              </a:rPr>
              <a:t>”</a:t>
            </a:r>
          </a:p>
        </p:txBody>
      </p:sp>
      <p:grpSp>
        <p:nvGrpSpPr>
          <p:cNvPr id="34" name="Group 33"/>
          <p:cNvGrpSpPr/>
          <p:nvPr userDrawn="1"/>
        </p:nvGrpSpPr>
        <p:grpSpPr>
          <a:xfrm>
            <a:off x="0" y="6766560"/>
            <a:ext cx="3081528"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20140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5800"/>
            <a:ext cx="10515600" cy="4221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2" y="-9731"/>
            <a:ext cx="94360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85979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15" name="Picture Placeholder 10"/>
          <p:cNvSpPr>
            <a:spLocks noGrp="1" noChangeAspect="1"/>
          </p:cNvSpPr>
          <p:nvPr>
            <p:ph type="pic" sz="quarter" idx="14"/>
          </p:nvPr>
        </p:nvSpPr>
        <p:spPr>
          <a:xfrm>
            <a:off x="9591945" y="-1"/>
            <a:ext cx="2600055" cy="1957811"/>
          </a:xfrm>
        </p:spPr>
        <p:txBody>
          <a:bodyPr/>
          <a:lstStyle/>
          <a:p>
            <a:endParaRPr lang="en-US"/>
          </a:p>
        </p:txBody>
      </p:sp>
      <p:sp>
        <p:nvSpPr>
          <p:cNvPr id="16" name="Rectangle 15"/>
          <p:cNvSpPr/>
          <p:nvPr userDrawn="1"/>
        </p:nvSpPr>
        <p:spPr>
          <a:xfrm>
            <a:off x="9594616" y="0"/>
            <a:ext cx="2597384" cy="1955800"/>
          </a:xfrm>
          <a:prstGeom prst="rect">
            <a:avLst/>
          </a:prstGeom>
          <a:solidFill>
            <a:srgbClr val="7BB21B">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9595104" y="1955800"/>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31955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p:cNvSpPr/>
          <p:nvPr userDrawn="1"/>
        </p:nvSpPr>
        <p:spPr>
          <a:xfrm>
            <a:off x="2" y="-9731"/>
            <a:ext cx="3299670" cy="3115788"/>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89517" y="440130"/>
            <a:ext cx="2920641" cy="1465591"/>
          </a:xfrm>
        </p:spPr>
        <p:txBody>
          <a:bodyPr anchor="b">
            <a:noAutofit/>
          </a:bodyPr>
          <a:lstStyle>
            <a:lvl1pPr>
              <a:defRPr sz="3200" b="1">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031479" y="6356350"/>
            <a:ext cx="1543821" cy="365125"/>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5850147" y="6356350"/>
            <a:ext cx="4114800" cy="365125"/>
          </a:xfrm>
        </p:spPr>
        <p:txBody>
          <a:bodyPr/>
          <a:lstStyle>
            <a:lvl1pPr algn="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10239794" y="6356350"/>
            <a:ext cx="1114005" cy="365125"/>
          </a:xfrm>
        </p:spPr>
        <p:txBody>
          <a:bodyPr/>
          <a:lstStyle>
            <a:lvl1pPr>
              <a:defRPr>
                <a:solidFill>
                  <a:srgbClr val="576973"/>
                </a:solidFill>
              </a:defRPr>
            </a:lvl1pPr>
          </a:lstStyle>
          <a:p>
            <a:fld id="{6E18DBF4-37B7-4C4F-9728-A1C100B177EE}" type="slidenum">
              <a:rPr lang="en-US" smtClean="0"/>
              <a:pPr/>
              <a:t>‹N°›</a:t>
            </a:fld>
            <a:endParaRPr lang="en-US"/>
          </a:p>
        </p:txBody>
      </p:sp>
      <p:sp>
        <p:nvSpPr>
          <p:cNvPr id="13" name="Text Placeholder 12"/>
          <p:cNvSpPr>
            <a:spLocks noGrp="1"/>
          </p:cNvSpPr>
          <p:nvPr>
            <p:ph type="body" sz="quarter" idx="13" hasCustomPrompt="1"/>
          </p:nvPr>
        </p:nvSpPr>
        <p:spPr>
          <a:xfrm>
            <a:off x="189517" y="1958585"/>
            <a:ext cx="2920641" cy="638175"/>
          </a:xfrm>
        </p:spPr>
        <p:txBody>
          <a:bodyPr vert="horz" lIns="91440" tIns="45720" rIns="91440" bIns="45720" rtlCol="0">
            <a:normAutofit/>
          </a:bodyPr>
          <a:lstStyle>
            <a:lvl1pPr marL="228600" indent="-228600">
              <a:buNone/>
              <a:defRPr lang="en-US" sz="1600">
                <a:solidFill>
                  <a:schemeClr val="tx1">
                    <a:lumMod val="25000"/>
                    <a:lumOff val="75000"/>
                  </a:schemeClr>
                </a:solidFill>
              </a:defRPr>
            </a:lvl1pPr>
          </a:lstStyle>
          <a:p>
            <a:pPr marL="0" lvl="0" indent="0"/>
            <a:r>
              <a:rPr lang="en-US"/>
              <a:t>Title description</a:t>
            </a:r>
          </a:p>
        </p:txBody>
      </p:sp>
      <p:sp>
        <p:nvSpPr>
          <p:cNvPr id="17" name="Picture Placeholder 10"/>
          <p:cNvSpPr>
            <a:spLocks noGrp="1" noChangeAspect="1"/>
          </p:cNvSpPr>
          <p:nvPr>
            <p:ph type="pic" sz="quarter" idx="14"/>
          </p:nvPr>
        </p:nvSpPr>
        <p:spPr>
          <a:xfrm>
            <a:off x="0" y="3338285"/>
            <a:ext cx="3303064" cy="2487168"/>
          </a:xfrm>
        </p:spPr>
        <p:txBody>
          <a:bodyPr/>
          <a:lstStyle/>
          <a:p>
            <a:endParaRPr lang="en-US"/>
          </a:p>
        </p:txBody>
      </p:sp>
      <p:sp>
        <p:nvSpPr>
          <p:cNvPr id="18" name="Rectangle 17"/>
          <p:cNvSpPr/>
          <p:nvPr userDrawn="1"/>
        </p:nvSpPr>
        <p:spPr>
          <a:xfrm>
            <a:off x="0" y="3338285"/>
            <a:ext cx="3299672" cy="2484614"/>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userDrawn="1"/>
        </p:nvGrpSpPr>
        <p:grpSpPr>
          <a:xfrm>
            <a:off x="0" y="6766560"/>
            <a:ext cx="3300984"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612132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9" name="Chart Placeholder 8"/>
          <p:cNvSpPr>
            <a:spLocks noGrp="1"/>
          </p:cNvSpPr>
          <p:nvPr>
            <p:ph type="chart" sz="quarter" idx="13"/>
          </p:nvPr>
        </p:nvSpPr>
        <p:spPr>
          <a:xfrm>
            <a:off x="4872227" y="1701800"/>
            <a:ext cx="6837173" cy="4356100"/>
          </a:xfrm>
        </p:spPr>
        <p:txBody>
          <a:bodyPr/>
          <a:lstStyle/>
          <a:p>
            <a:endParaRPr lang="en-US"/>
          </a:p>
        </p:txBody>
      </p:sp>
      <p:sp>
        <p:nvSpPr>
          <p:cNvPr id="15" name="Text Placeholder 2"/>
          <p:cNvSpPr>
            <a:spLocks noGrp="1"/>
          </p:cNvSpPr>
          <p:nvPr>
            <p:ph type="body" idx="1"/>
          </p:nvPr>
        </p:nvSpPr>
        <p:spPr>
          <a:xfrm>
            <a:off x="482600" y="2257196"/>
            <a:ext cx="4026883" cy="2314804"/>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1701800"/>
            <a:ext cx="4026883" cy="424732"/>
          </a:xfrm>
        </p:spPr>
        <p:txBody>
          <a:bodyPr vert="horz" lIns="91440" tIns="45720" rIns="91440" bIns="45720" rtlCol="0" anchor="ctr">
            <a:spAutoFit/>
          </a:bodyPr>
          <a:lstStyle>
            <a:lvl1pPr marL="228600" indent="-228600">
              <a:buNone/>
              <a:defRPr lang="en-US" sz="24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55773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9" name="Chart Placeholder 8"/>
          <p:cNvSpPr>
            <a:spLocks noGrp="1"/>
          </p:cNvSpPr>
          <p:nvPr>
            <p:ph type="chart" sz="quarter" idx="13"/>
          </p:nvPr>
        </p:nvSpPr>
        <p:spPr>
          <a:xfrm>
            <a:off x="482599" y="1425678"/>
            <a:ext cx="11226801" cy="3117518"/>
          </a:xfrm>
        </p:spPr>
        <p:txBody>
          <a:bodyPr/>
          <a:lstStyle/>
          <a:p>
            <a:endParaRPr lang="en-US"/>
          </a:p>
        </p:txBody>
      </p:sp>
      <p:sp>
        <p:nvSpPr>
          <p:cNvPr id="15" name="Text Placeholder 2"/>
          <p:cNvSpPr>
            <a:spLocks noGrp="1"/>
          </p:cNvSpPr>
          <p:nvPr>
            <p:ph type="body" idx="1"/>
          </p:nvPr>
        </p:nvSpPr>
        <p:spPr>
          <a:xfrm>
            <a:off x="482599" y="5221786"/>
            <a:ext cx="11226801" cy="981015"/>
          </a:xfrm>
        </p:spPr>
        <p:txBody>
          <a:bodyPr>
            <a:normAutofit/>
          </a:bodyPr>
          <a:lstStyle>
            <a:lvl1pPr marL="0" indent="0">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600" y="4754538"/>
            <a:ext cx="11226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12192000" cy="91440"/>
            <a:chOff x="0" y="4480421"/>
            <a:chExt cx="12192000" cy="91440"/>
          </a:xfrm>
        </p:grpSpPr>
        <p:sp>
          <p:nvSpPr>
            <p:cNvPr id="18" name="Rectangle 1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80579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hart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9" name="Chart Placeholder 8"/>
          <p:cNvSpPr>
            <a:spLocks noGrp="1"/>
          </p:cNvSpPr>
          <p:nvPr>
            <p:ph type="chart" sz="quarter" idx="13"/>
          </p:nvPr>
        </p:nvSpPr>
        <p:spPr>
          <a:xfrm>
            <a:off x="482599" y="1425678"/>
            <a:ext cx="5130801" cy="3117518"/>
          </a:xfrm>
        </p:spPr>
        <p:txBody>
          <a:bodyPr/>
          <a:lstStyle/>
          <a:p>
            <a:endParaRPr lang="en-US"/>
          </a:p>
        </p:txBody>
      </p:sp>
      <p:sp>
        <p:nvSpPr>
          <p:cNvPr id="15" name="Text Placeholder 2"/>
          <p:cNvSpPr>
            <a:spLocks noGrp="1"/>
          </p:cNvSpPr>
          <p:nvPr>
            <p:ph type="body" idx="1"/>
          </p:nvPr>
        </p:nvSpPr>
        <p:spPr>
          <a:xfrm>
            <a:off x="482599" y="5221786"/>
            <a:ext cx="51308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54538"/>
            <a:ext cx="5130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16" name="Chart Placeholder 8"/>
          <p:cNvSpPr>
            <a:spLocks noGrp="1"/>
          </p:cNvSpPr>
          <p:nvPr>
            <p:ph type="chart" sz="quarter" idx="16"/>
          </p:nvPr>
        </p:nvSpPr>
        <p:spPr>
          <a:xfrm>
            <a:off x="6578599" y="1425678"/>
            <a:ext cx="5130801" cy="3117518"/>
          </a:xfrm>
        </p:spPr>
        <p:txBody>
          <a:bodyPr/>
          <a:lstStyle/>
          <a:p>
            <a:endParaRPr lang="en-US"/>
          </a:p>
        </p:txBody>
      </p:sp>
      <p:sp>
        <p:nvSpPr>
          <p:cNvPr id="18" name="Text Placeholder 2"/>
          <p:cNvSpPr>
            <a:spLocks noGrp="1"/>
          </p:cNvSpPr>
          <p:nvPr>
            <p:ph type="body" idx="17"/>
          </p:nvPr>
        </p:nvSpPr>
        <p:spPr>
          <a:xfrm>
            <a:off x="6578599" y="5221786"/>
            <a:ext cx="51308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Text Placeholder 12"/>
          <p:cNvSpPr>
            <a:spLocks noGrp="1"/>
          </p:cNvSpPr>
          <p:nvPr>
            <p:ph type="body" sz="quarter" idx="18" hasCustomPrompt="1"/>
          </p:nvPr>
        </p:nvSpPr>
        <p:spPr>
          <a:xfrm>
            <a:off x="6578600" y="4754538"/>
            <a:ext cx="5130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20" name="Group 19"/>
          <p:cNvGrpSpPr/>
          <p:nvPr userDrawn="1"/>
        </p:nvGrpSpPr>
        <p:grpSpPr>
          <a:xfrm>
            <a:off x="0" y="6766560"/>
            <a:ext cx="12192000" cy="91440"/>
            <a:chOff x="0" y="4480421"/>
            <a:chExt cx="12192000" cy="91440"/>
          </a:xfrm>
        </p:grpSpPr>
        <p:sp>
          <p:nvSpPr>
            <p:cNvPr id="21" name="Rectangle 2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05918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hart 4">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9" name="Chart Placeholder 8"/>
          <p:cNvSpPr>
            <a:spLocks noGrp="1"/>
          </p:cNvSpPr>
          <p:nvPr>
            <p:ph type="chart" sz="quarter" idx="13"/>
          </p:nvPr>
        </p:nvSpPr>
        <p:spPr>
          <a:xfrm>
            <a:off x="482599" y="1425678"/>
            <a:ext cx="3556001" cy="3117518"/>
          </a:xfrm>
        </p:spPr>
        <p:txBody>
          <a:bodyPr/>
          <a:lstStyle/>
          <a:p>
            <a:endParaRPr lang="en-US"/>
          </a:p>
        </p:txBody>
      </p:sp>
      <p:sp>
        <p:nvSpPr>
          <p:cNvPr id="15" name="Text Placeholder 2"/>
          <p:cNvSpPr>
            <a:spLocks noGrp="1"/>
          </p:cNvSpPr>
          <p:nvPr>
            <p:ph type="body" idx="1"/>
          </p:nvPr>
        </p:nvSpPr>
        <p:spPr>
          <a:xfrm>
            <a:off x="482599"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4318000" y="1425678"/>
            <a:ext cx="3556001" cy="3117518"/>
          </a:xfrm>
        </p:spPr>
        <p:txBody>
          <a:bodyPr/>
          <a:lstStyle/>
          <a:p>
            <a:endParaRPr lang="en-US"/>
          </a:p>
        </p:txBody>
      </p:sp>
      <p:sp>
        <p:nvSpPr>
          <p:cNvPr id="27" name="Text Placeholder 2"/>
          <p:cNvSpPr>
            <a:spLocks noGrp="1"/>
          </p:cNvSpPr>
          <p:nvPr>
            <p:ph type="body" idx="17"/>
          </p:nvPr>
        </p:nvSpPr>
        <p:spPr>
          <a:xfrm>
            <a:off x="4318000"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8" name="Text Placeholder 12"/>
          <p:cNvSpPr>
            <a:spLocks noGrp="1"/>
          </p:cNvSpPr>
          <p:nvPr>
            <p:ph type="body" sz="quarter" idx="18" hasCustomPrompt="1"/>
          </p:nvPr>
        </p:nvSpPr>
        <p:spPr>
          <a:xfrm>
            <a:off x="4318000"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8153400" y="1425678"/>
            <a:ext cx="3556001" cy="3117518"/>
          </a:xfrm>
        </p:spPr>
        <p:txBody>
          <a:bodyPr/>
          <a:lstStyle/>
          <a:p>
            <a:endParaRPr lang="en-US"/>
          </a:p>
        </p:txBody>
      </p:sp>
      <p:sp>
        <p:nvSpPr>
          <p:cNvPr id="30" name="Text Placeholder 2"/>
          <p:cNvSpPr>
            <a:spLocks noGrp="1"/>
          </p:cNvSpPr>
          <p:nvPr>
            <p:ph type="body" idx="20"/>
          </p:nvPr>
        </p:nvSpPr>
        <p:spPr>
          <a:xfrm>
            <a:off x="8153400"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Text Placeholder 12"/>
          <p:cNvSpPr>
            <a:spLocks noGrp="1"/>
          </p:cNvSpPr>
          <p:nvPr>
            <p:ph type="body" sz="quarter" idx="21" hasCustomPrompt="1"/>
          </p:nvPr>
        </p:nvSpPr>
        <p:spPr>
          <a:xfrm>
            <a:off x="8153400"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433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43E4C1A-C09E-4F93-9924-ED24529B351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 xmlns:a16="http://schemas.microsoft.com/office/drawing/2014/main" id="{D9CB659A-5650-40EF-B0BB-8C49061E8C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 xmlns:a16="http://schemas.microsoft.com/office/drawing/2014/main" id="{9D8AF18E-B549-4237-A3C1-845EA97B8C3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 xmlns:a16="http://schemas.microsoft.com/office/drawing/2014/main" id="{9D7781F5-A1EB-44B7-886F-1F16C763F2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 xmlns:a16="http://schemas.microsoft.com/office/drawing/2014/main" id="{E0B21168-D816-42D0-B5AF-6D9D16A8912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 xmlns:a16="http://schemas.microsoft.com/office/drawing/2014/main" id="{52E8891F-2B07-440E-B2F8-83E0652CAA10}"/>
              </a:ext>
            </a:extLst>
          </p:cNvPr>
          <p:cNvSpPr>
            <a:spLocks noGrp="1"/>
          </p:cNvSpPr>
          <p:nvPr>
            <p:ph type="dt" sz="half" idx="10"/>
          </p:nvPr>
        </p:nvSpPr>
        <p:spPr/>
        <p:txBody>
          <a:bodyPr/>
          <a:lstStyle/>
          <a:p>
            <a:fld id="{6A7139E1-D601-4AF5-8A54-9A7EF86613F0}" type="datetimeFigureOut">
              <a:rPr lang="fr-FR" smtClean="0"/>
              <a:t>10/06/2020</a:t>
            </a:fld>
            <a:endParaRPr lang="fr-FR"/>
          </a:p>
        </p:txBody>
      </p:sp>
      <p:sp>
        <p:nvSpPr>
          <p:cNvPr id="8" name="Espace réservé du pied de page 7">
            <a:extLst>
              <a:ext uri="{FF2B5EF4-FFF2-40B4-BE49-F238E27FC236}">
                <a16:creationId xmlns="" xmlns:a16="http://schemas.microsoft.com/office/drawing/2014/main" id="{8113FBDC-671D-47AA-B4A3-5470773F493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 xmlns:a16="http://schemas.microsoft.com/office/drawing/2014/main" id="{F93EDD03-775F-4D59-A46E-BED1711CA851}"/>
              </a:ext>
            </a:extLst>
          </p:cNvPr>
          <p:cNvSpPr>
            <a:spLocks noGrp="1"/>
          </p:cNvSpPr>
          <p:nvPr>
            <p:ph type="sldNum" sz="quarter" idx="12"/>
          </p:nvPr>
        </p:nvSpPr>
        <p:spPr/>
        <p:txBody>
          <a:bodyPr/>
          <a:lstStyle/>
          <a:p>
            <a:fld id="{721597EC-51FB-452E-AD3C-44FE77CC51BE}" type="slidenum">
              <a:rPr lang="fr-FR" smtClean="0"/>
              <a:t>‹N°›</a:t>
            </a:fld>
            <a:endParaRPr lang="fr-FR"/>
          </a:p>
        </p:txBody>
      </p:sp>
    </p:spTree>
    <p:extLst>
      <p:ext uri="{BB962C8B-B14F-4D97-AF65-F5344CB8AC3E}">
        <p14:creationId xmlns:p14="http://schemas.microsoft.com/office/powerpoint/2010/main" val="67327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hart 5">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9" name="Chart Placeholder 8"/>
          <p:cNvSpPr>
            <a:spLocks noGrp="1"/>
          </p:cNvSpPr>
          <p:nvPr>
            <p:ph type="chart" sz="quarter" idx="13"/>
          </p:nvPr>
        </p:nvSpPr>
        <p:spPr>
          <a:xfrm>
            <a:off x="482599" y="1406667"/>
            <a:ext cx="2641601" cy="3117518"/>
          </a:xfrm>
        </p:spPr>
        <p:txBody>
          <a:bodyPr/>
          <a:lstStyle/>
          <a:p>
            <a:endParaRPr lang="en-US"/>
          </a:p>
        </p:txBody>
      </p:sp>
      <p:sp>
        <p:nvSpPr>
          <p:cNvPr id="15" name="Text Placeholder 2"/>
          <p:cNvSpPr>
            <a:spLocks noGrp="1"/>
          </p:cNvSpPr>
          <p:nvPr>
            <p:ph type="body" idx="1"/>
          </p:nvPr>
        </p:nvSpPr>
        <p:spPr>
          <a:xfrm>
            <a:off x="482599" y="5053307"/>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692664"/>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sp>
        <p:nvSpPr>
          <p:cNvPr id="25" name="Chart Placeholder 8"/>
          <p:cNvSpPr>
            <a:spLocks noGrp="1"/>
          </p:cNvSpPr>
          <p:nvPr>
            <p:ph type="chart" sz="quarter" idx="16"/>
          </p:nvPr>
        </p:nvSpPr>
        <p:spPr>
          <a:xfrm>
            <a:off x="3344333" y="1425678"/>
            <a:ext cx="2641601" cy="3117518"/>
          </a:xfrm>
        </p:spPr>
        <p:txBody>
          <a:bodyPr/>
          <a:lstStyle/>
          <a:p>
            <a:endParaRPr lang="en-US"/>
          </a:p>
        </p:txBody>
      </p:sp>
      <p:sp>
        <p:nvSpPr>
          <p:cNvPr id="32" name="Text Placeholder 2"/>
          <p:cNvSpPr>
            <a:spLocks noGrp="1"/>
          </p:cNvSpPr>
          <p:nvPr>
            <p:ph type="body" idx="17"/>
          </p:nvPr>
        </p:nvSpPr>
        <p:spPr>
          <a:xfrm>
            <a:off x="3344333" y="5072318"/>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3" name="Text Placeholder 12"/>
          <p:cNvSpPr>
            <a:spLocks noGrp="1"/>
          </p:cNvSpPr>
          <p:nvPr>
            <p:ph type="body" sz="quarter" idx="18" hasCustomPrompt="1"/>
          </p:nvPr>
        </p:nvSpPr>
        <p:spPr>
          <a:xfrm>
            <a:off x="3344334" y="4711675"/>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sp>
        <p:nvSpPr>
          <p:cNvPr id="34" name="Chart Placeholder 8"/>
          <p:cNvSpPr>
            <a:spLocks noGrp="1"/>
          </p:cNvSpPr>
          <p:nvPr>
            <p:ph type="chart" sz="quarter" idx="19"/>
          </p:nvPr>
        </p:nvSpPr>
        <p:spPr>
          <a:xfrm>
            <a:off x="6206067" y="1425678"/>
            <a:ext cx="2641601" cy="3117518"/>
          </a:xfrm>
        </p:spPr>
        <p:txBody>
          <a:bodyPr/>
          <a:lstStyle/>
          <a:p>
            <a:endParaRPr lang="en-US"/>
          </a:p>
        </p:txBody>
      </p:sp>
      <p:sp>
        <p:nvSpPr>
          <p:cNvPr id="35" name="Text Placeholder 2"/>
          <p:cNvSpPr>
            <a:spLocks noGrp="1"/>
          </p:cNvSpPr>
          <p:nvPr>
            <p:ph type="body" idx="20"/>
          </p:nvPr>
        </p:nvSpPr>
        <p:spPr>
          <a:xfrm>
            <a:off x="6206067" y="5072318"/>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6" name="Text Placeholder 12"/>
          <p:cNvSpPr>
            <a:spLocks noGrp="1"/>
          </p:cNvSpPr>
          <p:nvPr>
            <p:ph type="body" sz="quarter" idx="21" hasCustomPrompt="1"/>
          </p:nvPr>
        </p:nvSpPr>
        <p:spPr>
          <a:xfrm>
            <a:off x="6206067" y="4711675"/>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sp>
        <p:nvSpPr>
          <p:cNvPr id="37" name="Chart Placeholder 8"/>
          <p:cNvSpPr>
            <a:spLocks noGrp="1"/>
          </p:cNvSpPr>
          <p:nvPr>
            <p:ph type="chart" sz="quarter" idx="22"/>
          </p:nvPr>
        </p:nvSpPr>
        <p:spPr>
          <a:xfrm>
            <a:off x="9067800" y="1425678"/>
            <a:ext cx="2641601" cy="3117518"/>
          </a:xfrm>
        </p:spPr>
        <p:txBody>
          <a:bodyPr/>
          <a:lstStyle/>
          <a:p>
            <a:endParaRPr lang="en-US"/>
          </a:p>
        </p:txBody>
      </p:sp>
      <p:sp>
        <p:nvSpPr>
          <p:cNvPr id="38" name="Text Placeholder 2"/>
          <p:cNvSpPr>
            <a:spLocks noGrp="1"/>
          </p:cNvSpPr>
          <p:nvPr>
            <p:ph type="body" idx="23"/>
          </p:nvPr>
        </p:nvSpPr>
        <p:spPr>
          <a:xfrm>
            <a:off x="9067800" y="5072318"/>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Text Placeholder 12"/>
          <p:cNvSpPr>
            <a:spLocks noGrp="1"/>
          </p:cNvSpPr>
          <p:nvPr>
            <p:ph type="body" sz="quarter" idx="24" hasCustomPrompt="1"/>
          </p:nvPr>
        </p:nvSpPr>
        <p:spPr>
          <a:xfrm>
            <a:off x="9067801" y="4711675"/>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61126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rt 6">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9" name="Chart Placeholder 8"/>
          <p:cNvSpPr>
            <a:spLocks noGrp="1"/>
          </p:cNvSpPr>
          <p:nvPr>
            <p:ph type="chart" sz="quarter" idx="13"/>
          </p:nvPr>
        </p:nvSpPr>
        <p:spPr>
          <a:xfrm>
            <a:off x="5905500" y="2360118"/>
            <a:ext cx="5803900" cy="3697781"/>
          </a:xfrm>
        </p:spPr>
        <p:txBody>
          <a:bodyPr/>
          <a:lstStyle/>
          <a:p>
            <a:endParaRPr lang="en-US"/>
          </a:p>
        </p:txBody>
      </p:sp>
      <p:sp>
        <p:nvSpPr>
          <p:cNvPr id="15" name="Text Placeholder 2"/>
          <p:cNvSpPr>
            <a:spLocks noGrp="1"/>
          </p:cNvSpPr>
          <p:nvPr>
            <p:ph type="body" idx="1"/>
          </p:nvPr>
        </p:nvSpPr>
        <p:spPr>
          <a:xfrm>
            <a:off x="482600" y="4254499"/>
            <a:ext cx="45720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6" name="Text Placeholder 12"/>
          <p:cNvSpPr>
            <a:spLocks noGrp="1"/>
          </p:cNvSpPr>
          <p:nvPr>
            <p:ph type="body" sz="quarter" idx="16" hasCustomPrompt="1"/>
          </p:nvPr>
        </p:nvSpPr>
        <p:spPr>
          <a:xfrm>
            <a:off x="5905500" y="1689557"/>
            <a:ext cx="5803900" cy="666924"/>
          </a:xfrm>
          <a:solidFill>
            <a:schemeClr val="bg2"/>
          </a:solidFill>
          <a:ln>
            <a:solidFill>
              <a:schemeClr val="bg2"/>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4" name="Chart Placeholder 8"/>
          <p:cNvSpPr>
            <a:spLocks noGrp="1"/>
          </p:cNvSpPr>
          <p:nvPr>
            <p:ph type="chart" sz="quarter" idx="17"/>
          </p:nvPr>
        </p:nvSpPr>
        <p:spPr>
          <a:xfrm>
            <a:off x="482600" y="2360117"/>
            <a:ext cx="4572000" cy="1767381"/>
          </a:xfrm>
        </p:spPr>
        <p:txBody>
          <a:bodyPr/>
          <a:lstStyle/>
          <a:p>
            <a:endParaRPr lang="en-US"/>
          </a:p>
        </p:txBody>
      </p:sp>
      <p:sp>
        <p:nvSpPr>
          <p:cNvPr id="25" name="Text Placeholder 12"/>
          <p:cNvSpPr>
            <a:spLocks noGrp="1"/>
          </p:cNvSpPr>
          <p:nvPr>
            <p:ph type="body" sz="quarter" idx="18" hasCustomPrompt="1"/>
          </p:nvPr>
        </p:nvSpPr>
        <p:spPr>
          <a:xfrm>
            <a:off x="482600" y="1689557"/>
            <a:ext cx="4572000" cy="666924"/>
          </a:xfrm>
          <a:solidFill>
            <a:schemeClr val="bg2">
              <a:lumMod val="20000"/>
              <a:lumOff val="80000"/>
            </a:schemeClr>
          </a:solidFill>
          <a:ln>
            <a:solidFill>
              <a:schemeClr val="bg2">
                <a:lumMod val="20000"/>
                <a:lumOff val="80000"/>
              </a:schemeClr>
            </a:solidFill>
          </a:ln>
        </p:spPr>
        <p:txBody>
          <a:bodyPr vert="horz" wrap="square" lIns="91440" tIns="45720" rIns="91440" bIns="45720" rtlCol="0" anchor="ctr">
            <a:no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5386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hart 7">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15" name="Text Placeholder 2"/>
          <p:cNvSpPr>
            <a:spLocks noGrp="1"/>
          </p:cNvSpPr>
          <p:nvPr>
            <p:ph type="body" idx="1"/>
          </p:nvPr>
        </p:nvSpPr>
        <p:spPr>
          <a:xfrm>
            <a:off x="482600" y="4254499"/>
            <a:ext cx="51435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4" name="Chart Placeholder 8"/>
          <p:cNvSpPr>
            <a:spLocks noGrp="1"/>
          </p:cNvSpPr>
          <p:nvPr>
            <p:ph type="chart" sz="quarter" idx="17"/>
          </p:nvPr>
        </p:nvSpPr>
        <p:spPr>
          <a:xfrm>
            <a:off x="482600" y="2360117"/>
            <a:ext cx="5143500" cy="1767381"/>
          </a:xfrm>
          <a:ln>
            <a:solidFill>
              <a:schemeClr val="accent3"/>
            </a:solidFill>
          </a:ln>
        </p:spPr>
        <p:txBody>
          <a:bodyPr/>
          <a:lstStyle/>
          <a:p>
            <a:endParaRPr lang="en-US"/>
          </a:p>
        </p:txBody>
      </p:sp>
      <p:sp>
        <p:nvSpPr>
          <p:cNvPr id="25" name="Text Placeholder 12"/>
          <p:cNvSpPr>
            <a:spLocks noGrp="1"/>
          </p:cNvSpPr>
          <p:nvPr>
            <p:ph type="body" sz="quarter" idx="18" hasCustomPrompt="1"/>
          </p:nvPr>
        </p:nvSpPr>
        <p:spPr>
          <a:xfrm>
            <a:off x="482600" y="1689557"/>
            <a:ext cx="5143500" cy="666924"/>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6" name="Text Placeholder 2"/>
          <p:cNvSpPr>
            <a:spLocks noGrp="1"/>
          </p:cNvSpPr>
          <p:nvPr>
            <p:ph type="body" idx="19"/>
          </p:nvPr>
        </p:nvSpPr>
        <p:spPr>
          <a:xfrm>
            <a:off x="6565901" y="4254499"/>
            <a:ext cx="51435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Chart Placeholder 8"/>
          <p:cNvSpPr>
            <a:spLocks noGrp="1"/>
          </p:cNvSpPr>
          <p:nvPr>
            <p:ph type="chart" sz="quarter" idx="20"/>
          </p:nvPr>
        </p:nvSpPr>
        <p:spPr>
          <a:xfrm>
            <a:off x="6565901" y="2360117"/>
            <a:ext cx="5143500" cy="1767381"/>
          </a:xfrm>
          <a:ln>
            <a:solidFill>
              <a:schemeClr val="accent3"/>
            </a:solidFill>
          </a:ln>
        </p:spPr>
        <p:txBody>
          <a:bodyPr/>
          <a:lstStyle/>
          <a:p>
            <a:endParaRPr lang="en-US"/>
          </a:p>
        </p:txBody>
      </p:sp>
      <p:sp>
        <p:nvSpPr>
          <p:cNvPr id="28" name="Text Placeholder 12"/>
          <p:cNvSpPr>
            <a:spLocks noGrp="1"/>
          </p:cNvSpPr>
          <p:nvPr>
            <p:ph type="body" sz="quarter" idx="21" hasCustomPrompt="1"/>
          </p:nvPr>
        </p:nvSpPr>
        <p:spPr>
          <a:xfrm>
            <a:off x="6565901" y="1689557"/>
            <a:ext cx="5143500" cy="666924"/>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641683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hart 8">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51435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1" y="1419645"/>
            <a:ext cx="51435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0" y="4438382"/>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0" y="3939862"/>
            <a:ext cx="514350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6565901" y="4438382"/>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6565901" y="3939862"/>
            <a:ext cx="5143500"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55134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hart 9">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985520" y="1419645"/>
            <a:ext cx="464058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7068821" y="1419645"/>
            <a:ext cx="464058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0" y="4438382"/>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985520" y="3939862"/>
            <a:ext cx="464058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6565901" y="4438382"/>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7068821" y="3939862"/>
            <a:ext cx="4640580"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3" name="Text Placeholder 12"/>
          <p:cNvSpPr>
            <a:spLocks noGrp="1"/>
          </p:cNvSpPr>
          <p:nvPr>
            <p:ph type="body" sz="quarter" idx="26" hasCustomPrompt="1"/>
          </p:nvPr>
        </p:nvSpPr>
        <p:spPr>
          <a:xfrm>
            <a:off x="482600" y="1419645"/>
            <a:ext cx="502920" cy="498733"/>
          </a:xfrm>
          <a:solidFill>
            <a:schemeClr val="accent1">
              <a:lumMod val="75000"/>
            </a:schemeClr>
          </a:solidFill>
          <a:ln>
            <a:solidFill>
              <a:schemeClr val="accent1"/>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sp>
        <p:nvSpPr>
          <p:cNvPr id="34" name="Text Placeholder 12"/>
          <p:cNvSpPr>
            <a:spLocks noGrp="1"/>
          </p:cNvSpPr>
          <p:nvPr>
            <p:ph type="body" sz="quarter" idx="27" hasCustomPrompt="1"/>
          </p:nvPr>
        </p:nvSpPr>
        <p:spPr>
          <a:xfrm>
            <a:off x="482600" y="3939862"/>
            <a:ext cx="502920" cy="498733"/>
          </a:xfrm>
          <a:solidFill>
            <a:schemeClr val="accent3">
              <a:lumMod val="75000"/>
            </a:schemeClr>
          </a:solidFill>
          <a:ln>
            <a:solidFill>
              <a:schemeClr val="accent3"/>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sp>
        <p:nvSpPr>
          <p:cNvPr id="35" name="Text Placeholder 12"/>
          <p:cNvSpPr>
            <a:spLocks noGrp="1"/>
          </p:cNvSpPr>
          <p:nvPr>
            <p:ph type="body" sz="quarter" idx="28" hasCustomPrompt="1"/>
          </p:nvPr>
        </p:nvSpPr>
        <p:spPr>
          <a:xfrm>
            <a:off x="6565901" y="1419645"/>
            <a:ext cx="502920" cy="498733"/>
          </a:xfrm>
          <a:solidFill>
            <a:schemeClr val="accent4">
              <a:lumMod val="75000"/>
            </a:schemeClr>
          </a:solidFill>
          <a:ln>
            <a:solidFill>
              <a:schemeClr val="accent4"/>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sp>
        <p:nvSpPr>
          <p:cNvPr id="36" name="Text Placeholder 12"/>
          <p:cNvSpPr>
            <a:spLocks noGrp="1"/>
          </p:cNvSpPr>
          <p:nvPr>
            <p:ph type="body" sz="quarter" idx="29" hasCustomPrompt="1"/>
          </p:nvPr>
        </p:nvSpPr>
        <p:spPr>
          <a:xfrm>
            <a:off x="6565901" y="3939862"/>
            <a:ext cx="502920" cy="498733"/>
          </a:xfrm>
          <a:solidFill>
            <a:schemeClr val="accent5">
              <a:lumMod val="75000"/>
            </a:schemeClr>
          </a:solidFill>
          <a:ln>
            <a:solidFill>
              <a:schemeClr val="accent5"/>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grpSp>
        <p:nvGrpSpPr>
          <p:cNvPr id="26" name="Group 2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576980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hart 10">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51435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1" y="1419645"/>
            <a:ext cx="51435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82600" y="4450660"/>
            <a:ext cx="11226801"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82600" y="3952140"/>
            <a:ext cx="11226801"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8792338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hart 1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24" name="Chart Placeholder 8"/>
          <p:cNvSpPr>
            <a:spLocks noGrp="1"/>
          </p:cNvSpPr>
          <p:nvPr>
            <p:ph type="chart" sz="quarter" idx="17"/>
          </p:nvPr>
        </p:nvSpPr>
        <p:spPr>
          <a:xfrm>
            <a:off x="482600" y="1918165"/>
            <a:ext cx="3568699"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3568699"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4311651" y="1918165"/>
            <a:ext cx="3568699"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4311651" y="1419645"/>
            <a:ext cx="3568699"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0" y="4438382"/>
            <a:ext cx="3568699"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0" y="3939862"/>
            <a:ext cx="3568699"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311651" y="4438382"/>
            <a:ext cx="3568699"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311651" y="3939862"/>
            <a:ext cx="3568699"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6" name="Chart Placeholder 8"/>
          <p:cNvSpPr>
            <a:spLocks noGrp="1"/>
          </p:cNvSpPr>
          <p:nvPr>
            <p:ph type="chart" sz="quarter" idx="26"/>
          </p:nvPr>
        </p:nvSpPr>
        <p:spPr>
          <a:xfrm>
            <a:off x="8140702" y="1918165"/>
            <a:ext cx="3568699" cy="1767381"/>
          </a:xfrm>
          <a:solidFill>
            <a:schemeClr val="accent2">
              <a:alpha val="30000"/>
            </a:schemeClr>
          </a:solidFill>
          <a:ln>
            <a:solidFill>
              <a:schemeClr val="accent2"/>
            </a:solidFill>
          </a:ln>
        </p:spPr>
        <p:txBody>
          <a:bodyPr/>
          <a:lstStyle/>
          <a:p>
            <a:endParaRPr lang="en-US"/>
          </a:p>
        </p:txBody>
      </p:sp>
      <p:sp>
        <p:nvSpPr>
          <p:cNvPr id="33" name="Text Placeholder 12"/>
          <p:cNvSpPr>
            <a:spLocks noGrp="1"/>
          </p:cNvSpPr>
          <p:nvPr>
            <p:ph type="body" sz="quarter" idx="27" hasCustomPrompt="1"/>
          </p:nvPr>
        </p:nvSpPr>
        <p:spPr>
          <a:xfrm>
            <a:off x="8140702" y="1419645"/>
            <a:ext cx="3568699" cy="498733"/>
          </a:xfrm>
          <a:solidFill>
            <a:schemeClr val="accent2"/>
          </a:solidFill>
          <a:ln>
            <a:solidFill>
              <a:schemeClr val="accent2"/>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4" name="Chart Placeholder 8"/>
          <p:cNvSpPr>
            <a:spLocks noGrp="1"/>
          </p:cNvSpPr>
          <p:nvPr>
            <p:ph type="chart" sz="quarter" idx="28"/>
          </p:nvPr>
        </p:nvSpPr>
        <p:spPr>
          <a:xfrm>
            <a:off x="8140702" y="4438382"/>
            <a:ext cx="3568699" cy="1767381"/>
          </a:xfrm>
          <a:solidFill>
            <a:schemeClr val="accent6">
              <a:alpha val="30000"/>
            </a:schemeClr>
          </a:solidFill>
          <a:ln>
            <a:solidFill>
              <a:schemeClr val="accent6"/>
            </a:solidFill>
          </a:ln>
        </p:spPr>
        <p:txBody>
          <a:bodyPr/>
          <a:lstStyle/>
          <a:p>
            <a:endParaRPr lang="en-US"/>
          </a:p>
        </p:txBody>
      </p:sp>
      <p:sp>
        <p:nvSpPr>
          <p:cNvPr id="35" name="Text Placeholder 12"/>
          <p:cNvSpPr>
            <a:spLocks noGrp="1"/>
          </p:cNvSpPr>
          <p:nvPr>
            <p:ph type="body" sz="quarter" idx="29" hasCustomPrompt="1"/>
          </p:nvPr>
        </p:nvSpPr>
        <p:spPr>
          <a:xfrm>
            <a:off x="8140702" y="3939862"/>
            <a:ext cx="3568699" cy="498733"/>
          </a:xfrm>
          <a:solidFill>
            <a:schemeClr val="accent6"/>
          </a:solidFill>
          <a:ln>
            <a:solidFill>
              <a:schemeClr val="accent6"/>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grpSp>
        <p:nvGrpSpPr>
          <p:cNvPr id="36" name="Group 3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671464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hart 1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9" name="Chart Placeholder 8"/>
          <p:cNvSpPr>
            <a:spLocks noGrp="1"/>
          </p:cNvSpPr>
          <p:nvPr>
            <p:ph type="chart" sz="quarter" idx="13"/>
          </p:nvPr>
        </p:nvSpPr>
        <p:spPr>
          <a:xfrm>
            <a:off x="482599" y="2443305"/>
            <a:ext cx="3556001" cy="3117518"/>
          </a:xfrm>
        </p:spPr>
        <p:txBody>
          <a:bodyPr/>
          <a:lstStyle/>
          <a:p>
            <a:endParaRPr lang="en-US"/>
          </a:p>
        </p:txBody>
      </p:sp>
      <p:sp>
        <p:nvSpPr>
          <p:cNvPr id="17" name="Text Placeholder 12"/>
          <p:cNvSpPr>
            <a:spLocks noGrp="1"/>
          </p:cNvSpPr>
          <p:nvPr>
            <p:ph type="body" sz="quarter" idx="15" hasCustomPrompt="1"/>
          </p:nvPr>
        </p:nvSpPr>
        <p:spPr>
          <a:xfrm>
            <a:off x="482599"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4318000" y="2443305"/>
            <a:ext cx="3556001" cy="3117518"/>
          </a:xfrm>
        </p:spPr>
        <p:txBody>
          <a:bodyPr/>
          <a:lstStyle/>
          <a:p>
            <a:endParaRPr lang="en-US"/>
          </a:p>
        </p:txBody>
      </p:sp>
      <p:sp>
        <p:nvSpPr>
          <p:cNvPr id="28" name="Text Placeholder 12"/>
          <p:cNvSpPr>
            <a:spLocks noGrp="1"/>
          </p:cNvSpPr>
          <p:nvPr>
            <p:ph type="body" sz="quarter" idx="18" hasCustomPrompt="1"/>
          </p:nvPr>
        </p:nvSpPr>
        <p:spPr>
          <a:xfrm>
            <a:off x="4318000"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8153400" y="2443305"/>
            <a:ext cx="3556001" cy="3117518"/>
          </a:xfrm>
        </p:spPr>
        <p:txBody>
          <a:bodyPr/>
          <a:lstStyle/>
          <a:p>
            <a:endParaRPr lang="en-US"/>
          </a:p>
        </p:txBody>
      </p:sp>
      <p:sp>
        <p:nvSpPr>
          <p:cNvPr id="31" name="Text Placeholder 12"/>
          <p:cNvSpPr>
            <a:spLocks noGrp="1"/>
          </p:cNvSpPr>
          <p:nvPr>
            <p:ph type="body" sz="quarter" idx="21" hasCustomPrompt="1"/>
          </p:nvPr>
        </p:nvSpPr>
        <p:spPr>
          <a:xfrm>
            <a:off x="8153400"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3" name="Text Placeholder 12"/>
          <p:cNvSpPr>
            <a:spLocks noGrp="1"/>
          </p:cNvSpPr>
          <p:nvPr>
            <p:ph type="body" sz="quarter" idx="22" hasCustomPrompt="1"/>
          </p:nvPr>
        </p:nvSpPr>
        <p:spPr>
          <a:xfrm>
            <a:off x="1625598"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99%</a:t>
            </a:r>
          </a:p>
        </p:txBody>
      </p:sp>
      <p:sp>
        <p:nvSpPr>
          <p:cNvPr id="24" name="Text Placeholder 12"/>
          <p:cNvSpPr>
            <a:spLocks noGrp="1"/>
          </p:cNvSpPr>
          <p:nvPr>
            <p:ph type="body" sz="quarter" idx="23" hasCustomPrompt="1"/>
          </p:nvPr>
        </p:nvSpPr>
        <p:spPr>
          <a:xfrm>
            <a:off x="5460999"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99%</a:t>
            </a:r>
          </a:p>
        </p:txBody>
      </p:sp>
      <p:sp>
        <p:nvSpPr>
          <p:cNvPr id="25" name="Text Placeholder 12"/>
          <p:cNvSpPr>
            <a:spLocks noGrp="1"/>
          </p:cNvSpPr>
          <p:nvPr>
            <p:ph type="body" sz="quarter" idx="24" hasCustomPrompt="1"/>
          </p:nvPr>
        </p:nvSpPr>
        <p:spPr>
          <a:xfrm>
            <a:off x="9296399"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99%</a:t>
            </a:r>
          </a:p>
        </p:txBody>
      </p:sp>
      <p:grpSp>
        <p:nvGrpSpPr>
          <p:cNvPr id="22" name="Group 21"/>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32744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hart and mockup">
    <p:spTree>
      <p:nvGrpSpPr>
        <p:cNvPr id="1" name=""/>
        <p:cNvGrpSpPr/>
        <p:nvPr/>
      </p:nvGrpSpPr>
      <p:grpSpPr>
        <a:xfrm>
          <a:off x="0" y="0"/>
          <a:ext cx="0" cy="0"/>
          <a:chOff x="0" y="0"/>
          <a:chExt cx="0" cy="0"/>
        </a:xfrm>
      </p:grpSpPr>
      <p:grpSp>
        <p:nvGrpSpPr>
          <p:cNvPr id="25" name="Group 24"/>
          <p:cNvGrpSpPr/>
          <p:nvPr userDrawn="1"/>
        </p:nvGrpSpPr>
        <p:grpSpPr>
          <a:xfrm>
            <a:off x="1036776" y="1717358"/>
            <a:ext cx="5059198"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7" name="Chart Placeholder 5"/>
          <p:cNvSpPr>
            <a:spLocks noGrp="1"/>
          </p:cNvSpPr>
          <p:nvPr>
            <p:ph type="chart" sz="quarter" idx="23"/>
          </p:nvPr>
        </p:nvSpPr>
        <p:spPr>
          <a:xfrm>
            <a:off x="1273978" y="1965559"/>
            <a:ext cx="4581144" cy="2587752"/>
          </a:xfrm>
        </p:spPr>
        <p:txBody>
          <a:bodyPr/>
          <a:lstStyle/>
          <a:p>
            <a:endParaRPr lang="en-US"/>
          </a:p>
        </p:txBody>
      </p:sp>
      <p:grpSp>
        <p:nvGrpSpPr>
          <p:cNvPr id="40" name="Group 39"/>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061554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block arc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27" name="Freeform 26"/>
          <p:cNvSpPr/>
          <p:nvPr/>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art Placeholder 8"/>
          <p:cNvSpPr>
            <a:spLocks noGrp="1" noChangeAspect="1"/>
          </p:cNvSpPr>
          <p:nvPr>
            <p:ph type="chart" sz="quarter" idx="13"/>
          </p:nvPr>
        </p:nvSpPr>
        <p:spPr>
          <a:xfrm>
            <a:off x="2523208" y="2268329"/>
            <a:ext cx="2294626" cy="2011680"/>
          </a:xfrm>
        </p:spPr>
        <p:txBody>
          <a:bodyPr/>
          <a:lstStyle/>
          <a:p>
            <a:endParaRPr lang="en-US"/>
          </a:p>
        </p:txBody>
      </p:sp>
      <p:sp>
        <p:nvSpPr>
          <p:cNvPr id="37" name="Chart Placeholder 8"/>
          <p:cNvSpPr>
            <a:spLocks noGrp="1" noChangeAspect="1"/>
          </p:cNvSpPr>
          <p:nvPr>
            <p:ph type="chart" sz="quarter" idx="22"/>
          </p:nvPr>
        </p:nvSpPr>
        <p:spPr>
          <a:xfrm>
            <a:off x="4950671" y="3358499"/>
            <a:ext cx="2294626" cy="2011680"/>
          </a:xfrm>
        </p:spPr>
        <p:txBody>
          <a:bodyPr/>
          <a:lstStyle/>
          <a:p>
            <a:endParaRPr lang="en-US"/>
          </a:p>
        </p:txBody>
      </p:sp>
      <p:sp>
        <p:nvSpPr>
          <p:cNvPr id="44" name="Chart Placeholder 8"/>
          <p:cNvSpPr>
            <a:spLocks noGrp="1" noChangeAspect="1"/>
          </p:cNvSpPr>
          <p:nvPr>
            <p:ph type="chart" sz="quarter" idx="23"/>
          </p:nvPr>
        </p:nvSpPr>
        <p:spPr>
          <a:xfrm>
            <a:off x="7372181" y="2268329"/>
            <a:ext cx="2294626" cy="2011680"/>
          </a:xfrm>
        </p:spPr>
        <p:txBody>
          <a:bodyPr/>
          <a:lstStyle/>
          <a:p>
            <a:endParaRPr lang="en-US"/>
          </a:p>
        </p:txBody>
      </p:sp>
      <p:sp>
        <p:nvSpPr>
          <p:cNvPr id="47" name="Text Placeholder 12"/>
          <p:cNvSpPr>
            <a:spLocks noGrp="1"/>
          </p:cNvSpPr>
          <p:nvPr>
            <p:ph type="body" sz="quarter" idx="15" hasCustomPrompt="1"/>
          </p:nvPr>
        </p:nvSpPr>
        <p:spPr>
          <a:xfrm>
            <a:off x="2523207"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7939248" y="4433755"/>
            <a:ext cx="1727559" cy="1089529"/>
          </a:xfrm>
        </p:spPr>
        <p:txBody>
          <a:bodyPr vert="horz" wrap="square" lIns="91440" tIns="45720" rIns="91440" bIns="45720" rtlCol="0" anchor="t">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5232221"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2884040"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1" name="Text Placeholder 29"/>
          <p:cNvSpPr>
            <a:spLocks noGrp="1"/>
          </p:cNvSpPr>
          <p:nvPr>
            <p:ph type="body" sz="quarter" idx="26" hasCustomPrompt="1"/>
          </p:nvPr>
        </p:nvSpPr>
        <p:spPr>
          <a:xfrm>
            <a:off x="5309517" y="5472835"/>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7733013"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31483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26EED7E7-53E0-4ECF-BBF1-95297469D0F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 xmlns:a16="http://schemas.microsoft.com/office/drawing/2014/main" id="{949CAAB0-1B6A-4646-BA7F-DC64BFBE9DF4}"/>
              </a:ext>
            </a:extLst>
          </p:cNvPr>
          <p:cNvSpPr>
            <a:spLocks noGrp="1"/>
          </p:cNvSpPr>
          <p:nvPr>
            <p:ph type="dt" sz="half" idx="10"/>
          </p:nvPr>
        </p:nvSpPr>
        <p:spPr/>
        <p:txBody>
          <a:bodyPr/>
          <a:lstStyle/>
          <a:p>
            <a:fld id="{6A7139E1-D601-4AF5-8A54-9A7EF86613F0}" type="datetimeFigureOut">
              <a:rPr lang="fr-FR" smtClean="0"/>
              <a:t>10/06/2020</a:t>
            </a:fld>
            <a:endParaRPr lang="fr-FR"/>
          </a:p>
        </p:txBody>
      </p:sp>
      <p:sp>
        <p:nvSpPr>
          <p:cNvPr id="4" name="Espace réservé du pied de page 3">
            <a:extLst>
              <a:ext uri="{FF2B5EF4-FFF2-40B4-BE49-F238E27FC236}">
                <a16:creationId xmlns="" xmlns:a16="http://schemas.microsoft.com/office/drawing/2014/main" id="{E6D640EE-8454-41DC-8F9D-66EB9006D78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 xmlns:a16="http://schemas.microsoft.com/office/drawing/2014/main" id="{865F48C6-3BEB-4FEF-A38C-58F29005F642}"/>
              </a:ext>
            </a:extLst>
          </p:cNvPr>
          <p:cNvSpPr>
            <a:spLocks noGrp="1"/>
          </p:cNvSpPr>
          <p:nvPr>
            <p:ph type="sldNum" sz="quarter" idx="12"/>
          </p:nvPr>
        </p:nvSpPr>
        <p:spPr/>
        <p:txBody>
          <a:bodyPr/>
          <a:lstStyle/>
          <a:p>
            <a:fld id="{721597EC-51FB-452E-AD3C-44FE77CC51BE}" type="slidenum">
              <a:rPr lang="fr-FR" smtClean="0"/>
              <a:t>‹N°›</a:t>
            </a:fld>
            <a:endParaRPr lang="fr-FR"/>
          </a:p>
        </p:txBody>
      </p:sp>
    </p:spTree>
    <p:extLst>
      <p:ext uri="{BB962C8B-B14F-4D97-AF65-F5344CB8AC3E}">
        <p14:creationId xmlns:p14="http://schemas.microsoft.com/office/powerpoint/2010/main" val="11404852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block arcs gray">
    <p:spTree>
      <p:nvGrpSpPr>
        <p:cNvPr id="1" name=""/>
        <p:cNvGrpSpPr/>
        <p:nvPr/>
      </p:nvGrpSpPr>
      <p:grpSpPr>
        <a:xfrm>
          <a:off x="0" y="0"/>
          <a:ext cx="0" cy="0"/>
          <a:chOff x="0" y="0"/>
          <a:chExt cx="0" cy="0"/>
        </a:xfrm>
      </p:grpSpPr>
      <p:grpSp>
        <p:nvGrpSpPr>
          <p:cNvPr id="3" name="Group 2"/>
          <p:cNvGrpSpPr/>
          <p:nvPr userDrawn="1"/>
        </p:nvGrpSpPr>
        <p:grpSpPr>
          <a:xfrm>
            <a:off x="2060575" y="1614640"/>
            <a:ext cx="8070850" cy="4356172"/>
            <a:chOff x="2060575" y="1614640"/>
            <a:chExt cx="8070850" cy="4356172"/>
          </a:xfrm>
          <a:gradFill>
            <a:gsLst>
              <a:gs pos="58000">
                <a:srgbClr val="C2C2C2"/>
              </a:gs>
              <a:gs pos="0">
                <a:schemeClr val="bg1">
                  <a:lumMod val="95000"/>
                </a:schemeClr>
              </a:gs>
              <a:gs pos="100000">
                <a:schemeClr val="bg1">
                  <a:lumMod val="50000"/>
                </a:schemeClr>
              </a:gs>
            </a:gsLst>
            <a:lin ang="0" scaled="1"/>
          </a:gradFill>
        </p:grpSpPr>
        <p:sp>
          <p:nvSpPr>
            <p:cNvPr id="27" name="Freeform 26"/>
            <p:cNvSpPr/>
            <p:nvPr/>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9" name="Chart Placeholder 8"/>
          <p:cNvSpPr>
            <a:spLocks noGrp="1" noChangeAspect="1"/>
          </p:cNvSpPr>
          <p:nvPr>
            <p:ph type="chart" sz="quarter" idx="13"/>
          </p:nvPr>
        </p:nvSpPr>
        <p:spPr>
          <a:xfrm>
            <a:off x="2523208" y="2268329"/>
            <a:ext cx="2294626" cy="2011680"/>
          </a:xfrm>
        </p:spPr>
        <p:txBody>
          <a:bodyPr/>
          <a:lstStyle/>
          <a:p>
            <a:endParaRPr lang="en-US"/>
          </a:p>
        </p:txBody>
      </p:sp>
      <p:sp>
        <p:nvSpPr>
          <p:cNvPr id="37" name="Chart Placeholder 8"/>
          <p:cNvSpPr>
            <a:spLocks noGrp="1" noChangeAspect="1"/>
          </p:cNvSpPr>
          <p:nvPr>
            <p:ph type="chart" sz="quarter" idx="22"/>
          </p:nvPr>
        </p:nvSpPr>
        <p:spPr>
          <a:xfrm>
            <a:off x="4950671" y="3358499"/>
            <a:ext cx="2294626" cy="2011680"/>
          </a:xfrm>
        </p:spPr>
        <p:txBody>
          <a:bodyPr/>
          <a:lstStyle/>
          <a:p>
            <a:endParaRPr lang="en-US"/>
          </a:p>
        </p:txBody>
      </p:sp>
      <p:sp>
        <p:nvSpPr>
          <p:cNvPr id="44" name="Chart Placeholder 8"/>
          <p:cNvSpPr>
            <a:spLocks noGrp="1" noChangeAspect="1"/>
          </p:cNvSpPr>
          <p:nvPr>
            <p:ph type="chart" sz="quarter" idx="23"/>
          </p:nvPr>
        </p:nvSpPr>
        <p:spPr>
          <a:xfrm>
            <a:off x="7372181" y="2268329"/>
            <a:ext cx="2294626" cy="2011680"/>
          </a:xfrm>
        </p:spPr>
        <p:txBody>
          <a:bodyPr/>
          <a:lstStyle/>
          <a:p>
            <a:endParaRPr lang="en-US"/>
          </a:p>
        </p:txBody>
      </p:sp>
      <p:sp>
        <p:nvSpPr>
          <p:cNvPr id="47" name="Text Placeholder 12"/>
          <p:cNvSpPr>
            <a:spLocks noGrp="1"/>
          </p:cNvSpPr>
          <p:nvPr>
            <p:ph type="body" sz="quarter" idx="15" hasCustomPrompt="1"/>
          </p:nvPr>
        </p:nvSpPr>
        <p:spPr>
          <a:xfrm>
            <a:off x="2523207"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7939248" y="4433755"/>
            <a:ext cx="1727559" cy="1089529"/>
          </a:xfrm>
        </p:spPr>
        <p:txBody>
          <a:bodyPr vert="horz" wrap="square" lIns="91440" tIns="45720" rIns="91440" bIns="45720" rtlCol="0" anchor="t">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5232221"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2884040" y="1666874"/>
            <a:ext cx="1572963" cy="431800"/>
          </a:xfrm>
        </p:spPr>
        <p:txBody>
          <a:bodyPr anchor="ctr">
            <a:normAutofit/>
          </a:bodyPr>
          <a:lstStyle>
            <a:lvl1pPr marL="0" indent="0" algn="ctr">
              <a:buNone/>
              <a:defRPr sz="2200" b="1">
                <a:solidFill>
                  <a:schemeClr val="tx1"/>
                </a:solidFill>
              </a:defRPr>
            </a:lvl1pPr>
          </a:lstStyle>
          <a:p>
            <a:pPr lvl="0"/>
            <a:r>
              <a:rPr lang="en-US"/>
              <a:t>Date here</a:t>
            </a:r>
          </a:p>
        </p:txBody>
      </p:sp>
      <p:sp>
        <p:nvSpPr>
          <p:cNvPr id="51" name="Text Placeholder 29"/>
          <p:cNvSpPr>
            <a:spLocks noGrp="1"/>
          </p:cNvSpPr>
          <p:nvPr>
            <p:ph type="body" sz="quarter" idx="26" hasCustomPrompt="1"/>
          </p:nvPr>
        </p:nvSpPr>
        <p:spPr>
          <a:xfrm>
            <a:off x="5309517" y="5472835"/>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7733013"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grpSp>
        <p:nvGrpSpPr>
          <p:cNvPr id="26" name="Group 25"/>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53364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 block arc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27" name="Freeform 26"/>
          <p:cNvSpPr/>
          <p:nvPr/>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art Placeholder 8"/>
          <p:cNvSpPr>
            <a:spLocks noGrp="1" noChangeAspect="1"/>
          </p:cNvSpPr>
          <p:nvPr>
            <p:ph type="chart" sz="quarter" idx="13"/>
          </p:nvPr>
        </p:nvSpPr>
        <p:spPr>
          <a:xfrm>
            <a:off x="1300833" y="2268329"/>
            <a:ext cx="2294626" cy="2011680"/>
          </a:xfrm>
        </p:spPr>
        <p:txBody>
          <a:bodyPr/>
          <a:lstStyle/>
          <a:p>
            <a:endParaRPr lang="en-US"/>
          </a:p>
        </p:txBody>
      </p:sp>
      <p:sp>
        <p:nvSpPr>
          <p:cNvPr id="37" name="Chart Placeholder 8"/>
          <p:cNvSpPr>
            <a:spLocks noGrp="1" noChangeAspect="1"/>
          </p:cNvSpPr>
          <p:nvPr>
            <p:ph type="chart" sz="quarter" idx="22"/>
          </p:nvPr>
        </p:nvSpPr>
        <p:spPr>
          <a:xfrm>
            <a:off x="3728296" y="3358499"/>
            <a:ext cx="2294626" cy="2011680"/>
          </a:xfrm>
        </p:spPr>
        <p:txBody>
          <a:bodyPr/>
          <a:lstStyle/>
          <a:p>
            <a:endParaRPr lang="en-US"/>
          </a:p>
        </p:txBody>
      </p:sp>
      <p:sp>
        <p:nvSpPr>
          <p:cNvPr id="44" name="Chart Placeholder 8"/>
          <p:cNvSpPr>
            <a:spLocks noGrp="1" noChangeAspect="1"/>
          </p:cNvSpPr>
          <p:nvPr>
            <p:ph type="chart" sz="quarter" idx="23"/>
          </p:nvPr>
        </p:nvSpPr>
        <p:spPr>
          <a:xfrm>
            <a:off x="6149806" y="2268329"/>
            <a:ext cx="2294626" cy="2011680"/>
          </a:xfrm>
        </p:spPr>
        <p:txBody>
          <a:bodyPr/>
          <a:lstStyle/>
          <a:p>
            <a:endParaRPr lang="en-US"/>
          </a:p>
        </p:txBody>
      </p:sp>
      <p:sp>
        <p:nvSpPr>
          <p:cNvPr id="47" name="Text Placeholder 12"/>
          <p:cNvSpPr>
            <a:spLocks noGrp="1"/>
          </p:cNvSpPr>
          <p:nvPr>
            <p:ph type="body" sz="quarter" idx="15" hasCustomPrompt="1"/>
          </p:nvPr>
        </p:nvSpPr>
        <p:spPr>
          <a:xfrm>
            <a:off x="1300832"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6441325" y="4433755"/>
            <a:ext cx="1727559" cy="1089529"/>
          </a:xfrm>
        </p:spPr>
        <p:txBody>
          <a:bodyPr vert="horz" wrap="square" lIns="91440" tIns="45720" rIns="91440" bIns="45720" rtlCol="0" anchor="t">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4009846"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1661665"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1" name="Text Placeholder 29"/>
          <p:cNvSpPr>
            <a:spLocks noGrp="1"/>
          </p:cNvSpPr>
          <p:nvPr>
            <p:ph type="body" sz="quarter" idx="26" hasCustomPrompt="1"/>
          </p:nvPr>
        </p:nvSpPr>
        <p:spPr>
          <a:xfrm>
            <a:off x="4087142" y="5472835"/>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6510638"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25" name="Freeform 24"/>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hart Placeholder 8"/>
          <p:cNvSpPr>
            <a:spLocks noGrp="1" noChangeAspect="1"/>
          </p:cNvSpPr>
          <p:nvPr>
            <p:ph type="chart" sz="quarter" idx="28"/>
          </p:nvPr>
        </p:nvSpPr>
        <p:spPr>
          <a:xfrm>
            <a:off x="8591254" y="3356552"/>
            <a:ext cx="2294626" cy="2011680"/>
          </a:xfrm>
        </p:spPr>
        <p:txBody>
          <a:bodyPr/>
          <a:lstStyle/>
          <a:p>
            <a:endParaRPr lang="en-US"/>
          </a:p>
        </p:txBody>
      </p:sp>
      <p:sp>
        <p:nvSpPr>
          <p:cNvPr id="28" name="Text Placeholder 12"/>
          <p:cNvSpPr>
            <a:spLocks noGrp="1"/>
          </p:cNvSpPr>
          <p:nvPr>
            <p:ph type="body" sz="quarter" idx="29" hasCustomPrompt="1"/>
          </p:nvPr>
        </p:nvSpPr>
        <p:spPr>
          <a:xfrm>
            <a:off x="8872804" y="2182603"/>
            <a:ext cx="1727559" cy="1089529"/>
          </a:xfrm>
        </p:spPr>
        <p:txBody>
          <a:bodyPr vert="horz" wrap="square" lIns="91440" tIns="45720" rIns="91440" bIns="45720" rtlCol="0" anchor="b">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29" name="Text Placeholder 29"/>
          <p:cNvSpPr>
            <a:spLocks noGrp="1"/>
          </p:cNvSpPr>
          <p:nvPr>
            <p:ph type="body" sz="quarter" idx="30" hasCustomPrompt="1"/>
          </p:nvPr>
        </p:nvSpPr>
        <p:spPr>
          <a:xfrm>
            <a:off x="8950100" y="5470888"/>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03362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 block arcs gray">
    <p:spTree>
      <p:nvGrpSpPr>
        <p:cNvPr id="1" name=""/>
        <p:cNvGrpSpPr/>
        <p:nvPr/>
      </p:nvGrpSpPr>
      <p:grpSpPr>
        <a:xfrm>
          <a:off x="0" y="0"/>
          <a:ext cx="0" cy="0"/>
          <a:chOff x="0" y="0"/>
          <a:chExt cx="0" cy="0"/>
        </a:xfrm>
      </p:grpSpPr>
      <p:grpSp>
        <p:nvGrpSpPr>
          <p:cNvPr id="3" name="Group 2"/>
          <p:cNvGrpSpPr/>
          <p:nvPr userDrawn="1"/>
        </p:nvGrpSpPr>
        <p:grpSpPr>
          <a:xfrm>
            <a:off x="838200" y="1614640"/>
            <a:ext cx="10510314" cy="4356172"/>
            <a:chOff x="838200" y="1614640"/>
            <a:chExt cx="10510314" cy="4356172"/>
          </a:xfrm>
          <a:gradFill flip="none" rotWithShape="1">
            <a:gsLst>
              <a:gs pos="58000">
                <a:srgbClr val="C2C2C2"/>
              </a:gs>
              <a:gs pos="0">
                <a:schemeClr val="bg1">
                  <a:lumMod val="95000"/>
                </a:schemeClr>
              </a:gs>
              <a:gs pos="100000">
                <a:schemeClr val="bg1">
                  <a:lumMod val="50000"/>
                </a:schemeClr>
              </a:gs>
            </a:gsLst>
            <a:lin ang="0" scaled="1"/>
            <a:tileRect/>
          </a:gradFill>
        </p:grpSpPr>
        <p:sp>
          <p:nvSpPr>
            <p:cNvPr id="27" name="Freeform 26"/>
            <p:cNvSpPr/>
            <p:nvPr/>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9" name="Chart Placeholder 8"/>
          <p:cNvSpPr>
            <a:spLocks noGrp="1" noChangeAspect="1"/>
          </p:cNvSpPr>
          <p:nvPr>
            <p:ph type="chart" sz="quarter" idx="13"/>
          </p:nvPr>
        </p:nvSpPr>
        <p:spPr>
          <a:xfrm>
            <a:off x="1300833" y="2268329"/>
            <a:ext cx="2294626" cy="2011680"/>
          </a:xfrm>
        </p:spPr>
        <p:txBody>
          <a:bodyPr/>
          <a:lstStyle/>
          <a:p>
            <a:endParaRPr lang="en-US"/>
          </a:p>
        </p:txBody>
      </p:sp>
      <p:sp>
        <p:nvSpPr>
          <p:cNvPr id="37" name="Chart Placeholder 8"/>
          <p:cNvSpPr>
            <a:spLocks noGrp="1" noChangeAspect="1"/>
          </p:cNvSpPr>
          <p:nvPr>
            <p:ph type="chart" sz="quarter" idx="22"/>
          </p:nvPr>
        </p:nvSpPr>
        <p:spPr>
          <a:xfrm>
            <a:off x="3728296" y="3358499"/>
            <a:ext cx="2294626" cy="2011680"/>
          </a:xfrm>
        </p:spPr>
        <p:txBody>
          <a:bodyPr/>
          <a:lstStyle/>
          <a:p>
            <a:endParaRPr lang="en-US"/>
          </a:p>
        </p:txBody>
      </p:sp>
      <p:sp>
        <p:nvSpPr>
          <p:cNvPr id="44" name="Chart Placeholder 8"/>
          <p:cNvSpPr>
            <a:spLocks noGrp="1" noChangeAspect="1"/>
          </p:cNvSpPr>
          <p:nvPr>
            <p:ph type="chart" sz="quarter" idx="23"/>
          </p:nvPr>
        </p:nvSpPr>
        <p:spPr>
          <a:xfrm>
            <a:off x="6149806" y="2268329"/>
            <a:ext cx="2294626" cy="2011680"/>
          </a:xfrm>
        </p:spPr>
        <p:txBody>
          <a:bodyPr/>
          <a:lstStyle/>
          <a:p>
            <a:endParaRPr lang="en-US"/>
          </a:p>
        </p:txBody>
      </p:sp>
      <p:sp>
        <p:nvSpPr>
          <p:cNvPr id="47" name="Text Placeholder 12"/>
          <p:cNvSpPr>
            <a:spLocks noGrp="1"/>
          </p:cNvSpPr>
          <p:nvPr>
            <p:ph type="body" sz="quarter" idx="15" hasCustomPrompt="1"/>
          </p:nvPr>
        </p:nvSpPr>
        <p:spPr>
          <a:xfrm>
            <a:off x="1300832"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6441325" y="4433755"/>
            <a:ext cx="1727559" cy="1089529"/>
          </a:xfrm>
        </p:spPr>
        <p:txBody>
          <a:bodyPr vert="horz" wrap="square" lIns="91440" tIns="45720" rIns="91440" bIns="45720" rtlCol="0" anchor="t">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4009846"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1661665" y="1666874"/>
            <a:ext cx="1572963" cy="431800"/>
          </a:xfrm>
        </p:spPr>
        <p:txBody>
          <a:bodyPr anchor="ctr">
            <a:normAutofit/>
          </a:bodyPr>
          <a:lstStyle>
            <a:lvl1pPr marL="0" indent="0" algn="ctr">
              <a:buNone/>
              <a:defRPr sz="2200" b="1">
                <a:solidFill>
                  <a:schemeClr val="tx1"/>
                </a:solidFill>
              </a:defRPr>
            </a:lvl1pPr>
          </a:lstStyle>
          <a:p>
            <a:pPr lvl="0"/>
            <a:r>
              <a:rPr lang="en-US"/>
              <a:t>Date here</a:t>
            </a:r>
          </a:p>
        </p:txBody>
      </p:sp>
      <p:sp>
        <p:nvSpPr>
          <p:cNvPr id="51" name="Text Placeholder 29"/>
          <p:cNvSpPr>
            <a:spLocks noGrp="1"/>
          </p:cNvSpPr>
          <p:nvPr>
            <p:ph type="body" sz="quarter" idx="26" hasCustomPrompt="1"/>
          </p:nvPr>
        </p:nvSpPr>
        <p:spPr>
          <a:xfrm>
            <a:off x="4087142" y="5472835"/>
            <a:ext cx="1572963" cy="431800"/>
          </a:xfrm>
        </p:spPr>
        <p:txBody>
          <a:bodyPr anchor="ctr">
            <a:normAutofit/>
          </a:bodyPr>
          <a:lstStyle>
            <a:lvl1pPr marL="0" indent="0" algn="ctr">
              <a:buNone/>
              <a:defRPr sz="2200" b="1">
                <a:solidFill>
                  <a:schemeClr val="tx1"/>
                </a:solidFill>
              </a:defRPr>
            </a:lvl1pPr>
          </a:lstStyle>
          <a:p>
            <a:pPr lvl="0"/>
            <a:r>
              <a:rPr lang="en-US"/>
              <a:t>Date here</a:t>
            </a:r>
          </a:p>
        </p:txBody>
      </p:sp>
      <p:sp>
        <p:nvSpPr>
          <p:cNvPr id="52" name="Text Placeholder 29"/>
          <p:cNvSpPr>
            <a:spLocks noGrp="1"/>
          </p:cNvSpPr>
          <p:nvPr>
            <p:ph type="body" sz="quarter" idx="27" hasCustomPrompt="1"/>
          </p:nvPr>
        </p:nvSpPr>
        <p:spPr>
          <a:xfrm>
            <a:off x="6510638" y="1666874"/>
            <a:ext cx="1572963" cy="431800"/>
          </a:xfrm>
        </p:spPr>
        <p:txBody>
          <a:bodyPr anchor="ctr">
            <a:normAutofit/>
          </a:bodyPr>
          <a:lstStyle>
            <a:lvl1pPr marL="0" indent="0" algn="ctr">
              <a:buNone/>
              <a:defRPr sz="2200" b="1">
                <a:solidFill>
                  <a:schemeClr val="tx1"/>
                </a:solidFill>
              </a:defRPr>
            </a:lvl1pPr>
          </a:lstStyle>
          <a:p>
            <a:pPr lvl="0"/>
            <a:r>
              <a:rPr lang="en-US"/>
              <a:t>Date here</a:t>
            </a:r>
          </a:p>
        </p:txBody>
      </p:sp>
      <p:sp>
        <p:nvSpPr>
          <p:cNvPr id="26" name="Chart Placeholder 8"/>
          <p:cNvSpPr>
            <a:spLocks noGrp="1" noChangeAspect="1"/>
          </p:cNvSpPr>
          <p:nvPr>
            <p:ph type="chart" sz="quarter" idx="28"/>
          </p:nvPr>
        </p:nvSpPr>
        <p:spPr>
          <a:xfrm>
            <a:off x="8591254" y="3356552"/>
            <a:ext cx="2294626" cy="2011680"/>
          </a:xfrm>
        </p:spPr>
        <p:txBody>
          <a:bodyPr/>
          <a:lstStyle/>
          <a:p>
            <a:endParaRPr lang="en-US"/>
          </a:p>
        </p:txBody>
      </p:sp>
      <p:sp>
        <p:nvSpPr>
          <p:cNvPr id="28" name="Text Placeholder 12"/>
          <p:cNvSpPr>
            <a:spLocks noGrp="1"/>
          </p:cNvSpPr>
          <p:nvPr>
            <p:ph type="body" sz="quarter" idx="29" hasCustomPrompt="1"/>
          </p:nvPr>
        </p:nvSpPr>
        <p:spPr>
          <a:xfrm>
            <a:off x="8872804" y="2182603"/>
            <a:ext cx="1727559" cy="1089529"/>
          </a:xfrm>
        </p:spPr>
        <p:txBody>
          <a:bodyPr vert="horz" wrap="square" lIns="91440" tIns="45720" rIns="91440" bIns="45720" rtlCol="0" anchor="b">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29" name="Text Placeholder 29"/>
          <p:cNvSpPr>
            <a:spLocks noGrp="1"/>
          </p:cNvSpPr>
          <p:nvPr>
            <p:ph type="body" sz="quarter" idx="30" hasCustomPrompt="1"/>
          </p:nvPr>
        </p:nvSpPr>
        <p:spPr>
          <a:xfrm>
            <a:off x="8950100" y="5470888"/>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2582932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atrix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6" name="Text Placeholder 5"/>
          <p:cNvSpPr>
            <a:spLocks noGrp="1"/>
          </p:cNvSpPr>
          <p:nvPr userDrawn="1">
            <p:ph type="body" sz="quarter" idx="25"/>
          </p:nvPr>
        </p:nvSpPr>
        <p:spPr>
          <a:xfrm>
            <a:off x="482599" y="1992954"/>
            <a:ext cx="5613400" cy="1815764"/>
          </a:xfrm>
          <a:solidFill>
            <a:schemeClr val="bg1">
              <a:lumMod val="95000"/>
            </a:schemeClr>
          </a:solidFill>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5"/>
          <p:cNvSpPr>
            <a:spLocks noGrp="1"/>
          </p:cNvSpPr>
          <p:nvPr>
            <p:ph type="body" sz="quarter" idx="26"/>
          </p:nvPr>
        </p:nvSpPr>
        <p:spPr>
          <a:xfrm>
            <a:off x="482599" y="4277940"/>
            <a:ext cx="5613400" cy="1802097"/>
          </a:xfrm>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5"/>
          <p:cNvSpPr>
            <a:spLocks noGrp="1"/>
          </p:cNvSpPr>
          <p:nvPr userDrawn="1">
            <p:ph type="body" sz="quarter" idx="27"/>
          </p:nvPr>
        </p:nvSpPr>
        <p:spPr>
          <a:xfrm>
            <a:off x="6096001" y="1992954"/>
            <a:ext cx="5613400" cy="1815764"/>
          </a:xfrm>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Text Placeholder 5"/>
          <p:cNvSpPr>
            <a:spLocks noGrp="1"/>
          </p:cNvSpPr>
          <p:nvPr userDrawn="1">
            <p:ph type="body" sz="quarter" idx="28"/>
          </p:nvPr>
        </p:nvSpPr>
        <p:spPr>
          <a:xfrm>
            <a:off x="6096001" y="4277940"/>
            <a:ext cx="5613400" cy="1802097"/>
          </a:xfrm>
          <a:solidFill>
            <a:schemeClr val="bg1">
              <a:lumMod val="95000"/>
            </a:schemeClr>
          </a:solidFill>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12"/>
          <p:cNvSpPr>
            <a:spLocks noGrp="1"/>
          </p:cNvSpPr>
          <p:nvPr userDrawn="1">
            <p:ph type="body" sz="quarter" idx="23" hasCustomPrompt="1"/>
          </p:nvPr>
        </p:nvSpPr>
        <p:spPr>
          <a:xfrm>
            <a:off x="482599" y="3875314"/>
            <a:ext cx="5613401" cy="420914"/>
          </a:xfrm>
          <a:solidFill>
            <a:schemeClr val="accent4"/>
          </a:solidFill>
          <a:ln>
            <a:solidFill>
              <a:schemeClr val="accent4"/>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2" name="Text Placeholder 12"/>
          <p:cNvSpPr>
            <a:spLocks noGrp="1"/>
          </p:cNvSpPr>
          <p:nvPr userDrawn="1">
            <p:ph type="body" sz="quarter" idx="24" hasCustomPrompt="1"/>
          </p:nvPr>
        </p:nvSpPr>
        <p:spPr>
          <a:xfrm>
            <a:off x="6096000" y="3875314"/>
            <a:ext cx="5613401" cy="420914"/>
          </a:xfrm>
          <a:solidFill>
            <a:schemeClr val="accent5"/>
          </a:solidFill>
          <a:ln>
            <a:solidFill>
              <a:schemeClr val="accent5"/>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Text Placeholder 12"/>
          <p:cNvSpPr>
            <a:spLocks noGrp="1"/>
          </p:cNvSpPr>
          <p:nvPr userDrawn="1">
            <p:ph type="body" sz="quarter" idx="21" hasCustomPrompt="1"/>
          </p:nvPr>
        </p:nvSpPr>
        <p:spPr>
          <a:xfrm>
            <a:off x="482599" y="1581184"/>
            <a:ext cx="5613401" cy="420914"/>
          </a:xfrm>
          <a:solidFill>
            <a:schemeClr val="accent1"/>
          </a:solidFill>
          <a:ln>
            <a:solidFill>
              <a:schemeClr val="accent1"/>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22" hasCustomPrompt="1"/>
          </p:nvPr>
        </p:nvSpPr>
        <p:spPr>
          <a:xfrm>
            <a:off x="6096000" y="1581184"/>
            <a:ext cx="5613401" cy="420914"/>
          </a:xfrm>
          <a:solidFill>
            <a:schemeClr val="accent3"/>
          </a:solidFill>
          <a:ln>
            <a:solidFill>
              <a:schemeClr val="accent3"/>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094646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atrix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25" name="Rectangle 24"/>
          <p:cNvSpPr/>
          <p:nvPr/>
        </p:nvSpPr>
        <p:spPr>
          <a:xfrm>
            <a:off x="482599" y="1452153"/>
            <a:ext cx="5613401" cy="232257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82599" y="3902745"/>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096000" y="1452153"/>
            <a:ext cx="5613401" cy="232257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96000" y="3902745"/>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12"/>
          <p:cNvSpPr>
            <a:spLocks noGrp="1"/>
          </p:cNvSpPr>
          <p:nvPr userDrawn="1">
            <p:ph type="body" sz="quarter" idx="21" hasCustomPrompt="1"/>
          </p:nvPr>
        </p:nvSpPr>
        <p:spPr>
          <a:xfrm rot="16200000">
            <a:off x="-287709" y="2222461"/>
            <a:ext cx="2322576" cy="781960"/>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287563" y="4672908"/>
            <a:ext cx="2322285" cy="781960"/>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5" name="Text Placeholder 12"/>
          <p:cNvSpPr>
            <a:spLocks noGrp="1"/>
          </p:cNvSpPr>
          <p:nvPr>
            <p:ph type="body" sz="quarter" idx="23" hasCustomPrompt="1"/>
          </p:nvPr>
        </p:nvSpPr>
        <p:spPr>
          <a:xfrm rot="16200000">
            <a:off x="5325692" y="2222462"/>
            <a:ext cx="2322576" cy="781960"/>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6" name="Text Placeholder 12"/>
          <p:cNvSpPr>
            <a:spLocks noGrp="1"/>
          </p:cNvSpPr>
          <p:nvPr>
            <p:ph type="body" sz="quarter" idx="24" hasCustomPrompt="1"/>
          </p:nvPr>
        </p:nvSpPr>
        <p:spPr>
          <a:xfrm rot="16200000">
            <a:off x="5325838" y="4672908"/>
            <a:ext cx="2322285" cy="781960"/>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cxnSp>
        <p:nvCxnSpPr>
          <p:cNvPr id="6" name="Straight Connector 5"/>
          <p:cNvCxnSpPr/>
          <p:nvPr userDrawn="1"/>
        </p:nvCxnSpPr>
        <p:spPr>
          <a:xfrm>
            <a:off x="482599" y="1452153"/>
            <a:ext cx="781960" cy="93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 Placeholder 5"/>
          <p:cNvSpPr>
            <a:spLocks noGrp="1"/>
          </p:cNvSpPr>
          <p:nvPr>
            <p:ph type="body" sz="quarter" idx="26"/>
          </p:nvPr>
        </p:nvSpPr>
        <p:spPr>
          <a:xfrm>
            <a:off x="1264560" y="3902745"/>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 name="Text Placeholder 5"/>
          <p:cNvSpPr>
            <a:spLocks noGrp="1"/>
          </p:cNvSpPr>
          <p:nvPr>
            <p:ph type="body" sz="quarter" idx="28"/>
          </p:nvPr>
        </p:nvSpPr>
        <p:spPr>
          <a:xfrm>
            <a:off x="6877961" y="3902745"/>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Text Placeholder 5"/>
          <p:cNvSpPr>
            <a:spLocks noGrp="1"/>
          </p:cNvSpPr>
          <p:nvPr>
            <p:ph type="body" sz="quarter" idx="25"/>
          </p:nvPr>
        </p:nvSpPr>
        <p:spPr>
          <a:xfrm>
            <a:off x="1264560" y="1452153"/>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Text Placeholder 5"/>
          <p:cNvSpPr>
            <a:spLocks noGrp="1"/>
          </p:cNvSpPr>
          <p:nvPr>
            <p:ph type="body" sz="quarter" idx="27"/>
          </p:nvPr>
        </p:nvSpPr>
        <p:spPr>
          <a:xfrm>
            <a:off x="6877961" y="1452153"/>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0" name="Group 29"/>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712936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atrix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25" name="Rectangle 24"/>
          <p:cNvSpPr/>
          <p:nvPr/>
        </p:nvSpPr>
        <p:spPr>
          <a:xfrm>
            <a:off x="482599" y="1553028"/>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82599" y="3875314"/>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096000" y="1553028"/>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96000" y="3875314"/>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12"/>
          <p:cNvSpPr>
            <a:spLocks noGrp="1"/>
          </p:cNvSpPr>
          <p:nvPr userDrawn="1">
            <p:ph type="body" sz="quarter" idx="21" hasCustomPrompt="1"/>
          </p:nvPr>
        </p:nvSpPr>
        <p:spPr>
          <a:xfrm rot="16200000">
            <a:off x="-287563" y="2323191"/>
            <a:ext cx="2322285" cy="781960"/>
          </a:xfrm>
          <a:solidFill>
            <a:schemeClr val="accent1"/>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287563" y="4645476"/>
            <a:ext cx="2322285" cy="781960"/>
          </a:xfrm>
          <a:solidFill>
            <a:schemeClr val="accent2"/>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Text Placeholder 12"/>
          <p:cNvSpPr>
            <a:spLocks noGrp="1"/>
          </p:cNvSpPr>
          <p:nvPr>
            <p:ph type="body" sz="quarter" idx="24" hasCustomPrompt="1"/>
          </p:nvPr>
        </p:nvSpPr>
        <p:spPr>
          <a:xfrm rot="5400000">
            <a:off x="10157278" y="2323192"/>
            <a:ext cx="2322285" cy="781960"/>
          </a:xfrm>
          <a:solidFill>
            <a:schemeClr val="accent3"/>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7" name="Text Placeholder 12"/>
          <p:cNvSpPr>
            <a:spLocks noGrp="1"/>
          </p:cNvSpPr>
          <p:nvPr>
            <p:ph type="body" sz="quarter" idx="25" hasCustomPrompt="1"/>
          </p:nvPr>
        </p:nvSpPr>
        <p:spPr>
          <a:xfrm rot="5400000">
            <a:off x="10157278" y="4645476"/>
            <a:ext cx="2322285" cy="781960"/>
          </a:xfrm>
          <a:solidFill>
            <a:schemeClr val="accent4"/>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8" name="Text Placeholder 5"/>
          <p:cNvSpPr>
            <a:spLocks noGrp="1"/>
          </p:cNvSpPr>
          <p:nvPr>
            <p:ph type="body" sz="quarter" idx="27"/>
          </p:nvPr>
        </p:nvSpPr>
        <p:spPr>
          <a:xfrm>
            <a:off x="1264560" y="1572039"/>
            <a:ext cx="4025897"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5"/>
          <p:cNvSpPr>
            <a:spLocks noGrp="1"/>
          </p:cNvSpPr>
          <p:nvPr>
            <p:ph type="body" sz="quarter" idx="28"/>
          </p:nvPr>
        </p:nvSpPr>
        <p:spPr>
          <a:xfrm>
            <a:off x="1264560" y="3894550"/>
            <a:ext cx="4025897"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Text Placeholder 5"/>
          <p:cNvSpPr>
            <a:spLocks noGrp="1"/>
          </p:cNvSpPr>
          <p:nvPr>
            <p:ph type="body" sz="quarter" idx="29"/>
          </p:nvPr>
        </p:nvSpPr>
        <p:spPr>
          <a:xfrm>
            <a:off x="6900862" y="1572039"/>
            <a:ext cx="4026578"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5"/>
          <p:cNvSpPr>
            <a:spLocks noGrp="1"/>
          </p:cNvSpPr>
          <p:nvPr>
            <p:ph type="body" sz="quarter" idx="30"/>
          </p:nvPr>
        </p:nvSpPr>
        <p:spPr>
          <a:xfrm>
            <a:off x="6900862" y="3894550"/>
            <a:ext cx="4026578"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26" hasCustomPrompt="1"/>
          </p:nvPr>
        </p:nvSpPr>
        <p:spPr>
          <a:xfrm>
            <a:off x="5291138" y="3060700"/>
            <a:ext cx="1609725" cy="1611313"/>
          </a:xfrm>
          <a:prstGeom prst="ellipse">
            <a:avLst/>
          </a:prstGeom>
          <a:solidFill>
            <a:schemeClr val="bg1"/>
          </a:solidFill>
          <a:ln>
            <a:solidFill>
              <a:schemeClr val="bg1">
                <a:lumMod val="85000"/>
              </a:schemeClr>
            </a:solidFill>
          </a:ln>
        </p:spPr>
        <p:txBody>
          <a:bodyPr lIns="0" rIns="0" anchor="ctr">
            <a:normAutofit/>
          </a:bodyPr>
          <a:lstStyle>
            <a:lvl1pPr marL="0" indent="0" algn="ctr">
              <a:buNone/>
              <a:defRPr sz="2000" b="1"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Strategy</a:t>
            </a:r>
          </a:p>
        </p:txBody>
      </p:sp>
      <p:grpSp>
        <p:nvGrpSpPr>
          <p:cNvPr id="30" name="Group 29"/>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2920387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matrix 4">
    <p:spTree>
      <p:nvGrpSpPr>
        <p:cNvPr id="1" name=""/>
        <p:cNvGrpSpPr/>
        <p:nvPr/>
      </p:nvGrpSpPr>
      <p:grpSpPr>
        <a:xfrm>
          <a:off x="0" y="0"/>
          <a:ext cx="0" cy="0"/>
          <a:chOff x="0" y="0"/>
          <a:chExt cx="0" cy="0"/>
        </a:xfrm>
      </p:grpSpPr>
      <p:sp>
        <p:nvSpPr>
          <p:cNvPr id="31" name="Text Placeholder 12"/>
          <p:cNvSpPr>
            <a:spLocks noGrp="1"/>
          </p:cNvSpPr>
          <p:nvPr>
            <p:ph type="body" sz="quarter" idx="33" hasCustomPrompt="1"/>
          </p:nvPr>
        </p:nvSpPr>
        <p:spPr>
          <a:xfrm rot="16200000">
            <a:off x="-127688" y="2741910"/>
            <a:ext cx="2002536" cy="781960"/>
          </a:xfrm>
          <a:prstGeom prst="snip1Rect">
            <a:avLst/>
          </a:prstGeom>
          <a:solidFill>
            <a:schemeClr val="accent1"/>
          </a:solidFill>
          <a:ln>
            <a:solidFill>
              <a:schemeClr val="accent1"/>
            </a:solidFill>
          </a:ln>
        </p:spPr>
        <p:txBody>
          <a:bodyPr vert="horz" wrap="square" lIns="0" tIns="45720" rIns="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25" name="Rectangle 24"/>
          <p:cNvSpPr/>
          <p:nvPr/>
        </p:nvSpPr>
        <p:spPr>
          <a:xfrm>
            <a:off x="1264559" y="2056884"/>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264559" y="4134447"/>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486980" y="2056884"/>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486980" y="4134447"/>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12"/>
          <p:cNvSpPr>
            <a:spLocks noGrp="1"/>
          </p:cNvSpPr>
          <p:nvPr userDrawn="1">
            <p:ph type="body" sz="quarter" idx="22" hasCustomPrompt="1"/>
          </p:nvPr>
        </p:nvSpPr>
        <p:spPr>
          <a:xfrm rot="16200000">
            <a:off x="-165203" y="4782246"/>
            <a:ext cx="2077565" cy="781960"/>
          </a:xfrm>
          <a:prstGeom prst="snip1Rect">
            <a:avLst/>
          </a:prstGeom>
          <a:solidFill>
            <a:schemeClr val="accent2"/>
          </a:solidFill>
          <a:ln>
            <a:solidFill>
              <a:schemeClr val="accent2"/>
            </a:solidFill>
          </a:ln>
        </p:spPr>
        <p:txBody>
          <a:bodyPr vert="horz" wrap="square" lIns="0" tIns="45720" rIns="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31" hasCustomPrompt="1"/>
          </p:nvPr>
        </p:nvSpPr>
        <p:spPr>
          <a:xfrm>
            <a:off x="1264560" y="1359189"/>
            <a:ext cx="5222420" cy="772434"/>
          </a:xfrm>
          <a:prstGeom prst="snip1Rect">
            <a:avLst/>
          </a:prstGeom>
          <a:solidFill>
            <a:schemeClr val="accent4"/>
          </a:solidFill>
          <a:ln>
            <a:solidFill>
              <a:schemeClr val="accent4"/>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2" name="Text Placeholder 12"/>
          <p:cNvSpPr>
            <a:spLocks noGrp="1"/>
          </p:cNvSpPr>
          <p:nvPr userDrawn="1">
            <p:ph type="body" sz="quarter" idx="32" hasCustomPrompt="1"/>
          </p:nvPr>
        </p:nvSpPr>
        <p:spPr>
          <a:xfrm>
            <a:off x="6486980" y="1359189"/>
            <a:ext cx="5222420" cy="772434"/>
          </a:xfrm>
          <a:prstGeom prst="snip1Rect">
            <a:avLst/>
          </a:prstGeom>
          <a:solidFill>
            <a:schemeClr val="accent3"/>
          </a:solidFill>
          <a:ln>
            <a:solidFill>
              <a:schemeClr val="accent3"/>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52" name="Text Placeholder 5"/>
          <p:cNvSpPr>
            <a:spLocks noGrp="1"/>
          </p:cNvSpPr>
          <p:nvPr>
            <p:ph type="body" sz="quarter" idx="28"/>
          </p:nvPr>
        </p:nvSpPr>
        <p:spPr>
          <a:xfrm>
            <a:off x="1264560" y="4153457"/>
            <a:ext cx="5222420" cy="205855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Text Placeholder 5"/>
          <p:cNvSpPr>
            <a:spLocks noGrp="1"/>
          </p:cNvSpPr>
          <p:nvPr>
            <p:ph type="body" sz="quarter" idx="29"/>
          </p:nvPr>
        </p:nvSpPr>
        <p:spPr>
          <a:xfrm>
            <a:off x="6486980" y="2150632"/>
            <a:ext cx="5222420" cy="198381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 Placeholder 5"/>
          <p:cNvSpPr>
            <a:spLocks noGrp="1"/>
          </p:cNvSpPr>
          <p:nvPr>
            <p:ph type="body" sz="quarter" idx="30"/>
          </p:nvPr>
        </p:nvSpPr>
        <p:spPr>
          <a:xfrm>
            <a:off x="6486980" y="4153457"/>
            <a:ext cx="5222420" cy="205855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5" name="Text Placeholder 5"/>
          <p:cNvSpPr>
            <a:spLocks noGrp="1"/>
          </p:cNvSpPr>
          <p:nvPr>
            <p:ph type="body" sz="quarter" idx="27"/>
          </p:nvPr>
        </p:nvSpPr>
        <p:spPr>
          <a:xfrm>
            <a:off x="1264560" y="2150632"/>
            <a:ext cx="5222420" cy="198381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9" name="Group 28"/>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633274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grpSp>
        <p:nvGrpSpPr>
          <p:cNvPr id="11" name="Group 10"/>
          <p:cNvGrpSpPr/>
          <p:nvPr userDrawn="1"/>
        </p:nvGrpSpPr>
        <p:grpSpPr>
          <a:xfrm>
            <a:off x="3743557" y="1545751"/>
            <a:ext cx="4704887" cy="4666258"/>
            <a:chOff x="1581543" y="1298448"/>
            <a:chExt cx="4704887" cy="4666258"/>
          </a:xfrm>
        </p:grpSpPr>
        <p:grpSp>
          <p:nvGrpSpPr>
            <p:cNvPr id="10" name="Group 9"/>
            <p:cNvGrpSpPr/>
            <p:nvPr userDrawn="1"/>
          </p:nvGrpSpPr>
          <p:grpSpPr>
            <a:xfrm>
              <a:off x="1581543" y="1298448"/>
              <a:ext cx="2266926" cy="4662029"/>
              <a:chOff x="1581543" y="1298448"/>
              <a:chExt cx="2266926" cy="4662029"/>
            </a:xfrm>
          </p:grpSpPr>
          <p:sp>
            <p:nvSpPr>
              <p:cNvPr id="9" name="Teardrop 8"/>
              <p:cNvSpPr/>
              <p:nvPr userDrawn="1"/>
            </p:nvSpPr>
            <p:spPr>
              <a:xfrm rot="5400000">
                <a:off x="1581543" y="1298448"/>
                <a:ext cx="2266926" cy="22669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ardrop 38"/>
              <p:cNvSpPr/>
              <p:nvPr userDrawn="1"/>
            </p:nvSpPr>
            <p:spPr>
              <a:xfrm>
                <a:off x="1581543" y="3693551"/>
                <a:ext cx="2266926"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userDrawn="1"/>
          </p:nvGrpSpPr>
          <p:grpSpPr>
            <a:xfrm rot="10800000">
              <a:off x="4006919" y="1302677"/>
              <a:ext cx="2279511" cy="4662029"/>
              <a:chOff x="1581543" y="1298448"/>
              <a:chExt cx="2279511" cy="4662029"/>
            </a:xfrm>
          </p:grpSpPr>
          <p:sp>
            <p:nvSpPr>
              <p:cNvPr id="41" name="Teardrop 40"/>
              <p:cNvSpPr/>
              <p:nvPr userDrawn="1"/>
            </p:nvSpPr>
            <p:spPr>
              <a:xfrm rot="5400000">
                <a:off x="1594128" y="1298448"/>
                <a:ext cx="2266926" cy="226692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ardrop 41"/>
              <p:cNvSpPr/>
              <p:nvPr userDrawn="1"/>
            </p:nvSpPr>
            <p:spPr>
              <a:xfrm>
                <a:off x="1581543" y="3693551"/>
                <a:ext cx="2266926"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9" name="Text Placeholder 13"/>
          <p:cNvSpPr>
            <a:spLocks noGrp="1"/>
          </p:cNvSpPr>
          <p:nvPr>
            <p:ph type="body" sz="quarter" idx="13"/>
          </p:nvPr>
        </p:nvSpPr>
        <p:spPr>
          <a:xfrm>
            <a:off x="3914912" y="1721082"/>
            <a:ext cx="1920240" cy="1920240"/>
          </a:xfrm>
          <a:prstGeom prst="ellipse">
            <a:avLst/>
          </a:prstGeom>
          <a:solidFill>
            <a:schemeClr val="bg1">
              <a:lumMod val="95000"/>
            </a:schemeClr>
          </a:solidFill>
          <a:ln w="28575">
            <a:solidFill>
              <a:schemeClr val="accent1">
                <a:lumMod val="75000"/>
              </a:schemeClr>
            </a:solidFill>
          </a:ln>
        </p:spPr>
        <p:txBody>
          <a:bodyPr>
            <a:normAutofit/>
          </a:bodyPr>
          <a:lstStyle>
            <a:lvl1pPr marL="0" indent="0" algn="ctr">
              <a:buNone/>
              <a:defRPr sz="1600"/>
            </a:lvl1pPr>
          </a:lstStyle>
          <a:p>
            <a:pPr lvl="0"/>
            <a:endParaRPr lang="en-US"/>
          </a:p>
        </p:txBody>
      </p:sp>
      <p:sp>
        <p:nvSpPr>
          <p:cNvPr id="50" name="Text Placeholder 13"/>
          <p:cNvSpPr>
            <a:spLocks noGrp="1"/>
          </p:cNvSpPr>
          <p:nvPr>
            <p:ph type="body" sz="quarter" idx="14"/>
          </p:nvPr>
        </p:nvSpPr>
        <p:spPr>
          <a:xfrm>
            <a:off x="6344264" y="1721082"/>
            <a:ext cx="192024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51" name="Text Placeholder 13"/>
          <p:cNvSpPr>
            <a:spLocks noGrp="1"/>
          </p:cNvSpPr>
          <p:nvPr>
            <p:ph type="body" sz="quarter" idx="15"/>
          </p:nvPr>
        </p:nvSpPr>
        <p:spPr>
          <a:xfrm>
            <a:off x="3914912" y="4116185"/>
            <a:ext cx="192024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56" name="Text Placeholder 13"/>
          <p:cNvSpPr>
            <a:spLocks noGrp="1"/>
          </p:cNvSpPr>
          <p:nvPr>
            <p:ph type="body" sz="quarter" idx="16"/>
          </p:nvPr>
        </p:nvSpPr>
        <p:spPr>
          <a:xfrm>
            <a:off x="6344264" y="4116185"/>
            <a:ext cx="192024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15" name="TextBox 14"/>
          <p:cNvSpPr txBox="1"/>
          <p:nvPr userDrawn="1"/>
        </p:nvSpPr>
        <p:spPr>
          <a:xfrm>
            <a:off x="5589515" y="3234004"/>
            <a:ext cx="402674" cy="646331"/>
          </a:xfrm>
          <a:prstGeom prst="rect">
            <a:avLst/>
          </a:prstGeom>
          <a:noFill/>
        </p:spPr>
        <p:txBody>
          <a:bodyPr wrap="none" rtlCol="0" anchor="ctr">
            <a:spAutoFit/>
          </a:bodyPr>
          <a:lstStyle/>
          <a:p>
            <a:pPr algn="ctr"/>
            <a:r>
              <a:rPr lang="en-US" sz="3600" b="1">
                <a:solidFill>
                  <a:schemeClr val="accent1">
                    <a:lumMod val="20000"/>
                    <a:lumOff val="80000"/>
                  </a:schemeClr>
                </a:solidFill>
              </a:rPr>
              <a:t>S</a:t>
            </a:r>
          </a:p>
        </p:txBody>
      </p:sp>
      <p:sp>
        <p:nvSpPr>
          <p:cNvPr id="57" name="TextBox 56"/>
          <p:cNvSpPr txBox="1"/>
          <p:nvPr userDrawn="1"/>
        </p:nvSpPr>
        <p:spPr>
          <a:xfrm>
            <a:off x="6129361" y="3234004"/>
            <a:ext cx="603050" cy="646331"/>
          </a:xfrm>
          <a:prstGeom prst="rect">
            <a:avLst/>
          </a:prstGeom>
          <a:noFill/>
        </p:spPr>
        <p:txBody>
          <a:bodyPr wrap="none" rtlCol="0" anchor="ctr">
            <a:spAutoFit/>
          </a:bodyPr>
          <a:lstStyle/>
          <a:p>
            <a:pPr algn="ctr"/>
            <a:r>
              <a:rPr lang="en-US" sz="3600" b="1">
                <a:solidFill>
                  <a:schemeClr val="accent3">
                    <a:lumMod val="40000"/>
                    <a:lumOff val="60000"/>
                  </a:schemeClr>
                </a:solidFill>
              </a:rPr>
              <a:t>W</a:t>
            </a:r>
          </a:p>
        </p:txBody>
      </p:sp>
      <p:sp>
        <p:nvSpPr>
          <p:cNvPr id="58" name="TextBox 57"/>
          <p:cNvSpPr txBox="1"/>
          <p:nvPr userDrawn="1"/>
        </p:nvSpPr>
        <p:spPr>
          <a:xfrm>
            <a:off x="5522791" y="3892735"/>
            <a:ext cx="497252" cy="646331"/>
          </a:xfrm>
          <a:prstGeom prst="rect">
            <a:avLst/>
          </a:prstGeom>
          <a:noFill/>
        </p:spPr>
        <p:txBody>
          <a:bodyPr wrap="none" rtlCol="0" anchor="ctr">
            <a:spAutoFit/>
          </a:bodyPr>
          <a:lstStyle/>
          <a:p>
            <a:pPr algn="ctr"/>
            <a:r>
              <a:rPr lang="en-US" sz="3600" b="1">
                <a:solidFill>
                  <a:schemeClr val="accent4">
                    <a:lumMod val="40000"/>
                    <a:lumOff val="60000"/>
                  </a:schemeClr>
                </a:solidFill>
              </a:rPr>
              <a:t>O</a:t>
            </a:r>
          </a:p>
        </p:txBody>
      </p:sp>
      <p:sp>
        <p:nvSpPr>
          <p:cNvPr id="59" name="TextBox 58"/>
          <p:cNvSpPr txBox="1"/>
          <p:nvPr userDrawn="1"/>
        </p:nvSpPr>
        <p:spPr>
          <a:xfrm>
            <a:off x="6211921" y="3892735"/>
            <a:ext cx="413896" cy="646331"/>
          </a:xfrm>
          <a:prstGeom prst="rect">
            <a:avLst/>
          </a:prstGeom>
          <a:noFill/>
        </p:spPr>
        <p:txBody>
          <a:bodyPr wrap="none" rtlCol="0" anchor="ctr">
            <a:spAutoFit/>
          </a:bodyPr>
          <a:lstStyle/>
          <a:p>
            <a:pPr algn="ctr"/>
            <a:r>
              <a:rPr lang="en-US" sz="3600" b="1">
                <a:solidFill>
                  <a:schemeClr val="accent6">
                    <a:lumMod val="20000"/>
                    <a:lumOff val="80000"/>
                  </a:schemeClr>
                </a:solidFill>
              </a:rPr>
              <a:t>T</a:t>
            </a:r>
          </a:p>
        </p:txBody>
      </p:sp>
      <p:grpSp>
        <p:nvGrpSpPr>
          <p:cNvPr id="28" name="Group 27"/>
          <p:cNvGrpSpPr/>
          <p:nvPr userDrawn="1"/>
        </p:nvGrpSpPr>
        <p:grpSpPr>
          <a:xfrm>
            <a:off x="0" y="6766560"/>
            <a:ext cx="12192000" cy="91440"/>
            <a:chOff x="0" y="4480421"/>
            <a:chExt cx="12192000" cy="91440"/>
          </a:xfrm>
        </p:grpSpPr>
        <p:sp>
          <p:nvSpPr>
            <p:cNvPr id="29" name="Rectangle 28"/>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67753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wot strength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9" name="Teardrop 8"/>
          <p:cNvSpPr/>
          <p:nvPr userDrawn="1"/>
        </p:nvSpPr>
        <p:spPr>
          <a:xfrm rot="5400000">
            <a:off x="8270775" y="2746872"/>
            <a:ext cx="2266926" cy="22669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13"/>
          <p:cNvSpPr>
            <a:spLocks noGrp="1"/>
          </p:cNvSpPr>
          <p:nvPr userDrawn="1">
            <p:ph type="body" sz="quarter" idx="13" hasCustomPrompt="1"/>
          </p:nvPr>
        </p:nvSpPr>
        <p:spPr>
          <a:xfrm>
            <a:off x="8429224" y="2922203"/>
            <a:ext cx="1920240" cy="1920240"/>
          </a:xfrm>
          <a:prstGeom prst="ellipse">
            <a:avLst/>
          </a:prstGeom>
          <a:solidFill>
            <a:schemeClr val="bg1">
              <a:lumMod val="95000"/>
            </a:schemeClr>
          </a:solidFill>
          <a:ln w="28575">
            <a:solidFill>
              <a:schemeClr val="accent1">
                <a:lumMod val="75000"/>
              </a:schemeClr>
            </a:solidFill>
          </a:ln>
        </p:spPr>
        <p:txBody>
          <a:bodyPr lIns="0" rIns="0">
            <a:normAutofit/>
          </a:bodyPr>
          <a:lstStyle>
            <a:lvl1pPr marL="0" indent="0" algn="ctr">
              <a:buFont typeface="Arial" panose="020B0604020202020204" pitchFamily="34" charset="0"/>
              <a:buNone/>
              <a:defRPr sz="1600" baseline="0"/>
            </a:lvl1pPr>
          </a:lstStyle>
          <a:p>
            <a:pPr lvl="0"/>
            <a:r>
              <a:rPr lang="en-US"/>
              <a:t>List main strengths here</a:t>
            </a:r>
          </a:p>
        </p:txBody>
      </p:sp>
      <p:sp>
        <p:nvSpPr>
          <p:cNvPr id="15" name="TextBox 14"/>
          <p:cNvSpPr txBox="1"/>
          <p:nvPr userDrawn="1"/>
        </p:nvSpPr>
        <p:spPr>
          <a:xfrm>
            <a:off x="10177919" y="4431556"/>
            <a:ext cx="402674" cy="646331"/>
          </a:xfrm>
          <a:prstGeom prst="rect">
            <a:avLst/>
          </a:prstGeom>
          <a:noFill/>
        </p:spPr>
        <p:txBody>
          <a:bodyPr wrap="none" rtlCol="0" anchor="ctr">
            <a:spAutoFit/>
          </a:bodyPr>
          <a:lstStyle/>
          <a:p>
            <a:pPr algn="ctr"/>
            <a:r>
              <a:rPr lang="en-US" sz="3600" b="1">
                <a:solidFill>
                  <a:schemeClr val="accent1">
                    <a:lumMod val="20000"/>
                    <a:lumOff val="80000"/>
                  </a:schemeClr>
                </a:solidFill>
              </a:rPr>
              <a:t>S</a:t>
            </a:r>
          </a:p>
        </p:txBody>
      </p:sp>
      <p:sp>
        <p:nvSpPr>
          <p:cNvPr id="39" name="Teardrop 38"/>
          <p:cNvSpPr/>
          <p:nvPr userDrawn="1"/>
        </p:nvSpPr>
        <p:spPr>
          <a:xfrm>
            <a:off x="9403917" y="5076110"/>
            <a:ext cx="1133784" cy="1133784"/>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1" name="Teardrop 40"/>
          <p:cNvSpPr/>
          <p:nvPr userDrawn="1"/>
        </p:nvSpPr>
        <p:spPr>
          <a:xfrm rot="16200000">
            <a:off x="10616948" y="5078225"/>
            <a:ext cx="1133784" cy="1133784"/>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2" name="Teardrop 41"/>
          <p:cNvSpPr/>
          <p:nvPr userDrawn="1"/>
        </p:nvSpPr>
        <p:spPr>
          <a:xfrm rot="10800000">
            <a:off x="10623242" y="3880335"/>
            <a:ext cx="1133784" cy="1133784"/>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7" name="TextBox 56"/>
          <p:cNvSpPr txBox="1"/>
          <p:nvPr userDrawn="1"/>
        </p:nvSpPr>
        <p:spPr>
          <a:xfrm>
            <a:off x="10559774" y="4699546"/>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58" name="TextBox 57"/>
          <p:cNvSpPr txBox="1"/>
          <p:nvPr userDrawn="1"/>
        </p:nvSpPr>
        <p:spPr>
          <a:xfrm>
            <a:off x="10248055" y="5029005"/>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59" name="TextBox 58"/>
          <p:cNvSpPr txBox="1"/>
          <p:nvPr userDrawn="1"/>
        </p:nvSpPr>
        <p:spPr>
          <a:xfrm>
            <a:off x="10592711" y="5029005"/>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6" name="Text Placeholder 5"/>
          <p:cNvSpPr>
            <a:spLocks noGrp="1"/>
          </p:cNvSpPr>
          <p:nvPr userDrawn="1">
            <p:ph type="body" sz="quarter" idx="14"/>
          </p:nvPr>
        </p:nvSpPr>
        <p:spPr>
          <a:xfrm>
            <a:off x="482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userDrawn="1">
            <p:ph type="body" sz="quarter" idx="18" hasCustomPrompt="1"/>
          </p:nvPr>
        </p:nvSpPr>
        <p:spPr>
          <a:xfrm>
            <a:off x="482600" y="1709857"/>
            <a:ext cx="76708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STRENGTHS</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0457115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wot weaknes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6" name="Text Placeholder 5"/>
          <p:cNvSpPr>
            <a:spLocks noGrp="1"/>
          </p:cNvSpPr>
          <p:nvPr>
            <p:ph type="body" sz="quarter" idx="14"/>
          </p:nvPr>
        </p:nvSpPr>
        <p:spPr>
          <a:xfrm>
            <a:off x="4038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038600" y="1673281"/>
            <a:ext cx="767080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Weaknesses</a:t>
            </a:r>
          </a:p>
        </p:txBody>
      </p:sp>
      <p:sp>
        <p:nvSpPr>
          <p:cNvPr id="34" name="Teardrop 33"/>
          <p:cNvSpPr/>
          <p:nvPr userDrawn="1"/>
        </p:nvSpPr>
        <p:spPr>
          <a:xfrm rot="5400000">
            <a:off x="278097" y="3889879"/>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ardrop 34"/>
          <p:cNvSpPr/>
          <p:nvPr userDrawn="1"/>
        </p:nvSpPr>
        <p:spPr>
          <a:xfrm>
            <a:off x="272055" y="5086463"/>
            <a:ext cx="113229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ardrop 35"/>
          <p:cNvSpPr/>
          <p:nvPr userDrawn="1"/>
        </p:nvSpPr>
        <p:spPr>
          <a:xfrm rot="16200000">
            <a:off x="1483243" y="5088821"/>
            <a:ext cx="1132779" cy="113229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1099084" y="5029005"/>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38" name="TextBox 37"/>
          <p:cNvSpPr txBox="1"/>
          <p:nvPr userDrawn="1"/>
        </p:nvSpPr>
        <p:spPr>
          <a:xfrm>
            <a:off x="1451557" y="5029005"/>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40" name="TextBox 39"/>
          <p:cNvSpPr txBox="1"/>
          <p:nvPr userDrawn="1"/>
        </p:nvSpPr>
        <p:spPr>
          <a:xfrm>
            <a:off x="1122328" y="4707987"/>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43" name="Teardrop 42"/>
          <p:cNvSpPr/>
          <p:nvPr userDrawn="1"/>
        </p:nvSpPr>
        <p:spPr>
          <a:xfrm rot="10800000">
            <a:off x="1482315" y="2755337"/>
            <a:ext cx="2266926"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13"/>
          <p:cNvSpPr>
            <a:spLocks noGrp="1"/>
          </p:cNvSpPr>
          <p:nvPr>
            <p:ph type="body" sz="quarter" idx="20"/>
          </p:nvPr>
        </p:nvSpPr>
        <p:spPr>
          <a:xfrm>
            <a:off x="1645061" y="2926439"/>
            <a:ext cx="192024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45" name="TextBox 44"/>
          <p:cNvSpPr txBox="1"/>
          <p:nvPr userDrawn="1"/>
        </p:nvSpPr>
        <p:spPr>
          <a:xfrm>
            <a:off x="1434976" y="4496336"/>
            <a:ext cx="603050" cy="646331"/>
          </a:xfrm>
          <a:prstGeom prst="rect">
            <a:avLst/>
          </a:prstGeom>
          <a:noFill/>
        </p:spPr>
        <p:txBody>
          <a:bodyPr wrap="none" rtlCol="0" anchor="ctr">
            <a:spAutoFit/>
          </a:bodyPr>
          <a:lstStyle>
            <a:defPPr>
              <a:defRPr lang="en-US"/>
            </a:defPPr>
            <a:lvl1pPr algn="ctr">
              <a:defRPr b="1">
                <a:solidFill>
                  <a:schemeClr val="accent3">
                    <a:lumMod val="40000"/>
                    <a:lumOff val="60000"/>
                  </a:schemeClr>
                </a:solidFill>
              </a:defRPr>
            </a:lvl1pPr>
          </a:lstStyle>
          <a:p>
            <a:pPr lvl="0"/>
            <a:r>
              <a:rPr lang="en-US" sz="3600"/>
              <a:t>W</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7589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 xmlns:a16="http://schemas.microsoft.com/office/drawing/2014/main" id="{26E67CC4-4DB1-4486-B792-BB891B15E68E}"/>
              </a:ext>
            </a:extLst>
          </p:cNvPr>
          <p:cNvSpPr>
            <a:spLocks noGrp="1"/>
          </p:cNvSpPr>
          <p:nvPr>
            <p:ph type="dt" sz="half" idx="10"/>
          </p:nvPr>
        </p:nvSpPr>
        <p:spPr/>
        <p:txBody>
          <a:bodyPr/>
          <a:lstStyle/>
          <a:p>
            <a:fld id="{6A7139E1-D601-4AF5-8A54-9A7EF86613F0}" type="datetimeFigureOut">
              <a:rPr lang="fr-FR" smtClean="0"/>
              <a:t>10/06/2020</a:t>
            </a:fld>
            <a:endParaRPr lang="fr-FR"/>
          </a:p>
        </p:txBody>
      </p:sp>
      <p:sp>
        <p:nvSpPr>
          <p:cNvPr id="3" name="Espace réservé du pied de page 2">
            <a:extLst>
              <a:ext uri="{FF2B5EF4-FFF2-40B4-BE49-F238E27FC236}">
                <a16:creationId xmlns="" xmlns:a16="http://schemas.microsoft.com/office/drawing/2014/main" id="{8586038F-E6AF-4CD4-BB77-9CB9F44296E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 xmlns:a16="http://schemas.microsoft.com/office/drawing/2014/main" id="{45D310DD-1417-47BE-A61E-80D69E361E80}"/>
              </a:ext>
            </a:extLst>
          </p:cNvPr>
          <p:cNvSpPr>
            <a:spLocks noGrp="1"/>
          </p:cNvSpPr>
          <p:nvPr>
            <p:ph type="sldNum" sz="quarter" idx="12"/>
          </p:nvPr>
        </p:nvSpPr>
        <p:spPr/>
        <p:txBody>
          <a:bodyPr/>
          <a:lstStyle/>
          <a:p>
            <a:fld id="{721597EC-51FB-452E-AD3C-44FE77CC51BE}" type="slidenum">
              <a:rPr lang="fr-FR" smtClean="0"/>
              <a:t>‹N°›</a:t>
            </a:fld>
            <a:endParaRPr lang="fr-FR"/>
          </a:p>
        </p:txBody>
      </p:sp>
    </p:spTree>
    <p:extLst>
      <p:ext uri="{BB962C8B-B14F-4D97-AF65-F5344CB8AC3E}">
        <p14:creationId xmlns:p14="http://schemas.microsoft.com/office/powerpoint/2010/main" val="388438676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wot opportuniti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6" name="Text Placeholder 5"/>
          <p:cNvSpPr>
            <a:spLocks noGrp="1"/>
          </p:cNvSpPr>
          <p:nvPr>
            <p:ph type="body" sz="quarter" idx="14"/>
          </p:nvPr>
        </p:nvSpPr>
        <p:spPr>
          <a:xfrm>
            <a:off x="482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82600" y="1709857"/>
            <a:ext cx="76708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Opportunities</a:t>
            </a:r>
          </a:p>
        </p:txBody>
      </p:sp>
      <p:sp>
        <p:nvSpPr>
          <p:cNvPr id="26" name="Teardrop 25"/>
          <p:cNvSpPr/>
          <p:nvPr userDrawn="1"/>
        </p:nvSpPr>
        <p:spPr>
          <a:xfrm rot="5400000">
            <a:off x="9419251" y="2755944"/>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ardrop 26"/>
          <p:cNvSpPr/>
          <p:nvPr userDrawn="1"/>
        </p:nvSpPr>
        <p:spPr>
          <a:xfrm rot="16200000">
            <a:off x="10624397" y="3954886"/>
            <a:ext cx="1132779" cy="113229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ardrop 27"/>
          <p:cNvSpPr/>
          <p:nvPr userDrawn="1"/>
        </p:nvSpPr>
        <p:spPr>
          <a:xfrm rot="10800000">
            <a:off x="10630927" y="2757813"/>
            <a:ext cx="113229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userDrawn="1"/>
        </p:nvSpPr>
        <p:spPr>
          <a:xfrm>
            <a:off x="10559774" y="3574052"/>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30" name="TextBox 29"/>
          <p:cNvSpPr txBox="1"/>
          <p:nvPr userDrawn="1"/>
        </p:nvSpPr>
        <p:spPr>
          <a:xfrm>
            <a:off x="10592711" y="3895070"/>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31" name="TextBox 30"/>
          <p:cNvSpPr txBox="1"/>
          <p:nvPr userDrawn="1"/>
        </p:nvSpPr>
        <p:spPr>
          <a:xfrm>
            <a:off x="10232421" y="3574052"/>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32" name="Teardrop 31"/>
          <p:cNvSpPr/>
          <p:nvPr userDrawn="1"/>
        </p:nvSpPr>
        <p:spPr>
          <a:xfrm>
            <a:off x="8284860" y="3952528"/>
            <a:ext cx="2266926"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13"/>
          <p:cNvSpPr>
            <a:spLocks noGrp="1"/>
          </p:cNvSpPr>
          <p:nvPr>
            <p:ph type="body" sz="quarter" idx="15"/>
          </p:nvPr>
        </p:nvSpPr>
        <p:spPr>
          <a:xfrm>
            <a:off x="8449928" y="4127859"/>
            <a:ext cx="192024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35" name="TextBox 34"/>
          <p:cNvSpPr txBox="1"/>
          <p:nvPr userDrawn="1"/>
        </p:nvSpPr>
        <p:spPr>
          <a:xfrm>
            <a:off x="10038916" y="3838867"/>
            <a:ext cx="497252" cy="646331"/>
          </a:xfrm>
          <a:prstGeom prst="rect">
            <a:avLst/>
          </a:prstGeom>
          <a:noFill/>
        </p:spPr>
        <p:txBody>
          <a:bodyPr wrap="none" rtlCol="0" anchor="ctr">
            <a:spAutoFit/>
          </a:bodyPr>
          <a:lstStyle>
            <a:defPPr>
              <a:defRPr lang="en-US"/>
            </a:defPPr>
            <a:lvl1pPr algn="ctr">
              <a:defRPr b="1">
                <a:solidFill>
                  <a:schemeClr val="accent4">
                    <a:lumMod val="40000"/>
                    <a:lumOff val="60000"/>
                  </a:schemeClr>
                </a:solidFill>
              </a:defRPr>
            </a:lvl1pPr>
          </a:lstStyle>
          <a:p>
            <a:pPr lvl="0"/>
            <a:r>
              <a:rPr lang="en-US" sz="3600"/>
              <a:t>O</a:t>
            </a:r>
          </a:p>
        </p:txBody>
      </p:sp>
      <p:grpSp>
        <p:nvGrpSpPr>
          <p:cNvPr id="24" name="Group 2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490718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wot threat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6" name="Text Placeholder 5"/>
          <p:cNvSpPr>
            <a:spLocks noGrp="1"/>
          </p:cNvSpPr>
          <p:nvPr>
            <p:ph type="body" sz="quarter" idx="14"/>
          </p:nvPr>
        </p:nvSpPr>
        <p:spPr>
          <a:xfrm>
            <a:off x="4038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038600" y="1709857"/>
            <a:ext cx="7670800" cy="498733"/>
          </a:xfrm>
          <a:solidFill>
            <a:schemeClr val="accent6"/>
          </a:solidFill>
          <a:ln>
            <a:solidFill>
              <a:schemeClr val="accent6"/>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Threats</a:t>
            </a:r>
          </a:p>
        </p:txBody>
      </p:sp>
      <p:sp>
        <p:nvSpPr>
          <p:cNvPr id="39" name="Teardrop 38"/>
          <p:cNvSpPr/>
          <p:nvPr userDrawn="1"/>
        </p:nvSpPr>
        <p:spPr>
          <a:xfrm rot="5400000">
            <a:off x="271811" y="2755087"/>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ardrop 40"/>
          <p:cNvSpPr/>
          <p:nvPr userDrawn="1"/>
        </p:nvSpPr>
        <p:spPr>
          <a:xfrm>
            <a:off x="272056" y="3951671"/>
            <a:ext cx="113229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ardrop 41"/>
          <p:cNvSpPr/>
          <p:nvPr userDrawn="1"/>
        </p:nvSpPr>
        <p:spPr>
          <a:xfrm rot="10800000">
            <a:off x="1489773" y="2756956"/>
            <a:ext cx="113229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userDrawn="1"/>
        </p:nvSpPr>
        <p:spPr>
          <a:xfrm>
            <a:off x="1418620" y="3573195"/>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46" name="TextBox 45"/>
          <p:cNvSpPr txBox="1"/>
          <p:nvPr userDrawn="1"/>
        </p:nvSpPr>
        <p:spPr>
          <a:xfrm>
            <a:off x="1099084" y="3894213"/>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47" name="TextBox 46"/>
          <p:cNvSpPr txBox="1"/>
          <p:nvPr userDrawn="1"/>
        </p:nvSpPr>
        <p:spPr>
          <a:xfrm>
            <a:off x="1122328" y="3573195"/>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48" name="Teardrop 47"/>
          <p:cNvSpPr/>
          <p:nvPr userDrawn="1"/>
        </p:nvSpPr>
        <p:spPr>
          <a:xfrm rot="16200000">
            <a:off x="1482315" y="3951671"/>
            <a:ext cx="2266926" cy="226692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13"/>
          <p:cNvSpPr>
            <a:spLocks noGrp="1"/>
          </p:cNvSpPr>
          <p:nvPr>
            <p:ph type="body" sz="quarter" idx="16"/>
          </p:nvPr>
        </p:nvSpPr>
        <p:spPr>
          <a:xfrm>
            <a:off x="1657646" y="4122773"/>
            <a:ext cx="192024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50" name="TextBox 49"/>
          <p:cNvSpPr txBox="1"/>
          <p:nvPr userDrawn="1"/>
        </p:nvSpPr>
        <p:spPr>
          <a:xfrm>
            <a:off x="1474704" y="3840552"/>
            <a:ext cx="413896" cy="646331"/>
          </a:xfrm>
          <a:prstGeom prst="rect">
            <a:avLst/>
          </a:prstGeom>
          <a:noFill/>
        </p:spPr>
        <p:txBody>
          <a:bodyPr wrap="none" rtlCol="0" anchor="ctr">
            <a:spAutoFit/>
          </a:bodyPr>
          <a:lstStyle/>
          <a:p>
            <a:pPr algn="ctr"/>
            <a:r>
              <a:rPr lang="en-US" sz="3600" b="1">
                <a:solidFill>
                  <a:schemeClr val="accent6">
                    <a:lumMod val="20000"/>
                    <a:lumOff val="80000"/>
                  </a:schemeClr>
                </a:solidFill>
              </a:rPr>
              <a:t>T</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8774520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5 hexagons">
    <p:spTree>
      <p:nvGrpSpPr>
        <p:cNvPr id="1" name=""/>
        <p:cNvGrpSpPr/>
        <p:nvPr/>
      </p:nvGrpSpPr>
      <p:grpSpPr>
        <a:xfrm>
          <a:off x="0" y="0"/>
          <a:ext cx="0" cy="0"/>
          <a:chOff x="0" y="0"/>
          <a:chExt cx="0" cy="0"/>
        </a:xfrm>
      </p:grpSpPr>
      <p:cxnSp>
        <p:nvCxnSpPr>
          <p:cNvPr id="32" name="Straight Connector 31"/>
          <p:cNvCxnSpPr/>
          <p:nvPr userDrawn="1"/>
        </p:nvCxnSpPr>
        <p:spPr>
          <a:xfrm flipH="1" flipV="1">
            <a:off x="2952750" y="2047876"/>
            <a:ext cx="6276975" cy="358139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flipV="1">
            <a:off x="2962275" y="1981200"/>
            <a:ext cx="6267450" cy="36385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userDrawn="1"/>
        </p:nvGrpSpPr>
        <p:grpSpPr>
          <a:xfrm>
            <a:off x="6886811" y="1395985"/>
            <a:ext cx="2828102" cy="4860167"/>
            <a:chOff x="2477087" y="1395985"/>
            <a:chExt cx="2828102" cy="4860167"/>
          </a:xfrm>
        </p:grpSpPr>
        <p:sp>
          <p:nvSpPr>
            <p:cNvPr id="61" name="Hexagon 60"/>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2" name="Hexagon 61"/>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grpSp>
        <p:nvGrpSpPr>
          <p:cNvPr id="16" name="Group 15"/>
          <p:cNvGrpSpPr/>
          <p:nvPr userDrawn="1"/>
        </p:nvGrpSpPr>
        <p:grpSpPr>
          <a:xfrm>
            <a:off x="2477087" y="1395985"/>
            <a:ext cx="2828102" cy="4860167"/>
            <a:chOff x="2477087" y="1395985"/>
            <a:chExt cx="2828102" cy="4860167"/>
          </a:xfrm>
        </p:grpSpPr>
        <p:sp>
          <p:nvSpPr>
            <p:cNvPr id="58" name="Hexagon 57"/>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9" name="Hexagon 58"/>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35" name="Text Placeholder 11"/>
          <p:cNvSpPr>
            <a:spLocks noGrp="1"/>
          </p:cNvSpPr>
          <p:nvPr>
            <p:ph type="body" sz="quarter" idx="13" hasCustomPrompt="1"/>
          </p:nvPr>
        </p:nvSpPr>
        <p:spPr>
          <a:xfrm>
            <a:off x="4839066" y="2735279"/>
            <a:ext cx="2514600" cy="2167128"/>
          </a:xfrm>
          <a:prstGeom prst="hexagon">
            <a:avLst/>
          </a:prstGeom>
          <a:solidFill>
            <a:schemeClr val="accent3"/>
          </a:solidFill>
        </p:spPr>
        <p:txBody>
          <a:bodyPr anchor="ctr">
            <a:normAutofit/>
          </a:bodyPr>
          <a:lstStyle>
            <a:lvl1pPr marL="0" indent="0" algn="ctr">
              <a:buNone/>
              <a:defRPr sz="2400" b="1" baseline="0">
                <a:solidFill>
                  <a:schemeClr val="bg1"/>
                </a:solidFill>
              </a:defRPr>
            </a:lvl1pPr>
          </a:lstStyle>
          <a:p>
            <a:pPr lvl="0"/>
            <a:r>
              <a:rPr lang="en-US"/>
              <a:t>TITLE</a:t>
            </a:r>
          </a:p>
        </p:txBody>
      </p:sp>
      <p:sp>
        <p:nvSpPr>
          <p:cNvPr id="43" name="Text Placeholder 11"/>
          <p:cNvSpPr>
            <a:spLocks noGrp="1"/>
          </p:cNvSpPr>
          <p:nvPr>
            <p:ph type="body" sz="quarter" idx="14" hasCustomPrompt="1"/>
          </p:nvPr>
        </p:nvSpPr>
        <p:spPr>
          <a:xfrm>
            <a:off x="2633838" y="1531076"/>
            <a:ext cx="2514600" cy="2167128"/>
          </a:xfrm>
          <a:prstGeom prst="hexagon">
            <a:avLst/>
          </a:prstGeom>
          <a:solidFill>
            <a:schemeClr val="accent1"/>
          </a:solidFill>
        </p:spPr>
        <p:txBody>
          <a:bodyPr anchor="ctr">
            <a:normAutofit/>
          </a:bodyPr>
          <a:lstStyle>
            <a:lvl1pPr marL="0" indent="0" algn="ctr">
              <a:buNone/>
              <a:defRPr sz="2400" b="1" baseline="0">
                <a:solidFill>
                  <a:schemeClr val="bg1"/>
                </a:solidFill>
              </a:defRPr>
            </a:lvl1pPr>
          </a:lstStyle>
          <a:p>
            <a:pPr lvl="0"/>
            <a:r>
              <a:rPr lang="en-US"/>
              <a:t>Title 1</a:t>
            </a:r>
          </a:p>
        </p:txBody>
      </p:sp>
      <p:sp>
        <p:nvSpPr>
          <p:cNvPr id="44" name="Text Placeholder 11"/>
          <p:cNvSpPr>
            <a:spLocks noGrp="1"/>
          </p:cNvSpPr>
          <p:nvPr>
            <p:ph type="body" sz="quarter" idx="15" hasCustomPrompt="1"/>
          </p:nvPr>
        </p:nvSpPr>
        <p:spPr>
          <a:xfrm>
            <a:off x="7043562" y="1531076"/>
            <a:ext cx="2514600" cy="2167128"/>
          </a:xfrm>
          <a:prstGeom prst="hexagon">
            <a:avLst/>
          </a:prstGeom>
          <a:solidFill>
            <a:schemeClr val="accent4"/>
          </a:solidFill>
        </p:spPr>
        <p:txBody>
          <a:bodyPr anchor="ctr">
            <a:normAutofit/>
          </a:bodyPr>
          <a:lstStyle>
            <a:lvl1pPr marL="0" indent="0" algn="ctr">
              <a:buNone/>
              <a:defRPr sz="2400" b="1" baseline="0">
                <a:solidFill>
                  <a:schemeClr val="bg1"/>
                </a:solidFill>
              </a:defRPr>
            </a:lvl1pPr>
          </a:lstStyle>
          <a:p>
            <a:pPr lvl="0"/>
            <a:r>
              <a:rPr lang="en-US"/>
              <a:t>Title 2</a:t>
            </a:r>
          </a:p>
        </p:txBody>
      </p:sp>
      <p:sp>
        <p:nvSpPr>
          <p:cNvPr id="51" name="Text Placeholder 11"/>
          <p:cNvSpPr>
            <a:spLocks noGrp="1"/>
          </p:cNvSpPr>
          <p:nvPr>
            <p:ph type="body" sz="quarter" idx="16" hasCustomPrompt="1"/>
          </p:nvPr>
        </p:nvSpPr>
        <p:spPr>
          <a:xfrm>
            <a:off x="2633838" y="3945895"/>
            <a:ext cx="2514600" cy="2167128"/>
          </a:xfrm>
          <a:prstGeom prst="hexagon">
            <a:avLst/>
          </a:prstGeom>
          <a:solidFill>
            <a:schemeClr val="accent2"/>
          </a:solidFill>
        </p:spPr>
        <p:txBody>
          <a:bodyPr anchor="ctr">
            <a:normAutofit/>
          </a:bodyPr>
          <a:lstStyle>
            <a:lvl1pPr marL="0" indent="0" algn="ctr">
              <a:buNone/>
              <a:defRPr sz="2400" b="1" baseline="0">
                <a:solidFill>
                  <a:schemeClr val="bg1"/>
                </a:solidFill>
              </a:defRPr>
            </a:lvl1pPr>
          </a:lstStyle>
          <a:p>
            <a:pPr lvl="0"/>
            <a:r>
              <a:rPr lang="en-US"/>
              <a:t>Title 3</a:t>
            </a:r>
          </a:p>
        </p:txBody>
      </p:sp>
      <p:sp>
        <p:nvSpPr>
          <p:cNvPr id="52" name="Text Placeholder 11"/>
          <p:cNvSpPr>
            <a:spLocks noGrp="1"/>
          </p:cNvSpPr>
          <p:nvPr>
            <p:ph type="body" sz="quarter" idx="17" hasCustomPrompt="1"/>
          </p:nvPr>
        </p:nvSpPr>
        <p:spPr>
          <a:xfrm>
            <a:off x="7043562" y="3945895"/>
            <a:ext cx="2514600" cy="2167128"/>
          </a:xfrm>
          <a:prstGeom prst="hexagon">
            <a:avLst/>
          </a:prstGeom>
          <a:solidFill>
            <a:schemeClr val="accent5"/>
          </a:solidFill>
        </p:spPr>
        <p:txBody>
          <a:bodyPr anchor="ctr">
            <a:normAutofit/>
          </a:bodyPr>
          <a:lstStyle>
            <a:lvl1pPr marL="0" indent="0" algn="ctr">
              <a:buNone/>
              <a:defRPr sz="2400" b="1" baseline="0">
                <a:solidFill>
                  <a:schemeClr val="bg1"/>
                </a:solidFill>
              </a:defRPr>
            </a:lvl1pPr>
          </a:lstStyle>
          <a:p>
            <a:pPr lvl="0"/>
            <a:r>
              <a:rPr lang="en-US"/>
              <a:t>Title 4</a:t>
            </a:r>
          </a:p>
        </p:txBody>
      </p:sp>
      <p:sp>
        <p:nvSpPr>
          <p:cNvPr id="14" name="Text Placeholder 13"/>
          <p:cNvSpPr>
            <a:spLocks noGrp="1"/>
          </p:cNvSpPr>
          <p:nvPr>
            <p:ph type="body" sz="quarter" idx="18" hasCustomPrompt="1"/>
          </p:nvPr>
        </p:nvSpPr>
        <p:spPr>
          <a:xfrm>
            <a:off x="201051" y="1533015"/>
            <a:ext cx="2279650" cy="2165188"/>
          </a:xfrm>
        </p:spPr>
        <p:txBody>
          <a:bodyPr>
            <a:normAutofit/>
          </a:bodyPr>
          <a:lstStyle>
            <a:lvl1pPr>
              <a:defRPr sz="1400" baseline="0">
                <a:solidFill>
                  <a:schemeClr val="accent1">
                    <a:lumMod val="75000"/>
                  </a:schemeClr>
                </a:solidFill>
              </a:defRPr>
            </a:lvl1pPr>
          </a:lstStyle>
          <a:p>
            <a:pPr lvl="0"/>
            <a:r>
              <a:rPr lang="en-US"/>
              <a:t>List items for Title 1</a:t>
            </a:r>
          </a:p>
        </p:txBody>
      </p:sp>
      <p:sp>
        <p:nvSpPr>
          <p:cNvPr id="54" name="Text Placeholder 13"/>
          <p:cNvSpPr>
            <a:spLocks noGrp="1"/>
          </p:cNvSpPr>
          <p:nvPr>
            <p:ph type="body" sz="quarter" idx="20" hasCustomPrompt="1"/>
          </p:nvPr>
        </p:nvSpPr>
        <p:spPr>
          <a:xfrm>
            <a:off x="5305188" y="1283385"/>
            <a:ext cx="1581623" cy="1452164"/>
          </a:xfrm>
        </p:spPr>
        <p:txBody>
          <a:bodyPr>
            <a:normAutofit/>
          </a:bodyPr>
          <a:lstStyle>
            <a:lvl1pPr>
              <a:defRPr sz="1400" baseline="0">
                <a:solidFill>
                  <a:schemeClr val="accent3">
                    <a:lumMod val="75000"/>
                  </a:schemeClr>
                </a:solidFill>
              </a:defRPr>
            </a:lvl1pPr>
          </a:lstStyle>
          <a:p>
            <a:pPr lvl="0"/>
            <a:r>
              <a:rPr lang="en-US"/>
              <a:t>List items for TITLE</a:t>
            </a:r>
          </a:p>
        </p:txBody>
      </p:sp>
      <p:sp>
        <p:nvSpPr>
          <p:cNvPr id="55" name="Text Placeholder 13"/>
          <p:cNvSpPr>
            <a:spLocks noGrp="1"/>
          </p:cNvSpPr>
          <p:nvPr>
            <p:ph type="body" sz="quarter" idx="21" hasCustomPrompt="1"/>
          </p:nvPr>
        </p:nvSpPr>
        <p:spPr>
          <a:xfrm>
            <a:off x="9714912" y="1533014"/>
            <a:ext cx="2279650" cy="2165189"/>
          </a:xfrm>
        </p:spPr>
        <p:txBody>
          <a:bodyPr>
            <a:normAutofit/>
          </a:bodyPr>
          <a:lstStyle>
            <a:lvl1pPr>
              <a:defRPr sz="1400" baseline="0">
                <a:solidFill>
                  <a:schemeClr val="accent4">
                    <a:lumMod val="75000"/>
                  </a:schemeClr>
                </a:solidFill>
              </a:defRPr>
            </a:lvl1pPr>
          </a:lstStyle>
          <a:p>
            <a:pPr lvl="0"/>
            <a:r>
              <a:rPr lang="en-US"/>
              <a:t>List items for Title 2</a:t>
            </a:r>
          </a:p>
        </p:txBody>
      </p:sp>
      <p:sp>
        <p:nvSpPr>
          <p:cNvPr id="56" name="Text Placeholder 13"/>
          <p:cNvSpPr>
            <a:spLocks noGrp="1"/>
          </p:cNvSpPr>
          <p:nvPr>
            <p:ph type="body" sz="quarter" idx="22" hasCustomPrompt="1"/>
          </p:nvPr>
        </p:nvSpPr>
        <p:spPr>
          <a:xfrm>
            <a:off x="201051" y="3957340"/>
            <a:ext cx="2279650" cy="2165188"/>
          </a:xfrm>
        </p:spPr>
        <p:txBody>
          <a:bodyPr>
            <a:normAutofit/>
          </a:bodyPr>
          <a:lstStyle>
            <a:lvl1pPr>
              <a:defRPr sz="1400" baseline="0"/>
            </a:lvl1pPr>
          </a:lstStyle>
          <a:p>
            <a:pPr lvl="0"/>
            <a:r>
              <a:rPr lang="en-US"/>
              <a:t>List items for Title 3</a:t>
            </a:r>
          </a:p>
        </p:txBody>
      </p:sp>
      <p:sp>
        <p:nvSpPr>
          <p:cNvPr id="57" name="Text Placeholder 13"/>
          <p:cNvSpPr>
            <a:spLocks noGrp="1"/>
          </p:cNvSpPr>
          <p:nvPr>
            <p:ph type="body" sz="quarter" idx="23" hasCustomPrompt="1"/>
          </p:nvPr>
        </p:nvSpPr>
        <p:spPr>
          <a:xfrm>
            <a:off x="9714912" y="3957339"/>
            <a:ext cx="2279650" cy="2165189"/>
          </a:xfrm>
        </p:spPr>
        <p:txBody>
          <a:bodyPr>
            <a:normAutofit/>
          </a:bodyPr>
          <a:lstStyle>
            <a:lvl1pPr>
              <a:defRPr sz="1400" baseline="0">
                <a:solidFill>
                  <a:schemeClr val="accent5"/>
                </a:solidFill>
              </a:defRPr>
            </a:lvl1pPr>
          </a:lstStyle>
          <a:p>
            <a:pPr lvl="0"/>
            <a:r>
              <a:rPr lang="en-US"/>
              <a:t>List items for Title 4</a:t>
            </a:r>
          </a:p>
        </p:txBody>
      </p:sp>
      <p:sp>
        <p:nvSpPr>
          <p:cNvPr id="63" name="Text Placeholder 13"/>
          <p:cNvSpPr>
            <a:spLocks noGrp="1"/>
          </p:cNvSpPr>
          <p:nvPr>
            <p:ph type="body" sz="quarter" idx="24" hasCustomPrompt="1"/>
          </p:nvPr>
        </p:nvSpPr>
        <p:spPr>
          <a:xfrm>
            <a:off x="5305188" y="4958177"/>
            <a:ext cx="1581623" cy="1452164"/>
          </a:xfrm>
        </p:spPr>
        <p:txBody>
          <a:bodyPr>
            <a:normAutofit/>
          </a:bodyPr>
          <a:lstStyle>
            <a:lvl1pPr>
              <a:defRPr sz="1400" baseline="0">
                <a:solidFill>
                  <a:schemeClr val="accent3">
                    <a:lumMod val="75000"/>
                  </a:schemeClr>
                </a:solidFill>
              </a:defRPr>
            </a:lvl1pPr>
          </a:lstStyle>
          <a:p>
            <a:pPr lvl="0"/>
            <a:r>
              <a:rPr lang="en-US"/>
              <a:t>List items for TITLE</a:t>
            </a:r>
          </a:p>
        </p:txBody>
      </p:sp>
      <p:grpSp>
        <p:nvGrpSpPr>
          <p:cNvPr id="34" name="Group 3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7682235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4 titles and list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99" name="Text Placeholder 13"/>
          <p:cNvSpPr>
            <a:spLocks noGrp="1"/>
          </p:cNvSpPr>
          <p:nvPr>
            <p:ph type="body" sz="quarter" idx="18" hasCustomPrompt="1"/>
          </p:nvPr>
        </p:nvSpPr>
        <p:spPr>
          <a:xfrm>
            <a:off x="301518" y="1533015"/>
            <a:ext cx="2279650" cy="2165188"/>
          </a:xfrm>
        </p:spPr>
        <p:txBody>
          <a:bodyPr tIns="640080">
            <a:normAutofit/>
          </a:bodyPr>
          <a:lstStyle>
            <a:lvl1pPr>
              <a:defRPr sz="1400" baseline="0">
                <a:solidFill>
                  <a:schemeClr val="accent1"/>
                </a:solidFill>
              </a:defRPr>
            </a:lvl1pPr>
          </a:lstStyle>
          <a:p>
            <a:pPr lvl="0"/>
            <a:r>
              <a:rPr lang="en-US"/>
              <a:t>List items for Title 1</a:t>
            </a:r>
          </a:p>
        </p:txBody>
      </p:sp>
      <p:sp>
        <p:nvSpPr>
          <p:cNvPr id="100" name="Text Placeholder 13"/>
          <p:cNvSpPr>
            <a:spLocks noGrp="1"/>
          </p:cNvSpPr>
          <p:nvPr>
            <p:ph type="body" sz="quarter" idx="21" hasCustomPrompt="1"/>
          </p:nvPr>
        </p:nvSpPr>
        <p:spPr>
          <a:xfrm>
            <a:off x="9652448" y="1533014"/>
            <a:ext cx="2279650" cy="2165189"/>
          </a:xfrm>
        </p:spPr>
        <p:txBody>
          <a:bodyPr vert="horz" lIns="91440" tIns="640080" rIns="91440" bIns="45720" rtlCol="0">
            <a:normAutofit/>
          </a:bodyPr>
          <a:lstStyle>
            <a:lvl1pPr>
              <a:defRPr lang="en-US" sz="1400" baseline="0">
                <a:solidFill>
                  <a:schemeClr val="accent1"/>
                </a:solidFill>
              </a:defRPr>
            </a:lvl1pPr>
          </a:lstStyle>
          <a:p>
            <a:pPr lvl="0"/>
            <a:r>
              <a:rPr lang="en-US"/>
              <a:t>List items for Title 2</a:t>
            </a:r>
          </a:p>
        </p:txBody>
      </p:sp>
      <p:sp>
        <p:nvSpPr>
          <p:cNvPr id="101" name="Text Placeholder 13"/>
          <p:cNvSpPr>
            <a:spLocks noGrp="1"/>
          </p:cNvSpPr>
          <p:nvPr>
            <p:ph type="body" sz="quarter" idx="22" hasCustomPrompt="1"/>
          </p:nvPr>
        </p:nvSpPr>
        <p:spPr>
          <a:xfrm>
            <a:off x="301518" y="3957340"/>
            <a:ext cx="2279650" cy="2165188"/>
          </a:xfrm>
        </p:spPr>
        <p:txBody>
          <a:bodyPr vert="horz" lIns="91440" tIns="640080" rIns="91440" bIns="45720" rtlCol="0">
            <a:normAutofit/>
          </a:bodyPr>
          <a:lstStyle>
            <a:lvl1pPr>
              <a:defRPr lang="en-US" sz="1400" baseline="0">
                <a:solidFill>
                  <a:schemeClr val="accent1"/>
                </a:solidFill>
              </a:defRPr>
            </a:lvl1pPr>
          </a:lstStyle>
          <a:p>
            <a:pPr lvl="0"/>
            <a:r>
              <a:rPr lang="en-US"/>
              <a:t>List items for Title 3</a:t>
            </a:r>
          </a:p>
        </p:txBody>
      </p:sp>
      <p:sp>
        <p:nvSpPr>
          <p:cNvPr id="102" name="Text Placeholder 13"/>
          <p:cNvSpPr>
            <a:spLocks noGrp="1"/>
          </p:cNvSpPr>
          <p:nvPr>
            <p:ph type="body" sz="quarter" idx="23" hasCustomPrompt="1"/>
          </p:nvPr>
        </p:nvSpPr>
        <p:spPr>
          <a:xfrm>
            <a:off x="9652448" y="3957339"/>
            <a:ext cx="2279650" cy="2165189"/>
          </a:xfrm>
        </p:spPr>
        <p:txBody>
          <a:bodyPr vert="horz" lIns="91440" tIns="640080" rIns="91440" bIns="45720" rtlCol="0">
            <a:normAutofit/>
          </a:bodyPr>
          <a:lstStyle>
            <a:lvl1pPr>
              <a:defRPr lang="en-US" sz="1400" baseline="0">
                <a:solidFill>
                  <a:schemeClr val="accent1"/>
                </a:solidFill>
              </a:defRPr>
            </a:lvl1pPr>
          </a:lstStyle>
          <a:p>
            <a:pPr lvl="0"/>
            <a:r>
              <a:rPr lang="en-US"/>
              <a:t>List items for Title 4</a:t>
            </a:r>
          </a:p>
        </p:txBody>
      </p:sp>
      <p:sp>
        <p:nvSpPr>
          <p:cNvPr id="106" name="Text Placeholder 12"/>
          <p:cNvSpPr>
            <a:spLocks noGrp="1"/>
          </p:cNvSpPr>
          <p:nvPr>
            <p:ph type="body" sz="quarter" idx="24" hasCustomPrompt="1"/>
          </p:nvPr>
        </p:nvSpPr>
        <p:spPr>
          <a:xfrm>
            <a:off x="301518" y="1533015"/>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1</a:t>
            </a:r>
          </a:p>
        </p:txBody>
      </p:sp>
      <p:sp>
        <p:nvSpPr>
          <p:cNvPr id="107" name="Text Placeholder 12"/>
          <p:cNvSpPr>
            <a:spLocks noGrp="1"/>
          </p:cNvSpPr>
          <p:nvPr>
            <p:ph type="body" sz="quarter" idx="25" hasCustomPrompt="1"/>
          </p:nvPr>
        </p:nvSpPr>
        <p:spPr>
          <a:xfrm>
            <a:off x="301518" y="3957340"/>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3</a:t>
            </a:r>
          </a:p>
        </p:txBody>
      </p:sp>
      <p:sp>
        <p:nvSpPr>
          <p:cNvPr id="108" name="Text Placeholder 12"/>
          <p:cNvSpPr>
            <a:spLocks noGrp="1"/>
          </p:cNvSpPr>
          <p:nvPr>
            <p:ph type="body" sz="quarter" idx="26" hasCustomPrompt="1"/>
          </p:nvPr>
        </p:nvSpPr>
        <p:spPr>
          <a:xfrm>
            <a:off x="9652448" y="1533014"/>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2</a:t>
            </a:r>
          </a:p>
        </p:txBody>
      </p:sp>
      <p:sp>
        <p:nvSpPr>
          <p:cNvPr id="109" name="Text Placeholder 12"/>
          <p:cNvSpPr>
            <a:spLocks noGrp="1"/>
          </p:cNvSpPr>
          <p:nvPr>
            <p:ph type="body" sz="quarter" idx="27" hasCustomPrompt="1"/>
          </p:nvPr>
        </p:nvSpPr>
        <p:spPr>
          <a:xfrm>
            <a:off x="9652448" y="3957339"/>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4</a:t>
            </a:r>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312438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matrix with titl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24" name="Text Placeholder 13"/>
          <p:cNvSpPr>
            <a:spLocks noGrp="1"/>
          </p:cNvSpPr>
          <p:nvPr>
            <p:ph type="body" sz="quarter" idx="18" hasCustomPrompt="1"/>
          </p:nvPr>
        </p:nvSpPr>
        <p:spPr>
          <a:xfrm>
            <a:off x="1275617" y="2275983"/>
            <a:ext cx="4488882" cy="1667734"/>
          </a:xfrm>
        </p:spPr>
        <p:txBody>
          <a:bodyPr tIns="640080">
            <a:normAutofit/>
          </a:bodyPr>
          <a:lstStyle>
            <a:lvl1pPr>
              <a:defRPr sz="1400" baseline="0">
                <a:solidFill>
                  <a:schemeClr val="accent1"/>
                </a:solidFill>
              </a:defRPr>
            </a:lvl1pPr>
          </a:lstStyle>
          <a:p>
            <a:pPr lvl="0"/>
            <a:r>
              <a:rPr lang="en-US"/>
              <a:t>List items for Title 1</a:t>
            </a:r>
          </a:p>
        </p:txBody>
      </p:sp>
      <p:sp>
        <p:nvSpPr>
          <p:cNvPr id="25" name="Text Placeholder 13"/>
          <p:cNvSpPr>
            <a:spLocks noGrp="1"/>
          </p:cNvSpPr>
          <p:nvPr>
            <p:ph type="body" sz="quarter" idx="21" hasCustomPrompt="1"/>
          </p:nvPr>
        </p:nvSpPr>
        <p:spPr>
          <a:xfrm>
            <a:off x="6486966" y="2275982"/>
            <a:ext cx="4488882" cy="1667735"/>
          </a:xfrm>
        </p:spPr>
        <p:txBody>
          <a:bodyPr vert="horz" lIns="91440" tIns="640080" rIns="91440" bIns="45720" rtlCol="0">
            <a:normAutofit/>
          </a:bodyPr>
          <a:lstStyle>
            <a:lvl1pPr>
              <a:defRPr lang="en-US" sz="1400" baseline="0">
                <a:solidFill>
                  <a:schemeClr val="tx2"/>
                </a:solidFill>
              </a:defRPr>
            </a:lvl1pPr>
          </a:lstStyle>
          <a:p>
            <a:pPr lvl="0"/>
            <a:r>
              <a:rPr lang="en-US"/>
              <a:t>List items for Title 2</a:t>
            </a:r>
          </a:p>
        </p:txBody>
      </p:sp>
      <p:sp>
        <p:nvSpPr>
          <p:cNvPr id="26" name="Text Placeholder 13"/>
          <p:cNvSpPr>
            <a:spLocks noGrp="1"/>
          </p:cNvSpPr>
          <p:nvPr>
            <p:ph type="body" sz="quarter" idx="22" hasCustomPrompt="1"/>
          </p:nvPr>
        </p:nvSpPr>
        <p:spPr>
          <a:xfrm>
            <a:off x="1275617" y="4469484"/>
            <a:ext cx="4488882" cy="1667734"/>
          </a:xfrm>
        </p:spPr>
        <p:txBody>
          <a:bodyPr vert="horz" lIns="91440" tIns="640080" rIns="91440" bIns="45720" rtlCol="0">
            <a:normAutofit/>
          </a:bodyPr>
          <a:lstStyle>
            <a:lvl1pPr>
              <a:defRPr lang="en-US" sz="1400" baseline="0">
                <a:solidFill>
                  <a:schemeClr val="accent3"/>
                </a:solidFill>
              </a:defRPr>
            </a:lvl1pPr>
          </a:lstStyle>
          <a:p>
            <a:pPr lvl="0"/>
            <a:r>
              <a:rPr lang="en-US"/>
              <a:t>List items for Title 3</a:t>
            </a:r>
          </a:p>
        </p:txBody>
      </p:sp>
      <p:sp>
        <p:nvSpPr>
          <p:cNvPr id="27" name="Text Placeholder 13"/>
          <p:cNvSpPr>
            <a:spLocks noGrp="1"/>
          </p:cNvSpPr>
          <p:nvPr>
            <p:ph type="body" sz="quarter" idx="23" hasCustomPrompt="1"/>
          </p:nvPr>
        </p:nvSpPr>
        <p:spPr>
          <a:xfrm>
            <a:off x="6486966" y="4469483"/>
            <a:ext cx="4488882" cy="1667735"/>
          </a:xfrm>
        </p:spPr>
        <p:txBody>
          <a:bodyPr vert="horz" lIns="91440" tIns="640080" rIns="91440" bIns="45720" rtlCol="0">
            <a:normAutofit/>
          </a:bodyPr>
          <a:lstStyle>
            <a:lvl1pPr>
              <a:defRPr lang="en-US" sz="1400" baseline="0">
                <a:solidFill>
                  <a:schemeClr val="accent4"/>
                </a:solidFill>
              </a:defRPr>
            </a:lvl1pPr>
          </a:lstStyle>
          <a:p>
            <a:pPr lvl="0"/>
            <a:r>
              <a:rPr lang="en-US"/>
              <a:t>List items for Title 4</a:t>
            </a:r>
          </a:p>
        </p:txBody>
      </p:sp>
      <p:sp>
        <p:nvSpPr>
          <p:cNvPr id="28" name="Text Placeholder 12"/>
          <p:cNvSpPr>
            <a:spLocks noGrp="1"/>
          </p:cNvSpPr>
          <p:nvPr>
            <p:ph type="body" sz="quarter" idx="24" hasCustomPrompt="1"/>
          </p:nvPr>
        </p:nvSpPr>
        <p:spPr>
          <a:xfrm>
            <a:off x="1275617" y="2275983"/>
            <a:ext cx="4488882" cy="496954"/>
          </a:xfrm>
          <a:solidFill>
            <a:schemeClr val="accent1"/>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1</a:t>
            </a:r>
          </a:p>
        </p:txBody>
      </p:sp>
      <p:sp>
        <p:nvSpPr>
          <p:cNvPr id="29" name="Text Placeholder 12"/>
          <p:cNvSpPr>
            <a:spLocks noGrp="1"/>
          </p:cNvSpPr>
          <p:nvPr>
            <p:ph type="body" sz="quarter" idx="25" hasCustomPrompt="1"/>
          </p:nvPr>
        </p:nvSpPr>
        <p:spPr>
          <a:xfrm>
            <a:off x="1275617" y="4469484"/>
            <a:ext cx="4488882" cy="496954"/>
          </a:xfrm>
          <a:solidFill>
            <a:schemeClr val="accent3"/>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3</a:t>
            </a:r>
          </a:p>
        </p:txBody>
      </p:sp>
      <p:sp>
        <p:nvSpPr>
          <p:cNvPr id="30" name="Text Placeholder 12"/>
          <p:cNvSpPr>
            <a:spLocks noGrp="1"/>
          </p:cNvSpPr>
          <p:nvPr>
            <p:ph type="body" sz="quarter" idx="26" hasCustomPrompt="1"/>
          </p:nvPr>
        </p:nvSpPr>
        <p:spPr>
          <a:xfrm>
            <a:off x="6486966" y="2275982"/>
            <a:ext cx="4488882" cy="496954"/>
          </a:xfrm>
          <a:solidFill>
            <a:schemeClr val="accent2"/>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2</a:t>
            </a:r>
          </a:p>
        </p:txBody>
      </p:sp>
      <p:sp>
        <p:nvSpPr>
          <p:cNvPr id="31" name="Text Placeholder 12"/>
          <p:cNvSpPr>
            <a:spLocks noGrp="1"/>
          </p:cNvSpPr>
          <p:nvPr>
            <p:ph type="body" sz="quarter" idx="27" hasCustomPrompt="1"/>
          </p:nvPr>
        </p:nvSpPr>
        <p:spPr>
          <a:xfrm>
            <a:off x="6486966" y="4469483"/>
            <a:ext cx="4488882" cy="496954"/>
          </a:xfrm>
          <a:solidFill>
            <a:schemeClr val="accent4"/>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4</a:t>
            </a:r>
          </a:p>
        </p:txBody>
      </p:sp>
      <p:grpSp>
        <p:nvGrpSpPr>
          <p:cNvPr id="32" name="Group 31"/>
          <p:cNvGrpSpPr/>
          <p:nvPr userDrawn="1"/>
        </p:nvGrpSpPr>
        <p:grpSpPr>
          <a:xfrm>
            <a:off x="1155573" y="2173119"/>
            <a:ext cx="9880854" cy="4123944"/>
            <a:chOff x="1155573" y="2173119"/>
            <a:chExt cx="9880854" cy="4123944"/>
          </a:xfrm>
        </p:grpSpPr>
        <p:cxnSp>
          <p:nvCxnSpPr>
            <p:cNvPr id="10" name="Straight Connector 9"/>
            <p:cNvCxnSpPr/>
            <p:nvPr userDrawn="1"/>
          </p:nvCxnSpPr>
          <p:spPr>
            <a:xfrm>
              <a:off x="6096000" y="2173119"/>
              <a:ext cx="0" cy="4123944"/>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55573" y="4235091"/>
              <a:ext cx="9880854" cy="0"/>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6" name="Text Placeholder 15"/>
          <p:cNvSpPr>
            <a:spLocks noGrp="1"/>
          </p:cNvSpPr>
          <p:nvPr>
            <p:ph type="body" sz="quarter" idx="28" hasCustomPrompt="1"/>
          </p:nvPr>
        </p:nvSpPr>
        <p:spPr>
          <a:xfrm rot="16200000">
            <a:off x="-1475587" y="3897026"/>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275617" y="1888239"/>
            <a:ext cx="4488882" cy="387743"/>
          </a:xfrm>
        </p:spPr>
        <p:txBody>
          <a:bodyPr anchor="ctr">
            <a:noAutofit/>
          </a:bodyPr>
          <a:lstStyle>
            <a:lvl1pPr marL="0" indent="0" algn="ctr">
              <a:buNone/>
              <a:defRPr sz="2000"/>
            </a:lvl1pPr>
          </a:lstStyle>
          <a:p>
            <a:pPr lvl="0"/>
            <a:r>
              <a:rPr lang="en-US"/>
              <a:t>Subtitle</a:t>
            </a:r>
          </a:p>
        </p:txBody>
      </p:sp>
      <p:sp>
        <p:nvSpPr>
          <p:cNvPr id="41" name="Text Placeholder 15"/>
          <p:cNvSpPr>
            <a:spLocks noGrp="1"/>
          </p:cNvSpPr>
          <p:nvPr>
            <p:ph type="body" sz="quarter" idx="30" hasCustomPrompt="1"/>
          </p:nvPr>
        </p:nvSpPr>
        <p:spPr>
          <a:xfrm>
            <a:off x="1275616" y="1209788"/>
            <a:ext cx="9700231"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6486966" y="1888239"/>
            <a:ext cx="4488882" cy="387743"/>
          </a:xfrm>
        </p:spPr>
        <p:txBody>
          <a:bodyPr anchor="ctr">
            <a:noAutofit/>
          </a:bodyPr>
          <a:lstStyle>
            <a:lvl1pPr marL="0" indent="0" algn="ctr">
              <a:buNone/>
              <a:defRPr sz="2000"/>
            </a:lvl1pPr>
          </a:lstStyle>
          <a:p>
            <a:pPr lvl="0"/>
            <a:r>
              <a:rPr lang="en-US"/>
              <a:t>Subtitle</a:t>
            </a:r>
          </a:p>
        </p:txBody>
      </p:sp>
      <p:sp>
        <p:nvSpPr>
          <p:cNvPr id="44" name="Text Placeholder 15"/>
          <p:cNvSpPr>
            <a:spLocks noGrp="1"/>
          </p:cNvSpPr>
          <p:nvPr>
            <p:ph type="body" sz="quarter" idx="32" hasCustomPrompt="1"/>
          </p:nvPr>
        </p:nvSpPr>
        <p:spPr>
          <a:xfrm rot="16200000">
            <a:off x="186245" y="2915977"/>
            <a:ext cx="1667735" cy="387743"/>
          </a:xfrm>
        </p:spPr>
        <p:txBody>
          <a:bodyPr anchor="ctr">
            <a:noAutofit/>
          </a:bodyPr>
          <a:lstStyle>
            <a:lvl1pPr marL="0" indent="0" algn="ctr">
              <a:buNone/>
              <a:defRPr sz="2000"/>
            </a:lvl1pPr>
          </a:lstStyle>
          <a:p>
            <a:pPr lvl="0"/>
            <a:r>
              <a:rPr lang="en-US"/>
              <a:t>Subtitle</a:t>
            </a:r>
          </a:p>
        </p:txBody>
      </p:sp>
      <p:sp>
        <p:nvSpPr>
          <p:cNvPr id="45" name="Text Placeholder 15"/>
          <p:cNvSpPr>
            <a:spLocks noGrp="1"/>
          </p:cNvSpPr>
          <p:nvPr>
            <p:ph type="body" sz="quarter" idx="33" hasCustomPrompt="1"/>
          </p:nvPr>
        </p:nvSpPr>
        <p:spPr>
          <a:xfrm rot="16200000">
            <a:off x="186244" y="5109479"/>
            <a:ext cx="1667735" cy="387743"/>
          </a:xfrm>
        </p:spPr>
        <p:txBody>
          <a:bodyPr anchor="ctr">
            <a:noAutofit/>
          </a:bodyPr>
          <a:lstStyle>
            <a:lvl1pPr marL="0" indent="0" algn="ctr">
              <a:buNone/>
              <a:defRPr sz="2000"/>
            </a:lvl1pPr>
          </a:lstStyle>
          <a:p>
            <a:pPr lvl="0"/>
            <a:r>
              <a:rPr lang="en-US"/>
              <a:t>Subtitle</a:t>
            </a:r>
          </a:p>
        </p:txBody>
      </p:sp>
      <p:sp>
        <p:nvSpPr>
          <p:cNvPr id="17" name="Oval 16"/>
          <p:cNvSpPr/>
          <p:nvPr userDrawn="1"/>
        </p:nvSpPr>
        <p:spPr>
          <a:xfrm>
            <a:off x="5917678" y="4056769"/>
            <a:ext cx="356644" cy="356644"/>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4" name="Group 33"/>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255138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x3 matrix">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26" name="Text Placeholder 13"/>
          <p:cNvSpPr>
            <a:spLocks noGrp="1"/>
          </p:cNvSpPr>
          <p:nvPr>
            <p:ph type="body" sz="quarter" idx="22" hasCustomPrompt="1"/>
          </p:nvPr>
        </p:nvSpPr>
        <p:spPr>
          <a:xfrm>
            <a:off x="1275616"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16" name="Text Placeholder 15"/>
          <p:cNvSpPr>
            <a:spLocks noGrp="1"/>
          </p:cNvSpPr>
          <p:nvPr>
            <p:ph type="body" sz="quarter" idx="28" hasCustomPrompt="1"/>
          </p:nvPr>
        </p:nvSpPr>
        <p:spPr>
          <a:xfrm rot="16200000">
            <a:off x="-1475587" y="3897026"/>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275617" y="1860807"/>
            <a:ext cx="3108960" cy="387743"/>
          </a:xfrm>
        </p:spPr>
        <p:txBody>
          <a:bodyPr anchor="ctr">
            <a:noAutofit/>
          </a:bodyPr>
          <a:lstStyle>
            <a:lvl1pPr marL="0" indent="0" algn="ctr">
              <a:buNone/>
              <a:defRPr sz="2000"/>
            </a:lvl1pPr>
          </a:lstStyle>
          <a:p>
            <a:pPr lvl="0"/>
            <a:r>
              <a:rPr lang="en-US"/>
              <a:t>Subtitle</a:t>
            </a:r>
          </a:p>
        </p:txBody>
      </p:sp>
      <p:sp>
        <p:nvSpPr>
          <p:cNvPr id="41" name="Text Placeholder 15"/>
          <p:cNvSpPr>
            <a:spLocks noGrp="1"/>
          </p:cNvSpPr>
          <p:nvPr>
            <p:ph type="body" sz="quarter" idx="30" hasCustomPrompt="1"/>
          </p:nvPr>
        </p:nvSpPr>
        <p:spPr>
          <a:xfrm>
            <a:off x="1275616" y="1209788"/>
            <a:ext cx="9700232"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7866888" y="1860807"/>
            <a:ext cx="3108960" cy="387743"/>
          </a:xfrm>
        </p:spPr>
        <p:txBody>
          <a:bodyPr anchor="ctr">
            <a:noAutofit/>
          </a:bodyPr>
          <a:lstStyle>
            <a:lvl1pPr marL="0" indent="0" algn="ctr">
              <a:buNone/>
              <a:defRPr sz="2000"/>
            </a:lvl1pPr>
          </a:lstStyle>
          <a:p>
            <a:pPr lvl="0"/>
            <a:r>
              <a:rPr lang="en-US"/>
              <a:t>Subtitle</a:t>
            </a:r>
          </a:p>
        </p:txBody>
      </p:sp>
      <p:sp>
        <p:nvSpPr>
          <p:cNvPr id="45" name="Text Placeholder 15"/>
          <p:cNvSpPr>
            <a:spLocks noGrp="1"/>
          </p:cNvSpPr>
          <p:nvPr>
            <p:ph type="body" sz="quarter" idx="33" hasCustomPrompt="1"/>
          </p:nvPr>
        </p:nvSpPr>
        <p:spPr>
          <a:xfrm rot="16200000">
            <a:off x="402894" y="5326125"/>
            <a:ext cx="1234440" cy="387743"/>
          </a:xfrm>
        </p:spPr>
        <p:txBody>
          <a:bodyPr anchor="ctr">
            <a:noAutofit/>
          </a:bodyPr>
          <a:lstStyle>
            <a:lvl1pPr marL="0" indent="0" algn="ctr">
              <a:buNone/>
              <a:defRPr sz="2000"/>
            </a:lvl1pPr>
          </a:lstStyle>
          <a:p>
            <a:pPr lvl="0"/>
            <a:r>
              <a:rPr lang="en-US"/>
              <a:t>Subtitle</a:t>
            </a:r>
          </a:p>
        </p:txBody>
      </p:sp>
      <p:sp>
        <p:nvSpPr>
          <p:cNvPr id="49" name="Text Placeholder 13"/>
          <p:cNvSpPr>
            <a:spLocks noGrp="1"/>
          </p:cNvSpPr>
          <p:nvPr>
            <p:ph type="body" sz="quarter" idx="34" hasCustomPrompt="1"/>
          </p:nvPr>
        </p:nvSpPr>
        <p:spPr>
          <a:xfrm>
            <a:off x="1275616" y="2275982"/>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50" name="Text Placeholder 15"/>
          <p:cNvSpPr>
            <a:spLocks noGrp="1"/>
          </p:cNvSpPr>
          <p:nvPr>
            <p:ph type="body" sz="quarter" idx="35" hasCustomPrompt="1"/>
          </p:nvPr>
        </p:nvSpPr>
        <p:spPr>
          <a:xfrm rot="16200000">
            <a:off x="402894" y="2699330"/>
            <a:ext cx="1234440" cy="387743"/>
          </a:xfrm>
        </p:spPr>
        <p:txBody>
          <a:bodyPr anchor="ctr">
            <a:noAutofit/>
          </a:bodyPr>
          <a:lstStyle>
            <a:lvl1pPr marL="0" indent="0" algn="ctr">
              <a:buNone/>
              <a:defRPr sz="2000"/>
            </a:lvl1pPr>
          </a:lstStyle>
          <a:p>
            <a:pPr lvl="0"/>
            <a:r>
              <a:rPr lang="en-US"/>
              <a:t>Subtitle</a:t>
            </a:r>
          </a:p>
        </p:txBody>
      </p:sp>
      <p:sp>
        <p:nvSpPr>
          <p:cNvPr id="51" name="Text Placeholder 13"/>
          <p:cNvSpPr>
            <a:spLocks noGrp="1"/>
          </p:cNvSpPr>
          <p:nvPr>
            <p:ph type="body" sz="quarter" idx="36" hasCustomPrompt="1"/>
          </p:nvPr>
        </p:nvSpPr>
        <p:spPr>
          <a:xfrm>
            <a:off x="1275617"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52" name="Text Placeholder 15"/>
          <p:cNvSpPr>
            <a:spLocks noGrp="1"/>
          </p:cNvSpPr>
          <p:nvPr>
            <p:ph type="body" sz="quarter" idx="37" hasCustomPrompt="1"/>
          </p:nvPr>
        </p:nvSpPr>
        <p:spPr>
          <a:xfrm rot="16200000">
            <a:off x="402895" y="4013447"/>
            <a:ext cx="1234440" cy="387743"/>
          </a:xfrm>
        </p:spPr>
        <p:txBody>
          <a:bodyPr anchor="ctr">
            <a:noAutofit/>
          </a:bodyPr>
          <a:lstStyle>
            <a:lvl1pPr marL="0" indent="0" algn="ctr">
              <a:buNone/>
              <a:defRPr sz="2000"/>
            </a:lvl1pPr>
          </a:lstStyle>
          <a:p>
            <a:pPr lvl="0"/>
            <a:r>
              <a:rPr lang="en-US"/>
              <a:t>Subtitle</a:t>
            </a:r>
          </a:p>
        </p:txBody>
      </p:sp>
      <p:sp>
        <p:nvSpPr>
          <p:cNvPr id="59" name="Text Placeholder 13"/>
          <p:cNvSpPr>
            <a:spLocks noGrp="1"/>
          </p:cNvSpPr>
          <p:nvPr>
            <p:ph type="body" sz="quarter" idx="43" hasCustomPrompt="1"/>
          </p:nvPr>
        </p:nvSpPr>
        <p:spPr>
          <a:xfrm>
            <a:off x="7866888"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0" name="Text Placeholder 13"/>
          <p:cNvSpPr>
            <a:spLocks noGrp="1"/>
          </p:cNvSpPr>
          <p:nvPr>
            <p:ph type="body" sz="quarter" idx="44" hasCustomPrompt="1"/>
          </p:nvPr>
        </p:nvSpPr>
        <p:spPr>
          <a:xfrm>
            <a:off x="7866888" y="227208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1" name="Text Placeholder 13"/>
          <p:cNvSpPr>
            <a:spLocks noGrp="1"/>
          </p:cNvSpPr>
          <p:nvPr>
            <p:ph type="body" sz="quarter" idx="45" hasCustomPrompt="1"/>
          </p:nvPr>
        </p:nvSpPr>
        <p:spPr>
          <a:xfrm>
            <a:off x="7866888"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3" name="Text Placeholder 13"/>
          <p:cNvSpPr>
            <a:spLocks noGrp="1"/>
          </p:cNvSpPr>
          <p:nvPr>
            <p:ph type="body" sz="quarter" idx="46" hasCustomPrompt="1"/>
          </p:nvPr>
        </p:nvSpPr>
        <p:spPr>
          <a:xfrm>
            <a:off x="4541520" y="227208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4" name="Text Placeholder 13"/>
          <p:cNvSpPr>
            <a:spLocks noGrp="1"/>
          </p:cNvSpPr>
          <p:nvPr>
            <p:ph type="body" sz="quarter" idx="47" hasCustomPrompt="1"/>
          </p:nvPr>
        </p:nvSpPr>
        <p:spPr>
          <a:xfrm>
            <a:off x="4548392"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5" name="Text Placeholder 13"/>
          <p:cNvSpPr>
            <a:spLocks noGrp="1"/>
          </p:cNvSpPr>
          <p:nvPr>
            <p:ph type="body" sz="quarter" idx="48" hasCustomPrompt="1"/>
          </p:nvPr>
        </p:nvSpPr>
        <p:spPr>
          <a:xfrm>
            <a:off x="4548392"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6" name="Text Placeholder 15"/>
          <p:cNvSpPr>
            <a:spLocks noGrp="1"/>
          </p:cNvSpPr>
          <p:nvPr>
            <p:ph type="body" sz="quarter" idx="49" hasCustomPrompt="1"/>
          </p:nvPr>
        </p:nvSpPr>
        <p:spPr>
          <a:xfrm>
            <a:off x="4541520" y="1860807"/>
            <a:ext cx="3108960" cy="387743"/>
          </a:xfrm>
        </p:spPr>
        <p:txBody>
          <a:bodyPr anchor="ctr">
            <a:noAutofit/>
          </a:bodyPr>
          <a:lstStyle>
            <a:lvl1pPr marL="0" indent="0" algn="ctr">
              <a:buNone/>
              <a:defRPr sz="2000"/>
            </a:lvl1pPr>
          </a:lstStyle>
          <a:p>
            <a:pPr lvl="0"/>
            <a:r>
              <a:rPr lang="en-US"/>
              <a:t>Subtitle</a:t>
            </a:r>
          </a:p>
        </p:txBody>
      </p:sp>
      <p:cxnSp>
        <p:nvCxnSpPr>
          <p:cNvPr id="67" name="Straight Connector 66"/>
          <p:cNvCxnSpPr/>
          <p:nvPr userDrawn="1"/>
        </p:nvCxnSpPr>
        <p:spPr>
          <a:xfrm>
            <a:off x="11346928" y="1888239"/>
            <a:ext cx="0" cy="4422714"/>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26244" y="6261228"/>
            <a:ext cx="10527556" cy="0"/>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Oval 68"/>
          <p:cNvSpPr/>
          <p:nvPr userDrawn="1"/>
        </p:nvSpPr>
        <p:spPr>
          <a:xfrm>
            <a:off x="11168606" y="6082906"/>
            <a:ext cx="356644" cy="356644"/>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Text Placeholder 12"/>
          <p:cNvSpPr>
            <a:spLocks noGrp="1"/>
          </p:cNvSpPr>
          <p:nvPr>
            <p:ph type="body" sz="quarter" idx="24" hasCustomPrompt="1"/>
          </p:nvPr>
        </p:nvSpPr>
        <p:spPr>
          <a:xfrm>
            <a:off x="1275617" y="2275983"/>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1" name="Text Placeholder 12"/>
          <p:cNvSpPr>
            <a:spLocks noGrp="1"/>
          </p:cNvSpPr>
          <p:nvPr>
            <p:ph type="body" sz="quarter" idx="50" hasCustomPrompt="1"/>
          </p:nvPr>
        </p:nvSpPr>
        <p:spPr>
          <a:xfrm>
            <a:off x="1275617" y="3590099"/>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2" name="Text Placeholder 12"/>
          <p:cNvSpPr>
            <a:spLocks noGrp="1"/>
          </p:cNvSpPr>
          <p:nvPr>
            <p:ph type="body" sz="quarter" idx="51" hasCustomPrompt="1"/>
          </p:nvPr>
        </p:nvSpPr>
        <p:spPr>
          <a:xfrm>
            <a:off x="1315228" y="4902777"/>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3" name="Text Placeholder 12"/>
          <p:cNvSpPr>
            <a:spLocks noGrp="1"/>
          </p:cNvSpPr>
          <p:nvPr>
            <p:ph type="body" sz="quarter" idx="52" hasCustomPrompt="1"/>
          </p:nvPr>
        </p:nvSpPr>
        <p:spPr>
          <a:xfrm>
            <a:off x="4548392" y="2275982"/>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4" name="Text Placeholder 12"/>
          <p:cNvSpPr>
            <a:spLocks noGrp="1"/>
          </p:cNvSpPr>
          <p:nvPr>
            <p:ph type="body" sz="quarter" idx="53" hasCustomPrompt="1"/>
          </p:nvPr>
        </p:nvSpPr>
        <p:spPr>
          <a:xfrm>
            <a:off x="4548392" y="3590099"/>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5" name="Text Placeholder 12"/>
          <p:cNvSpPr>
            <a:spLocks noGrp="1"/>
          </p:cNvSpPr>
          <p:nvPr>
            <p:ph type="body" sz="quarter" idx="54" hasCustomPrompt="1"/>
          </p:nvPr>
        </p:nvSpPr>
        <p:spPr>
          <a:xfrm>
            <a:off x="4548392" y="4902777"/>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6" name="Text Placeholder 12"/>
          <p:cNvSpPr>
            <a:spLocks noGrp="1"/>
          </p:cNvSpPr>
          <p:nvPr>
            <p:ph type="body" sz="quarter" idx="55" hasCustomPrompt="1"/>
          </p:nvPr>
        </p:nvSpPr>
        <p:spPr>
          <a:xfrm>
            <a:off x="7866888" y="2275982"/>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7" name="Text Placeholder 12"/>
          <p:cNvSpPr>
            <a:spLocks noGrp="1"/>
          </p:cNvSpPr>
          <p:nvPr>
            <p:ph type="body" sz="quarter" idx="56" hasCustomPrompt="1"/>
          </p:nvPr>
        </p:nvSpPr>
        <p:spPr>
          <a:xfrm>
            <a:off x="7866888" y="3590099"/>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8" name="Text Placeholder 12"/>
          <p:cNvSpPr>
            <a:spLocks noGrp="1"/>
          </p:cNvSpPr>
          <p:nvPr>
            <p:ph type="body" sz="quarter" idx="57" hasCustomPrompt="1"/>
          </p:nvPr>
        </p:nvSpPr>
        <p:spPr>
          <a:xfrm>
            <a:off x="7866888" y="4902777"/>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grpSp>
        <p:nvGrpSpPr>
          <p:cNvPr id="43" name="Group 42"/>
          <p:cNvGrpSpPr/>
          <p:nvPr userDrawn="1"/>
        </p:nvGrpSpPr>
        <p:grpSpPr>
          <a:xfrm>
            <a:off x="0" y="6766560"/>
            <a:ext cx="12192000" cy="91440"/>
            <a:chOff x="0" y="4480421"/>
            <a:chExt cx="12192000" cy="91440"/>
          </a:xfrm>
        </p:grpSpPr>
        <p:sp>
          <p:nvSpPr>
            <p:cNvPr id="44" name="Rectangle 4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0563375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fishbone 4 cau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47" name="Text Placeholder 13"/>
          <p:cNvSpPr>
            <a:spLocks noGrp="1"/>
          </p:cNvSpPr>
          <p:nvPr>
            <p:ph type="body" sz="quarter" idx="22" hasCustomPrompt="1"/>
          </p:nvPr>
        </p:nvSpPr>
        <p:spPr>
          <a:xfrm>
            <a:off x="6547499"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5970730"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393962"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3722263"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3145494"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568726"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536016"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432662"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6432662" y="2292301"/>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3536016"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568726"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3145494"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3722263"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393962" y="1496710"/>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5970730" y="2173174"/>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547499" y="284963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18" name="Text Placeholder 13"/>
          <p:cNvSpPr>
            <a:spLocks noGrp="1"/>
          </p:cNvSpPr>
          <p:nvPr>
            <p:ph type="body" sz="quarter" idx="42" hasCustomPrompt="1"/>
          </p:nvPr>
        </p:nvSpPr>
        <p:spPr>
          <a:xfrm>
            <a:off x="409002" y="284387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19" name="Text Placeholder 13"/>
          <p:cNvSpPr>
            <a:spLocks noGrp="1"/>
          </p:cNvSpPr>
          <p:nvPr>
            <p:ph type="body" sz="quarter" idx="43" hasCustomPrompt="1"/>
          </p:nvPr>
        </p:nvSpPr>
        <p:spPr>
          <a:xfrm>
            <a:off x="401192" y="354074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20" name="Text Placeholder 13"/>
          <p:cNvSpPr>
            <a:spLocks noGrp="1"/>
          </p:cNvSpPr>
          <p:nvPr>
            <p:ph type="body" sz="quarter" idx="44" hasCustomPrompt="1"/>
          </p:nvPr>
        </p:nvSpPr>
        <p:spPr>
          <a:xfrm>
            <a:off x="401192" y="423761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21" name="Text Placeholder 12"/>
          <p:cNvSpPr>
            <a:spLocks noGrp="1"/>
          </p:cNvSpPr>
          <p:nvPr>
            <p:ph type="body" sz="quarter" idx="45" hasCustomPrompt="1"/>
          </p:nvPr>
        </p:nvSpPr>
        <p:spPr>
          <a:xfrm>
            <a:off x="1865376" y="3581099"/>
            <a:ext cx="1225296" cy="475488"/>
          </a:xfrm>
          <a:prstGeom prst="rightArrow">
            <a:avLst>
              <a:gd name="adj1" fmla="val 60684"/>
              <a:gd name="adj2" fmla="val 50000"/>
            </a:avLst>
          </a:prstGeom>
          <a:solidFill>
            <a:schemeClr val="accent4"/>
          </a:solidFill>
          <a:ln>
            <a:noFill/>
          </a:ln>
        </p:spPr>
        <p:txBody>
          <a:bodyPr vert="horz" wrap="square" lIns="91440" tIns="45720" rIns="91440" bIns="45720" rtlCol="0" anchor="ctr">
            <a:noAutofit/>
          </a:bodyPr>
          <a:lstStyle>
            <a:lvl1pPr marL="228600" indent="-228600" algn="ctr">
              <a:buNone/>
              <a:defRPr lang="en-US" sz="1600" b="1" cap="none" baseline="0">
                <a:solidFill>
                  <a:schemeClr val="bg1"/>
                </a:solidFill>
              </a:defRPr>
            </a:lvl1pPr>
          </a:lstStyle>
          <a:p>
            <a:pPr marL="0" lvl="0" indent="0"/>
            <a:r>
              <a:rPr lang="en-US"/>
              <a:t>Item</a:t>
            </a:r>
          </a:p>
        </p:txBody>
      </p:sp>
      <p:sp>
        <p:nvSpPr>
          <p:cNvPr id="125" name="Text Placeholder 12"/>
          <p:cNvSpPr>
            <a:spLocks noGrp="1"/>
          </p:cNvSpPr>
          <p:nvPr>
            <p:ph type="body" sz="quarter" idx="46" hasCustomPrompt="1"/>
          </p:nvPr>
        </p:nvSpPr>
        <p:spPr>
          <a:xfrm>
            <a:off x="3090672" y="3624716"/>
            <a:ext cx="6519672" cy="384048"/>
          </a:xfrm>
          <a:prstGeom prst="homePlate">
            <a:avLst/>
          </a:prstGeom>
          <a:solidFill>
            <a:schemeClr val="accent2"/>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Cause &amp; Effect Fishbone Diagram</a:t>
            </a:r>
          </a:p>
        </p:txBody>
      </p:sp>
      <p:sp>
        <p:nvSpPr>
          <p:cNvPr id="129" name="Text Placeholder 128"/>
          <p:cNvSpPr>
            <a:spLocks noGrp="1"/>
          </p:cNvSpPr>
          <p:nvPr>
            <p:ph type="body" sz="quarter" idx="48" hasCustomPrompt="1"/>
          </p:nvPr>
        </p:nvSpPr>
        <p:spPr>
          <a:xfrm>
            <a:off x="9637781" y="3540747"/>
            <a:ext cx="2281936" cy="548640"/>
          </a:xfrm>
          <a:solidFill>
            <a:schemeClr val="accent3"/>
          </a:solidFill>
        </p:spPr>
        <p:txBody>
          <a:bodyPr wrap="square" anchor="ctr">
            <a:spAutoFit/>
          </a:bodyPr>
          <a:lstStyle>
            <a:lvl1pPr marL="0" indent="0" algn="ctr">
              <a:buNone/>
              <a:defRPr sz="2200" b="1" cap="all" baseline="0">
                <a:solidFill>
                  <a:schemeClr val="bg1"/>
                </a:solidFill>
              </a:defRPr>
            </a:lvl1pPr>
          </a:lstStyle>
          <a:p>
            <a:pPr lvl="0"/>
            <a:r>
              <a:rPr lang="en-US"/>
              <a:t>Effect</a:t>
            </a:r>
          </a:p>
        </p:txBody>
      </p:sp>
      <p:grpSp>
        <p:nvGrpSpPr>
          <p:cNvPr id="35" name="Group 34"/>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883997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ishbone 6 cau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47" name="Text Placeholder 13"/>
          <p:cNvSpPr>
            <a:spLocks noGrp="1"/>
          </p:cNvSpPr>
          <p:nvPr>
            <p:ph type="body" sz="quarter" idx="22" hasCustomPrompt="1"/>
          </p:nvPr>
        </p:nvSpPr>
        <p:spPr>
          <a:xfrm>
            <a:off x="6703908"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6127139"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550371"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3878672"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3301903"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725135"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692425"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589071"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6589071" y="2292301"/>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3692425"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725135"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3301903"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3878672"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550371" y="1496710"/>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6127139" y="2173174"/>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703908" y="284963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29" name="Text Placeholder 128"/>
          <p:cNvSpPr>
            <a:spLocks noGrp="1"/>
          </p:cNvSpPr>
          <p:nvPr>
            <p:ph type="body" sz="quarter" idx="48" hasCustomPrompt="1"/>
          </p:nvPr>
        </p:nvSpPr>
        <p:spPr>
          <a:xfrm>
            <a:off x="9637781" y="3540747"/>
            <a:ext cx="2281936" cy="548640"/>
          </a:xfrm>
          <a:solidFill>
            <a:schemeClr val="accent3"/>
          </a:solidFill>
        </p:spPr>
        <p:txBody>
          <a:bodyPr wrap="square" anchor="ctr">
            <a:spAutoFit/>
          </a:bodyPr>
          <a:lstStyle>
            <a:lvl1pPr marL="0" indent="0" algn="ctr">
              <a:buNone/>
              <a:defRPr sz="2200" b="1" cap="all" baseline="0">
                <a:solidFill>
                  <a:schemeClr val="bg1"/>
                </a:solidFill>
              </a:defRPr>
            </a:lvl1pPr>
          </a:lstStyle>
          <a:p>
            <a:pPr lvl="0"/>
            <a:r>
              <a:rPr lang="en-US"/>
              <a:t>Effect</a:t>
            </a:r>
          </a:p>
        </p:txBody>
      </p:sp>
      <p:sp>
        <p:nvSpPr>
          <p:cNvPr id="36" name="Text Placeholder 13"/>
          <p:cNvSpPr>
            <a:spLocks noGrp="1"/>
          </p:cNvSpPr>
          <p:nvPr>
            <p:ph type="body" sz="quarter" idx="49" hasCustomPrompt="1"/>
          </p:nvPr>
        </p:nvSpPr>
        <p:spPr>
          <a:xfrm>
            <a:off x="1312517"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37" name="Text Placeholder 13"/>
          <p:cNvSpPr>
            <a:spLocks noGrp="1"/>
          </p:cNvSpPr>
          <p:nvPr>
            <p:ph type="body" sz="quarter" idx="50" hasCustomPrompt="1"/>
          </p:nvPr>
        </p:nvSpPr>
        <p:spPr>
          <a:xfrm>
            <a:off x="735748"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38" name="Text Placeholder 13"/>
          <p:cNvSpPr>
            <a:spLocks noGrp="1"/>
          </p:cNvSpPr>
          <p:nvPr>
            <p:ph type="body" sz="quarter" idx="51" hasCustomPrompt="1"/>
          </p:nvPr>
        </p:nvSpPr>
        <p:spPr>
          <a:xfrm>
            <a:off x="158980"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39" name="Text Placeholder 12"/>
          <p:cNvSpPr>
            <a:spLocks noGrp="1"/>
          </p:cNvSpPr>
          <p:nvPr>
            <p:ph type="body" sz="quarter" idx="52" hasCustomPrompt="1"/>
          </p:nvPr>
        </p:nvSpPr>
        <p:spPr>
          <a:xfrm rot="18900000">
            <a:off x="1126270"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40" name="Text Placeholder 12"/>
          <p:cNvSpPr>
            <a:spLocks noGrp="1"/>
          </p:cNvSpPr>
          <p:nvPr>
            <p:ph type="body" sz="quarter" idx="53" hasCustomPrompt="1"/>
          </p:nvPr>
        </p:nvSpPr>
        <p:spPr>
          <a:xfrm rot="2700000">
            <a:off x="1126270"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41" name="Text Placeholder 13"/>
          <p:cNvSpPr>
            <a:spLocks noGrp="1"/>
          </p:cNvSpPr>
          <p:nvPr>
            <p:ph type="body" sz="quarter" idx="54" hasCustomPrompt="1"/>
          </p:nvPr>
        </p:nvSpPr>
        <p:spPr>
          <a:xfrm>
            <a:off x="158980"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42" name="Text Placeholder 13"/>
          <p:cNvSpPr>
            <a:spLocks noGrp="1"/>
          </p:cNvSpPr>
          <p:nvPr>
            <p:ph type="body" sz="quarter" idx="55" hasCustomPrompt="1"/>
          </p:nvPr>
        </p:nvSpPr>
        <p:spPr>
          <a:xfrm>
            <a:off x="735748"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44" name="Text Placeholder 13"/>
          <p:cNvSpPr>
            <a:spLocks noGrp="1"/>
          </p:cNvSpPr>
          <p:nvPr>
            <p:ph type="body" sz="quarter" idx="56" hasCustomPrompt="1"/>
          </p:nvPr>
        </p:nvSpPr>
        <p:spPr>
          <a:xfrm>
            <a:off x="1312517"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45" name="Text Placeholder 12"/>
          <p:cNvSpPr>
            <a:spLocks noGrp="1"/>
          </p:cNvSpPr>
          <p:nvPr>
            <p:ph type="body" sz="quarter" idx="46" hasCustomPrompt="1"/>
          </p:nvPr>
        </p:nvSpPr>
        <p:spPr>
          <a:xfrm>
            <a:off x="1323289" y="3624716"/>
            <a:ext cx="8287056" cy="384048"/>
          </a:xfrm>
          <a:prstGeom prst="homePlate">
            <a:avLst/>
          </a:prstGeom>
          <a:solidFill>
            <a:schemeClr val="accent2"/>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Cause &amp; Effect Fishbone Diagram</a:t>
            </a:r>
          </a:p>
        </p:txBody>
      </p:sp>
      <p:grpSp>
        <p:nvGrpSpPr>
          <p:cNvPr id="43" name="Group 42"/>
          <p:cNvGrpSpPr/>
          <p:nvPr userDrawn="1"/>
        </p:nvGrpSpPr>
        <p:grpSpPr>
          <a:xfrm>
            <a:off x="0" y="6766560"/>
            <a:ext cx="12192000" cy="91440"/>
            <a:chOff x="0" y="4480421"/>
            <a:chExt cx="12192000" cy="91440"/>
          </a:xfrm>
        </p:grpSpPr>
        <p:sp>
          <p:nvSpPr>
            <p:cNvPr id="46" name="Rectangle 4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7914919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6237224" y="1780295"/>
            <a:ext cx="2594864" cy="607243"/>
          </a:xfrm>
          <a:solidFill>
            <a:schemeClr val="accent3"/>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3359912"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3359912" y="1780295"/>
            <a:ext cx="2594864" cy="607243"/>
          </a:xfrm>
          <a:solidFill>
            <a:schemeClr val="accent1"/>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2610461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6237224" y="1780295"/>
            <a:ext cx="2594864" cy="607243"/>
          </a:xfrm>
          <a:solidFill>
            <a:schemeClr val="accent3"/>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2864769" y="2034398"/>
            <a:ext cx="3585150" cy="2961648"/>
          </a:xfrm>
          <a:solidFill>
            <a:schemeClr val="tx2">
              <a:lumMod val="40000"/>
              <a:lumOff val="60000"/>
            </a:schemeClr>
          </a:solidFill>
        </p:spPr>
        <p:txBody>
          <a:bodyPr tIns="640080">
            <a:normAutofit/>
          </a:bodyPr>
          <a:lstStyle>
            <a:lvl1pPr>
              <a:defRPr sz="18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2864769" y="1548551"/>
            <a:ext cx="3585150" cy="838987"/>
          </a:xfrm>
          <a:solidFill>
            <a:schemeClr val="accent1"/>
          </a:solidFill>
          <a:ln>
            <a:noFill/>
          </a:ln>
        </p:spPr>
        <p:txBody>
          <a:bodyPr vert="horz" wrap="square" lIns="91440" tIns="45720" rIns="91440" bIns="45720" rtlCol="0" anchor="ctr">
            <a:noAutofit/>
          </a:bodyPr>
          <a:lstStyle>
            <a:lvl1pPr marL="228600" indent="-228600" algn="ctr">
              <a:buNone/>
              <a:defRPr lang="en-US" sz="360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2864769" y="5506854"/>
            <a:ext cx="3585150" cy="783448"/>
          </a:xfrm>
          <a:solidFill>
            <a:schemeClr val="tx2">
              <a:lumMod val="40000"/>
              <a:lumOff val="60000"/>
            </a:schemeClr>
          </a:solidFill>
        </p:spPr>
        <p:txBody>
          <a:bodyPr tIns="91440" bIns="91440" anchor="ctr">
            <a:normAutofit/>
          </a:bodyPr>
          <a:lstStyle>
            <a:lvl1pPr marL="0" indent="0" algn="ctr">
              <a:buNone/>
              <a:defRPr sz="36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2864769" y="5129878"/>
            <a:ext cx="3585150" cy="387470"/>
          </a:xfrm>
          <a:solidFill>
            <a:schemeClr val="tx2">
              <a:lumMod val="20000"/>
              <a:lumOff val="80000"/>
            </a:schemeClr>
          </a:solidFill>
        </p:spPr>
        <p:txBody>
          <a:bodyPr tIns="91440" bIns="91440" anchor="ctr">
            <a:noAutofit/>
          </a:bodyPr>
          <a:lstStyle>
            <a:lvl1pPr marL="0" indent="0" algn="ctr">
              <a:buNone/>
              <a:defRPr sz="28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6354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D6E7934E-E0C1-40F3-91BB-35A499E0C62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 xmlns:a16="http://schemas.microsoft.com/office/drawing/2014/main" id="{EE3B15C6-B66F-4C88-8E15-49E85FC393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 xmlns:a16="http://schemas.microsoft.com/office/drawing/2014/main" id="{0D0C4F0A-A12E-47D4-9A30-6D801E08D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 xmlns:a16="http://schemas.microsoft.com/office/drawing/2014/main" id="{3125FCCA-E66C-4C81-A14D-19231FE3CF84}"/>
              </a:ext>
            </a:extLst>
          </p:cNvPr>
          <p:cNvSpPr>
            <a:spLocks noGrp="1"/>
          </p:cNvSpPr>
          <p:nvPr>
            <p:ph type="dt" sz="half" idx="10"/>
          </p:nvPr>
        </p:nvSpPr>
        <p:spPr/>
        <p:txBody>
          <a:bodyPr/>
          <a:lstStyle/>
          <a:p>
            <a:fld id="{6A7139E1-D601-4AF5-8A54-9A7EF86613F0}" type="datetimeFigureOut">
              <a:rPr lang="fr-FR" smtClean="0"/>
              <a:t>10/06/2020</a:t>
            </a:fld>
            <a:endParaRPr lang="fr-FR"/>
          </a:p>
        </p:txBody>
      </p:sp>
      <p:sp>
        <p:nvSpPr>
          <p:cNvPr id="6" name="Espace réservé du pied de page 5">
            <a:extLst>
              <a:ext uri="{FF2B5EF4-FFF2-40B4-BE49-F238E27FC236}">
                <a16:creationId xmlns="" xmlns:a16="http://schemas.microsoft.com/office/drawing/2014/main" id="{652367C8-F67B-483E-8F1A-42930E9AE23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 xmlns:a16="http://schemas.microsoft.com/office/drawing/2014/main" id="{1E7FDDC3-966B-490B-A647-63F09C1F81F3}"/>
              </a:ext>
            </a:extLst>
          </p:cNvPr>
          <p:cNvSpPr>
            <a:spLocks noGrp="1"/>
          </p:cNvSpPr>
          <p:nvPr>
            <p:ph type="sldNum" sz="quarter" idx="12"/>
          </p:nvPr>
        </p:nvSpPr>
        <p:spPr/>
        <p:txBody>
          <a:bodyPr/>
          <a:lstStyle/>
          <a:p>
            <a:fld id="{721597EC-51FB-452E-AD3C-44FE77CC51BE}" type="slidenum">
              <a:rPr lang="fr-FR" smtClean="0"/>
              <a:t>‹N°›</a:t>
            </a:fld>
            <a:endParaRPr lang="fr-FR"/>
          </a:p>
        </p:txBody>
      </p:sp>
    </p:spTree>
    <p:extLst>
      <p:ext uri="{BB962C8B-B14F-4D97-AF65-F5344CB8AC3E}">
        <p14:creationId xmlns:p14="http://schemas.microsoft.com/office/powerpoint/2010/main" val="13244297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35" name="Text Placeholder 13"/>
          <p:cNvSpPr>
            <a:spLocks noGrp="1"/>
          </p:cNvSpPr>
          <p:nvPr>
            <p:ph type="body" sz="quarter" idx="39" hasCustomPrompt="1"/>
          </p:nvPr>
        </p:nvSpPr>
        <p:spPr>
          <a:xfrm>
            <a:off x="3359912"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36" name="Text Placeholder 12"/>
          <p:cNvSpPr>
            <a:spLocks noGrp="1"/>
          </p:cNvSpPr>
          <p:nvPr>
            <p:ph type="body" sz="quarter" idx="40" hasCustomPrompt="1"/>
          </p:nvPr>
        </p:nvSpPr>
        <p:spPr>
          <a:xfrm>
            <a:off x="3359912" y="1780295"/>
            <a:ext cx="2594864" cy="607243"/>
          </a:xfrm>
          <a:solidFill>
            <a:schemeClr val="accent1"/>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2</a:t>
            </a:r>
          </a:p>
        </p:txBody>
      </p:sp>
      <p:sp>
        <p:nvSpPr>
          <p:cNvPr id="37" name="Text Placeholder 13"/>
          <p:cNvSpPr>
            <a:spLocks noGrp="1"/>
          </p:cNvSpPr>
          <p:nvPr>
            <p:ph type="body" sz="quarter" idx="41"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38" name="Text Placeholder 13"/>
          <p:cNvSpPr>
            <a:spLocks noGrp="1"/>
          </p:cNvSpPr>
          <p:nvPr>
            <p:ph type="body" sz="quarter" idx="42"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5742081" y="2034398"/>
            <a:ext cx="3585150" cy="2961648"/>
          </a:xfrm>
          <a:solidFill>
            <a:schemeClr val="tx2">
              <a:lumMod val="40000"/>
              <a:lumOff val="60000"/>
            </a:schemeClr>
          </a:solidFill>
        </p:spPr>
        <p:txBody>
          <a:bodyPr tIns="640080">
            <a:normAutofit/>
          </a:bodyPr>
          <a:lstStyle>
            <a:lvl1pPr>
              <a:defRPr sz="18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5742081" y="1548551"/>
            <a:ext cx="3585150" cy="838987"/>
          </a:xfrm>
          <a:solidFill>
            <a:schemeClr val="accent3"/>
          </a:solidFill>
          <a:ln>
            <a:noFill/>
          </a:ln>
        </p:spPr>
        <p:txBody>
          <a:bodyPr vert="horz" wrap="square" lIns="91440" tIns="45720" rIns="91440" bIns="45720" rtlCol="0" anchor="ctr">
            <a:noAutofit/>
          </a:bodyPr>
          <a:lstStyle>
            <a:lvl1pPr marL="228600" indent="-228600" algn="ctr">
              <a:buNone/>
              <a:defRPr lang="en-US" sz="3600" b="1" cap="all" baseline="0">
                <a:solidFill>
                  <a:schemeClr val="bg1"/>
                </a:solidFill>
              </a:defRPr>
            </a:lvl1pPr>
          </a:lstStyle>
          <a:p>
            <a:pPr marL="0" lvl="0" indent="0"/>
            <a:r>
              <a:rPr lang="en-US"/>
              <a:t>Option 3</a:t>
            </a:r>
          </a:p>
        </p:txBody>
      </p:sp>
      <p:sp>
        <p:nvSpPr>
          <p:cNvPr id="68" name="Text Placeholder 13"/>
          <p:cNvSpPr>
            <a:spLocks noGrp="1"/>
          </p:cNvSpPr>
          <p:nvPr>
            <p:ph type="body" sz="quarter" idx="37" hasCustomPrompt="1"/>
          </p:nvPr>
        </p:nvSpPr>
        <p:spPr>
          <a:xfrm>
            <a:off x="5742081" y="5506854"/>
            <a:ext cx="3585150" cy="783448"/>
          </a:xfrm>
          <a:solidFill>
            <a:schemeClr val="tx2">
              <a:lumMod val="40000"/>
              <a:lumOff val="60000"/>
            </a:schemeClr>
          </a:solidFill>
        </p:spPr>
        <p:txBody>
          <a:bodyPr tIns="91440" bIns="91440" anchor="ctr">
            <a:normAutofit/>
          </a:bodyPr>
          <a:lstStyle>
            <a:lvl1pPr marL="0" indent="0" algn="ctr">
              <a:buNone/>
              <a:defRPr sz="36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5742081" y="5129878"/>
            <a:ext cx="3585150" cy="387470"/>
          </a:xfrm>
          <a:solidFill>
            <a:schemeClr val="tx2">
              <a:lumMod val="20000"/>
              <a:lumOff val="80000"/>
            </a:schemeClr>
          </a:solidFill>
        </p:spPr>
        <p:txBody>
          <a:bodyPr tIns="91440" bIns="91440" anchor="ctr">
            <a:noAutofit/>
          </a:bodyPr>
          <a:lstStyle>
            <a:lvl1pPr marL="0" indent="0" algn="ctr">
              <a:buNone/>
              <a:defRPr sz="28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598519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able 4">
    <p:spTree>
      <p:nvGrpSpPr>
        <p:cNvPr id="1" name=""/>
        <p:cNvGrpSpPr/>
        <p:nvPr/>
      </p:nvGrpSpPr>
      <p:grpSpPr>
        <a:xfrm>
          <a:off x="0" y="0"/>
          <a:ext cx="0" cy="0"/>
          <a:chOff x="0" y="0"/>
          <a:chExt cx="0" cy="0"/>
        </a:xfrm>
      </p:grpSpPr>
      <p:sp>
        <p:nvSpPr>
          <p:cNvPr id="6" name="Rectangle 5"/>
          <p:cNvSpPr/>
          <p:nvPr userDrawn="1"/>
        </p:nvSpPr>
        <p:spPr>
          <a:xfrm>
            <a:off x="482600"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userDrawn="1"/>
        </p:nvSpPr>
        <p:spPr>
          <a:xfrm>
            <a:off x="4474972"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userDrawn="1"/>
        </p:nvSpPr>
        <p:spPr>
          <a:xfrm>
            <a:off x="8467344"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31" name="Text Placeholder 12"/>
          <p:cNvSpPr>
            <a:spLocks noGrp="1"/>
          </p:cNvSpPr>
          <p:nvPr>
            <p:ph type="body" sz="quarter" idx="24" hasCustomPrompt="1"/>
          </p:nvPr>
        </p:nvSpPr>
        <p:spPr>
          <a:xfrm>
            <a:off x="482600"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a:t>Option 1</a:t>
            </a:r>
          </a:p>
        </p:txBody>
      </p:sp>
      <p:sp>
        <p:nvSpPr>
          <p:cNvPr id="32" name="Text Placeholder 13"/>
          <p:cNvSpPr>
            <a:spLocks noGrp="1"/>
          </p:cNvSpPr>
          <p:nvPr>
            <p:ph type="body" sz="quarter" idx="25" hasCustomPrompt="1"/>
          </p:nvPr>
        </p:nvSpPr>
        <p:spPr>
          <a:xfrm>
            <a:off x="482600"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a:t>Price Here</a:t>
            </a:r>
          </a:p>
        </p:txBody>
      </p:sp>
      <p:sp>
        <p:nvSpPr>
          <p:cNvPr id="34" name="Text Placeholder 13"/>
          <p:cNvSpPr>
            <a:spLocks noGrp="1"/>
          </p:cNvSpPr>
          <p:nvPr>
            <p:ph type="body" sz="quarter" idx="26" hasCustomPrompt="1"/>
          </p:nvPr>
        </p:nvSpPr>
        <p:spPr>
          <a:xfrm>
            <a:off x="482600"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1</a:t>
            </a:r>
          </a:p>
        </p:txBody>
      </p:sp>
      <p:sp>
        <p:nvSpPr>
          <p:cNvPr id="40" name="Text Placeholder 12"/>
          <p:cNvSpPr>
            <a:spLocks noGrp="1"/>
          </p:cNvSpPr>
          <p:nvPr>
            <p:ph type="body" sz="quarter" idx="28" hasCustomPrompt="1"/>
          </p:nvPr>
        </p:nvSpPr>
        <p:spPr>
          <a:xfrm>
            <a:off x="8467345"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a:t>Option 3</a:t>
            </a:r>
          </a:p>
        </p:txBody>
      </p:sp>
      <p:sp>
        <p:nvSpPr>
          <p:cNvPr id="41" name="Text Placeholder 13"/>
          <p:cNvSpPr>
            <a:spLocks noGrp="1"/>
          </p:cNvSpPr>
          <p:nvPr>
            <p:ph type="body" sz="quarter" idx="29" hasCustomPrompt="1"/>
          </p:nvPr>
        </p:nvSpPr>
        <p:spPr>
          <a:xfrm>
            <a:off x="8467345"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a:t>Price Here</a:t>
            </a:r>
          </a:p>
        </p:txBody>
      </p:sp>
      <p:sp>
        <p:nvSpPr>
          <p:cNvPr id="42" name="Text Placeholder 13"/>
          <p:cNvSpPr>
            <a:spLocks noGrp="1"/>
          </p:cNvSpPr>
          <p:nvPr>
            <p:ph type="body" sz="quarter" idx="30" hasCustomPrompt="1"/>
          </p:nvPr>
        </p:nvSpPr>
        <p:spPr>
          <a:xfrm>
            <a:off x="8467345"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1</a:t>
            </a:r>
          </a:p>
        </p:txBody>
      </p:sp>
      <p:sp>
        <p:nvSpPr>
          <p:cNvPr id="55" name="Text Placeholder 12"/>
          <p:cNvSpPr>
            <a:spLocks noGrp="1"/>
          </p:cNvSpPr>
          <p:nvPr>
            <p:ph type="body" sz="quarter" idx="36" hasCustomPrompt="1"/>
          </p:nvPr>
        </p:nvSpPr>
        <p:spPr>
          <a:xfrm>
            <a:off x="4474972"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a:t>Option 2</a:t>
            </a:r>
          </a:p>
        </p:txBody>
      </p:sp>
      <p:sp>
        <p:nvSpPr>
          <p:cNvPr id="56" name="Text Placeholder 13"/>
          <p:cNvSpPr>
            <a:spLocks noGrp="1"/>
          </p:cNvSpPr>
          <p:nvPr>
            <p:ph type="body" sz="quarter" idx="37" hasCustomPrompt="1"/>
          </p:nvPr>
        </p:nvSpPr>
        <p:spPr>
          <a:xfrm>
            <a:off x="4474972"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a:t>Price Here</a:t>
            </a:r>
          </a:p>
        </p:txBody>
      </p:sp>
      <p:sp>
        <p:nvSpPr>
          <p:cNvPr id="57" name="Text Placeholder 13"/>
          <p:cNvSpPr>
            <a:spLocks noGrp="1"/>
          </p:cNvSpPr>
          <p:nvPr>
            <p:ph type="body" sz="quarter" idx="38" hasCustomPrompt="1"/>
          </p:nvPr>
        </p:nvSpPr>
        <p:spPr>
          <a:xfrm>
            <a:off x="4474972"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1</a:t>
            </a:r>
          </a:p>
        </p:txBody>
      </p:sp>
      <p:sp>
        <p:nvSpPr>
          <p:cNvPr id="58" name="Text Placeholder 13"/>
          <p:cNvSpPr>
            <a:spLocks noGrp="1"/>
          </p:cNvSpPr>
          <p:nvPr>
            <p:ph type="body" sz="quarter" idx="39" hasCustomPrompt="1"/>
          </p:nvPr>
        </p:nvSpPr>
        <p:spPr>
          <a:xfrm>
            <a:off x="482600"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2</a:t>
            </a:r>
          </a:p>
        </p:txBody>
      </p:sp>
      <p:sp>
        <p:nvSpPr>
          <p:cNvPr id="60" name="Text Placeholder 13"/>
          <p:cNvSpPr>
            <a:spLocks noGrp="1"/>
          </p:cNvSpPr>
          <p:nvPr>
            <p:ph type="body" sz="quarter" idx="40" hasCustomPrompt="1"/>
          </p:nvPr>
        </p:nvSpPr>
        <p:spPr>
          <a:xfrm>
            <a:off x="8467345"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2</a:t>
            </a:r>
          </a:p>
        </p:txBody>
      </p:sp>
      <p:sp>
        <p:nvSpPr>
          <p:cNvPr id="61" name="Text Placeholder 13"/>
          <p:cNvSpPr>
            <a:spLocks noGrp="1"/>
          </p:cNvSpPr>
          <p:nvPr>
            <p:ph type="body" sz="quarter" idx="41" hasCustomPrompt="1"/>
          </p:nvPr>
        </p:nvSpPr>
        <p:spPr>
          <a:xfrm>
            <a:off x="4474972"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2</a:t>
            </a:r>
          </a:p>
        </p:txBody>
      </p:sp>
      <p:sp>
        <p:nvSpPr>
          <p:cNvPr id="62" name="Text Placeholder 13"/>
          <p:cNvSpPr>
            <a:spLocks noGrp="1"/>
          </p:cNvSpPr>
          <p:nvPr>
            <p:ph type="body" sz="quarter" idx="42" hasCustomPrompt="1"/>
          </p:nvPr>
        </p:nvSpPr>
        <p:spPr>
          <a:xfrm>
            <a:off x="482600"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3</a:t>
            </a:r>
          </a:p>
        </p:txBody>
      </p:sp>
      <p:sp>
        <p:nvSpPr>
          <p:cNvPr id="63" name="Text Placeholder 13"/>
          <p:cNvSpPr>
            <a:spLocks noGrp="1"/>
          </p:cNvSpPr>
          <p:nvPr>
            <p:ph type="body" sz="quarter" idx="43" hasCustomPrompt="1"/>
          </p:nvPr>
        </p:nvSpPr>
        <p:spPr>
          <a:xfrm>
            <a:off x="8467345"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3</a:t>
            </a:r>
          </a:p>
        </p:txBody>
      </p:sp>
      <p:sp>
        <p:nvSpPr>
          <p:cNvPr id="64" name="Text Placeholder 13"/>
          <p:cNvSpPr>
            <a:spLocks noGrp="1"/>
          </p:cNvSpPr>
          <p:nvPr>
            <p:ph type="body" sz="quarter" idx="44" hasCustomPrompt="1"/>
          </p:nvPr>
        </p:nvSpPr>
        <p:spPr>
          <a:xfrm>
            <a:off x="4474972"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3</a:t>
            </a:r>
          </a:p>
        </p:txBody>
      </p:sp>
      <p:sp>
        <p:nvSpPr>
          <p:cNvPr id="65" name="Text Placeholder 13"/>
          <p:cNvSpPr>
            <a:spLocks noGrp="1"/>
          </p:cNvSpPr>
          <p:nvPr>
            <p:ph type="body" sz="quarter" idx="45" hasCustomPrompt="1"/>
          </p:nvPr>
        </p:nvSpPr>
        <p:spPr>
          <a:xfrm>
            <a:off x="482600"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4</a:t>
            </a:r>
          </a:p>
        </p:txBody>
      </p:sp>
      <p:sp>
        <p:nvSpPr>
          <p:cNvPr id="70" name="Text Placeholder 13"/>
          <p:cNvSpPr>
            <a:spLocks noGrp="1"/>
          </p:cNvSpPr>
          <p:nvPr>
            <p:ph type="body" sz="quarter" idx="46" hasCustomPrompt="1"/>
          </p:nvPr>
        </p:nvSpPr>
        <p:spPr>
          <a:xfrm>
            <a:off x="8467345"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4</a:t>
            </a:r>
          </a:p>
        </p:txBody>
      </p:sp>
      <p:sp>
        <p:nvSpPr>
          <p:cNvPr id="71" name="Text Placeholder 13"/>
          <p:cNvSpPr>
            <a:spLocks noGrp="1"/>
          </p:cNvSpPr>
          <p:nvPr>
            <p:ph type="body" sz="quarter" idx="47" hasCustomPrompt="1"/>
          </p:nvPr>
        </p:nvSpPr>
        <p:spPr>
          <a:xfrm>
            <a:off x="4474972"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4</a:t>
            </a:r>
          </a:p>
        </p:txBody>
      </p:sp>
      <p:sp>
        <p:nvSpPr>
          <p:cNvPr id="72" name="Text Placeholder 13"/>
          <p:cNvSpPr>
            <a:spLocks noGrp="1"/>
          </p:cNvSpPr>
          <p:nvPr>
            <p:ph type="body" sz="quarter" idx="48" hasCustomPrompt="1"/>
          </p:nvPr>
        </p:nvSpPr>
        <p:spPr>
          <a:xfrm>
            <a:off x="482600"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5</a:t>
            </a:r>
          </a:p>
        </p:txBody>
      </p:sp>
      <p:sp>
        <p:nvSpPr>
          <p:cNvPr id="73" name="Text Placeholder 13"/>
          <p:cNvSpPr>
            <a:spLocks noGrp="1"/>
          </p:cNvSpPr>
          <p:nvPr>
            <p:ph type="body" sz="quarter" idx="49" hasCustomPrompt="1"/>
          </p:nvPr>
        </p:nvSpPr>
        <p:spPr>
          <a:xfrm>
            <a:off x="8467345"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5</a:t>
            </a:r>
          </a:p>
        </p:txBody>
      </p:sp>
      <p:sp>
        <p:nvSpPr>
          <p:cNvPr id="74" name="Text Placeholder 13"/>
          <p:cNvSpPr>
            <a:spLocks noGrp="1"/>
          </p:cNvSpPr>
          <p:nvPr>
            <p:ph type="body" sz="quarter" idx="50" hasCustomPrompt="1"/>
          </p:nvPr>
        </p:nvSpPr>
        <p:spPr>
          <a:xfrm>
            <a:off x="4474972"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5</a:t>
            </a:r>
          </a:p>
        </p:txBody>
      </p:sp>
      <p:grpSp>
        <p:nvGrpSpPr>
          <p:cNvPr id="11" name="Group 10"/>
          <p:cNvGrpSpPr/>
          <p:nvPr userDrawn="1"/>
        </p:nvGrpSpPr>
        <p:grpSpPr>
          <a:xfrm>
            <a:off x="482600" y="3192136"/>
            <a:ext cx="3242056" cy="1584010"/>
            <a:chOff x="482600" y="3192136"/>
            <a:chExt cx="3242056" cy="1584010"/>
          </a:xfrm>
        </p:grpSpPr>
        <p:cxnSp>
          <p:nvCxnSpPr>
            <p:cNvPr id="9" name="Straight Connector 8"/>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81" name="Text Placeholder 13"/>
          <p:cNvSpPr>
            <a:spLocks noGrp="1"/>
          </p:cNvSpPr>
          <p:nvPr>
            <p:ph type="body" sz="quarter" idx="51" hasCustomPrompt="1"/>
          </p:nvPr>
        </p:nvSpPr>
        <p:spPr>
          <a:xfrm>
            <a:off x="4474972"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a:t>Comment here</a:t>
            </a:r>
          </a:p>
        </p:txBody>
      </p:sp>
      <p:sp>
        <p:nvSpPr>
          <p:cNvPr id="82" name="Text Placeholder 13"/>
          <p:cNvSpPr>
            <a:spLocks noGrp="1"/>
          </p:cNvSpPr>
          <p:nvPr>
            <p:ph type="body" sz="quarter" idx="52" hasCustomPrompt="1"/>
          </p:nvPr>
        </p:nvSpPr>
        <p:spPr>
          <a:xfrm>
            <a:off x="482600"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a:t>Comment here</a:t>
            </a:r>
          </a:p>
        </p:txBody>
      </p:sp>
      <p:sp>
        <p:nvSpPr>
          <p:cNvPr id="85" name="Text Placeholder 13"/>
          <p:cNvSpPr>
            <a:spLocks noGrp="1"/>
          </p:cNvSpPr>
          <p:nvPr>
            <p:ph type="body" sz="quarter" idx="53" hasCustomPrompt="1"/>
          </p:nvPr>
        </p:nvSpPr>
        <p:spPr>
          <a:xfrm>
            <a:off x="8467345"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a:t>Comment here</a:t>
            </a:r>
          </a:p>
        </p:txBody>
      </p:sp>
      <p:grpSp>
        <p:nvGrpSpPr>
          <p:cNvPr id="86" name="Group 85"/>
          <p:cNvGrpSpPr/>
          <p:nvPr userDrawn="1"/>
        </p:nvGrpSpPr>
        <p:grpSpPr>
          <a:xfrm>
            <a:off x="4474972" y="3192136"/>
            <a:ext cx="3242056" cy="1584010"/>
            <a:chOff x="482600" y="3192136"/>
            <a:chExt cx="3242056" cy="1584010"/>
          </a:xfrm>
        </p:grpSpPr>
        <p:cxnSp>
          <p:nvCxnSpPr>
            <p:cNvPr id="87" name="Straight Connector 86"/>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userDrawn="1"/>
        </p:nvGrpSpPr>
        <p:grpSpPr>
          <a:xfrm>
            <a:off x="8467344" y="3192136"/>
            <a:ext cx="3242056" cy="1584010"/>
            <a:chOff x="482600" y="3192136"/>
            <a:chExt cx="3242056" cy="1584010"/>
          </a:xfrm>
        </p:grpSpPr>
        <p:cxnSp>
          <p:nvCxnSpPr>
            <p:cNvPr id="93" name="Straight Connector 92"/>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userDrawn="1"/>
        </p:nvGrpSpPr>
        <p:grpSpPr>
          <a:xfrm>
            <a:off x="0" y="6766560"/>
            <a:ext cx="12192000" cy="91440"/>
            <a:chOff x="0" y="4480421"/>
            <a:chExt cx="12192000" cy="91440"/>
          </a:xfrm>
        </p:grpSpPr>
        <p:sp>
          <p:nvSpPr>
            <p:cNvPr id="66" name="Rectangle 6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84093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8" name="Table Placeholder 7"/>
          <p:cNvSpPr>
            <a:spLocks noGrp="1"/>
          </p:cNvSpPr>
          <p:nvPr>
            <p:ph type="tbl" sz="quarter" idx="13"/>
          </p:nvPr>
        </p:nvSpPr>
        <p:spPr>
          <a:xfrm>
            <a:off x="482600" y="1619250"/>
            <a:ext cx="11226801"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978954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ull width tab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8" name="Table Placeholder 7"/>
          <p:cNvSpPr>
            <a:spLocks noGrp="1"/>
          </p:cNvSpPr>
          <p:nvPr>
            <p:ph type="tbl" sz="quarter" idx="13"/>
          </p:nvPr>
        </p:nvSpPr>
        <p:spPr>
          <a:xfrm>
            <a:off x="0" y="1619250"/>
            <a:ext cx="12192000"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2607130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map and char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14" name="Text Placeholder 12"/>
          <p:cNvSpPr>
            <a:spLocks noGrp="1"/>
          </p:cNvSpPr>
          <p:nvPr>
            <p:ph type="body" sz="quarter" idx="24" hasCustomPrompt="1"/>
          </p:nvPr>
        </p:nvSpPr>
        <p:spPr>
          <a:xfrm>
            <a:off x="482598"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17" name="Text Placeholder 12"/>
          <p:cNvSpPr>
            <a:spLocks noGrp="1"/>
          </p:cNvSpPr>
          <p:nvPr>
            <p:ph type="body" sz="quarter" idx="28" hasCustomPrompt="1"/>
          </p:nvPr>
        </p:nvSpPr>
        <p:spPr>
          <a:xfrm>
            <a:off x="8467345"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26" name="Text Placeholder 12"/>
          <p:cNvSpPr>
            <a:spLocks noGrp="1"/>
          </p:cNvSpPr>
          <p:nvPr>
            <p:ph type="body" sz="quarter" idx="36" hasCustomPrompt="1"/>
          </p:nvPr>
        </p:nvSpPr>
        <p:spPr>
          <a:xfrm>
            <a:off x="4472940"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8"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0"/>
          </p:nvPr>
        </p:nvSpPr>
        <p:spPr>
          <a:xfrm>
            <a:off x="4472940"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0" name="Text Placeholder 5"/>
          <p:cNvSpPr>
            <a:spLocks noGrp="1"/>
          </p:cNvSpPr>
          <p:nvPr>
            <p:ph type="body" sz="quarter" idx="41"/>
          </p:nvPr>
        </p:nvSpPr>
        <p:spPr>
          <a:xfrm>
            <a:off x="8467345"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2" name="Chart Placeholder 11"/>
          <p:cNvSpPr>
            <a:spLocks noGrp="1"/>
          </p:cNvSpPr>
          <p:nvPr>
            <p:ph type="chart" sz="quarter" idx="42"/>
          </p:nvPr>
        </p:nvSpPr>
        <p:spPr>
          <a:xfrm>
            <a:off x="482598" y="4730711"/>
            <a:ext cx="3246120" cy="1517689"/>
          </a:xfrm>
        </p:spPr>
        <p:txBody>
          <a:bodyPr/>
          <a:lstStyle/>
          <a:p>
            <a:endParaRPr lang="en-US"/>
          </a:p>
        </p:txBody>
      </p:sp>
      <p:sp>
        <p:nvSpPr>
          <p:cNvPr id="31" name="Chart Placeholder 11"/>
          <p:cNvSpPr>
            <a:spLocks noGrp="1"/>
          </p:cNvSpPr>
          <p:nvPr>
            <p:ph type="chart" sz="quarter" idx="43"/>
          </p:nvPr>
        </p:nvSpPr>
        <p:spPr>
          <a:xfrm>
            <a:off x="4472940" y="4730711"/>
            <a:ext cx="3246120" cy="1517689"/>
          </a:xfrm>
        </p:spPr>
        <p:txBody>
          <a:bodyPr/>
          <a:lstStyle/>
          <a:p>
            <a:endParaRPr lang="en-US"/>
          </a:p>
        </p:txBody>
      </p:sp>
      <p:sp>
        <p:nvSpPr>
          <p:cNvPr id="32" name="Chart Placeholder 11"/>
          <p:cNvSpPr>
            <a:spLocks noGrp="1"/>
          </p:cNvSpPr>
          <p:nvPr>
            <p:ph type="chart" sz="quarter" idx="44"/>
          </p:nvPr>
        </p:nvSpPr>
        <p:spPr>
          <a:xfrm>
            <a:off x="8467345" y="4730711"/>
            <a:ext cx="3246120" cy="1517689"/>
          </a:xfrm>
        </p:spPr>
        <p:txBody>
          <a:bodyPr/>
          <a:lstStyle/>
          <a:p>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1068563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map and chart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14" name="Text Placeholder 12"/>
          <p:cNvSpPr>
            <a:spLocks noGrp="1"/>
          </p:cNvSpPr>
          <p:nvPr>
            <p:ph type="body" sz="quarter" idx="24" hasCustomPrompt="1"/>
          </p:nvPr>
        </p:nvSpPr>
        <p:spPr>
          <a:xfrm>
            <a:off x="482598" y="4224965"/>
            <a:ext cx="5613402"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8" y="4851219"/>
            <a:ext cx="5613402"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6642100" y="3378201"/>
            <a:ext cx="5071365" cy="2590800"/>
          </a:xfrm>
        </p:spPr>
        <p:txBody>
          <a:bodyPr/>
          <a:lstStyle/>
          <a:p>
            <a:endParaRPr lang="en-US"/>
          </a:p>
        </p:txBody>
      </p:sp>
      <p:sp>
        <p:nvSpPr>
          <p:cNvPr id="24" name="Text Placeholder 5"/>
          <p:cNvSpPr>
            <a:spLocks noGrp="1"/>
          </p:cNvSpPr>
          <p:nvPr>
            <p:ph type="body" sz="quarter" idx="45"/>
          </p:nvPr>
        </p:nvSpPr>
        <p:spPr>
          <a:xfrm>
            <a:off x="6642100" y="1668688"/>
            <a:ext cx="5067302" cy="15317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9615683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map and chart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14" name="Text Placeholder 12"/>
          <p:cNvSpPr>
            <a:spLocks noGrp="1"/>
          </p:cNvSpPr>
          <p:nvPr>
            <p:ph type="body" sz="quarter" idx="24" hasCustomPrompt="1"/>
          </p:nvPr>
        </p:nvSpPr>
        <p:spPr>
          <a:xfrm>
            <a:off x="482598" y="2694810"/>
            <a:ext cx="274320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8" y="3302053"/>
            <a:ext cx="2743200" cy="2666947"/>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6642100" y="3378201"/>
            <a:ext cx="5071365" cy="2590800"/>
          </a:xfrm>
        </p:spPr>
        <p:txBody>
          <a:bodyPr/>
          <a:lstStyle/>
          <a:p>
            <a:endParaRPr lang="en-US"/>
          </a:p>
        </p:txBody>
      </p:sp>
      <p:sp>
        <p:nvSpPr>
          <p:cNvPr id="24" name="Text Placeholder 5"/>
          <p:cNvSpPr>
            <a:spLocks noGrp="1"/>
          </p:cNvSpPr>
          <p:nvPr>
            <p:ph type="body" sz="quarter" idx="45"/>
          </p:nvPr>
        </p:nvSpPr>
        <p:spPr>
          <a:xfrm>
            <a:off x="6642100" y="1668688"/>
            <a:ext cx="5067302" cy="15317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86434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ap 4">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14" name="Text Placeholder 12"/>
          <p:cNvSpPr>
            <a:spLocks noGrp="1"/>
          </p:cNvSpPr>
          <p:nvPr>
            <p:ph type="body" sz="quarter" idx="24" hasCustomPrompt="1"/>
          </p:nvPr>
        </p:nvSpPr>
        <p:spPr>
          <a:xfrm>
            <a:off x="482598" y="5361758"/>
            <a:ext cx="5613402"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COUNTRY</a:t>
            </a:r>
          </a:p>
        </p:txBody>
      </p:sp>
      <p:sp>
        <p:nvSpPr>
          <p:cNvPr id="24" name="Text Placeholder 5"/>
          <p:cNvSpPr>
            <a:spLocks noGrp="1"/>
          </p:cNvSpPr>
          <p:nvPr>
            <p:ph type="body" sz="quarter" idx="45"/>
          </p:nvPr>
        </p:nvSpPr>
        <p:spPr>
          <a:xfrm>
            <a:off x="6642100" y="1668688"/>
            <a:ext cx="5067302" cy="28906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userDrawn="1"/>
        </p:nvCxnSpPr>
        <p:spPr>
          <a:xfrm>
            <a:off x="6642100" y="4714194"/>
            <a:ext cx="5067302" cy="0"/>
          </a:xfrm>
          <a:prstGeom prst="line">
            <a:avLst/>
          </a:prstGeom>
          <a:ln>
            <a:solidFill>
              <a:schemeClr val="bg2">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16" name="Group 15"/>
          <p:cNvGrpSpPr/>
          <p:nvPr userDrawn="1"/>
        </p:nvGrpSpPr>
        <p:grpSpPr>
          <a:xfrm>
            <a:off x="0" y="6766560"/>
            <a:ext cx="12192000" cy="91440"/>
            <a:chOff x="0" y="4480421"/>
            <a:chExt cx="12192000" cy="91440"/>
          </a:xfrm>
        </p:grpSpPr>
        <p:sp>
          <p:nvSpPr>
            <p:cNvPr id="17" name="Rectangle 1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19842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nvoic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9" name="Table Placeholder 8"/>
          <p:cNvSpPr>
            <a:spLocks noGrp="1"/>
          </p:cNvSpPr>
          <p:nvPr>
            <p:ph type="tbl" sz="quarter" idx="13"/>
          </p:nvPr>
        </p:nvSpPr>
        <p:spPr>
          <a:xfrm>
            <a:off x="7126514" y="1654175"/>
            <a:ext cx="4586952" cy="1988911"/>
          </a:xfrm>
        </p:spPr>
        <p:txBody>
          <a:bodyPr/>
          <a:lstStyle/>
          <a:p>
            <a:endParaRPr lang="en-US"/>
          </a:p>
        </p:txBody>
      </p:sp>
      <p:sp>
        <p:nvSpPr>
          <p:cNvPr id="25" name="Table Placeholder 8"/>
          <p:cNvSpPr>
            <a:spLocks noGrp="1"/>
          </p:cNvSpPr>
          <p:nvPr>
            <p:ph type="tbl" sz="quarter" idx="14"/>
          </p:nvPr>
        </p:nvSpPr>
        <p:spPr>
          <a:xfrm>
            <a:off x="482598" y="4125686"/>
            <a:ext cx="11230867" cy="2086323"/>
          </a:xfrm>
        </p:spPr>
        <p:txBody>
          <a:bodyPr/>
          <a:lstStyle/>
          <a:p>
            <a:endParaRPr lang="en-US"/>
          </a:p>
        </p:txBody>
      </p:sp>
      <p:sp>
        <p:nvSpPr>
          <p:cNvPr id="11" name="Text Placeholder 10"/>
          <p:cNvSpPr>
            <a:spLocks noGrp="1"/>
          </p:cNvSpPr>
          <p:nvPr>
            <p:ph type="body" sz="quarter" idx="15" hasCustomPrompt="1"/>
          </p:nvPr>
        </p:nvSpPr>
        <p:spPr>
          <a:xfrm>
            <a:off x="482598" y="1981511"/>
            <a:ext cx="5236031" cy="1890071"/>
          </a:xfrm>
        </p:spPr>
        <p:txBody>
          <a:bodyPr>
            <a:normAutofit/>
          </a:bodyPr>
          <a:lstStyle>
            <a:lvl1pPr marL="0" indent="0">
              <a:spcBef>
                <a:spcPts val="0"/>
              </a:spcBef>
              <a:buNone/>
              <a:defRPr sz="1600" baseline="0"/>
            </a:lvl1pPr>
            <a:lvl2pPr marL="457200" indent="0">
              <a:buNone/>
              <a:defRPr/>
            </a:lvl2pPr>
            <a:lvl3pPr marL="914400" indent="0">
              <a:buNone/>
              <a:defRPr/>
            </a:lvl3pPr>
            <a:lvl4pPr marL="1371600" indent="0">
              <a:buNone/>
              <a:defRPr/>
            </a:lvl4pPr>
            <a:lvl5pPr marL="1828800" indent="0">
              <a:buNone/>
              <a:defRPr/>
            </a:lvl5pPr>
          </a:lstStyle>
          <a:p>
            <a:pPr lvl="0"/>
            <a:r>
              <a:rPr lang="en-US"/>
              <a:t>Supplier information (address, phone #, etc.)</a:t>
            </a:r>
          </a:p>
        </p:txBody>
      </p:sp>
      <p:sp>
        <p:nvSpPr>
          <p:cNvPr id="26" name="Text Placeholder 10"/>
          <p:cNvSpPr>
            <a:spLocks noGrp="1"/>
          </p:cNvSpPr>
          <p:nvPr>
            <p:ph type="body" sz="quarter" idx="16" hasCustomPrompt="1"/>
          </p:nvPr>
        </p:nvSpPr>
        <p:spPr>
          <a:xfrm>
            <a:off x="482597" y="1630415"/>
            <a:ext cx="5236031" cy="332086"/>
          </a:xfrm>
        </p:spPr>
        <p:txBody>
          <a:bodyPr>
            <a:noAutofit/>
          </a:bodyPr>
          <a:lstStyle>
            <a:lvl1pPr marL="0" indent="0">
              <a:buNone/>
              <a:defRPr sz="1800" b="1" baseline="0"/>
            </a:lvl1pPr>
            <a:lvl2pPr marL="457200" indent="0">
              <a:buNone/>
              <a:defRPr/>
            </a:lvl2pPr>
            <a:lvl3pPr marL="914400" indent="0">
              <a:buNone/>
              <a:defRPr/>
            </a:lvl3pPr>
            <a:lvl4pPr marL="1371600" indent="0">
              <a:buNone/>
              <a:defRPr/>
            </a:lvl4pPr>
            <a:lvl5pPr marL="1828800" indent="0">
              <a:buNone/>
              <a:defRPr/>
            </a:lvl5pPr>
          </a:lstStyle>
          <a:p>
            <a:pPr lvl="0"/>
            <a:r>
              <a:rPr lang="en-US"/>
              <a:t>Invoice to:</a:t>
            </a:r>
          </a:p>
        </p:txBody>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2897434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and 6 icons lef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11" name="Text Placeholder 10"/>
          <p:cNvSpPr>
            <a:spLocks noGrp="1"/>
          </p:cNvSpPr>
          <p:nvPr>
            <p:ph type="body" sz="quarter" idx="15" hasCustomPrompt="1"/>
          </p:nvPr>
        </p:nvSpPr>
        <p:spPr>
          <a:xfrm>
            <a:off x="482598" y="2295143"/>
            <a:ext cx="6939282" cy="1242913"/>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17" name="Text Placeholder 10"/>
          <p:cNvSpPr>
            <a:spLocks noGrp="1"/>
          </p:cNvSpPr>
          <p:nvPr>
            <p:ph type="body" sz="quarter" idx="16" hasCustomPrompt="1"/>
          </p:nvPr>
        </p:nvSpPr>
        <p:spPr>
          <a:xfrm>
            <a:off x="482598"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4" name="Text Placeholder 10"/>
          <p:cNvSpPr>
            <a:spLocks noGrp="1"/>
          </p:cNvSpPr>
          <p:nvPr>
            <p:ph type="body" sz="quarter" idx="17" hasCustomPrompt="1"/>
          </p:nvPr>
        </p:nvSpPr>
        <p:spPr>
          <a:xfrm>
            <a:off x="1718562"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7" name="Text Placeholder 10"/>
          <p:cNvSpPr>
            <a:spLocks noGrp="1"/>
          </p:cNvSpPr>
          <p:nvPr>
            <p:ph type="body" sz="quarter" idx="18" hasCustomPrompt="1"/>
          </p:nvPr>
        </p:nvSpPr>
        <p:spPr>
          <a:xfrm>
            <a:off x="2954526"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8" name="Text Placeholder 10"/>
          <p:cNvSpPr>
            <a:spLocks noGrp="1"/>
          </p:cNvSpPr>
          <p:nvPr>
            <p:ph type="body" sz="quarter" idx="19" hasCustomPrompt="1"/>
          </p:nvPr>
        </p:nvSpPr>
        <p:spPr>
          <a:xfrm>
            <a:off x="4190490"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9" name="Text Placeholder 10"/>
          <p:cNvSpPr>
            <a:spLocks noGrp="1"/>
          </p:cNvSpPr>
          <p:nvPr>
            <p:ph type="body" sz="quarter" idx="20" hasCustomPrompt="1"/>
          </p:nvPr>
        </p:nvSpPr>
        <p:spPr>
          <a:xfrm>
            <a:off x="5426454"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0" name="Text Placeholder 10"/>
          <p:cNvSpPr>
            <a:spLocks noGrp="1"/>
          </p:cNvSpPr>
          <p:nvPr>
            <p:ph type="body" sz="quarter" idx="21" hasCustomPrompt="1"/>
          </p:nvPr>
        </p:nvSpPr>
        <p:spPr>
          <a:xfrm>
            <a:off x="6662418"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1" name="Text Placeholder 10"/>
          <p:cNvSpPr>
            <a:spLocks noGrp="1"/>
          </p:cNvSpPr>
          <p:nvPr>
            <p:ph type="body" sz="quarter" idx="22" hasCustomPrompt="1"/>
          </p:nvPr>
        </p:nvSpPr>
        <p:spPr>
          <a:xfrm>
            <a:off x="482598"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38" name="Text Placeholder 10"/>
          <p:cNvSpPr>
            <a:spLocks noGrp="1"/>
          </p:cNvSpPr>
          <p:nvPr>
            <p:ph type="body" sz="quarter" idx="28" hasCustomPrompt="1"/>
          </p:nvPr>
        </p:nvSpPr>
        <p:spPr>
          <a:xfrm>
            <a:off x="482598" y="4889678"/>
            <a:ext cx="6939282" cy="1348429"/>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39" name="Text Placeholder 10"/>
          <p:cNvSpPr>
            <a:spLocks noGrp="1"/>
          </p:cNvSpPr>
          <p:nvPr>
            <p:ph type="body" sz="quarter" idx="29" hasCustomPrompt="1"/>
          </p:nvPr>
        </p:nvSpPr>
        <p:spPr>
          <a:xfrm>
            <a:off x="1718562"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0" name="Text Placeholder 10"/>
          <p:cNvSpPr>
            <a:spLocks noGrp="1"/>
          </p:cNvSpPr>
          <p:nvPr>
            <p:ph type="body" sz="quarter" idx="30" hasCustomPrompt="1"/>
          </p:nvPr>
        </p:nvSpPr>
        <p:spPr>
          <a:xfrm>
            <a:off x="2954526"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1" name="Text Placeholder 10"/>
          <p:cNvSpPr>
            <a:spLocks noGrp="1"/>
          </p:cNvSpPr>
          <p:nvPr>
            <p:ph type="body" sz="quarter" idx="31" hasCustomPrompt="1"/>
          </p:nvPr>
        </p:nvSpPr>
        <p:spPr>
          <a:xfrm>
            <a:off x="4190490"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2" name="Text Placeholder 10"/>
          <p:cNvSpPr>
            <a:spLocks noGrp="1"/>
          </p:cNvSpPr>
          <p:nvPr>
            <p:ph type="body" sz="quarter" idx="32" hasCustomPrompt="1"/>
          </p:nvPr>
        </p:nvSpPr>
        <p:spPr>
          <a:xfrm>
            <a:off x="5426454"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3" name="Text Placeholder 10"/>
          <p:cNvSpPr>
            <a:spLocks noGrp="1"/>
          </p:cNvSpPr>
          <p:nvPr>
            <p:ph type="body" sz="quarter" idx="33" hasCustomPrompt="1"/>
          </p:nvPr>
        </p:nvSpPr>
        <p:spPr>
          <a:xfrm>
            <a:off x="6662418"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4" name="Text Placeholder 10"/>
          <p:cNvSpPr>
            <a:spLocks noGrp="1"/>
          </p:cNvSpPr>
          <p:nvPr>
            <p:ph type="body" sz="quarter" idx="34" hasCustomPrompt="1"/>
          </p:nvPr>
        </p:nvSpPr>
        <p:spPr>
          <a:xfrm>
            <a:off x="482598" y="1766691"/>
            <a:ext cx="6939282" cy="413582"/>
          </a:xfrm>
        </p:spPr>
        <p:txBody>
          <a:bodyPr>
            <a:normAutofit/>
          </a:bodyPr>
          <a:lstStyle>
            <a:lvl1pPr marL="0" indent="0">
              <a:spcBef>
                <a:spcPts val="0"/>
              </a:spcBef>
              <a:buNone/>
              <a:defRPr sz="2000" b="1"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a:t>Your title here</a:t>
            </a:r>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34089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CD421A7-0D6A-46BE-B878-4F5125DB597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 xmlns:a16="http://schemas.microsoft.com/office/drawing/2014/main" id="{A8F7E61D-855C-4327-BB93-F5557026A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 xmlns:a16="http://schemas.microsoft.com/office/drawing/2014/main" id="{A1DFC920-89CD-4D10-86F5-C60AEDF23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 xmlns:a16="http://schemas.microsoft.com/office/drawing/2014/main" id="{2FC20432-AEDE-42B3-B116-20E5CFDA5A7F}"/>
              </a:ext>
            </a:extLst>
          </p:cNvPr>
          <p:cNvSpPr>
            <a:spLocks noGrp="1"/>
          </p:cNvSpPr>
          <p:nvPr>
            <p:ph type="dt" sz="half" idx="10"/>
          </p:nvPr>
        </p:nvSpPr>
        <p:spPr/>
        <p:txBody>
          <a:bodyPr/>
          <a:lstStyle/>
          <a:p>
            <a:fld id="{6A7139E1-D601-4AF5-8A54-9A7EF86613F0}" type="datetimeFigureOut">
              <a:rPr lang="fr-FR" smtClean="0"/>
              <a:t>10/06/2020</a:t>
            </a:fld>
            <a:endParaRPr lang="fr-FR"/>
          </a:p>
        </p:txBody>
      </p:sp>
      <p:sp>
        <p:nvSpPr>
          <p:cNvPr id="6" name="Espace réservé du pied de page 5">
            <a:extLst>
              <a:ext uri="{FF2B5EF4-FFF2-40B4-BE49-F238E27FC236}">
                <a16:creationId xmlns="" xmlns:a16="http://schemas.microsoft.com/office/drawing/2014/main" id="{3061C21C-8120-43AC-88D9-307109B4D90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 xmlns:a16="http://schemas.microsoft.com/office/drawing/2014/main" id="{4FA5AF7E-81A8-4E4A-9A50-2D50A14903BD}"/>
              </a:ext>
            </a:extLst>
          </p:cNvPr>
          <p:cNvSpPr>
            <a:spLocks noGrp="1"/>
          </p:cNvSpPr>
          <p:nvPr>
            <p:ph type="sldNum" sz="quarter" idx="12"/>
          </p:nvPr>
        </p:nvSpPr>
        <p:spPr/>
        <p:txBody>
          <a:bodyPr/>
          <a:lstStyle/>
          <a:p>
            <a:fld id="{721597EC-51FB-452E-AD3C-44FE77CC51BE}" type="slidenum">
              <a:rPr lang="fr-FR" smtClean="0"/>
              <a:t>‹N°›</a:t>
            </a:fld>
            <a:endParaRPr lang="fr-FR"/>
          </a:p>
        </p:txBody>
      </p:sp>
    </p:spTree>
    <p:extLst>
      <p:ext uri="{BB962C8B-B14F-4D97-AF65-F5344CB8AC3E}">
        <p14:creationId xmlns:p14="http://schemas.microsoft.com/office/powerpoint/2010/main" val="253688318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and 6 icons righ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11" name="Text Placeholder 10"/>
          <p:cNvSpPr>
            <a:spLocks noGrp="1"/>
          </p:cNvSpPr>
          <p:nvPr>
            <p:ph type="body" sz="quarter" idx="15" hasCustomPrompt="1"/>
          </p:nvPr>
        </p:nvSpPr>
        <p:spPr>
          <a:xfrm>
            <a:off x="4774183" y="2295143"/>
            <a:ext cx="6939282" cy="1242913"/>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17" name="Text Placeholder 10"/>
          <p:cNvSpPr>
            <a:spLocks noGrp="1"/>
          </p:cNvSpPr>
          <p:nvPr>
            <p:ph type="body" sz="quarter" idx="16" hasCustomPrompt="1"/>
          </p:nvPr>
        </p:nvSpPr>
        <p:spPr>
          <a:xfrm>
            <a:off x="4774183"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4" name="Text Placeholder 10"/>
          <p:cNvSpPr>
            <a:spLocks noGrp="1"/>
          </p:cNvSpPr>
          <p:nvPr>
            <p:ph type="body" sz="quarter" idx="17" hasCustomPrompt="1"/>
          </p:nvPr>
        </p:nvSpPr>
        <p:spPr>
          <a:xfrm>
            <a:off x="6010147"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7" name="Text Placeholder 10"/>
          <p:cNvSpPr>
            <a:spLocks noGrp="1"/>
          </p:cNvSpPr>
          <p:nvPr>
            <p:ph type="body" sz="quarter" idx="18" hasCustomPrompt="1"/>
          </p:nvPr>
        </p:nvSpPr>
        <p:spPr>
          <a:xfrm>
            <a:off x="7246111"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8" name="Text Placeholder 10"/>
          <p:cNvSpPr>
            <a:spLocks noGrp="1"/>
          </p:cNvSpPr>
          <p:nvPr>
            <p:ph type="body" sz="quarter" idx="19" hasCustomPrompt="1"/>
          </p:nvPr>
        </p:nvSpPr>
        <p:spPr>
          <a:xfrm>
            <a:off x="8482075"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9" name="Text Placeholder 10"/>
          <p:cNvSpPr>
            <a:spLocks noGrp="1"/>
          </p:cNvSpPr>
          <p:nvPr>
            <p:ph type="body" sz="quarter" idx="20" hasCustomPrompt="1"/>
          </p:nvPr>
        </p:nvSpPr>
        <p:spPr>
          <a:xfrm>
            <a:off x="9718039"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0" name="Text Placeholder 10"/>
          <p:cNvSpPr>
            <a:spLocks noGrp="1"/>
          </p:cNvSpPr>
          <p:nvPr>
            <p:ph type="body" sz="quarter" idx="21" hasCustomPrompt="1"/>
          </p:nvPr>
        </p:nvSpPr>
        <p:spPr>
          <a:xfrm>
            <a:off x="10954003"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1" name="Text Placeholder 10"/>
          <p:cNvSpPr>
            <a:spLocks noGrp="1"/>
          </p:cNvSpPr>
          <p:nvPr>
            <p:ph type="body" sz="quarter" idx="22" hasCustomPrompt="1"/>
          </p:nvPr>
        </p:nvSpPr>
        <p:spPr>
          <a:xfrm>
            <a:off x="4774183"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38" name="Text Placeholder 10"/>
          <p:cNvSpPr>
            <a:spLocks noGrp="1"/>
          </p:cNvSpPr>
          <p:nvPr>
            <p:ph type="body" sz="quarter" idx="28" hasCustomPrompt="1"/>
          </p:nvPr>
        </p:nvSpPr>
        <p:spPr>
          <a:xfrm>
            <a:off x="4774183" y="4889678"/>
            <a:ext cx="6939282" cy="1348429"/>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39" name="Text Placeholder 10"/>
          <p:cNvSpPr>
            <a:spLocks noGrp="1"/>
          </p:cNvSpPr>
          <p:nvPr>
            <p:ph type="body" sz="quarter" idx="29" hasCustomPrompt="1"/>
          </p:nvPr>
        </p:nvSpPr>
        <p:spPr>
          <a:xfrm>
            <a:off x="6010147"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0" name="Text Placeholder 10"/>
          <p:cNvSpPr>
            <a:spLocks noGrp="1"/>
          </p:cNvSpPr>
          <p:nvPr>
            <p:ph type="body" sz="quarter" idx="30" hasCustomPrompt="1"/>
          </p:nvPr>
        </p:nvSpPr>
        <p:spPr>
          <a:xfrm>
            <a:off x="7246111"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1" name="Text Placeholder 10"/>
          <p:cNvSpPr>
            <a:spLocks noGrp="1"/>
          </p:cNvSpPr>
          <p:nvPr>
            <p:ph type="body" sz="quarter" idx="31" hasCustomPrompt="1"/>
          </p:nvPr>
        </p:nvSpPr>
        <p:spPr>
          <a:xfrm>
            <a:off x="8482075"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2" name="Text Placeholder 10"/>
          <p:cNvSpPr>
            <a:spLocks noGrp="1"/>
          </p:cNvSpPr>
          <p:nvPr>
            <p:ph type="body" sz="quarter" idx="32" hasCustomPrompt="1"/>
          </p:nvPr>
        </p:nvSpPr>
        <p:spPr>
          <a:xfrm>
            <a:off x="9718039"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3" name="Text Placeholder 10"/>
          <p:cNvSpPr>
            <a:spLocks noGrp="1"/>
          </p:cNvSpPr>
          <p:nvPr>
            <p:ph type="body" sz="quarter" idx="33" hasCustomPrompt="1"/>
          </p:nvPr>
        </p:nvSpPr>
        <p:spPr>
          <a:xfrm>
            <a:off x="10954003"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4" name="Text Placeholder 10"/>
          <p:cNvSpPr>
            <a:spLocks noGrp="1"/>
          </p:cNvSpPr>
          <p:nvPr>
            <p:ph type="body" sz="quarter" idx="34" hasCustomPrompt="1"/>
          </p:nvPr>
        </p:nvSpPr>
        <p:spPr>
          <a:xfrm>
            <a:off x="4774183" y="1766691"/>
            <a:ext cx="6939282" cy="413582"/>
          </a:xfrm>
        </p:spPr>
        <p:txBody>
          <a:bodyPr>
            <a:normAutofit/>
          </a:bodyPr>
          <a:lstStyle>
            <a:lvl1pPr marL="0" indent="0">
              <a:spcBef>
                <a:spcPts val="0"/>
              </a:spcBef>
              <a:buNone/>
              <a:defRPr sz="2000" b="1"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a:t>Your title here</a:t>
            </a:r>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356154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iMac">
    <p:spTree>
      <p:nvGrpSpPr>
        <p:cNvPr id="1" name=""/>
        <p:cNvGrpSpPr/>
        <p:nvPr/>
      </p:nvGrpSpPr>
      <p:grpSpPr>
        <a:xfrm>
          <a:off x="0" y="0"/>
          <a:ext cx="0" cy="0"/>
          <a:chOff x="0" y="0"/>
          <a:chExt cx="0" cy="0"/>
        </a:xfrm>
      </p:grpSpPr>
      <p:grpSp>
        <p:nvGrpSpPr>
          <p:cNvPr id="25" name="Group 24"/>
          <p:cNvGrpSpPr/>
          <p:nvPr userDrawn="1"/>
        </p:nvGrpSpPr>
        <p:grpSpPr>
          <a:xfrm>
            <a:off x="1036776" y="1717358"/>
            <a:ext cx="5059198"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24" name="Picture Placeholder 5"/>
          <p:cNvSpPr>
            <a:spLocks noGrp="1"/>
          </p:cNvSpPr>
          <p:nvPr>
            <p:ph type="pic" sz="quarter" idx="22"/>
          </p:nvPr>
        </p:nvSpPr>
        <p:spPr>
          <a:xfrm>
            <a:off x="1273978" y="1965559"/>
            <a:ext cx="4581144" cy="2587752"/>
          </a:xfrm>
        </p:spPr>
        <p:txBody>
          <a:bodyPr/>
          <a:lstStyle/>
          <a:p>
            <a:endParaRPr lang="en-US"/>
          </a:p>
        </p:txBody>
      </p:sp>
      <p:grpSp>
        <p:nvGrpSpPr>
          <p:cNvPr id="37" name="Group 36"/>
          <p:cNvGrpSpPr/>
          <p:nvPr userDrawn="1"/>
        </p:nvGrpSpPr>
        <p:grpSpPr>
          <a:xfrm>
            <a:off x="0" y="6766560"/>
            <a:ext cx="12192000" cy="91440"/>
            <a:chOff x="0" y="4480421"/>
            <a:chExt cx="12192000" cy="91440"/>
          </a:xfrm>
        </p:grpSpPr>
        <p:sp>
          <p:nvSpPr>
            <p:cNvPr id="40" name="Rectangle 3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2989308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MacBook">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pic>
        <p:nvPicPr>
          <p:cNvPr id="3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2608" y="1801199"/>
            <a:ext cx="6167436" cy="354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Picture Placeholder 4"/>
          <p:cNvSpPr>
            <a:spLocks noGrp="1"/>
          </p:cNvSpPr>
          <p:nvPr>
            <p:ph type="pic" sz="quarter" idx="22"/>
          </p:nvPr>
        </p:nvSpPr>
        <p:spPr>
          <a:xfrm>
            <a:off x="963750" y="2037929"/>
            <a:ext cx="4645152" cy="2895111"/>
          </a:xfrm>
        </p:spPr>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713487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iPad black">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grpSp>
        <p:nvGrpSpPr>
          <p:cNvPr id="17" name="Group 16"/>
          <p:cNvGrpSpPr/>
          <p:nvPr userDrawn="1"/>
        </p:nvGrpSpPr>
        <p:grpSpPr>
          <a:xfrm>
            <a:off x="1743159" y="1778377"/>
            <a:ext cx="3136689" cy="4080933"/>
            <a:chOff x="14427200" y="12090400"/>
            <a:chExt cx="15590475" cy="20283713"/>
          </a:xfrm>
        </p:grpSpPr>
        <p:sp>
          <p:nvSpPr>
            <p:cNvPr id="24" name="Shape 6"/>
            <p:cNvSpPr/>
            <p:nvPr userDrawn="1"/>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chemeClr val="tx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8"/>
            <p:cNvSpPr/>
            <p:nvPr userDrawn="1"/>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39" name="Picture Placeholder 4"/>
          <p:cNvSpPr>
            <a:spLocks noGrp="1"/>
          </p:cNvSpPr>
          <p:nvPr>
            <p:ph type="pic" sz="quarter" idx="22"/>
          </p:nvPr>
        </p:nvSpPr>
        <p:spPr>
          <a:xfrm>
            <a:off x="2071808" y="2236803"/>
            <a:ext cx="2479390" cy="3233860"/>
          </a:xfrm>
        </p:spPr>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681466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pple watch">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7" name="Freeform 9"/>
          <p:cNvSpPr>
            <a:spLocks/>
          </p:cNvSpPr>
          <p:nvPr userDrawn="1"/>
        </p:nvSpPr>
        <p:spPr bwMode="auto">
          <a:xfrm>
            <a:off x="4523145" y="2996164"/>
            <a:ext cx="177209" cy="410605"/>
          </a:xfrm>
          <a:custGeom>
            <a:avLst/>
            <a:gdLst>
              <a:gd name="T0" fmla="*/ 62 w 123"/>
              <a:gd name="T1" fmla="*/ 0 h 285"/>
              <a:gd name="T2" fmla="*/ 81 w 123"/>
              <a:gd name="T3" fmla="*/ 4 h 285"/>
              <a:gd name="T4" fmla="*/ 98 w 123"/>
              <a:gd name="T5" fmla="*/ 11 h 285"/>
              <a:gd name="T6" fmla="*/ 111 w 123"/>
              <a:gd name="T7" fmla="*/ 25 h 285"/>
              <a:gd name="T8" fmla="*/ 121 w 123"/>
              <a:gd name="T9" fmla="*/ 42 h 285"/>
              <a:gd name="T10" fmla="*/ 123 w 123"/>
              <a:gd name="T11" fmla="*/ 61 h 285"/>
              <a:gd name="T12" fmla="*/ 123 w 123"/>
              <a:gd name="T13" fmla="*/ 224 h 285"/>
              <a:gd name="T14" fmla="*/ 121 w 123"/>
              <a:gd name="T15" fmla="*/ 243 h 285"/>
              <a:gd name="T16" fmla="*/ 111 w 123"/>
              <a:gd name="T17" fmla="*/ 260 h 285"/>
              <a:gd name="T18" fmla="*/ 98 w 123"/>
              <a:gd name="T19" fmla="*/ 273 h 285"/>
              <a:gd name="T20" fmla="*/ 81 w 123"/>
              <a:gd name="T21" fmla="*/ 282 h 285"/>
              <a:gd name="T22" fmla="*/ 62 w 123"/>
              <a:gd name="T23" fmla="*/ 285 h 285"/>
              <a:gd name="T24" fmla="*/ 42 w 123"/>
              <a:gd name="T25" fmla="*/ 282 h 285"/>
              <a:gd name="T26" fmla="*/ 25 w 123"/>
              <a:gd name="T27" fmla="*/ 273 h 285"/>
              <a:gd name="T28" fmla="*/ 12 w 123"/>
              <a:gd name="T29" fmla="*/ 260 h 285"/>
              <a:gd name="T30" fmla="*/ 3 w 123"/>
              <a:gd name="T31" fmla="*/ 243 h 285"/>
              <a:gd name="T32" fmla="*/ 0 w 123"/>
              <a:gd name="T33" fmla="*/ 224 h 285"/>
              <a:gd name="T34" fmla="*/ 0 w 123"/>
              <a:gd name="T35" fmla="*/ 61 h 285"/>
              <a:gd name="T36" fmla="*/ 3 w 123"/>
              <a:gd name="T37" fmla="*/ 42 h 285"/>
              <a:gd name="T38" fmla="*/ 12 w 123"/>
              <a:gd name="T39" fmla="*/ 25 h 285"/>
              <a:gd name="T40" fmla="*/ 25 w 123"/>
              <a:gd name="T41" fmla="*/ 11 h 285"/>
              <a:gd name="T42" fmla="*/ 42 w 123"/>
              <a:gd name="T43" fmla="*/ 4 h 285"/>
              <a:gd name="T44" fmla="*/ 62 w 123"/>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285">
                <a:moveTo>
                  <a:pt x="62" y="0"/>
                </a:moveTo>
                <a:lnTo>
                  <a:pt x="81" y="4"/>
                </a:lnTo>
                <a:lnTo>
                  <a:pt x="98" y="11"/>
                </a:lnTo>
                <a:lnTo>
                  <a:pt x="111" y="25"/>
                </a:lnTo>
                <a:lnTo>
                  <a:pt x="121" y="42"/>
                </a:lnTo>
                <a:lnTo>
                  <a:pt x="123" y="61"/>
                </a:lnTo>
                <a:lnTo>
                  <a:pt x="123" y="224"/>
                </a:lnTo>
                <a:lnTo>
                  <a:pt x="121" y="243"/>
                </a:lnTo>
                <a:lnTo>
                  <a:pt x="111" y="260"/>
                </a:lnTo>
                <a:lnTo>
                  <a:pt x="98" y="273"/>
                </a:lnTo>
                <a:lnTo>
                  <a:pt x="81" y="282"/>
                </a:lnTo>
                <a:lnTo>
                  <a:pt x="62" y="285"/>
                </a:lnTo>
                <a:lnTo>
                  <a:pt x="42" y="282"/>
                </a:lnTo>
                <a:lnTo>
                  <a:pt x="25" y="273"/>
                </a:lnTo>
                <a:lnTo>
                  <a:pt x="12" y="260"/>
                </a:lnTo>
                <a:lnTo>
                  <a:pt x="3" y="243"/>
                </a:lnTo>
                <a:lnTo>
                  <a:pt x="0" y="224"/>
                </a:lnTo>
                <a:lnTo>
                  <a:pt x="0" y="61"/>
                </a:lnTo>
                <a:lnTo>
                  <a:pt x="3" y="42"/>
                </a:lnTo>
                <a:lnTo>
                  <a:pt x="12" y="25"/>
                </a:lnTo>
                <a:lnTo>
                  <a:pt x="25" y="11"/>
                </a:lnTo>
                <a:lnTo>
                  <a:pt x="42" y="4"/>
                </a:lnTo>
                <a:lnTo>
                  <a:pt x="6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userDrawn="1"/>
        </p:nvSpPr>
        <p:spPr bwMode="auto">
          <a:xfrm>
            <a:off x="4569248" y="4203183"/>
            <a:ext cx="122461" cy="609423"/>
          </a:xfrm>
          <a:custGeom>
            <a:avLst/>
            <a:gdLst>
              <a:gd name="T0" fmla="*/ 42 w 85"/>
              <a:gd name="T1" fmla="*/ 0 h 423"/>
              <a:gd name="T2" fmla="*/ 59 w 85"/>
              <a:gd name="T3" fmla="*/ 4 h 423"/>
              <a:gd name="T4" fmla="*/ 72 w 85"/>
              <a:gd name="T5" fmla="*/ 13 h 423"/>
              <a:gd name="T6" fmla="*/ 81 w 85"/>
              <a:gd name="T7" fmla="*/ 27 h 423"/>
              <a:gd name="T8" fmla="*/ 85 w 85"/>
              <a:gd name="T9" fmla="*/ 44 h 423"/>
              <a:gd name="T10" fmla="*/ 85 w 85"/>
              <a:gd name="T11" fmla="*/ 380 h 423"/>
              <a:gd name="T12" fmla="*/ 81 w 85"/>
              <a:gd name="T13" fmla="*/ 397 h 423"/>
              <a:gd name="T14" fmla="*/ 72 w 85"/>
              <a:gd name="T15" fmla="*/ 410 h 423"/>
              <a:gd name="T16" fmla="*/ 59 w 85"/>
              <a:gd name="T17" fmla="*/ 419 h 423"/>
              <a:gd name="T18" fmla="*/ 42 w 85"/>
              <a:gd name="T19" fmla="*/ 423 h 423"/>
              <a:gd name="T20" fmla="*/ 26 w 85"/>
              <a:gd name="T21" fmla="*/ 419 h 423"/>
              <a:gd name="T22" fmla="*/ 11 w 85"/>
              <a:gd name="T23" fmla="*/ 410 h 423"/>
              <a:gd name="T24" fmla="*/ 2 w 85"/>
              <a:gd name="T25" fmla="*/ 397 h 423"/>
              <a:gd name="T26" fmla="*/ 0 w 85"/>
              <a:gd name="T27" fmla="*/ 380 h 423"/>
              <a:gd name="T28" fmla="*/ 0 w 85"/>
              <a:gd name="T29" fmla="*/ 44 h 423"/>
              <a:gd name="T30" fmla="*/ 2 w 85"/>
              <a:gd name="T31" fmla="*/ 27 h 423"/>
              <a:gd name="T32" fmla="*/ 11 w 85"/>
              <a:gd name="T33" fmla="*/ 13 h 423"/>
              <a:gd name="T34" fmla="*/ 26 w 85"/>
              <a:gd name="T35" fmla="*/ 4 h 423"/>
              <a:gd name="T36" fmla="*/ 42 w 85"/>
              <a:gd name="T3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23">
                <a:moveTo>
                  <a:pt x="42" y="0"/>
                </a:moveTo>
                <a:lnTo>
                  <a:pt x="59" y="4"/>
                </a:lnTo>
                <a:lnTo>
                  <a:pt x="72" y="13"/>
                </a:lnTo>
                <a:lnTo>
                  <a:pt x="81" y="27"/>
                </a:lnTo>
                <a:lnTo>
                  <a:pt x="85" y="44"/>
                </a:lnTo>
                <a:lnTo>
                  <a:pt x="85" y="380"/>
                </a:lnTo>
                <a:lnTo>
                  <a:pt x="81" y="397"/>
                </a:lnTo>
                <a:lnTo>
                  <a:pt x="72" y="410"/>
                </a:lnTo>
                <a:lnTo>
                  <a:pt x="59" y="419"/>
                </a:lnTo>
                <a:lnTo>
                  <a:pt x="42" y="423"/>
                </a:lnTo>
                <a:lnTo>
                  <a:pt x="26" y="419"/>
                </a:lnTo>
                <a:lnTo>
                  <a:pt x="11" y="410"/>
                </a:lnTo>
                <a:lnTo>
                  <a:pt x="2" y="397"/>
                </a:lnTo>
                <a:lnTo>
                  <a:pt x="0" y="380"/>
                </a:lnTo>
                <a:lnTo>
                  <a:pt x="0" y="44"/>
                </a:lnTo>
                <a:lnTo>
                  <a:pt x="2" y="27"/>
                </a:lnTo>
                <a:lnTo>
                  <a:pt x="11" y="13"/>
                </a:lnTo>
                <a:lnTo>
                  <a:pt x="26" y="4"/>
                </a:lnTo>
                <a:lnTo>
                  <a:pt x="4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userDrawn="1"/>
        </p:nvSpPr>
        <p:spPr bwMode="auto">
          <a:xfrm>
            <a:off x="1997569" y="1313407"/>
            <a:ext cx="2645155" cy="5077084"/>
          </a:xfrm>
          <a:custGeom>
            <a:avLst/>
            <a:gdLst>
              <a:gd name="T0" fmla="*/ 1141 w 1836"/>
              <a:gd name="T1" fmla="*/ 5 h 3524"/>
              <a:gd name="T2" fmla="*/ 1354 w 1836"/>
              <a:gd name="T3" fmla="*/ 24 h 3524"/>
              <a:gd name="T4" fmla="*/ 1436 w 1836"/>
              <a:gd name="T5" fmla="*/ 59 h 3524"/>
              <a:gd name="T6" fmla="*/ 1480 w 1836"/>
              <a:gd name="T7" fmla="*/ 132 h 3524"/>
              <a:gd name="T8" fmla="*/ 1489 w 1836"/>
              <a:gd name="T9" fmla="*/ 221 h 3524"/>
              <a:gd name="T10" fmla="*/ 1504 w 1836"/>
              <a:gd name="T11" fmla="*/ 384 h 3524"/>
              <a:gd name="T12" fmla="*/ 1545 w 1836"/>
              <a:gd name="T13" fmla="*/ 528 h 3524"/>
              <a:gd name="T14" fmla="*/ 1618 w 1836"/>
              <a:gd name="T15" fmla="*/ 653 h 3524"/>
              <a:gd name="T16" fmla="*/ 1697 w 1836"/>
              <a:gd name="T17" fmla="*/ 725 h 3524"/>
              <a:gd name="T18" fmla="*/ 1760 w 1836"/>
              <a:gd name="T19" fmla="*/ 776 h 3524"/>
              <a:gd name="T20" fmla="*/ 1821 w 1836"/>
              <a:gd name="T21" fmla="*/ 871 h 3524"/>
              <a:gd name="T22" fmla="*/ 1836 w 1836"/>
              <a:gd name="T23" fmla="*/ 2546 h 3524"/>
              <a:gd name="T24" fmla="*/ 1821 w 1836"/>
              <a:gd name="T25" fmla="*/ 2630 h 3524"/>
              <a:gd name="T26" fmla="*/ 1761 w 1836"/>
              <a:gd name="T27" fmla="*/ 2739 h 3524"/>
              <a:gd name="T28" fmla="*/ 1665 w 1836"/>
              <a:gd name="T29" fmla="*/ 2821 h 3524"/>
              <a:gd name="T30" fmla="*/ 1592 w 1836"/>
              <a:gd name="T31" fmla="*/ 2896 h 3524"/>
              <a:gd name="T32" fmla="*/ 1529 w 1836"/>
              <a:gd name="T33" fmla="*/ 3033 h 3524"/>
              <a:gd name="T34" fmla="*/ 1507 w 1836"/>
              <a:gd name="T35" fmla="*/ 3168 h 3524"/>
              <a:gd name="T36" fmla="*/ 1497 w 1836"/>
              <a:gd name="T37" fmla="*/ 3294 h 3524"/>
              <a:gd name="T38" fmla="*/ 1473 w 1836"/>
              <a:gd name="T39" fmla="*/ 3392 h 3524"/>
              <a:gd name="T40" fmla="*/ 1429 w 1836"/>
              <a:gd name="T41" fmla="*/ 3455 h 3524"/>
              <a:gd name="T42" fmla="*/ 1346 w 1836"/>
              <a:gd name="T43" fmla="*/ 3494 h 3524"/>
              <a:gd name="T44" fmla="*/ 1247 w 1836"/>
              <a:gd name="T45" fmla="*/ 3508 h 3524"/>
              <a:gd name="T46" fmla="*/ 918 w 1836"/>
              <a:gd name="T47" fmla="*/ 3524 h 3524"/>
              <a:gd name="T48" fmla="*/ 589 w 1836"/>
              <a:gd name="T49" fmla="*/ 3508 h 3524"/>
              <a:gd name="T50" fmla="*/ 490 w 1836"/>
              <a:gd name="T51" fmla="*/ 3494 h 3524"/>
              <a:gd name="T52" fmla="*/ 407 w 1836"/>
              <a:gd name="T53" fmla="*/ 3455 h 3524"/>
              <a:gd name="T54" fmla="*/ 363 w 1836"/>
              <a:gd name="T55" fmla="*/ 3392 h 3524"/>
              <a:gd name="T56" fmla="*/ 339 w 1836"/>
              <a:gd name="T57" fmla="*/ 3294 h 3524"/>
              <a:gd name="T58" fmla="*/ 329 w 1836"/>
              <a:gd name="T59" fmla="*/ 3168 h 3524"/>
              <a:gd name="T60" fmla="*/ 307 w 1836"/>
              <a:gd name="T61" fmla="*/ 3033 h 3524"/>
              <a:gd name="T62" fmla="*/ 244 w 1836"/>
              <a:gd name="T63" fmla="*/ 2896 h 3524"/>
              <a:gd name="T64" fmla="*/ 171 w 1836"/>
              <a:gd name="T65" fmla="*/ 2821 h 3524"/>
              <a:gd name="T66" fmla="*/ 87 w 1836"/>
              <a:gd name="T67" fmla="*/ 2744 h 3524"/>
              <a:gd name="T68" fmla="*/ 34 w 1836"/>
              <a:gd name="T69" fmla="*/ 2676 h 3524"/>
              <a:gd name="T70" fmla="*/ 6 w 1836"/>
              <a:gd name="T71" fmla="*/ 2589 h 3524"/>
              <a:gd name="T72" fmla="*/ 0 w 1836"/>
              <a:gd name="T73" fmla="*/ 943 h 3524"/>
              <a:gd name="T74" fmla="*/ 30 w 1836"/>
              <a:gd name="T75" fmla="*/ 836 h 3524"/>
              <a:gd name="T76" fmla="*/ 104 w 1836"/>
              <a:gd name="T77" fmla="*/ 750 h 3524"/>
              <a:gd name="T78" fmla="*/ 144 w 1836"/>
              <a:gd name="T79" fmla="*/ 721 h 3524"/>
              <a:gd name="T80" fmla="*/ 240 w 1836"/>
              <a:gd name="T81" fmla="*/ 623 h 3524"/>
              <a:gd name="T82" fmla="*/ 305 w 1836"/>
              <a:gd name="T83" fmla="*/ 487 h 3524"/>
              <a:gd name="T84" fmla="*/ 338 w 1836"/>
              <a:gd name="T85" fmla="*/ 335 h 3524"/>
              <a:gd name="T86" fmla="*/ 347 w 1836"/>
              <a:gd name="T87" fmla="*/ 204 h 3524"/>
              <a:gd name="T88" fmla="*/ 367 w 1836"/>
              <a:gd name="T89" fmla="*/ 103 h 3524"/>
              <a:gd name="T90" fmla="*/ 423 w 1836"/>
              <a:gd name="T91" fmla="*/ 43 h 3524"/>
              <a:gd name="T92" fmla="*/ 517 w 1836"/>
              <a:gd name="T93" fmla="*/ 18 h 3524"/>
              <a:gd name="T94" fmla="*/ 843 w 1836"/>
              <a:gd name="T95"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36" h="3524">
                <a:moveTo>
                  <a:pt x="843" y="0"/>
                </a:moveTo>
                <a:lnTo>
                  <a:pt x="993" y="0"/>
                </a:lnTo>
                <a:lnTo>
                  <a:pt x="1141" y="5"/>
                </a:lnTo>
                <a:lnTo>
                  <a:pt x="1287" y="16"/>
                </a:lnTo>
                <a:lnTo>
                  <a:pt x="1319" y="18"/>
                </a:lnTo>
                <a:lnTo>
                  <a:pt x="1354" y="24"/>
                </a:lnTo>
                <a:lnTo>
                  <a:pt x="1385" y="31"/>
                </a:lnTo>
                <a:lnTo>
                  <a:pt x="1413" y="43"/>
                </a:lnTo>
                <a:lnTo>
                  <a:pt x="1436" y="59"/>
                </a:lnTo>
                <a:lnTo>
                  <a:pt x="1455" y="80"/>
                </a:lnTo>
                <a:lnTo>
                  <a:pt x="1469" y="103"/>
                </a:lnTo>
                <a:lnTo>
                  <a:pt x="1480" y="132"/>
                </a:lnTo>
                <a:lnTo>
                  <a:pt x="1486" y="166"/>
                </a:lnTo>
                <a:lnTo>
                  <a:pt x="1489" y="204"/>
                </a:lnTo>
                <a:lnTo>
                  <a:pt x="1489" y="221"/>
                </a:lnTo>
                <a:lnTo>
                  <a:pt x="1493" y="284"/>
                </a:lnTo>
                <a:lnTo>
                  <a:pt x="1498" y="334"/>
                </a:lnTo>
                <a:lnTo>
                  <a:pt x="1504" y="384"/>
                </a:lnTo>
                <a:lnTo>
                  <a:pt x="1515" y="432"/>
                </a:lnTo>
                <a:lnTo>
                  <a:pt x="1528" y="480"/>
                </a:lnTo>
                <a:lnTo>
                  <a:pt x="1545" y="528"/>
                </a:lnTo>
                <a:lnTo>
                  <a:pt x="1565" y="572"/>
                </a:lnTo>
                <a:lnTo>
                  <a:pt x="1590" y="614"/>
                </a:lnTo>
                <a:lnTo>
                  <a:pt x="1618" y="653"/>
                </a:lnTo>
                <a:lnTo>
                  <a:pt x="1652" y="689"/>
                </a:lnTo>
                <a:lnTo>
                  <a:pt x="1692" y="721"/>
                </a:lnTo>
                <a:lnTo>
                  <a:pt x="1697" y="725"/>
                </a:lnTo>
                <a:lnTo>
                  <a:pt x="1703" y="729"/>
                </a:lnTo>
                <a:lnTo>
                  <a:pt x="1732" y="750"/>
                </a:lnTo>
                <a:lnTo>
                  <a:pt x="1760" y="776"/>
                </a:lnTo>
                <a:lnTo>
                  <a:pt x="1785" y="805"/>
                </a:lnTo>
                <a:lnTo>
                  <a:pt x="1806" y="836"/>
                </a:lnTo>
                <a:lnTo>
                  <a:pt x="1821" y="871"/>
                </a:lnTo>
                <a:lnTo>
                  <a:pt x="1832" y="906"/>
                </a:lnTo>
                <a:lnTo>
                  <a:pt x="1836" y="943"/>
                </a:lnTo>
                <a:lnTo>
                  <a:pt x="1836" y="2546"/>
                </a:lnTo>
                <a:lnTo>
                  <a:pt x="1834" y="2568"/>
                </a:lnTo>
                <a:lnTo>
                  <a:pt x="1830" y="2589"/>
                </a:lnTo>
                <a:lnTo>
                  <a:pt x="1821" y="2630"/>
                </a:lnTo>
                <a:lnTo>
                  <a:pt x="1806" y="2669"/>
                </a:lnTo>
                <a:lnTo>
                  <a:pt x="1786" y="2705"/>
                </a:lnTo>
                <a:lnTo>
                  <a:pt x="1761" y="2739"/>
                </a:lnTo>
                <a:lnTo>
                  <a:pt x="1731" y="2769"/>
                </a:lnTo>
                <a:lnTo>
                  <a:pt x="1700" y="2796"/>
                </a:lnTo>
                <a:lnTo>
                  <a:pt x="1665" y="2821"/>
                </a:lnTo>
                <a:lnTo>
                  <a:pt x="1646" y="2835"/>
                </a:lnTo>
                <a:lnTo>
                  <a:pt x="1628" y="2850"/>
                </a:lnTo>
                <a:lnTo>
                  <a:pt x="1592" y="2896"/>
                </a:lnTo>
                <a:lnTo>
                  <a:pt x="1566" y="2941"/>
                </a:lnTo>
                <a:lnTo>
                  <a:pt x="1545" y="2987"/>
                </a:lnTo>
                <a:lnTo>
                  <a:pt x="1529" y="3033"/>
                </a:lnTo>
                <a:lnTo>
                  <a:pt x="1519" y="3079"/>
                </a:lnTo>
                <a:lnTo>
                  <a:pt x="1511" y="3125"/>
                </a:lnTo>
                <a:lnTo>
                  <a:pt x="1507" y="3168"/>
                </a:lnTo>
                <a:lnTo>
                  <a:pt x="1503" y="3211"/>
                </a:lnTo>
                <a:lnTo>
                  <a:pt x="1501" y="3253"/>
                </a:lnTo>
                <a:lnTo>
                  <a:pt x="1497" y="3294"/>
                </a:lnTo>
                <a:lnTo>
                  <a:pt x="1491" y="3332"/>
                </a:lnTo>
                <a:lnTo>
                  <a:pt x="1482" y="3367"/>
                </a:lnTo>
                <a:lnTo>
                  <a:pt x="1473" y="3392"/>
                </a:lnTo>
                <a:lnTo>
                  <a:pt x="1463" y="3415"/>
                </a:lnTo>
                <a:lnTo>
                  <a:pt x="1447" y="3436"/>
                </a:lnTo>
                <a:lnTo>
                  <a:pt x="1429" y="3455"/>
                </a:lnTo>
                <a:lnTo>
                  <a:pt x="1406" y="3470"/>
                </a:lnTo>
                <a:lnTo>
                  <a:pt x="1379" y="3483"/>
                </a:lnTo>
                <a:lnTo>
                  <a:pt x="1346" y="3494"/>
                </a:lnTo>
                <a:lnTo>
                  <a:pt x="1307" y="3500"/>
                </a:lnTo>
                <a:lnTo>
                  <a:pt x="1285" y="3503"/>
                </a:lnTo>
                <a:lnTo>
                  <a:pt x="1247" y="3508"/>
                </a:lnTo>
                <a:lnTo>
                  <a:pt x="1139" y="3517"/>
                </a:lnTo>
                <a:lnTo>
                  <a:pt x="1029" y="3523"/>
                </a:lnTo>
                <a:lnTo>
                  <a:pt x="918" y="3524"/>
                </a:lnTo>
                <a:lnTo>
                  <a:pt x="807" y="3523"/>
                </a:lnTo>
                <a:lnTo>
                  <a:pt x="697" y="3517"/>
                </a:lnTo>
                <a:lnTo>
                  <a:pt x="589" y="3508"/>
                </a:lnTo>
                <a:lnTo>
                  <a:pt x="551" y="3503"/>
                </a:lnTo>
                <a:lnTo>
                  <a:pt x="529" y="3500"/>
                </a:lnTo>
                <a:lnTo>
                  <a:pt x="490" y="3494"/>
                </a:lnTo>
                <a:lnTo>
                  <a:pt x="457" y="3483"/>
                </a:lnTo>
                <a:lnTo>
                  <a:pt x="430" y="3470"/>
                </a:lnTo>
                <a:lnTo>
                  <a:pt x="407" y="3455"/>
                </a:lnTo>
                <a:lnTo>
                  <a:pt x="389" y="3436"/>
                </a:lnTo>
                <a:lnTo>
                  <a:pt x="373" y="3415"/>
                </a:lnTo>
                <a:lnTo>
                  <a:pt x="363" y="3392"/>
                </a:lnTo>
                <a:lnTo>
                  <a:pt x="354" y="3367"/>
                </a:lnTo>
                <a:lnTo>
                  <a:pt x="345" y="3332"/>
                </a:lnTo>
                <a:lnTo>
                  <a:pt x="339" y="3294"/>
                </a:lnTo>
                <a:lnTo>
                  <a:pt x="335" y="3253"/>
                </a:lnTo>
                <a:lnTo>
                  <a:pt x="333" y="3211"/>
                </a:lnTo>
                <a:lnTo>
                  <a:pt x="329" y="3168"/>
                </a:lnTo>
                <a:lnTo>
                  <a:pt x="325" y="3125"/>
                </a:lnTo>
                <a:lnTo>
                  <a:pt x="317" y="3079"/>
                </a:lnTo>
                <a:lnTo>
                  <a:pt x="307" y="3033"/>
                </a:lnTo>
                <a:lnTo>
                  <a:pt x="291" y="2987"/>
                </a:lnTo>
                <a:lnTo>
                  <a:pt x="270" y="2941"/>
                </a:lnTo>
                <a:lnTo>
                  <a:pt x="244" y="2896"/>
                </a:lnTo>
                <a:lnTo>
                  <a:pt x="208" y="2850"/>
                </a:lnTo>
                <a:lnTo>
                  <a:pt x="190" y="2835"/>
                </a:lnTo>
                <a:lnTo>
                  <a:pt x="171" y="2821"/>
                </a:lnTo>
                <a:lnTo>
                  <a:pt x="142" y="2800"/>
                </a:lnTo>
                <a:lnTo>
                  <a:pt x="113" y="2774"/>
                </a:lnTo>
                <a:lnTo>
                  <a:pt x="87" y="2744"/>
                </a:lnTo>
                <a:lnTo>
                  <a:pt x="66" y="2724"/>
                </a:lnTo>
                <a:lnTo>
                  <a:pt x="47" y="2701"/>
                </a:lnTo>
                <a:lnTo>
                  <a:pt x="34" y="2676"/>
                </a:lnTo>
                <a:lnTo>
                  <a:pt x="23" y="2648"/>
                </a:lnTo>
                <a:lnTo>
                  <a:pt x="13" y="2619"/>
                </a:lnTo>
                <a:lnTo>
                  <a:pt x="6" y="2589"/>
                </a:lnTo>
                <a:lnTo>
                  <a:pt x="2" y="2568"/>
                </a:lnTo>
                <a:lnTo>
                  <a:pt x="0" y="2546"/>
                </a:lnTo>
                <a:lnTo>
                  <a:pt x="0" y="943"/>
                </a:lnTo>
                <a:lnTo>
                  <a:pt x="4" y="906"/>
                </a:lnTo>
                <a:lnTo>
                  <a:pt x="15" y="871"/>
                </a:lnTo>
                <a:lnTo>
                  <a:pt x="30" y="836"/>
                </a:lnTo>
                <a:lnTo>
                  <a:pt x="51" y="805"/>
                </a:lnTo>
                <a:lnTo>
                  <a:pt x="76" y="776"/>
                </a:lnTo>
                <a:lnTo>
                  <a:pt x="104" y="750"/>
                </a:lnTo>
                <a:lnTo>
                  <a:pt x="133" y="729"/>
                </a:lnTo>
                <a:lnTo>
                  <a:pt x="139" y="725"/>
                </a:lnTo>
                <a:lnTo>
                  <a:pt x="144" y="721"/>
                </a:lnTo>
                <a:lnTo>
                  <a:pt x="180" y="692"/>
                </a:lnTo>
                <a:lnTo>
                  <a:pt x="210" y="662"/>
                </a:lnTo>
                <a:lnTo>
                  <a:pt x="240" y="623"/>
                </a:lnTo>
                <a:lnTo>
                  <a:pt x="266" y="581"/>
                </a:lnTo>
                <a:lnTo>
                  <a:pt x="288" y="535"/>
                </a:lnTo>
                <a:lnTo>
                  <a:pt x="305" y="487"/>
                </a:lnTo>
                <a:lnTo>
                  <a:pt x="320" y="437"/>
                </a:lnTo>
                <a:lnTo>
                  <a:pt x="330" y="386"/>
                </a:lnTo>
                <a:lnTo>
                  <a:pt x="338" y="335"/>
                </a:lnTo>
                <a:lnTo>
                  <a:pt x="343" y="284"/>
                </a:lnTo>
                <a:lnTo>
                  <a:pt x="347" y="221"/>
                </a:lnTo>
                <a:lnTo>
                  <a:pt x="347" y="204"/>
                </a:lnTo>
                <a:lnTo>
                  <a:pt x="350" y="166"/>
                </a:lnTo>
                <a:lnTo>
                  <a:pt x="356" y="132"/>
                </a:lnTo>
                <a:lnTo>
                  <a:pt x="367" y="103"/>
                </a:lnTo>
                <a:lnTo>
                  <a:pt x="381" y="80"/>
                </a:lnTo>
                <a:lnTo>
                  <a:pt x="400" y="59"/>
                </a:lnTo>
                <a:lnTo>
                  <a:pt x="423" y="43"/>
                </a:lnTo>
                <a:lnTo>
                  <a:pt x="451" y="31"/>
                </a:lnTo>
                <a:lnTo>
                  <a:pt x="482" y="24"/>
                </a:lnTo>
                <a:lnTo>
                  <a:pt x="517" y="18"/>
                </a:lnTo>
                <a:lnTo>
                  <a:pt x="549" y="16"/>
                </a:lnTo>
                <a:lnTo>
                  <a:pt x="695" y="5"/>
                </a:lnTo>
                <a:lnTo>
                  <a:pt x="843" y="0"/>
                </a:lnTo>
                <a:close/>
              </a:path>
            </a:pathLst>
          </a:custGeom>
          <a:pattFill prst="wdUpDiag">
            <a:fgClr>
              <a:srgbClr val="C8DB46"/>
            </a:fgClr>
            <a:bgClr>
              <a:srgbClr val="D0E546"/>
            </a:bgClr>
          </a:patt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userDrawn="1"/>
        </p:nvSpPr>
        <p:spPr bwMode="auto">
          <a:xfrm>
            <a:off x="1997569" y="2277247"/>
            <a:ext cx="2645155" cy="3149406"/>
          </a:xfrm>
          <a:custGeom>
            <a:avLst/>
            <a:gdLst>
              <a:gd name="T0" fmla="*/ 1498 w 1836"/>
              <a:gd name="T1" fmla="*/ 0 h 2186"/>
              <a:gd name="T2" fmla="*/ 1563 w 1836"/>
              <a:gd name="T3" fmla="*/ 1 h 2186"/>
              <a:gd name="T4" fmla="*/ 1614 w 1836"/>
              <a:gd name="T5" fmla="*/ 10 h 2186"/>
              <a:gd name="T6" fmla="*/ 1664 w 1836"/>
              <a:gd name="T7" fmla="*/ 34 h 2186"/>
              <a:gd name="T8" fmla="*/ 1697 w 1836"/>
              <a:gd name="T9" fmla="*/ 56 h 2186"/>
              <a:gd name="T10" fmla="*/ 1732 w 1836"/>
              <a:gd name="T11" fmla="*/ 81 h 2186"/>
              <a:gd name="T12" fmla="*/ 1785 w 1836"/>
              <a:gd name="T13" fmla="*/ 136 h 2186"/>
              <a:gd name="T14" fmla="*/ 1821 w 1836"/>
              <a:gd name="T15" fmla="*/ 202 h 2186"/>
              <a:gd name="T16" fmla="*/ 1836 w 1836"/>
              <a:gd name="T17" fmla="*/ 274 h 2186"/>
              <a:gd name="T18" fmla="*/ 1834 w 1836"/>
              <a:gd name="T19" fmla="*/ 1899 h 2186"/>
              <a:gd name="T20" fmla="*/ 1821 w 1836"/>
              <a:gd name="T21" fmla="*/ 1961 h 2186"/>
              <a:gd name="T22" fmla="*/ 1786 w 1836"/>
              <a:gd name="T23" fmla="*/ 2036 h 2186"/>
              <a:gd name="T24" fmla="*/ 1731 w 1836"/>
              <a:gd name="T25" fmla="*/ 2100 h 2186"/>
              <a:gd name="T26" fmla="*/ 1665 w 1836"/>
              <a:gd name="T27" fmla="*/ 2152 h 2186"/>
              <a:gd name="T28" fmla="*/ 1604 w 1836"/>
              <a:gd name="T29" fmla="*/ 2178 h 2186"/>
              <a:gd name="T30" fmla="*/ 1537 w 1836"/>
              <a:gd name="T31" fmla="*/ 2186 h 2186"/>
              <a:gd name="T32" fmla="*/ 338 w 1836"/>
              <a:gd name="T33" fmla="*/ 2186 h 2186"/>
              <a:gd name="T34" fmla="*/ 231 w 1836"/>
              <a:gd name="T35" fmla="*/ 2176 h 2186"/>
              <a:gd name="T36" fmla="*/ 177 w 1836"/>
              <a:gd name="T37" fmla="*/ 2157 h 2186"/>
              <a:gd name="T38" fmla="*/ 136 w 1836"/>
              <a:gd name="T39" fmla="*/ 2127 h 2186"/>
              <a:gd name="T40" fmla="*/ 75 w 1836"/>
              <a:gd name="T41" fmla="*/ 2070 h 2186"/>
              <a:gd name="T42" fmla="*/ 30 w 1836"/>
              <a:gd name="T43" fmla="*/ 2000 h 2186"/>
              <a:gd name="T44" fmla="*/ 6 w 1836"/>
              <a:gd name="T45" fmla="*/ 1920 h 2186"/>
              <a:gd name="T46" fmla="*/ 0 w 1836"/>
              <a:gd name="T47" fmla="*/ 1877 h 2186"/>
              <a:gd name="T48" fmla="*/ 4 w 1836"/>
              <a:gd name="T49" fmla="*/ 237 h 2186"/>
              <a:gd name="T50" fmla="*/ 30 w 1836"/>
              <a:gd name="T51" fmla="*/ 167 h 2186"/>
              <a:gd name="T52" fmla="*/ 76 w 1836"/>
              <a:gd name="T53" fmla="*/ 107 h 2186"/>
              <a:gd name="T54" fmla="*/ 133 w 1836"/>
              <a:gd name="T55" fmla="*/ 60 h 2186"/>
              <a:gd name="T56" fmla="*/ 144 w 1836"/>
              <a:gd name="T57" fmla="*/ 52 h 2186"/>
              <a:gd name="T58" fmla="*/ 207 w 1836"/>
              <a:gd name="T59" fmla="*/ 17 h 2186"/>
              <a:gd name="T60" fmla="*/ 271 w 1836"/>
              <a:gd name="T61" fmla="*/ 3 h 2186"/>
              <a:gd name="T62" fmla="*/ 345 w 1836"/>
              <a:gd name="T63" fmla="*/ 0 h 2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6" h="2186">
                <a:moveTo>
                  <a:pt x="345" y="0"/>
                </a:moveTo>
                <a:lnTo>
                  <a:pt x="1498" y="0"/>
                </a:lnTo>
                <a:lnTo>
                  <a:pt x="1533" y="0"/>
                </a:lnTo>
                <a:lnTo>
                  <a:pt x="1563" y="1"/>
                </a:lnTo>
                <a:lnTo>
                  <a:pt x="1590" y="5"/>
                </a:lnTo>
                <a:lnTo>
                  <a:pt x="1614" y="10"/>
                </a:lnTo>
                <a:lnTo>
                  <a:pt x="1639" y="21"/>
                </a:lnTo>
                <a:lnTo>
                  <a:pt x="1664" y="34"/>
                </a:lnTo>
                <a:lnTo>
                  <a:pt x="1692" y="52"/>
                </a:lnTo>
                <a:lnTo>
                  <a:pt x="1697" y="56"/>
                </a:lnTo>
                <a:lnTo>
                  <a:pt x="1703" y="60"/>
                </a:lnTo>
                <a:lnTo>
                  <a:pt x="1732" y="81"/>
                </a:lnTo>
                <a:lnTo>
                  <a:pt x="1760" y="107"/>
                </a:lnTo>
                <a:lnTo>
                  <a:pt x="1785" y="136"/>
                </a:lnTo>
                <a:lnTo>
                  <a:pt x="1806" y="167"/>
                </a:lnTo>
                <a:lnTo>
                  <a:pt x="1821" y="202"/>
                </a:lnTo>
                <a:lnTo>
                  <a:pt x="1832" y="237"/>
                </a:lnTo>
                <a:lnTo>
                  <a:pt x="1836" y="274"/>
                </a:lnTo>
                <a:lnTo>
                  <a:pt x="1836" y="1877"/>
                </a:lnTo>
                <a:lnTo>
                  <a:pt x="1834" y="1899"/>
                </a:lnTo>
                <a:lnTo>
                  <a:pt x="1830" y="1920"/>
                </a:lnTo>
                <a:lnTo>
                  <a:pt x="1821" y="1961"/>
                </a:lnTo>
                <a:lnTo>
                  <a:pt x="1806" y="2000"/>
                </a:lnTo>
                <a:lnTo>
                  <a:pt x="1786" y="2036"/>
                </a:lnTo>
                <a:lnTo>
                  <a:pt x="1761" y="2070"/>
                </a:lnTo>
                <a:lnTo>
                  <a:pt x="1731" y="2100"/>
                </a:lnTo>
                <a:lnTo>
                  <a:pt x="1700" y="2127"/>
                </a:lnTo>
                <a:lnTo>
                  <a:pt x="1665" y="2152"/>
                </a:lnTo>
                <a:lnTo>
                  <a:pt x="1635" y="2168"/>
                </a:lnTo>
                <a:lnTo>
                  <a:pt x="1604" y="2178"/>
                </a:lnTo>
                <a:lnTo>
                  <a:pt x="1571" y="2183"/>
                </a:lnTo>
                <a:lnTo>
                  <a:pt x="1537" y="2186"/>
                </a:lnTo>
                <a:lnTo>
                  <a:pt x="1502" y="2186"/>
                </a:lnTo>
                <a:lnTo>
                  <a:pt x="338" y="2186"/>
                </a:lnTo>
                <a:lnTo>
                  <a:pt x="282" y="2183"/>
                </a:lnTo>
                <a:lnTo>
                  <a:pt x="231" y="2176"/>
                </a:lnTo>
                <a:lnTo>
                  <a:pt x="185" y="2163"/>
                </a:lnTo>
                <a:lnTo>
                  <a:pt x="177" y="2157"/>
                </a:lnTo>
                <a:lnTo>
                  <a:pt x="171" y="2152"/>
                </a:lnTo>
                <a:lnTo>
                  <a:pt x="136" y="2127"/>
                </a:lnTo>
                <a:lnTo>
                  <a:pt x="105" y="2100"/>
                </a:lnTo>
                <a:lnTo>
                  <a:pt x="75" y="2070"/>
                </a:lnTo>
                <a:lnTo>
                  <a:pt x="50" y="2036"/>
                </a:lnTo>
                <a:lnTo>
                  <a:pt x="30" y="2000"/>
                </a:lnTo>
                <a:lnTo>
                  <a:pt x="15" y="1961"/>
                </a:lnTo>
                <a:lnTo>
                  <a:pt x="6" y="1920"/>
                </a:lnTo>
                <a:lnTo>
                  <a:pt x="2" y="1899"/>
                </a:lnTo>
                <a:lnTo>
                  <a:pt x="0" y="1877"/>
                </a:lnTo>
                <a:lnTo>
                  <a:pt x="0" y="274"/>
                </a:lnTo>
                <a:lnTo>
                  <a:pt x="4" y="237"/>
                </a:lnTo>
                <a:lnTo>
                  <a:pt x="15" y="202"/>
                </a:lnTo>
                <a:lnTo>
                  <a:pt x="30" y="167"/>
                </a:lnTo>
                <a:lnTo>
                  <a:pt x="51" y="136"/>
                </a:lnTo>
                <a:lnTo>
                  <a:pt x="76" y="107"/>
                </a:lnTo>
                <a:lnTo>
                  <a:pt x="104" y="81"/>
                </a:lnTo>
                <a:lnTo>
                  <a:pt x="133" y="60"/>
                </a:lnTo>
                <a:lnTo>
                  <a:pt x="139" y="56"/>
                </a:lnTo>
                <a:lnTo>
                  <a:pt x="144" y="52"/>
                </a:lnTo>
                <a:lnTo>
                  <a:pt x="176" y="31"/>
                </a:lnTo>
                <a:lnTo>
                  <a:pt x="207" y="17"/>
                </a:lnTo>
                <a:lnTo>
                  <a:pt x="239" y="8"/>
                </a:lnTo>
                <a:lnTo>
                  <a:pt x="271" y="3"/>
                </a:lnTo>
                <a:lnTo>
                  <a:pt x="307" y="0"/>
                </a:lnTo>
                <a:lnTo>
                  <a:pt x="345"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userDrawn="1"/>
        </p:nvSpPr>
        <p:spPr bwMode="auto">
          <a:xfrm>
            <a:off x="2068165" y="2344960"/>
            <a:ext cx="2503965" cy="3013978"/>
          </a:xfrm>
          <a:custGeom>
            <a:avLst/>
            <a:gdLst>
              <a:gd name="T0" fmla="*/ 1449 w 1738"/>
              <a:gd name="T1" fmla="*/ 0 h 2092"/>
              <a:gd name="T2" fmla="*/ 1504 w 1738"/>
              <a:gd name="T3" fmla="*/ 1 h 2092"/>
              <a:gd name="T4" fmla="*/ 1548 w 1738"/>
              <a:gd name="T5" fmla="*/ 9 h 2092"/>
              <a:gd name="T6" fmla="*/ 1592 w 1738"/>
              <a:gd name="T7" fmla="*/ 29 h 2092"/>
              <a:gd name="T8" fmla="*/ 1619 w 1738"/>
              <a:gd name="T9" fmla="*/ 47 h 2092"/>
              <a:gd name="T10" fmla="*/ 1622 w 1738"/>
              <a:gd name="T11" fmla="*/ 48 h 2092"/>
              <a:gd name="T12" fmla="*/ 1656 w 1738"/>
              <a:gd name="T13" fmla="*/ 73 h 2092"/>
              <a:gd name="T14" fmla="*/ 1704 w 1738"/>
              <a:gd name="T15" fmla="*/ 128 h 2092"/>
              <a:gd name="T16" fmla="*/ 1734 w 1738"/>
              <a:gd name="T17" fmla="*/ 192 h 2092"/>
              <a:gd name="T18" fmla="*/ 1738 w 1738"/>
              <a:gd name="T19" fmla="*/ 1830 h 2092"/>
              <a:gd name="T20" fmla="*/ 1734 w 1738"/>
              <a:gd name="T21" fmla="*/ 1864 h 2092"/>
              <a:gd name="T22" fmla="*/ 1726 w 1738"/>
              <a:gd name="T23" fmla="*/ 1902 h 2092"/>
              <a:gd name="T24" fmla="*/ 1694 w 1738"/>
              <a:gd name="T25" fmla="*/ 1966 h 2092"/>
              <a:gd name="T26" fmla="*/ 1647 w 1738"/>
              <a:gd name="T27" fmla="*/ 2020 h 2092"/>
              <a:gd name="T28" fmla="*/ 1590 w 1738"/>
              <a:gd name="T29" fmla="*/ 2064 h 2092"/>
              <a:gd name="T30" fmla="*/ 1538 w 1738"/>
              <a:gd name="T31" fmla="*/ 2085 h 2092"/>
              <a:gd name="T32" fmla="*/ 1482 w 1738"/>
              <a:gd name="T33" fmla="*/ 2091 h 2092"/>
              <a:gd name="T34" fmla="*/ 289 w 1738"/>
              <a:gd name="T35" fmla="*/ 2092 h 2092"/>
              <a:gd name="T36" fmla="*/ 201 w 1738"/>
              <a:gd name="T37" fmla="*/ 2083 h 2092"/>
              <a:gd name="T38" fmla="*/ 148 w 1738"/>
              <a:gd name="T39" fmla="*/ 2064 h 2092"/>
              <a:gd name="T40" fmla="*/ 91 w 1738"/>
              <a:gd name="T41" fmla="*/ 2020 h 2092"/>
              <a:gd name="T42" fmla="*/ 44 w 1738"/>
              <a:gd name="T43" fmla="*/ 1965 h 2092"/>
              <a:gd name="T44" fmla="*/ 12 w 1738"/>
              <a:gd name="T45" fmla="*/ 1901 h 2092"/>
              <a:gd name="T46" fmla="*/ 4 w 1738"/>
              <a:gd name="T47" fmla="*/ 1864 h 2092"/>
              <a:gd name="T48" fmla="*/ 0 w 1738"/>
              <a:gd name="T49" fmla="*/ 1830 h 2092"/>
              <a:gd name="T50" fmla="*/ 4 w 1738"/>
              <a:gd name="T51" fmla="*/ 192 h 2092"/>
              <a:gd name="T52" fmla="*/ 34 w 1738"/>
              <a:gd name="T53" fmla="*/ 128 h 2092"/>
              <a:gd name="T54" fmla="*/ 82 w 1738"/>
              <a:gd name="T55" fmla="*/ 73 h 2092"/>
              <a:gd name="T56" fmla="*/ 116 w 1738"/>
              <a:gd name="T57" fmla="*/ 48 h 2092"/>
              <a:gd name="T58" fmla="*/ 119 w 1738"/>
              <a:gd name="T59" fmla="*/ 47 h 2092"/>
              <a:gd name="T60" fmla="*/ 150 w 1738"/>
              <a:gd name="T61" fmla="*/ 26 h 2092"/>
              <a:gd name="T62" fmla="*/ 204 w 1738"/>
              <a:gd name="T63" fmla="*/ 7 h 2092"/>
              <a:gd name="T64" fmla="*/ 263 w 1738"/>
              <a:gd name="T65" fmla="*/ 1 h 2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8" h="2092">
                <a:moveTo>
                  <a:pt x="296" y="0"/>
                </a:moveTo>
                <a:lnTo>
                  <a:pt x="1449" y="0"/>
                </a:lnTo>
                <a:lnTo>
                  <a:pt x="1479" y="1"/>
                </a:lnTo>
                <a:lnTo>
                  <a:pt x="1504" y="1"/>
                </a:lnTo>
                <a:lnTo>
                  <a:pt x="1527" y="4"/>
                </a:lnTo>
                <a:lnTo>
                  <a:pt x="1548" y="9"/>
                </a:lnTo>
                <a:lnTo>
                  <a:pt x="1569" y="17"/>
                </a:lnTo>
                <a:lnTo>
                  <a:pt x="1592" y="29"/>
                </a:lnTo>
                <a:lnTo>
                  <a:pt x="1615" y="45"/>
                </a:lnTo>
                <a:lnTo>
                  <a:pt x="1619" y="47"/>
                </a:lnTo>
                <a:lnTo>
                  <a:pt x="1620" y="48"/>
                </a:lnTo>
                <a:lnTo>
                  <a:pt x="1622" y="48"/>
                </a:lnTo>
                <a:lnTo>
                  <a:pt x="1628" y="54"/>
                </a:lnTo>
                <a:lnTo>
                  <a:pt x="1656" y="73"/>
                </a:lnTo>
                <a:lnTo>
                  <a:pt x="1682" y="98"/>
                </a:lnTo>
                <a:lnTo>
                  <a:pt x="1704" y="128"/>
                </a:lnTo>
                <a:lnTo>
                  <a:pt x="1723" y="160"/>
                </a:lnTo>
                <a:lnTo>
                  <a:pt x="1734" y="192"/>
                </a:lnTo>
                <a:lnTo>
                  <a:pt x="1738" y="227"/>
                </a:lnTo>
                <a:lnTo>
                  <a:pt x="1738" y="1830"/>
                </a:lnTo>
                <a:lnTo>
                  <a:pt x="1734" y="1863"/>
                </a:lnTo>
                <a:lnTo>
                  <a:pt x="1734" y="1864"/>
                </a:lnTo>
                <a:lnTo>
                  <a:pt x="1734" y="1867"/>
                </a:lnTo>
                <a:lnTo>
                  <a:pt x="1726" y="1902"/>
                </a:lnTo>
                <a:lnTo>
                  <a:pt x="1712" y="1935"/>
                </a:lnTo>
                <a:lnTo>
                  <a:pt x="1694" y="1966"/>
                </a:lnTo>
                <a:lnTo>
                  <a:pt x="1671" y="1994"/>
                </a:lnTo>
                <a:lnTo>
                  <a:pt x="1647" y="2020"/>
                </a:lnTo>
                <a:lnTo>
                  <a:pt x="1619" y="2044"/>
                </a:lnTo>
                <a:lnTo>
                  <a:pt x="1590" y="2064"/>
                </a:lnTo>
                <a:lnTo>
                  <a:pt x="1565" y="2078"/>
                </a:lnTo>
                <a:lnTo>
                  <a:pt x="1538" y="2085"/>
                </a:lnTo>
                <a:lnTo>
                  <a:pt x="1510" y="2089"/>
                </a:lnTo>
                <a:lnTo>
                  <a:pt x="1482" y="2091"/>
                </a:lnTo>
                <a:lnTo>
                  <a:pt x="1453" y="2092"/>
                </a:lnTo>
                <a:lnTo>
                  <a:pt x="289" y="2092"/>
                </a:lnTo>
                <a:lnTo>
                  <a:pt x="245" y="2089"/>
                </a:lnTo>
                <a:lnTo>
                  <a:pt x="201" y="2083"/>
                </a:lnTo>
                <a:lnTo>
                  <a:pt x="158" y="2072"/>
                </a:lnTo>
                <a:lnTo>
                  <a:pt x="148" y="2064"/>
                </a:lnTo>
                <a:lnTo>
                  <a:pt x="119" y="2044"/>
                </a:lnTo>
                <a:lnTo>
                  <a:pt x="91" y="2020"/>
                </a:lnTo>
                <a:lnTo>
                  <a:pt x="67" y="1994"/>
                </a:lnTo>
                <a:lnTo>
                  <a:pt x="44" y="1965"/>
                </a:lnTo>
                <a:lnTo>
                  <a:pt x="26" y="1934"/>
                </a:lnTo>
                <a:lnTo>
                  <a:pt x="12" y="1901"/>
                </a:lnTo>
                <a:lnTo>
                  <a:pt x="4" y="1867"/>
                </a:lnTo>
                <a:lnTo>
                  <a:pt x="4" y="1864"/>
                </a:lnTo>
                <a:lnTo>
                  <a:pt x="4" y="1863"/>
                </a:lnTo>
                <a:lnTo>
                  <a:pt x="0" y="1830"/>
                </a:lnTo>
                <a:lnTo>
                  <a:pt x="0" y="227"/>
                </a:lnTo>
                <a:lnTo>
                  <a:pt x="4" y="192"/>
                </a:lnTo>
                <a:lnTo>
                  <a:pt x="15" y="160"/>
                </a:lnTo>
                <a:lnTo>
                  <a:pt x="34" y="128"/>
                </a:lnTo>
                <a:lnTo>
                  <a:pt x="56" y="98"/>
                </a:lnTo>
                <a:lnTo>
                  <a:pt x="82" y="73"/>
                </a:lnTo>
                <a:lnTo>
                  <a:pt x="110" y="54"/>
                </a:lnTo>
                <a:lnTo>
                  <a:pt x="116" y="48"/>
                </a:lnTo>
                <a:lnTo>
                  <a:pt x="118" y="48"/>
                </a:lnTo>
                <a:lnTo>
                  <a:pt x="119" y="47"/>
                </a:lnTo>
                <a:lnTo>
                  <a:pt x="123" y="45"/>
                </a:lnTo>
                <a:lnTo>
                  <a:pt x="150" y="26"/>
                </a:lnTo>
                <a:lnTo>
                  <a:pt x="178" y="14"/>
                </a:lnTo>
                <a:lnTo>
                  <a:pt x="204" y="7"/>
                </a:lnTo>
                <a:lnTo>
                  <a:pt x="233" y="3"/>
                </a:lnTo>
                <a:lnTo>
                  <a:pt x="263" y="1"/>
                </a:lnTo>
                <a:lnTo>
                  <a:pt x="29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Picture Placeholder 4"/>
          <p:cNvSpPr>
            <a:spLocks noGrp="1"/>
          </p:cNvSpPr>
          <p:nvPr>
            <p:ph type="pic" sz="quarter" idx="22"/>
          </p:nvPr>
        </p:nvSpPr>
        <p:spPr>
          <a:xfrm>
            <a:off x="2144522" y="2424200"/>
            <a:ext cx="2350008" cy="2852928"/>
          </a:xfrm>
          <a:prstGeom prst="roundRect">
            <a:avLst>
              <a:gd name="adj" fmla="val 12344"/>
            </a:avLst>
          </a:prstGeom>
          <a:solidFill>
            <a:schemeClr val="tx1"/>
          </a:solidFill>
        </p:spPr>
      </p:sp>
      <p:grpSp>
        <p:nvGrpSpPr>
          <p:cNvPr id="63" name="Group 62"/>
          <p:cNvGrpSpPr/>
          <p:nvPr userDrawn="1"/>
        </p:nvGrpSpPr>
        <p:grpSpPr>
          <a:xfrm>
            <a:off x="0" y="6766560"/>
            <a:ext cx="12192000" cy="91440"/>
            <a:chOff x="0" y="4480421"/>
            <a:chExt cx="12192000" cy="91440"/>
          </a:xfrm>
        </p:grpSpPr>
        <p:sp>
          <p:nvSpPr>
            <p:cNvPr id="64" name="Rectangle 6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8805551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iPad white">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40000"/>
              <a:lumOff val="6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grpSp>
        <p:nvGrpSpPr>
          <p:cNvPr id="17" name="Group 16"/>
          <p:cNvGrpSpPr/>
          <p:nvPr userDrawn="1"/>
        </p:nvGrpSpPr>
        <p:grpSpPr>
          <a:xfrm>
            <a:off x="1743159" y="1778377"/>
            <a:ext cx="3136689" cy="4080933"/>
            <a:chOff x="14427200" y="12090400"/>
            <a:chExt cx="15590475" cy="20283713"/>
          </a:xfrm>
        </p:grpSpPr>
        <p:sp>
          <p:nvSpPr>
            <p:cNvPr id="24" name="Shape 6"/>
            <p:cNvSpPr/>
            <p:nvPr/>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rgbClr val="E4E4E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8"/>
            <p:cNvSpPr/>
            <p:nvPr/>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39" name="Picture Placeholder 4"/>
          <p:cNvSpPr>
            <a:spLocks noGrp="1"/>
          </p:cNvSpPr>
          <p:nvPr>
            <p:ph type="pic" sz="quarter" idx="22"/>
          </p:nvPr>
        </p:nvSpPr>
        <p:spPr>
          <a:xfrm>
            <a:off x="2071808" y="2236803"/>
            <a:ext cx="2479390" cy="3233860"/>
          </a:xfrm>
        </p:spPr>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6067486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ig ipad black">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72" name="Freeform 71"/>
          <p:cNvSpPr/>
          <p:nvPr userDrawn="1"/>
        </p:nvSpPr>
        <p:spPr>
          <a:xfrm>
            <a:off x="3479144" y="1425678"/>
            <a:ext cx="5233713"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chemeClr val="tx2"/>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70" name="Freeform 69"/>
          <p:cNvSpPr/>
          <p:nvPr/>
        </p:nvSpPr>
        <p:spPr>
          <a:xfrm>
            <a:off x="3496198" y="1442732"/>
            <a:ext cx="5196771"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8" name="Freeform 67"/>
          <p:cNvSpPr/>
          <p:nvPr userDrawn="1"/>
        </p:nvSpPr>
        <p:spPr>
          <a:xfrm>
            <a:off x="3513251" y="1459786"/>
            <a:ext cx="5164406"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46474B"/>
              </a:gs>
              <a:gs pos="0">
                <a:srgbClr val="000000"/>
              </a:gs>
              <a:gs pos="38000">
                <a:srgbClr val="292A2E"/>
              </a:gs>
            </a:gsLst>
            <a:lin ang="18000000" scaled="0"/>
          </a:gra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59" name="Shape 10"/>
          <p:cNvSpPr/>
          <p:nvPr/>
        </p:nvSpPr>
        <p:spPr>
          <a:xfrm>
            <a:off x="4544990" y="1425678"/>
            <a:ext cx="3207861"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0" name="Shape 11"/>
          <p:cNvSpPr/>
          <p:nvPr/>
        </p:nvSpPr>
        <p:spPr>
          <a:xfrm>
            <a:off x="4029120" y="2056658"/>
            <a:ext cx="4136977"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1" name="Freeform 60"/>
          <p:cNvSpPr/>
          <p:nvPr/>
        </p:nvSpPr>
        <p:spPr>
          <a:xfrm>
            <a:off x="4092543" y="2087471"/>
            <a:ext cx="4011901"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4" name="Shape 31"/>
          <p:cNvSpPr/>
          <p:nvPr/>
        </p:nvSpPr>
        <p:spPr>
          <a:xfrm>
            <a:off x="6020120" y="1728378"/>
            <a:ext cx="91392"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5" name="Shape 32"/>
          <p:cNvSpPr/>
          <p:nvPr/>
        </p:nvSpPr>
        <p:spPr>
          <a:xfrm>
            <a:off x="6058490" y="1766748"/>
            <a:ext cx="22469"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6" name="Shape 33"/>
          <p:cNvSpPr/>
          <p:nvPr/>
        </p:nvSpPr>
        <p:spPr>
          <a:xfrm>
            <a:off x="5922062" y="1753958"/>
            <a:ext cx="44605"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7" name="Picture Placeholder 4"/>
          <p:cNvSpPr>
            <a:spLocks noGrp="1"/>
          </p:cNvSpPr>
          <p:nvPr userDrawn="1">
            <p:ph type="pic" sz="quarter" idx="22"/>
          </p:nvPr>
        </p:nvSpPr>
        <p:spPr>
          <a:xfrm>
            <a:off x="4027511" y="2190585"/>
            <a:ext cx="4136979" cy="4667416"/>
          </a:xfrm>
        </p:spPr>
      </p:sp>
    </p:spTree>
    <p:extLst>
      <p:ext uri="{BB962C8B-B14F-4D97-AF65-F5344CB8AC3E}">
        <p14:creationId xmlns:p14="http://schemas.microsoft.com/office/powerpoint/2010/main" val="371733103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ig ipad white">
    <p:bg>
      <p:bgPr>
        <a:solidFill>
          <a:schemeClr val="bg2"/>
        </a:solidFill>
        <a:effectLst/>
      </p:bgPr>
    </p:bg>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‹N°›</a:t>
            </a:fld>
            <a:endParaRPr lang="en-US"/>
          </a:p>
        </p:txBody>
      </p:sp>
      <p:sp>
        <p:nvSpPr>
          <p:cNvPr id="72" name="Freeform 71"/>
          <p:cNvSpPr/>
          <p:nvPr userDrawn="1"/>
        </p:nvSpPr>
        <p:spPr>
          <a:xfrm>
            <a:off x="3479144" y="1425678"/>
            <a:ext cx="5233713"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rgbClr val="E4E4E4"/>
          </a:soli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70" name="Freeform 69"/>
          <p:cNvSpPr/>
          <p:nvPr/>
        </p:nvSpPr>
        <p:spPr>
          <a:xfrm>
            <a:off x="3496198" y="1442732"/>
            <a:ext cx="5196771"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8" name="Freeform 67"/>
          <p:cNvSpPr/>
          <p:nvPr userDrawn="1"/>
        </p:nvSpPr>
        <p:spPr>
          <a:xfrm>
            <a:off x="3513251" y="1459786"/>
            <a:ext cx="5164406"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59" name="Shape 10"/>
          <p:cNvSpPr/>
          <p:nvPr/>
        </p:nvSpPr>
        <p:spPr>
          <a:xfrm>
            <a:off x="4544990" y="1425678"/>
            <a:ext cx="3207861"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60" name="Shape 11"/>
          <p:cNvSpPr/>
          <p:nvPr/>
        </p:nvSpPr>
        <p:spPr>
          <a:xfrm>
            <a:off x="4029120" y="2056658"/>
            <a:ext cx="4136977"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1" name="Freeform 60"/>
          <p:cNvSpPr/>
          <p:nvPr/>
        </p:nvSpPr>
        <p:spPr>
          <a:xfrm>
            <a:off x="4092543" y="2087471"/>
            <a:ext cx="4011901"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4" name="Shape 31"/>
          <p:cNvSpPr/>
          <p:nvPr/>
        </p:nvSpPr>
        <p:spPr>
          <a:xfrm>
            <a:off x="6020120" y="1728378"/>
            <a:ext cx="91392"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5" name="Shape 32"/>
          <p:cNvSpPr/>
          <p:nvPr/>
        </p:nvSpPr>
        <p:spPr>
          <a:xfrm>
            <a:off x="6058490" y="1766748"/>
            <a:ext cx="22469"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6" name="Shape 33"/>
          <p:cNvSpPr/>
          <p:nvPr/>
        </p:nvSpPr>
        <p:spPr>
          <a:xfrm>
            <a:off x="5922062" y="1753958"/>
            <a:ext cx="44605"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7" name="Picture Placeholder 4"/>
          <p:cNvSpPr>
            <a:spLocks noGrp="1"/>
          </p:cNvSpPr>
          <p:nvPr userDrawn="1">
            <p:ph type="pic" sz="quarter" idx="22"/>
          </p:nvPr>
        </p:nvSpPr>
        <p:spPr>
          <a:xfrm>
            <a:off x="4027511" y="2190585"/>
            <a:ext cx="4136979" cy="4667416"/>
          </a:xfrm>
        </p:spPr>
      </p:sp>
    </p:spTree>
    <p:extLst>
      <p:ext uri="{BB962C8B-B14F-4D97-AF65-F5344CB8AC3E}">
        <p14:creationId xmlns:p14="http://schemas.microsoft.com/office/powerpoint/2010/main" val="156414863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Header high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pPr/>
              <a:t>‹N°›</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342900" y="420688"/>
            <a:ext cx="4572000" cy="2852737"/>
          </a:xfrm>
          <a:solidFill>
            <a:schemeClr val="bg1">
              <a:alpha val="30000"/>
            </a:schemeClr>
          </a:solidFill>
        </p:spPr>
        <p:txBody>
          <a:bodyPr lIns="274320" tIns="91440" rIns="274320" bIns="182880" anchor="ctr"/>
          <a:lstStyle>
            <a:lvl1pPr algn="ctr">
              <a:defRPr sz="6000" b="1">
                <a:solidFill>
                  <a:srgbClr val="324D5E"/>
                </a:solidFill>
                <a:latin typeface="+mn-lt"/>
              </a:defRPr>
            </a:lvl1pPr>
          </a:lstStyle>
          <a:p>
            <a:r>
              <a:rPr lang="en-US"/>
              <a:t>Click to edit Master title style</a:t>
            </a:r>
          </a:p>
        </p:txBody>
      </p:sp>
      <p:sp>
        <p:nvSpPr>
          <p:cNvPr id="3" name="Text Placeholder 2"/>
          <p:cNvSpPr>
            <a:spLocks noGrp="1"/>
          </p:cNvSpPr>
          <p:nvPr>
            <p:ph type="body" idx="1"/>
          </p:nvPr>
        </p:nvSpPr>
        <p:spPr>
          <a:xfrm>
            <a:off x="342900" y="3273425"/>
            <a:ext cx="4572000" cy="942975"/>
          </a:xfrm>
          <a:solidFill>
            <a:schemeClr val="bg1">
              <a:alpha val="50000"/>
            </a:schemeClr>
          </a:solidFill>
        </p:spPr>
        <p:txBody>
          <a:bodyPr lIns="274320" tIns="91440" rIns="274320" bIns="182880" anchor="ctr"/>
          <a:lstStyle>
            <a:lvl1pPr marL="0" indent="0" algn="ctr">
              <a:buNone/>
              <a:defRPr sz="2400">
                <a:solidFill>
                  <a:srgbClr val="8C9CA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4984483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Header bottom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pPr/>
              <a:t>‹N°›</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9" name="Text Placeholder 2"/>
          <p:cNvSpPr>
            <a:spLocks noGrp="1"/>
          </p:cNvSpPr>
          <p:nvPr>
            <p:ph type="body" idx="18"/>
          </p:nvPr>
        </p:nvSpPr>
        <p:spPr>
          <a:xfrm>
            <a:off x="342900" y="5413375"/>
            <a:ext cx="4572000" cy="942975"/>
          </a:xfrm>
          <a:solidFill>
            <a:schemeClr val="bg1">
              <a:alpha val="50000"/>
            </a:schemeClr>
          </a:solidFill>
        </p:spPr>
        <p:txBody>
          <a:bodyPr lIns="274320" tIns="91440" rIns="274320" bIns="18288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Title 1"/>
          <p:cNvSpPr>
            <a:spLocks noGrp="1"/>
          </p:cNvSpPr>
          <p:nvPr>
            <p:ph type="title"/>
          </p:nvPr>
        </p:nvSpPr>
        <p:spPr>
          <a:xfrm>
            <a:off x="342900" y="2560638"/>
            <a:ext cx="4572000" cy="2852737"/>
          </a:xfrm>
          <a:solidFill>
            <a:schemeClr val="bg1">
              <a:alpha val="30000"/>
            </a:schemeClr>
          </a:solidFill>
        </p:spPr>
        <p:txBody>
          <a:bodyPr lIns="274320" tIns="91440" rIns="274320" bIns="182880" anchor="ctr"/>
          <a:lstStyle>
            <a:lvl1pPr algn="ctr">
              <a:defRPr sz="6000" b="1">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77417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42" Type="http://schemas.openxmlformats.org/officeDocument/2006/relationships/slideLayout" Target="../slideLayouts/slideLayout54.xml"/><Relationship Id="rId47" Type="http://schemas.openxmlformats.org/officeDocument/2006/relationships/slideLayout" Target="../slideLayouts/slideLayout59.xml"/><Relationship Id="rId50" Type="http://schemas.openxmlformats.org/officeDocument/2006/relationships/slideLayout" Target="../slideLayouts/slideLayout62.xml"/><Relationship Id="rId55" Type="http://schemas.openxmlformats.org/officeDocument/2006/relationships/slideLayout" Target="../slideLayouts/slideLayout67.xml"/><Relationship Id="rId63" Type="http://schemas.openxmlformats.org/officeDocument/2006/relationships/slideLayout" Target="../slideLayouts/slideLayout75.xml"/><Relationship Id="rId68" Type="http://schemas.openxmlformats.org/officeDocument/2006/relationships/slideLayout" Target="../slideLayouts/slideLayout80.xml"/><Relationship Id="rId76" Type="http://schemas.openxmlformats.org/officeDocument/2006/relationships/slideLayout" Target="../slideLayouts/slideLayout88.xml"/><Relationship Id="rId84" Type="http://schemas.openxmlformats.org/officeDocument/2006/relationships/slideLayout" Target="../slideLayouts/slideLayout96.xml"/><Relationship Id="rId89" Type="http://schemas.openxmlformats.org/officeDocument/2006/relationships/theme" Target="../theme/theme2.xml"/><Relationship Id="rId7" Type="http://schemas.openxmlformats.org/officeDocument/2006/relationships/slideLayout" Target="../slideLayouts/slideLayout19.xml"/><Relationship Id="rId71" Type="http://schemas.openxmlformats.org/officeDocument/2006/relationships/slideLayout" Target="../slideLayouts/slideLayout83.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9" Type="http://schemas.openxmlformats.org/officeDocument/2006/relationships/slideLayout" Target="../slideLayouts/slideLayout41.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slideLayout" Target="../slideLayouts/slideLayout52.xml"/><Relationship Id="rId45" Type="http://schemas.openxmlformats.org/officeDocument/2006/relationships/slideLayout" Target="../slideLayouts/slideLayout57.xml"/><Relationship Id="rId53" Type="http://schemas.openxmlformats.org/officeDocument/2006/relationships/slideLayout" Target="../slideLayouts/slideLayout65.xml"/><Relationship Id="rId58" Type="http://schemas.openxmlformats.org/officeDocument/2006/relationships/slideLayout" Target="../slideLayouts/slideLayout70.xml"/><Relationship Id="rId66" Type="http://schemas.openxmlformats.org/officeDocument/2006/relationships/slideLayout" Target="../slideLayouts/slideLayout78.xml"/><Relationship Id="rId74" Type="http://schemas.openxmlformats.org/officeDocument/2006/relationships/slideLayout" Target="../slideLayouts/slideLayout86.xml"/><Relationship Id="rId79" Type="http://schemas.openxmlformats.org/officeDocument/2006/relationships/slideLayout" Target="../slideLayouts/slideLayout91.xml"/><Relationship Id="rId87" Type="http://schemas.openxmlformats.org/officeDocument/2006/relationships/slideLayout" Target="../slideLayouts/slideLayout99.xml"/><Relationship Id="rId5" Type="http://schemas.openxmlformats.org/officeDocument/2006/relationships/slideLayout" Target="../slideLayouts/slideLayout17.xml"/><Relationship Id="rId61" Type="http://schemas.openxmlformats.org/officeDocument/2006/relationships/slideLayout" Target="../slideLayouts/slideLayout73.xml"/><Relationship Id="rId82" Type="http://schemas.openxmlformats.org/officeDocument/2006/relationships/slideLayout" Target="../slideLayouts/slideLayout94.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43" Type="http://schemas.openxmlformats.org/officeDocument/2006/relationships/slideLayout" Target="../slideLayouts/slideLayout55.xml"/><Relationship Id="rId48" Type="http://schemas.openxmlformats.org/officeDocument/2006/relationships/slideLayout" Target="../slideLayouts/slideLayout60.xml"/><Relationship Id="rId56" Type="http://schemas.openxmlformats.org/officeDocument/2006/relationships/slideLayout" Target="../slideLayouts/slideLayout68.xml"/><Relationship Id="rId64" Type="http://schemas.openxmlformats.org/officeDocument/2006/relationships/slideLayout" Target="../slideLayouts/slideLayout76.xml"/><Relationship Id="rId69" Type="http://schemas.openxmlformats.org/officeDocument/2006/relationships/slideLayout" Target="../slideLayouts/slideLayout81.xml"/><Relationship Id="rId77" Type="http://schemas.openxmlformats.org/officeDocument/2006/relationships/slideLayout" Target="../slideLayouts/slideLayout89.xml"/><Relationship Id="rId8" Type="http://schemas.openxmlformats.org/officeDocument/2006/relationships/slideLayout" Target="../slideLayouts/slideLayout20.xml"/><Relationship Id="rId51" Type="http://schemas.openxmlformats.org/officeDocument/2006/relationships/slideLayout" Target="../slideLayouts/slideLayout63.xml"/><Relationship Id="rId72" Type="http://schemas.openxmlformats.org/officeDocument/2006/relationships/slideLayout" Target="../slideLayouts/slideLayout84.xml"/><Relationship Id="rId80" Type="http://schemas.openxmlformats.org/officeDocument/2006/relationships/slideLayout" Target="../slideLayouts/slideLayout92.xml"/><Relationship Id="rId85" Type="http://schemas.openxmlformats.org/officeDocument/2006/relationships/slideLayout" Target="../slideLayouts/slideLayout97.xml"/><Relationship Id="rId3" Type="http://schemas.openxmlformats.org/officeDocument/2006/relationships/slideLayout" Target="../slideLayouts/slideLayout15.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46" Type="http://schemas.openxmlformats.org/officeDocument/2006/relationships/slideLayout" Target="../slideLayouts/slideLayout58.xml"/><Relationship Id="rId59" Type="http://schemas.openxmlformats.org/officeDocument/2006/relationships/slideLayout" Target="../slideLayouts/slideLayout71.xml"/><Relationship Id="rId67" Type="http://schemas.openxmlformats.org/officeDocument/2006/relationships/slideLayout" Target="../slideLayouts/slideLayout79.xml"/><Relationship Id="rId20" Type="http://schemas.openxmlformats.org/officeDocument/2006/relationships/slideLayout" Target="../slideLayouts/slideLayout32.xml"/><Relationship Id="rId41" Type="http://schemas.openxmlformats.org/officeDocument/2006/relationships/slideLayout" Target="../slideLayouts/slideLayout53.xml"/><Relationship Id="rId54" Type="http://schemas.openxmlformats.org/officeDocument/2006/relationships/slideLayout" Target="../slideLayouts/slideLayout66.xml"/><Relationship Id="rId62" Type="http://schemas.openxmlformats.org/officeDocument/2006/relationships/slideLayout" Target="../slideLayouts/slideLayout74.xml"/><Relationship Id="rId70" Type="http://schemas.openxmlformats.org/officeDocument/2006/relationships/slideLayout" Target="../slideLayouts/slideLayout82.xml"/><Relationship Id="rId75" Type="http://schemas.openxmlformats.org/officeDocument/2006/relationships/slideLayout" Target="../slideLayouts/slideLayout87.xml"/><Relationship Id="rId83" Type="http://schemas.openxmlformats.org/officeDocument/2006/relationships/slideLayout" Target="../slideLayouts/slideLayout95.xml"/><Relationship Id="rId88" Type="http://schemas.openxmlformats.org/officeDocument/2006/relationships/slideLayout" Target="../slideLayouts/slideLayout100.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49" Type="http://schemas.openxmlformats.org/officeDocument/2006/relationships/slideLayout" Target="../slideLayouts/slideLayout61.xml"/><Relationship Id="rId57" Type="http://schemas.openxmlformats.org/officeDocument/2006/relationships/slideLayout" Target="../slideLayouts/slideLayout69.xml"/><Relationship Id="rId10" Type="http://schemas.openxmlformats.org/officeDocument/2006/relationships/slideLayout" Target="../slideLayouts/slideLayout22.xml"/><Relationship Id="rId31" Type="http://schemas.openxmlformats.org/officeDocument/2006/relationships/slideLayout" Target="../slideLayouts/slideLayout43.xml"/><Relationship Id="rId44" Type="http://schemas.openxmlformats.org/officeDocument/2006/relationships/slideLayout" Target="../slideLayouts/slideLayout56.xml"/><Relationship Id="rId52" Type="http://schemas.openxmlformats.org/officeDocument/2006/relationships/slideLayout" Target="../slideLayouts/slideLayout64.xml"/><Relationship Id="rId60" Type="http://schemas.openxmlformats.org/officeDocument/2006/relationships/slideLayout" Target="../slideLayouts/slideLayout72.xml"/><Relationship Id="rId65" Type="http://schemas.openxmlformats.org/officeDocument/2006/relationships/slideLayout" Target="../slideLayouts/slideLayout77.xml"/><Relationship Id="rId73" Type="http://schemas.openxmlformats.org/officeDocument/2006/relationships/slideLayout" Target="../slideLayouts/slideLayout85.xml"/><Relationship Id="rId78" Type="http://schemas.openxmlformats.org/officeDocument/2006/relationships/slideLayout" Target="../slideLayouts/slideLayout90.xml"/><Relationship Id="rId81" Type="http://schemas.openxmlformats.org/officeDocument/2006/relationships/slideLayout" Target="../slideLayouts/slideLayout93.xml"/><Relationship Id="rId86" Type="http://schemas.openxmlformats.org/officeDocument/2006/relationships/slideLayout" Target="../slideLayouts/slideLayout9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01.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 xmlns:a16="http://schemas.microsoft.com/office/drawing/2014/main" id="{9C55351E-0CAA-4373-BF04-9FDB5BD5E5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 xmlns:a16="http://schemas.microsoft.com/office/drawing/2014/main" id="{41042ADC-6F29-4FE0-8CA8-6A0034AD2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6C53012E-5E31-48AE-A120-2CB1ECC656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139E1-D601-4AF5-8A54-9A7EF86613F0}" type="datetimeFigureOut">
              <a:rPr lang="fr-FR" smtClean="0"/>
              <a:t>10/06/2020</a:t>
            </a:fld>
            <a:endParaRPr lang="fr-FR"/>
          </a:p>
        </p:txBody>
      </p:sp>
      <p:sp>
        <p:nvSpPr>
          <p:cNvPr id="5" name="Espace réservé du pied de page 4">
            <a:extLst>
              <a:ext uri="{FF2B5EF4-FFF2-40B4-BE49-F238E27FC236}">
                <a16:creationId xmlns="" xmlns:a16="http://schemas.microsoft.com/office/drawing/2014/main" id="{22145205-45E7-4DB1-B4FD-955B95E19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 xmlns:a16="http://schemas.microsoft.com/office/drawing/2014/main" id="{058E4255-E1BE-4BC4-97BC-FA1854E90D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597EC-51FB-452E-AD3C-44FE77CC51BE}" type="slidenum">
              <a:rPr lang="fr-FR" smtClean="0"/>
              <a:t>‹N°›</a:t>
            </a:fld>
            <a:endParaRPr lang="fr-FR"/>
          </a:p>
        </p:txBody>
      </p:sp>
    </p:spTree>
    <p:extLst>
      <p:ext uri="{BB962C8B-B14F-4D97-AF65-F5344CB8AC3E}">
        <p14:creationId xmlns:p14="http://schemas.microsoft.com/office/powerpoint/2010/main" val="1184397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större - a multipurpose PowerPoint template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8DBF4-37B7-4C4F-9728-A1C100B177EE}" type="slidenum">
              <a:rPr lang="en-US" smtClean="0"/>
              <a:pPr/>
              <a:t>‹N°›</a:t>
            </a:fld>
            <a:endParaRPr lang="en-US"/>
          </a:p>
        </p:txBody>
      </p:sp>
      <p:sp>
        <p:nvSpPr>
          <p:cNvPr id="7" name="Rectangle 6"/>
          <p:cNvSpPr/>
          <p:nvPr userDrawn="1"/>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42273138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3" r:id="rId29"/>
    <p:sldLayoutId id="2147483694" r:id="rId30"/>
    <p:sldLayoutId id="2147483695" r:id="rId31"/>
    <p:sldLayoutId id="2147483696" r:id="rId32"/>
    <p:sldLayoutId id="2147483697" r:id="rId33"/>
    <p:sldLayoutId id="2147483698" r:id="rId34"/>
    <p:sldLayoutId id="2147483699" r:id="rId35"/>
    <p:sldLayoutId id="2147483700" r:id="rId36"/>
    <p:sldLayoutId id="2147483701" r:id="rId37"/>
    <p:sldLayoutId id="2147483702" r:id="rId38"/>
    <p:sldLayoutId id="2147483703" r:id="rId39"/>
    <p:sldLayoutId id="2147483704" r:id="rId40"/>
    <p:sldLayoutId id="2147483705" r:id="rId41"/>
    <p:sldLayoutId id="2147483706" r:id="rId42"/>
    <p:sldLayoutId id="2147483707" r:id="rId43"/>
    <p:sldLayoutId id="2147483708" r:id="rId44"/>
    <p:sldLayoutId id="2147483709" r:id="rId45"/>
    <p:sldLayoutId id="2147483710" r:id="rId46"/>
    <p:sldLayoutId id="2147483711" r:id="rId47"/>
    <p:sldLayoutId id="2147483712" r:id="rId48"/>
    <p:sldLayoutId id="2147483713" r:id="rId49"/>
    <p:sldLayoutId id="2147483714" r:id="rId50"/>
    <p:sldLayoutId id="2147483715" r:id="rId51"/>
    <p:sldLayoutId id="2147483716" r:id="rId52"/>
    <p:sldLayoutId id="2147483717" r:id="rId53"/>
    <p:sldLayoutId id="2147483718" r:id="rId54"/>
    <p:sldLayoutId id="2147483719" r:id="rId55"/>
    <p:sldLayoutId id="2147483720" r:id="rId56"/>
    <p:sldLayoutId id="2147483721" r:id="rId57"/>
    <p:sldLayoutId id="2147483722" r:id="rId58"/>
    <p:sldLayoutId id="2147483723" r:id="rId59"/>
    <p:sldLayoutId id="2147483724" r:id="rId60"/>
    <p:sldLayoutId id="2147483725" r:id="rId61"/>
    <p:sldLayoutId id="2147483726" r:id="rId62"/>
    <p:sldLayoutId id="2147483727" r:id="rId63"/>
    <p:sldLayoutId id="2147483728" r:id="rId64"/>
    <p:sldLayoutId id="2147483729" r:id="rId65"/>
    <p:sldLayoutId id="2147483730" r:id="rId66"/>
    <p:sldLayoutId id="2147483731" r:id="rId67"/>
    <p:sldLayoutId id="2147483732" r:id="rId68"/>
    <p:sldLayoutId id="2147483733" r:id="rId69"/>
    <p:sldLayoutId id="2147483734" r:id="rId70"/>
    <p:sldLayoutId id="2147483735" r:id="rId71"/>
    <p:sldLayoutId id="2147483736" r:id="rId72"/>
    <p:sldLayoutId id="2147483737" r:id="rId73"/>
    <p:sldLayoutId id="2147483738" r:id="rId74"/>
    <p:sldLayoutId id="2147483739" r:id="rId75"/>
    <p:sldLayoutId id="2147483740" r:id="rId76"/>
    <p:sldLayoutId id="2147483741" r:id="rId77"/>
    <p:sldLayoutId id="2147483742" r:id="rId78"/>
    <p:sldLayoutId id="2147483743" r:id="rId79"/>
    <p:sldLayoutId id="2147483744" r:id="rId80"/>
    <p:sldLayoutId id="2147483745" r:id="rId81"/>
    <p:sldLayoutId id="2147483746" r:id="rId82"/>
    <p:sldLayoutId id="2147483747" r:id="rId83"/>
    <p:sldLayoutId id="2147483748" r:id="rId84"/>
    <p:sldLayoutId id="2147483749" r:id="rId85"/>
    <p:sldLayoutId id="2147483750" r:id="rId86"/>
    <p:sldLayoutId id="2147483751" r:id="rId87"/>
    <p:sldLayoutId id="2147483752" r:id="rId8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354"/>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354"/>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354"/>
            <a:fld id="{F68327C5-B821-4FE9-A59A-A60D9EB59A9A}" type="slidenum">
              <a:rPr lang="en-US" smtClean="0">
                <a:solidFill>
                  <a:prstClr val="black">
                    <a:tint val="75000"/>
                  </a:prstClr>
                </a:solidFill>
              </a:rPr>
              <a:pPr defTabSz="914354"/>
              <a:t>‹N°›</a:t>
            </a:fld>
            <a:endParaRPr lang="en-US">
              <a:solidFill>
                <a:prstClr val="black">
                  <a:tint val="75000"/>
                </a:prstClr>
              </a:solidFill>
            </a:endParaRPr>
          </a:p>
        </p:txBody>
      </p:sp>
      <p:sp>
        <p:nvSpPr>
          <p:cNvPr id="7" name="Rectangle 6"/>
          <p:cNvSpPr/>
          <p:nvPr userDrawn="1"/>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1429244683"/>
      </p:ext>
    </p:extLst>
  </p:cSld>
  <p:clrMap bg1="lt1" tx1="dk1" bg2="lt2" tx2="dk2" accent1="accent1" accent2="accent2" accent3="accent3" accent4="accent4" accent5="accent5" accent6="accent6" hlink="hlink" folHlink="folHlink"/>
  <p:sldLayoutIdLst>
    <p:sldLayoutId id="2147483754" r:id="rId1"/>
  </p:sldLayoutIdLst>
  <p:hf hdr="0" ftr="0" dt="0"/>
  <p:txStyles>
    <p:titleStyle>
      <a:lvl1pPr algn="l" defTabSz="914354"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354"/>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354"/>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354"/>
            <a:fld id="{F68327C5-B821-4FE9-A59A-A60D9EB59A9A}" type="slidenum">
              <a:rPr lang="en-US" smtClean="0">
                <a:solidFill>
                  <a:prstClr val="black">
                    <a:tint val="75000"/>
                  </a:prstClr>
                </a:solidFill>
              </a:rPr>
              <a:pPr defTabSz="914354"/>
              <a:t>‹N°›</a:t>
            </a:fld>
            <a:endParaRPr lang="en-US">
              <a:solidFill>
                <a:prstClr val="black">
                  <a:tint val="75000"/>
                </a:prstClr>
              </a:solidFill>
            </a:endParaRPr>
          </a:p>
        </p:txBody>
      </p:sp>
      <p:sp>
        <p:nvSpPr>
          <p:cNvPr id="7" name="Rectangle 6"/>
          <p:cNvSpPr/>
          <p:nvPr userDrawn="1"/>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254947292"/>
      </p:ext>
    </p:extLst>
  </p:cSld>
  <p:clrMap bg1="lt1" tx1="dk1" bg2="lt2" tx2="dk2" accent1="accent1" accent2="accent2" accent3="accent3" accent4="accent4" accent5="accent5" accent6="accent6" hlink="hlink" folHlink="folHlink"/>
  <p:sldLayoutIdLst>
    <p:sldLayoutId id="2147483756" r:id="rId1"/>
  </p:sldLayoutIdLst>
  <p:hf hdr="0" ftr="0" dt="0"/>
  <p:txStyles>
    <p:titleStyle>
      <a:lvl1pPr algn="l" defTabSz="914354"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2.xml"/><Relationship Id="rId1" Type="http://schemas.openxmlformats.org/officeDocument/2006/relationships/themeOverride" Target="../theme/themeOverride1.xml"/><Relationship Id="rId5" Type="http://schemas.openxmlformats.org/officeDocument/2006/relationships/hyperlink" Target="https://en.wikipedia.org/wiki/Demographics_of_Toronto_neighbourhoods"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3" name="Rectangle 42"/>
          <p:cNvSpPr/>
          <p:nvPr/>
        </p:nvSpPr>
        <p:spPr>
          <a:xfrm>
            <a:off x="0" y="0"/>
            <a:ext cx="12192000" cy="6858000"/>
          </a:xfrm>
          <a:prstGeom prst="rect">
            <a:avLst/>
          </a:prstGeom>
          <a:solidFill>
            <a:schemeClr val="accent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Titre 1">
            <a:extLst>
              <a:ext uri="{FF2B5EF4-FFF2-40B4-BE49-F238E27FC236}">
                <a16:creationId xmlns="" xmlns:a16="http://schemas.microsoft.com/office/drawing/2014/main" id="{472A7D04-5A1A-44A1-8DE8-868FEE32C68E}"/>
              </a:ext>
            </a:extLst>
          </p:cNvPr>
          <p:cNvSpPr txBox="1">
            <a:spLocks/>
          </p:cNvSpPr>
          <p:nvPr/>
        </p:nvSpPr>
        <p:spPr>
          <a:xfrm>
            <a:off x="1524000" y="2478901"/>
            <a:ext cx="9144000" cy="142963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4400" b="1" i="0" u="none" strike="noStrike" kern="1200" cap="none" spc="0" normalizeH="0" baseline="0" noProof="0" dirty="0">
                <a:ln>
                  <a:noFill/>
                </a:ln>
                <a:solidFill>
                  <a:prstClr val="white"/>
                </a:solidFill>
                <a:effectLst/>
                <a:uLnTx/>
                <a:uFillTx/>
                <a:latin typeface="Abadi" panose="020B0604020104020204" pitchFamily="34" charset="0"/>
                <a:ea typeface="+mj-ea"/>
                <a:cs typeface="+mj-cs"/>
              </a:rPr>
              <a:t>The battle of </a:t>
            </a:r>
            <a:r>
              <a:rPr kumimoji="0" lang="fr-FR" sz="4400" b="1" i="0" u="none" strike="noStrike" kern="1200" cap="none" spc="0" normalizeH="0" baseline="0" noProof="0" dirty="0" err="1">
                <a:ln>
                  <a:noFill/>
                </a:ln>
                <a:solidFill>
                  <a:prstClr val="white"/>
                </a:solidFill>
                <a:effectLst/>
                <a:uLnTx/>
                <a:uFillTx/>
                <a:latin typeface="Abadi" panose="020B0604020104020204" pitchFamily="34" charset="0"/>
                <a:ea typeface="+mj-ea"/>
                <a:cs typeface="+mj-cs"/>
              </a:rPr>
              <a:t>neighbourhoods</a:t>
            </a:r>
            <a:endParaRPr kumimoji="0" lang="fr-FR" sz="4400" b="1" i="0" u="none" strike="noStrike" kern="1200" cap="none" spc="0" normalizeH="0" baseline="0" noProof="0" dirty="0">
              <a:ln>
                <a:noFill/>
              </a:ln>
              <a:solidFill>
                <a:prstClr val="white"/>
              </a:solidFill>
              <a:effectLst/>
              <a:uLnTx/>
              <a:uFillTx/>
              <a:latin typeface="Abadi" panose="020B0604020104020204" pitchFamily="34" charset="0"/>
              <a:ea typeface="+mj-ea"/>
              <a:cs typeface="+mj-cs"/>
            </a:endParaRPr>
          </a:p>
        </p:txBody>
      </p:sp>
      <p:sp>
        <p:nvSpPr>
          <p:cNvPr id="18" name="Sous-titre 2">
            <a:extLst>
              <a:ext uri="{FF2B5EF4-FFF2-40B4-BE49-F238E27FC236}">
                <a16:creationId xmlns="" xmlns:a16="http://schemas.microsoft.com/office/drawing/2014/main" id="{CD4CC102-B0EC-4453-87B0-4D3FDF50EDA8}"/>
              </a:ext>
            </a:extLst>
          </p:cNvPr>
          <p:cNvSpPr txBox="1">
            <a:spLocks/>
          </p:cNvSpPr>
          <p:nvPr/>
        </p:nvSpPr>
        <p:spPr>
          <a:xfrm>
            <a:off x="1524000" y="3235179"/>
            <a:ext cx="9144000"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fr-FR" sz="2800" b="0" i="0" u="none" strike="noStrike" kern="1200" cap="none" spc="0" normalizeH="0" baseline="0" noProof="0" dirty="0">
              <a:ln>
                <a:noFill/>
              </a:ln>
              <a:solidFill>
                <a:srgbClr val="273339"/>
              </a:solidFill>
              <a:effectLst/>
              <a:uLnTx/>
              <a:uFillTx/>
              <a:latin typeface="Calibri"/>
              <a:ea typeface="+mn-ea"/>
              <a:cs typeface="+mn-cs"/>
            </a:endParaRPr>
          </a:p>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FR" sz="2800" b="0" i="0" u="none" strike="noStrike" kern="1200" cap="none" spc="0" normalizeH="0" baseline="0" noProof="0" dirty="0">
                <a:ln>
                  <a:noFill/>
                </a:ln>
                <a:solidFill>
                  <a:srgbClr val="273339"/>
                </a:solidFill>
                <a:effectLst/>
                <a:uLnTx/>
                <a:uFillTx/>
                <a:latin typeface="Calibri"/>
                <a:ea typeface="+mn-ea"/>
                <a:cs typeface="+mn-cs"/>
              </a:rPr>
              <a:t> </a:t>
            </a:r>
            <a:r>
              <a:rPr kumimoji="0" lang="fr-FR" sz="3200" b="1" i="0" u="none" strike="noStrike" kern="1200" cap="none" spc="0" normalizeH="0" baseline="0" noProof="0" dirty="0" err="1">
                <a:ln>
                  <a:noFill/>
                </a:ln>
                <a:solidFill>
                  <a:srgbClr val="C00000"/>
                </a:solidFill>
                <a:effectLst/>
                <a:uLnTx/>
                <a:uFillTx/>
                <a:latin typeface="Calibri"/>
                <a:ea typeface="+mn-ea"/>
                <a:cs typeface="+mn-cs"/>
              </a:rPr>
              <a:t>Recommending</a:t>
            </a:r>
            <a:r>
              <a:rPr kumimoji="0" lang="fr-FR" sz="3200" b="1" i="0" u="none" strike="noStrike" kern="1200" cap="none" spc="0" normalizeH="0" baseline="0" noProof="0" dirty="0">
                <a:ln>
                  <a:noFill/>
                </a:ln>
                <a:solidFill>
                  <a:srgbClr val="C00000"/>
                </a:solidFill>
                <a:effectLst/>
                <a:uLnTx/>
                <a:uFillTx/>
                <a:latin typeface="Calibri"/>
                <a:ea typeface="+mn-ea"/>
                <a:cs typeface="+mn-cs"/>
              </a:rPr>
              <a:t> the best location for </a:t>
            </a:r>
            <a:r>
              <a:rPr kumimoji="0" lang="fr-FR" sz="3200" b="1" i="0" u="none" strike="noStrike" kern="1200" cap="none" spc="0" normalizeH="0" baseline="0" noProof="0" dirty="0" err="1">
                <a:ln>
                  <a:noFill/>
                </a:ln>
                <a:solidFill>
                  <a:srgbClr val="C00000"/>
                </a:solidFill>
                <a:effectLst/>
                <a:uLnTx/>
                <a:uFillTx/>
                <a:latin typeface="Calibri"/>
                <a:ea typeface="+mn-ea"/>
                <a:cs typeface="+mn-cs"/>
              </a:rPr>
              <a:t>opening</a:t>
            </a:r>
            <a:r>
              <a:rPr kumimoji="0" lang="fr-FR" sz="3200" b="1" i="0" u="none" strike="noStrike" kern="1200" cap="none" spc="0" normalizeH="0" baseline="0" noProof="0" dirty="0">
                <a:ln>
                  <a:noFill/>
                </a:ln>
                <a:solidFill>
                  <a:srgbClr val="C00000"/>
                </a:solidFill>
                <a:effectLst/>
                <a:uLnTx/>
                <a:uFillTx/>
                <a:latin typeface="Calibri"/>
                <a:ea typeface="+mn-ea"/>
                <a:cs typeface="+mn-cs"/>
              </a:rPr>
              <a:t> a new Park in Toronto</a:t>
            </a:r>
          </a:p>
        </p:txBody>
      </p:sp>
      <p:sp>
        <p:nvSpPr>
          <p:cNvPr id="19" name="ZoneTexte 18">
            <a:extLst>
              <a:ext uri="{FF2B5EF4-FFF2-40B4-BE49-F238E27FC236}">
                <a16:creationId xmlns="" xmlns:a16="http://schemas.microsoft.com/office/drawing/2014/main" id="{31FF7E10-929A-44AD-AE49-3DD19C92943F}"/>
              </a:ext>
            </a:extLst>
          </p:cNvPr>
          <p:cNvSpPr txBox="1"/>
          <p:nvPr/>
        </p:nvSpPr>
        <p:spPr>
          <a:xfrm>
            <a:off x="9401667" y="6296214"/>
            <a:ext cx="28846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prstClr val="white"/>
                </a:solidFill>
                <a:effectLst/>
                <a:uLnTx/>
                <a:uFillTx/>
                <a:latin typeface="Calibri"/>
                <a:ea typeface="+mn-ea"/>
                <a:cs typeface="+mn-cs"/>
              </a:rPr>
              <a:t>Date :</a:t>
            </a:r>
            <a:r>
              <a:rPr kumimoji="0" lang="fr-FR" sz="1800" b="0" i="0" u="none" strike="noStrike" kern="1200" cap="none" spc="0" normalizeH="0" baseline="0" noProof="0" dirty="0">
                <a:ln>
                  <a:noFill/>
                </a:ln>
                <a:solidFill>
                  <a:prstClr val="white"/>
                </a:solidFill>
                <a:effectLst/>
                <a:uLnTx/>
                <a:uFillTx/>
                <a:latin typeface="Calibri"/>
                <a:ea typeface="+mn-ea"/>
                <a:cs typeface="+mn-cs"/>
              </a:rPr>
              <a:t>  09</a:t>
            </a:r>
            <a:r>
              <a:rPr lang="fr-FR" baseline="30000" dirty="0">
                <a:solidFill>
                  <a:prstClr val="white"/>
                </a:solidFill>
                <a:latin typeface="Calibri"/>
              </a:rPr>
              <a:t>th </a:t>
            </a:r>
            <a:r>
              <a:rPr lang="fr-FR" dirty="0">
                <a:solidFill>
                  <a:prstClr val="white"/>
                </a:solidFill>
                <a:latin typeface="Calibri"/>
              </a:rPr>
              <a:t> June </a:t>
            </a:r>
            <a:r>
              <a:rPr kumimoji="0" lang="fr-FR" sz="1800" b="0" i="0" u="none" strike="noStrike" kern="1200" cap="none" spc="0" normalizeH="0" baseline="0" noProof="0" dirty="0">
                <a:ln>
                  <a:noFill/>
                </a:ln>
                <a:solidFill>
                  <a:prstClr val="white"/>
                </a:solidFill>
                <a:effectLst/>
                <a:uLnTx/>
                <a:uFillTx/>
                <a:latin typeface="Calibri"/>
                <a:ea typeface="+mn-ea"/>
                <a:cs typeface="+mn-cs"/>
              </a:rPr>
              <a:t>2020</a:t>
            </a:r>
          </a:p>
        </p:txBody>
      </p:sp>
      <p:sp>
        <p:nvSpPr>
          <p:cNvPr id="20" name="ZoneTexte 19">
            <a:extLst>
              <a:ext uri="{FF2B5EF4-FFF2-40B4-BE49-F238E27FC236}">
                <a16:creationId xmlns="" xmlns:a16="http://schemas.microsoft.com/office/drawing/2014/main" id="{246A4244-ABBF-4900-ACA6-6AD81A17BD13}"/>
              </a:ext>
            </a:extLst>
          </p:cNvPr>
          <p:cNvSpPr txBox="1"/>
          <p:nvPr/>
        </p:nvSpPr>
        <p:spPr>
          <a:xfrm>
            <a:off x="84842" y="6079659"/>
            <a:ext cx="3695307" cy="6155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err="1">
                <a:ln>
                  <a:noFill/>
                </a:ln>
                <a:solidFill>
                  <a:prstClr val="white"/>
                </a:solidFill>
                <a:effectLst/>
                <a:uLnTx/>
                <a:uFillTx/>
                <a:latin typeface="Calibri"/>
                <a:ea typeface="+mn-ea"/>
                <a:cs typeface="+mn-cs"/>
              </a:rPr>
              <a:t>Presented</a:t>
            </a:r>
            <a:r>
              <a:rPr kumimoji="0" lang="fr-FR" sz="1800" b="1" i="0" u="none" strike="noStrike" kern="1200" cap="none" spc="0" normalizeH="0" baseline="0" noProof="0" dirty="0">
                <a:ln>
                  <a:noFill/>
                </a:ln>
                <a:solidFill>
                  <a:prstClr val="white"/>
                </a:solidFill>
                <a:effectLst/>
                <a:uLnTx/>
                <a:uFillTx/>
                <a:latin typeface="Calibri"/>
                <a:ea typeface="+mn-ea"/>
                <a:cs typeface="+mn-cs"/>
              </a:rPr>
              <a:t> by :</a:t>
            </a:r>
            <a:r>
              <a:rPr kumimoji="0" lang="fr-FR" sz="1800" b="0" i="0" u="none" strike="noStrike" kern="1200" cap="none" spc="0" normalizeH="0" baseline="0" noProof="0" dirty="0">
                <a:ln>
                  <a:noFill/>
                </a:ln>
                <a:solidFill>
                  <a:prstClr val="white"/>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smtClean="0">
                <a:ln>
                  <a:noFill/>
                </a:ln>
                <a:solidFill>
                  <a:prstClr val="white"/>
                </a:solidFill>
                <a:effectLst/>
                <a:uLnTx/>
                <a:uFillTx/>
                <a:latin typeface="Calibri"/>
                <a:ea typeface="+mn-ea"/>
                <a:cs typeface="+mn-cs"/>
              </a:rPr>
              <a:t>Ms</a:t>
            </a:r>
            <a:r>
              <a:rPr lang="fr-FR" sz="1600" dirty="0" smtClean="0">
                <a:solidFill>
                  <a:prstClr val="white"/>
                </a:solidFill>
                <a:latin typeface="Calibri"/>
              </a:rPr>
              <a:t>. </a:t>
            </a:r>
            <a:r>
              <a:rPr lang="fr-FR" sz="1600" dirty="0">
                <a:solidFill>
                  <a:prstClr val="white"/>
                </a:solidFill>
                <a:latin typeface="Calibri"/>
              </a:rPr>
              <a:t>EZZAKRAOUI Meriem</a:t>
            </a:r>
            <a:endParaRPr kumimoji="0" lang="fr-FR" sz="16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ZoneTexte 6">
            <a:extLst>
              <a:ext uri="{FF2B5EF4-FFF2-40B4-BE49-F238E27FC236}">
                <a16:creationId xmlns="" xmlns:a16="http://schemas.microsoft.com/office/drawing/2014/main" id="{55FDB85D-F4C2-40DC-B6A1-0755BADF8398}"/>
              </a:ext>
            </a:extLst>
          </p:cNvPr>
          <p:cNvSpPr txBox="1"/>
          <p:nvPr/>
        </p:nvSpPr>
        <p:spPr>
          <a:xfrm>
            <a:off x="2524100" y="5034145"/>
            <a:ext cx="6730737" cy="369332"/>
          </a:xfrm>
          <a:prstGeom prst="rect">
            <a:avLst/>
          </a:prstGeom>
          <a:noFill/>
        </p:spPr>
        <p:txBody>
          <a:bodyPr wrap="square" rtlCol="0">
            <a:spAutoFit/>
          </a:bodyPr>
          <a:lstStyle/>
          <a:p>
            <a:pPr algn="ctr"/>
            <a:r>
              <a:rPr lang="fr-FR" b="1" dirty="0">
                <a:solidFill>
                  <a:schemeClr val="bg1"/>
                </a:solidFill>
                <a:latin typeface="Ink Free" panose="03080402000500000000" pitchFamily="66" charset="0"/>
              </a:rPr>
              <a:t>IBM Data Science Professional </a:t>
            </a:r>
            <a:r>
              <a:rPr lang="fr-FR" b="1" dirty="0" err="1">
                <a:solidFill>
                  <a:schemeClr val="bg1"/>
                </a:solidFill>
                <a:latin typeface="Ink Free" panose="03080402000500000000" pitchFamily="66" charset="0"/>
              </a:rPr>
              <a:t>Certificate</a:t>
            </a:r>
            <a:r>
              <a:rPr lang="fr-FR" b="1" dirty="0">
                <a:solidFill>
                  <a:schemeClr val="bg1"/>
                </a:solidFill>
                <a:latin typeface="Ink Free" panose="03080402000500000000" pitchFamily="66" charset="0"/>
              </a:rPr>
              <a:t> – </a:t>
            </a:r>
            <a:r>
              <a:rPr lang="fr-FR" b="1" dirty="0" err="1">
                <a:solidFill>
                  <a:schemeClr val="bg1"/>
                </a:solidFill>
                <a:latin typeface="Ink Free" panose="03080402000500000000" pitchFamily="66" charset="0"/>
              </a:rPr>
              <a:t>Capstone</a:t>
            </a:r>
            <a:r>
              <a:rPr lang="fr-FR" b="1" dirty="0">
                <a:solidFill>
                  <a:schemeClr val="bg1"/>
                </a:solidFill>
                <a:latin typeface="Ink Free" panose="03080402000500000000" pitchFamily="66" charset="0"/>
              </a:rPr>
              <a:t> Project</a:t>
            </a:r>
          </a:p>
        </p:txBody>
      </p:sp>
    </p:spTree>
    <p:extLst>
      <p:ext uri="{BB962C8B-B14F-4D97-AF65-F5344CB8AC3E}">
        <p14:creationId xmlns:p14="http://schemas.microsoft.com/office/powerpoint/2010/main" val="1360097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ZoneTexte 16">
            <a:extLst>
              <a:ext uri="{FF2B5EF4-FFF2-40B4-BE49-F238E27FC236}">
                <a16:creationId xmlns="" xmlns:a16="http://schemas.microsoft.com/office/drawing/2014/main" id="{3AE36528-87A2-475E-AC82-24EED19E13DC}"/>
              </a:ext>
            </a:extLst>
          </p:cNvPr>
          <p:cNvSpPr txBox="1"/>
          <p:nvPr/>
        </p:nvSpPr>
        <p:spPr>
          <a:xfrm>
            <a:off x="82565" y="54888"/>
            <a:ext cx="8163612" cy="584775"/>
          </a:xfrm>
          <a:prstGeom prst="rect">
            <a:avLst/>
          </a:prstGeom>
          <a:noFill/>
        </p:spPr>
        <p:txBody>
          <a:bodyPr wrap="square" rtlCol="0">
            <a:spAutoFit/>
          </a:bodyPr>
          <a:lstStyle/>
          <a:p>
            <a:r>
              <a:rPr lang="en-US" sz="3200" b="1" dirty="0">
                <a:solidFill>
                  <a:schemeClr val="bg2"/>
                </a:solidFill>
              </a:rPr>
              <a:t>Data Science Methodology</a:t>
            </a:r>
            <a:endParaRPr lang="fr-FR" sz="3200" b="1" dirty="0">
              <a:solidFill>
                <a:schemeClr val="bg2"/>
              </a:solidFill>
            </a:endParaRPr>
          </a:p>
        </p:txBody>
      </p:sp>
      <p:sp>
        <p:nvSpPr>
          <p:cNvPr id="4" name="Rectangle 3"/>
          <p:cNvSpPr/>
          <p:nvPr/>
        </p:nvSpPr>
        <p:spPr>
          <a:xfrm>
            <a:off x="209249" y="791484"/>
            <a:ext cx="6066514" cy="523220"/>
          </a:xfrm>
          <a:prstGeom prst="rect">
            <a:avLst/>
          </a:prstGeom>
        </p:spPr>
        <p:txBody>
          <a:bodyPr wrap="square">
            <a:spAutoFit/>
          </a:bodyPr>
          <a:lstStyle/>
          <a:p>
            <a:r>
              <a:rPr lang="fr-FR" sz="2800" b="1" dirty="0" smtClean="0">
                <a:solidFill>
                  <a:srgbClr val="C00000"/>
                </a:solidFill>
              </a:rPr>
              <a:t>4. </a:t>
            </a:r>
            <a:r>
              <a:rPr lang="fr-FR" sz="2800" b="1" dirty="0" err="1" smtClean="0">
                <a:solidFill>
                  <a:srgbClr val="C00000"/>
                </a:solidFill>
              </a:rPr>
              <a:t>From</a:t>
            </a:r>
            <a:r>
              <a:rPr lang="fr-FR" sz="2800" b="1" dirty="0" smtClean="0">
                <a:solidFill>
                  <a:srgbClr val="C00000"/>
                </a:solidFill>
              </a:rPr>
              <a:t> </a:t>
            </a:r>
            <a:r>
              <a:rPr lang="fr-FR" sz="2800" b="1" dirty="0" err="1">
                <a:solidFill>
                  <a:srgbClr val="C00000"/>
                </a:solidFill>
              </a:rPr>
              <a:t>Modeling</a:t>
            </a:r>
            <a:r>
              <a:rPr lang="fr-FR" sz="2800" b="1" dirty="0">
                <a:solidFill>
                  <a:srgbClr val="C00000"/>
                </a:solidFill>
              </a:rPr>
              <a:t> to Evaluation</a:t>
            </a:r>
          </a:p>
        </p:txBody>
      </p:sp>
      <p:sp>
        <p:nvSpPr>
          <p:cNvPr id="2" name="AutoShape 2" descr="Wow! Scraping Wikipedia content With 10 line of code! Community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7" name="Rectangle 3"/>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smtClean="0">
                <a:ln>
                  <a:noFill/>
                </a:ln>
                <a:solidFill>
                  <a:schemeClr val="tx1"/>
                </a:solidFill>
                <a:effectLst/>
                <a:latin typeface="Calibri" pitchFamily="34" charset="0"/>
                <a:ea typeface="Calibri" pitchFamily="34" charset="0"/>
                <a:cs typeface="Times New Roman" pitchFamily="18" charset="0"/>
              </a:rPr>
              <a:t>The orange color represents Population in a District while Blue Color represent Number of existing Parks around this District in a radius of 500 (this number range from 0 Park to 3 Parks around).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Segoe UI" pitchFamily="34" charset="0"/>
                <a:ea typeface="Calibri" pitchFamily="34" charset="0"/>
                <a:cs typeface="Segoe UI" pitchFamily="34" charset="0"/>
              </a:rPr>
              <a:t>In this case we need to segment our District using K-Means Clustering with 2 Inputs: Population and Number of existing Parks.</a:t>
            </a:r>
            <a:endParaRPr kumimoji="0" lang="fr-FR"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Segoe UI" pitchFamily="34" charset="0"/>
                <a:ea typeface="Calibri" pitchFamily="34" charset="0"/>
                <a:cs typeface="Segoe UI" pitchFamily="34" charset="0"/>
              </a:rPr>
              <a:t>After running the Model we get 3 Clusters in this iteration:</a:t>
            </a:r>
            <a:endParaRPr kumimoji="0" lang="fr-FR"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4"/>
          <p:cNvSpPr/>
          <p:nvPr/>
        </p:nvSpPr>
        <p:spPr>
          <a:xfrm>
            <a:off x="3403767" y="1482436"/>
            <a:ext cx="5439181" cy="369332"/>
          </a:xfrm>
          <a:prstGeom prst="rect">
            <a:avLst/>
          </a:prstGeom>
        </p:spPr>
        <p:txBody>
          <a:bodyPr wrap="none">
            <a:spAutoFit/>
          </a:bodyPr>
          <a:lstStyle/>
          <a:p>
            <a:r>
              <a:rPr lang="en-US" dirty="0"/>
              <a:t>We can also visual our Clusters in the Map using Folium:</a:t>
            </a:r>
            <a:endParaRPr lang="fr-F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482" y="1988561"/>
            <a:ext cx="5619750" cy="3933825"/>
          </a:xfrm>
          <a:prstGeom prst="rect">
            <a:avLst/>
          </a:prstGeom>
          <a:noFill/>
          <a:ln w="9525">
            <a:solidFill>
              <a:schemeClr val="accent1">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4493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ZoneTexte 25">
            <a:extLst>
              <a:ext uri="{FF2B5EF4-FFF2-40B4-BE49-F238E27FC236}">
                <a16:creationId xmlns="" xmlns:a16="http://schemas.microsoft.com/office/drawing/2014/main" id="{DD0B7CC5-8462-4B5E-AEDC-7B8A81483696}"/>
              </a:ext>
            </a:extLst>
          </p:cNvPr>
          <p:cNvSpPr txBox="1"/>
          <p:nvPr/>
        </p:nvSpPr>
        <p:spPr>
          <a:xfrm>
            <a:off x="320367" y="902751"/>
            <a:ext cx="3761295" cy="984885"/>
          </a:xfrm>
          <a:prstGeom prst="rect">
            <a:avLst/>
          </a:prstGeom>
          <a:noFill/>
        </p:spPr>
        <p:txBody>
          <a:bodyPr wrap="square" rtlCol="0">
            <a:spAutoFit/>
          </a:bodyPr>
          <a:lstStyle/>
          <a:p>
            <a:r>
              <a:rPr lang="fr-FR" sz="4000" b="1" dirty="0" smtClean="0">
                <a:solidFill>
                  <a:srgbClr val="C00000"/>
                </a:solidFill>
              </a:rPr>
              <a:t>Conclusion</a:t>
            </a:r>
            <a:endParaRPr lang="fr-FR" sz="4000" b="1" dirty="0">
              <a:solidFill>
                <a:srgbClr val="C00000"/>
              </a:solidFill>
            </a:endParaRPr>
          </a:p>
          <a:p>
            <a:endParaRPr lang="fr-FR" dirty="0"/>
          </a:p>
        </p:txBody>
      </p:sp>
      <p:cxnSp>
        <p:nvCxnSpPr>
          <p:cNvPr id="28" name="Connecteur droit 27">
            <a:extLst>
              <a:ext uri="{FF2B5EF4-FFF2-40B4-BE49-F238E27FC236}">
                <a16:creationId xmlns="" xmlns:a16="http://schemas.microsoft.com/office/drawing/2014/main" id="{2BAB629E-2906-4118-B6E1-C83EA5695467}"/>
              </a:ext>
            </a:extLst>
          </p:cNvPr>
          <p:cNvCxnSpPr/>
          <p:nvPr/>
        </p:nvCxnSpPr>
        <p:spPr>
          <a:xfrm>
            <a:off x="1008668" y="1648691"/>
            <a:ext cx="0" cy="4393892"/>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219197" y="1768145"/>
            <a:ext cx="10293927" cy="4154984"/>
          </a:xfrm>
          <a:prstGeom prst="rect">
            <a:avLst/>
          </a:prstGeom>
        </p:spPr>
        <p:txBody>
          <a:bodyPr wrap="square">
            <a:spAutoFit/>
          </a:bodyPr>
          <a:lstStyle/>
          <a:p>
            <a:r>
              <a:rPr lang="en-US" sz="2400" dirty="0" smtClean="0"/>
              <a:t>Using </a:t>
            </a:r>
            <a:r>
              <a:rPr lang="en-US" sz="2400" dirty="0"/>
              <a:t>some criteria such as </a:t>
            </a:r>
            <a:r>
              <a:rPr lang="en-US" sz="2400" i="1" dirty="0"/>
              <a:t>Population</a:t>
            </a:r>
            <a:r>
              <a:rPr lang="en-US" sz="2400" dirty="0"/>
              <a:t> and </a:t>
            </a:r>
            <a:r>
              <a:rPr lang="en-US" sz="2400" i="1" dirty="0"/>
              <a:t>Number of existing Parks Neighbors</a:t>
            </a:r>
            <a:r>
              <a:rPr lang="en-US" sz="2400" dirty="0"/>
              <a:t> to choose the right District where we can implement Our Park in this iteration we got these first results:</a:t>
            </a:r>
            <a:endParaRPr lang="fr-FR" sz="2400" dirty="0"/>
          </a:p>
          <a:p>
            <a:pPr lvl="1"/>
            <a:r>
              <a:rPr lang="en-US" sz="2400" dirty="0" smtClean="0"/>
              <a:t>- Districts </a:t>
            </a:r>
            <a:r>
              <a:rPr lang="en-US" sz="2400" dirty="0"/>
              <a:t>where the best Place should be implemented based on the Population are those in Cluster-2 with Maximum Population and Minimum of Parks.</a:t>
            </a:r>
            <a:endParaRPr lang="fr-FR" sz="2400" dirty="0"/>
          </a:p>
          <a:p>
            <a:pPr lvl="1"/>
            <a:r>
              <a:rPr lang="en-US" sz="2400" dirty="0" smtClean="0"/>
              <a:t>- Districts </a:t>
            </a:r>
            <a:r>
              <a:rPr lang="en-US" sz="2400" dirty="0"/>
              <a:t>where there is already a high competition, to be eliminated in a next iteration with more criteria</a:t>
            </a:r>
            <a:r>
              <a:rPr lang="en-US" sz="2400" dirty="0" smtClean="0"/>
              <a:t>.</a:t>
            </a:r>
            <a:endParaRPr lang="en-US" dirty="0" smtClean="0"/>
          </a:p>
          <a:p>
            <a:endParaRPr lang="en-US" sz="2400" dirty="0">
              <a:solidFill>
                <a:srgbClr val="C00000"/>
              </a:solidFill>
              <a:latin typeface="Bauhaus 93" pitchFamily="82" charset="0"/>
            </a:endParaRPr>
          </a:p>
          <a:p>
            <a:r>
              <a:rPr lang="en-US" sz="2400" dirty="0" smtClean="0">
                <a:solidFill>
                  <a:srgbClr val="C00000"/>
                </a:solidFill>
                <a:latin typeface="Bauhaus 93" pitchFamily="82" charset="0"/>
              </a:rPr>
              <a:t>By </a:t>
            </a:r>
            <a:r>
              <a:rPr lang="en-US" sz="2400" dirty="0">
                <a:solidFill>
                  <a:srgbClr val="C00000"/>
                </a:solidFill>
                <a:latin typeface="Bauhaus 93" pitchFamily="82" charset="0"/>
              </a:rPr>
              <a:t>adding more criteria and more data we could filter these districts in Cluster-2 again in order to get the best District to implement the new Park.</a:t>
            </a:r>
            <a:endParaRPr lang="fr-FR" sz="2400" dirty="0">
              <a:solidFill>
                <a:srgbClr val="C00000"/>
              </a:solidFill>
              <a:latin typeface="Bauhaus 93" pitchFamily="82" charset="0"/>
            </a:endParaRPr>
          </a:p>
        </p:txBody>
      </p:sp>
    </p:spTree>
    <p:extLst>
      <p:ext uri="{BB962C8B-B14F-4D97-AF65-F5344CB8AC3E}">
        <p14:creationId xmlns:p14="http://schemas.microsoft.com/office/powerpoint/2010/main" val="1313175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4">
            <a:extLst>
              <a:ext uri="{FF2B5EF4-FFF2-40B4-BE49-F238E27FC236}">
                <a16:creationId xmlns="" xmlns:a16="http://schemas.microsoft.com/office/drawing/2014/main" id="{8DDB20F9-DE07-435F-96DF-549B4BD4F502}"/>
              </a:ext>
            </a:extLst>
          </p:cNvPr>
          <p:cNvSpPr>
            <a:spLocks noGrp="1"/>
          </p:cNvSpPr>
          <p:nvPr>
            <p:ph type="ctrTitle"/>
          </p:nvPr>
        </p:nvSpPr>
        <p:spPr>
          <a:xfrm>
            <a:off x="2908570" y="2801566"/>
            <a:ext cx="6225702" cy="1009954"/>
          </a:xfrm>
        </p:spPr>
        <p:txBody>
          <a:bodyPr>
            <a:normAutofit fontScale="90000"/>
          </a:bodyPr>
          <a:lstStyle/>
          <a:p>
            <a:r>
              <a:rPr lang="fr-FR" b="1" dirty="0" err="1"/>
              <a:t>Thank</a:t>
            </a:r>
            <a:r>
              <a:rPr lang="fr-FR" b="1" dirty="0"/>
              <a:t> </a:t>
            </a:r>
            <a:r>
              <a:rPr lang="fr-FR" b="1" dirty="0" err="1"/>
              <a:t>you</a:t>
            </a:r>
            <a:r>
              <a:rPr lang="fr-FR" b="1" dirty="0"/>
              <a:t> for </a:t>
            </a:r>
            <a:r>
              <a:rPr lang="fr-FR" b="1" dirty="0" err="1"/>
              <a:t>your</a:t>
            </a:r>
            <a:r>
              <a:rPr lang="fr-FR" b="1" dirty="0"/>
              <a:t> </a:t>
            </a:r>
            <a:r>
              <a:rPr lang="fr-FR" b="1" dirty="0" err="1" smtClean="0"/>
              <a:t>Reviewing</a:t>
            </a:r>
            <a:endParaRPr lang="fr-FR" b="1" dirty="0"/>
          </a:p>
        </p:txBody>
      </p:sp>
    </p:spTree>
    <p:extLst>
      <p:ext uri="{BB962C8B-B14F-4D97-AF65-F5344CB8AC3E}">
        <p14:creationId xmlns:p14="http://schemas.microsoft.com/office/powerpoint/2010/main" val="2153273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ZoneTexte 24">
            <a:extLst>
              <a:ext uri="{FF2B5EF4-FFF2-40B4-BE49-F238E27FC236}">
                <a16:creationId xmlns="" xmlns:a16="http://schemas.microsoft.com/office/drawing/2014/main" id="{79B4C710-4588-43F0-AFA9-592CA86505D4}"/>
              </a:ext>
            </a:extLst>
          </p:cNvPr>
          <p:cNvSpPr txBox="1"/>
          <p:nvPr/>
        </p:nvSpPr>
        <p:spPr>
          <a:xfrm>
            <a:off x="1404597" y="1847657"/>
            <a:ext cx="10510887" cy="3385542"/>
          </a:xfrm>
          <a:prstGeom prst="rect">
            <a:avLst/>
          </a:prstGeom>
          <a:noFill/>
        </p:spPr>
        <p:txBody>
          <a:bodyPr wrap="square" rtlCol="0">
            <a:spAutoFit/>
          </a:bodyPr>
          <a:lstStyle/>
          <a:p>
            <a:endParaRPr lang="fr-FR" dirty="0"/>
          </a:p>
          <a:p>
            <a:r>
              <a:rPr lang="fr-FR" sz="2800" b="1" dirty="0" smtClean="0">
                <a:solidFill>
                  <a:srgbClr val="C00000"/>
                </a:solidFill>
              </a:rPr>
              <a:t>Introduction</a:t>
            </a:r>
          </a:p>
          <a:p>
            <a:r>
              <a:rPr lang="en-US" sz="2800" b="1" dirty="0" smtClean="0">
                <a:solidFill>
                  <a:srgbClr val="C00000"/>
                </a:solidFill>
              </a:rPr>
              <a:t>Data Science Methodology</a:t>
            </a:r>
            <a:endParaRPr lang="fr-FR" sz="2800" b="1" dirty="0">
              <a:solidFill>
                <a:srgbClr val="C00000"/>
              </a:solidFill>
            </a:endParaRPr>
          </a:p>
          <a:p>
            <a:pPr marL="800100" lvl="1" indent="-342900">
              <a:buAutoNum type="arabicPeriod"/>
            </a:pPr>
            <a:r>
              <a:rPr lang="fr-FR" sz="2800" b="1" dirty="0" err="1">
                <a:solidFill>
                  <a:srgbClr val="1D1D20"/>
                </a:solidFill>
              </a:rPr>
              <a:t>From</a:t>
            </a:r>
            <a:r>
              <a:rPr lang="fr-FR" sz="2800" b="1" dirty="0">
                <a:solidFill>
                  <a:srgbClr val="1D1D20"/>
                </a:solidFill>
              </a:rPr>
              <a:t> </a:t>
            </a:r>
            <a:r>
              <a:rPr lang="fr-FR" sz="2800" b="1" dirty="0" err="1">
                <a:solidFill>
                  <a:srgbClr val="1D1D20"/>
                </a:solidFill>
              </a:rPr>
              <a:t>Problem</a:t>
            </a:r>
            <a:r>
              <a:rPr lang="fr-FR" sz="2800" b="1" dirty="0">
                <a:solidFill>
                  <a:srgbClr val="1D1D20"/>
                </a:solidFill>
              </a:rPr>
              <a:t> to </a:t>
            </a:r>
            <a:r>
              <a:rPr lang="fr-FR" sz="2800" b="1" dirty="0" err="1">
                <a:solidFill>
                  <a:srgbClr val="1D1D20"/>
                </a:solidFill>
              </a:rPr>
              <a:t>Approach</a:t>
            </a:r>
            <a:r>
              <a:rPr lang="fr-FR" sz="2800" b="1" dirty="0">
                <a:solidFill>
                  <a:srgbClr val="1D1D20"/>
                </a:solidFill>
              </a:rPr>
              <a:t> and </a:t>
            </a:r>
            <a:r>
              <a:rPr lang="fr-FR" sz="2800" b="1" dirty="0" err="1">
                <a:solidFill>
                  <a:srgbClr val="1D1D20"/>
                </a:solidFill>
              </a:rPr>
              <a:t>From</a:t>
            </a:r>
            <a:r>
              <a:rPr lang="fr-FR" sz="2800" b="1" dirty="0">
                <a:solidFill>
                  <a:srgbClr val="1D1D20"/>
                </a:solidFill>
              </a:rPr>
              <a:t> </a:t>
            </a:r>
            <a:r>
              <a:rPr lang="fr-FR" sz="2800" b="1" dirty="0" err="1">
                <a:solidFill>
                  <a:srgbClr val="1D1D20"/>
                </a:solidFill>
              </a:rPr>
              <a:t>Approach</a:t>
            </a:r>
            <a:r>
              <a:rPr lang="fr-FR" sz="2800" b="1" dirty="0">
                <a:solidFill>
                  <a:srgbClr val="1D1D20"/>
                </a:solidFill>
              </a:rPr>
              <a:t> to Analytics</a:t>
            </a:r>
          </a:p>
          <a:p>
            <a:pPr marL="800100" lvl="1" indent="-342900">
              <a:buAutoNum type="arabicPeriod"/>
            </a:pPr>
            <a:r>
              <a:rPr lang="fr-FR" sz="2800" b="1" dirty="0" err="1">
                <a:solidFill>
                  <a:srgbClr val="1D1D20"/>
                </a:solidFill>
              </a:rPr>
              <a:t>From</a:t>
            </a:r>
            <a:r>
              <a:rPr lang="fr-FR" sz="2800" b="1" dirty="0">
                <a:solidFill>
                  <a:srgbClr val="1D1D20"/>
                </a:solidFill>
              </a:rPr>
              <a:t> </a:t>
            </a:r>
            <a:r>
              <a:rPr lang="fr-FR" sz="2800" b="1" dirty="0" err="1">
                <a:solidFill>
                  <a:srgbClr val="1D1D20"/>
                </a:solidFill>
              </a:rPr>
              <a:t>Requirement</a:t>
            </a:r>
            <a:r>
              <a:rPr lang="fr-FR" sz="2800" b="1" dirty="0">
                <a:solidFill>
                  <a:srgbClr val="1D1D20"/>
                </a:solidFill>
              </a:rPr>
              <a:t> to Collection</a:t>
            </a:r>
          </a:p>
          <a:p>
            <a:pPr marL="800100" lvl="1" indent="-342900">
              <a:buAutoNum type="arabicPeriod"/>
            </a:pPr>
            <a:r>
              <a:rPr lang="fr-FR" sz="2800" b="1" dirty="0" err="1">
                <a:solidFill>
                  <a:srgbClr val="1D1D20"/>
                </a:solidFill>
              </a:rPr>
              <a:t>From</a:t>
            </a:r>
            <a:r>
              <a:rPr lang="fr-FR" sz="2800" b="1" dirty="0">
                <a:solidFill>
                  <a:srgbClr val="1D1D20"/>
                </a:solidFill>
              </a:rPr>
              <a:t> </a:t>
            </a:r>
            <a:r>
              <a:rPr lang="fr-FR" sz="2800" b="1" dirty="0" err="1">
                <a:solidFill>
                  <a:srgbClr val="1D1D20"/>
                </a:solidFill>
              </a:rPr>
              <a:t>Understanding</a:t>
            </a:r>
            <a:r>
              <a:rPr lang="fr-FR" sz="2800" b="1" dirty="0">
                <a:solidFill>
                  <a:srgbClr val="1D1D20"/>
                </a:solidFill>
              </a:rPr>
              <a:t> to </a:t>
            </a:r>
            <a:r>
              <a:rPr lang="fr-FR" sz="2800" b="1" dirty="0" err="1">
                <a:solidFill>
                  <a:srgbClr val="1D1D20"/>
                </a:solidFill>
              </a:rPr>
              <a:t>Preparation</a:t>
            </a:r>
            <a:endParaRPr lang="fr-FR" sz="2800" b="1" dirty="0">
              <a:solidFill>
                <a:srgbClr val="1D1D20"/>
              </a:solidFill>
            </a:endParaRPr>
          </a:p>
          <a:p>
            <a:pPr marL="800100" lvl="1" indent="-342900">
              <a:buAutoNum type="arabicPeriod"/>
            </a:pPr>
            <a:r>
              <a:rPr lang="fr-FR" sz="2800" b="1" dirty="0" err="1">
                <a:solidFill>
                  <a:srgbClr val="1D1D20"/>
                </a:solidFill>
              </a:rPr>
              <a:t>From</a:t>
            </a:r>
            <a:r>
              <a:rPr lang="fr-FR" sz="2800" b="1" dirty="0">
                <a:solidFill>
                  <a:srgbClr val="1D1D20"/>
                </a:solidFill>
              </a:rPr>
              <a:t> Modeling to Evaluation</a:t>
            </a:r>
          </a:p>
          <a:p>
            <a:r>
              <a:rPr lang="fr-FR" sz="2800" b="1" dirty="0">
                <a:solidFill>
                  <a:srgbClr val="C00000"/>
                </a:solidFill>
              </a:rPr>
              <a:t>Conclusion</a:t>
            </a:r>
          </a:p>
        </p:txBody>
      </p:sp>
      <p:sp>
        <p:nvSpPr>
          <p:cNvPr id="26" name="ZoneTexte 25">
            <a:extLst>
              <a:ext uri="{FF2B5EF4-FFF2-40B4-BE49-F238E27FC236}">
                <a16:creationId xmlns="" xmlns:a16="http://schemas.microsoft.com/office/drawing/2014/main" id="{DD0B7CC5-8462-4B5E-AEDC-7B8A81483696}"/>
              </a:ext>
            </a:extLst>
          </p:cNvPr>
          <p:cNvSpPr txBox="1"/>
          <p:nvPr/>
        </p:nvSpPr>
        <p:spPr>
          <a:xfrm>
            <a:off x="84841" y="1234911"/>
            <a:ext cx="3761295" cy="984885"/>
          </a:xfrm>
          <a:prstGeom prst="rect">
            <a:avLst/>
          </a:prstGeom>
          <a:noFill/>
        </p:spPr>
        <p:txBody>
          <a:bodyPr wrap="square" rtlCol="0">
            <a:spAutoFit/>
          </a:bodyPr>
          <a:lstStyle/>
          <a:p>
            <a:r>
              <a:rPr lang="fr-FR" sz="4000" b="1" dirty="0" err="1">
                <a:solidFill>
                  <a:srgbClr val="000000"/>
                </a:solidFill>
              </a:rPr>
              <a:t>Summary</a:t>
            </a:r>
            <a:endParaRPr lang="fr-FR" sz="4000" b="1" dirty="0">
              <a:solidFill>
                <a:srgbClr val="000000"/>
              </a:solidFill>
            </a:endParaRPr>
          </a:p>
          <a:p>
            <a:endParaRPr lang="fr-FR" dirty="0"/>
          </a:p>
        </p:txBody>
      </p:sp>
      <p:cxnSp>
        <p:nvCxnSpPr>
          <p:cNvPr id="28" name="Connecteur droit 27">
            <a:extLst>
              <a:ext uri="{FF2B5EF4-FFF2-40B4-BE49-F238E27FC236}">
                <a16:creationId xmlns="" xmlns:a16="http://schemas.microsoft.com/office/drawing/2014/main" id="{2BAB629E-2906-4118-B6E1-C83EA5695467}"/>
              </a:ext>
            </a:extLst>
          </p:cNvPr>
          <p:cNvCxnSpPr/>
          <p:nvPr/>
        </p:nvCxnSpPr>
        <p:spPr>
          <a:xfrm>
            <a:off x="1008668" y="2111605"/>
            <a:ext cx="0" cy="393097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718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ZoneTexte 25">
            <a:extLst>
              <a:ext uri="{FF2B5EF4-FFF2-40B4-BE49-F238E27FC236}">
                <a16:creationId xmlns="" xmlns:a16="http://schemas.microsoft.com/office/drawing/2014/main" id="{DD0B7CC5-8462-4B5E-AEDC-7B8A81483696}"/>
              </a:ext>
            </a:extLst>
          </p:cNvPr>
          <p:cNvSpPr txBox="1"/>
          <p:nvPr/>
        </p:nvSpPr>
        <p:spPr>
          <a:xfrm>
            <a:off x="84841" y="1234911"/>
            <a:ext cx="3761295" cy="984885"/>
          </a:xfrm>
          <a:prstGeom prst="rect">
            <a:avLst/>
          </a:prstGeom>
          <a:noFill/>
        </p:spPr>
        <p:txBody>
          <a:bodyPr wrap="square" rtlCol="0">
            <a:spAutoFit/>
          </a:bodyPr>
          <a:lstStyle/>
          <a:p>
            <a:r>
              <a:rPr lang="fr-FR" sz="4000" b="1" dirty="0">
                <a:solidFill>
                  <a:srgbClr val="C00000"/>
                </a:solidFill>
              </a:rPr>
              <a:t>Introduction</a:t>
            </a:r>
          </a:p>
          <a:p>
            <a:endParaRPr lang="fr-FR" dirty="0"/>
          </a:p>
        </p:txBody>
      </p:sp>
      <p:cxnSp>
        <p:nvCxnSpPr>
          <p:cNvPr id="28" name="Connecteur droit 27">
            <a:extLst>
              <a:ext uri="{FF2B5EF4-FFF2-40B4-BE49-F238E27FC236}">
                <a16:creationId xmlns="" xmlns:a16="http://schemas.microsoft.com/office/drawing/2014/main" id="{2BAB629E-2906-4118-B6E1-C83EA5695467}"/>
              </a:ext>
            </a:extLst>
          </p:cNvPr>
          <p:cNvCxnSpPr/>
          <p:nvPr/>
        </p:nvCxnSpPr>
        <p:spPr>
          <a:xfrm>
            <a:off x="1008668" y="2111605"/>
            <a:ext cx="0" cy="3930978"/>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219198" y="2028475"/>
            <a:ext cx="10543314" cy="4154984"/>
          </a:xfrm>
          <a:prstGeom prst="rect">
            <a:avLst/>
          </a:prstGeom>
        </p:spPr>
        <p:txBody>
          <a:bodyPr wrap="square">
            <a:spAutoFit/>
          </a:bodyPr>
          <a:lstStyle/>
          <a:p>
            <a:r>
              <a:rPr lang="en-US" sz="2400" i="1" dirty="0"/>
              <a:t>Toronto is an international center of business, finance, arts, and culture, and is recognized as one of the most multicultural and cosmopolitan cities in the world. So a group of investors is looking to open a new Park in Toronto, </a:t>
            </a:r>
            <a:r>
              <a:rPr lang="en-US" sz="2400" i="1" dirty="0">
                <a:solidFill>
                  <a:srgbClr val="C00000"/>
                </a:solidFill>
              </a:rPr>
              <a:t>and asking for recommendation about the best Location where implementing the new Park</a:t>
            </a:r>
            <a:r>
              <a:rPr lang="en-US" sz="2400" i="1" dirty="0" smtClean="0">
                <a:solidFill>
                  <a:srgbClr val="C00000"/>
                </a:solidFill>
              </a:rPr>
              <a:t>?</a:t>
            </a:r>
          </a:p>
          <a:p>
            <a:endParaRPr lang="fr-FR" sz="2400" dirty="0"/>
          </a:p>
          <a:p>
            <a:r>
              <a:rPr lang="en-US" sz="2400" i="1" dirty="0"/>
              <a:t>This project seeks to explore data insights using Data Science Methodology 101 to identify the best Districts in Toronto that may be under-served by the number of existing Parks, and what are the factors that lead to such insights like Population Density. The audience for this project is investors having a vested interest in responding to market demand by making investment and operations decisions based on data insights.</a:t>
            </a:r>
            <a:endParaRPr lang="fr-FR" sz="2400" dirty="0"/>
          </a:p>
        </p:txBody>
      </p:sp>
    </p:spTree>
    <p:extLst>
      <p:ext uri="{BB962C8B-B14F-4D97-AF65-F5344CB8AC3E}">
        <p14:creationId xmlns:p14="http://schemas.microsoft.com/office/powerpoint/2010/main" val="134416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ZoneTexte 16">
            <a:extLst>
              <a:ext uri="{FF2B5EF4-FFF2-40B4-BE49-F238E27FC236}">
                <a16:creationId xmlns="" xmlns:a16="http://schemas.microsoft.com/office/drawing/2014/main" id="{3AE36528-87A2-475E-AC82-24EED19E13DC}"/>
              </a:ext>
            </a:extLst>
          </p:cNvPr>
          <p:cNvSpPr txBox="1"/>
          <p:nvPr/>
        </p:nvSpPr>
        <p:spPr>
          <a:xfrm>
            <a:off x="82565" y="54888"/>
            <a:ext cx="8163612" cy="584775"/>
          </a:xfrm>
          <a:prstGeom prst="rect">
            <a:avLst/>
          </a:prstGeom>
          <a:noFill/>
        </p:spPr>
        <p:txBody>
          <a:bodyPr wrap="square" rtlCol="0">
            <a:spAutoFit/>
          </a:bodyPr>
          <a:lstStyle/>
          <a:p>
            <a:r>
              <a:rPr lang="en-US" sz="3200" b="1" dirty="0">
                <a:solidFill>
                  <a:schemeClr val="bg2"/>
                </a:solidFill>
              </a:rPr>
              <a:t>Data Science Methodology</a:t>
            </a:r>
            <a:endParaRPr lang="fr-FR" sz="3200" b="1" dirty="0">
              <a:solidFill>
                <a:schemeClr val="bg2"/>
              </a:solidFill>
            </a:endParaRPr>
          </a:p>
        </p:txBody>
      </p:sp>
      <p:grpSp>
        <p:nvGrpSpPr>
          <p:cNvPr id="48" name="Groupe 47">
            <a:extLst>
              <a:ext uri="{FF2B5EF4-FFF2-40B4-BE49-F238E27FC236}">
                <a16:creationId xmlns="" xmlns:a16="http://schemas.microsoft.com/office/drawing/2014/main" id="{95FB8288-758A-4BA8-AFBD-7F39AA7304BB}"/>
              </a:ext>
            </a:extLst>
          </p:cNvPr>
          <p:cNvGrpSpPr/>
          <p:nvPr/>
        </p:nvGrpSpPr>
        <p:grpSpPr>
          <a:xfrm>
            <a:off x="6817425" y="1120535"/>
            <a:ext cx="5068835" cy="4936893"/>
            <a:chOff x="7217600" y="1301215"/>
            <a:chExt cx="5068835" cy="4936893"/>
          </a:xfrm>
        </p:grpSpPr>
        <p:sp>
          <p:nvSpPr>
            <p:cNvPr id="33" name="Freeform 66">
              <a:extLst>
                <a:ext uri="{FF2B5EF4-FFF2-40B4-BE49-F238E27FC236}">
                  <a16:creationId xmlns="" xmlns:a16="http://schemas.microsoft.com/office/drawing/2014/main" id="{4B032F3B-5BBF-4FD7-9227-4F9E870D352E}"/>
                </a:ext>
              </a:extLst>
            </p:cNvPr>
            <p:cNvSpPr>
              <a:spLocks/>
            </p:cNvSpPr>
            <p:nvPr/>
          </p:nvSpPr>
          <p:spPr bwMode="auto">
            <a:xfrm>
              <a:off x="7685760" y="3958573"/>
              <a:ext cx="1383674" cy="1335124"/>
            </a:xfrm>
            <a:custGeom>
              <a:avLst/>
              <a:gdLst>
                <a:gd name="T0" fmla="*/ 256 w 1197"/>
                <a:gd name="T1" fmla="*/ 0 h 1155"/>
                <a:gd name="T2" fmla="*/ 0 w 1197"/>
                <a:gd name="T3" fmla="*/ 353 h 1155"/>
                <a:gd name="T4" fmla="*/ 1197 w 1197"/>
                <a:gd name="T5" fmla="*/ 1155 h 1155"/>
                <a:gd name="T6" fmla="*/ 1197 w 1197"/>
                <a:gd name="T7" fmla="*/ 633 h 1155"/>
                <a:gd name="T8" fmla="*/ 256 w 1197"/>
                <a:gd name="T9" fmla="*/ 0 h 1155"/>
              </a:gdLst>
              <a:ahLst/>
              <a:cxnLst>
                <a:cxn ang="0">
                  <a:pos x="T0" y="T1"/>
                </a:cxn>
                <a:cxn ang="0">
                  <a:pos x="T2" y="T3"/>
                </a:cxn>
                <a:cxn ang="0">
                  <a:pos x="T4" y="T5"/>
                </a:cxn>
                <a:cxn ang="0">
                  <a:pos x="T6" y="T7"/>
                </a:cxn>
                <a:cxn ang="0">
                  <a:pos x="T8" y="T9"/>
                </a:cxn>
              </a:cxnLst>
              <a:rect l="0" t="0" r="r" b="b"/>
              <a:pathLst>
                <a:path w="1197" h="1155">
                  <a:moveTo>
                    <a:pt x="256" y="0"/>
                  </a:moveTo>
                  <a:lnTo>
                    <a:pt x="0" y="353"/>
                  </a:lnTo>
                  <a:lnTo>
                    <a:pt x="1197" y="1155"/>
                  </a:lnTo>
                  <a:lnTo>
                    <a:pt x="1197" y="633"/>
                  </a:lnTo>
                  <a:lnTo>
                    <a:pt x="256" y="0"/>
                  </a:lnTo>
                  <a:close/>
                </a:path>
              </a:pathLst>
            </a:custGeom>
            <a:solidFill>
              <a:srgbClr val="7BB21B">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2400" b="0" i="0" u="none" strike="noStrike" kern="0" cap="none" spc="0" normalizeH="0" baseline="0" noProof="0">
                <a:ln>
                  <a:noFill/>
                </a:ln>
                <a:solidFill>
                  <a:srgbClr val="273339"/>
                </a:solidFill>
                <a:effectLst/>
                <a:uLnTx/>
                <a:uFillTx/>
              </a:endParaRPr>
            </a:p>
          </p:txBody>
        </p:sp>
        <p:sp>
          <p:nvSpPr>
            <p:cNvPr id="34" name="Freeform 72">
              <a:extLst>
                <a:ext uri="{FF2B5EF4-FFF2-40B4-BE49-F238E27FC236}">
                  <a16:creationId xmlns="" xmlns:a16="http://schemas.microsoft.com/office/drawing/2014/main" id="{2AF87E04-6798-42E2-BE02-651F1F7AFB08}"/>
                </a:ext>
              </a:extLst>
            </p:cNvPr>
            <p:cNvSpPr>
              <a:spLocks/>
            </p:cNvSpPr>
            <p:nvPr/>
          </p:nvSpPr>
          <p:spPr bwMode="auto">
            <a:xfrm>
              <a:off x="7217600" y="4483373"/>
              <a:ext cx="1844899" cy="1754734"/>
            </a:xfrm>
            <a:custGeom>
              <a:avLst/>
              <a:gdLst>
                <a:gd name="T0" fmla="*/ 330 w 1596"/>
                <a:gd name="T1" fmla="*/ 0 h 1518"/>
                <a:gd name="T2" fmla="*/ 0 w 1596"/>
                <a:gd name="T3" fmla="*/ 451 h 1518"/>
                <a:gd name="T4" fmla="*/ 1596 w 1596"/>
                <a:gd name="T5" fmla="*/ 1518 h 1518"/>
                <a:gd name="T6" fmla="*/ 1596 w 1596"/>
                <a:gd name="T7" fmla="*/ 848 h 1518"/>
                <a:gd name="T8" fmla="*/ 330 w 1596"/>
                <a:gd name="T9" fmla="*/ 0 h 1518"/>
              </a:gdLst>
              <a:ahLst/>
              <a:cxnLst>
                <a:cxn ang="0">
                  <a:pos x="T0" y="T1"/>
                </a:cxn>
                <a:cxn ang="0">
                  <a:pos x="T2" y="T3"/>
                </a:cxn>
                <a:cxn ang="0">
                  <a:pos x="T4" y="T5"/>
                </a:cxn>
                <a:cxn ang="0">
                  <a:pos x="T6" y="T7"/>
                </a:cxn>
                <a:cxn ang="0">
                  <a:pos x="T8" y="T9"/>
                </a:cxn>
              </a:cxnLst>
              <a:rect l="0" t="0" r="r" b="b"/>
              <a:pathLst>
                <a:path w="1596" h="1518">
                  <a:moveTo>
                    <a:pt x="330" y="0"/>
                  </a:moveTo>
                  <a:lnTo>
                    <a:pt x="0" y="451"/>
                  </a:lnTo>
                  <a:lnTo>
                    <a:pt x="1596" y="1518"/>
                  </a:lnTo>
                  <a:lnTo>
                    <a:pt x="1596" y="848"/>
                  </a:lnTo>
                  <a:lnTo>
                    <a:pt x="330" y="0"/>
                  </a:lnTo>
                  <a:close/>
                </a:path>
              </a:pathLst>
            </a:custGeom>
            <a:solidFill>
              <a:srgbClr val="814E7E">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2400" b="0" i="0" u="none" strike="noStrike" kern="0" cap="none" spc="0" normalizeH="0" baseline="0" noProof="0">
                <a:ln>
                  <a:noFill/>
                </a:ln>
                <a:solidFill>
                  <a:srgbClr val="273339"/>
                </a:solidFill>
                <a:effectLst/>
                <a:uLnTx/>
                <a:uFillTx/>
              </a:endParaRPr>
            </a:p>
          </p:txBody>
        </p:sp>
        <p:sp>
          <p:nvSpPr>
            <p:cNvPr id="35" name="Freeform 21">
              <a:extLst>
                <a:ext uri="{FF2B5EF4-FFF2-40B4-BE49-F238E27FC236}">
                  <a16:creationId xmlns="" xmlns:a16="http://schemas.microsoft.com/office/drawing/2014/main" id="{53E5A143-8CB6-469F-A2DF-5D5A99B6B2E0}"/>
                </a:ext>
              </a:extLst>
            </p:cNvPr>
            <p:cNvSpPr>
              <a:spLocks/>
            </p:cNvSpPr>
            <p:nvPr/>
          </p:nvSpPr>
          <p:spPr bwMode="auto">
            <a:xfrm>
              <a:off x="9064452" y="2898728"/>
              <a:ext cx="3114198" cy="2392650"/>
            </a:xfrm>
            <a:custGeom>
              <a:avLst/>
              <a:gdLst>
                <a:gd name="connsiteX0" fmla="*/ 3114198 w 3114198"/>
                <a:gd name="connsiteY0" fmla="*/ 0 h 2392650"/>
                <a:gd name="connsiteX1" fmla="*/ 3114198 w 3114198"/>
                <a:gd name="connsiteY1" fmla="*/ 626788 h 2392650"/>
                <a:gd name="connsiteX2" fmla="*/ 0 w 3114198"/>
                <a:gd name="connsiteY2" fmla="*/ 2392650 h 2392650"/>
                <a:gd name="connsiteX3" fmla="*/ 0 w 3114198"/>
                <a:gd name="connsiteY3" fmla="*/ 1789244 h 2392650"/>
              </a:gdLst>
              <a:ahLst/>
              <a:cxnLst>
                <a:cxn ang="0">
                  <a:pos x="connsiteX0" y="connsiteY0"/>
                </a:cxn>
                <a:cxn ang="0">
                  <a:pos x="connsiteX1" y="connsiteY1"/>
                </a:cxn>
                <a:cxn ang="0">
                  <a:pos x="connsiteX2" y="connsiteY2"/>
                </a:cxn>
                <a:cxn ang="0">
                  <a:pos x="connsiteX3" y="connsiteY3"/>
                </a:cxn>
              </a:cxnLst>
              <a:rect l="l" t="t" r="r" b="b"/>
              <a:pathLst>
                <a:path w="3114198" h="2392650">
                  <a:moveTo>
                    <a:pt x="3114198" y="0"/>
                  </a:moveTo>
                  <a:lnTo>
                    <a:pt x="3114198" y="626788"/>
                  </a:lnTo>
                  <a:lnTo>
                    <a:pt x="0" y="2392650"/>
                  </a:lnTo>
                  <a:lnTo>
                    <a:pt x="0" y="1789244"/>
                  </a:lnTo>
                  <a:close/>
                </a:path>
              </a:pathLst>
            </a:custGeom>
            <a:solidFill>
              <a:srgbClr val="7BB21B"/>
            </a:solidFill>
            <a:ln>
              <a:noFill/>
            </a:ln>
          </p:spPr>
          <p:txBody>
            <a:bodyPr vert="horz" wrap="square" lIns="121920" tIns="60960" rIns="121920" bIns="6096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2400" b="0" i="0" u="none" strike="noStrike" kern="0" cap="none" spc="0" normalizeH="0" baseline="0" noProof="0">
                <a:ln>
                  <a:noFill/>
                </a:ln>
                <a:solidFill>
                  <a:srgbClr val="273339"/>
                </a:solidFill>
                <a:effectLst/>
                <a:uLnTx/>
                <a:uFillTx/>
              </a:endParaRPr>
            </a:p>
          </p:txBody>
        </p:sp>
        <p:sp>
          <p:nvSpPr>
            <p:cNvPr id="36" name="Freeform 23">
              <a:extLst>
                <a:ext uri="{FF2B5EF4-FFF2-40B4-BE49-F238E27FC236}">
                  <a16:creationId xmlns="" xmlns:a16="http://schemas.microsoft.com/office/drawing/2014/main" id="{46673106-037C-45A7-BDD1-A7A22C839297}"/>
                </a:ext>
              </a:extLst>
            </p:cNvPr>
            <p:cNvSpPr>
              <a:spLocks/>
            </p:cNvSpPr>
            <p:nvPr/>
          </p:nvSpPr>
          <p:spPr bwMode="auto">
            <a:xfrm>
              <a:off x="9062498" y="3695986"/>
              <a:ext cx="3116152" cy="2542122"/>
            </a:xfrm>
            <a:custGeom>
              <a:avLst/>
              <a:gdLst>
                <a:gd name="connsiteX0" fmla="*/ 3116152 w 3116152"/>
                <a:gd name="connsiteY0" fmla="*/ 0 h 2542122"/>
                <a:gd name="connsiteX1" fmla="*/ 3116152 w 3116152"/>
                <a:gd name="connsiteY1" fmla="*/ 798945 h 2542122"/>
                <a:gd name="connsiteX2" fmla="*/ 0 w 3116152"/>
                <a:gd name="connsiteY2" fmla="*/ 2542122 h 2542122"/>
                <a:gd name="connsiteX3" fmla="*/ 0 w 3116152"/>
                <a:gd name="connsiteY3" fmla="*/ 1767635 h 2542122"/>
              </a:gdLst>
              <a:ahLst/>
              <a:cxnLst>
                <a:cxn ang="0">
                  <a:pos x="connsiteX0" y="connsiteY0"/>
                </a:cxn>
                <a:cxn ang="0">
                  <a:pos x="connsiteX1" y="connsiteY1"/>
                </a:cxn>
                <a:cxn ang="0">
                  <a:pos x="connsiteX2" y="connsiteY2"/>
                </a:cxn>
                <a:cxn ang="0">
                  <a:pos x="connsiteX3" y="connsiteY3"/>
                </a:cxn>
              </a:cxnLst>
              <a:rect l="l" t="t" r="r" b="b"/>
              <a:pathLst>
                <a:path w="3116152" h="2542122">
                  <a:moveTo>
                    <a:pt x="3116152" y="0"/>
                  </a:moveTo>
                  <a:lnTo>
                    <a:pt x="3116152" y="798945"/>
                  </a:lnTo>
                  <a:lnTo>
                    <a:pt x="0" y="2542122"/>
                  </a:lnTo>
                  <a:lnTo>
                    <a:pt x="0" y="1767635"/>
                  </a:lnTo>
                  <a:close/>
                </a:path>
              </a:pathLst>
            </a:custGeom>
            <a:solidFill>
              <a:srgbClr val="814E7E"/>
            </a:solidFill>
            <a:ln>
              <a:noFill/>
            </a:ln>
          </p:spPr>
          <p:txBody>
            <a:bodyPr vert="horz" wrap="square" lIns="121920" tIns="60960" rIns="121920" bIns="6096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2400" b="0" i="0" u="none" strike="noStrike" kern="0" cap="none" spc="0" normalizeH="0" baseline="0" noProof="0">
                <a:ln>
                  <a:noFill/>
                </a:ln>
                <a:solidFill>
                  <a:srgbClr val="273339"/>
                </a:solidFill>
                <a:effectLst/>
                <a:uLnTx/>
                <a:uFillTx/>
              </a:endParaRPr>
            </a:p>
          </p:txBody>
        </p:sp>
        <p:sp>
          <p:nvSpPr>
            <p:cNvPr id="37" name="Freeform 26">
              <a:extLst>
                <a:ext uri="{FF2B5EF4-FFF2-40B4-BE49-F238E27FC236}">
                  <a16:creationId xmlns="" xmlns:a16="http://schemas.microsoft.com/office/drawing/2014/main" id="{C1546CC1-FFCC-4694-A421-3BF7C9FD8871}"/>
                </a:ext>
              </a:extLst>
            </p:cNvPr>
            <p:cNvSpPr>
              <a:spLocks/>
            </p:cNvSpPr>
            <p:nvPr/>
          </p:nvSpPr>
          <p:spPr bwMode="auto">
            <a:xfrm>
              <a:off x="9071095" y="2177142"/>
              <a:ext cx="477995" cy="713045"/>
            </a:xfrm>
            <a:custGeom>
              <a:avLst/>
              <a:gdLst>
                <a:gd name="connsiteX0" fmla="*/ 0 w 477995"/>
                <a:gd name="connsiteY0" fmla="*/ 0 h 713045"/>
                <a:gd name="connsiteX1" fmla="*/ 477995 w 477995"/>
                <a:gd name="connsiteY1" fmla="*/ 438416 h 713045"/>
                <a:gd name="connsiteX2" fmla="*/ 0 w 477995"/>
                <a:gd name="connsiteY2" fmla="*/ 713045 h 713045"/>
              </a:gdLst>
              <a:ahLst/>
              <a:cxnLst>
                <a:cxn ang="0">
                  <a:pos x="connsiteX0" y="connsiteY0"/>
                </a:cxn>
                <a:cxn ang="0">
                  <a:pos x="connsiteX1" y="connsiteY1"/>
                </a:cxn>
                <a:cxn ang="0">
                  <a:pos x="connsiteX2" y="connsiteY2"/>
                </a:cxn>
              </a:cxnLst>
              <a:rect l="l" t="t" r="r" b="b"/>
              <a:pathLst>
                <a:path w="477995" h="713045">
                  <a:moveTo>
                    <a:pt x="0" y="0"/>
                  </a:moveTo>
                  <a:lnTo>
                    <a:pt x="477995" y="438416"/>
                  </a:lnTo>
                  <a:lnTo>
                    <a:pt x="0" y="713045"/>
                  </a:lnTo>
                  <a:close/>
                </a:path>
              </a:pathLst>
            </a:custGeom>
            <a:solidFill>
              <a:srgbClr val="0095CD"/>
            </a:solidFill>
            <a:ln>
              <a:noFill/>
            </a:ln>
          </p:spPr>
          <p:txBody>
            <a:bodyPr vert="horz" wrap="square" lIns="121920" tIns="60960" rIns="121920" bIns="6096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2400" b="0" i="0" u="none" strike="noStrike" kern="0" cap="none" spc="0" normalizeH="0" baseline="0" noProof="0">
                <a:ln>
                  <a:noFill/>
                </a:ln>
                <a:solidFill>
                  <a:srgbClr val="273339"/>
                </a:solidFill>
                <a:effectLst/>
                <a:uLnTx/>
                <a:uFillTx/>
              </a:endParaRPr>
            </a:p>
          </p:txBody>
        </p:sp>
        <p:sp>
          <p:nvSpPr>
            <p:cNvPr id="38" name="Freeform 19">
              <a:extLst>
                <a:ext uri="{FF2B5EF4-FFF2-40B4-BE49-F238E27FC236}">
                  <a16:creationId xmlns="" xmlns:a16="http://schemas.microsoft.com/office/drawing/2014/main" id="{6126A59F-810E-4404-B4E9-6E65B23FC24F}"/>
                </a:ext>
              </a:extLst>
            </p:cNvPr>
            <p:cNvSpPr>
              <a:spLocks/>
            </p:cNvSpPr>
            <p:nvPr/>
          </p:nvSpPr>
          <p:spPr bwMode="auto">
            <a:xfrm>
              <a:off x="9051158" y="2077479"/>
              <a:ext cx="3127492" cy="2400288"/>
            </a:xfrm>
            <a:custGeom>
              <a:avLst/>
              <a:gdLst>
                <a:gd name="connsiteX0" fmla="*/ 3127492 w 3127492"/>
                <a:gd name="connsiteY0" fmla="*/ 0 h 2400288"/>
                <a:gd name="connsiteX1" fmla="*/ 3127492 w 3127492"/>
                <a:gd name="connsiteY1" fmla="*/ 626888 h 2400288"/>
                <a:gd name="connsiteX2" fmla="*/ 0 w 3127492"/>
                <a:gd name="connsiteY2" fmla="*/ 2400288 h 2400288"/>
                <a:gd name="connsiteX3" fmla="*/ 0 w 3127492"/>
                <a:gd name="connsiteY3" fmla="*/ 1796882 h 2400288"/>
              </a:gdLst>
              <a:ahLst/>
              <a:cxnLst>
                <a:cxn ang="0">
                  <a:pos x="connsiteX0" y="connsiteY0"/>
                </a:cxn>
                <a:cxn ang="0">
                  <a:pos x="connsiteX1" y="connsiteY1"/>
                </a:cxn>
                <a:cxn ang="0">
                  <a:pos x="connsiteX2" y="connsiteY2"/>
                </a:cxn>
                <a:cxn ang="0">
                  <a:pos x="connsiteX3" y="connsiteY3"/>
                </a:cxn>
              </a:cxnLst>
              <a:rect l="l" t="t" r="r" b="b"/>
              <a:pathLst>
                <a:path w="3127492" h="2400288">
                  <a:moveTo>
                    <a:pt x="3127492" y="0"/>
                  </a:moveTo>
                  <a:lnTo>
                    <a:pt x="3127492" y="626888"/>
                  </a:lnTo>
                  <a:lnTo>
                    <a:pt x="0" y="2400288"/>
                  </a:lnTo>
                  <a:lnTo>
                    <a:pt x="0" y="1796882"/>
                  </a:lnTo>
                  <a:close/>
                </a:path>
              </a:pathLst>
            </a:custGeom>
            <a:solidFill>
              <a:srgbClr val="F17C3F"/>
            </a:solidFill>
            <a:ln>
              <a:noFill/>
            </a:ln>
          </p:spPr>
          <p:txBody>
            <a:bodyPr vert="horz" wrap="square" lIns="121920" tIns="60960" rIns="121920" bIns="6096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2400" b="0" i="0" u="none" strike="noStrike" kern="0" cap="none" spc="0" normalizeH="0" baseline="0" noProof="0">
                <a:ln>
                  <a:noFill/>
                </a:ln>
                <a:solidFill>
                  <a:srgbClr val="273339"/>
                </a:solidFill>
                <a:effectLst/>
                <a:uLnTx/>
                <a:uFillTx/>
              </a:endParaRPr>
            </a:p>
          </p:txBody>
        </p:sp>
        <p:sp>
          <p:nvSpPr>
            <p:cNvPr id="39" name="Freeform 17">
              <a:extLst>
                <a:ext uri="{FF2B5EF4-FFF2-40B4-BE49-F238E27FC236}">
                  <a16:creationId xmlns="" xmlns:a16="http://schemas.microsoft.com/office/drawing/2014/main" id="{AB757928-E752-4D74-9DC9-3F7916AAE038}"/>
                </a:ext>
              </a:extLst>
            </p:cNvPr>
            <p:cNvSpPr>
              <a:spLocks/>
            </p:cNvSpPr>
            <p:nvPr/>
          </p:nvSpPr>
          <p:spPr bwMode="auto">
            <a:xfrm>
              <a:off x="9054922" y="1301215"/>
              <a:ext cx="3123729" cy="2398126"/>
            </a:xfrm>
            <a:custGeom>
              <a:avLst/>
              <a:gdLst>
                <a:gd name="connsiteX0" fmla="*/ 3123729 w 3123729"/>
                <a:gd name="connsiteY0" fmla="*/ 0 h 2398126"/>
                <a:gd name="connsiteX1" fmla="*/ 3123729 w 3123729"/>
                <a:gd name="connsiteY1" fmla="*/ 626859 h 2398126"/>
                <a:gd name="connsiteX2" fmla="*/ 0 w 3123729"/>
                <a:gd name="connsiteY2" fmla="*/ 2398126 h 2398126"/>
                <a:gd name="connsiteX3" fmla="*/ 0 w 3123729"/>
                <a:gd name="connsiteY3" fmla="*/ 1794720 h 2398126"/>
              </a:gdLst>
              <a:ahLst/>
              <a:cxnLst>
                <a:cxn ang="0">
                  <a:pos x="connsiteX0" y="connsiteY0"/>
                </a:cxn>
                <a:cxn ang="0">
                  <a:pos x="connsiteX1" y="connsiteY1"/>
                </a:cxn>
                <a:cxn ang="0">
                  <a:pos x="connsiteX2" y="connsiteY2"/>
                </a:cxn>
                <a:cxn ang="0">
                  <a:pos x="connsiteX3" y="connsiteY3"/>
                </a:cxn>
              </a:cxnLst>
              <a:rect l="l" t="t" r="r" b="b"/>
              <a:pathLst>
                <a:path w="3123729" h="2398126">
                  <a:moveTo>
                    <a:pt x="3123729" y="0"/>
                  </a:moveTo>
                  <a:lnTo>
                    <a:pt x="3123729" y="626859"/>
                  </a:lnTo>
                  <a:lnTo>
                    <a:pt x="0" y="2398126"/>
                  </a:lnTo>
                  <a:lnTo>
                    <a:pt x="0" y="1794720"/>
                  </a:lnTo>
                  <a:close/>
                </a:path>
              </a:pathLst>
            </a:custGeom>
            <a:solidFill>
              <a:srgbClr val="324D5E"/>
            </a:solidFill>
            <a:ln>
              <a:noFill/>
            </a:ln>
          </p:spPr>
          <p:txBody>
            <a:bodyPr vert="horz" wrap="square" lIns="121920" tIns="60960" rIns="121920" bIns="6096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2400" b="0" i="0" u="none" strike="noStrike" kern="0" cap="none" spc="0" normalizeH="0" baseline="0" noProof="0">
                <a:ln>
                  <a:noFill/>
                </a:ln>
                <a:solidFill>
                  <a:srgbClr val="273339"/>
                </a:solidFill>
                <a:effectLst/>
                <a:uLnTx/>
                <a:uFillTx/>
              </a:endParaRPr>
            </a:p>
          </p:txBody>
        </p:sp>
        <p:sp>
          <p:nvSpPr>
            <p:cNvPr id="40" name="Freeform 13">
              <a:extLst>
                <a:ext uri="{FF2B5EF4-FFF2-40B4-BE49-F238E27FC236}">
                  <a16:creationId xmlns="" xmlns:a16="http://schemas.microsoft.com/office/drawing/2014/main" id="{80052E0E-2C41-44BE-948D-525B9EF093D0}"/>
                </a:ext>
              </a:extLst>
            </p:cNvPr>
            <p:cNvSpPr>
              <a:spLocks/>
            </p:cNvSpPr>
            <p:nvPr/>
          </p:nvSpPr>
          <p:spPr bwMode="auto">
            <a:xfrm>
              <a:off x="8053133" y="3376946"/>
              <a:ext cx="1003076" cy="1100821"/>
            </a:xfrm>
            <a:custGeom>
              <a:avLst/>
              <a:gdLst>
                <a:gd name="connsiteX0" fmla="*/ 530488 w 2018400"/>
                <a:gd name="connsiteY0" fmla="*/ 0 h 2215083"/>
                <a:gd name="connsiteX1" fmla="*/ 0 w 2018400"/>
                <a:gd name="connsiteY1" fmla="*/ 862737 h 2215083"/>
                <a:gd name="connsiteX2" fmla="*/ 2018400 w 2018400"/>
                <a:gd name="connsiteY2" fmla="*/ 2215083 h 2215083"/>
                <a:gd name="connsiteX3" fmla="*/ 2018400 w 2018400"/>
                <a:gd name="connsiteY3" fmla="*/ 1000902 h 2215083"/>
              </a:gdLst>
              <a:ahLst/>
              <a:cxnLst>
                <a:cxn ang="0">
                  <a:pos x="connsiteX0" y="connsiteY0"/>
                </a:cxn>
                <a:cxn ang="0">
                  <a:pos x="connsiteX1" y="connsiteY1"/>
                </a:cxn>
                <a:cxn ang="0">
                  <a:pos x="connsiteX2" y="connsiteY2"/>
                </a:cxn>
                <a:cxn ang="0">
                  <a:pos x="connsiteX3" y="connsiteY3"/>
                </a:cxn>
              </a:cxnLst>
              <a:rect l="l" t="t" r="r" b="b"/>
              <a:pathLst>
                <a:path w="2018400" h="2215083">
                  <a:moveTo>
                    <a:pt x="530488" y="0"/>
                  </a:moveTo>
                  <a:lnTo>
                    <a:pt x="0" y="862737"/>
                  </a:lnTo>
                  <a:lnTo>
                    <a:pt x="2018400" y="2215083"/>
                  </a:lnTo>
                  <a:lnTo>
                    <a:pt x="2018400" y="1000902"/>
                  </a:lnTo>
                  <a:close/>
                </a:path>
              </a:pathLst>
            </a:custGeom>
            <a:solidFill>
              <a:srgbClr val="F17C3F">
                <a:lumMod val="75000"/>
              </a:srgbClr>
            </a:solidFill>
            <a:ln>
              <a:noFill/>
            </a:ln>
          </p:spPr>
          <p:txBody>
            <a:bodyPr vert="horz" wrap="square" lIns="121920" tIns="60960" rIns="121920" bIns="6096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2400" b="0" i="0" u="none" strike="noStrike" kern="0" cap="none" spc="0" normalizeH="0" baseline="0" noProof="0">
                <a:ln>
                  <a:noFill/>
                </a:ln>
                <a:solidFill>
                  <a:srgbClr val="273339"/>
                </a:solidFill>
                <a:effectLst/>
                <a:uLnTx/>
                <a:uFillTx/>
              </a:endParaRPr>
            </a:p>
          </p:txBody>
        </p:sp>
        <p:sp>
          <p:nvSpPr>
            <p:cNvPr id="41" name="Freeform 14">
              <a:extLst>
                <a:ext uri="{FF2B5EF4-FFF2-40B4-BE49-F238E27FC236}">
                  <a16:creationId xmlns="" xmlns:a16="http://schemas.microsoft.com/office/drawing/2014/main" id="{BA62580F-624D-47F6-A6A2-C5F1C6E4D110}"/>
                </a:ext>
              </a:extLst>
            </p:cNvPr>
            <p:cNvSpPr>
              <a:spLocks/>
            </p:cNvSpPr>
            <p:nvPr/>
          </p:nvSpPr>
          <p:spPr bwMode="auto">
            <a:xfrm>
              <a:off x="8389456" y="2824871"/>
              <a:ext cx="666753" cy="874844"/>
            </a:xfrm>
            <a:custGeom>
              <a:avLst/>
              <a:gdLst>
                <a:gd name="connsiteX0" fmla="*/ 529700 w 1341647"/>
                <a:gd name="connsiteY0" fmla="*/ 0 h 1760369"/>
                <a:gd name="connsiteX1" fmla="*/ 0 w 1341647"/>
                <a:gd name="connsiteY1" fmla="*/ 861454 h 1760369"/>
                <a:gd name="connsiteX2" fmla="*/ 1341647 w 1341647"/>
                <a:gd name="connsiteY2" fmla="*/ 1760369 h 1760369"/>
                <a:gd name="connsiteX3" fmla="*/ 1341647 w 1341647"/>
                <a:gd name="connsiteY3" fmla="*/ 546187 h 1760369"/>
              </a:gdLst>
              <a:ahLst/>
              <a:cxnLst>
                <a:cxn ang="0">
                  <a:pos x="connsiteX0" y="connsiteY0"/>
                </a:cxn>
                <a:cxn ang="0">
                  <a:pos x="connsiteX1" y="connsiteY1"/>
                </a:cxn>
                <a:cxn ang="0">
                  <a:pos x="connsiteX2" y="connsiteY2"/>
                </a:cxn>
                <a:cxn ang="0">
                  <a:pos x="connsiteX3" y="connsiteY3"/>
                </a:cxn>
              </a:cxnLst>
              <a:rect l="l" t="t" r="r" b="b"/>
              <a:pathLst>
                <a:path w="1341647" h="1760369">
                  <a:moveTo>
                    <a:pt x="529700" y="0"/>
                  </a:moveTo>
                  <a:lnTo>
                    <a:pt x="0" y="861454"/>
                  </a:lnTo>
                  <a:lnTo>
                    <a:pt x="1341647" y="1760369"/>
                  </a:lnTo>
                  <a:lnTo>
                    <a:pt x="1341647" y="546187"/>
                  </a:lnTo>
                  <a:close/>
                </a:path>
              </a:pathLst>
            </a:custGeom>
            <a:solidFill>
              <a:srgbClr val="324D5E">
                <a:lumMod val="75000"/>
              </a:srgbClr>
            </a:solidFill>
            <a:ln>
              <a:noFill/>
            </a:ln>
          </p:spPr>
          <p:txBody>
            <a:bodyPr vert="horz" wrap="square" lIns="121920" tIns="60960" rIns="121920" bIns="6096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2400" b="0" i="0" u="none" strike="noStrike" kern="0" cap="none" spc="0" normalizeH="0" baseline="0" noProof="0">
                <a:ln>
                  <a:noFill/>
                </a:ln>
                <a:solidFill>
                  <a:srgbClr val="273339"/>
                </a:solidFill>
                <a:effectLst/>
                <a:uLnTx/>
                <a:uFillTx/>
              </a:endParaRPr>
            </a:p>
          </p:txBody>
        </p:sp>
        <p:sp>
          <p:nvSpPr>
            <p:cNvPr id="42" name="Freeform 28">
              <a:extLst>
                <a:ext uri="{FF2B5EF4-FFF2-40B4-BE49-F238E27FC236}">
                  <a16:creationId xmlns="" xmlns:a16="http://schemas.microsoft.com/office/drawing/2014/main" id="{254735B8-F9A3-4D1B-B626-181359CD9A80}"/>
                </a:ext>
              </a:extLst>
            </p:cNvPr>
            <p:cNvSpPr>
              <a:spLocks/>
            </p:cNvSpPr>
            <p:nvPr/>
          </p:nvSpPr>
          <p:spPr bwMode="auto">
            <a:xfrm>
              <a:off x="8760305" y="2177143"/>
              <a:ext cx="310789" cy="714503"/>
            </a:xfrm>
            <a:custGeom>
              <a:avLst/>
              <a:gdLst>
                <a:gd name="connsiteX0" fmla="*/ 310789 w 310789"/>
                <a:gd name="connsiteY0" fmla="*/ 0 h 714503"/>
                <a:gd name="connsiteX1" fmla="*/ 310789 w 310789"/>
                <a:gd name="connsiteY1" fmla="*/ 714503 h 714503"/>
                <a:gd name="connsiteX2" fmla="*/ 0 w 310789"/>
                <a:gd name="connsiteY2" fmla="*/ 505439 h 714503"/>
              </a:gdLst>
              <a:ahLst/>
              <a:cxnLst>
                <a:cxn ang="0">
                  <a:pos x="connsiteX0" y="connsiteY0"/>
                </a:cxn>
                <a:cxn ang="0">
                  <a:pos x="connsiteX1" y="connsiteY1"/>
                </a:cxn>
                <a:cxn ang="0">
                  <a:pos x="connsiteX2" y="connsiteY2"/>
                </a:cxn>
              </a:cxnLst>
              <a:rect l="l" t="t" r="r" b="b"/>
              <a:pathLst>
                <a:path w="310789" h="714503">
                  <a:moveTo>
                    <a:pt x="310789" y="0"/>
                  </a:moveTo>
                  <a:lnTo>
                    <a:pt x="310789" y="714503"/>
                  </a:lnTo>
                  <a:lnTo>
                    <a:pt x="0" y="505439"/>
                  </a:lnTo>
                  <a:close/>
                </a:path>
              </a:pathLst>
            </a:custGeom>
            <a:solidFill>
              <a:srgbClr val="0095CD">
                <a:lumMod val="75000"/>
              </a:srgbClr>
            </a:solidFill>
            <a:ln>
              <a:noFill/>
            </a:ln>
          </p:spPr>
          <p:txBody>
            <a:bodyPr vert="horz" wrap="square" lIns="121920" tIns="60960" rIns="121920" bIns="6096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2400" b="0" i="0" u="none" strike="noStrike" kern="0" cap="none" spc="0" normalizeH="0" baseline="0" noProof="0">
                <a:ln>
                  <a:noFill/>
                </a:ln>
                <a:solidFill>
                  <a:srgbClr val="273339"/>
                </a:solidFill>
                <a:effectLst/>
                <a:uLnTx/>
                <a:uFillTx/>
              </a:endParaRPr>
            </a:p>
          </p:txBody>
        </p:sp>
        <p:sp>
          <p:nvSpPr>
            <p:cNvPr id="43" name="TextBox 29">
              <a:extLst>
                <a:ext uri="{FF2B5EF4-FFF2-40B4-BE49-F238E27FC236}">
                  <a16:creationId xmlns="" xmlns:a16="http://schemas.microsoft.com/office/drawing/2014/main" id="{345F9A84-CB21-4EAE-B990-DCD41A9A016A}"/>
                </a:ext>
              </a:extLst>
            </p:cNvPr>
            <p:cNvSpPr txBox="1"/>
            <p:nvPr/>
          </p:nvSpPr>
          <p:spPr>
            <a:xfrm rot="19800000">
              <a:off x="8984172" y="4831231"/>
              <a:ext cx="3258269" cy="307777"/>
            </a:xfrm>
            <a:prstGeom prst="rect">
              <a:avLst/>
            </a:prstGeom>
            <a:noFill/>
          </p:spPr>
          <p:txBody>
            <a:bodyPr wrap="square" rtlCol="0" anchor="ctr">
              <a:spAutoFit/>
            </a:bodyPr>
            <a:lstStyle/>
            <a:p>
              <a:r>
                <a:rPr lang="fr-FR" sz="1400" b="1" dirty="0" smtClean="0">
                  <a:solidFill>
                    <a:srgbClr val="1D1D20"/>
                  </a:solidFill>
                </a:rPr>
                <a:t>4. </a:t>
              </a:r>
              <a:r>
                <a:rPr lang="fr-FR" sz="1400" b="1" dirty="0" err="1" smtClean="0">
                  <a:solidFill>
                    <a:srgbClr val="1D1D20"/>
                  </a:solidFill>
                </a:rPr>
                <a:t>From</a:t>
              </a:r>
              <a:r>
                <a:rPr lang="fr-FR" sz="1400" b="1" dirty="0" smtClean="0">
                  <a:solidFill>
                    <a:srgbClr val="1D1D20"/>
                  </a:solidFill>
                </a:rPr>
                <a:t> </a:t>
              </a:r>
              <a:r>
                <a:rPr lang="fr-FR" sz="1400" b="1" dirty="0" err="1">
                  <a:solidFill>
                    <a:srgbClr val="1D1D20"/>
                  </a:solidFill>
                </a:rPr>
                <a:t>Understanding</a:t>
              </a:r>
              <a:r>
                <a:rPr lang="fr-FR" sz="1400" b="1" dirty="0">
                  <a:solidFill>
                    <a:srgbClr val="1D1D20"/>
                  </a:solidFill>
                </a:rPr>
                <a:t> to </a:t>
              </a:r>
              <a:r>
                <a:rPr lang="fr-FR" sz="1400" b="1" dirty="0" err="1">
                  <a:solidFill>
                    <a:srgbClr val="1D1D20"/>
                  </a:solidFill>
                </a:rPr>
                <a:t>Preparation</a:t>
              </a:r>
              <a:endParaRPr lang="fr-FR" sz="1400" b="1" dirty="0">
                <a:solidFill>
                  <a:srgbClr val="1D1D20"/>
                </a:solidFill>
              </a:endParaRPr>
            </a:p>
          </p:txBody>
        </p:sp>
        <p:sp>
          <p:nvSpPr>
            <p:cNvPr id="44" name="TextBox 30">
              <a:extLst>
                <a:ext uri="{FF2B5EF4-FFF2-40B4-BE49-F238E27FC236}">
                  <a16:creationId xmlns="" xmlns:a16="http://schemas.microsoft.com/office/drawing/2014/main" id="{22459818-9BDD-4503-8338-3F63CD030BF5}"/>
                </a:ext>
              </a:extLst>
            </p:cNvPr>
            <p:cNvSpPr txBox="1"/>
            <p:nvPr/>
          </p:nvSpPr>
          <p:spPr>
            <a:xfrm rot="19800000">
              <a:off x="8984172" y="3912229"/>
              <a:ext cx="3258269" cy="307777"/>
            </a:xfrm>
            <a:prstGeom prst="rect">
              <a:avLst/>
            </a:prstGeom>
            <a:noFill/>
          </p:spPr>
          <p:txBody>
            <a:bodyPr wrap="square" rtlCol="0" anchor="ctr">
              <a:spAutoFit/>
            </a:bodyPr>
            <a:lstStyle/>
            <a:p>
              <a:r>
                <a:rPr lang="fr-FR" sz="1400" b="1" dirty="0" smtClean="0"/>
                <a:t>3. </a:t>
              </a:r>
              <a:r>
                <a:rPr lang="fr-FR" sz="1400" b="1" dirty="0" err="1" smtClean="0"/>
                <a:t>From</a:t>
              </a:r>
              <a:r>
                <a:rPr lang="fr-FR" sz="1400" b="1" dirty="0" smtClean="0"/>
                <a:t> </a:t>
              </a:r>
              <a:r>
                <a:rPr lang="fr-FR" sz="1400" b="1" dirty="0" err="1"/>
                <a:t>Understanding</a:t>
              </a:r>
              <a:r>
                <a:rPr lang="fr-FR" sz="1400" b="1" dirty="0"/>
                <a:t> to </a:t>
              </a:r>
              <a:r>
                <a:rPr lang="fr-FR" sz="1400" b="1" dirty="0" err="1"/>
                <a:t>Preparation</a:t>
              </a:r>
              <a:endParaRPr lang="fr-FR" sz="1400" b="1" dirty="0"/>
            </a:p>
          </p:txBody>
        </p:sp>
        <p:sp>
          <p:nvSpPr>
            <p:cNvPr id="45" name="TextBox 31">
              <a:extLst>
                <a:ext uri="{FF2B5EF4-FFF2-40B4-BE49-F238E27FC236}">
                  <a16:creationId xmlns="" xmlns:a16="http://schemas.microsoft.com/office/drawing/2014/main" id="{99A2B1FE-14EE-4FC5-9AB2-20B0D11F019E}"/>
                </a:ext>
              </a:extLst>
            </p:cNvPr>
            <p:cNvSpPr txBox="1"/>
            <p:nvPr/>
          </p:nvSpPr>
          <p:spPr>
            <a:xfrm rot="19800000">
              <a:off x="9028166" y="3050139"/>
              <a:ext cx="3258269" cy="523220"/>
            </a:xfrm>
            <a:prstGeom prst="rect">
              <a:avLst/>
            </a:prstGeom>
            <a:noFill/>
          </p:spPr>
          <p:txBody>
            <a:bodyPr wrap="square" rtlCol="0" anchor="ctr">
              <a:spAutoFit/>
            </a:bodyPr>
            <a:lstStyle/>
            <a:p>
              <a:pPr algn="ctr">
                <a:defRPr/>
              </a:pPr>
              <a:r>
                <a:rPr lang="fr-FR" sz="1400" b="1" dirty="0" smtClean="0"/>
                <a:t>2. </a:t>
              </a:r>
              <a:r>
                <a:rPr lang="fr-FR" sz="1400" b="1" dirty="0" err="1" smtClean="0"/>
                <a:t>From</a:t>
              </a:r>
              <a:r>
                <a:rPr lang="fr-FR" sz="1400" b="1" dirty="0" smtClean="0"/>
                <a:t> </a:t>
              </a:r>
              <a:r>
                <a:rPr lang="fr-FR" sz="1400" b="1" dirty="0" err="1"/>
                <a:t>Requirement</a:t>
              </a:r>
              <a:r>
                <a:rPr lang="fr-FR" sz="1400" b="1" dirty="0"/>
                <a:t> to Collection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white"/>
                </a:solidFill>
                <a:effectLst/>
                <a:uLnTx/>
                <a:uFillTx/>
              </a:endParaRPr>
            </a:p>
          </p:txBody>
        </p:sp>
        <p:sp>
          <p:nvSpPr>
            <p:cNvPr id="46" name="TextBox 32">
              <a:extLst>
                <a:ext uri="{FF2B5EF4-FFF2-40B4-BE49-F238E27FC236}">
                  <a16:creationId xmlns="" xmlns:a16="http://schemas.microsoft.com/office/drawing/2014/main" id="{639AE575-AC05-4148-B4D3-EECA9AA2EEB2}"/>
                </a:ext>
              </a:extLst>
            </p:cNvPr>
            <p:cNvSpPr txBox="1"/>
            <p:nvPr/>
          </p:nvSpPr>
          <p:spPr>
            <a:xfrm rot="19800000">
              <a:off x="8984172" y="2236880"/>
              <a:ext cx="3258269" cy="523220"/>
            </a:xfrm>
            <a:prstGeom prst="rect">
              <a:avLst/>
            </a:prstGeom>
            <a:noFill/>
          </p:spPr>
          <p:txBody>
            <a:bodyPr wrap="square" rtlCol="0" anchor="ctr">
              <a:spAutoFit/>
            </a:bodyPr>
            <a:lstStyle/>
            <a:p>
              <a:r>
                <a:rPr lang="fr-FR" sz="1400" b="1" dirty="0" smtClean="0">
                  <a:solidFill>
                    <a:schemeClr val="bg2"/>
                  </a:solidFill>
                </a:rPr>
                <a:t>1. </a:t>
              </a:r>
              <a:r>
                <a:rPr lang="fr-FR" sz="1400" b="1" dirty="0" err="1" smtClean="0">
                  <a:solidFill>
                    <a:schemeClr val="bg2"/>
                  </a:solidFill>
                </a:rPr>
                <a:t>From</a:t>
              </a:r>
              <a:r>
                <a:rPr lang="fr-FR" sz="1400" b="1" dirty="0" smtClean="0">
                  <a:solidFill>
                    <a:schemeClr val="bg2"/>
                  </a:solidFill>
                </a:rPr>
                <a:t> </a:t>
              </a:r>
              <a:r>
                <a:rPr lang="fr-FR" sz="1400" b="1" dirty="0" err="1">
                  <a:solidFill>
                    <a:schemeClr val="bg2"/>
                  </a:solidFill>
                </a:rPr>
                <a:t>Problem</a:t>
              </a:r>
              <a:r>
                <a:rPr lang="fr-FR" sz="1400" b="1" dirty="0">
                  <a:solidFill>
                    <a:schemeClr val="bg2"/>
                  </a:solidFill>
                </a:rPr>
                <a:t> to </a:t>
              </a:r>
              <a:r>
                <a:rPr lang="fr-FR" sz="1400" b="1" dirty="0" err="1">
                  <a:solidFill>
                    <a:schemeClr val="bg2"/>
                  </a:solidFill>
                </a:rPr>
                <a:t>Approach</a:t>
              </a:r>
              <a:r>
                <a:rPr lang="fr-FR" sz="1400" b="1" dirty="0">
                  <a:solidFill>
                    <a:schemeClr val="bg2"/>
                  </a:solidFill>
                </a:rPr>
                <a:t> and </a:t>
              </a:r>
              <a:r>
                <a:rPr lang="fr-FR" sz="1400" b="1" dirty="0" err="1">
                  <a:solidFill>
                    <a:schemeClr val="bg2"/>
                  </a:solidFill>
                </a:rPr>
                <a:t>From</a:t>
              </a:r>
              <a:r>
                <a:rPr lang="fr-FR" sz="1400" b="1" dirty="0">
                  <a:solidFill>
                    <a:schemeClr val="bg2"/>
                  </a:solidFill>
                </a:rPr>
                <a:t> </a:t>
              </a:r>
              <a:r>
                <a:rPr lang="fr-FR" sz="1400" b="1" dirty="0" err="1">
                  <a:solidFill>
                    <a:schemeClr val="bg2"/>
                  </a:solidFill>
                </a:rPr>
                <a:t>Approach</a:t>
              </a:r>
              <a:r>
                <a:rPr lang="fr-FR" sz="1400" b="1" dirty="0">
                  <a:solidFill>
                    <a:schemeClr val="bg2"/>
                  </a:solidFill>
                </a:rPr>
                <a:t> to </a:t>
              </a:r>
              <a:r>
                <a:rPr lang="fr-FR" sz="1400" b="1" dirty="0" err="1">
                  <a:solidFill>
                    <a:schemeClr val="bg2"/>
                  </a:solidFill>
                </a:rPr>
                <a:t>Analytics</a:t>
              </a:r>
              <a:endParaRPr lang="fr-FR" sz="1400" b="1" dirty="0">
                <a:solidFill>
                  <a:schemeClr val="bg2"/>
                </a:solidFill>
              </a:endParaRPr>
            </a:p>
          </p:txBody>
        </p:sp>
      </p:grpSp>
      <p:sp>
        <p:nvSpPr>
          <p:cNvPr id="47" name="ZoneTexte 46">
            <a:extLst>
              <a:ext uri="{FF2B5EF4-FFF2-40B4-BE49-F238E27FC236}">
                <a16:creationId xmlns="" xmlns:a16="http://schemas.microsoft.com/office/drawing/2014/main" id="{F6039326-3FF7-4EEA-960E-332D6CD7941E}"/>
              </a:ext>
            </a:extLst>
          </p:cNvPr>
          <p:cNvSpPr txBox="1"/>
          <p:nvPr/>
        </p:nvSpPr>
        <p:spPr>
          <a:xfrm>
            <a:off x="0" y="1191157"/>
            <a:ext cx="6809333" cy="1631216"/>
          </a:xfrm>
          <a:prstGeom prst="rect">
            <a:avLst/>
          </a:prstGeom>
          <a:noFill/>
        </p:spPr>
        <p:txBody>
          <a:bodyPr wrap="square" rtlCol="0">
            <a:spAutoFit/>
          </a:bodyPr>
          <a:lstStyle/>
          <a:p>
            <a:r>
              <a:rPr lang="en-US" sz="2000" dirty="0"/>
              <a:t>Data Science Methodology is a system of methodology used in a particular area of study or activity to address a question in hands. This methodology aimed at increasing the use of Data Mining over a wide variety of business applications and industries.</a:t>
            </a:r>
            <a:endParaRPr lang="fr-FR" sz="2000" dirty="0"/>
          </a:p>
        </p:txBody>
      </p:sp>
      <p:sp>
        <p:nvSpPr>
          <p:cNvPr id="2" name="Rectangle 1"/>
          <p:cNvSpPr/>
          <p:nvPr/>
        </p:nvSpPr>
        <p:spPr>
          <a:xfrm>
            <a:off x="82565" y="2935278"/>
            <a:ext cx="6096000" cy="1846659"/>
          </a:xfrm>
          <a:prstGeom prst="rect">
            <a:avLst/>
          </a:prstGeom>
        </p:spPr>
        <p:txBody>
          <a:bodyPr>
            <a:spAutoFit/>
          </a:bodyPr>
          <a:lstStyle/>
          <a:p>
            <a:r>
              <a:rPr lang="en-US" sz="2400" b="1" i="1" dirty="0">
                <a:solidFill>
                  <a:srgbClr val="C00000"/>
                </a:solidFill>
              </a:rPr>
              <a:t>Data Science Methodology </a:t>
            </a:r>
            <a:r>
              <a:rPr lang="en-US" sz="2400" b="1" i="1" dirty="0" smtClean="0">
                <a:solidFill>
                  <a:srgbClr val="C00000"/>
                </a:solidFill>
              </a:rPr>
              <a:t> 101</a:t>
            </a:r>
            <a:endParaRPr lang="fr-FR" sz="2400" b="1" i="1" dirty="0">
              <a:solidFill>
                <a:srgbClr val="C00000"/>
              </a:solidFill>
            </a:endParaRPr>
          </a:p>
          <a:p>
            <a:r>
              <a:rPr lang="en-US" dirty="0"/>
              <a:t>B</a:t>
            </a:r>
            <a:r>
              <a:rPr lang="en-US" dirty="0" smtClean="0"/>
              <a:t>egins </a:t>
            </a:r>
            <a:r>
              <a:rPr lang="en-US" dirty="0"/>
              <a:t>with spending the time to seek clarification supporting the goal. Before even starting collecting data, objectives and goals need to be defined.</a:t>
            </a:r>
            <a:endParaRPr lang="fr-FR" dirty="0"/>
          </a:p>
          <a:p>
            <a:r>
              <a:rPr lang="en-US" dirty="0"/>
              <a:t>DS M101 is iterative and never ends. It starts from Business understanding to Analytic Approach. </a:t>
            </a:r>
            <a:endParaRPr lang="fr-FR" dirty="0"/>
          </a:p>
        </p:txBody>
      </p:sp>
      <p:sp>
        <p:nvSpPr>
          <p:cNvPr id="3" name="Rectangle 2"/>
          <p:cNvSpPr/>
          <p:nvPr/>
        </p:nvSpPr>
        <p:spPr>
          <a:xfrm>
            <a:off x="-562" y="4882698"/>
            <a:ext cx="6290526" cy="1323439"/>
          </a:xfrm>
          <a:prstGeom prst="rect">
            <a:avLst/>
          </a:prstGeom>
        </p:spPr>
        <p:txBody>
          <a:bodyPr wrap="square">
            <a:spAutoFit/>
          </a:bodyPr>
          <a:lstStyle/>
          <a:p>
            <a:r>
              <a:rPr lang="en-US" sz="2000" i="1" dirty="0">
                <a:solidFill>
                  <a:srgbClr val="C00000"/>
                </a:solidFill>
                <a:latin typeface="Bauhaus 93" pitchFamily="82" charset="0"/>
              </a:rPr>
              <a:t>DS Methodology is like cooking, the Data Science should seek for all ingredients required, collect them, understand them and prepare them to meet the desired outcome.</a:t>
            </a:r>
            <a:endParaRPr lang="fr-FR" sz="2000" i="1" dirty="0">
              <a:solidFill>
                <a:srgbClr val="C00000"/>
              </a:solidFill>
              <a:latin typeface="Bauhaus 93" pitchFamily="82" charset="0"/>
            </a:endParaRPr>
          </a:p>
        </p:txBody>
      </p:sp>
    </p:spTree>
    <p:extLst>
      <p:ext uri="{BB962C8B-B14F-4D97-AF65-F5344CB8AC3E}">
        <p14:creationId xmlns:p14="http://schemas.microsoft.com/office/powerpoint/2010/main" val="3933279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ZoneTexte 16">
            <a:extLst>
              <a:ext uri="{FF2B5EF4-FFF2-40B4-BE49-F238E27FC236}">
                <a16:creationId xmlns="" xmlns:a16="http://schemas.microsoft.com/office/drawing/2014/main" id="{3AE36528-87A2-475E-AC82-24EED19E13DC}"/>
              </a:ext>
            </a:extLst>
          </p:cNvPr>
          <p:cNvSpPr txBox="1"/>
          <p:nvPr/>
        </p:nvSpPr>
        <p:spPr>
          <a:xfrm>
            <a:off x="82565" y="54888"/>
            <a:ext cx="8163612" cy="584775"/>
          </a:xfrm>
          <a:prstGeom prst="rect">
            <a:avLst/>
          </a:prstGeom>
          <a:noFill/>
        </p:spPr>
        <p:txBody>
          <a:bodyPr wrap="square" rtlCol="0">
            <a:spAutoFit/>
          </a:bodyPr>
          <a:lstStyle/>
          <a:p>
            <a:r>
              <a:rPr lang="en-US" sz="3200" b="1" dirty="0">
                <a:solidFill>
                  <a:schemeClr val="bg2"/>
                </a:solidFill>
              </a:rPr>
              <a:t>Data Science Methodology</a:t>
            </a:r>
            <a:endParaRPr lang="fr-FR" sz="3200" b="1" dirty="0">
              <a:solidFill>
                <a:schemeClr val="bg2"/>
              </a:solidFill>
            </a:endParaRPr>
          </a:p>
        </p:txBody>
      </p:sp>
      <p:sp>
        <p:nvSpPr>
          <p:cNvPr id="4" name="Rectangle 3"/>
          <p:cNvSpPr/>
          <p:nvPr/>
        </p:nvSpPr>
        <p:spPr>
          <a:xfrm>
            <a:off x="0" y="771441"/>
            <a:ext cx="10834816" cy="523220"/>
          </a:xfrm>
          <a:prstGeom prst="rect">
            <a:avLst/>
          </a:prstGeom>
        </p:spPr>
        <p:txBody>
          <a:bodyPr wrap="square">
            <a:spAutoFit/>
          </a:bodyPr>
          <a:lstStyle/>
          <a:p>
            <a:pPr marL="342900" indent="-342900">
              <a:buAutoNum type="arabicPeriod"/>
            </a:pPr>
            <a:r>
              <a:rPr lang="fr-FR" sz="2800" b="1" dirty="0" err="1" smtClean="0">
                <a:solidFill>
                  <a:srgbClr val="C00000"/>
                </a:solidFill>
              </a:rPr>
              <a:t>From</a:t>
            </a:r>
            <a:r>
              <a:rPr lang="fr-FR" sz="2800" b="1" dirty="0" smtClean="0">
                <a:solidFill>
                  <a:srgbClr val="C00000"/>
                </a:solidFill>
              </a:rPr>
              <a:t> </a:t>
            </a:r>
            <a:r>
              <a:rPr lang="fr-FR" sz="2800" b="1" dirty="0" err="1" smtClean="0">
                <a:solidFill>
                  <a:srgbClr val="C00000"/>
                </a:solidFill>
              </a:rPr>
              <a:t>Problem</a:t>
            </a:r>
            <a:r>
              <a:rPr lang="fr-FR" sz="2800" b="1" dirty="0" smtClean="0">
                <a:solidFill>
                  <a:srgbClr val="C00000"/>
                </a:solidFill>
              </a:rPr>
              <a:t> to </a:t>
            </a:r>
            <a:r>
              <a:rPr lang="fr-FR" sz="2800" b="1" dirty="0" err="1" smtClean="0">
                <a:solidFill>
                  <a:srgbClr val="C00000"/>
                </a:solidFill>
              </a:rPr>
              <a:t>Approach</a:t>
            </a:r>
            <a:r>
              <a:rPr lang="fr-FR" sz="2800" b="1" dirty="0" smtClean="0">
                <a:solidFill>
                  <a:srgbClr val="C00000"/>
                </a:solidFill>
              </a:rPr>
              <a:t> and </a:t>
            </a:r>
            <a:r>
              <a:rPr lang="fr-FR" sz="2800" b="1" dirty="0" err="1" smtClean="0">
                <a:solidFill>
                  <a:srgbClr val="C00000"/>
                </a:solidFill>
              </a:rPr>
              <a:t>From</a:t>
            </a:r>
            <a:r>
              <a:rPr lang="fr-FR" sz="2800" b="1" dirty="0" smtClean="0">
                <a:solidFill>
                  <a:srgbClr val="C00000"/>
                </a:solidFill>
              </a:rPr>
              <a:t> </a:t>
            </a:r>
            <a:r>
              <a:rPr lang="fr-FR" sz="2800" b="1" dirty="0" err="1" smtClean="0">
                <a:solidFill>
                  <a:srgbClr val="C00000"/>
                </a:solidFill>
              </a:rPr>
              <a:t>Approach</a:t>
            </a:r>
            <a:r>
              <a:rPr lang="fr-FR" sz="2800" b="1" dirty="0" smtClean="0">
                <a:solidFill>
                  <a:srgbClr val="C00000"/>
                </a:solidFill>
              </a:rPr>
              <a:t> to </a:t>
            </a:r>
            <a:r>
              <a:rPr lang="fr-FR" sz="2800" b="1" dirty="0" err="1" smtClean="0">
                <a:solidFill>
                  <a:srgbClr val="C00000"/>
                </a:solidFill>
              </a:rPr>
              <a:t>Analytics</a:t>
            </a:r>
            <a:endParaRPr lang="fr-FR" sz="2800" b="1" dirty="0">
              <a:solidFill>
                <a:srgbClr val="C00000"/>
              </a:solidFill>
            </a:endParaRPr>
          </a:p>
        </p:txBody>
      </p:sp>
      <p:sp>
        <p:nvSpPr>
          <p:cNvPr id="23" name="Freeform 620">
            <a:extLst>
              <a:ext uri="{FF2B5EF4-FFF2-40B4-BE49-F238E27FC236}">
                <a16:creationId xmlns="" xmlns:a16="http://schemas.microsoft.com/office/drawing/2014/main" id="{1489C0A8-78EE-470D-BBD2-DF1B5FB25C77}"/>
              </a:ext>
            </a:extLst>
          </p:cNvPr>
          <p:cNvSpPr>
            <a:spLocks/>
          </p:cNvSpPr>
          <p:nvPr/>
        </p:nvSpPr>
        <p:spPr bwMode="auto">
          <a:xfrm>
            <a:off x="5758238" y="3797300"/>
            <a:ext cx="2300288" cy="2298700"/>
          </a:xfrm>
          <a:custGeom>
            <a:avLst/>
            <a:gdLst>
              <a:gd name="T0" fmla="*/ 468 w 5794"/>
              <a:gd name="T1" fmla="*/ 2783 h 5793"/>
              <a:gd name="T2" fmla="*/ 195 w 5794"/>
              <a:gd name="T3" fmla="*/ 2674 h 5793"/>
              <a:gd name="T4" fmla="*/ 37 w 5794"/>
              <a:gd name="T5" fmla="*/ 2748 h 5793"/>
              <a:gd name="T6" fmla="*/ 0 w 5794"/>
              <a:gd name="T7" fmla="*/ 4488 h 5793"/>
              <a:gd name="T8" fmla="*/ 1728 w 5794"/>
              <a:gd name="T9" fmla="*/ 4525 h 5793"/>
              <a:gd name="T10" fmla="*/ 1801 w 5794"/>
              <a:gd name="T11" fmla="*/ 4684 h 5793"/>
              <a:gd name="T12" fmla="*/ 1697 w 5794"/>
              <a:gd name="T13" fmla="*/ 4956 h 5793"/>
              <a:gd name="T14" fmla="*/ 1636 w 5794"/>
              <a:gd name="T15" fmla="*/ 5297 h 5793"/>
              <a:gd name="T16" fmla="*/ 1696 w 5794"/>
              <a:gd name="T17" fmla="*/ 5517 h 5793"/>
              <a:gd name="T18" fmla="*/ 1952 w 5794"/>
              <a:gd name="T19" fmla="*/ 5740 h 5793"/>
              <a:gd name="T20" fmla="*/ 2304 w 5794"/>
              <a:gd name="T21" fmla="*/ 5792 h 5793"/>
              <a:gd name="T22" fmla="*/ 2711 w 5794"/>
              <a:gd name="T23" fmla="*/ 5624 h 5793"/>
              <a:gd name="T24" fmla="*/ 2828 w 5794"/>
              <a:gd name="T25" fmla="*/ 5415 h 5793"/>
              <a:gd name="T26" fmla="*/ 2845 w 5794"/>
              <a:gd name="T27" fmla="*/ 5210 h 5793"/>
              <a:gd name="T28" fmla="*/ 2694 w 5794"/>
              <a:gd name="T29" fmla="*/ 4754 h 5793"/>
              <a:gd name="T30" fmla="*/ 2691 w 5794"/>
              <a:gd name="T31" fmla="*/ 4596 h 5793"/>
              <a:gd name="T32" fmla="*/ 2834 w 5794"/>
              <a:gd name="T33" fmla="*/ 4490 h 5793"/>
              <a:gd name="T34" fmla="*/ 4489 w 5794"/>
              <a:gd name="T35" fmla="*/ 4488 h 5793"/>
              <a:gd name="T36" fmla="*/ 4525 w 5794"/>
              <a:gd name="T37" fmla="*/ 2748 h 5793"/>
              <a:gd name="T38" fmla="*/ 4685 w 5794"/>
              <a:gd name="T39" fmla="*/ 2674 h 5793"/>
              <a:gd name="T40" fmla="*/ 4957 w 5794"/>
              <a:gd name="T41" fmla="*/ 2783 h 5793"/>
              <a:gd name="T42" fmla="*/ 5298 w 5794"/>
              <a:gd name="T43" fmla="*/ 2847 h 5793"/>
              <a:gd name="T44" fmla="*/ 5517 w 5794"/>
              <a:gd name="T45" fmla="*/ 2788 h 5793"/>
              <a:gd name="T46" fmla="*/ 5741 w 5794"/>
              <a:gd name="T47" fmla="*/ 2531 h 5793"/>
              <a:gd name="T48" fmla="*/ 5791 w 5794"/>
              <a:gd name="T49" fmla="*/ 2180 h 5793"/>
              <a:gd name="T50" fmla="*/ 5623 w 5794"/>
              <a:gd name="T51" fmla="*/ 1774 h 5793"/>
              <a:gd name="T52" fmla="*/ 5414 w 5794"/>
              <a:gd name="T53" fmla="*/ 1655 h 5793"/>
              <a:gd name="T54" fmla="*/ 5211 w 5794"/>
              <a:gd name="T55" fmla="*/ 1638 h 5793"/>
              <a:gd name="T56" fmla="*/ 4753 w 5794"/>
              <a:gd name="T57" fmla="*/ 1781 h 5793"/>
              <a:gd name="T58" fmla="*/ 4595 w 5794"/>
              <a:gd name="T59" fmla="*/ 1785 h 5793"/>
              <a:gd name="T60" fmla="*/ 4490 w 5794"/>
              <a:gd name="T61" fmla="*/ 1643 h 5793"/>
              <a:gd name="T62" fmla="*/ 4489 w 5794"/>
              <a:gd name="T63" fmla="*/ 0 h 5793"/>
              <a:gd name="T64" fmla="*/ 2747 w 5794"/>
              <a:gd name="T65" fmla="*/ 36 h 5793"/>
              <a:gd name="T66" fmla="*/ 2674 w 5794"/>
              <a:gd name="T67" fmla="*/ 195 h 5793"/>
              <a:gd name="T68" fmla="*/ 2783 w 5794"/>
              <a:gd name="T69" fmla="*/ 468 h 5793"/>
              <a:gd name="T70" fmla="*/ 2847 w 5794"/>
              <a:gd name="T71" fmla="*/ 809 h 5793"/>
              <a:gd name="T72" fmla="*/ 2788 w 5794"/>
              <a:gd name="T73" fmla="*/ 1028 h 5793"/>
              <a:gd name="T74" fmla="*/ 2532 w 5794"/>
              <a:gd name="T75" fmla="*/ 1252 h 5793"/>
              <a:gd name="T76" fmla="*/ 2179 w 5794"/>
              <a:gd name="T77" fmla="*/ 1304 h 5793"/>
              <a:gd name="T78" fmla="*/ 1773 w 5794"/>
              <a:gd name="T79" fmla="*/ 1134 h 5793"/>
              <a:gd name="T80" fmla="*/ 1655 w 5794"/>
              <a:gd name="T81" fmla="*/ 925 h 5793"/>
              <a:gd name="T82" fmla="*/ 1637 w 5794"/>
              <a:gd name="T83" fmla="*/ 722 h 5793"/>
              <a:gd name="T84" fmla="*/ 1781 w 5794"/>
              <a:gd name="T85" fmla="*/ 264 h 5793"/>
              <a:gd name="T86" fmla="*/ 1784 w 5794"/>
              <a:gd name="T87" fmla="*/ 106 h 5793"/>
              <a:gd name="T88" fmla="*/ 1644 w 5794"/>
              <a:gd name="T89" fmla="*/ 1 h 5793"/>
              <a:gd name="T90" fmla="*/ 2 w 5794"/>
              <a:gd name="T91" fmla="*/ 1643 h 5793"/>
              <a:gd name="T92" fmla="*/ 107 w 5794"/>
              <a:gd name="T93" fmla="*/ 1785 h 5793"/>
              <a:gd name="T94" fmla="*/ 265 w 5794"/>
              <a:gd name="T95" fmla="*/ 1781 h 5793"/>
              <a:gd name="T96" fmla="*/ 722 w 5794"/>
              <a:gd name="T97" fmla="*/ 1638 h 5793"/>
              <a:gd name="T98" fmla="*/ 926 w 5794"/>
              <a:gd name="T99" fmla="*/ 1655 h 5793"/>
              <a:gd name="T100" fmla="*/ 1134 w 5794"/>
              <a:gd name="T101" fmla="*/ 1774 h 5793"/>
              <a:gd name="T102" fmla="*/ 1303 w 5794"/>
              <a:gd name="T103" fmla="*/ 2180 h 5793"/>
              <a:gd name="T104" fmla="*/ 1252 w 5794"/>
              <a:gd name="T105" fmla="*/ 2531 h 5793"/>
              <a:gd name="T106" fmla="*/ 1028 w 5794"/>
              <a:gd name="T107" fmla="*/ 2788 h 5793"/>
              <a:gd name="T108" fmla="*/ 808 w 5794"/>
              <a:gd name="T109" fmla="*/ 2847 h 5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94" h="5793">
                <a:moveTo>
                  <a:pt x="777" y="2847"/>
                </a:moveTo>
                <a:lnTo>
                  <a:pt x="722" y="2846"/>
                </a:lnTo>
                <a:lnTo>
                  <a:pt x="600" y="2824"/>
                </a:lnTo>
                <a:lnTo>
                  <a:pt x="468" y="2783"/>
                </a:lnTo>
                <a:lnTo>
                  <a:pt x="332" y="2727"/>
                </a:lnTo>
                <a:lnTo>
                  <a:pt x="265" y="2694"/>
                </a:lnTo>
                <a:lnTo>
                  <a:pt x="241" y="2684"/>
                </a:lnTo>
                <a:lnTo>
                  <a:pt x="195" y="2674"/>
                </a:lnTo>
                <a:lnTo>
                  <a:pt x="149" y="2676"/>
                </a:lnTo>
                <a:lnTo>
                  <a:pt x="107" y="2690"/>
                </a:lnTo>
                <a:lnTo>
                  <a:pt x="68" y="2715"/>
                </a:lnTo>
                <a:lnTo>
                  <a:pt x="37" y="2748"/>
                </a:lnTo>
                <a:lnTo>
                  <a:pt x="13" y="2788"/>
                </a:lnTo>
                <a:lnTo>
                  <a:pt x="2" y="2833"/>
                </a:lnTo>
                <a:lnTo>
                  <a:pt x="0" y="2859"/>
                </a:lnTo>
                <a:lnTo>
                  <a:pt x="0" y="4488"/>
                </a:lnTo>
                <a:lnTo>
                  <a:pt x="1618" y="4488"/>
                </a:lnTo>
                <a:lnTo>
                  <a:pt x="1644" y="4490"/>
                </a:lnTo>
                <a:lnTo>
                  <a:pt x="1689" y="4502"/>
                </a:lnTo>
                <a:lnTo>
                  <a:pt x="1728" y="4525"/>
                </a:lnTo>
                <a:lnTo>
                  <a:pt x="1760" y="4557"/>
                </a:lnTo>
                <a:lnTo>
                  <a:pt x="1784" y="4595"/>
                </a:lnTo>
                <a:lnTo>
                  <a:pt x="1798" y="4637"/>
                </a:lnTo>
                <a:lnTo>
                  <a:pt x="1801" y="4684"/>
                </a:lnTo>
                <a:lnTo>
                  <a:pt x="1792" y="4731"/>
                </a:lnTo>
                <a:lnTo>
                  <a:pt x="1781" y="4754"/>
                </a:lnTo>
                <a:lnTo>
                  <a:pt x="1750" y="4821"/>
                </a:lnTo>
                <a:lnTo>
                  <a:pt x="1697" y="4956"/>
                </a:lnTo>
                <a:lnTo>
                  <a:pt x="1658" y="5088"/>
                </a:lnTo>
                <a:lnTo>
                  <a:pt x="1637" y="5210"/>
                </a:lnTo>
                <a:lnTo>
                  <a:pt x="1636" y="5265"/>
                </a:lnTo>
                <a:lnTo>
                  <a:pt x="1636" y="5297"/>
                </a:lnTo>
                <a:lnTo>
                  <a:pt x="1642" y="5358"/>
                </a:lnTo>
                <a:lnTo>
                  <a:pt x="1655" y="5415"/>
                </a:lnTo>
                <a:lnTo>
                  <a:pt x="1672" y="5468"/>
                </a:lnTo>
                <a:lnTo>
                  <a:pt x="1696" y="5517"/>
                </a:lnTo>
                <a:lnTo>
                  <a:pt x="1723" y="5561"/>
                </a:lnTo>
                <a:lnTo>
                  <a:pt x="1773" y="5624"/>
                </a:lnTo>
                <a:lnTo>
                  <a:pt x="1856" y="5690"/>
                </a:lnTo>
                <a:lnTo>
                  <a:pt x="1952" y="5740"/>
                </a:lnTo>
                <a:lnTo>
                  <a:pt x="2061" y="5775"/>
                </a:lnTo>
                <a:lnTo>
                  <a:pt x="2179" y="5792"/>
                </a:lnTo>
                <a:lnTo>
                  <a:pt x="2241" y="5793"/>
                </a:lnTo>
                <a:lnTo>
                  <a:pt x="2304" y="5792"/>
                </a:lnTo>
                <a:lnTo>
                  <a:pt x="2423" y="5775"/>
                </a:lnTo>
                <a:lnTo>
                  <a:pt x="2532" y="5740"/>
                </a:lnTo>
                <a:lnTo>
                  <a:pt x="2628" y="5690"/>
                </a:lnTo>
                <a:lnTo>
                  <a:pt x="2711" y="5624"/>
                </a:lnTo>
                <a:lnTo>
                  <a:pt x="2760" y="5561"/>
                </a:lnTo>
                <a:lnTo>
                  <a:pt x="2788" y="5517"/>
                </a:lnTo>
                <a:lnTo>
                  <a:pt x="2812" y="5468"/>
                </a:lnTo>
                <a:lnTo>
                  <a:pt x="2828" y="5415"/>
                </a:lnTo>
                <a:lnTo>
                  <a:pt x="2841" y="5358"/>
                </a:lnTo>
                <a:lnTo>
                  <a:pt x="2847" y="5297"/>
                </a:lnTo>
                <a:lnTo>
                  <a:pt x="2848" y="5265"/>
                </a:lnTo>
                <a:lnTo>
                  <a:pt x="2845" y="5210"/>
                </a:lnTo>
                <a:lnTo>
                  <a:pt x="2823" y="5088"/>
                </a:lnTo>
                <a:lnTo>
                  <a:pt x="2783" y="4957"/>
                </a:lnTo>
                <a:lnTo>
                  <a:pt x="2727" y="4821"/>
                </a:lnTo>
                <a:lnTo>
                  <a:pt x="2694" y="4754"/>
                </a:lnTo>
                <a:lnTo>
                  <a:pt x="2683" y="4731"/>
                </a:lnTo>
                <a:lnTo>
                  <a:pt x="2674" y="4684"/>
                </a:lnTo>
                <a:lnTo>
                  <a:pt x="2677" y="4639"/>
                </a:lnTo>
                <a:lnTo>
                  <a:pt x="2691" y="4596"/>
                </a:lnTo>
                <a:lnTo>
                  <a:pt x="2714" y="4557"/>
                </a:lnTo>
                <a:lnTo>
                  <a:pt x="2747" y="4526"/>
                </a:lnTo>
                <a:lnTo>
                  <a:pt x="2787" y="4502"/>
                </a:lnTo>
                <a:lnTo>
                  <a:pt x="2834" y="4490"/>
                </a:lnTo>
                <a:lnTo>
                  <a:pt x="2858" y="4488"/>
                </a:lnTo>
                <a:lnTo>
                  <a:pt x="4489" y="4488"/>
                </a:lnTo>
                <a:lnTo>
                  <a:pt x="4489" y="4488"/>
                </a:lnTo>
                <a:lnTo>
                  <a:pt x="4489" y="4488"/>
                </a:lnTo>
                <a:lnTo>
                  <a:pt x="4489" y="2859"/>
                </a:lnTo>
                <a:lnTo>
                  <a:pt x="4490" y="2833"/>
                </a:lnTo>
                <a:lnTo>
                  <a:pt x="4502" y="2788"/>
                </a:lnTo>
                <a:lnTo>
                  <a:pt x="4525" y="2748"/>
                </a:lnTo>
                <a:lnTo>
                  <a:pt x="4557" y="2715"/>
                </a:lnTo>
                <a:lnTo>
                  <a:pt x="4595" y="2690"/>
                </a:lnTo>
                <a:lnTo>
                  <a:pt x="4638" y="2676"/>
                </a:lnTo>
                <a:lnTo>
                  <a:pt x="4685" y="2674"/>
                </a:lnTo>
                <a:lnTo>
                  <a:pt x="4731" y="2684"/>
                </a:lnTo>
                <a:lnTo>
                  <a:pt x="4753" y="2694"/>
                </a:lnTo>
                <a:lnTo>
                  <a:pt x="4821" y="2727"/>
                </a:lnTo>
                <a:lnTo>
                  <a:pt x="4957" y="2783"/>
                </a:lnTo>
                <a:lnTo>
                  <a:pt x="5089" y="2824"/>
                </a:lnTo>
                <a:lnTo>
                  <a:pt x="5211" y="2846"/>
                </a:lnTo>
                <a:lnTo>
                  <a:pt x="5265" y="2847"/>
                </a:lnTo>
                <a:lnTo>
                  <a:pt x="5298" y="2847"/>
                </a:lnTo>
                <a:lnTo>
                  <a:pt x="5357" y="2841"/>
                </a:lnTo>
                <a:lnTo>
                  <a:pt x="5414" y="2829"/>
                </a:lnTo>
                <a:lnTo>
                  <a:pt x="5467" y="2811"/>
                </a:lnTo>
                <a:lnTo>
                  <a:pt x="5517" y="2788"/>
                </a:lnTo>
                <a:lnTo>
                  <a:pt x="5562" y="2760"/>
                </a:lnTo>
                <a:lnTo>
                  <a:pt x="5623" y="2710"/>
                </a:lnTo>
                <a:lnTo>
                  <a:pt x="5690" y="2628"/>
                </a:lnTo>
                <a:lnTo>
                  <a:pt x="5741" y="2531"/>
                </a:lnTo>
                <a:lnTo>
                  <a:pt x="5775" y="2422"/>
                </a:lnTo>
                <a:lnTo>
                  <a:pt x="5791" y="2304"/>
                </a:lnTo>
                <a:lnTo>
                  <a:pt x="5794" y="2242"/>
                </a:lnTo>
                <a:lnTo>
                  <a:pt x="5791" y="2180"/>
                </a:lnTo>
                <a:lnTo>
                  <a:pt x="5775" y="2061"/>
                </a:lnTo>
                <a:lnTo>
                  <a:pt x="5741" y="1953"/>
                </a:lnTo>
                <a:lnTo>
                  <a:pt x="5690" y="1856"/>
                </a:lnTo>
                <a:lnTo>
                  <a:pt x="5623" y="1774"/>
                </a:lnTo>
                <a:lnTo>
                  <a:pt x="5562" y="1724"/>
                </a:lnTo>
                <a:lnTo>
                  <a:pt x="5517" y="1695"/>
                </a:lnTo>
                <a:lnTo>
                  <a:pt x="5467" y="1673"/>
                </a:lnTo>
                <a:lnTo>
                  <a:pt x="5414" y="1655"/>
                </a:lnTo>
                <a:lnTo>
                  <a:pt x="5357" y="1643"/>
                </a:lnTo>
                <a:lnTo>
                  <a:pt x="5298" y="1637"/>
                </a:lnTo>
                <a:lnTo>
                  <a:pt x="5265" y="1635"/>
                </a:lnTo>
                <a:lnTo>
                  <a:pt x="5211" y="1638"/>
                </a:lnTo>
                <a:lnTo>
                  <a:pt x="5089" y="1659"/>
                </a:lnTo>
                <a:lnTo>
                  <a:pt x="4957" y="1696"/>
                </a:lnTo>
                <a:lnTo>
                  <a:pt x="4821" y="1750"/>
                </a:lnTo>
                <a:lnTo>
                  <a:pt x="4753" y="1781"/>
                </a:lnTo>
                <a:lnTo>
                  <a:pt x="4730" y="1791"/>
                </a:lnTo>
                <a:lnTo>
                  <a:pt x="4683" y="1800"/>
                </a:lnTo>
                <a:lnTo>
                  <a:pt x="4638" y="1797"/>
                </a:lnTo>
                <a:lnTo>
                  <a:pt x="4595" y="1785"/>
                </a:lnTo>
                <a:lnTo>
                  <a:pt x="4556" y="1760"/>
                </a:lnTo>
                <a:lnTo>
                  <a:pt x="4525" y="1729"/>
                </a:lnTo>
                <a:lnTo>
                  <a:pt x="4502" y="1689"/>
                </a:lnTo>
                <a:lnTo>
                  <a:pt x="4490" y="1643"/>
                </a:lnTo>
                <a:lnTo>
                  <a:pt x="4489" y="1619"/>
                </a:lnTo>
                <a:lnTo>
                  <a:pt x="4489" y="0"/>
                </a:lnTo>
                <a:lnTo>
                  <a:pt x="4489" y="311"/>
                </a:lnTo>
                <a:lnTo>
                  <a:pt x="4489" y="0"/>
                </a:lnTo>
                <a:lnTo>
                  <a:pt x="2858" y="0"/>
                </a:lnTo>
                <a:lnTo>
                  <a:pt x="2834" y="1"/>
                </a:lnTo>
                <a:lnTo>
                  <a:pt x="2787" y="14"/>
                </a:lnTo>
                <a:lnTo>
                  <a:pt x="2747" y="36"/>
                </a:lnTo>
                <a:lnTo>
                  <a:pt x="2714" y="68"/>
                </a:lnTo>
                <a:lnTo>
                  <a:pt x="2691" y="106"/>
                </a:lnTo>
                <a:lnTo>
                  <a:pt x="2677" y="150"/>
                </a:lnTo>
                <a:lnTo>
                  <a:pt x="2674" y="195"/>
                </a:lnTo>
                <a:lnTo>
                  <a:pt x="2683" y="242"/>
                </a:lnTo>
                <a:lnTo>
                  <a:pt x="2694" y="264"/>
                </a:lnTo>
                <a:lnTo>
                  <a:pt x="2727" y="332"/>
                </a:lnTo>
                <a:lnTo>
                  <a:pt x="2783" y="468"/>
                </a:lnTo>
                <a:lnTo>
                  <a:pt x="2823" y="600"/>
                </a:lnTo>
                <a:lnTo>
                  <a:pt x="2845" y="722"/>
                </a:lnTo>
                <a:lnTo>
                  <a:pt x="2848" y="776"/>
                </a:lnTo>
                <a:lnTo>
                  <a:pt x="2847" y="809"/>
                </a:lnTo>
                <a:lnTo>
                  <a:pt x="2841" y="869"/>
                </a:lnTo>
                <a:lnTo>
                  <a:pt x="2828" y="925"/>
                </a:lnTo>
                <a:lnTo>
                  <a:pt x="2812" y="978"/>
                </a:lnTo>
                <a:lnTo>
                  <a:pt x="2788" y="1028"/>
                </a:lnTo>
                <a:lnTo>
                  <a:pt x="2760" y="1073"/>
                </a:lnTo>
                <a:lnTo>
                  <a:pt x="2711" y="1134"/>
                </a:lnTo>
                <a:lnTo>
                  <a:pt x="2628" y="1201"/>
                </a:lnTo>
                <a:lnTo>
                  <a:pt x="2532" y="1252"/>
                </a:lnTo>
                <a:lnTo>
                  <a:pt x="2423" y="1285"/>
                </a:lnTo>
                <a:lnTo>
                  <a:pt x="2304" y="1304"/>
                </a:lnTo>
                <a:lnTo>
                  <a:pt x="2241" y="1305"/>
                </a:lnTo>
                <a:lnTo>
                  <a:pt x="2179" y="1304"/>
                </a:lnTo>
                <a:lnTo>
                  <a:pt x="2061" y="1285"/>
                </a:lnTo>
                <a:lnTo>
                  <a:pt x="1952" y="1252"/>
                </a:lnTo>
                <a:lnTo>
                  <a:pt x="1856" y="1201"/>
                </a:lnTo>
                <a:lnTo>
                  <a:pt x="1773" y="1134"/>
                </a:lnTo>
                <a:lnTo>
                  <a:pt x="1723" y="1073"/>
                </a:lnTo>
                <a:lnTo>
                  <a:pt x="1696" y="1028"/>
                </a:lnTo>
                <a:lnTo>
                  <a:pt x="1672" y="978"/>
                </a:lnTo>
                <a:lnTo>
                  <a:pt x="1655" y="925"/>
                </a:lnTo>
                <a:lnTo>
                  <a:pt x="1642" y="869"/>
                </a:lnTo>
                <a:lnTo>
                  <a:pt x="1636" y="809"/>
                </a:lnTo>
                <a:lnTo>
                  <a:pt x="1636" y="776"/>
                </a:lnTo>
                <a:lnTo>
                  <a:pt x="1637" y="722"/>
                </a:lnTo>
                <a:lnTo>
                  <a:pt x="1658" y="600"/>
                </a:lnTo>
                <a:lnTo>
                  <a:pt x="1697" y="468"/>
                </a:lnTo>
                <a:lnTo>
                  <a:pt x="1750" y="332"/>
                </a:lnTo>
                <a:lnTo>
                  <a:pt x="1781" y="264"/>
                </a:lnTo>
                <a:lnTo>
                  <a:pt x="1792" y="242"/>
                </a:lnTo>
                <a:lnTo>
                  <a:pt x="1801" y="194"/>
                </a:lnTo>
                <a:lnTo>
                  <a:pt x="1798" y="149"/>
                </a:lnTo>
                <a:lnTo>
                  <a:pt x="1784" y="106"/>
                </a:lnTo>
                <a:lnTo>
                  <a:pt x="1760" y="67"/>
                </a:lnTo>
                <a:lnTo>
                  <a:pt x="1728" y="36"/>
                </a:lnTo>
                <a:lnTo>
                  <a:pt x="1689" y="13"/>
                </a:lnTo>
                <a:lnTo>
                  <a:pt x="1644" y="1"/>
                </a:lnTo>
                <a:lnTo>
                  <a:pt x="1618" y="0"/>
                </a:lnTo>
                <a:lnTo>
                  <a:pt x="0" y="0"/>
                </a:lnTo>
                <a:lnTo>
                  <a:pt x="0" y="1617"/>
                </a:lnTo>
                <a:lnTo>
                  <a:pt x="2" y="1643"/>
                </a:lnTo>
                <a:lnTo>
                  <a:pt x="13" y="1689"/>
                </a:lnTo>
                <a:lnTo>
                  <a:pt x="37" y="1729"/>
                </a:lnTo>
                <a:lnTo>
                  <a:pt x="68" y="1760"/>
                </a:lnTo>
                <a:lnTo>
                  <a:pt x="107" y="1785"/>
                </a:lnTo>
                <a:lnTo>
                  <a:pt x="149" y="1797"/>
                </a:lnTo>
                <a:lnTo>
                  <a:pt x="195" y="1800"/>
                </a:lnTo>
                <a:lnTo>
                  <a:pt x="241" y="1791"/>
                </a:lnTo>
                <a:lnTo>
                  <a:pt x="265" y="1781"/>
                </a:lnTo>
                <a:lnTo>
                  <a:pt x="332" y="1750"/>
                </a:lnTo>
                <a:lnTo>
                  <a:pt x="468" y="1696"/>
                </a:lnTo>
                <a:lnTo>
                  <a:pt x="600" y="1659"/>
                </a:lnTo>
                <a:lnTo>
                  <a:pt x="722" y="1638"/>
                </a:lnTo>
                <a:lnTo>
                  <a:pt x="777" y="1635"/>
                </a:lnTo>
                <a:lnTo>
                  <a:pt x="808" y="1637"/>
                </a:lnTo>
                <a:lnTo>
                  <a:pt x="869" y="1643"/>
                </a:lnTo>
                <a:lnTo>
                  <a:pt x="926" y="1655"/>
                </a:lnTo>
                <a:lnTo>
                  <a:pt x="979" y="1673"/>
                </a:lnTo>
                <a:lnTo>
                  <a:pt x="1028" y="1695"/>
                </a:lnTo>
                <a:lnTo>
                  <a:pt x="1073" y="1724"/>
                </a:lnTo>
                <a:lnTo>
                  <a:pt x="1134" y="1774"/>
                </a:lnTo>
                <a:lnTo>
                  <a:pt x="1202" y="1856"/>
                </a:lnTo>
                <a:lnTo>
                  <a:pt x="1252" y="1953"/>
                </a:lnTo>
                <a:lnTo>
                  <a:pt x="1286" y="2061"/>
                </a:lnTo>
                <a:lnTo>
                  <a:pt x="1303" y="2180"/>
                </a:lnTo>
                <a:lnTo>
                  <a:pt x="1304" y="2242"/>
                </a:lnTo>
                <a:lnTo>
                  <a:pt x="1303" y="2304"/>
                </a:lnTo>
                <a:lnTo>
                  <a:pt x="1286" y="2422"/>
                </a:lnTo>
                <a:lnTo>
                  <a:pt x="1252" y="2531"/>
                </a:lnTo>
                <a:lnTo>
                  <a:pt x="1202" y="2628"/>
                </a:lnTo>
                <a:lnTo>
                  <a:pt x="1134" y="2710"/>
                </a:lnTo>
                <a:lnTo>
                  <a:pt x="1073" y="2760"/>
                </a:lnTo>
                <a:lnTo>
                  <a:pt x="1028" y="2788"/>
                </a:lnTo>
                <a:lnTo>
                  <a:pt x="979" y="2811"/>
                </a:lnTo>
                <a:lnTo>
                  <a:pt x="926" y="2829"/>
                </a:lnTo>
                <a:lnTo>
                  <a:pt x="869" y="2841"/>
                </a:lnTo>
                <a:lnTo>
                  <a:pt x="808" y="2847"/>
                </a:lnTo>
                <a:lnTo>
                  <a:pt x="777" y="2847"/>
                </a:lnTo>
                <a:close/>
              </a:path>
            </a:pathLst>
          </a:custGeom>
          <a:solidFill>
            <a:srgbClr val="0095CD"/>
          </a:solidFill>
          <a:ln w="5715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273339"/>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lang="en-US" kern="0" dirty="0">
              <a:solidFill>
                <a:srgbClr val="273339"/>
              </a:solidFill>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273339"/>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lang="en-US" kern="0" dirty="0">
              <a:solidFill>
                <a:srgbClr val="273339"/>
              </a:solidFill>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273339"/>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lang="en-US" kern="0" dirty="0">
              <a:solidFill>
                <a:srgbClr val="273339"/>
              </a:solidFill>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273339"/>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srgbClr val="273339"/>
                </a:solidFill>
              </a:rPr>
              <a:t>	</a:t>
            </a:r>
            <a:r>
              <a:rPr lang="en-US" kern="0" dirty="0" smtClean="0">
                <a:solidFill>
                  <a:srgbClr val="273339"/>
                </a:solidFill>
              </a:rPr>
              <a:t>	</a:t>
            </a:r>
            <a:r>
              <a:rPr kumimoji="0" lang="en-US" sz="1800" b="0" i="0" u="none" strike="noStrike" kern="0" cap="none" spc="0" normalizeH="0" baseline="0" noProof="0" dirty="0" smtClean="0">
                <a:ln>
                  <a:noFill/>
                </a:ln>
                <a:solidFill>
                  <a:srgbClr val="273339"/>
                </a:solidFill>
                <a:effectLst/>
                <a:uLnTx/>
                <a:uFillTx/>
              </a:rPr>
              <a:t>C</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3339"/>
              </a:solidFill>
              <a:effectLst/>
              <a:uLnTx/>
              <a:uFillTx/>
            </a:endParaRPr>
          </a:p>
        </p:txBody>
      </p:sp>
      <p:sp>
        <p:nvSpPr>
          <p:cNvPr id="24" name="Freeform 622">
            <a:extLst>
              <a:ext uri="{FF2B5EF4-FFF2-40B4-BE49-F238E27FC236}">
                <a16:creationId xmlns="" xmlns:a16="http://schemas.microsoft.com/office/drawing/2014/main" id="{8FB0273F-D3FF-4BFB-A55B-CA4D53BFB2CD}"/>
              </a:ext>
            </a:extLst>
          </p:cNvPr>
          <p:cNvSpPr>
            <a:spLocks/>
          </p:cNvSpPr>
          <p:nvPr/>
        </p:nvSpPr>
        <p:spPr bwMode="auto">
          <a:xfrm>
            <a:off x="3459538" y="1497013"/>
            <a:ext cx="2298699" cy="2300287"/>
          </a:xfrm>
          <a:custGeom>
            <a:avLst/>
            <a:gdLst>
              <a:gd name="T0" fmla="*/ 5324 w 5793"/>
              <a:gd name="T1" fmla="*/ 3011 h 5794"/>
              <a:gd name="T2" fmla="*/ 5598 w 5793"/>
              <a:gd name="T3" fmla="*/ 3120 h 5794"/>
              <a:gd name="T4" fmla="*/ 5756 w 5793"/>
              <a:gd name="T5" fmla="*/ 3046 h 5794"/>
              <a:gd name="T6" fmla="*/ 5793 w 5793"/>
              <a:gd name="T7" fmla="*/ 1305 h 5794"/>
              <a:gd name="T8" fmla="*/ 4064 w 5793"/>
              <a:gd name="T9" fmla="*/ 1269 h 5794"/>
              <a:gd name="T10" fmla="*/ 3992 w 5793"/>
              <a:gd name="T11" fmla="*/ 1110 h 5794"/>
              <a:gd name="T12" fmla="*/ 4097 w 5793"/>
              <a:gd name="T13" fmla="*/ 837 h 5794"/>
              <a:gd name="T14" fmla="*/ 4156 w 5793"/>
              <a:gd name="T15" fmla="*/ 496 h 5794"/>
              <a:gd name="T16" fmla="*/ 4097 w 5793"/>
              <a:gd name="T17" fmla="*/ 277 h 5794"/>
              <a:gd name="T18" fmla="*/ 3840 w 5793"/>
              <a:gd name="T19" fmla="*/ 53 h 5794"/>
              <a:gd name="T20" fmla="*/ 3489 w 5793"/>
              <a:gd name="T21" fmla="*/ 1 h 5794"/>
              <a:gd name="T22" fmla="*/ 3083 w 5793"/>
              <a:gd name="T23" fmla="*/ 170 h 5794"/>
              <a:gd name="T24" fmla="*/ 2964 w 5793"/>
              <a:gd name="T25" fmla="*/ 379 h 5794"/>
              <a:gd name="T26" fmla="*/ 2947 w 5793"/>
              <a:gd name="T27" fmla="*/ 583 h 5794"/>
              <a:gd name="T28" fmla="*/ 3099 w 5793"/>
              <a:gd name="T29" fmla="*/ 1040 h 5794"/>
              <a:gd name="T30" fmla="*/ 3101 w 5793"/>
              <a:gd name="T31" fmla="*/ 1199 h 5794"/>
              <a:gd name="T32" fmla="*/ 2960 w 5793"/>
              <a:gd name="T33" fmla="*/ 1304 h 5794"/>
              <a:gd name="T34" fmla="*/ 1304 w 5793"/>
              <a:gd name="T35" fmla="*/ 1305 h 5794"/>
              <a:gd name="T36" fmla="*/ 1267 w 5793"/>
              <a:gd name="T37" fmla="*/ 3046 h 5794"/>
              <a:gd name="T38" fmla="*/ 1109 w 5793"/>
              <a:gd name="T39" fmla="*/ 3120 h 5794"/>
              <a:gd name="T40" fmla="*/ 836 w 5793"/>
              <a:gd name="T41" fmla="*/ 3011 h 5794"/>
              <a:gd name="T42" fmla="*/ 496 w 5793"/>
              <a:gd name="T43" fmla="*/ 2946 h 5794"/>
              <a:gd name="T44" fmla="*/ 276 w 5793"/>
              <a:gd name="T45" fmla="*/ 3006 h 5794"/>
              <a:gd name="T46" fmla="*/ 51 w 5793"/>
              <a:gd name="T47" fmla="*/ 3262 h 5794"/>
              <a:gd name="T48" fmla="*/ 1 w 5793"/>
              <a:gd name="T49" fmla="*/ 3614 h 5794"/>
              <a:gd name="T50" fmla="*/ 169 w 5793"/>
              <a:gd name="T51" fmla="*/ 4021 h 5794"/>
              <a:gd name="T52" fmla="*/ 378 w 5793"/>
              <a:gd name="T53" fmla="*/ 4139 h 5794"/>
              <a:gd name="T54" fmla="*/ 582 w 5793"/>
              <a:gd name="T55" fmla="*/ 4155 h 5794"/>
              <a:gd name="T56" fmla="*/ 1039 w 5793"/>
              <a:gd name="T57" fmla="*/ 4013 h 5794"/>
              <a:gd name="T58" fmla="*/ 1199 w 5793"/>
              <a:gd name="T59" fmla="*/ 4010 h 5794"/>
              <a:gd name="T60" fmla="*/ 1304 w 5793"/>
              <a:gd name="T61" fmla="*/ 4150 h 5794"/>
              <a:gd name="T62" fmla="*/ 1304 w 5793"/>
              <a:gd name="T63" fmla="*/ 5794 h 5794"/>
              <a:gd name="T64" fmla="*/ 3046 w 5793"/>
              <a:gd name="T65" fmla="*/ 5757 h 5794"/>
              <a:gd name="T66" fmla="*/ 3119 w 5793"/>
              <a:gd name="T67" fmla="*/ 5598 h 5794"/>
              <a:gd name="T68" fmla="*/ 3009 w 5793"/>
              <a:gd name="T69" fmla="*/ 5326 h 5794"/>
              <a:gd name="T70" fmla="*/ 2946 w 5793"/>
              <a:gd name="T71" fmla="*/ 4985 h 5794"/>
              <a:gd name="T72" fmla="*/ 3004 w 5793"/>
              <a:gd name="T73" fmla="*/ 4766 h 5794"/>
              <a:gd name="T74" fmla="*/ 3262 w 5793"/>
              <a:gd name="T75" fmla="*/ 4542 h 5794"/>
              <a:gd name="T76" fmla="*/ 3613 w 5793"/>
              <a:gd name="T77" fmla="*/ 4491 h 5794"/>
              <a:gd name="T78" fmla="*/ 4019 w 5793"/>
              <a:gd name="T79" fmla="*/ 4660 h 5794"/>
              <a:gd name="T80" fmla="*/ 4138 w 5793"/>
              <a:gd name="T81" fmla="*/ 4868 h 5794"/>
              <a:gd name="T82" fmla="*/ 4155 w 5793"/>
              <a:gd name="T83" fmla="*/ 5072 h 5794"/>
              <a:gd name="T84" fmla="*/ 4011 w 5793"/>
              <a:gd name="T85" fmla="*/ 5529 h 5794"/>
              <a:gd name="T86" fmla="*/ 4009 w 5793"/>
              <a:gd name="T87" fmla="*/ 5687 h 5794"/>
              <a:gd name="T88" fmla="*/ 4150 w 5793"/>
              <a:gd name="T89" fmla="*/ 5792 h 5794"/>
              <a:gd name="T90" fmla="*/ 5792 w 5793"/>
              <a:gd name="T91" fmla="*/ 4150 h 5794"/>
              <a:gd name="T92" fmla="*/ 5687 w 5793"/>
              <a:gd name="T93" fmla="*/ 4010 h 5794"/>
              <a:gd name="T94" fmla="*/ 5528 w 5793"/>
              <a:gd name="T95" fmla="*/ 4013 h 5794"/>
              <a:gd name="T96" fmla="*/ 5070 w 5793"/>
              <a:gd name="T97" fmla="*/ 4155 h 5794"/>
              <a:gd name="T98" fmla="*/ 4867 w 5793"/>
              <a:gd name="T99" fmla="*/ 4139 h 5794"/>
              <a:gd name="T100" fmla="*/ 4658 w 5793"/>
              <a:gd name="T101" fmla="*/ 4021 h 5794"/>
              <a:gd name="T102" fmla="*/ 4489 w 5793"/>
              <a:gd name="T103" fmla="*/ 3614 h 5794"/>
              <a:gd name="T104" fmla="*/ 4541 w 5793"/>
              <a:gd name="T105" fmla="*/ 3262 h 5794"/>
              <a:gd name="T106" fmla="*/ 4764 w 5793"/>
              <a:gd name="T107" fmla="*/ 3006 h 5794"/>
              <a:gd name="T108" fmla="*/ 4985 w 5793"/>
              <a:gd name="T109" fmla="*/ 2946 h 5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93" h="5794">
                <a:moveTo>
                  <a:pt x="5016" y="2946"/>
                </a:moveTo>
                <a:lnTo>
                  <a:pt x="5070" y="2947"/>
                </a:lnTo>
                <a:lnTo>
                  <a:pt x="5193" y="2969"/>
                </a:lnTo>
                <a:lnTo>
                  <a:pt x="5324" y="3011"/>
                </a:lnTo>
                <a:lnTo>
                  <a:pt x="5460" y="3067"/>
                </a:lnTo>
                <a:lnTo>
                  <a:pt x="5528" y="3100"/>
                </a:lnTo>
                <a:lnTo>
                  <a:pt x="5551" y="3111"/>
                </a:lnTo>
                <a:lnTo>
                  <a:pt x="5598" y="3120"/>
                </a:lnTo>
                <a:lnTo>
                  <a:pt x="5643" y="3117"/>
                </a:lnTo>
                <a:lnTo>
                  <a:pt x="5686" y="3103"/>
                </a:lnTo>
                <a:lnTo>
                  <a:pt x="5725" y="3078"/>
                </a:lnTo>
                <a:lnTo>
                  <a:pt x="5756" y="3046"/>
                </a:lnTo>
                <a:lnTo>
                  <a:pt x="5779" y="3006"/>
                </a:lnTo>
                <a:lnTo>
                  <a:pt x="5792" y="2960"/>
                </a:lnTo>
                <a:lnTo>
                  <a:pt x="5793" y="2934"/>
                </a:lnTo>
                <a:lnTo>
                  <a:pt x="5793" y="1305"/>
                </a:lnTo>
                <a:lnTo>
                  <a:pt x="4174" y="1305"/>
                </a:lnTo>
                <a:lnTo>
                  <a:pt x="4150" y="1304"/>
                </a:lnTo>
                <a:lnTo>
                  <a:pt x="4103" y="1291"/>
                </a:lnTo>
                <a:lnTo>
                  <a:pt x="4064" y="1269"/>
                </a:lnTo>
                <a:lnTo>
                  <a:pt x="4032" y="1237"/>
                </a:lnTo>
                <a:lnTo>
                  <a:pt x="4009" y="1199"/>
                </a:lnTo>
                <a:lnTo>
                  <a:pt x="3996" y="1156"/>
                </a:lnTo>
                <a:lnTo>
                  <a:pt x="3992" y="1110"/>
                </a:lnTo>
                <a:lnTo>
                  <a:pt x="4002" y="1063"/>
                </a:lnTo>
                <a:lnTo>
                  <a:pt x="4011" y="1040"/>
                </a:lnTo>
                <a:lnTo>
                  <a:pt x="4044" y="973"/>
                </a:lnTo>
                <a:lnTo>
                  <a:pt x="4097" y="837"/>
                </a:lnTo>
                <a:lnTo>
                  <a:pt x="4134" y="705"/>
                </a:lnTo>
                <a:lnTo>
                  <a:pt x="4155" y="583"/>
                </a:lnTo>
                <a:lnTo>
                  <a:pt x="4156" y="529"/>
                </a:lnTo>
                <a:lnTo>
                  <a:pt x="4156" y="496"/>
                </a:lnTo>
                <a:lnTo>
                  <a:pt x="4150" y="436"/>
                </a:lnTo>
                <a:lnTo>
                  <a:pt x="4138" y="379"/>
                </a:lnTo>
                <a:lnTo>
                  <a:pt x="4120" y="327"/>
                </a:lnTo>
                <a:lnTo>
                  <a:pt x="4097" y="277"/>
                </a:lnTo>
                <a:lnTo>
                  <a:pt x="4069" y="232"/>
                </a:lnTo>
                <a:lnTo>
                  <a:pt x="4019" y="170"/>
                </a:lnTo>
                <a:lnTo>
                  <a:pt x="3937" y="104"/>
                </a:lnTo>
                <a:lnTo>
                  <a:pt x="3840" y="53"/>
                </a:lnTo>
                <a:lnTo>
                  <a:pt x="3731" y="19"/>
                </a:lnTo>
                <a:lnTo>
                  <a:pt x="3613" y="1"/>
                </a:lnTo>
                <a:lnTo>
                  <a:pt x="3551" y="0"/>
                </a:lnTo>
                <a:lnTo>
                  <a:pt x="3489" y="1"/>
                </a:lnTo>
                <a:lnTo>
                  <a:pt x="3371" y="19"/>
                </a:lnTo>
                <a:lnTo>
                  <a:pt x="3262" y="53"/>
                </a:lnTo>
                <a:lnTo>
                  <a:pt x="3165" y="104"/>
                </a:lnTo>
                <a:lnTo>
                  <a:pt x="3083" y="170"/>
                </a:lnTo>
                <a:lnTo>
                  <a:pt x="3033" y="232"/>
                </a:lnTo>
                <a:lnTo>
                  <a:pt x="3004" y="277"/>
                </a:lnTo>
                <a:lnTo>
                  <a:pt x="2982" y="327"/>
                </a:lnTo>
                <a:lnTo>
                  <a:pt x="2964" y="379"/>
                </a:lnTo>
                <a:lnTo>
                  <a:pt x="2952" y="436"/>
                </a:lnTo>
                <a:lnTo>
                  <a:pt x="2946" y="496"/>
                </a:lnTo>
                <a:lnTo>
                  <a:pt x="2946" y="529"/>
                </a:lnTo>
                <a:lnTo>
                  <a:pt x="2947" y="583"/>
                </a:lnTo>
                <a:lnTo>
                  <a:pt x="2969" y="705"/>
                </a:lnTo>
                <a:lnTo>
                  <a:pt x="3009" y="837"/>
                </a:lnTo>
                <a:lnTo>
                  <a:pt x="3066" y="972"/>
                </a:lnTo>
                <a:lnTo>
                  <a:pt x="3099" y="1040"/>
                </a:lnTo>
                <a:lnTo>
                  <a:pt x="3109" y="1063"/>
                </a:lnTo>
                <a:lnTo>
                  <a:pt x="3119" y="1110"/>
                </a:lnTo>
                <a:lnTo>
                  <a:pt x="3115" y="1155"/>
                </a:lnTo>
                <a:lnTo>
                  <a:pt x="3101" y="1199"/>
                </a:lnTo>
                <a:lnTo>
                  <a:pt x="3078" y="1237"/>
                </a:lnTo>
                <a:lnTo>
                  <a:pt x="3046" y="1269"/>
                </a:lnTo>
                <a:lnTo>
                  <a:pt x="3005" y="1291"/>
                </a:lnTo>
                <a:lnTo>
                  <a:pt x="2960" y="1304"/>
                </a:lnTo>
                <a:lnTo>
                  <a:pt x="2934" y="1305"/>
                </a:lnTo>
                <a:lnTo>
                  <a:pt x="1304" y="1305"/>
                </a:lnTo>
                <a:lnTo>
                  <a:pt x="1304" y="1305"/>
                </a:lnTo>
                <a:lnTo>
                  <a:pt x="1304" y="1305"/>
                </a:lnTo>
                <a:lnTo>
                  <a:pt x="1304" y="2934"/>
                </a:lnTo>
                <a:lnTo>
                  <a:pt x="1304" y="2960"/>
                </a:lnTo>
                <a:lnTo>
                  <a:pt x="1291" y="3006"/>
                </a:lnTo>
                <a:lnTo>
                  <a:pt x="1267" y="3046"/>
                </a:lnTo>
                <a:lnTo>
                  <a:pt x="1236" y="3078"/>
                </a:lnTo>
                <a:lnTo>
                  <a:pt x="1197" y="3103"/>
                </a:lnTo>
                <a:lnTo>
                  <a:pt x="1154" y="3117"/>
                </a:lnTo>
                <a:lnTo>
                  <a:pt x="1109" y="3120"/>
                </a:lnTo>
                <a:lnTo>
                  <a:pt x="1062" y="3111"/>
                </a:lnTo>
                <a:lnTo>
                  <a:pt x="1039" y="3100"/>
                </a:lnTo>
                <a:lnTo>
                  <a:pt x="972" y="3067"/>
                </a:lnTo>
                <a:lnTo>
                  <a:pt x="836" y="3011"/>
                </a:lnTo>
                <a:lnTo>
                  <a:pt x="703" y="2969"/>
                </a:lnTo>
                <a:lnTo>
                  <a:pt x="582" y="2947"/>
                </a:lnTo>
                <a:lnTo>
                  <a:pt x="527" y="2946"/>
                </a:lnTo>
                <a:lnTo>
                  <a:pt x="496" y="2946"/>
                </a:lnTo>
                <a:lnTo>
                  <a:pt x="435" y="2953"/>
                </a:lnTo>
                <a:lnTo>
                  <a:pt x="378" y="2964"/>
                </a:lnTo>
                <a:lnTo>
                  <a:pt x="325" y="2982"/>
                </a:lnTo>
                <a:lnTo>
                  <a:pt x="276" y="3006"/>
                </a:lnTo>
                <a:lnTo>
                  <a:pt x="230" y="3033"/>
                </a:lnTo>
                <a:lnTo>
                  <a:pt x="169" y="3084"/>
                </a:lnTo>
                <a:lnTo>
                  <a:pt x="103" y="3166"/>
                </a:lnTo>
                <a:lnTo>
                  <a:pt x="51" y="3262"/>
                </a:lnTo>
                <a:lnTo>
                  <a:pt x="18" y="3371"/>
                </a:lnTo>
                <a:lnTo>
                  <a:pt x="1" y="3489"/>
                </a:lnTo>
                <a:lnTo>
                  <a:pt x="0" y="3551"/>
                </a:lnTo>
                <a:lnTo>
                  <a:pt x="1" y="3614"/>
                </a:lnTo>
                <a:lnTo>
                  <a:pt x="18" y="3733"/>
                </a:lnTo>
                <a:lnTo>
                  <a:pt x="51" y="3842"/>
                </a:lnTo>
                <a:lnTo>
                  <a:pt x="103" y="3938"/>
                </a:lnTo>
                <a:lnTo>
                  <a:pt x="169" y="4021"/>
                </a:lnTo>
                <a:lnTo>
                  <a:pt x="230" y="4070"/>
                </a:lnTo>
                <a:lnTo>
                  <a:pt x="276" y="4098"/>
                </a:lnTo>
                <a:lnTo>
                  <a:pt x="325" y="4122"/>
                </a:lnTo>
                <a:lnTo>
                  <a:pt x="378" y="4139"/>
                </a:lnTo>
                <a:lnTo>
                  <a:pt x="435" y="4152"/>
                </a:lnTo>
                <a:lnTo>
                  <a:pt x="496" y="4157"/>
                </a:lnTo>
                <a:lnTo>
                  <a:pt x="527" y="4158"/>
                </a:lnTo>
                <a:lnTo>
                  <a:pt x="582" y="4155"/>
                </a:lnTo>
                <a:lnTo>
                  <a:pt x="703" y="4136"/>
                </a:lnTo>
                <a:lnTo>
                  <a:pt x="836" y="4097"/>
                </a:lnTo>
                <a:lnTo>
                  <a:pt x="972" y="4044"/>
                </a:lnTo>
                <a:lnTo>
                  <a:pt x="1039" y="4013"/>
                </a:lnTo>
                <a:lnTo>
                  <a:pt x="1062" y="4002"/>
                </a:lnTo>
                <a:lnTo>
                  <a:pt x="1109" y="3993"/>
                </a:lnTo>
                <a:lnTo>
                  <a:pt x="1154" y="3996"/>
                </a:lnTo>
                <a:lnTo>
                  <a:pt x="1199" y="4010"/>
                </a:lnTo>
                <a:lnTo>
                  <a:pt x="1236" y="4034"/>
                </a:lnTo>
                <a:lnTo>
                  <a:pt x="1267" y="4065"/>
                </a:lnTo>
                <a:lnTo>
                  <a:pt x="1291" y="4105"/>
                </a:lnTo>
                <a:lnTo>
                  <a:pt x="1304" y="4150"/>
                </a:lnTo>
                <a:lnTo>
                  <a:pt x="1304" y="4176"/>
                </a:lnTo>
                <a:lnTo>
                  <a:pt x="1304" y="5794"/>
                </a:lnTo>
                <a:lnTo>
                  <a:pt x="1304" y="5483"/>
                </a:lnTo>
                <a:lnTo>
                  <a:pt x="1304" y="5794"/>
                </a:lnTo>
                <a:lnTo>
                  <a:pt x="2934" y="5794"/>
                </a:lnTo>
                <a:lnTo>
                  <a:pt x="2960" y="5792"/>
                </a:lnTo>
                <a:lnTo>
                  <a:pt x="3005" y="5781"/>
                </a:lnTo>
                <a:lnTo>
                  <a:pt x="3046" y="5757"/>
                </a:lnTo>
                <a:lnTo>
                  <a:pt x="3078" y="5725"/>
                </a:lnTo>
                <a:lnTo>
                  <a:pt x="3101" y="5687"/>
                </a:lnTo>
                <a:lnTo>
                  <a:pt x="3115" y="5645"/>
                </a:lnTo>
                <a:lnTo>
                  <a:pt x="3119" y="5598"/>
                </a:lnTo>
                <a:lnTo>
                  <a:pt x="3109" y="5551"/>
                </a:lnTo>
                <a:lnTo>
                  <a:pt x="3099" y="5529"/>
                </a:lnTo>
                <a:lnTo>
                  <a:pt x="3066" y="5462"/>
                </a:lnTo>
                <a:lnTo>
                  <a:pt x="3009" y="5326"/>
                </a:lnTo>
                <a:lnTo>
                  <a:pt x="2969" y="5194"/>
                </a:lnTo>
                <a:lnTo>
                  <a:pt x="2947" y="5072"/>
                </a:lnTo>
                <a:lnTo>
                  <a:pt x="2946" y="5017"/>
                </a:lnTo>
                <a:lnTo>
                  <a:pt x="2946" y="4985"/>
                </a:lnTo>
                <a:lnTo>
                  <a:pt x="2952" y="4925"/>
                </a:lnTo>
                <a:lnTo>
                  <a:pt x="2964" y="4868"/>
                </a:lnTo>
                <a:lnTo>
                  <a:pt x="2982" y="4815"/>
                </a:lnTo>
                <a:lnTo>
                  <a:pt x="3004" y="4766"/>
                </a:lnTo>
                <a:lnTo>
                  <a:pt x="3033" y="4721"/>
                </a:lnTo>
                <a:lnTo>
                  <a:pt x="3083" y="4660"/>
                </a:lnTo>
                <a:lnTo>
                  <a:pt x="3165" y="4592"/>
                </a:lnTo>
                <a:lnTo>
                  <a:pt x="3262" y="4542"/>
                </a:lnTo>
                <a:lnTo>
                  <a:pt x="3371" y="4508"/>
                </a:lnTo>
                <a:lnTo>
                  <a:pt x="3489" y="4491"/>
                </a:lnTo>
                <a:lnTo>
                  <a:pt x="3551" y="4489"/>
                </a:lnTo>
                <a:lnTo>
                  <a:pt x="3613" y="4491"/>
                </a:lnTo>
                <a:lnTo>
                  <a:pt x="3731" y="4508"/>
                </a:lnTo>
                <a:lnTo>
                  <a:pt x="3840" y="4542"/>
                </a:lnTo>
                <a:lnTo>
                  <a:pt x="3937" y="4592"/>
                </a:lnTo>
                <a:lnTo>
                  <a:pt x="4019" y="4660"/>
                </a:lnTo>
                <a:lnTo>
                  <a:pt x="4069" y="4721"/>
                </a:lnTo>
                <a:lnTo>
                  <a:pt x="4097" y="4766"/>
                </a:lnTo>
                <a:lnTo>
                  <a:pt x="4120" y="4815"/>
                </a:lnTo>
                <a:lnTo>
                  <a:pt x="4138" y="4868"/>
                </a:lnTo>
                <a:lnTo>
                  <a:pt x="4150" y="4925"/>
                </a:lnTo>
                <a:lnTo>
                  <a:pt x="4156" y="4985"/>
                </a:lnTo>
                <a:lnTo>
                  <a:pt x="4156" y="5017"/>
                </a:lnTo>
                <a:lnTo>
                  <a:pt x="4155" y="5072"/>
                </a:lnTo>
                <a:lnTo>
                  <a:pt x="4134" y="5194"/>
                </a:lnTo>
                <a:lnTo>
                  <a:pt x="4097" y="5326"/>
                </a:lnTo>
                <a:lnTo>
                  <a:pt x="4044" y="5462"/>
                </a:lnTo>
                <a:lnTo>
                  <a:pt x="4011" y="5529"/>
                </a:lnTo>
                <a:lnTo>
                  <a:pt x="4002" y="5553"/>
                </a:lnTo>
                <a:lnTo>
                  <a:pt x="3992" y="5599"/>
                </a:lnTo>
                <a:lnTo>
                  <a:pt x="3996" y="5645"/>
                </a:lnTo>
                <a:lnTo>
                  <a:pt x="4009" y="5687"/>
                </a:lnTo>
                <a:lnTo>
                  <a:pt x="4032" y="5726"/>
                </a:lnTo>
                <a:lnTo>
                  <a:pt x="4064" y="5757"/>
                </a:lnTo>
                <a:lnTo>
                  <a:pt x="4103" y="5781"/>
                </a:lnTo>
                <a:lnTo>
                  <a:pt x="4150" y="5792"/>
                </a:lnTo>
                <a:lnTo>
                  <a:pt x="4174" y="5794"/>
                </a:lnTo>
                <a:lnTo>
                  <a:pt x="5793" y="5794"/>
                </a:lnTo>
                <a:lnTo>
                  <a:pt x="5793" y="4176"/>
                </a:lnTo>
                <a:lnTo>
                  <a:pt x="5792" y="4150"/>
                </a:lnTo>
                <a:lnTo>
                  <a:pt x="5779" y="4105"/>
                </a:lnTo>
                <a:lnTo>
                  <a:pt x="5757" y="4065"/>
                </a:lnTo>
                <a:lnTo>
                  <a:pt x="5725" y="4034"/>
                </a:lnTo>
                <a:lnTo>
                  <a:pt x="5687" y="4010"/>
                </a:lnTo>
                <a:lnTo>
                  <a:pt x="5644" y="3996"/>
                </a:lnTo>
                <a:lnTo>
                  <a:pt x="5598" y="3993"/>
                </a:lnTo>
                <a:lnTo>
                  <a:pt x="5551" y="4002"/>
                </a:lnTo>
                <a:lnTo>
                  <a:pt x="5528" y="4013"/>
                </a:lnTo>
                <a:lnTo>
                  <a:pt x="5460" y="4044"/>
                </a:lnTo>
                <a:lnTo>
                  <a:pt x="5325" y="4097"/>
                </a:lnTo>
                <a:lnTo>
                  <a:pt x="5193" y="4136"/>
                </a:lnTo>
                <a:lnTo>
                  <a:pt x="5070" y="4155"/>
                </a:lnTo>
                <a:lnTo>
                  <a:pt x="5016" y="4158"/>
                </a:lnTo>
                <a:lnTo>
                  <a:pt x="4985" y="4157"/>
                </a:lnTo>
                <a:lnTo>
                  <a:pt x="4924" y="4152"/>
                </a:lnTo>
                <a:lnTo>
                  <a:pt x="4867" y="4139"/>
                </a:lnTo>
                <a:lnTo>
                  <a:pt x="4813" y="4122"/>
                </a:lnTo>
                <a:lnTo>
                  <a:pt x="4764" y="4098"/>
                </a:lnTo>
                <a:lnTo>
                  <a:pt x="4719" y="4070"/>
                </a:lnTo>
                <a:lnTo>
                  <a:pt x="4658" y="4021"/>
                </a:lnTo>
                <a:lnTo>
                  <a:pt x="4592" y="3938"/>
                </a:lnTo>
                <a:lnTo>
                  <a:pt x="4541" y="3842"/>
                </a:lnTo>
                <a:lnTo>
                  <a:pt x="4506" y="3733"/>
                </a:lnTo>
                <a:lnTo>
                  <a:pt x="4489" y="3614"/>
                </a:lnTo>
                <a:lnTo>
                  <a:pt x="4488" y="3551"/>
                </a:lnTo>
                <a:lnTo>
                  <a:pt x="4489" y="3489"/>
                </a:lnTo>
                <a:lnTo>
                  <a:pt x="4506" y="3371"/>
                </a:lnTo>
                <a:lnTo>
                  <a:pt x="4541" y="3262"/>
                </a:lnTo>
                <a:lnTo>
                  <a:pt x="4592" y="3166"/>
                </a:lnTo>
                <a:lnTo>
                  <a:pt x="4658" y="3084"/>
                </a:lnTo>
                <a:lnTo>
                  <a:pt x="4719" y="3033"/>
                </a:lnTo>
                <a:lnTo>
                  <a:pt x="4764" y="3006"/>
                </a:lnTo>
                <a:lnTo>
                  <a:pt x="4813" y="2982"/>
                </a:lnTo>
                <a:lnTo>
                  <a:pt x="4867" y="2964"/>
                </a:lnTo>
                <a:lnTo>
                  <a:pt x="4924" y="2953"/>
                </a:lnTo>
                <a:lnTo>
                  <a:pt x="4985" y="2946"/>
                </a:lnTo>
                <a:lnTo>
                  <a:pt x="5016" y="2946"/>
                </a:lnTo>
                <a:close/>
              </a:path>
            </a:pathLst>
          </a:custGeom>
          <a:solidFill>
            <a:srgbClr val="7BB21B"/>
          </a:solidFill>
          <a:ln w="5715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273339"/>
                </a:solidFill>
                <a:effectLst/>
                <a:uLnTx/>
                <a:uFillTx/>
              </a:rPr>
              <a:t>A</a:t>
            </a:r>
            <a:endParaRPr kumimoji="0" lang="en-US" sz="1800" b="0" i="0" u="none" strike="noStrike" kern="0" cap="none" spc="0" normalizeH="0" baseline="0" noProof="0" dirty="0">
              <a:ln>
                <a:noFill/>
              </a:ln>
              <a:solidFill>
                <a:srgbClr val="273339"/>
              </a:solidFill>
              <a:effectLst/>
              <a:uLnTx/>
              <a:uFillTx/>
            </a:endParaRPr>
          </a:p>
        </p:txBody>
      </p:sp>
      <p:sp>
        <p:nvSpPr>
          <p:cNvPr id="25" name="Freeform 626">
            <a:extLst>
              <a:ext uri="{FF2B5EF4-FFF2-40B4-BE49-F238E27FC236}">
                <a16:creationId xmlns="" xmlns:a16="http://schemas.microsoft.com/office/drawing/2014/main" id="{28CA3E3F-1722-4898-A38F-E24B9112AA17}"/>
              </a:ext>
            </a:extLst>
          </p:cNvPr>
          <p:cNvSpPr>
            <a:spLocks/>
          </p:cNvSpPr>
          <p:nvPr/>
        </p:nvSpPr>
        <p:spPr bwMode="auto">
          <a:xfrm>
            <a:off x="3977063" y="3281363"/>
            <a:ext cx="2298700" cy="2300288"/>
          </a:xfrm>
          <a:custGeom>
            <a:avLst/>
            <a:gdLst>
              <a:gd name="T0" fmla="*/ 469 w 5793"/>
              <a:gd name="T1" fmla="*/ 3011 h 5794"/>
              <a:gd name="T2" fmla="*/ 195 w 5793"/>
              <a:gd name="T3" fmla="*/ 3120 h 5794"/>
              <a:gd name="T4" fmla="*/ 37 w 5793"/>
              <a:gd name="T5" fmla="*/ 3046 h 5794"/>
              <a:gd name="T6" fmla="*/ 0 w 5793"/>
              <a:gd name="T7" fmla="*/ 1306 h 5794"/>
              <a:gd name="T8" fmla="*/ 1729 w 5793"/>
              <a:gd name="T9" fmla="*/ 1269 h 5794"/>
              <a:gd name="T10" fmla="*/ 1801 w 5793"/>
              <a:gd name="T11" fmla="*/ 1110 h 5794"/>
              <a:gd name="T12" fmla="*/ 1696 w 5793"/>
              <a:gd name="T13" fmla="*/ 838 h 5794"/>
              <a:gd name="T14" fmla="*/ 1637 w 5793"/>
              <a:gd name="T15" fmla="*/ 497 h 5794"/>
              <a:gd name="T16" fmla="*/ 1696 w 5793"/>
              <a:gd name="T17" fmla="*/ 278 h 5794"/>
              <a:gd name="T18" fmla="*/ 1953 w 5793"/>
              <a:gd name="T19" fmla="*/ 53 h 5794"/>
              <a:gd name="T20" fmla="*/ 2304 w 5793"/>
              <a:gd name="T21" fmla="*/ 2 h 5794"/>
              <a:gd name="T22" fmla="*/ 2710 w 5793"/>
              <a:gd name="T23" fmla="*/ 170 h 5794"/>
              <a:gd name="T24" fmla="*/ 2829 w 5793"/>
              <a:gd name="T25" fmla="*/ 379 h 5794"/>
              <a:gd name="T26" fmla="*/ 2846 w 5793"/>
              <a:gd name="T27" fmla="*/ 584 h 5794"/>
              <a:gd name="T28" fmla="*/ 2694 w 5793"/>
              <a:gd name="T29" fmla="*/ 1040 h 5794"/>
              <a:gd name="T30" fmla="*/ 2692 w 5793"/>
              <a:gd name="T31" fmla="*/ 1199 h 5794"/>
              <a:gd name="T32" fmla="*/ 2834 w 5793"/>
              <a:gd name="T33" fmla="*/ 1304 h 5794"/>
              <a:gd name="T34" fmla="*/ 4489 w 5793"/>
              <a:gd name="T35" fmla="*/ 1306 h 5794"/>
              <a:gd name="T36" fmla="*/ 4526 w 5793"/>
              <a:gd name="T37" fmla="*/ 3046 h 5794"/>
              <a:gd name="T38" fmla="*/ 4684 w 5793"/>
              <a:gd name="T39" fmla="*/ 3120 h 5794"/>
              <a:gd name="T40" fmla="*/ 4957 w 5793"/>
              <a:gd name="T41" fmla="*/ 3011 h 5794"/>
              <a:gd name="T42" fmla="*/ 5297 w 5793"/>
              <a:gd name="T43" fmla="*/ 2946 h 5794"/>
              <a:gd name="T44" fmla="*/ 5517 w 5793"/>
              <a:gd name="T45" fmla="*/ 3006 h 5794"/>
              <a:gd name="T46" fmla="*/ 5741 w 5793"/>
              <a:gd name="T47" fmla="*/ 3263 h 5794"/>
              <a:gd name="T48" fmla="*/ 5792 w 5793"/>
              <a:gd name="T49" fmla="*/ 3614 h 5794"/>
              <a:gd name="T50" fmla="*/ 5623 w 5793"/>
              <a:gd name="T51" fmla="*/ 4021 h 5794"/>
              <a:gd name="T52" fmla="*/ 5415 w 5793"/>
              <a:gd name="T53" fmla="*/ 4139 h 5794"/>
              <a:gd name="T54" fmla="*/ 5211 w 5793"/>
              <a:gd name="T55" fmla="*/ 4156 h 5794"/>
              <a:gd name="T56" fmla="*/ 4754 w 5793"/>
              <a:gd name="T57" fmla="*/ 4013 h 5794"/>
              <a:gd name="T58" fmla="*/ 4596 w 5793"/>
              <a:gd name="T59" fmla="*/ 4011 h 5794"/>
              <a:gd name="T60" fmla="*/ 4491 w 5793"/>
              <a:gd name="T61" fmla="*/ 4151 h 5794"/>
              <a:gd name="T62" fmla="*/ 4489 w 5793"/>
              <a:gd name="T63" fmla="*/ 5794 h 5794"/>
              <a:gd name="T64" fmla="*/ 2747 w 5793"/>
              <a:gd name="T65" fmla="*/ 5758 h 5794"/>
              <a:gd name="T66" fmla="*/ 2675 w 5793"/>
              <a:gd name="T67" fmla="*/ 5598 h 5794"/>
              <a:gd name="T68" fmla="*/ 2784 w 5793"/>
              <a:gd name="T69" fmla="*/ 5326 h 5794"/>
              <a:gd name="T70" fmla="*/ 2847 w 5793"/>
              <a:gd name="T71" fmla="*/ 4985 h 5794"/>
              <a:gd name="T72" fmla="*/ 2789 w 5793"/>
              <a:gd name="T73" fmla="*/ 4766 h 5794"/>
              <a:gd name="T74" fmla="*/ 2531 w 5793"/>
              <a:gd name="T75" fmla="*/ 4542 h 5794"/>
              <a:gd name="T76" fmla="*/ 2180 w 5793"/>
              <a:gd name="T77" fmla="*/ 4491 h 5794"/>
              <a:gd name="T78" fmla="*/ 1774 w 5793"/>
              <a:gd name="T79" fmla="*/ 4660 h 5794"/>
              <a:gd name="T80" fmla="*/ 1655 w 5793"/>
              <a:gd name="T81" fmla="*/ 4869 h 5794"/>
              <a:gd name="T82" fmla="*/ 1638 w 5793"/>
              <a:gd name="T83" fmla="*/ 5072 h 5794"/>
              <a:gd name="T84" fmla="*/ 1782 w 5793"/>
              <a:gd name="T85" fmla="*/ 5530 h 5794"/>
              <a:gd name="T86" fmla="*/ 1784 w 5793"/>
              <a:gd name="T87" fmla="*/ 5688 h 5794"/>
              <a:gd name="T88" fmla="*/ 1643 w 5793"/>
              <a:gd name="T89" fmla="*/ 5793 h 5794"/>
              <a:gd name="T90" fmla="*/ 1 w 5793"/>
              <a:gd name="T91" fmla="*/ 4151 h 5794"/>
              <a:gd name="T92" fmla="*/ 106 w 5793"/>
              <a:gd name="T93" fmla="*/ 4011 h 5794"/>
              <a:gd name="T94" fmla="*/ 265 w 5793"/>
              <a:gd name="T95" fmla="*/ 4013 h 5794"/>
              <a:gd name="T96" fmla="*/ 723 w 5793"/>
              <a:gd name="T97" fmla="*/ 4156 h 5794"/>
              <a:gd name="T98" fmla="*/ 926 w 5793"/>
              <a:gd name="T99" fmla="*/ 4139 h 5794"/>
              <a:gd name="T100" fmla="*/ 1135 w 5793"/>
              <a:gd name="T101" fmla="*/ 4021 h 5794"/>
              <a:gd name="T102" fmla="*/ 1303 w 5793"/>
              <a:gd name="T103" fmla="*/ 3614 h 5794"/>
              <a:gd name="T104" fmla="*/ 1252 w 5793"/>
              <a:gd name="T105" fmla="*/ 3263 h 5794"/>
              <a:gd name="T106" fmla="*/ 1029 w 5793"/>
              <a:gd name="T107" fmla="*/ 3006 h 5794"/>
              <a:gd name="T108" fmla="*/ 808 w 5793"/>
              <a:gd name="T109" fmla="*/ 2946 h 5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93" h="5794">
                <a:moveTo>
                  <a:pt x="777" y="2946"/>
                </a:moveTo>
                <a:lnTo>
                  <a:pt x="723" y="2948"/>
                </a:lnTo>
                <a:lnTo>
                  <a:pt x="601" y="2970"/>
                </a:lnTo>
                <a:lnTo>
                  <a:pt x="469" y="3011"/>
                </a:lnTo>
                <a:lnTo>
                  <a:pt x="333" y="3067"/>
                </a:lnTo>
                <a:lnTo>
                  <a:pt x="265" y="3101"/>
                </a:lnTo>
                <a:lnTo>
                  <a:pt x="242" y="3111"/>
                </a:lnTo>
                <a:lnTo>
                  <a:pt x="195" y="3120"/>
                </a:lnTo>
                <a:lnTo>
                  <a:pt x="150" y="3117"/>
                </a:lnTo>
                <a:lnTo>
                  <a:pt x="107" y="3103"/>
                </a:lnTo>
                <a:lnTo>
                  <a:pt x="68" y="3079"/>
                </a:lnTo>
                <a:lnTo>
                  <a:pt x="37" y="3046"/>
                </a:lnTo>
                <a:lnTo>
                  <a:pt x="14" y="3006"/>
                </a:lnTo>
                <a:lnTo>
                  <a:pt x="1" y="2961"/>
                </a:lnTo>
                <a:lnTo>
                  <a:pt x="0" y="2935"/>
                </a:lnTo>
                <a:lnTo>
                  <a:pt x="0" y="1306"/>
                </a:lnTo>
                <a:lnTo>
                  <a:pt x="1618" y="1306"/>
                </a:lnTo>
                <a:lnTo>
                  <a:pt x="1643" y="1304"/>
                </a:lnTo>
                <a:lnTo>
                  <a:pt x="1690" y="1291"/>
                </a:lnTo>
                <a:lnTo>
                  <a:pt x="1729" y="1269"/>
                </a:lnTo>
                <a:lnTo>
                  <a:pt x="1761" y="1237"/>
                </a:lnTo>
                <a:lnTo>
                  <a:pt x="1784" y="1199"/>
                </a:lnTo>
                <a:lnTo>
                  <a:pt x="1797" y="1156"/>
                </a:lnTo>
                <a:lnTo>
                  <a:pt x="1801" y="1110"/>
                </a:lnTo>
                <a:lnTo>
                  <a:pt x="1792" y="1063"/>
                </a:lnTo>
                <a:lnTo>
                  <a:pt x="1782" y="1041"/>
                </a:lnTo>
                <a:lnTo>
                  <a:pt x="1749" y="974"/>
                </a:lnTo>
                <a:lnTo>
                  <a:pt x="1696" y="838"/>
                </a:lnTo>
                <a:lnTo>
                  <a:pt x="1659" y="705"/>
                </a:lnTo>
                <a:lnTo>
                  <a:pt x="1638" y="584"/>
                </a:lnTo>
                <a:lnTo>
                  <a:pt x="1637" y="529"/>
                </a:lnTo>
                <a:lnTo>
                  <a:pt x="1637" y="497"/>
                </a:lnTo>
                <a:lnTo>
                  <a:pt x="1643" y="436"/>
                </a:lnTo>
                <a:lnTo>
                  <a:pt x="1655" y="379"/>
                </a:lnTo>
                <a:lnTo>
                  <a:pt x="1673" y="327"/>
                </a:lnTo>
                <a:lnTo>
                  <a:pt x="1696" y="278"/>
                </a:lnTo>
                <a:lnTo>
                  <a:pt x="1723" y="232"/>
                </a:lnTo>
                <a:lnTo>
                  <a:pt x="1774" y="170"/>
                </a:lnTo>
                <a:lnTo>
                  <a:pt x="1856" y="104"/>
                </a:lnTo>
                <a:lnTo>
                  <a:pt x="1953" y="53"/>
                </a:lnTo>
                <a:lnTo>
                  <a:pt x="2062" y="20"/>
                </a:lnTo>
                <a:lnTo>
                  <a:pt x="2180" y="2"/>
                </a:lnTo>
                <a:lnTo>
                  <a:pt x="2242" y="0"/>
                </a:lnTo>
                <a:lnTo>
                  <a:pt x="2304" y="2"/>
                </a:lnTo>
                <a:lnTo>
                  <a:pt x="2422" y="20"/>
                </a:lnTo>
                <a:lnTo>
                  <a:pt x="2531" y="53"/>
                </a:lnTo>
                <a:lnTo>
                  <a:pt x="2628" y="104"/>
                </a:lnTo>
                <a:lnTo>
                  <a:pt x="2710" y="170"/>
                </a:lnTo>
                <a:lnTo>
                  <a:pt x="2760" y="232"/>
                </a:lnTo>
                <a:lnTo>
                  <a:pt x="2789" y="278"/>
                </a:lnTo>
                <a:lnTo>
                  <a:pt x="2811" y="327"/>
                </a:lnTo>
                <a:lnTo>
                  <a:pt x="2829" y="379"/>
                </a:lnTo>
                <a:lnTo>
                  <a:pt x="2841" y="436"/>
                </a:lnTo>
                <a:lnTo>
                  <a:pt x="2847" y="497"/>
                </a:lnTo>
                <a:lnTo>
                  <a:pt x="2848" y="529"/>
                </a:lnTo>
                <a:lnTo>
                  <a:pt x="2846" y="584"/>
                </a:lnTo>
                <a:lnTo>
                  <a:pt x="2824" y="705"/>
                </a:lnTo>
                <a:lnTo>
                  <a:pt x="2784" y="838"/>
                </a:lnTo>
                <a:lnTo>
                  <a:pt x="2727" y="972"/>
                </a:lnTo>
                <a:lnTo>
                  <a:pt x="2694" y="1040"/>
                </a:lnTo>
                <a:lnTo>
                  <a:pt x="2684" y="1063"/>
                </a:lnTo>
                <a:lnTo>
                  <a:pt x="2675" y="1110"/>
                </a:lnTo>
                <a:lnTo>
                  <a:pt x="2677" y="1155"/>
                </a:lnTo>
                <a:lnTo>
                  <a:pt x="2692" y="1199"/>
                </a:lnTo>
                <a:lnTo>
                  <a:pt x="2715" y="1237"/>
                </a:lnTo>
                <a:lnTo>
                  <a:pt x="2747" y="1269"/>
                </a:lnTo>
                <a:lnTo>
                  <a:pt x="2787" y="1291"/>
                </a:lnTo>
                <a:lnTo>
                  <a:pt x="2834" y="1304"/>
                </a:lnTo>
                <a:lnTo>
                  <a:pt x="2859" y="1306"/>
                </a:lnTo>
                <a:lnTo>
                  <a:pt x="4489" y="1306"/>
                </a:lnTo>
                <a:lnTo>
                  <a:pt x="4489" y="1306"/>
                </a:lnTo>
                <a:lnTo>
                  <a:pt x="4489" y="1306"/>
                </a:lnTo>
                <a:lnTo>
                  <a:pt x="4489" y="2935"/>
                </a:lnTo>
                <a:lnTo>
                  <a:pt x="4491" y="2961"/>
                </a:lnTo>
                <a:lnTo>
                  <a:pt x="4502" y="3006"/>
                </a:lnTo>
                <a:lnTo>
                  <a:pt x="4526" y="3046"/>
                </a:lnTo>
                <a:lnTo>
                  <a:pt x="4557" y="3079"/>
                </a:lnTo>
                <a:lnTo>
                  <a:pt x="4596" y="3103"/>
                </a:lnTo>
                <a:lnTo>
                  <a:pt x="4638" y="3117"/>
                </a:lnTo>
                <a:lnTo>
                  <a:pt x="4684" y="3120"/>
                </a:lnTo>
                <a:lnTo>
                  <a:pt x="4730" y="3111"/>
                </a:lnTo>
                <a:lnTo>
                  <a:pt x="4754" y="3101"/>
                </a:lnTo>
                <a:lnTo>
                  <a:pt x="4821" y="3067"/>
                </a:lnTo>
                <a:lnTo>
                  <a:pt x="4957" y="3011"/>
                </a:lnTo>
                <a:lnTo>
                  <a:pt x="5089" y="2970"/>
                </a:lnTo>
                <a:lnTo>
                  <a:pt x="5211" y="2948"/>
                </a:lnTo>
                <a:lnTo>
                  <a:pt x="5266" y="2946"/>
                </a:lnTo>
                <a:lnTo>
                  <a:pt x="5297" y="2946"/>
                </a:lnTo>
                <a:lnTo>
                  <a:pt x="5358" y="2953"/>
                </a:lnTo>
                <a:lnTo>
                  <a:pt x="5415" y="2965"/>
                </a:lnTo>
                <a:lnTo>
                  <a:pt x="5468" y="2983"/>
                </a:lnTo>
                <a:lnTo>
                  <a:pt x="5517" y="3006"/>
                </a:lnTo>
                <a:lnTo>
                  <a:pt x="5562" y="3033"/>
                </a:lnTo>
                <a:lnTo>
                  <a:pt x="5623" y="3084"/>
                </a:lnTo>
                <a:lnTo>
                  <a:pt x="5691" y="3167"/>
                </a:lnTo>
                <a:lnTo>
                  <a:pt x="5741" y="3263"/>
                </a:lnTo>
                <a:lnTo>
                  <a:pt x="5775" y="3372"/>
                </a:lnTo>
                <a:lnTo>
                  <a:pt x="5792" y="3489"/>
                </a:lnTo>
                <a:lnTo>
                  <a:pt x="5793" y="3552"/>
                </a:lnTo>
                <a:lnTo>
                  <a:pt x="5792" y="3614"/>
                </a:lnTo>
                <a:lnTo>
                  <a:pt x="5775" y="3733"/>
                </a:lnTo>
                <a:lnTo>
                  <a:pt x="5741" y="3842"/>
                </a:lnTo>
                <a:lnTo>
                  <a:pt x="5691" y="3938"/>
                </a:lnTo>
                <a:lnTo>
                  <a:pt x="5623" y="4021"/>
                </a:lnTo>
                <a:lnTo>
                  <a:pt x="5562" y="4070"/>
                </a:lnTo>
                <a:lnTo>
                  <a:pt x="5517" y="4099"/>
                </a:lnTo>
                <a:lnTo>
                  <a:pt x="5468" y="4122"/>
                </a:lnTo>
                <a:lnTo>
                  <a:pt x="5415" y="4139"/>
                </a:lnTo>
                <a:lnTo>
                  <a:pt x="5358" y="4152"/>
                </a:lnTo>
                <a:lnTo>
                  <a:pt x="5297" y="4157"/>
                </a:lnTo>
                <a:lnTo>
                  <a:pt x="5266" y="4158"/>
                </a:lnTo>
                <a:lnTo>
                  <a:pt x="5211" y="4156"/>
                </a:lnTo>
                <a:lnTo>
                  <a:pt x="5089" y="4136"/>
                </a:lnTo>
                <a:lnTo>
                  <a:pt x="4957" y="4097"/>
                </a:lnTo>
                <a:lnTo>
                  <a:pt x="4821" y="4044"/>
                </a:lnTo>
                <a:lnTo>
                  <a:pt x="4754" y="4013"/>
                </a:lnTo>
                <a:lnTo>
                  <a:pt x="4730" y="4003"/>
                </a:lnTo>
                <a:lnTo>
                  <a:pt x="4684" y="3994"/>
                </a:lnTo>
                <a:lnTo>
                  <a:pt x="4638" y="3996"/>
                </a:lnTo>
                <a:lnTo>
                  <a:pt x="4596" y="4011"/>
                </a:lnTo>
                <a:lnTo>
                  <a:pt x="4557" y="4034"/>
                </a:lnTo>
                <a:lnTo>
                  <a:pt x="4526" y="4065"/>
                </a:lnTo>
                <a:lnTo>
                  <a:pt x="4502" y="4105"/>
                </a:lnTo>
                <a:lnTo>
                  <a:pt x="4491" y="4151"/>
                </a:lnTo>
                <a:lnTo>
                  <a:pt x="4489" y="4176"/>
                </a:lnTo>
                <a:lnTo>
                  <a:pt x="4489" y="5794"/>
                </a:lnTo>
                <a:lnTo>
                  <a:pt x="4489" y="5483"/>
                </a:lnTo>
                <a:lnTo>
                  <a:pt x="4489" y="5794"/>
                </a:lnTo>
                <a:lnTo>
                  <a:pt x="2859" y="5794"/>
                </a:lnTo>
                <a:lnTo>
                  <a:pt x="2834" y="5793"/>
                </a:lnTo>
                <a:lnTo>
                  <a:pt x="2787" y="5781"/>
                </a:lnTo>
                <a:lnTo>
                  <a:pt x="2747" y="5758"/>
                </a:lnTo>
                <a:lnTo>
                  <a:pt x="2715" y="5725"/>
                </a:lnTo>
                <a:lnTo>
                  <a:pt x="2692" y="5688"/>
                </a:lnTo>
                <a:lnTo>
                  <a:pt x="2677" y="5645"/>
                </a:lnTo>
                <a:lnTo>
                  <a:pt x="2675" y="5598"/>
                </a:lnTo>
                <a:lnTo>
                  <a:pt x="2684" y="5552"/>
                </a:lnTo>
                <a:lnTo>
                  <a:pt x="2694" y="5530"/>
                </a:lnTo>
                <a:lnTo>
                  <a:pt x="2727" y="5462"/>
                </a:lnTo>
                <a:lnTo>
                  <a:pt x="2784" y="5326"/>
                </a:lnTo>
                <a:lnTo>
                  <a:pt x="2824" y="5194"/>
                </a:lnTo>
                <a:lnTo>
                  <a:pt x="2846" y="5072"/>
                </a:lnTo>
                <a:lnTo>
                  <a:pt x="2848" y="5018"/>
                </a:lnTo>
                <a:lnTo>
                  <a:pt x="2847" y="4985"/>
                </a:lnTo>
                <a:lnTo>
                  <a:pt x="2841" y="4926"/>
                </a:lnTo>
                <a:lnTo>
                  <a:pt x="2829" y="4869"/>
                </a:lnTo>
                <a:lnTo>
                  <a:pt x="2811" y="4815"/>
                </a:lnTo>
                <a:lnTo>
                  <a:pt x="2789" y="4766"/>
                </a:lnTo>
                <a:lnTo>
                  <a:pt x="2760" y="4721"/>
                </a:lnTo>
                <a:lnTo>
                  <a:pt x="2710" y="4660"/>
                </a:lnTo>
                <a:lnTo>
                  <a:pt x="2628" y="4592"/>
                </a:lnTo>
                <a:lnTo>
                  <a:pt x="2531" y="4542"/>
                </a:lnTo>
                <a:lnTo>
                  <a:pt x="2422" y="4508"/>
                </a:lnTo>
                <a:lnTo>
                  <a:pt x="2304" y="4491"/>
                </a:lnTo>
                <a:lnTo>
                  <a:pt x="2242" y="4489"/>
                </a:lnTo>
                <a:lnTo>
                  <a:pt x="2180" y="4491"/>
                </a:lnTo>
                <a:lnTo>
                  <a:pt x="2062" y="4508"/>
                </a:lnTo>
                <a:lnTo>
                  <a:pt x="1953" y="4542"/>
                </a:lnTo>
                <a:lnTo>
                  <a:pt x="1856" y="4592"/>
                </a:lnTo>
                <a:lnTo>
                  <a:pt x="1774" y="4660"/>
                </a:lnTo>
                <a:lnTo>
                  <a:pt x="1723" y="4721"/>
                </a:lnTo>
                <a:lnTo>
                  <a:pt x="1696" y="4766"/>
                </a:lnTo>
                <a:lnTo>
                  <a:pt x="1673" y="4815"/>
                </a:lnTo>
                <a:lnTo>
                  <a:pt x="1655" y="4869"/>
                </a:lnTo>
                <a:lnTo>
                  <a:pt x="1643" y="4926"/>
                </a:lnTo>
                <a:lnTo>
                  <a:pt x="1637" y="4985"/>
                </a:lnTo>
                <a:lnTo>
                  <a:pt x="1637" y="5018"/>
                </a:lnTo>
                <a:lnTo>
                  <a:pt x="1638" y="5072"/>
                </a:lnTo>
                <a:lnTo>
                  <a:pt x="1659" y="5194"/>
                </a:lnTo>
                <a:lnTo>
                  <a:pt x="1696" y="5326"/>
                </a:lnTo>
                <a:lnTo>
                  <a:pt x="1749" y="5462"/>
                </a:lnTo>
                <a:lnTo>
                  <a:pt x="1782" y="5530"/>
                </a:lnTo>
                <a:lnTo>
                  <a:pt x="1792" y="5553"/>
                </a:lnTo>
                <a:lnTo>
                  <a:pt x="1801" y="5600"/>
                </a:lnTo>
                <a:lnTo>
                  <a:pt x="1797" y="5645"/>
                </a:lnTo>
                <a:lnTo>
                  <a:pt x="1784" y="5688"/>
                </a:lnTo>
                <a:lnTo>
                  <a:pt x="1761" y="5727"/>
                </a:lnTo>
                <a:lnTo>
                  <a:pt x="1729" y="5758"/>
                </a:lnTo>
                <a:lnTo>
                  <a:pt x="1690" y="5781"/>
                </a:lnTo>
                <a:lnTo>
                  <a:pt x="1643" y="5793"/>
                </a:lnTo>
                <a:lnTo>
                  <a:pt x="1618" y="5794"/>
                </a:lnTo>
                <a:lnTo>
                  <a:pt x="0" y="5794"/>
                </a:lnTo>
                <a:lnTo>
                  <a:pt x="0" y="4176"/>
                </a:lnTo>
                <a:lnTo>
                  <a:pt x="1" y="4151"/>
                </a:lnTo>
                <a:lnTo>
                  <a:pt x="14" y="4105"/>
                </a:lnTo>
                <a:lnTo>
                  <a:pt x="37" y="4065"/>
                </a:lnTo>
                <a:lnTo>
                  <a:pt x="68" y="4034"/>
                </a:lnTo>
                <a:lnTo>
                  <a:pt x="106" y="4011"/>
                </a:lnTo>
                <a:lnTo>
                  <a:pt x="149" y="3996"/>
                </a:lnTo>
                <a:lnTo>
                  <a:pt x="195" y="3994"/>
                </a:lnTo>
                <a:lnTo>
                  <a:pt x="242" y="4003"/>
                </a:lnTo>
                <a:lnTo>
                  <a:pt x="265" y="4013"/>
                </a:lnTo>
                <a:lnTo>
                  <a:pt x="333" y="4044"/>
                </a:lnTo>
                <a:lnTo>
                  <a:pt x="469" y="4097"/>
                </a:lnTo>
                <a:lnTo>
                  <a:pt x="601" y="4136"/>
                </a:lnTo>
                <a:lnTo>
                  <a:pt x="723" y="4156"/>
                </a:lnTo>
                <a:lnTo>
                  <a:pt x="777" y="4158"/>
                </a:lnTo>
                <a:lnTo>
                  <a:pt x="808" y="4157"/>
                </a:lnTo>
                <a:lnTo>
                  <a:pt x="869" y="4152"/>
                </a:lnTo>
                <a:lnTo>
                  <a:pt x="926" y="4139"/>
                </a:lnTo>
                <a:lnTo>
                  <a:pt x="979" y="4122"/>
                </a:lnTo>
                <a:lnTo>
                  <a:pt x="1029" y="4099"/>
                </a:lnTo>
                <a:lnTo>
                  <a:pt x="1074" y="4070"/>
                </a:lnTo>
                <a:lnTo>
                  <a:pt x="1135" y="4021"/>
                </a:lnTo>
                <a:lnTo>
                  <a:pt x="1201" y="3938"/>
                </a:lnTo>
                <a:lnTo>
                  <a:pt x="1252" y="3842"/>
                </a:lnTo>
                <a:lnTo>
                  <a:pt x="1287" y="3733"/>
                </a:lnTo>
                <a:lnTo>
                  <a:pt x="1303" y="3614"/>
                </a:lnTo>
                <a:lnTo>
                  <a:pt x="1305" y="3552"/>
                </a:lnTo>
                <a:lnTo>
                  <a:pt x="1303" y="3489"/>
                </a:lnTo>
                <a:lnTo>
                  <a:pt x="1287" y="3372"/>
                </a:lnTo>
                <a:lnTo>
                  <a:pt x="1252" y="3263"/>
                </a:lnTo>
                <a:lnTo>
                  <a:pt x="1201" y="3167"/>
                </a:lnTo>
                <a:lnTo>
                  <a:pt x="1135" y="3084"/>
                </a:lnTo>
                <a:lnTo>
                  <a:pt x="1074" y="3033"/>
                </a:lnTo>
                <a:lnTo>
                  <a:pt x="1029" y="3006"/>
                </a:lnTo>
                <a:lnTo>
                  <a:pt x="979" y="2983"/>
                </a:lnTo>
                <a:lnTo>
                  <a:pt x="926" y="2965"/>
                </a:lnTo>
                <a:lnTo>
                  <a:pt x="869" y="2953"/>
                </a:lnTo>
                <a:lnTo>
                  <a:pt x="808" y="2946"/>
                </a:lnTo>
                <a:lnTo>
                  <a:pt x="777" y="2946"/>
                </a:lnTo>
                <a:close/>
              </a:path>
            </a:pathLst>
          </a:custGeom>
          <a:solidFill>
            <a:srgbClr val="F17C3F"/>
          </a:solidFill>
          <a:ln w="5715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3339"/>
              </a:solidFill>
              <a:effectLst/>
              <a:uLnTx/>
              <a:uFillTx/>
            </a:endParaRPr>
          </a:p>
        </p:txBody>
      </p:sp>
      <p:sp>
        <p:nvSpPr>
          <p:cNvPr id="26" name="Rectangle 1436">
            <a:extLst>
              <a:ext uri="{FF2B5EF4-FFF2-40B4-BE49-F238E27FC236}">
                <a16:creationId xmlns="" xmlns:a16="http://schemas.microsoft.com/office/drawing/2014/main" id="{A91610A7-F5A0-4131-8370-895496ABCF29}"/>
              </a:ext>
            </a:extLst>
          </p:cNvPr>
          <p:cNvSpPr>
            <a:spLocks noChangeArrowheads="1"/>
          </p:cNvSpPr>
          <p:nvPr/>
        </p:nvSpPr>
        <p:spPr bwMode="auto">
          <a:xfrm>
            <a:off x="532583" y="1995957"/>
            <a:ext cx="2840934" cy="1600438"/>
          </a:xfrm>
          <a:prstGeom prst="rect">
            <a:avLst/>
          </a:prstGeom>
        </p:spPr>
        <p:txBody>
          <a:bodyPr vert="horz" wrap="square" lIns="91440" tIns="45720" rIns="91440" bIns="45720" rtlCol="0">
            <a:spAutoFit/>
          </a:bodyPr>
          <a:lstStyle/>
          <a:p>
            <a:pPr lvl="0">
              <a:defRPr/>
            </a:pPr>
            <a:r>
              <a:rPr lang="en-US" sz="1400" dirty="0" smtClean="0"/>
              <a:t>The </a:t>
            </a:r>
            <a:r>
              <a:rPr lang="en-US" sz="1400" dirty="0"/>
              <a:t>group of investors is looking to choose the better place to implement a new Park in Toronto which is an international center of business, and is recognized as one of the most multicultural and cosmopolitan cities in the world. </a:t>
            </a:r>
            <a:endParaRPr kumimoji="0" lang="fr-FR" sz="1400" b="0" i="0" u="none" strike="noStrike" kern="0" cap="none" spc="0" normalizeH="0" baseline="0" dirty="0">
              <a:ln>
                <a:noFill/>
              </a:ln>
              <a:solidFill>
                <a:srgbClr val="273339"/>
              </a:solidFill>
              <a:effectLst/>
              <a:uLnTx/>
              <a:uFillTx/>
            </a:endParaRPr>
          </a:p>
        </p:txBody>
      </p:sp>
      <p:sp>
        <p:nvSpPr>
          <p:cNvPr id="32" name="Freeform 622">
            <a:extLst>
              <a:ext uri="{FF2B5EF4-FFF2-40B4-BE49-F238E27FC236}">
                <a16:creationId xmlns="" xmlns:a16="http://schemas.microsoft.com/office/drawing/2014/main" id="{8FB0273F-D3FF-4BFB-A55B-CA4D53BFB2CD}"/>
              </a:ext>
            </a:extLst>
          </p:cNvPr>
          <p:cNvSpPr>
            <a:spLocks/>
          </p:cNvSpPr>
          <p:nvPr/>
        </p:nvSpPr>
        <p:spPr bwMode="auto">
          <a:xfrm rot="10800000" flipH="1">
            <a:off x="5178048" y="1995957"/>
            <a:ext cx="2386533" cy="2300287"/>
          </a:xfrm>
          <a:custGeom>
            <a:avLst/>
            <a:gdLst>
              <a:gd name="T0" fmla="*/ 5324 w 5793"/>
              <a:gd name="T1" fmla="*/ 3011 h 5794"/>
              <a:gd name="T2" fmla="*/ 5598 w 5793"/>
              <a:gd name="T3" fmla="*/ 3120 h 5794"/>
              <a:gd name="T4" fmla="*/ 5756 w 5793"/>
              <a:gd name="T5" fmla="*/ 3046 h 5794"/>
              <a:gd name="T6" fmla="*/ 5793 w 5793"/>
              <a:gd name="T7" fmla="*/ 1305 h 5794"/>
              <a:gd name="T8" fmla="*/ 4064 w 5793"/>
              <a:gd name="T9" fmla="*/ 1269 h 5794"/>
              <a:gd name="T10" fmla="*/ 3992 w 5793"/>
              <a:gd name="T11" fmla="*/ 1110 h 5794"/>
              <a:gd name="T12" fmla="*/ 4097 w 5793"/>
              <a:gd name="T13" fmla="*/ 837 h 5794"/>
              <a:gd name="T14" fmla="*/ 4156 w 5793"/>
              <a:gd name="T15" fmla="*/ 496 h 5794"/>
              <a:gd name="T16" fmla="*/ 4097 w 5793"/>
              <a:gd name="T17" fmla="*/ 277 h 5794"/>
              <a:gd name="T18" fmla="*/ 3840 w 5793"/>
              <a:gd name="T19" fmla="*/ 53 h 5794"/>
              <a:gd name="T20" fmla="*/ 3489 w 5793"/>
              <a:gd name="T21" fmla="*/ 1 h 5794"/>
              <a:gd name="T22" fmla="*/ 3083 w 5793"/>
              <a:gd name="T23" fmla="*/ 170 h 5794"/>
              <a:gd name="T24" fmla="*/ 2964 w 5793"/>
              <a:gd name="T25" fmla="*/ 379 h 5794"/>
              <a:gd name="T26" fmla="*/ 2947 w 5793"/>
              <a:gd name="T27" fmla="*/ 583 h 5794"/>
              <a:gd name="T28" fmla="*/ 3099 w 5793"/>
              <a:gd name="T29" fmla="*/ 1040 h 5794"/>
              <a:gd name="T30" fmla="*/ 3101 w 5793"/>
              <a:gd name="T31" fmla="*/ 1199 h 5794"/>
              <a:gd name="T32" fmla="*/ 2960 w 5793"/>
              <a:gd name="T33" fmla="*/ 1304 h 5794"/>
              <a:gd name="T34" fmla="*/ 1304 w 5793"/>
              <a:gd name="T35" fmla="*/ 1305 h 5794"/>
              <a:gd name="T36" fmla="*/ 1267 w 5793"/>
              <a:gd name="T37" fmla="*/ 3046 h 5794"/>
              <a:gd name="T38" fmla="*/ 1109 w 5793"/>
              <a:gd name="T39" fmla="*/ 3120 h 5794"/>
              <a:gd name="T40" fmla="*/ 836 w 5793"/>
              <a:gd name="T41" fmla="*/ 3011 h 5794"/>
              <a:gd name="T42" fmla="*/ 496 w 5793"/>
              <a:gd name="T43" fmla="*/ 2946 h 5794"/>
              <a:gd name="T44" fmla="*/ 276 w 5793"/>
              <a:gd name="T45" fmla="*/ 3006 h 5794"/>
              <a:gd name="T46" fmla="*/ 51 w 5793"/>
              <a:gd name="T47" fmla="*/ 3262 h 5794"/>
              <a:gd name="T48" fmla="*/ 1 w 5793"/>
              <a:gd name="T49" fmla="*/ 3614 h 5794"/>
              <a:gd name="T50" fmla="*/ 169 w 5793"/>
              <a:gd name="T51" fmla="*/ 4021 h 5794"/>
              <a:gd name="T52" fmla="*/ 378 w 5793"/>
              <a:gd name="T53" fmla="*/ 4139 h 5794"/>
              <a:gd name="T54" fmla="*/ 582 w 5793"/>
              <a:gd name="T55" fmla="*/ 4155 h 5794"/>
              <a:gd name="T56" fmla="*/ 1039 w 5793"/>
              <a:gd name="T57" fmla="*/ 4013 h 5794"/>
              <a:gd name="T58" fmla="*/ 1199 w 5793"/>
              <a:gd name="T59" fmla="*/ 4010 h 5794"/>
              <a:gd name="T60" fmla="*/ 1304 w 5793"/>
              <a:gd name="T61" fmla="*/ 4150 h 5794"/>
              <a:gd name="T62" fmla="*/ 1304 w 5793"/>
              <a:gd name="T63" fmla="*/ 5794 h 5794"/>
              <a:gd name="T64" fmla="*/ 3046 w 5793"/>
              <a:gd name="T65" fmla="*/ 5757 h 5794"/>
              <a:gd name="T66" fmla="*/ 3119 w 5793"/>
              <a:gd name="T67" fmla="*/ 5598 h 5794"/>
              <a:gd name="T68" fmla="*/ 3009 w 5793"/>
              <a:gd name="T69" fmla="*/ 5326 h 5794"/>
              <a:gd name="T70" fmla="*/ 2946 w 5793"/>
              <a:gd name="T71" fmla="*/ 4985 h 5794"/>
              <a:gd name="T72" fmla="*/ 3004 w 5793"/>
              <a:gd name="T73" fmla="*/ 4766 h 5794"/>
              <a:gd name="T74" fmla="*/ 3262 w 5793"/>
              <a:gd name="T75" fmla="*/ 4542 h 5794"/>
              <a:gd name="T76" fmla="*/ 3613 w 5793"/>
              <a:gd name="T77" fmla="*/ 4491 h 5794"/>
              <a:gd name="T78" fmla="*/ 4019 w 5793"/>
              <a:gd name="T79" fmla="*/ 4660 h 5794"/>
              <a:gd name="T80" fmla="*/ 4138 w 5793"/>
              <a:gd name="T81" fmla="*/ 4868 h 5794"/>
              <a:gd name="T82" fmla="*/ 4155 w 5793"/>
              <a:gd name="T83" fmla="*/ 5072 h 5794"/>
              <a:gd name="T84" fmla="*/ 4011 w 5793"/>
              <a:gd name="T85" fmla="*/ 5529 h 5794"/>
              <a:gd name="T86" fmla="*/ 4009 w 5793"/>
              <a:gd name="T87" fmla="*/ 5687 h 5794"/>
              <a:gd name="T88" fmla="*/ 4150 w 5793"/>
              <a:gd name="T89" fmla="*/ 5792 h 5794"/>
              <a:gd name="T90" fmla="*/ 5792 w 5793"/>
              <a:gd name="T91" fmla="*/ 4150 h 5794"/>
              <a:gd name="T92" fmla="*/ 5687 w 5793"/>
              <a:gd name="T93" fmla="*/ 4010 h 5794"/>
              <a:gd name="T94" fmla="*/ 5528 w 5793"/>
              <a:gd name="T95" fmla="*/ 4013 h 5794"/>
              <a:gd name="T96" fmla="*/ 5070 w 5793"/>
              <a:gd name="T97" fmla="*/ 4155 h 5794"/>
              <a:gd name="T98" fmla="*/ 4867 w 5793"/>
              <a:gd name="T99" fmla="*/ 4139 h 5794"/>
              <a:gd name="T100" fmla="*/ 4658 w 5793"/>
              <a:gd name="T101" fmla="*/ 4021 h 5794"/>
              <a:gd name="T102" fmla="*/ 4489 w 5793"/>
              <a:gd name="T103" fmla="*/ 3614 h 5794"/>
              <a:gd name="T104" fmla="*/ 4541 w 5793"/>
              <a:gd name="T105" fmla="*/ 3262 h 5794"/>
              <a:gd name="T106" fmla="*/ 4764 w 5793"/>
              <a:gd name="T107" fmla="*/ 3006 h 5794"/>
              <a:gd name="T108" fmla="*/ 4985 w 5793"/>
              <a:gd name="T109" fmla="*/ 2946 h 5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93" h="5794">
                <a:moveTo>
                  <a:pt x="5016" y="2946"/>
                </a:moveTo>
                <a:lnTo>
                  <a:pt x="5070" y="2947"/>
                </a:lnTo>
                <a:lnTo>
                  <a:pt x="5193" y="2969"/>
                </a:lnTo>
                <a:lnTo>
                  <a:pt x="5324" y="3011"/>
                </a:lnTo>
                <a:lnTo>
                  <a:pt x="5460" y="3067"/>
                </a:lnTo>
                <a:lnTo>
                  <a:pt x="5528" y="3100"/>
                </a:lnTo>
                <a:lnTo>
                  <a:pt x="5551" y="3111"/>
                </a:lnTo>
                <a:lnTo>
                  <a:pt x="5598" y="3120"/>
                </a:lnTo>
                <a:lnTo>
                  <a:pt x="5643" y="3117"/>
                </a:lnTo>
                <a:lnTo>
                  <a:pt x="5686" y="3103"/>
                </a:lnTo>
                <a:lnTo>
                  <a:pt x="5725" y="3078"/>
                </a:lnTo>
                <a:lnTo>
                  <a:pt x="5756" y="3046"/>
                </a:lnTo>
                <a:lnTo>
                  <a:pt x="5779" y="3006"/>
                </a:lnTo>
                <a:lnTo>
                  <a:pt x="5792" y="2960"/>
                </a:lnTo>
                <a:lnTo>
                  <a:pt x="5793" y="2934"/>
                </a:lnTo>
                <a:lnTo>
                  <a:pt x="5793" y="1305"/>
                </a:lnTo>
                <a:lnTo>
                  <a:pt x="4174" y="1305"/>
                </a:lnTo>
                <a:lnTo>
                  <a:pt x="4150" y="1304"/>
                </a:lnTo>
                <a:lnTo>
                  <a:pt x="4103" y="1291"/>
                </a:lnTo>
                <a:lnTo>
                  <a:pt x="4064" y="1269"/>
                </a:lnTo>
                <a:lnTo>
                  <a:pt x="4032" y="1237"/>
                </a:lnTo>
                <a:lnTo>
                  <a:pt x="4009" y="1199"/>
                </a:lnTo>
                <a:lnTo>
                  <a:pt x="3996" y="1156"/>
                </a:lnTo>
                <a:lnTo>
                  <a:pt x="3992" y="1110"/>
                </a:lnTo>
                <a:lnTo>
                  <a:pt x="4002" y="1063"/>
                </a:lnTo>
                <a:lnTo>
                  <a:pt x="4011" y="1040"/>
                </a:lnTo>
                <a:lnTo>
                  <a:pt x="4044" y="973"/>
                </a:lnTo>
                <a:lnTo>
                  <a:pt x="4097" y="837"/>
                </a:lnTo>
                <a:lnTo>
                  <a:pt x="4134" y="705"/>
                </a:lnTo>
                <a:lnTo>
                  <a:pt x="4155" y="583"/>
                </a:lnTo>
                <a:lnTo>
                  <a:pt x="4156" y="529"/>
                </a:lnTo>
                <a:lnTo>
                  <a:pt x="4156" y="496"/>
                </a:lnTo>
                <a:lnTo>
                  <a:pt x="4150" y="436"/>
                </a:lnTo>
                <a:lnTo>
                  <a:pt x="4138" y="379"/>
                </a:lnTo>
                <a:lnTo>
                  <a:pt x="4120" y="327"/>
                </a:lnTo>
                <a:lnTo>
                  <a:pt x="4097" y="277"/>
                </a:lnTo>
                <a:lnTo>
                  <a:pt x="4069" y="232"/>
                </a:lnTo>
                <a:lnTo>
                  <a:pt x="4019" y="170"/>
                </a:lnTo>
                <a:lnTo>
                  <a:pt x="3937" y="104"/>
                </a:lnTo>
                <a:lnTo>
                  <a:pt x="3840" y="53"/>
                </a:lnTo>
                <a:lnTo>
                  <a:pt x="3731" y="19"/>
                </a:lnTo>
                <a:lnTo>
                  <a:pt x="3613" y="1"/>
                </a:lnTo>
                <a:lnTo>
                  <a:pt x="3551" y="0"/>
                </a:lnTo>
                <a:lnTo>
                  <a:pt x="3489" y="1"/>
                </a:lnTo>
                <a:lnTo>
                  <a:pt x="3371" y="19"/>
                </a:lnTo>
                <a:lnTo>
                  <a:pt x="3262" y="53"/>
                </a:lnTo>
                <a:lnTo>
                  <a:pt x="3165" y="104"/>
                </a:lnTo>
                <a:lnTo>
                  <a:pt x="3083" y="170"/>
                </a:lnTo>
                <a:lnTo>
                  <a:pt x="3033" y="232"/>
                </a:lnTo>
                <a:lnTo>
                  <a:pt x="3004" y="277"/>
                </a:lnTo>
                <a:lnTo>
                  <a:pt x="2982" y="327"/>
                </a:lnTo>
                <a:lnTo>
                  <a:pt x="2964" y="379"/>
                </a:lnTo>
                <a:lnTo>
                  <a:pt x="2952" y="436"/>
                </a:lnTo>
                <a:lnTo>
                  <a:pt x="2946" y="496"/>
                </a:lnTo>
                <a:lnTo>
                  <a:pt x="2946" y="529"/>
                </a:lnTo>
                <a:lnTo>
                  <a:pt x="2947" y="583"/>
                </a:lnTo>
                <a:lnTo>
                  <a:pt x="2969" y="705"/>
                </a:lnTo>
                <a:lnTo>
                  <a:pt x="3009" y="837"/>
                </a:lnTo>
                <a:lnTo>
                  <a:pt x="3066" y="972"/>
                </a:lnTo>
                <a:lnTo>
                  <a:pt x="3099" y="1040"/>
                </a:lnTo>
                <a:lnTo>
                  <a:pt x="3109" y="1063"/>
                </a:lnTo>
                <a:lnTo>
                  <a:pt x="3119" y="1110"/>
                </a:lnTo>
                <a:lnTo>
                  <a:pt x="3115" y="1155"/>
                </a:lnTo>
                <a:lnTo>
                  <a:pt x="3101" y="1199"/>
                </a:lnTo>
                <a:lnTo>
                  <a:pt x="3078" y="1237"/>
                </a:lnTo>
                <a:lnTo>
                  <a:pt x="3046" y="1269"/>
                </a:lnTo>
                <a:lnTo>
                  <a:pt x="3005" y="1291"/>
                </a:lnTo>
                <a:lnTo>
                  <a:pt x="2960" y="1304"/>
                </a:lnTo>
                <a:lnTo>
                  <a:pt x="2934" y="1305"/>
                </a:lnTo>
                <a:lnTo>
                  <a:pt x="1304" y="1305"/>
                </a:lnTo>
                <a:lnTo>
                  <a:pt x="1304" y="1305"/>
                </a:lnTo>
                <a:lnTo>
                  <a:pt x="1304" y="1305"/>
                </a:lnTo>
                <a:lnTo>
                  <a:pt x="1304" y="2934"/>
                </a:lnTo>
                <a:lnTo>
                  <a:pt x="1304" y="2960"/>
                </a:lnTo>
                <a:lnTo>
                  <a:pt x="1291" y="3006"/>
                </a:lnTo>
                <a:lnTo>
                  <a:pt x="1267" y="3046"/>
                </a:lnTo>
                <a:lnTo>
                  <a:pt x="1236" y="3078"/>
                </a:lnTo>
                <a:lnTo>
                  <a:pt x="1197" y="3103"/>
                </a:lnTo>
                <a:lnTo>
                  <a:pt x="1154" y="3117"/>
                </a:lnTo>
                <a:lnTo>
                  <a:pt x="1109" y="3120"/>
                </a:lnTo>
                <a:lnTo>
                  <a:pt x="1062" y="3111"/>
                </a:lnTo>
                <a:lnTo>
                  <a:pt x="1039" y="3100"/>
                </a:lnTo>
                <a:lnTo>
                  <a:pt x="972" y="3067"/>
                </a:lnTo>
                <a:lnTo>
                  <a:pt x="836" y="3011"/>
                </a:lnTo>
                <a:lnTo>
                  <a:pt x="703" y="2969"/>
                </a:lnTo>
                <a:lnTo>
                  <a:pt x="582" y="2947"/>
                </a:lnTo>
                <a:lnTo>
                  <a:pt x="527" y="2946"/>
                </a:lnTo>
                <a:lnTo>
                  <a:pt x="496" y="2946"/>
                </a:lnTo>
                <a:lnTo>
                  <a:pt x="435" y="2953"/>
                </a:lnTo>
                <a:lnTo>
                  <a:pt x="378" y="2964"/>
                </a:lnTo>
                <a:lnTo>
                  <a:pt x="325" y="2982"/>
                </a:lnTo>
                <a:lnTo>
                  <a:pt x="276" y="3006"/>
                </a:lnTo>
                <a:lnTo>
                  <a:pt x="230" y="3033"/>
                </a:lnTo>
                <a:lnTo>
                  <a:pt x="169" y="3084"/>
                </a:lnTo>
                <a:lnTo>
                  <a:pt x="103" y="3166"/>
                </a:lnTo>
                <a:lnTo>
                  <a:pt x="51" y="3262"/>
                </a:lnTo>
                <a:lnTo>
                  <a:pt x="18" y="3371"/>
                </a:lnTo>
                <a:lnTo>
                  <a:pt x="1" y="3489"/>
                </a:lnTo>
                <a:lnTo>
                  <a:pt x="0" y="3551"/>
                </a:lnTo>
                <a:lnTo>
                  <a:pt x="1" y="3614"/>
                </a:lnTo>
                <a:lnTo>
                  <a:pt x="18" y="3733"/>
                </a:lnTo>
                <a:lnTo>
                  <a:pt x="51" y="3842"/>
                </a:lnTo>
                <a:lnTo>
                  <a:pt x="103" y="3938"/>
                </a:lnTo>
                <a:lnTo>
                  <a:pt x="169" y="4021"/>
                </a:lnTo>
                <a:lnTo>
                  <a:pt x="230" y="4070"/>
                </a:lnTo>
                <a:lnTo>
                  <a:pt x="276" y="4098"/>
                </a:lnTo>
                <a:lnTo>
                  <a:pt x="325" y="4122"/>
                </a:lnTo>
                <a:lnTo>
                  <a:pt x="378" y="4139"/>
                </a:lnTo>
                <a:lnTo>
                  <a:pt x="435" y="4152"/>
                </a:lnTo>
                <a:lnTo>
                  <a:pt x="496" y="4157"/>
                </a:lnTo>
                <a:lnTo>
                  <a:pt x="527" y="4158"/>
                </a:lnTo>
                <a:lnTo>
                  <a:pt x="582" y="4155"/>
                </a:lnTo>
                <a:lnTo>
                  <a:pt x="703" y="4136"/>
                </a:lnTo>
                <a:lnTo>
                  <a:pt x="836" y="4097"/>
                </a:lnTo>
                <a:lnTo>
                  <a:pt x="972" y="4044"/>
                </a:lnTo>
                <a:lnTo>
                  <a:pt x="1039" y="4013"/>
                </a:lnTo>
                <a:lnTo>
                  <a:pt x="1062" y="4002"/>
                </a:lnTo>
                <a:lnTo>
                  <a:pt x="1109" y="3993"/>
                </a:lnTo>
                <a:lnTo>
                  <a:pt x="1154" y="3996"/>
                </a:lnTo>
                <a:lnTo>
                  <a:pt x="1199" y="4010"/>
                </a:lnTo>
                <a:lnTo>
                  <a:pt x="1236" y="4034"/>
                </a:lnTo>
                <a:lnTo>
                  <a:pt x="1267" y="4065"/>
                </a:lnTo>
                <a:lnTo>
                  <a:pt x="1291" y="4105"/>
                </a:lnTo>
                <a:lnTo>
                  <a:pt x="1304" y="4150"/>
                </a:lnTo>
                <a:lnTo>
                  <a:pt x="1304" y="4176"/>
                </a:lnTo>
                <a:lnTo>
                  <a:pt x="1304" y="5794"/>
                </a:lnTo>
                <a:lnTo>
                  <a:pt x="1304" y="5483"/>
                </a:lnTo>
                <a:lnTo>
                  <a:pt x="1304" y="5794"/>
                </a:lnTo>
                <a:lnTo>
                  <a:pt x="2934" y="5794"/>
                </a:lnTo>
                <a:lnTo>
                  <a:pt x="2960" y="5792"/>
                </a:lnTo>
                <a:lnTo>
                  <a:pt x="3005" y="5781"/>
                </a:lnTo>
                <a:lnTo>
                  <a:pt x="3046" y="5757"/>
                </a:lnTo>
                <a:lnTo>
                  <a:pt x="3078" y="5725"/>
                </a:lnTo>
                <a:lnTo>
                  <a:pt x="3101" y="5687"/>
                </a:lnTo>
                <a:lnTo>
                  <a:pt x="3115" y="5645"/>
                </a:lnTo>
                <a:lnTo>
                  <a:pt x="3119" y="5598"/>
                </a:lnTo>
                <a:lnTo>
                  <a:pt x="3109" y="5551"/>
                </a:lnTo>
                <a:lnTo>
                  <a:pt x="3099" y="5529"/>
                </a:lnTo>
                <a:lnTo>
                  <a:pt x="3066" y="5462"/>
                </a:lnTo>
                <a:lnTo>
                  <a:pt x="3009" y="5326"/>
                </a:lnTo>
                <a:lnTo>
                  <a:pt x="2969" y="5194"/>
                </a:lnTo>
                <a:lnTo>
                  <a:pt x="2947" y="5072"/>
                </a:lnTo>
                <a:lnTo>
                  <a:pt x="2946" y="5017"/>
                </a:lnTo>
                <a:lnTo>
                  <a:pt x="2946" y="4985"/>
                </a:lnTo>
                <a:lnTo>
                  <a:pt x="2952" y="4925"/>
                </a:lnTo>
                <a:lnTo>
                  <a:pt x="2964" y="4868"/>
                </a:lnTo>
                <a:lnTo>
                  <a:pt x="2982" y="4815"/>
                </a:lnTo>
                <a:lnTo>
                  <a:pt x="3004" y="4766"/>
                </a:lnTo>
                <a:lnTo>
                  <a:pt x="3033" y="4721"/>
                </a:lnTo>
                <a:lnTo>
                  <a:pt x="3083" y="4660"/>
                </a:lnTo>
                <a:lnTo>
                  <a:pt x="3165" y="4592"/>
                </a:lnTo>
                <a:lnTo>
                  <a:pt x="3262" y="4542"/>
                </a:lnTo>
                <a:lnTo>
                  <a:pt x="3371" y="4508"/>
                </a:lnTo>
                <a:lnTo>
                  <a:pt x="3489" y="4491"/>
                </a:lnTo>
                <a:lnTo>
                  <a:pt x="3551" y="4489"/>
                </a:lnTo>
                <a:lnTo>
                  <a:pt x="3613" y="4491"/>
                </a:lnTo>
                <a:lnTo>
                  <a:pt x="3731" y="4508"/>
                </a:lnTo>
                <a:lnTo>
                  <a:pt x="3840" y="4542"/>
                </a:lnTo>
                <a:lnTo>
                  <a:pt x="3937" y="4592"/>
                </a:lnTo>
                <a:lnTo>
                  <a:pt x="4019" y="4660"/>
                </a:lnTo>
                <a:lnTo>
                  <a:pt x="4069" y="4721"/>
                </a:lnTo>
                <a:lnTo>
                  <a:pt x="4097" y="4766"/>
                </a:lnTo>
                <a:lnTo>
                  <a:pt x="4120" y="4815"/>
                </a:lnTo>
                <a:lnTo>
                  <a:pt x="4138" y="4868"/>
                </a:lnTo>
                <a:lnTo>
                  <a:pt x="4150" y="4925"/>
                </a:lnTo>
                <a:lnTo>
                  <a:pt x="4156" y="4985"/>
                </a:lnTo>
                <a:lnTo>
                  <a:pt x="4156" y="5017"/>
                </a:lnTo>
                <a:lnTo>
                  <a:pt x="4155" y="5072"/>
                </a:lnTo>
                <a:lnTo>
                  <a:pt x="4134" y="5194"/>
                </a:lnTo>
                <a:lnTo>
                  <a:pt x="4097" y="5326"/>
                </a:lnTo>
                <a:lnTo>
                  <a:pt x="4044" y="5462"/>
                </a:lnTo>
                <a:lnTo>
                  <a:pt x="4011" y="5529"/>
                </a:lnTo>
                <a:lnTo>
                  <a:pt x="4002" y="5553"/>
                </a:lnTo>
                <a:lnTo>
                  <a:pt x="3992" y="5599"/>
                </a:lnTo>
                <a:lnTo>
                  <a:pt x="3996" y="5645"/>
                </a:lnTo>
                <a:lnTo>
                  <a:pt x="4009" y="5687"/>
                </a:lnTo>
                <a:lnTo>
                  <a:pt x="4032" y="5726"/>
                </a:lnTo>
                <a:lnTo>
                  <a:pt x="4064" y="5757"/>
                </a:lnTo>
                <a:lnTo>
                  <a:pt x="4103" y="5781"/>
                </a:lnTo>
                <a:lnTo>
                  <a:pt x="4150" y="5792"/>
                </a:lnTo>
                <a:lnTo>
                  <a:pt x="4174" y="5794"/>
                </a:lnTo>
                <a:lnTo>
                  <a:pt x="5793" y="5794"/>
                </a:lnTo>
                <a:lnTo>
                  <a:pt x="5793" y="4176"/>
                </a:lnTo>
                <a:lnTo>
                  <a:pt x="5792" y="4150"/>
                </a:lnTo>
                <a:lnTo>
                  <a:pt x="5779" y="4105"/>
                </a:lnTo>
                <a:lnTo>
                  <a:pt x="5757" y="4065"/>
                </a:lnTo>
                <a:lnTo>
                  <a:pt x="5725" y="4034"/>
                </a:lnTo>
                <a:lnTo>
                  <a:pt x="5687" y="4010"/>
                </a:lnTo>
                <a:lnTo>
                  <a:pt x="5644" y="3996"/>
                </a:lnTo>
                <a:lnTo>
                  <a:pt x="5598" y="3993"/>
                </a:lnTo>
                <a:lnTo>
                  <a:pt x="5551" y="4002"/>
                </a:lnTo>
                <a:lnTo>
                  <a:pt x="5528" y="4013"/>
                </a:lnTo>
                <a:lnTo>
                  <a:pt x="5460" y="4044"/>
                </a:lnTo>
                <a:lnTo>
                  <a:pt x="5325" y="4097"/>
                </a:lnTo>
                <a:lnTo>
                  <a:pt x="5193" y="4136"/>
                </a:lnTo>
                <a:lnTo>
                  <a:pt x="5070" y="4155"/>
                </a:lnTo>
                <a:lnTo>
                  <a:pt x="5016" y="4158"/>
                </a:lnTo>
                <a:lnTo>
                  <a:pt x="4985" y="4157"/>
                </a:lnTo>
                <a:lnTo>
                  <a:pt x="4924" y="4152"/>
                </a:lnTo>
                <a:lnTo>
                  <a:pt x="4867" y="4139"/>
                </a:lnTo>
                <a:lnTo>
                  <a:pt x="4813" y="4122"/>
                </a:lnTo>
                <a:lnTo>
                  <a:pt x="4764" y="4098"/>
                </a:lnTo>
                <a:lnTo>
                  <a:pt x="4719" y="4070"/>
                </a:lnTo>
                <a:lnTo>
                  <a:pt x="4658" y="4021"/>
                </a:lnTo>
                <a:lnTo>
                  <a:pt x="4592" y="3938"/>
                </a:lnTo>
                <a:lnTo>
                  <a:pt x="4541" y="3842"/>
                </a:lnTo>
                <a:lnTo>
                  <a:pt x="4506" y="3733"/>
                </a:lnTo>
                <a:lnTo>
                  <a:pt x="4489" y="3614"/>
                </a:lnTo>
                <a:lnTo>
                  <a:pt x="4488" y="3551"/>
                </a:lnTo>
                <a:lnTo>
                  <a:pt x="4489" y="3489"/>
                </a:lnTo>
                <a:lnTo>
                  <a:pt x="4506" y="3371"/>
                </a:lnTo>
                <a:lnTo>
                  <a:pt x="4541" y="3262"/>
                </a:lnTo>
                <a:lnTo>
                  <a:pt x="4592" y="3166"/>
                </a:lnTo>
                <a:lnTo>
                  <a:pt x="4658" y="3084"/>
                </a:lnTo>
                <a:lnTo>
                  <a:pt x="4719" y="3033"/>
                </a:lnTo>
                <a:lnTo>
                  <a:pt x="4764" y="3006"/>
                </a:lnTo>
                <a:lnTo>
                  <a:pt x="4813" y="2982"/>
                </a:lnTo>
                <a:lnTo>
                  <a:pt x="4867" y="2964"/>
                </a:lnTo>
                <a:lnTo>
                  <a:pt x="4924" y="2953"/>
                </a:lnTo>
                <a:lnTo>
                  <a:pt x="4985" y="2946"/>
                </a:lnTo>
                <a:lnTo>
                  <a:pt x="5016" y="2946"/>
                </a:lnTo>
                <a:close/>
              </a:path>
            </a:pathLst>
          </a:custGeom>
          <a:solidFill>
            <a:schemeClr val="accent3">
              <a:lumMod val="50000"/>
            </a:schemeClr>
          </a:solidFill>
          <a:ln w="5715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3339"/>
              </a:solidFill>
              <a:effectLst/>
              <a:uLnTx/>
              <a:uFillTx/>
            </a:endParaRPr>
          </a:p>
        </p:txBody>
      </p:sp>
      <p:sp>
        <p:nvSpPr>
          <p:cNvPr id="6" name="Rectangle 5"/>
          <p:cNvSpPr/>
          <p:nvPr/>
        </p:nvSpPr>
        <p:spPr>
          <a:xfrm>
            <a:off x="8135743" y="1995957"/>
            <a:ext cx="2535383" cy="1600438"/>
          </a:xfrm>
          <a:prstGeom prst="rect">
            <a:avLst/>
          </a:prstGeom>
        </p:spPr>
        <p:txBody>
          <a:bodyPr vert="horz" wrap="square" lIns="91440" tIns="45720" rIns="91440" bIns="45720" rtlCol="0">
            <a:spAutoFit/>
          </a:bodyPr>
          <a:lstStyle/>
          <a:p>
            <a:r>
              <a:rPr lang="en-US" sz="1400" dirty="0" smtClean="0"/>
              <a:t>So </a:t>
            </a:r>
            <a:r>
              <a:rPr lang="en-US" sz="1400" dirty="0"/>
              <a:t>our task is building recommendations of some districts in Toronto where this group can open a new Park using Clustering since we don’t have any labeled data on which we can learn our machine.</a:t>
            </a:r>
            <a:endParaRPr lang="fr-FR" sz="1400" dirty="0"/>
          </a:p>
        </p:txBody>
      </p:sp>
      <p:sp>
        <p:nvSpPr>
          <p:cNvPr id="7" name="Rectangle 6"/>
          <p:cNvSpPr/>
          <p:nvPr/>
        </p:nvSpPr>
        <p:spPr>
          <a:xfrm>
            <a:off x="8135743" y="3823265"/>
            <a:ext cx="2324439" cy="2246769"/>
          </a:xfrm>
          <a:prstGeom prst="rect">
            <a:avLst/>
          </a:prstGeom>
        </p:spPr>
        <p:txBody>
          <a:bodyPr vert="horz" wrap="square" lIns="91440" tIns="45720" rIns="91440" bIns="45720" rtlCol="0">
            <a:spAutoFit/>
          </a:bodyPr>
          <a:lstStyle/>
          <a:p>
            <a:r>
              <a:rPr lang="en-US" sz="1400" dirty="0" smtClean="0"/>
              <a:t>We </a:t>
            </a:r>
            <a:r>
              <a:rPr lang="en-US" sz="1400" dirty="0"/>
              <a:t>need to segment our District using Population and Number of existing Parks here which is an unsupervised Approach to create segments with groups of objects that are similar to other objects in a cluster, and dissimilar to objects in other clusters.</a:t>
            </a:r>
            <a:endParaRPr lang="fr-FR" sz="1400" dirty="0"/>
          </a:p>
        </p:txBody>
      </p:sp>
      <p:sp>
        <p:nvSpPr>
          <p:cNvPr id="8" name="Rectangle 7"/>
          <p:cNvSpPr/>
          <p:nvPr/>
        </p:nvSpPr>
        <p:spPr>
          <a:xfrm>
            <a:off x="574588" y="4176126"/>
            <a:ext cx="2798929" cy="954107"/>
          </a:xfrm>
          <a:prstGeom prst="rect">
            <a:avLst/>
          </a:prstGeom>
        </p:spPr>
        <p:txBody>
          <a:bodyPr vert="horz" wrap="square" lIns="91440" tIns="45720" rIns="91440" bIns="45720" rtlCol="0">
            <a:spAutoFit/>
          </a:bodyPr>
          <a:lstStyle/>
          <a:p>
            <a:r>
              <a:rPr lang="en-US" sz="1400" b="1" dirty="0" smtClean="0">
                <a:solidFill>
                  <a:srgbClr val="C00000"/>
                </a:solidFill>
              </a:rPr>
              <a:t>Doing </a:t>
            </a:r>
            <a:r>
              <a:rPr lang="en-US" sz="1400" b="1" dirty="0">
                <a:solidFill>
                  <a:srgbClr val="C00000"/>
                </a:solidFill>
              </a:rPr>
              <a:t>that, we will be able to interpret Clusters and deduct the one with a Max Population and Minimum existing Parks.</a:t>
            </a:r>
            <a:endParaRPr lang="fr-FR" sz="1400" b="1" dirty="0">
              <a:solidFill>
                <a:srgbClr val="C00000"/>
              </a:solidFill>
            </a:endParaRPr>
          </a:p>
        </p:txBody>
      </p:sp>
      <p:sp>
        <p:nvSpPr>
          <p:cNvPr id="9" name="Rectangle 8"/>
          <p:cNvSpPr/>
          <p:nvPr/>
        </p:nvSpPr>
        <p:spPr>
          <a:xfrm>
            <a:off x="7754665" y="1513238"/>
            <a:ext cx="317716" cy="369332"/>
          </a:xfrm>
          <a:prstGeom prst="rect">
            <a:avLst/>
          </a:prstGeom>
        </p:spPr>
        <p:txBody>
          <a:bodyPr wrap="none">
            <a:spAutoFit/>
          </a:bodyPr>
          <a:lstStyle/>
          <a:p>
            <a:pPr lvl="0">
              <a:defRPr/>
            </a:pPr>
            <a:r>
              <a:rPr lang="en-US" kern="0" dirty="0" smtClean="0">
                <a:solidFill>
                  <a:srgbClr val="273339"/>
                </a:solidFill>
              </a:rPr>
              <a:t>B</a:t>
            </a:r>
            <a:endParaRPr lang="en-US" kern="0" dirty="0">
              <a:solidFill>
                <a:srgbClr val="273339"/>
              </a:solidFill>
            </a:endParaRPr>
          </a:p>
        </p:txBody>
      </p:sp>
      <p:sp>
        <p:nvSpPr>
          <p:cNvPr id="10" name="Rectangle 9"/>
          <p:cNvSpPr/>
          <p:nvPr/>
        </p:nvSpPr>
        <p:spPr>
          <a:xfrm>
            <a:off x="3459538" y="5611730"/>
            <a:ext cx="327334" cy="369332"/>
          </a:xfrm>
          <a:prstGeom prst="rect">
            <a:avLst/>
          </a:prstGeom>
        </p:spPr>
        <p:txBody>
          <a:bodyPr wrap="none">
            <a:spAutoFit/>
          </a:bodyPr>
          <a:lstStyle/>
          <a:p>
            <a:pPr lvl="0">
              <a:defRPr/>
            </a:pPr>
            <a:r>
              <a:rPr lang="en-US" kern="0" dirty="0" smtClean="0">
                <a:solidFill>
                  <a:srgbClr val="273339"/>
                </a:solidFill>
              </a:rPr>
              <a:t>D</a:t>
            </a:r>
            <a:endParaRPr lang="en-US" kern="0" dirty="0">
              <a:solidFill>
                <a:srgbClr val="273339"/>
              </a:solidFill>
            </a:endParaRPr>
          </a:p>
        </p:txBody>
      </p:sp>
    </p:spTree>
    <p:extLst>
      <p:ext uri="{BB962C8B-B14F-4D97-AF65-F5344CB8AC3E}">
        <p14:creationId xmlns:p14="http://schemas.microsoft.com/office/powerpoint/2010/main" val="779653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ZoneTexte 16">
            <a:extLst>
              <a:ext uri="{FF2B5EF4-FFF2-40B4-BE49-F238E27FC236}">
                <a16:creationId xmlns="" xmlns:a16="http://schemas.microsoft.com/office/drawing/2014/main" id="{3AE36528-87A2-475E-AC82-24EED19E13DC}"/>
              </a:ext>
            </a:extLst>
          </p:cNvPr>
          <p:cNvSpPr txBox="1"/>
          <p:nvPr/>
        </p:nvSpPr>
        <p:spPr>
          <a:xfrm>
            <a:off x="82565" y="54888"/>
            <a:ext cx="8163612" cy="584775"/>
          </a:xfrm>
          <a:prstGeom prst="rect">
            <a:avLst/>
          </a:prstGeom>
          <a:noFill/>
        </p:spPr>
        <p:txBody>
          <a:bodyPr wrap="square" rtlCol="0">
            <a:spAutoFit/>
          </a:bodyPr>
          <a:lstStyle/>
          <a:p>
            <a:r>
              <a:rPr lang="en-US" sz="3200" b="1" dirty="0">
                <a:solidFill>
                  <a:schemeClr val="bg2"/>
                </a:solidFill>
              </a:rPr>
              <a:t>Data Science Methodology</a:t>
            </a:r>
            <a:endParaRPr lang="fr-FR" sz="3200" b="1" dirty="0">
              <a:solidFill>
                <a:schemeClr val="bg2"/>
              </a:solidFill>
            </a:endParaRPr>
          </a:p>
        </p:txBody>
      </p:sp>
      <p:sp>
        <p:nvSpPr>
          <p:cNvPr id="4" name="Rectangle 3"/>
          <p:cNvSpPr/>
          <p:nvPr/>
        </p:nvSpPr>
        <p:spPr>
          <a:xfrm>
            <a:off x="209249" y="791484"/>
            <a:ext cx="6066514" cy="523220"/>
          </a:xfrm>
          <a:prstGeom prst="rect">
            <a:avLst/>
          </a:prstGeom>
        </p:spPr>
        <p:txBody>
          <a:bodyPr wrap="square">
            <a:spAutoFit/>
          </a:bodyPr>
          <a:lstStyle/>
          <a:p>
            <a:r>
              <a:rPr lang="fr-FR" sz="2800" b="1" dirty="0" smtClean="0">
                <a:solidFill>
                  <a:srgbClr val="C00000"/>
                </a:solidFill>
              </a:rPr>
              <a:t>2. </a:t>
            </a:r>
            <a:r>
              <a:rPr lang="fr-FR" sz="2800" b="1" dirty="0" err="1" smtClean="0">
                <a:solidFill>
                  <a:srgbClr val="C00000"/>
                </a:solidFill>
              </a:rPr>
              <a:t>From</a:t>
            </a:r>
            <a:r>
              <a:rPr lang="fr-FR" sz="2800" b="1" dirty="0" smtClean="0">
                <a:solidFill>
                  <a:srgbClr val="C00000"/>
                </a:solidFill>
              </a:rPr>
              <a:t> </a:t>
            </a:r>
            <a:r>
              <a:rPr lang="fr-FR" sz="2800" b="1" dirty="0" err="1">
                <a:solidFill>
                  <a:srgbClr val="C00000"/>
                </a:solidFill>
              </a:rPr>
              <a:t>Requirement</a:t>
            </a:r>
            <a:r>
              <a:rPr lang="fr-FR" sz="2800" b="1" dirty="0">
                <a:solidFill>
                  <a:srgbClr val="C00000"/>
                </a:solidFill>
              </a:rPr>
              <a:t> to Collection</a:t>
            </a:r>
          </a:p>
        </p:txBody>
      </p:sp>
      <p:sp>
        <p:nvSpPr>
          <p:cNvPr id="2" name="AutoShape 2" descr="Wow! Scraping Wikipedia content With 10 line of code! Community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2" name="Picture 4" descr="Wow! Scraping Wikipedia content With 10 line of code! Community ..."/>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28373" y="3343561"/>
            <a:ext cx="3311236" cy="1217365"/>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14518" y="1525795"/>
            <a:ext cx="3311236" cy="1868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09249" y="1594130"/>
            <a:ext cx="8519124" cy="2862322"/>
          </a:xfrm>
          <a:prstGeom prst="rect">
            <a:avLst/>
          </a:prstGeom>
        </p:spPr>
        <p:txBody>
          <a:bodyPr wrap="square">
            <a:spAutoFit/>
          </a:bodyPr>
          <a:lstStyle/>
          <a:p>
            <a:r>
              <a:rPr lang="en-US" dirty="0"/>
              <a:t>As we should use Open Source Data to get Districts in Toronto and use </a:t>
            </a:r>
            <a:r>
              <a:rPr lang="en-US" b="1" dirty="0"/>
              <a:t>population</a:t>
            </a:r>
            <a:r>
              <a:rPr lang="en-US" dirty="0"/>
              <a:t> and the </a:t>
            </a:r>
            <a:r>
              <a:rPr lang="en-US" b="1" dirty="0"/>
              <a:t>number of existing Parks around</a:t>
            </a:r>
            <a:r>
              <a:rPr lang="en-US" dirty="0"/>
              <a:t>, are the main criteria for this first iteration, we will start by collecting this data using:</a:t>
            </a:r>
            <a:endParaRPr lang="fr-FR" dirty="0"/>
          </a:p>
          <a:p>
            <a:pPr marL="285750" lvl="0" indent="-285750">
              <a:buFont typeface="Arial" pitchFamily="34" charset="0"/>
              <a:buChar char="•"/>
            </a:pPr>
            <a:r>
              <a:rPr lang="en-US" dirty="0" smtClean="0"/>
              <a:t>Scrapping </a:t>
            </a:r>
            <a:r>
              <a:rPr lang="en-US" dirty="0"/>
              <a:t>from Wikipedia to get Demographic Data and Focus on Population Only in this iteration: </a:t>
            </a:r>
            <a:endParaRPr lang="fr-FR" dirty="0"/>
          </a:p>
          <a:p>
            <a:r>
              <a:rPr lang="en-US" i="1" dirty="0" smtClean="0"/>
              <a:t>	URL</a:t>
            </a:r>
            <a:r>
              <a:rPr lang="en-US" i="1" dirty="0"/>
              <a:t>: </a:t>
            </a:r>
            <a:r>
              <a:rPr lang="en-US" i="1" u="sng" dirty="0">
                <a:hlinkClick r:id="rId5"/>
              </a:rPr>
              <a:t>https://en.wikipedia.org/wiki/Demographics_of_Toronto_neighbourhoods</a:t>
            </a:r>
            <a:endParaRPr lang="fr-FR" dirty="0"/>
          </a:p>
          <a:p>
            <a:pPr marL="285750" lvl="0" indent="-285750">
              <a:buFont typeface="Arial" pitchFamily="34" charset="0"/>
              <a:buChar char="•"/>
            </a:pPr>
            <a:r>
              <a:rPr lang="en-US" dirty="0" err="1"/>
              <a:t>Geocoder</a:t>
            </a:r>
            <a:r>
              <a:rPr lang="en-US" dirty="0"/>
              <a:t> to geo-locate Districts of Toronto to be used in Foursquare </a:t>
            </a:r>
            <a:r>
              <a:rPr lang="en-US" dirty="0" smtClean="0"/>
              <a:t>API</a:t>
            </a:r>
          </a:p>
          <a:p>
            <a:pPr lvl="0"/>
            <a:endParaRPr lang="fr-FR" dirty="0"/>
          </a:p>
          <a:p>
            <a:pPr lvl="0"/>
            <a:r>
              <a:rPr lang="en-US" dirty="0"/>
              <a:t>Foursquare API to get all geographic information about </a:t>
            </a:r>
            <a:r>
              <a:rPr lang="en-US" dirty="0" err="1"/>
              <a:t>Neighbourhoods</a:t>
            </a:r>
            <a:r>
              <a:rPr lang="en-US" dirty="0"/>
              <a:t> and explore Toronto Districts to get all venues and specially the existing Parks.</a:t>
            </a:r>
            <a:endParaRPr lang="fr-FR" dirty="0"/>
          </a:p>
        </p:txBody>
      </p:sp>
    </p:spTree>
    <p:extLst>
      <p:ext uri="{BB962C8B-B14F-4D97-AF65-F5344CB8AC3E}">
        <p14:creationId xmlns:p14="http://schemas.microsoft.com/office/powerpoint/2010/main" val="11508388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ZoneTexte 16">
            <a:extLst>
              <a:ext uri="{FF2B5EF4-FFF2-40B4-BE49-F238E27FC236}">
                <a16:creationId xmlns="" xmlns:a16="http://schemas.microsoft.com/office/drawing/2014/main" id="{3AE36528-87A2-475E-AC82-24EED19E13DC}"/>
              </a:ext>
            </a:extLst>
          </p:cNvPr>
          <p:cNvSpPr txBox="1"/>
          <p:nvPr/>
        </p:nvSpPr>
        <p:spPr>
          <a:xfrm>
            <a:off x="82565" y="54888"/>
            <a:ext cx="8163612" cy="584775"/>
          </a:xfrm>
          <a:prstGeom prst="rect">
            <a:avLst/>
          </a:prstGeom>
          <a:noFill/>
        </p:spPr>
        <p:txBody>
          <a:bodyPr wrap="square" rtlCol="0">
            <a:spAutoFit/>
          </a:bodyPr>
          <a:lstStyle/>
          <a:p>
            <a:r>
              <a:rPr lang="en-US" sz="3200" b="1" dirty="0">
                <a:solidFill>
                  <a:schemeClr val="bg2"/>
                </a:solidFill>
              </a:rPr>
              <a:t>Data Science Methodology</a:t>
            </a:r>
            <a:endParaRPr lang="fr-FR" sz="3200" b="1" dirty="0">
              <a:solidFill>
                <a:schemeClr val="bg2"/>
              </a:solidFill>
            </a:endParaRPr>
          </a:p>
        </p:txBody>
      </p:sp>
      <p:sp>
        <p:nvSpPr>
          <p:cNvPr id="4" name="Rectangle 3"/>
          <p:cNvSpPr/>
          <p:nvPr/>
        </p:nvSpPr>
        <p:spPr>
          <a:xfrm>
            <a:off x="209249" y="791484"/>
            <a:ext cx="6066514" cy="523220"/>
          </a:xfrm>
          <a:prstGeom prst="rect">
            <a:avLst/>
          </a:prstGeom>
        </p:spPr>
        <p:txBody>
          <a:bodyPr wrap="square">
            <a:spAutoFit/>
          </a:bodyPr>
          <a:lstStyle/>
          <a:p>
            <a:r>
              <a:rPr lang="fr-FR" sz="2800" b="1" dirty="0" smtClean="0">
                <a:solidFill>
                  <a:srgbClr val="C00000"/>
                </a:solidFill>
              </a:rPr>
              <a:t>3. </a:t>
            </a:r>
            <a:r>
              <a:rPr lang="fr-FR" sz="2800" b="1" dirty="0" err="1" smtClean="0">
                <a:solidFill>
                  <a:srgbClr val="C00000"/>
                </a:solidFill>
              </a:rPr>
              <a:t>From</a:t>
            </a:r>
            <a:r>
              <a:rPr lang="fr-FR" sz="2800" b="1" dirty="0" smtClean="0">
                <a:solidFill>
                  <a:srgbClr val="C00000"/>
                </a:solidFill>
              </a:rPr>
              <a:t> </a:t>
            </a:r>
            <a:r>
              <a:rPr lang="fr-FR" sz="2800" b="1" dirty="0" err="1">
                <a:solidFill>
                  <a:srgbClr val="C00000"/>
                </a:solidFill>
              </a:rPr>
              <a:t>Understanding</a:t>
            </a:r>
            <a:r>
              <a:rPr lang="fr-FR" sz="2800" b="1" dirty="0">
                <a:solidFill>
                  <a:srgbClr val="C00000"/>
                </a:solidFill>
              </a:rPr>
              <a:t> to </a:t>
            </a:r>
            <a:r>
              <a:rPr lang="fr-FR" sz="2800" b="1" dirty="0" err="1">
                <a:solidFill>
                  <a:srgbClr val="C00000"/>
                </a:solidFill>
              </a:rPr>
              <a:t>Preparation</a:t>
            </a:r>
            <a:endParaRPr lang="fr-FR" sz="2800" b="1" dirty="0">
              <a:solidFill>
                <a:srgbClr val="C00000"/>
              </a:solidFill>
            </a:endParaRPr>
          </a:p>
        </p:txBody>
      </p:sp>
      <p:sp>
        <p:nvSpPr>
          <p:cNvPr id="2" name="AutoShape 2" descr="Wow! Scraping Wikipedia content With 10 line of code! Community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Rectangle 2"/>
          <p:cNvSpPr/>
          <p:nvPr/>
        </p:nvSpPr>
        <p:spPr>
          <a:xfrm>
            <a:off x="209249" y="1441730"/>
            <a:ext cx="11719515" cy="646331"/>
          </a:xfrm>
          <a:prstGeom prst="rect">
            <a:avLst/>
          </a:prstGeom>
        </p:spPr>
        <p:txBody>
          <a:bodyPr wrap="square">
            <a:spAutoFit/>
          </a:bodyPr>
          <a:lstStyle/>
          <a:p>
            <a:r>
              <a:rPr lang="en-US" dirty="0"/>
              <a:t>After collecting Demographic Data from Wikipedia (Fig-1), geo-locate them using the Name of Districts (Fig-2), and get all Neighbors around these Districts in a radius of 500 (Fig-3), we got these 5-Top Categories of Neighbors (Fig-4).</a:t>
            </a:r>
            <a:endParaRPr lang="fr-FR" dirty="0"/>
          </a:p>
        </p:txBody>
      </p:sp>
      <p:pic>
        <p:nvPicPr>
          <p:cNvPr id="21" name="Image 20"/>
          <p:cNvPicPr/>
          <p:nvPr/>
        </p:nvPicPr>
        <p:blipFill>
          <a:blip r:embed="rId3">
            <a:extLst>
              <a:ext uri="{28A0092B-C50C-407E-A947-70E740481C1C}">
                <a14:useLocalDpi xmlns:a14="http://schemas.microsoft.com/office/drawing/2010/main" val="0"/>
              </a:ext>
            </a:extLst>
          </a:blip>
          <a:stretch>
            <a:fillRect/>
          </a:stretch>
        </p:blipFill>
        <p:spPr>
          <a:xfrm>
            <a:off x="5282467" y="2382980"/>
            <a:ext cx="3057963" cy="1711841"/>
          </a:xfrm>
          <a:prstGeom prst="rect">
            <a:avLst/>
          </a:prstGeom>
          <a:ln w="12700">
            <a:solidFill>
              <a:schemeClr val="accent5">
                <a:lumMod val="75000"/>
              </a:schemeClr>
            </a:solidFill>
          </a:ln>
        </p:spPr>
      </p:pic>
      <p:pic>
        <p:nvPicPr>
          <p:cNvPr id="22" name="Image 21"/>
          <p:cNvPicPr/>
          <p:nvPr/>
        </p:nvPicPr>
        <p:blipFill>
          <a:blip r:embed="rId4">
            <a:extLst>
              <a:ext uri="{28A0092B-C50C-407E-A947-70E740481C1C}">
                <a14:useLocalDpi xmlns:a14="http://schemas.microsoft.com/office/drawing/2010/main" val="0"/>
              </a:ext>
            </a:extLst>
          </a:blip>
          <a:stretch>
            <a:fillRect/>
          </a:stretch>
        </p:blipFill>
        <p:spPr>
          <a:xfrm>
            <a:off x="307976" y="4364973"/>
            <a:ext cx="6552064" cy="1712903"/>
          </a:xfrm>
          <a:prstGeom prst="rect">
            <a:avLst/>
          </a:prstGeom>
          <a:ln w="12700">
            <a:solidFill>
              <a:schemeClr val="accent5">
                <a:lumMod val="75000"/>
              </a:schemeClr>
            </a:solidFill>
          </a:ln>
        </p:spPr>
      </p:pic>
      <p:pic>
        <p:nvPicPr>
          <p:cNvPr id="23" name="Image 22"/>
          <p:cNvPicPr/>
          <p:nvPr/>
        </p:nvPicPr>
        <p:blipFill>
          <a:blip r:embed="rId5">
            <a:extLst>
              <a:ext uri="{28A0092B-C50C-407E-A947-70E740481C1C}">
                <a14:useLocalDpi xmlns:a14="http://schemas.microsoft.com/office/drawing/2010/main" val="0"/>
              </a:ext>
            </a:extLst>
          </a:blip>
          <a:stretch>
            <a:fillRect/>
          </a:stretch>
        </p:blipFill>
        <p:spPr>
          <a:xfrm>
            <a:off x="356435" y="2381918"/>
            <a:ext cx="1624765" cy="1712903"/>
          </a:xfrm>
          <a:prstGeom prst="rect">
            <a:avLst/>
          </a:prstGeom>
          <a:ln w="12700">
            <a:solidFill>
              <a:schemeClr val="accent5">
                <a:lumMod val="75000"/>
              </a:schemeClr>
            </a:solidFill>
          </a:ln>
        </p:spPr>
      </p:pic>
      <p:pic>
        <p:nvPicPr>
          <p:cNvPr id="24" name="Image 23"/>
          <p:cNvPicPr/>
          <p:nvPr/>
        </p:nvPicPr>
        <p:blipFill>
          <a:blip r:embed="rId6">
            <a:extLst>
              <a:ext uri="{28A0092B-C50C-407E-A947-70E740481C1C}">
                <a14:useLocalDpi xmlns:a14="http://schemas.microsoft.com/office/drawing/2010/main" val="0"/>
              </a:ext>
            </a:extLst>
          </a:blip>
          <a:stretch>
            <a:fillRect/>
          </a:stretch>
        </p:blipFill>
        <p:spPr>
          <a:xfrm>
            <a:off x="6998990" y="4368269"/>
            <a:ext cx="1356322" cy="1718216"/>
          </a:xfrm>
          <a:prstGeom prst="rect">
            <a:avLst/>
          </a:prstGeom>
          <a:ln w="12700">
            <a:solidFill>
              <a:schemeClr val="accent5">
                <a:lumMod val="75000"/>
              </a:schemeClr>
            </a:solidFill>
          </a:ln>
        </p:spPr>
      </p:pic>
      <p:sp>
        <p:nvSpPr>
          <p:cNvPr id="25" name="Zone de texte 12"/>
          <p:cNvSpPr txBox="1"/>
          <p:nvPr/>
        </p:nvSpPr>
        <p:spPr>
          <a:xfrm>
            <a:off x="356435" y="4130292"/>
            <a:ext cx="2206656" cy="153888"/>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fr-FR" sz="1000" b="1" dirty="0">
                <a:solidFill>
                  <a:srgbClr val="4F81BD"/>
                </a:solidFill>
                <a:effectLst/>
                <a:latin typeface="Calibri"/>
                <a:ea typeface="Calibri"/>
                <a:cs typeface="Times New Roman"/>
              </a:rPr>
              <a:t>Fig1 - </a:t>
            </a:r>
            <a:r>
              <a:rPr lang="fr-FR" sz="1000" b="1" dirty="0" err="1">
                <a:solidFill>
                  <a:srgbClr val="4F81BD"/>
                </a:solidFill>
                <a:effectLst/>
                <a:latin typeface="Calibri"/>
                <a:ea typeface="Calibri"/>
                <a:cs typeface="Times New Roman"/>
              </a:rPr>
              <a:t>Demographic</a:t>
            </a:r>
            <a:r>
              <a:rPr lang="fr-FR" sz="1000" b="1" dirty="0">
                <a:solidFill>
                  <a:srgbClr val="4F81BD"/>
                </a:solidFill>
                <a:effectLst/>
                <a:latin typeface="Calibri"/>
                <a:ea typeface="Calibri"/>
                <a:cs typeface="Times New Roman"/>
              </a:rPr>
              <a:t> Data </a:t>
            </a:r>
            <a:r>
              <a:rPr lang="fr-FR" sz="1000" b="1" dirty="0" err="1">
                <a:solidFill>
                  <a:srgbClr val="4F81BD"/>
                </a:solidFill>
                <a:effectLst/>
                <a:latin typeface="Calibri"/>
                <a:ea typeface="Calibri"/>
                <a:cs typeface="Times New Roman"/>
              </a:rPr>
              <a:t>from</a:t>
            </a:r>
            <a:r>
              <a:rPr lang="fr-FR" sz="1000" b="1" dirty="0">
                <a:solidFill>
                  <a:srgbClr val="4F81BD"/>
                </a:solidFill>
                <a:effectLst/>
                <a:latin typeface="Calibri"/>
                <a:ea typeface="Calibri"/>
                <a:cs typeface="Times New Roman"/>
              </a:rPr>
              <a:t> </a:t>
            </a:r>
            <a:r>
              <a:rPr lang="fr-FR" sz="1000" b="1" dirty="0" err="1">
                <a:solidFill>
                  <a:srgbClr val="4F81BD"/>
                </a:solidFill>
                <a:effectLst/>
                <a:latin typeface="Calibri"/>
                <a:ea typeface="Calibri"/>
                <a:cs typeface="Times New Roman"/>
              </a:rPr>
              <a:t>Wikipedia</a:t>
            </a:r>
            <a:endParaRPr lang="fr-FR" sz="1000" b="1" dirty="0">
              <a:solidFill>
                <a:srgbClr val="4F81BD"/>
              </a:solidFill>
              <a:effectLst/>
              <a:latin typeface="Calibri"/>
              <a:ea typeface="Calibri"/>
              <a:cs typeface="Times New Roman"/>
            </a:endParaRPr>
          </a:p>
        </p:txBody>
      </p:sp>
      <p:sp>
        <p:nvSpPr>
          <p:cNvPr id="26" name="Zone de texte 13"/>
          <p:cNvSpPr txBox="1"/>
          <p:nvPr/>
        </p:nvSpPr>
        <p:spPr>
          <a:xfrm>
            <a:off x="5400270" y="4129577"/>
            <a:ext cx="2955041" cy="153888"/>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fr-FR" sz="1000" b="1">
                <a:solidFill>
                  <a:srgbClr val="4F81BD"/>
                </a:solidFill>
                <a:effectLst/>
                <a:latin typeface="Calibri"/>
                <a:ea typeface="Calibri"/>
                <a:cs typeface="Times New Roman"/>
              </a:rPr>
              <a:t>Fig2 - District Coordinates</a:t>
            </a:r>
          </a:p>
        </p:txBody>
      </p:sp>
      <p:sp>
        <p:nvSpPr>
          <p:cNvPr id="27" name="Zone de texte 14"/>
          <p:cNvSpPr txBox="1"/>
          <p:nvPr/>
        </p:nvSpPr>
        <p:spPr>
          <a:xfrm>
            <a:off x="1499620" y="6147151"/>
            <a:ext cx="4168775" cy="153888"/>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fr-FR" sz="1000" b="1" dirty="0">
                <a:solidFill>
                  <a:srgbClr val="4F81BD"/>
                </a:solidFill>
                <a:effectLst/>
                <a:latin typeface="Calibri"/>
                <a:ea typeface="Calibri"/>
                <a:cs typeface="Times New Roman"/>
              </a:rPr>
              <a:t>Fig3 - District Neighbors</a:t>
            </a:r>
          </a:p>
        </p:txBody>
      </p:sp>
      <p:sp>
        <p:nvSpPr>
          <p:cNvPr id="28" name="Zone de texte 15"/>
          <p:cNvSpPr txBox="1"/>
          <p:nvPr/>
        </p:nvSpPr>
        <p:spPr>
          <a:xfrm>
            <a:off x="6985134" y="6140231"/>
            <a:ext cx="1356321" cy="153888"/>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fr-FR" sz="1000" b="1">
                <a:solidFill>
                  <a:srgbClr val="4F81BD"/>
                </a:solidFill>
                <a:effectLst/>
                <a:latin typeface="Calibri"/>
                <a:ea typeface="Calibri"/>
                <a:cs typeface="Times New Roman"/>
              </a:rPr>
              <a:t>Fig4 - 5-Top Categories</a:t>
            </a:r>
          </a:p>
        </p:txBody>
      </p:sp>
    </p:spTree>
    <p:extLst>
      <p:ext uri="{BB962C8B-B14F-4D97-AF65-F5344CB8AC3E}">
        <p14:creationId xmlns:p14="http://schemas.microsoft.com/office/powerpoint/2010/main" val="30859376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ZoneTexte 16">
            <a:extLst>
              <a:ext uri="{FF2B5EF4-FFF2-40B4-BE49-F238E27FC236}">
                <a16:creationId xmlns="" xmlns:a16="http://schemas.microsoft.com/office/drawing/2014/main" id="{3AE36528-87A2-475E-AC82-24EED19E13DC}"/>
              </a:ext>
            </a:extLst>
          </p:cNvPr>
          <p:cNvSpPr txBox="1"/>
          <p:nvPr/>
        </p:nvSpPr>
        <p:spPr>
          <a:xfrm>
            <a:off x="82565" y="54888"/>
            <a:ext cx="8163612" cy="584775"/>
          </a:xfrm>
          <a:prstGeom prst="rect">
            <a:avLst/>
          </a:prstGeom>
          <a:noFill/>
        </p:spPr>
        <p:txBody>
          <a:bodyPr wrap="square" rtlCol="0">
            <a:spAutoFit/>
          </a:bodyPr>
          <a:lstStyle/>
          <a:p>
            <a:r>
              <a:rPr lang="en-US" sz="3200" b="1" dirty="0">
                <a:solidFill>
                  <a:schemeClr val="bg2"/>
                </a:solidFill>
              </a:rPr>
              <a:t>Data Science Methodology</a:t>
            </a:r>
            <a:endParaRPr lang="fr-FR" sz="3200" b="1" dirty="0">
              <a:solidFill>
                <a:schemeClr val="bg2"/>
              </a:solidFill>
            </a:endParaRPr>
          </a:p>
        </p:txBody>
      </p:sp>
      <p:sp>
        <p:nvSpPr>
          <p:cNvPr id="4" name="Rectangle 3"/>
          <p:cNvSpPr/>
          <p:nvPr/>
        </p:nvSpPr>
        <p:spPr>
          <a:xfrm>
            <a:off x="209249" y="791484"/>
            <a:ext cx="6066514" cy="523220"/>
          </a:xfrm>
          <a:prstGeom prst="rect">
            <a:avLst/>
          </a:prstGeom>
        </p:spPr>
        <p:txBody>
          <a:bodyPr wrap="square">
            <a:spAutoFit/>
          </a:bodyPr>
          <a:lstStyle/>
          <a:p>
            <a:r>
              <a:rPr lang="fr-FR" sz="2800" b="1" dirty="0" smtClean="0">
                <a:solidFill>
                  <a:srgbClr val="C00000"/>
                </a:solidFill>
              </a:rPr>
              <a:t>3. </a:t>
            </a:r>
            <a:r>
              <a:rPr lang="fr-FR" sz="2800" b="1" dirty="0" err="1" smtClean="0">
                <a:solidFill>
                  <a:srgbClr val="C00000"/>
                </a:solidFill>
              </a:rPr>
              <a:t>From</a:t>
            </a:r>
            <a:r>
              <a:rPr lang="fr-FR" sz="2800" b="1" dirty="0" smtClean="0">
                <a:solidFill>
                  <a:srgbClr val="C00000"/>
                </a:solidFill>
              </a:rPr>
              <a:t> </a:t>
            </a:r>
            <a:r>
              <a:rPr lang="fr-FR" sz="2800" b="1" dirty="0" err="1">
                <a:solidFill>
                  <a:srgbClr val="C00000"/>
                </a:solidFill>
              </a:rPr>
              <a:t>Understanding</a:t>
            </a:r>
            <a:r>
              <a:rPr lang="fr-FR" sz="2800" b="1" dirty="0">
                <a:solidFill>
                  <a:srgbClr val="C00000"/>
                </a:solidFill>
              </a:rPr>
              <a:t> to </a:t>
            </a:r>
            <a:r>
              <a:rPr lang="fr-FR" sz="2800" b="1" dirty="0" err="1">
                <a:solidFill>
                  <a:srgbClr val="C00000"/>
                </a:solidFill>
              </a:rPr>
              <a:t>Preparation</a:t>
            </a:r>
            <a:endParaRPr lang="fr-FR" sz="2800" b="1" dirty="0">
              <a:solidFill>
                <a:srgbClr val="C00000"/>
              </a:solidFill>
            </a:endParaRPr>
          </a:p>
        </p:txBody>
      </p:sp>
      <p:sp>
        <p:nvSpPr>
          <p:cNvPr id="2" name="AutoShape 2" descr="Wow! Scraping Wikipedia content With 10 line of code! Community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Rectangle 4"/>
          <p:cNvSpPr/>
          <p:nvPr/>
        </p:nvSpPr>
        <p:spPr>
          <a:xfrm>
            <a:off x="194506" y="1317213"/>
            <a:ext cx="11886658" cy="646331"/>
          </a:xfrm>
          <a:prstGeom prst="rect">
            <a:avLst/>
          </a:prstGeom>
        </p:spPr>
        <p:txBody>
          <a:bodyPr wrap="square">
            <a:spAutoFit/>
          </a:bodyPr>
          <a:lstStyle/>
          <a:p>
            <a:r>
              <a:rPr lang="en-US" dirty="0"/>
              <a:t>We only keep </a:t>
            </a:r>
            <a:r>
              <a:rPr lang="en-US" b="1" dirty="0"/>
              <a:t>Park</a:t>
            </a:r>
            <a:r>
              <a:rPr lang="en-US" dirty="0"/>
              <a:t> Category as Neighbors to answer what demanded by Investors, and then we got cleaned </a:t>
            </a:r>
            <a:r>
              <a:rPr lang="en-US" dirty="0" err="1"/>
              <a:t>DataSet</a:t>
            </a:r>
            <a:r>
              <a:rPr lang="en-US" dirty="0"/>
              <a:t> of 163 District ready for making some Features like: </a:t>
            </a:r>
            <a:r>
              <a:rPr lang="en-US" i="1" dirty="0"/>
              <a:t>Number of existing Parks</a:t>
            </a:r>
            <a:r>
              <a:rPr lang="en-US" dirty="0"/>
              <a:t>.</a:t>
            </a:r>
            <a:endParaRPr lang="fr-FR" dirty="0"/>
          </a:p>
        </p:txBody>
      </p:sp>
      <p:pic>
        <p:nvPicPr>
          <p:cNvPr id="15" name="Image 14"/>
          <p:cNvPicPr/>
          <p:nvPr/>
        </p:nvPicPr>
        <p:blipFill>
          <a:blip r:embed="rId2">
            <a:extLst>
              <a:ext uri="{28A0092B-C50C-407E-A947-70E740481C1C}">
                <a14:useLocalDpi xmlns:a14="http://schemas.microsoft.com/office/drawing/2010/main" val="0"/>
              </a:ext>
            </a:extLst>
          </a:blip>
          <a:stretch>
            <a:fillRect/>
          </a:stretch>
        </p:blipFill>
        <p:spPr>
          <a:xfrm>
            <a:off x="285606" y="1978869"/>
            <a:ext cx="9780088" cy="2802908"/>
          </a:xfrm>
          <a:prstGeom prst="rect">
            <a:avLst/>
          </a:prstGeom>
          <a:ln w="12700">
            <a:solidFill>
              <a:schemeClr val="accent1">
                <a:lumMod val="40000"/>
                <a:lumOff val="60000"/>
              </a:schemeClr>
            </a:solidFill>
          </a:ln>
        </p:spPr>
      </p:pic>
      <p:sp>
        <p:nvSpPr>
          <p:cNvPr id="6"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4097" name="Imag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79549" y="4795632"/>
            <a:ext cx="2015470" cy="1512476"/>
          </a:xfrm>
          <a:prstGeom prst="rect">
            <a:avLst/>
          </a:prstGeom>
          <a:noFill/>
          <a:ln w="12700">
            <a:solidFill>
              <a:schemeClr val="accent1">
                <a:lumMod val="40000"/>
                <a:lumOff val="60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smtClean="0">
                <a:ln>
                  <a:noFill/>
                </a:ln>
                <a:solidFill>
                  <a:schemeClr val="tx1"/>
                </a:solidFill>
                <a:effectLst/>
                <a:latin typeface="Calibri" pitchFamily="34" charset="0"/>
                <a:ea typeface="Calibri" pitchFamily="34" charset="0"/>
                <a:cs typeface="Times New Roman" pitchFamily="18" charset="0"/>
              </a:rPr>
              <a:t>The orange color represents Population in a District while Blue Color represent Number of existing Parks around this District in a radius of 500 (this number range from 0 Park to 3 Parks around).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7"/>
          <p:cNvSpPr/>
          <p:nvPr/>
        </p:nvSpPr>
        <p:spPr>
          <a:xfrm>
            <a:off x="285606" y="4781777"/>
            <a:ext cx="9780088" cy="584775"/>
          </a:xfrm>
          <a:prstGeom prst="rect">
            <a:avLst/>
          </a:prstGeom>
        </p:spPr>
        <p:txBody>
          <a:bodyPr wrap="square">
            <a:spAutoFit/>
          </a:bodyPr>
          <a:lstStyle/>
          <a:p>
            <a:pPr algn="ctr"/>
            <a:r>
              <a:rPr lang="en-US" sz="1600" i="1" dirty="0">
                <a:solidFill>
                  <a:srgbClr val="FF0000"/>
                </a:solidFill>
              </a:rPr>
              <a:t>The orange color represents Population in a District while Blue Color represent Number of existing Parks around this District in a radius of 500 (this number range from 0 Park to 3 Parks around</a:t>
            </a:r>
            <a:endParaRPr lang="fr-FR" sz="1600" dirty="0">
              <a:solidFill>
                <a:srgbClr val="FF0000"/>
              </a:solidFill>
            </a:endParaRPr>
          </a:p>
        </p:txBody>
      </p:sp>
      <p:sp>
        <p:nvSpPr>
          <p:cNvPr id="9" name="Rectangle 8"/>
          <p:cNvSpPr/>
          <p:nvPr/>
        </p:nvSpPr>
        <p:spPr>
          <a:xfrm>
            <a:off x="285606" y="5366552"/>
            <a:ext cx="9780088" cy="923330"/>
          </a:xfrm>
          <a:prstGeom prst="rect">
            <a:avLst/>
          </a:prstGeom>
        </p:spPr>
        <p:txBody>
          <a:bodyPr wrap="square">
            <a:spAutoFit/>
          </a:bodyPr>
          <a:lstStyle/>
          <a:p>
            <a:r>
              <a:rPr lang="en-US" dirty="0"/>
              <a:t>We can get here an idea about some potential in some Districts with an important Population density, but no Park around.</a:t>
            </a:r>
            <a:endParaRPr lang="fr-FR" b="1" dirty="0"/>
          </a:p>
          <a:p>
            <a:r>
              <a:rPr lang="en-US" dirty="0"/>
              <a:t>We can also see the repartition of these Districts in this Map using Folium:</a:t>
            </a:r>
            <a:endParaRPr lang="fr-FR" dirty="0"/>
          </a:p>
        </p:txBody>
      </p:sp>
    </p:spTree>
    <p:extLst>
      <p:ext uri="{BB962C8B-B14F-4D97-AF65-F5344CB8AC3E}">
        <p14:creationId xmlns:p14="http://schemas.microsoft.com/office/powerpoint/2010/main" val="39934066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ZoneTexte 16">
            <a:extLst>
              <a:ext uri="{FF2B5EF4-FFF2-40B4-BE49-F238E27FC236}">
                <a16:creationId xmlns="" xmlns:a16="http://schemas.microsoft.com/office/drawing/2014/main" id="{3AE36528-87A2-475E-AC82-24EED19E13DC}"/>
              </a:ext>
            </a:extLst>
          </p:cNvPr>
          <p:cNvSpPr txBox="1"/>
          <p:nvPr/>
        </p:nvSpPr>
        <p:spPr>
          <a:xfrm>
            <a:off x="82565" y="54888"/>
            <a:ext cx="8163612" cy="584775"/>
          </a:xfrm>
          <a:prstGeom prst="rect">
            <a:avLst/>
          </a:prstGeom>
          <a:noFill/>
        </p:spPr>
        <p:txBody>
          <a:bodyPr wrap="square" rtlCol="0">
            <a:spAutoFit/>
          </a:bodyPr>
          <a:lstStyle/>
          <a:p>
            <a:r>
              <a:rPr lang="en-US" sz="3200" b="1" dirty="0">
                <a:solidFill>
                  <a:schemeClr val="bg2"/>
                </a:solidFill>
              </a:rPr>
              <a:t>Data Science Methodology</a:t>
            </a:r>
            <a:endParaRPr lang="fr-FR" sz="3200" b="1" dirty="0">
              <a:solidFill>
                <a:schemeClr val="bg2"/>
              </a:solidFill>
            </a:endParaRPr>
          </a:p>
        </p:txBody>
      </p:sp>
      <p:sp>
        <p:nvSpPr>
          <p:cNvPr id="4" name="Rectangle 3"/>
          <p:cNvSpPr/>
          <p:nvPr/>
        </p:nvSpPr>
        <p:spPr>
          <a:xfrm>
            <a:off x="209249" y="791484"/>
            <a:ext cx="6066514" cy="523220"/>
          </a:xfrm>
          <a:prstGeom prst="rect">
            <a:avLst/>
          </a:prstGeom>
        </p:spPr>
        <p:txBody>
          <a:bodyPr wrap="square">
            <a:spAutoFit/>
          </a:bodyPr>
          <a:lstStyle/>
          <a:p>
            <a:r>
              <a:rPr lang="fr-FR" sz="2800" b="1" dirty="0" smtClean="0">
                <a:solidFill>
                  <a:srgbClr val="C00000"/>
                </a:solidFill>
              </a:rPr>
              <a:t>4. </a:t>
            </a:r>
            <a:r>
              <a:rPr lang="fr-FR" sz="2800" b="1" dirty="0" err="1" smtClean="0">
                <a:solidFill>
                  <a:srgbClr val="C00000"/>
                </a:solidFill>
              </a:rPr>
              <a:t>From</a:t>
            </a:r>
            <a:r>
              <a:rPr lang="fr-FR" sz="2800" b="1" dirty="0" smtClean="0">
                <a:solidFill>
                  <a:srgbClr val="C00000"/>
                </a:solidFill>
              </a:rPr>
              <a:t> </a:t>
            </a:r>
            <a:r>
              <a:rPr lang="fr-FR" sz="2800" b="1" dirty="0" err="1">
                <a:solidFill>
                  <a:srgbClr val="C00000"/>
                </a:solidFill>
              </a:rPr>
              <a:t>Modeling</a:t>
            </a:r>
            <a:r>
              <a:rPr lang="fr-FR" sz="2800" b="1" dirty="0">
                <a:solidFill>
                  <a:srgbClr val="C00000"/>
                </a:solidFill>
              </a:rPr>
              <a:t> to Evaluation</a:t>
            </a:r>
          </a:p>
        </p:txBody>
      </p:sp>
      <p:sp>
        <p:nvSpPr>
          <p:cNvPr id="2" name="AutoShape 2" descr="Wow! Scraping Wikipedia content With 10 line of code! Community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7" name="Rectangle 3"/>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smtClean="0">
                <a:ln>
                  <a:noFill/>
                </a:ln>
                <a:solidFill>
                  <a:schemeClr val="tx1"/>
                </a:solidFill>
                <a:effectLst/>
                <a:latin typeface="Calibri" pitchFamily="34" charset="0"/>
                <a:ea typeface="Calibri" pitchFamily="34" charset="0"/>
                <a:cs typeface="Times New Roman" pitchFamily="18" charset="0"/>
              </a:rPr>
              <a:t>The orange color represents Population in a District while Blue Color represent Number of existing Parks around this District in a radius of 500 (this number range from 0 Park to 3 Parks around).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2" name="Imag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527" y="2485143"/>
            <a:ext cx="4267546" cy="2967278"/>
          </a:xfrm>
          <a:prstGeom prst="rect">
            <a:avLst/>
          </a:prstGeom>
          <a:noFill/>
          <a:ln w="12700">
            <a:solidFill>
              <a:schemeClr val="accent1">
                <a:lumMod val="40000"/>
                <a:lumOff val="60000"/>
              </a:schemeClr>
            </a:solidFill>
          </a:ln>
          <a:extLst>
            <a:ext uri="{909E8E84-426E-40DD-AFC4-6F175D3DCCD1}">
              <a14:hiddenFill xmlns:a14="http://schemas.microsoft.com/office/drawing/2010/main">
                <a:solidFill>
                  <a:srgbClr val="FFFFFF"/>
                </a:solidFill>
              </a14:hiddenFill>
            </a:ext>
          </a:extLst>
        </p:spPr>
      </p:pic>
      <p:pic>
        <p:nvPicPr>
          <p:cNvPr id="5121" name="Imag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846" y="2485143"/>
            <a:ext cx="4317557" cy="2950609"/>
          </a:xfrm>
          <a:prstGeom prst="rect">
            <a:avLst/>
          </a:prstGeom>
          <a:noFill/>
          <a:ln w="12700">
            <a:solidFill>
              <a:schemeClr val="accent1">
                <a:lumMod val="40000"/>
                <a:lumOff val="60000"/>
              </a:schemeClr>
            </a:solidFill>
          </a:ln>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Segoe UI" pitchFamily="34" charset="0"/>
                <a:ea typeface="Calibri" pitchFamily="34" charset="0"/>
                <a:cs typeface="Segoe UI" pitchFamily="34" charset="0"/>
              </a:rPr>
              <a:t>In this case we need to segment our District using K-Means Clustering with 2 Inputs: Population and Number of existing Parks.</a:t>
            </a:r>
            <a:endParaRPr kumimoji="0" lang="fr-FR"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Segoe UI" pitchFamily="34" charset="0"/>
                <a:ea typeface="Calibri" pitchFamily="34" charset="0"/>
                <a:cs typeface="Segoe UI" pitchFamily="34" charset="0"/>
              </a:rPr>
              <a:t>After running the Model we get 3 Clusters in this iteration:</a:t>
            </a:r>
            <a:endParaRPr kumimoji="0" lang="fr-FR"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4"/>
          <p:cNvSpPr>
            <a:spLocks noChangeArrowheads="1"/>
          </p:cNvSpPr>
          <p:nvPr/>
        </p:nvSpPr>
        <p:spPr bwMode="auto">
          <a:xfrm>
            <a:off x="363393" y="5688904"/>
            <a:ext cx="114822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800000"/>
                </a:solidFill>
                <a:effectLst/>
                <a:latin typeface="Segoe UI" pitchFamily="34" charset="0"/>
                <a:ea typeface="Calibri" pitchFamily="34" charset="0"/>
                <a:cs typeface="Segoe UI" pitchFamily="34" charset="0"/>
              </a:rPr>
              <a:t>Interpretation: The Cluster-2 Have maximum values of Population and at most 1 Park.</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307974" y="1314704"/>
            <a:ext cx="11537661" cy="923330"/>
          </a:xfrm>
          <a:prstGeom prst="rect">
            <a:avLst/>
          </a:prstGeom>
        </p:spPr>
        <p:txBody>
          <a:bodyPr wrap="square">
            <a:spAutoFit/>
          </a:bodyPr>
          <a:lstStyle/>
          <a:p>
            <a:r>
              <a:rPr lang="en-US" dirty="0" smtClean="0"/>
              <a:t>In </a:t>
            </a:r>
            <a:r>
              <a:rPr lang="en-US" dirty="0"/>
              <a:t>this case we need to segment our District using K-Means Clustering with 2 Inputs: Population and Number of existing Parks.</a:t>
            </a:r>
            <a:endParaRPr lang="fr-FR" dirty="0"/>
          </a:p>
          <a:p>
            <a:r>
              <a:rPr lang="en-US" dirty="0"/>
              <a:t>After running the Model we </a:t>
            </a:r>
            <a:r>
              <a:rPr lang="en-US" dirty="0" smtClean="0"/>
              <a:t>got </a:t>
            </a:r>
            <a:r>
              <a:rPr lang="en-US" dirty="0"/>
              <a:t>3 Clusters in this iteration:</a:t>
            </a:r>
            <a:endParaRPr lang="fr-FR" dirty="0"/>
          </a:p>
        </p:txBody>
      </p:sp>
    </p:spTree>
    <p:extLst>
      <p:ext uri="{BB962C8B-B14F-4D97-AF65-F5344CB8AC3E}">
        <p14:creationId xmlns:p14="http://schemas.microsoft.com/office/powerpoint/2010/main" val="2603716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Större template">
      <a:dk1>
        <a:srgbClr val="273339"/>
      </a:dk1>
      <a:lt1>
        <a:sysClr val="window" lastClr="FFFFFF"/>
      </a:lt1>
      <a:dk2>
        <a:srgbClr val="40515A"/>
      </a:dk2>
      <a:lt2>
        <a:srgbClr val="8C9CA6"/>
      </a:lt2>
      <a:accent1>
        <a:srgbClr val="0095CD"/>
      </a:accent1>
      <a:accent2>
        <a:srgbClr val="324D5E"/>
      </a:accent2>
      <a:accent3>
        <a:srgbClr val="F17C3F"/>
      </a:accent3>
      <a:accent4>
        <a:srgbClr val="7BB21B"/>
      </a:accent4>
      <a:accent5>
        <a:srgbClr val="814E7E"/>
      </a:accent5>
      <a:accent6>
        <a:srgbClr val="9D121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TITL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3576</TotalTime>
  <Words>1172</Words>
  <Application>Microsoft Office PowerPoint</Application>
  <PresentationFormat>Personnalisé</PresentationFormat>
  <Paragraphs>100</Paragraphs>
  <Slides>12</Slides>
  <Notes>5</Notes>
  <HiddenSlides>0</HiddenSlides>
  <MMClips>0</MMClips>
  <ScaleCrop>false</ScaleCrop>
  <HeadingPairs>
    <vt:vector size="4" baseType="variant">
      <vt:variant>
        <vt:lpstr>Thème</vt:lpstr>
      </vt:variant>
      <vt:variant>
        <vt:i4>4</vt:i4>
      </vt:variant>
      <vt:variant>
        <vt:lpstr>Titres des diapositives</vt:lpstr>
      </vt:variant>
      <vt:variant>
        <vt:i4>12</vt:i4>
      </vt:variant>
    </vt:vector>
  </HeadingPairs>
  <TitlesOfParts>
    <vt:vector size="16" baseType="lpstr">
      <vt:lpstr>Thème Office</vt:lpstr>
      <vt:lpstr>Office Theme</vt:lpstr>
      <vt:lpstr>TITLES</vt:lpstr>
      <vt:lpstr>1_TITLES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Thank you for your Reviewing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sécurité sur-mesure Customized security</dc:title>
  <dc:creator>Mohamed ALAMI</dc:creator>
  <cp:lastModifiedBy>EZZAKRAOUI</cp:lastModifiedBy>
  <cp:revision>87</cp:revision>
  <dcterms:created xsi:type="dcterms:W3CDTF">2019-10-29T20:23:59Z</dcterms:created>
  <dcterms:modified xsi:type="dcterms:W3CDTF">2020-06-10T17:48:16Z</dcterms:modified>
</cp:coreProperties>
</file>