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31" autoAdjust="0"/>
  </p:normalViewPr>
  <p:slideViewPr>
    <p:cSldViewPr snapToGrid="0">
      <p:cViewPr>
        <p:scale>
          <a:sx n="125" d="100"/>
          <a:sy n="125" d="100"/>
        </p:scale>
        <p:origin x="-42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67BC2-7503-41B0-A22A-BEF967716DF6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A9044-606C-4FCA-8C59-FD4D8A2A9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69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A9044-606C-4FCA-8C59-FD4D8A2A91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142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9BC13-92FF-46DF-8C20-A618D5B1D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FA11D5-9477-466A-BAE7-53CA9A5FD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8E255A-6EA6-4B1C-9209-64118727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4895-3B5B-4282-A457-A6F0D6CCAF59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D6EEFE-9CD6-4108-A719-D1CB9249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7A9156-33C6-4588-888F-653612BB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08E9-E493-46EF-8A2D-990A7DAD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43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D05D8-1761-4884-93A9-84CCA711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04D0EE-407D-4CBA-A6A9-4EDFBA49B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F3FB8-8C70-4EB9-B1D9-C06CD87A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4895-3B5B-4282-A457-A6F0D6CCAF59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75CC0F-7E20-4EF7-805B-B84992B8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38B35A-52F3-4430-81C9-4575D487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08E9-E493-46EF-8A2D-990A7DAD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43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4BB2B5-A2F5-458A-ADE9-C20C8D4A9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42C875-CDAB-4F96-A896-042CD4A30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F282DD-9BA1-493E-9CCE-399F78CF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4895-3B5B-4282-A457-A6F0D6CCAF59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65EC5D-B7AB-4047-AF7F-C68C198CC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2170DF-23BD-46D4-B8D2-1D92CBDC9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08E9-E493-46EF-8A2D-990A7DAD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36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B3D19-E9CD-4E4C-975B-90F0E3A6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4DA183-422B-43CC-88E5-AFC166F42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70F1B9-FDF4-40FE-B8E8-9C344F17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4895-3B5B-4282-A457-A6F0D6CCAF59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2BC1D9-2C5A-4667-B37C-278D92C3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6FEB3-1B39-4B00-94B7-53FD144F8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08E9-E493-46EF-8A2D-990A7DAD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68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68638-C434-4B01-8816-AD74A3A93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6272A1-D40B-412B-A254-7AE2F8578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D24DA-342F-445C-B933-6ED9E9544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4895-3B5B-4282-A457-A6F0D6CCAF59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A6BF14-9588-4266-85D7-6A282250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F224BA-4EA6-4570-BCF9-A3F744E6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08E9-E493-46EF-8A2D-990A7DAD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63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E35AC-5724-44FF-BCA0-ABA354D95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DFEB3D-0422-4119-94C6-3C0CBF70C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A6F92E-4752-4231-A658-025FB68B4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D15CFC-570D-49C2-A0FC-B4D724F6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4895-3B5B-4282-A457-A6F0D6CCAF59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7B3F32-9198-4B21-967A-E6DCAAA5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8CA61C-6D05-47C7-94A0-B1B5ACDE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08E9-E493-46EF-8A2D-990A7DAD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7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F2E95-E087-45ED-9691-E2DABCBD9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DCBCCA-3256-447E-A727-9A78B223D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CDB747-FD7C-48D7-A6A7-E29EB243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419EA2-AED6-47D4-A7C4-D495658BA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CC838E-FAAC-40B5-9714-5CF74ACF3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6372CF-0B2B-4609-BB7A-6ACEE593D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4895-3B5B-4282-A457-A6F0D6CCAF59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C634ED-6CE7-438C-8000-CDD0296E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EB0513-FEF6-4FA7-A01E-A11A79D6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08E9-E493-46EF-8A2D-990A7DAD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21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E924E-6E40-44C0-8E56-01637ADC4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F2D2D5-7DA6-4679-8D58-D87006F3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4895-3B5B-4282-A457-A6F0D6CCAF59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B3F4B5-5856-426D-AD8B-BC26DB4A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457E09-80F8-46E4-B1A6-AAE0E0D9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08E9-E493-46EF-8A2D-990A7DAD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1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C868AA-76E9-453B-B146-BBC180843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4895-3B5B-4282-A457-A6F0D6CCAF59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DB1C1E-7070-4E61-848C-193F96734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7B0085-9BDE-4565-8A85-204FDC5B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08E9-E493-46EF-8A2D-990A7DAD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12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FCD8B-B373-47D5-8CE2-94DB72E3F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2219A5-7DD9-44D1-A9C7-7BE7699E9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B4DC93-5469-4EA4-B989-3D58143CD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7246C3-BB41-4BBC-A4F1-1FE7D3F3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4895-3B5B-4282-A457-A6F0D6CCAF59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DBFC19-F696-45C6-9A75-40171386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A1FEF8-3A3B-4E73-809D-AB8A992D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08E9-E493-46EF-8A2D-990A7DAD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770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23064-0C55-404C-8BB4-157DE4CA5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ABCA9C-14DF-4ABB-9B2D-62D14103C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F7C57C-CB0D-4778-A324-8733676A9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2BC425-2EF4-4DB9-81CA-FE6CDFED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4895-3B5B-4282-A457-A6F0D6CCAF59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7320DA-0A5E-4AD2-972D-78D6A272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4E2839-45FD-485E-804E-6260951D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08E9-E493-46EF-8A2D-990A7DAD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63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3EC0C7-8C35-4A01-93C4-FEBE884E5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986708-5A1A-4A3F-83FE-D56D1F3A7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5BAC2E-6BB8-4FCE-B0C6-382354AF9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74895-3B5B-4282-A457-A6F0D6CCAF59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F439C6-BFAE-4545-8875-3AA7FE367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22EAF0-5DE1-4D9F-9664-DEDB812C0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508E9-E493-46EF-8A2D-990A7DAD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58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箭头: 右 150">
            <a:extLst>
              <a:ext uri="{FF2B5EF4-FFF2-40B4-BE49-F238E27FC236}">
                <a16:creationId xmlns:a16="http://schemas.microsoft.com/office/drawing/2014/main" id="{8B06254A-B5E8-4547-BCB8-A903613B33F2}"/>
              </a:ext>
            </a:extLst>
          </p:cNvPr>
          <p:cNvSpPr/>
          <p:nvPr/>
        </p:nvSpPr>
        <p:spPr>
          <a:xfrm rot="2557847">
            <a:off x="6037319" y="3018233"/>
            <a:ext cx="1166598" cy="44009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箭头: 右 151">
            <a:extLst>
              <a:ext uri="{FF2B5EF4-FFF2-40B4-BE49-F238E27FC236}">
                <a16:creationId xmlns:a16="http://schemas.microsoft.com/office/drawing/2014/main" id="{BC5B3460-01EA-4B38-BC4C-0813387E5AC7}"/>
              </a:ext>
            </a:extLst>
          </p:cNvPr>
          <p:cNvSpPr/>
          <p:nvPr/>
        </p:nvSpPr>
        <p:spPr>
          <a:xfrm>
            <a:off x="6531880" y="3849963"/>
            <a:ext cx="425686" cy="42933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立方体 154">
            <a:extLst>
              <a:ext uri="{FF2B5EF4-FFF2-40B4-BE49-F238E27FC236}">
                <a16:creationId xmlns:a16="http://schemas.microsoft.com/office/drawing/2014/main" id="{CCECFD98-6C5E-4FDB-9842-3881F4D6F014}"/>
              </a:ext>
            </a:extLst>
          </p:cNvPr>
          <p:cNvSpPr/>
          <p:nvPr/>
        </p:nvSpPr>
        <p:spPr>
          <a:xfrm>
            <a:off x="6795066" y="4403084"/>
            <a:ext cx="1625600" cy="473953"/>
          </a:xfrm>
          <a:prstGeom prst="cube">
            <a:avLst>
              <a:gd name="adj" fmla="val 8155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立方体 194">
            <a:extLst>
              <a:ext uri="{FF2B5EF4-FFF2-40B4-BE49-F238E27FC236}">
                <a16:creationId xmlns:a16="http://schemas.microsoft.com/office/drawing/2014/main" id="{3AAD7BBB-0259-4657-A6A9-7DC160E03371}"/>
              </a:ext>
            </a:extLst>
          </p:cNvPr>
          <p:cNvSpPr/>
          <p:nvPr/>
        </p:nvSpPr>
        <p:spPr>
          <a:xfrm>
            <a:off x="6795066" y="4310084"/>
            <a:ext cx="1625600" cy="473953"/>
          </a:xfrm>
          <a:prstGeom prst="cube">
            <a:avLst>
              <a:gd name="adj" fmla="val 8155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立方体 155">
            <a:extLst>
              <a:ext uri="{FF2B5EF4-FFF2-40B4-BE49-F238E27FC236}">
                <a16:creationId xmlns:a16="http://schemas.microsoft.com/office/drawing/2014/main" id="{B6765775-2692-4FFC-97A1-91AD815F0EBA}"/>
              </a:ext>
            </a:extLst>
          </p:cNvPr>
          <p:cNvSpPr/>
          <p:nvPr/>
        </p:nvSpPr>
        <p:spPr>
          <a:xfrm>
            <a:off x="6934202" y="4126778"/>
            <a:ext cx="1413938" cy="412962"/>
          </a:xfrm>
          <a:prstGeom prst="cube">
            <a:avLst>
              <a:gd name="adj" fmla="val 8011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立方体 195">
            <a:extLst>
              <a:ext uri="{FF2B5EF4-FFF2-40B4-BE49-F238E27FC236}">
                <a16:creationId xmlns:a16="http://schemas.microsoft.com/office/drawing/2014/main" id="{39909D98-A82B-4836-A9FE-95A1F3E019CE}"/>
              </a:ext>
            </a:extLst>
          </p:cNvPr>
          <p:cNvSpPr/>
          <p:nvPr/>
        </p:nvSpPr>
        <p:spPr>
          <a:xfrm>
            <a:off x="6940648" y="4049628"/>
            <a:ext cx="1407492" cy="394372"/>
          </a:xfrm>
          <a:prstGeom prst="cube">
            <a:avLst>
              <a:gd name="adj" fmla="val 8335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立方体 4">
            <a:extLst>
              <a:ext uri="{FF2B5EF4-FFF2-40B4-BE49-F238E27FC236}">
                <a16:creationId xmlns:a16="http://schemas.microsoft.com/office/drawing/2014/main" id="{DB1ACA73-1764-4262-A0E8-FB78E15DD521}"/>
              </a:ext>
            </a:extLst>
          </p:cNvPr>
          <p:cNvSpPr/>
          <p:nvPr/>
        </p:nvSpPr>
        <p:spPr>
          <a:xfrm>
            <a:off x="156058" y="2932959"/>
            <a:ext cx="2294467" cy="733964"/>
          </a:xfrm>
          <a:prstGeom prst="cube">
            <a:avLst>
              <a:gd name="adj" fmla="val 92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立方体 5">
            <a:extLst>
              <a:ext uri="{FF2B5EF4-FFF2-40B4-BE49-F238E27FC236}">
                <a16:creationId xmlns:a16="http://schemas.microsoft.com/office/drawing/2014/main" id="{43C9A757-B966-4D37-9ABF-9612F8B690A8}"/>
              </a:ext>
            </a:extLst>
          </p:cNvPr>
          <p:cNvSpPr/>
          <p:nvPr/>
        </p:nvSpPr>
        <p:spPr>
          <a:xfrm>
            <a:off x="329624" y="2603688"/>
            <a:ext cx="1947332" cy="658542"/>
          </a:xfrm>
          <a:prstGeom prst="cube">
            <a:avLst>
              <a:gd name="adj" fmla="val 92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E893D7F1-587B-4160-B9D6-335F1C0BD27A}"/>
              </a:ext>
            </a:extLst>
          </p:cNvPr>
          <p:cNvSpPr/>
          <p:nvPr/>
        </p:nvSpPr>
        <p:spPr>
          <a:xfrm>
            <a:off x="456623" y="2320984"/>
            <a:ext cx="1693334" cy="474132"/>
          </a:xfrm>
          <a:prstGeom prst="cube">
            <a:avLst>
              <a:gd name="adj" fmla="val 92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24E84A27-CD91-40C6-B3F2-415478D27BCC}"/>
              </a:ext>
            </a:extLst>
          </p:cNvPr>
          <p:cNvSpPr/>
          <p:nvPr/>
        </p:nvSpPr>
        <p:spPr>
          <a:xfrm>
            <a:off x="617477" y="2021011"/>
            <a:ext cx="1481671" cy="347132"/>
          </a:xfrm>
          <a:prstGeom prst="cube">
            <a:avLst>
              <a:gd name="adj" fmla="val 944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立方体 6">
            <a:extLst>
              <a:ext uri="{FF2B5EF4-FFF2-40B4-BE49-F238E27FC236}">
                <a16:creationId xmlns:a16="http://schemas.microsoft.com/office/drawing/2014/main" id="{10017173-8D39-4197-928B-5994D880DC76}"/>
              </a:ext>
            </a:extLst>
          </p:cNvPr>
          <p:cNvSpPr/>
          <p:nvPr/>
        </p:nvSpPr>
        <p:spPr>
          <a:xfrm>
            <a:off x="807982" y="1638837"/>
            <a:ext cx="1227672" cy="376250"/>
          </a:xfrm>
          <a:prstGeom prst="cube">
            <a:avLst>
              <a:gd name="adj" fmla="val 92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D909B00D-A7FB-4B8B-8F7D-243282FBAAB9}"/>
              </a:ext>
            </a:extLst>
          </p:cNvPr>
          <p:cNvSpPr/>
          <p:nvPr/>
        </p:nvSpPr>
        <p:spPr>
          <a:xfrm>
            <a:off x="3246382" y="2320984"/>
            <a:ext cx="1625600" cy="473953"/>
          </a:xfrm>
          <a:prstGeom prst="cube">
            <a:avLst>
              <a:gd name="adj" fmla="val 81554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17B22FCA-E8C8-4FE3-A7F2-B04541E9F10E}"/>
              </a:ext>
            </a:extLst>
          </p:cNvPr>
          <p:cNvSpPr/>
          <p:nvPr/>
        </p:nvSpPr>
        <p:spPr>
          <a:xfrm>
            <a:off x="3445344" y="2021011"/>
            <a:ext cx="1413938" cy="347132"/>
          </a:xfrm>
          <a:prstGeom prst="cube">
            <a:avLst>
              <a:gd name="adj" fmla="val 94466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197B355E-72B7-4DB4-ACA6-A75B0D7BF309}"/>
              </a:ext>
            </a:extLst>
          </p:cNvPr>
          <p:cNvSpPr/>
          <p:nvPr/>
        </p:nvSpPr>
        <p:spPr>
          <a:xfrm>
            <a:off x="3627387" y="1647183"/>
            <a:ext cx="1227672" cy="376250"/>
          </a:xfrm>
          <a:prstGeom prst="cube">
            <a:avLst>
              <a:gd name="adj" fmla="val 92027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133F612C-7D8D-41BE-A0DA-B9BE00ECBD5E}"/>
              </a:ext>
            </a:extLst>
          </p:cNvPr>
          <p:cNvSpPr/>
          <p:nvPr/>
        </p:nvSpPr>
        <p:spPr>
          <a:xfrm>
            <a:off x="3737459" y="1433800"/>
            <a:ext cx="1049868" cy="307460"/>
          </a:xfrm>
          <a:prstGeom prst="cube">
            <a:avLst>
              <a:gd name="adj" fmla="val 92027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C908E296-A7EB-49E3-9ABB-A1FA6E29CCDB}"/>
              </a:ext>
            </a:extLst>
          </p:cNvPr>
          <p:cNvSpPr/>
          <p:nvPr/>
        </p:nvSpPr>
        <p:spPr>
          <a:xfrm>
            <a:off x="3267558" y="4343084"/>
            <a:ext cx="1625600" cy="473953"/>
          </a:xfrm>
          <a:prstGeom prst="cube">
            <a:avLst>
              <a:gd name="adj" fmla="val 8155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立方体 15">
            <a:extLst>
              <a:ext uri="{FF2B5EF4-FFF2-40B4-BE49-F238E27FC236}">
                <a16:creationId xmlns:a16="http://schemas.microsoft.com/office/drawing/2014/main" id="{6AB7AAE7-74CC-4322-A0F1-7F3A314F9DE7}"/>
              </a:ext>
            </a:extLst>
          </p:cNvPr>
          <p:cNvSpPr/>
          <p:nvPr/>
        </p:nvSpPr>
        <p:spPr>
          <a:xfrm>
            <a:off x="3373389" y="4055216"/>
            <a:ext cx="1413938" cy="347132"/>
          </a:xfrm>
          <a:prstGeom prst="cube">
            <a:avLst>
              <a:gd name="adj" fmla="val 9446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78A5E1A3-399A-4B76-A3F8-113CD520B247}"/>
              </a:ext>
            </a:extLst>
          </p:cNvPr>
          <p:cNvSpPr/>
          <p:nvPr/>
        </p:nvSpPr>
        <p:spPr>
          <a:xfrm>
            <a:off x="3563886" y="3713645"/>
            <a:ext cx="1227672" cy="376250"/>
          </a:xfrm>
          <a:prstGeom prst="cube">
            <a:avLst>
              <a:gd name="adj" fmla="val 9202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立方体 17">
            <a:extLst>
              <a:ext uri="{FF2B5EF4-FFF2-40B4-BE49-F238E27FC236}">
                <a16:creationId xmlns:a16="http://schemas.microsoft.com/office/drawing/2014/main" id="{F4F4061B-1E98-4F07-9CDB-DA021FCF4B2C}"/>
              </a:ext>
            </a:extLst>
          </p:cNvPr>
          <p:cNvSpPr/>
          <p:nvPr/>
        </p:nvSpPr>
        <p:spPr>
          <a:xfrm>
            <a:off x="3716289" y="3447783"/>
            <a:ext cx="1049868" cy="307460"/>
          </a:xfrm>
          <a:prstGeom prst="cube">
            <a:avLst>
              <a:gd name="adj" fmla="val 9202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5D63E7A-3209-421A-9D0E-46CE4558B25B}"/>
              </a:ext>
            </a:extLst>
          </p:cNvPr>
          <p:cNvSpPr txBox="1"/>
          <p:nvPr/>
        </p:nvSpPr>
        <p:spPr>
          <a:xfrm>
            <a:off x="846620" y="1119519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Backbone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7663FD0-0933-4374-8FBC-09731E7CE455}"/>
              </a:ext>
            </a:extLst>
          </p:cNvPr>
          <p:cNvSpPr txBox="1"/>
          <p:nvPr/>
        </p:nvSpPr>
        <p:spPr>
          <a:xfrm>
            <a:off x="3956538" y="2830579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Ghost PAN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CF9297A-CE25-4753-93AF-1F3B8DB67087}"/>
              </a:ext>
            </a:extLst>
          </p:cNvPr>
          <p:cNvSpPr txBox="1"/>
          <p:nvPr/>
        </p:nvSpPr>
        <p:spPr>
          <a:xfrm>
            <a:off x="3716289" y="4871677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Ghost PAN(aux_fpn)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05B8522-683F-434C-88B2-DA9E2192F218}"/>
              </a:ext>
            </a:extLst>
          </p:cNvPr>
          <p:cNvCxnSpPr>
            <a:cxnSpLocks/>
          </p:cNvCxnSpPr>
          <p:nvPr/>
        </p:nvCxnSpPr>
        <p:spPr>
          <a:xfrm>
            <a:off x="1849392" y="1854496"/>
            <a:ext cx="1888067" cy="485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D513559-5B92-49B1-972D-68D36C3ACE87}"/>
              </a:ext>
            </a:extLst>
          </p:cNvPr>
          <p:cNvCxnSpPr>
            <a:cxnSpLocks/>
          </p:cNvCxnSpPr>
          <p:nvPr/>
        </p:nvCxnSpPr>
        <p:spPr>
          <a:xfrm flipV="1">
            <a:off x="1989079" y="2145052"/>
            <a:ext cx="1638308" cy="1130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BFBB972-D4EA-4F43-888E-287FEAD8B282}"/>
              </a:ext>
            </a:extLst>
          </p:cNvPr>
          <p:cNvCxnSpPr>
            <a:cxnSpLocks/>
          </p:cNvCxnSpPr>
          <p:nvPr/>
        </p:nvCxnSpPr>
        <p:spPr>
          <a:xfrm flipV="1">
            <a:off x="1989079" y="2498108"/>
            <a:ext cx="1435111" cy="2074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C7C27D84-ED1C-42B8-81B5-A3465D5955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49796" y="2362799"/>
            <a:ext cx="2038662" cy="1039280"/>
          </a:xfrm>
          <a:prstGeom prst="bentConnector3">
            <a:avLst>
              <a:gd name="adj1" fmla="val 99837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956AF90E-DA44-49B2-B280-CD001E96674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67904" y="2823548"/>
            <a:ext cx="2092365" cy="747219"/>
          </a:xfrm>
          <a:prstGeom prst="bentConnector3">
            <a:avLst>
              <a:gd name="adj1" fmla="val 10017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472F8619-B267-46AE-A29C-D0B477EA62D0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92303" y="3244753"/>
            <a:ext cx="2063732" cy="570441"/>
          </a:xfrm>
          <a:prstGeom prst="bentConnector3">
            <a:avLst>
              <a:gd name="adj1" fmla="val 100052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立方体 57">
            <a:extLst>
              <a:ext uri="{FF2B5EF4-FFF2-40B4-BE49-F238E27FC236}">
                <a16:creationId xmlns:a16="http://schemas.microsoft.com/office/drawing/2014/main" id="{61078D99-54A3-460E-BE03-D61F3FAE4BDF}"/>
              </a:ext>
            </a:extLst>
          </p:cNvPr>
          <p:cNvSpPr/>
          <p:nvPr/>
        </p:nvSpPr>
        <p:spPr>
          <a:xfrm>
            <a:off x="8054410" y="1398913"/>
            <a:ext cx="914402" cy="307461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立方体 59">
            <a:extLst>
              <a:ext uri="{FF2B5EF4-FFF2-40B4-BE49-F238E27FC236}">
                <a16:creationId xmlns:a16="http://schemas.microsoft.com/office/drawing/2014/main" id="{010A3C6F-5729-4DE3-86CB-1299DE280686}"/>
              </a:ext>
            </a:extLst>
          </p:cNvPr>
          <p:cNvSpPr/>
          <p:nvPr/>
        </p:nvSpPr>
        <p:spPr>
          <a:xfrm>
            <a:off x="8054410" y="1723213"/>
            <a:ext cx="914402" cy="307461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立方体 60">
            <a:extLst>
              <a:ext uri="{FF2B5EF4-FFF2-40B4-BE49-F238E27FC236}">
                <a16:creationId xmlns:a16="http://schemas.microsoft.com/office/drawing/2014/main" id="{B54CAF49-18F4-4303-ABD2-507B1F426C26}"/>
              </a:ext>
            </a:extLst>
          </p:cNvPr>
          <p:cNvSpPr/>
          <p:nvPr/>
        </p:nvSpPr>
        <p:spPr>
          <a:xfrm>
            <a:off x="8054410" y="2048220"/>
            <a:ext cx="914402" cy="307461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立方体 61">
            <a:extLst>
              <a:ext uri="{FF2B5EF4-FFF2-40B4-BE49-F238E27FC236}">
                <a16:creationId xmlns:a16="http://schemas.microsoft.com/office/drawing/2014/main" id="{32EC1B9E-D01B-4F62-B993-17EE862CE562}"/>
              </a:ext>
            </a:extLst>
          </p:cNvPr>
          <p:cNvSpPr/>
          <p:nvPr/>
        </p:nvSpPr>
        <p:spPr>
          <a:xfrm>
            <a:off x="8042517" y="2367336"/>
            <a:ext cx="914402" cy="307461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立方体 66">
            <a:extLst>
              <a:ext uri="{FF2B5EF4-FFF2-40B4-BE49-F238E27FC236}">
                <a16:creationId xmlns:a16="http://schemas.microsoft.com/office/drawing/2014/main" id="{5267333E-BB81-4B0F-B2CD-F73EE265A752}"/>
              </a:ext>
            </a:extLst>
          </p:cNvPr>
          <p:cNvSpPr/>
          <p:nvPr/>
        </p:nvSpPr>
        <p:spPr>
          <a:xfrm>
            <a:off x="9048496" y="4685013"/>
            <a:ext cx="1989662" cy="836922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立方体 71">
            <a:extLst>
              <a:ext uri="{FF2B5EF4-FFF2-40B4-BE49-F238E27FC236}">
                <a16:creationId xmlns:a16="http://schemas.microsoft.com/office/drawing/2014/main" id="{6B906224-8806-4E76-B3BD-DC7490A2A20D}"/>
              </a:ext>
            </a:extLst>
          </p:cNvPr>
          <p:cNvSpPr/>
          <p:nvPr/>
        </p:nvSpPr>
        <p:spPr>
          <a:xfrm>
            <a:off x="9019341" y="3510247"/>
            <a:ext cx="1989663" cy="836922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70D3BE2B-0D13-477A-84E7-1EEE68594691}"/>
              </a:ext>
            </a:extLst>
          </p:cNvPr>
          <p:cNvSpPr txBox="1"/>
          <p:nvPr/>
        </p:nvSpPr>
        <p:spPr>
          <a:xfrm>
            <a:off x="9612928" y="3125948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AGM</a:t>
            </a:r>
            <a:endParaRPr lang="zh-CN" altLang="en-US" b="1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6946C50A-4FF6-46DB-923D-3B3208A52B13}"/>
              </a:ext>
            </a:extLst>
          </p:cNvPr>
          <p:cNvSpPr txBox="1"/>
          <p:nvPr/>
        </p:nvSpPr>
        <p:spPr>
          <a:xfrm>
            <a:off x="8173755" y="2768956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75" name="立方体 74">
            <a:extLst>
              <a:ext uri="{FF2B5EF4-FFF2-40B4-BE49-F238E27FC236}">
                <a16:creationId xmlns:a16="http://schemas.microsoft.com/office/drawing/2014/main" id="{E452033D-1402-4206-8F80-DF2E5B131B33}"/>
              </a:ext>
            </a:extLst>
          </p:cNvPr>
          <p:cNvSpPr/>
          <p:nvPr/>
        </p:nvSpPr>
        <p:spPr>
          <a:xfrm>
            <a:off x="4880455" y="2328358"/>
            <a:ext cx="1625600" cy="473953"/>
          </a:xfrm>
          <a:prstGeom prst="cube">
            <a:avLst>
              <a:gd name="adj" fmla="val 8155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立方体 75">
            <a:extLst>
              <a:ext uri="{FF2B5EF4-FFF2-40B4-BE49-F238E27FC236}">
                <a16:creationId xmlns:a16="http://schemas.microsoft.com/office/drawing/2014/main" id="{D4F674FF-21DE-41DD-A9BF-B323540BF7ED}"/>
              </a:ext>
            </a:extLst>
          </p:cNvPr>
          <p:cNvSpPr/>
          <p:nvPr/>
        </p:nvSpPr>
        <p:spPr>
          <a:xfrm>
            <a:off x="5079417" y="2028385"/>
            <a:ext cx="1413938" cy="347132"/>
          </a:xfrm>
          <a:prstGeom prst="cube">
            <a:avLst>
              <a:gd name="adj" fmla="val 94466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立方体 76">
            <a:extLst>
              <a:ext uri="{FF2B5EF4-FFF2-40B4-BE49-F238E27FC236}">
                <a16:creationId xmlns:a16="http://schemas.microsoft.com/office/drawing/2014/main" id="{1DD608E3-EE5F-40C0-A765-06A7B4814002}"/>
              </a:ext>
            </a:extLst>
          </p:cNvPr>
          <p:cNvSpPr/>
          <p:nvPr/>
        </p:nvSpPr>
        <p:spPr>
          <a:xfrm>
            <a:off x="5261460" y="1654557"/>
            <a:ext cx="1227672" cy="376250"/>
          </a:xfrm>
          <a:prstGeom prst="cube">
            <a:avLst>
              <a:gd name="adj" fmla="val 9202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立方体 77">
            <a:extLst>
              <a:ext uri="{FF2B5EF4-FFF2-40B4-BE49-F238E27FC236}">
                <a16:creationId xmlns:a16="http://schemas.microsoft.com/office/drawing/2014/main" id="{19EC6DCB-C70E-4A00-998C-893DA2E7DA19}"/>
              </a:ext>
            </a:extLst>
          </p:cNvPr>
          <p:cNvSpPr/>
          <p:nvPr/>
        </p:nvSpPr>
        <p:spPr>
          <a:xfrm>
            <a:off x="5371532" y="1441174"/>
            <a:ext cx="1049868" cy="307460"/>
          </a:xfrm>
          <a:prstGeom prst="cube">
            <a:avLst>
              <a:gd name="adj" fmla="val 9202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B5618809-CE47-41A6-8CA9-EDC364A6855F}"/>
              </a:ext>
            </a:extLst>
          </p:cNvPr>
          <p:cNvCxnSpPr>
            <a:cxnSpLocks/>
          </p:cNvCxnSpPr>
          <p:nvPr/>
        </p:nvCxnSpPr>
        <p:spPr>
          <a:xfrm>
            <a:off x="4147121" y="1763443"/>
            <a:ext cx="0" cy="196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9F25936B-6FF3-4F47-AAD2-83769459C6E5}"/>
              </a:ext>
            </a:extLst>
          </p:cNvPr>
          <p:cNvCxnSpPr>
            <a:cxnSpLocks/>
          </p:cNvCxnSpPr>
          <p:nvPr/>
        </p:nvCxnSpPr>
        <p:spPr>
          <a:xfrm>
            <a:off x="4147121" y="2096255"/>
            <a:ext cx="0" cy="196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BAA59FFE-F060-416A-90D6-E3D88595D959}"/>
              </a:ext>
            </a:extLst>
          </p:cNvPr>
          <p:cNvCxnSpPr>
            <a:cxnSpLocks/>
          </p:cNvCxnSpPr>
          <p:nvPr/>
        </p:nvCxnSpPr>
        <p:spPr>
          <a:xfrm>
            <a:off x="4147121" y="2399533"/>
            <a:ext cx="0" cy="196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立方体 93">
            <a:extLst>
              <a:ext uri="{FF2B5EF4-FFF2-40B4-BE49-F238E27FC236}">
                <a16:creationId xmlns:a16="http://schemas.microsoft.com/office/drawing/2014/main" id="{9BF2B213-E225-482E-8C15-7D2B075176A0}"/>
              </a:ext>
            </a:extLst>
          </p:cNvPr>
          <p:cNvSpPr/>
          <p:nvPr/>
        </p:nvSpPr>
        <p:spPr>
          <a:xfrm>
            <a:off x="4855059" y="4343084"/>
            <a:ext cx="1625600" cy="473953"/>
          </a:xfrm>
          <a:prstGeom prst="cube">
            <a:avLst>
              <a:gd name="adj" fmla="val 8155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立方体 94">
            <a:extLst>
              <a:ext uri="{FF2B5EF4-FFF2-40B4-BE49-F238E27FC236}">
                <a16:creationId xmlns:a16="http://schemas.microsoft.com/office/drawing/2014/main" id="{A9F36579-BFAE-48D7-B253-B7A6CEA594B7}"/>
              </a:ext>
            </a:extLst>
          </p:cNvPr>
          <p:cNvSpPr/>
          <p:nvPr/>
        </p:nvSpPr>
        <p:spPr>
          <a:xfrm>
            <a:off x="5054021" y="4043111"/>
            <a:ext cx="1413938" cy="347132"/>
          </a:xfrm>
          <a:prstGeom prst="cube">
            <a:avLst>
              <a:gd name="adj" fmla="val 9446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立方体 95">
            <a:extLst>
              <a:ext uri="{FF2B5EF4-FFF2-40B4-BE49-F238E27FC236}">
                <a16:creationId xmlns:a16="http://schemas.microsoft.com/office/drawing/2014/main" id="{CC3DCBF3-DC87-4981-8360-CF5C56E47072}"/>
              </a:ext>
            </a:extLst>
          </p:cNvPr>
          <p:cNvSpPr/>
          <p:nvPr/>
        </p:nvSpPr>
        <p:spPr>
          <a:xfrm>
            <a:off x="5236064" y="3669283"/>
            <a:ext cx="1227672" cy="376250"/>
          </a:xfrm>
          <a:prstGeom prst="cube">
            <a:avLst>
              <a:gd name="adj" fmla="val 9202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立方体 96">
            <a:extLst>
              <a:ext uri="{FF2B5EF4-FFF2-40B4-BE49-F238E27FC236}">
                <a16:creationId xmlns:a16="http://schemas.microsoft.com/office/drawing/2014/main" id="{25ACCD50-AC78-4995-A675-9414332D4BFE}"/>
              </a:ext>
            </a:extLst>
          </p:cNvPr>
          <p:cNvSpPr/>
          <p:nvPr/>
        </p:nvSpPr>
        <p:spPr>
          <a:xfrm>
            <a:off x="5346136" y="3455900"/>
            <a:ext cx="1049868" cy="307460"/>
          </a:xfrm>
          <a:prstGeom prst="cube">
            <a:avLst>
              <a:gd name="adj" fmla="val 9202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77F22519-CE0A-4596-B3A4-8B73ACC46309}"/>
              </a:ext>
            </a:extLst>
          </p:cNvPr>
          <p:cNvCxnSpPr>
            <a:cxnSpLocks/>
          </p:cNvCxnSpPr>
          <p:nvPr/>
        </p:nvCxnSpPr>
        <p:spPr>
          <a:xfrm>
            <a:off x="4147121" y="3779710"/>
            <a:ext cx="0" cy="196644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6C4243F7-427C-4545-81B1-D65AE659ED56}"/>
              </a:ext>
            </a:extLst>
          </p:cNvPr>
          <p:cNvCxnSpPr>
            <a:cxnSpLocks/>
          </p:cNvCxnSpPr>
          <p:nvPr/>
        </p:nvCxnSpPr>
        <p:spPr>
          <a:xfrm>
            <a:off x="4147121" y="4112522"/>
            <a:ext cx="0" cy="196644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5CBA479-975B-4983-B0EC-7A775B7EAB49}"/>
              </a:ext>
            </a:extLst>
          </p:cNvPr>
          <p:cNvCxnSpPr>
            <a:cxnSpLocks/>
          </p:cNvCxnSpPr>
          <p:nvPr/>
        </p:nvCxnSpPr>
        <p:spPr>
          <a:xfrm>
            <a:off x="4147121" y="4415800"/>
            <a:ext cx="0" cy="196644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08C9E08F-E387-4A28-A747-BCEACEBB8F16}"/>
              </a:ext>
            </a:extLst>
          </p:cNvPr>
          <p:cNvCxnSpPr>
            <a:cxnSpLocks/>
          </p:cNvCxnSpPr>
          <p:nvPr/>
        </p:nvCxnSpPr>
        <p:spPr>
          <a:xfrm>
            <a:off x="4706892" y="1542783"/>
            <a:ext cx="82549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1F1CE5FA-A753-4053-83E6-39DDE6607E53}"/>
              </a:ext>
            </a:extLst>
          </p:cNvPr>
          <p:cNvCxnSpPr>
            <a:cxnSpLocks/>
          </p:cNvCxnSpPr>
          <p:nvPr/>
        </p:nvCxnSpPr>
        <p:spPr>
          <a:xfrm>
            <a:off x="4694184" y="1854496"/>
            <a:ext cx="677348" cy="86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5EFFDD2E-1CAA-4B88-A03A-81471A5E5E57}"/>
              </a:ext>
            </a:extLst>
          </p:cNvPr>
          <p:cNvCxnSpPr>
            <a:cxnSpLocks/>
          </p:cNvCxnSpPr>
          <p:nvPr/>
        </p:nvCxnSpPr>
        <p:spPr>
          <a:xfrm>
            <a:off x="4719584" y="2194577"/>
            <a:ext cx="50377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45526EB8-9786-469E-8138-CE310D582781}"/>
              </a:ext>
            </a:extLst>
          </p:cNvPr>
          <p:cNvCxnSpPr>
            <a:cxnSpLocks/>
          </p:cNvCxnSpPr>
          <p:nvPr/>
        </p:nvCxnSpPr>
        <p:spPr>
          <a:xfrm>
            <a:off x="4694184" y="2603688"/>
            <a:ext cx="29634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CB9FDAFD-9C9B-4F6C-A5E2-63B7F17016C5}"/>
              </a:ext>
            </a:extLst>
          </p:cNvPr>
          <p:cNvCxnSpPr>
            <a:cxnSpLocks/>
          </p:cNvCxnSpPr>
          <p:nvPr/>
        </p:nvCxnSpPr>
        <p:spPr>
          <a:xfrm>
            <a:off x="4684672" y="3566610"/>
            <a:ext cx="825498" cy="0"/>
          </a:xfrm>
          <a:prstGeom prst="straightConnector1">
            <a:avLst/>
          </a:prstGeom>
          <a:ln w="127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85515241-26C6-4472-9F9A-2854434AB348}"/>
              </a:ext>
            </a:extLst>
          </p:cNvPr>
          <p:cNvCxnSpPr>
            <a:cxnSpLocks/>
          </p:cNvCxnSpPr>
          <p:nvPr/>
        </p:nvCxnSpPr>
        <p:spPr>
          <a:xfrm>
            <a:off x="4671964" y="3878323"/>
            <a:ext cx="677348" cy="8611"/>
          </a:xfrm>
          <a:prstGeom prst="straightConnector1">
            <a:avLst/>
          </a:prstGeom>
          <a:ln w="127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535D7248-C833-42EB-B2D5-4D2E8811F91E}"/>
              </a:ext>
            </a:extLst>
          </p:cNvPr>
          <p:cNvCxnSpPr>
            <a:cxnSpLocks/>
          </p:cNvCxnSpPr>
          <p:nvPr/>
        </p:nvCxnSpPr>
        <p:spPr>
          <a:xfrm>
            <a:off x="4671964" y="4235028"/>
            <a:ext cx="516483" cy="0"/>
          </a:xfrm>
          <a:prstGeom prst="straightConnector1">
            <a:avLst/>
          </a:prstGeom>
          <a:ln w="127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D5A93989-E749-4AAB-AEFD-3851EBF16B0F}"/>
              </a:ext>
            </a:extLst>
          </p:cNvPr>
          <p:cNvCxnSpPr>
            <a:cxnSpLocks/>
          </p:cNvCxnSpPr>
          <p:nvPr/>
        </p:nvCxnSpPr>
        <p:spPr>
          <a:xfrm>
            <a:off x="4671964" y="4627515"/>
            <a:ext cx="296341" cy="0"/>
          </a:xfrm>
          <a:prstGeom prst="straightConnector1">
            <a:avLst/>
          </a:prstGeom>
          <a:ln w="127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4CCA579E-04AE-4850-8033-6E0FF7EFDF87}"/>
              </a:ext>
            </a:extLst>
          </p:cNvPr>
          <p:cNvSpPr txBox="1"/>
          <p:nvPr/>
        </p:nvSpPr>
        <p:spPr>
          <a:xfrm>
            <a:off x="9592274" y="5506192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reg_conv</a:t>
            </a:r>
            <a:endParaRPr lang="zh-CN" altLang="en-US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B88E9CDC-3675-44DC-BEB3-FB75C3D06298}"/>
              </a:ext>
            </a:extLst>
          </p:cNvPr>
          <p:cNvSpPr txBox="1"/>
          <p:nvPr/>
        </p:nvSpPr>
        <p:spPr>
          <a:xfrm>
            <a:off x="9516082" y="4331425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cls_conv</a:t>
            </a:r>
            <a:endParaRPr lang="zh-CN" altLang="en-US" dirty="0"/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186E21AA-4F2F-4325-BAE7-71E4CD96DD65}"/>
              </a:ext>
            </a:extLst>
          </p:cNvPr>
          <p:cNvCxnSpPr>
            <a:cxnSpLocks/>
          </p:cNvCxnSpPr>
          <p:nvPr/>
        </p:nvCxnSpPr>
        <p:spPr>
          <a:xfrm flipV="1">
            <a:off x="6396004" y="1542783"/>
            <a:ext cx="1557854" cy="986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827B4565-DE32-420B-942B-F55F5707BA7C}"/>
              </a:ext>
            </a:extLst>
          </p:cNvPr>
          <p:cNvCxnSpPr>
            <a:cxnSpLocks/>
          </p:cNvCxnSpPr>
          <p:nvPr/>
        </p:nvCxnSpPr>
        <p:spPr>
          <a:xfrm flipV="1">
            <a:off x="6396004" y="1856689"/>
            <a:ext cx="1557854" cy="1429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A6B4CB43-0801-49A8-B8F9-6E4B4DAB9F82}"/>
              </a:ext>
            </a:extLst>
          </p:cNvPr>
          <p:cNvCxnSpPr>
            <a:cxnSpLocks/>
          </p:cNvCxnSpPr>
          <p:nvPr/>
        </p:nvCxnSpPr>
        <p:spPr>
          <a:xfrm>
            <a:off x="6421400" y="2201950"/>
            <a:ext cx="155785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31E4AF1A-D138-49E9-8885-521D341B27AD}"/>
              </a:ext>
            </a:extLst>
          </p:cNvPr>
          <p:cNvCxnSpPr>
            <a:cxnSpLocks/>
          </p:cNvCxnSpPr>
          <p:nvPr/>
        </p:nvCxnSpPr>
        <p:spPr>
          <a:xfrm>
            <a:off x="6421400" y="2593988"/>
            <a:ext cx="155785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本框 201">
            <a:extLst>
              <a:ext uri="{FF2B5EF4-FFF2-40B4-BE49-F238E27FC236}">
                <a16:creationId xmlns:a16="http://schemas.microsoft.com/office/drawing/2014/main" id="{5B147C46-1BB1-4AC2-9C58-021E3DDB8CDD}"/>
              </a:ext>
            </a:extLst>
          </p:cNvPr>
          <p:cNvSpPr txBox="1"/>
          <p:nvPr/>
        </p:nvSpPr>
        <p:spPr>
          <a:xfrm>
            <a:off x="6795066" y="4911241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concatenate</a:t>
            </a:r>
            <a:endParaRPr lang="zh-CN" altLang="en-US" dirty="0"/>
          </a:p>
        </p:txBody>
      </p:sp>
      <p:sp>
        <p:nvSpPr>
          <p:cNvPr id="203" name="立方体 202">
            <a:extLst>
              <a:ext uri="{FF2B5EF4-FFF2-40B4-BE49-F238E27FC236}">
                <a16:creationId xmlns:a16="http://schemas.microsoft.com/office/drawing/2014/main" id="{B14C7A02-9329-4BAE-90B5-45D4920C860C}"/>
              </a:ext>
            </a:extLst>
          </p:cNvPr>
          <p:cNvSpPr/>
          <p:nvPr/>
        </p:nvSpPr>
        <p:spPr>
          <a:xfrm>
            <a:off x="7091536" y="3878032"/>
            <a:ext cx="1173596" cy="298789"/>
          </a:xfrm>
          <a:prstGeom prst="cube">
            <a:avLst>
              <a:gd name="adj" fmla="val 8011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立方体 203">
            <a:extLst>
              <a:ext uri="{FF2B5EF4-FFF2-40B4-BE49-F238E27FC236}">
                <a16:creationId xmlns:a16="http://schemas.microsoft.com/office/drawing/2014/main" id="{E11E7693-6004-4911-BCC9-3878D0C1E2B7}"/>
              </a:ext>
            </a:extLst>
          </p:cNvPr>
          <p:cNvSpPr/>
          <p:nvPr/>
        </p:nvSpPr>
        <p:spPr>
          <a:xfrm>
            <a:off x="7097098" y="3824471"/>
            <a:ext cx="1168246" cy="285339"/>
          </a:xfrm>
          <a:prstGeom prst="cube">
            <a:avLst>
              <a:gd name="adj" fmla="val 8335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立方体 204">
            <a:extLst>
              <a:ext uri="{FF2B5EF4-FFF2-40B4-BE49-F238E27FC236}">
                <a16:creationId xmlns:a16="http://schemas.microsoft.com/office/drawing/2014/main" id="{2C448D62-36A3-4531-8D61-9386F63B700E}"/>
              </a:ext>
            </a:extLst>
          </p:cNvPr>
          <p:cNvSpPr/>
          <p:nvPr/>
        </p:nvSpPr>
        <p:spPr>
          <a:xfrm>
            <a:off x="7277084" y="3601519"/>
            <a:ext cx="963404" cy="299967"/>
          </a:xfrm>
          <a:prstGeom prst="cube">
            <a:avLst>
              <a:gd name="adj" fmla="val 8011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立方体 205">
            <a:extLst>
              <a:ext uri="{FF2B5EF4-FFF2-40B4-BE49-F238E27FC236}">
                <a16:creationId xmlns:a16="http://schemas.microsoft.com/office/drawing/2014/main" id="{CC3624F2-179E-473C-908A-B4BE00C26034}"/>
              </a:ext>
            </a:extLst>
          </p:cNvPr>
          <p:cNvSpPr/>
          <p:nvPr/>
        </p:nvSpPr>
        <p:spPr>
          <a:xfrm>
            <a:off x="7281476" y="3538758"/>
            <a:ext cx="959012" cy="286464"/>
          </a:xfrm>
          <a:prstGeom prst="cube">
            <a:avLst>
              <a:gd name="adj" fmla="val 8335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箭头: 右 206">
            <a:extLst>
              <a:ext uri="{FF2B5EF4-FFF2-40B4-BE49-F238E27FC236}">
                <a16:creationId xmlns:a16="http://schemas.microsoft.com/office/drawing/2014/main" id="{E914BE48-DA8C-4614-8241-BFFABF4ED6E4}"/>
              </a:ext>
            </a:extLst>
          </p:cNvPr>
          <p:cNvSpPr/>
          <p:nvPr/>
        </p:nvSpPr>
        <p:spPr>
          <a:xfrm rot="1636832">
            <a:off x="8292203" y="4636704"/>
            <a:ext cx="720098" cy="42933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箭头: 右 207">
            <a:extLst>
              <a:ext uri="{FF2B5EF4-FFF2-40B4-BE49-F238E27FC236}">
                <a16:creationId xmlns:a16="http://schemas.microsoft.com/office/drawing/2014/main" id="{9D31F45E-BADC-4887-8D50-FCE61D5F8B86}"/>
              </a:ext>
            </a:extLst>
          </p:cNvPr>
          <p:cNvSpPr/>
          <p:nvPr/>
        </p:nvSpPr>
        <p:spPr>
          <a:xfrm>
            <a:off x="8355005" y="3668739"/>
            <a:ext cx="516431" cy="42933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7AF41098-E977-422A-81D8-06B98634510C}"/>
              </a:ext>
            </a:extLst>
          </p:cNvPr>
          <p:cNvSpPr txBox="1"/>
          <p:nvPr/>
        </p:nvSpPr>
        <p:spPr>
          <a:xfrm>
            <a:off x="8195519" y="3413079"/>
            <a:ext cx="1958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share weight</a:t>
            </a:r>
            <a:endParaRPr lang="zh-CN" altLang="en-US" sz="1200" dirty="0"/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40556067-51EA-42E0-955F-C2E689384443}"/>
              </a:ext>
            </a:extLst>
          </p:cNvPr>
          <p:cNvSpPr txBox="1"/>
          <p:nvPr/>
        </p:nvSpPr>
        <p:spPr>
          <a:xfrm>
            <a:off x="8063357" y="5095824"/>
            <a:ext cx="1958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share weight</a:t>
            </a:r>
            <a:endParaRPr lang="zh-CN" altLang="en-US" sz="1200" dirty="0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582A9A2B-1102-4537-AE5D-758A71ECFB31}"/>
              </a:ext>
            </a:extLst>
          </p:cNvPr>
          <p:cNvSpPr txBox="1"/>
          <p:nvPr/>
        </p:nvSpPr>
        <p:spPr>
          <a:xfrm>
            <a:off x="4017471" y="150949"/>
            <a:ext cx="5236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aseline="-25000" dirty="0"/>
              <a:t>When Training</a:t>
            </a:r>
            <a:endParaRPr lang="zh-CN" altLang="en-US" sz="4800" baseline="-25000" dirty="0"/>
          </a:p>
        </p:txBody>
      </p:sp>
      <p:graphicFrame>
        <p:nvGraphicFramePr>
          <p:cNvPr id="214" name="表格 214">
            <a:extLst>
              <a:ext uri="{FF2B5EF4-FFF2-40B4-BE49-F238E27FC236}">
                <a16:creationId xmlns:a16="http://schemas.microsoft.com/office/drawing/2014/main" id="{901DB8D2-B70E-4D80-AB5E-455EAB905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322645"/>
              </p:ext>
            </p:extLst>
          </p:nvPr>
        </p:nvGraphicFramePr>
        <p:xfrm>
          <a:off x="10202921" y="791973"/>
          <a:ext cx="1713245" cy="18288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2649">
                  <a:extLst>
                    <a:ext uri="{9D8B030D-6E8A-4147-A177-3AD203B41FA5}">
                      <a16:colId xmlns:a16="http://schemas.microsoft.com/office/drawing/2014/main" val="2463169749"/>
                    </a:ext>
                  </a:extLst>
                </a:gridCol>
                <a:gridCol w="342649">
                  <a:extLst>
                    <a:ext uri="{9D8B030D-6E8A-4147-A177-3AD203B41FA5}">
                      <a16:colId xmlns:a16="http://schemas.microsoft.com/office/drawing/2014/main" val="3379808356"/>
                    </a:ext>
                  </a:extLst>
                </a:gridCol>
                <a:gridCol w="342649">
                  <a:extLst>
                    <a:ext uri="{9D8B030D-6E8A-4147-A177-3AD203B41FA5}">
                      <a16:colId xmlns:a16="http://schemas.microsoft.com/office/drawing/2014/main" val="2747211259"/>
                    </a:ext>
                  </a:extLst>
                </a:gridCol>
                <a:gridCol w="342649">
                  <a:extLst>
                    <a:ext uri="{9D8B030D-6E8A-4147-A177-3AD203B41FA5}">
                      <a16:colId xmlns:a16="http://schemas.microsoft.com/office/drawing/2014/main" val="2857101273"/>
                    </a:ext>
                  </a:extLst>
                </a:gridCol>
                <a:gridCol w="342649">
                  <a:extLst>
                    <a:ext uri="{9D8B030D-6E8A-4147-A177-3AD203B41FA5}">
                      <a16:colId xmlns:a16="http://schemas.microsoft.com/office/drawing/2014/main" val="3867686282"/>
                    </a:ext>
                  </a:extLst>
                </a:gridCol>
              </a:tblGrid>
              <a:tr h="3333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637229"/>
                  </a:ext>
                </a:extLst>
              </a:tr>
              <a:tr h="3333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074018"/>
                  </a:ext>
                </a:extLst>
              </a:tr>
              <a:tr h="3333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129396"/>
                  </a:ext>
                </a:extLst>
              </a:tr>
              <a:tr h="3333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526201"/>
                  </a:ext>
                </a:extLst>
              </a:tr>
              <a:tr h="3333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990294"/>
                  </a:ext>
                </a:extLst>
              </a:tr>
            </a:tbl>
          </a:graphicData>
        </a:graphic>
      </p:graphicFrame>
      <p:sp>
        <p:nvSpPr>
          <p:cNvPr id="215" name="箭头: 直角上 214">
            <a:extLst>
              <a:ext uri="{FF2B5EF4-FFF2-40B4-BE49-F238E27FC236}">
                <a16:creationId xmlns:a16="http://schemas.microsoft.com/office/drawing/2014/main" id="{91973943-65D2-4DAC-A5F1-8C7F89022D96}"/>
              </a:ext>
            </a:extLst>
          </p:cNvPr>
          <p:cNvSpPr/>
          <p:nvPr/>
        </p:nvSpPr>
        <p:spPr>
          <a:xfrm>
            <a:off x="11112857" y="2737142"/>
            <a:ext cx="262090" cy="114165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箭头: 直角上 217">
            <a:extLst>
              <a:ext uri="{FF2B5EF4-FFF2-40B4-BE49-F238E27FC236}">
                <a16:creationId xmlns:a16="http://schemas.microsoft.com/office/drawing/2014/main" id="{385FDDF6-812C-4479-BC30-218497930932}"/>
              </a:ext>
            </a:extLst>
          </p:cNvPr>
          <p:cNvSpPr/>
          <p:nvPr/>
        </p:nvSpPr>
        <p:spPr>
          <a:xfrm>
            <a:off x="11089730" y="2747819"/>
            <a:ext cx="534552" cy="2507107"/>
          </a:xfrm>
          <a:prstGeom prst="bentUpArrow">
            <a:avLst>
              <a:gd name="adj1" fmla="val 13851"/>
              <a:gd name="adj2" fmla="val 10233"/>
              <a:gd name="adj3" fmla="val 16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277005FD-5831-4AD7-89FE-7D718DE7C5B1}"/>
              </a:ext>
            </a:extLst>
          </p:cNvPr>
          <p:cNvSpPr txBox="1"/>
          <p:nvPr/>
        </p:nvSpPr>
        <p:spPr>
          <a:xfrm>
            <a:off x="10412590" y="370266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Cost Matrix</a:t>
            </a:r>
            <a:endParaRPr lang="zh-CN" altLang="en-US" dirty="0"/>
          </a:p>
        </p:txBody>
      </p:sp>
      <p:sp>
        <p:nvSpPr>
          <p:cNvPr id="220" name="箭头: 下 219">
            <a:extLst>
              <a:ext uri="{FF2B5EF4-FFF2-40B4-BE49-F238E27FC236}">
                <a16:creationId xmlns:a16="http://schemas.microsoft.com/office/drawing/2014/main" id="{087DE4E8-3BB8-45AE-8E59-A26FA97DF392}"/>
              </a:ext>
            </a:extLst>
          </p:cNvPr>
          <p:cNvSpPr/>
          <p:nvPr/>
        </p:nvSpPr>
        <p:spPr>
          <a:xfrm rot="3091782">
            <a:off x="9397240" y="1114730"/>
            <a:ext cx="368547" cy="92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D9547026-A7D8-4F7B-97BE-7A061624E904}"/>
              </a:ext>
            </a:extLst>
          </p:cNvPr>
          <p:cNvSpPr txBox="1"/>
          <p:nvPr/>
        </p:nvSpPr>
        <p:spPr>
          <a:xfrm>
            <a:off x="9028844" y="1902950"/>
            <a:ext cx="2015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Assign label</a:t>
            </a:r>
            <a:endParaRPr lang="zh-CN" altLang="en-US" sz="1600" dirty="0"/>
          </a:p>
        </p:txBody>
      </p:sp>
      <p:pic>
        <p:nvPicPr>
          <p:cNvPr id="223" name="图片 222">
            <a:extLst>
              <a:ext uri="{FF2B5EF4-FFF2-40B4-BE49-F238E27FC236}">
                <a16:creationId xmlns:a16="http://schemas.microsoft.com/office/drawing/2014/main" id="{968C7B09-2AE0-457E-B012-6D22E6E41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21" y="4676382"/>
            <a:ext cx="1802688" cy="1457602"/>
          </a:xfrm>
          <a:prstGeom prst="rect">
            <a:avLst/>
          </a:prstGeom>
        </p:spPr>
      </p:pic>
      <p:sp>
        <p:nvSpPr>
          <p:cNvPr id="224" name="文本框 223">
            <a:extLst>
              <a:ext uri="{FF2B5EF4-FFF2-40B4-BE49-F238E27FC236}">
                <a16:creationId xmlns:a16="http://schemas.microsoft.com/office/drawing/2014/main" id="{D4A0E25D-A4F5-4692-943F-62596C5E489B}"/>
              </a:ext>
            </a:extLst>
          </p:cNvPr>
          <p:cNvSpPr txBox="1"/>
          <p:nvPr/>
        </p:nvSpPr>
        <p:spPr>
          <a:xfrm>
            <a:off x="807982" y="6197806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image</a:t>
            </a:r>
            <a:endParaRPr lang="zh-CN" altLang="en-US" dirty="0"/>
          </a:p>
        </p:txBody>
      </p:sp>
      <p:sp>
        <p:nvSpPr>
          <p:cNvPr id="225" name="箭头: 下 224">
            <a:extLst>
              <a:ext uri="{FF2B5EF4-FFF2-40B4-BE49-F238E27FC236}">
                <a16:creationId xmlns:a16="http://schemas.microsoft.com/office/drawing/2014/main" id="{84B17ACD-65E4-408C-BE83-A1482B5A4695}"/>
              </a:ext>
            </a:extLst>
          </p:cNvPr>
          <p:cNvSpPr/>
          <p:nvPr/>
        </p:nvSpPr>
        <p:spPr>
          <a:xfrm rot="10800000">
            <a:off x="999892" y="3732776"/>
            <a:ext cx="368547" cy="921000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A4B58A01-679A-4042-99E5-58A5FB413D9A}"/>
              </a:ext>
            </a:extLst>
          </p:cNvPr>
          <p:cNvSpPr/>
          <p:nvPr/>
        </p:nvSpPr>
        <p:spPr>
          <a:xfrm>
            <a:off x="733649" y="5136123"/>
            <a:ext cx="276575" cy="298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AB3AC8C4-3C92-45D0-8573-44C647F88AFD}"/>
              </a:ext>
            </a:extLst>
          </p:cNvPr>
          <p:cNvSpPr/>
          <p:nvPr/>
        </p:nvSpPr>
        <p:spPr>
          <a:xfrm>
            <a:off x="405502" y="5372823"/>
            <a:ext cx="276575" cy="298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BBED08E9-6F89-4272-A37C-0D2D7ED9931E}"/>
              </a:ext>
            </a:extLst>
          </p:cNvPr>
          <p:cNvSpPr/>
          <p:nvPr/>
        </p:nvSpPr>
        <p:spPr>
          <a:xfrm>
            <a:off x="1495547" y="5401673"/>
            <a:ext cx="276575" cy="298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95EC02E5-9725-4C47-B066-CA4EE6DAF838}"/>
              </a:ext>
            </a:extLst>
          </p:cNvPr>
          <p:cNvSpPr/>
          <p:nvPr/>
        </p:nvSpPr>
        <p:spPr>
          <a:xfrm>
            <a:off x="1893176" y="5491171"/>
            <a:ext cx="192334" cy="298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EB3D847F-E1DC-43AC-9A61-2818BBEC1254}"/>
              </a:ext>
            </a:extLst>
          </p:cNvPr>
          <p:cNvCxnSpPr>
            <a:cxnSpLocks/>
          </p:cNvCxnSpPr>
          <p:nvPr/>
        </p:nvCxnSpPr>
        <p:spPr>
          <a:xfrm flipV="1">
            <a:off x="2099148" y="2751222"/>
            <a:ext cx="9747925" cy="3216974"/>
          </a:xfrm>
          <a:prstGeom prst="bentConnector3">
            <a:avLst>
              <a:gd name="adj1" fmla="val 100029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文本框 237">
            <a:extLst>
              <a:ext uri="{FF2B5EF4-FFF2-40B4-BE49-F238E27FC236}">
                <a16:creationId xmlns:a16="http://schemas.microsoft.com/office/drawing/2014/main" id="{7379FD59-4323-4FAA-B26E-B356356F0368}"/>
              </a:ext>
            </a:extLst>
          </p:cNvPr>
          <p:cNvSpPr txBox="1"/>
          <p:nvPr/>
        </p:nvSpPr>
        <p:spPr>
          <a:xfrm>
            <a:off x="3445344" y="6029102"/>
            <a:ext cx="308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Ground truth label and pos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1FFF4A9-32AE-4280-87B5-E5918A0F102C}"/>
              </a:ext>
            </a:extLst>
          </p:cNvPr>
          <p:cNvCxnSpPr>
            <a:cxnSpLocks/>
          </p:cNvCxnSpPr>
          <p:nvPr/>
        </p:nvCxnSpPr>
        <p:spPr>
          <a:xfrm flipV="1">
            <a:off x="5824489" y="2423944"/>
            <a:ext cx="0" cy="18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8A1A48A-9F1A-4638-830C-20EE3F92D407}"/>
              </a:ext>
            </a:extLst>
          </p:cNvPr>
          <p:cNvCxnSpPr>
            <a:cxnSpLocks/>
          </p:cNvCxnSpPr>
          <p:nvPr/>
        </p:nvCxnSpPr>
        <p:spPr>
          <a:xfrm flipV="1">
            <a:off x="5816336" y="2048220"/>
            <a:ext cx="0" cy="18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91BF3B1-2EBE-43A1-BF2A-15A0F19E6A29}"/>
              </a:ext>
            </a:extLst>
          </p:cNvPr>
          <p:cNvCxnSpPr>
            <a:cxnSpLocks/>
          </p:cNvCxnSpPr>
          <p:nvPr/>
        </p:nvCxnSpPr>
        <p:spPr>
          <a:xfrm flipV="1">
            <a:off x="5816336" y="1775513"/>
            <a:ext cx="0" cy="18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FE0EF0E-7ED0-47B6-804C-21FA2C3F7EAF}"/>
              </a:ext>
            </a:extLst>
          </p:cNvPr>
          <p:cNvCxnSpPr>
            <a:cxnSpLocks/>
          </p:cNvCxnSpPr>
          <p:nvPr/>
        </p:nvCxnSpPr>
        <p:spPr>
          <a:xfrm flipV="1">
            <a:off x="5790927" y="4438565"/>
            <a:ext cx="0" cy="189817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E084F9A-46A5-4DF2-AE4C-ECDB35189F8D}"/>
              </a:ext>
            </a:extLst>
          </p:cNvPr>
          <p:cNvCxnSpPr>
            <a:cxnSpLocks/>
          </p:cNvCxnSpPr>
          <p:nvPr/>
        </p:nvCxnSpPr>
        <p:spPr>
          <a:xfrm flipV="1">
            <a:off x="5778218" y="4126112"/>
            <a:ext cx="0" cy="189817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B194C2E-7C2B-4020-9C05-D5BBDF98A2A4}"/>
              </a:ext>
            </a:extLst>
          </p:cNvPr>
          <p:cNvCxnSpPr>
            <a:cxnSpLocks/>
          </p:cNvCxnSpPr>
          <p:nvPr/>
        </p:nvCxnSpPr>
        <p:spPr>
          <a:xfrm flipV="1">
            <a:off x="5816336" y="3763360"/>
            <a:ext cx="0" cy="189817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56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立方体 19">
            <a:extLst>
              <a:ext uri="{FF2B5EF4-FFF2-40B4-BE49-F238E27FC236}">
                <a16:creationId xmlns:a16="http://schemas.microsoft.com/office/drawing/2014/main" id="{7F7CEC0A-1575-4C3A-8258-267DBC1F9695}"/>
              </a:ext>
            </a:extLst>
          </p:cNvPr>
          <p:cNvSpPr/>
          <p:nvPr/>
        </p:nvSpPr>
        <p:spPr>
          <a:xfrm>
            <a:off x="5584384" y="1452935"/>
            <a:ext cx="1481671" cy="376250"/>
          </a:xfrm>
          <a:prstGeom prst="cube">
            <a:avLst>
              <a:gd name="adj" fmla="val 877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立方体 3">
            <a:extLst>
              <a:ext uri="{FF2B5EF4-FFF2-40B4-BE49-F238E27FC236}">
                <a16:creationId xmlns:a16="http://schemas.microsoft.com/office/drawing/2014/main" id="{B16F3448-6AAA-412A-83D9-D7CF2F4E9806}"/>
              </a:ext>
            </a:extLst>
          </p:cNvPr>
          <p:cNvSpPr/>
          <p:nvPr/>
        </p:nvSpPr>
        <p:spPr>
          <a:xfrm>
            <a:off x="455252" y="4016920"/>
            <a:ext cx="2576145" cy="733964"/>
          </a:xfrm>
          <a:prstGeom prst="cube">
            <a:avLst>
              <a:gd name="adj" fmla="val 92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立方体 4">
            <a:extLst>
              <a:ext uri="{FF2B5EF4-FFF2-40B4-BE49-F238E27FC236}">
                <a16:creationId xmlns:a16="http://schemas.microsoft.com/office/drawing/2014/main" id="{3C321BC5-54E9-4F4E-A638-E37326775C4E}"/>
              </a:ext>
            </a:extLst>
          </p:cNvPr>
          <p:cNvSpPr/>
          <p:nvPr/>
        </p:nvSpPr>
        <p:spPr>
          <a:xfrm>
            <a:off x="728934" y="3099729"/>
            <a:ext cx="2133602" cy="658542"/>
          </a:xfrm>
          <a:prstGeom prst="cube">
            <a:avLst>
              <a:gd name="adj" fmla="val 92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立方体 5">
            <a:extLst>
              <a:ext uri="{FF2B5EF4-FFF2-40B4-BE49-F238E27FC236}">
                <a16:creationId xmlns:a16="http://schemas.microsoft.com/office/drawing/2014/main" id="{0CFEBAA8-CCE2-452C-9E4E-9C70236B3EF4}"/>
              </a:ext>
            </a:extLst>
          </p:cNvPr>
          <p:cNvSpPr/>
          <p:nvPr/>
        </p:nvSpPr>
        <p:spPr>
          <a:xfrm>
            <a:off x="914143" y="2263872"/>
            <a:ext cx="1693334" cy="474132"/>
          </a:xfrm>
          <a:prstGeom prst="cube">
            <a:avLst>
              <a:gd name="adj" fmla="val 92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立方体 6">
            <a:extLst>
              <a:ext uri="{FF2B5EF4-FFF2-40B4-BE49-F238E27FC236}">
                <a16:creationId xmlns:a16="http://schemas.microsoft.com/office/drawing/2014/main" id="{31DC274E-B3ED-4761-BDAD-DFDDE1BD1621}"/>
              </a:ext>
            </a:extLst>
          </p:cNvPr>
          <p:cNvSpPr/>
          <p:nvPr/>
        </p:nvSpPr>
        <p:spPr>
          <a:xfrm>
            <a:off x="1019974" y="1525897"/>
            <a:ext cx="1481671" cy="376250"/>
          </a:xfrm>
          <a:prstGeom prst="cube">
            <a:avLst>
              <a:gd name="adj" fmla="val 877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AD96CEFB-9012-491D-88D6-7E7CAC05EFB3}"/>
              </a:ext>
            </a:extLst>
          </p:cNvPr>
          <p:cNvSpPr/>
          <p:nvPr/>
        </p:nvSpPr>
        <p:spPr>
          <a:xfrm>
            <a:off x="1227993" y="787922"/>
            <a:ext cx="1135484" cy="376250"/>
          </a:xfrm>
          <a:prstGeom prst="cube">
            <a:avLst>
              <a:gd name="adj" fmla="val 92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7435EB90-2ADB-457A-994E-0ACE264FB421}"/>
              </a:ext>
            </a:extLst>
          </p:cNvPr>
          <p:cNvSpPr/>
          <p:nvPr/>
        </p:nvSpPr>
        <p:spPr>
          <a:xfrm>
            <a:off x="2908044" y="787922"/>
            <a:ext cx="482600" cy="376250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9A737F0F-9EB7-4594-9C53-3F0FAB1F30E2}"/>
              </a:ext>
            </a:extLst>
          </p:cNvPr>
          <p:cNvSpPr/>
          <p:nvPr/>
        </p:nvSpPr>
        <p:spPr>
          <a:xfrm>
            <a:off x="2908044" y="1525897"/>
            <a:ext cx="482600" cy="376250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92CA6FCC-6DDA-4B5B-A4CA-986C2921A9D5}"/>
              </a:ext>
            </a:extLst>
          </p:cNvPr>
          <p:cNvSpPr/>
          <p:nvPr/>
        </p:nvSpPr>
        <p:spPr>
          <a:xfrm>
            <a:off x="2920746" y="2263872"/>
            <a:ext cx="482600" cy="376250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立方体 11">
            <a:extLst>
              <a:ext uri="{FF2B5EF4-FFF2-40B4-BE49-F238E27FC236}">
                <a16:creationId xmlns:a16="http://schemas.microsoft.com/office/drawing/2014/main" id="{E9287AD3-C61A-4CB7-AD4C-7490F3349E58}"/>
              </a:ext>
            </a:extLst>
          </p:cNvPr>
          <p:cNvSpPr/>
          <p:nvPr/>
        </p:nvSpPr>
        <p:spPr>
          <a:xfrm>
            <a:off x="3716614" y="2310634"/>
            <a:ext cx="1693334" cy="474132"/>
          </a:xfrm>
          <a:prstGeom prst="cube">
            <a:avLst>
              <a:gd name="adj" fmla="val 92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7DE5051A-167F-4249-BFB7-8CD7283B5989}"/>
              </a:ext>
            </a:extLst>
          </p:cNvPr>
          <p:cNvSpPr/>
          <p:nvPr/>
        </p:nvSpPr>
        <p:spPr>
          <a:xfrm>
            <a:off x="3822446" y="1525897"/>
            <a:ext cx="1481671" cy="376250"/>
          </a:xfrm>
          <a:prstGeom prst="cube">
            <a:avLst>
              <a:gd name="adj" fmla="val 877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B5125492-693B-4129-9324-D99FE879BAC8}"/>
              </a:ext>
            </a:extLst>
          </p:cNvPr>
          <p:cNvSpPr/>
          <p:nvPr/>
        </p:nvSpPr>
        <p:spPr>
          <a:xfrm>
            <a:off x="3995539" y="768608"/>
            <a:ext cx="1135484" cy="376250"/>
          </a:xfrm>
          <a:prstGeom prst="cube">
            <a:avLst>
              <a:gd name="adj" fmla="val 92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4363DDE8-A275-47B8-BE20-2C45F9FCC077}"/>
              </a:ext>
            </a:extLst>
          </p:cNvPr>
          <p:cNvSpPr/>
          <p:nvPr/>
        </p:nvSpPr>
        <p:spPr>
          <a:xfrm>
            <a:off x="4805165" y="3834629"/>
            <a:ext cx="1576333" cy="447282"/>
          </a:xfrm>
          <a:prstGeom prst="cube">
            <a:avLst>
              <a:gd name="adj" fmla="val 92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B9251B4-0CCC-44CC-B790-A3048B4EDE61}"/>
              </a:ext>
            </a:extLst>
          </p:cNvPr>
          <p:cNvSpPr txBox="1"/>
          <p:nvPr/>
        </p:nvSpPr>
        <p:spPr>
          <a:xfrm>
            <a:off x="6235921" y="3834629"/>
            <a:ext cx="222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: features</a:t>
            </a:r>
            <a:endParaRPr lang="zh-CN" altLang="en-US" b="1" dirty="0"/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B3DE5C95-EC5B-45F6-B063-0BEBFBA276CB}"/>
              </a:ext>
            </a:extLst>
          </p:cNvPr>
          <p:cNvSpPr/>
          <p:nvPr/>
        </p:nvSpPr>
        <p:spPr>
          <a:xfrm>
            <a:off x="7588762" y="3827711"/>
            <a:ext cx="482600" cy="376250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355B61F-F688-4A57-8D11-2489B9815876}"/>
              </a:ext>
            </a:extLst>
          </p:cNvPr>
          <p:cNvSpPr txBox="1"/>
          <p:nvPr/>
        </p:nvSpPr>
        <p:spPr>
          <a:xfrm>
            <a:off x="8103408" y="3836997"/>
            <a:ext cx="222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: reduce_layer</a:t>
            </a:r>
            <a:endParaRPr lang="zh-CN" altLang="en-US" b="1" dirty="0"/>
          </a:p>
        </p:txBody>
      </p:sp>
      <p:sp>
        <p:nvSpPr>
          <p:cNvPr id="19" name="立方体 18">
            <a:extLst>
              <a:ext uri="{FF2B5EF4-FFF2-40B4-BE49-F238E27FC236}">
                <a16:creationId xmlns:a16="http://schemas.microsoft.com/office/drawing/2014/main" id="{9FB4A9CB-0EAC-4C1A-8910-BFE8D3C37B33}"/>
              </a:ext>
            </a:extLst>
          </p:cNvPr>
          <p:cNvSpPr/>
          <p:nvPr/>
        </p:nvSpPr>
        <p:spPr>
          <a:xfrm>
            <a:off x="5584384" y="1393404"/>
            <a:ext cx="1481671" cy="376250"/>
          </a:xfrm>
          <a:prstGeom prst="cube">
            <a:avLst>
              <a:gd name="adj" fmla="val 87715"/>
            </a:avLst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立方体 27">
            <a:extLst>
              <a:ext uri="{FF2B5EF4-FFF2-40B4-BE49-F238E27FC236}">
                <a16:creationId xmlns:a16="http://schemas.microsoft.com/office/drawing/2014/main" id="{943A772E-20DD-4AC2-9C53-B06968CC4A13}"/>
              </a:ext>
            </a:extLst>
          </p:cNvPr>
          <p:cNvSpPr/>
          <p:nvPr/>
        </p:nvSpPr>
        <p:spPr>
          <a:xfrm>
            <a:off x="5458920" y="887606"/>
            <a:ext cx="482600" cy="376250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>
            <a:extLst>
              <a:ext uri="{FF2B5EF4-FFF2-40B4-BE49-F238E27FC236}">
                <a16:creationId xmlns:a16="http://schemas.microsoft.com/office/drawing/2014/main" id="{29AE5EE8-B95A-40B7-97DC-00706F43D709}"/>
              </a:ext>
            </a:extLst>
          </p:cNvPr>
          <p:cNvSpPr/>
          <p:nvPr/>
        </p:nvSpPr>
        <p:spPr>
          <a:xfrm>
            <a:off x="7320840" y="1393404"/>
            <a:ext cx="482600" cy="376250"/>
          </a:xfrm>
          <a:prstGeom prst="cub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立方体 30">
            <a:extLst>
              <a:ext uri="{FF2B5EF4-FFF2-40B4-BE49-F238E27FC236}">
                <a16:creationId xmlns:a16="http://schemas.microsoft.com/office/drawing/2014/main" id="{27C7C5BB-773A-4D4E-BC8E-BE57AE1EEB4B}"/>
              </a:ext>
            </a:extLst>
          </p:cNvPr>
          <p:cNvSpPr/>
          <p:nvPr/>
        </p:nvSpPr>
        <p:spPr>
          <a:xfrm>
            <a:off x="9592766" y="2451997"/>
            <a:ext cx="482600" cy="376250"/>
          </a:xfrm>
          <a:prstGeom prst="cub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立方体 31">
            <a:extLst>
              <a:ext uri="{FF2B5EF4-FFF2-40B4-BE49-F238E27FC236}">
                <a16:creationId xmlns:a16="http://schemas.microsoft.com/office/drawing/2014/main" id="{3B0374D1-34CE-4383-9A74-B75436CC1782}"/>
              </a:ext>
            </a:extLst>
          </p:cNvPr>
          <p:cNvSpPr/>
          <p:nvPr/>
        </p:nvSpPr>
        <p:spPr>
          <a:xfrm>
            <a:off x="8021032" y="1345633"/>
            <a:ext cx="1481671" cy="376250"/>
          </a:xfrm>
          <a:prstGeom prst="cube">
            <a:avLst>
              <a:gd name="adj" fmla="val 87715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立方体 33">
            <a:extLst>
              <a:ext uri="{FF2B5EF4-FFF2-40B4-BE49-F238E27FC236}">
                <a16:creationId xmlns:a16="http://schemas.microsoft.com/office/drawing/2014/main" id="{0914780B-832F-4BE5-8D11-B8FAF6B37AF7}"/>
              </a:ext>
            </a:extLst>
          </p:cNvPr>
          <p:cNvSpPr/>
          <p:nvPr/>
        </p:nvSpPr>
        <p:spPr>
          <a:xfrm>
            <a:off x="7633425" y="2451886"/>
            <a:ext cx="1828802" cy="491066"/>
          </a:xfrm>
          <a:prstGeom prst="cube">
            <a:avLst>
              <a:gd name="adj" fmla="val 875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立方体 32">
            <a:extLst>
              <a:ext uri="{FF2B5EF4-FFF2-40B4-BE49-F238E27FC236}">
                <a16:creationId xmlns:a16="http://schemas.microsoft.com/office/drawing/2014/main" id="{1E763AC0-71D6-4EBE-B41A-DEAA605C5C1B}"/>
              </a:ext>
            </a:extLst>
          </p:cNvPr>
          <p:cNvSpPr/>
          <p:nvPr/>
        </p:nvSpPr>
        <p:spPr>
          <a:xfrm>
            <a:off x="8395607" y="1913312"/>
            <a:ext cx="482600" cy="376250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立方体 34">
            <a:extLst>
              <a:ext uri="{FF2B5EF4-FFF2-40B4-BE49-F238E27FC236}">
                <a16:creationId xmlns:a16="http://schemas.microsoft.com/office/drawing/2014/main" id="{10EF87C1-540E-4CA6-B238-B85C247F370A}"/>
              </a:ext>
            </a:extLst>
          </p:cNvPr>
          <p:cNvSpPr/>
          <p:nvPr/>
        </p:nvSpPr>
        <p:spPr>
          <a:xfrm>
            <a:off x="7633425" y="2403056"/>
            <a:ext cx="1828802" cy="474132"/>
          </a:xfrm>
          <a:prstGeom prst="cube">
            <a:avLst>
              <a:gd name="adj" fmla="val 88009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2079827-1AFC-436F-8330-AC9DB5082B2A}"/>
              </a:ext>
            </a:extLst>
          </p:cNvPr>
          <p:cNvCxnSpPr/>
          <p:nvPr/>
        </p:nvCxnSpPr>
        <p:spPr>
          <a:xfrm>
            <a:off x="2214359" y="999067"/>
            <a:ext cx="62653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7FFF6A1-EC39-4D21-8407-06209A9B7A2B}"/>
              </a:ext>
            </a:extLst>
          </p:cNvPr>
          <p:cNvCxnSpPr>
            <a:cxnSpLocks/>
          </p:cNvCxnSpPr>
          <p:nvPr/>
        </p:nvCxnSpPr>
        <p:spPr>
          <a:xfrm>
            <a:off x="2404864" y="1752721"/>
            <a:ext cx="4360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7DB9326-34C7-4489-A137-333FE504CC34}"/>
              </a:ext>
            </a:extLst>
          </p:cNvPr>
          <p:cNvCxnSpPr>
            <a:cxnSpLocks/>
          </p:cNvCxnSpPr>
          <p:nvPr/>
        </p:nvCxnSpPr>
        <p:spPr>
          <a:xfrm>
            <a:off x="2472016" y="2500938"/>
            <a:ext cx="3688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EABBC62-A9BD-4F2F-91C9-5C69B5C477C6}"/>
              </a:ext>
            </a:extLst>
          </p:cNvPr>
          <p:cNvCxnSpPr/>
          <p:nvPr/>
        </p:nvCxnSpPr>
        <p:spPr>
          <a:xfrm>
            <a:off x="3452905" y="956733"/>
            <a:ext cx="62653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09E630D-203B-4E0D-8B28-D572A30E8497}"/>
              </a:ext>
            </a:extLst>
          </p:cNvPr>
          <p:cNvCxnSpPr>
            <a:cxnSpLocks/>
          </p:cNvCxnSpPr>
          <p:nvPr/>
        </p:nvCxnSpPr>
        <p:spPr>
          <a:xfrm>
            <a:off x="3428418" y="1711417"/>
            <a:ext cx="4977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6447B27-7C5D-4911-A7DB-61BD3FE99E5C}"/>
              </a:ext>
            </a:extLst>
          </p:cNvPr>
          <p:cNvCxnSpPr>
            <a:cxnSpLocks/>
          </p:cNvCxnSpPr>
          <p:nvPr/>
        </p:nvCxnSpPr>
        <p:spPr>
          <a:xfrm>
            <a:off x="3452905" y="2451886"/>
            <a:ext cx="44873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AC711F2-34DB-492B-9853-D405962701D1}"/>
              </a:ext>
            </a:extLst>
          </p:cNvPr>
          <p:cNvCxnSpPr>
            <a:cxnSpLocks/>
          </p:cNvCxnSpPr>
          <p:nvPr/>
        </p:nvCxnSpPr>
        <p:spPr>
          <a:xfrm>
            <a:off x="4990850" y="999067"/>
            <a:ext cx="4190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951AD0D-AD0E-429C-ADA0-A6DF21BB2C6B}"/>
              </a:ext>
            </a:extLst>
          </p:cNvPr>
          <p:cNvCxnSpPr>
            <a:cxnSpLocks/>
          </p:cNvCxnSpPr>
          <p:nvPr/>
        </p:nvCxnSpPr>
        <p:spPr>
          <a:xfrm>
            <a:off x="5256316" y="1714022"/>
            <a:ext cx="26004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76E2988-F756-4D1A-8867-302DCF5B9DA2}"/>
              </a:ext>
            </a:extLst>
          </p:cNvPr>
          <p:cNvCxnSpPr>
            <a:cxnSpLocks/>
          </p:cNvCxnSpPr>
          <p:nvPr/>
        </p:nvCxnSpPr>
        <p:spPr>
          <a:xfrm>
            <a:off x="5293839" y="2618477"/>
            <a:ext cx="23395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FC0108A-4CDF-4926-B96F-A9A84B106C1C}"/>
              </a:ext>
            </a:extLst>
          </p:cNvPr>
          <p:cNvCxnSpPr>
            <a:cxnSpLocks/>
          </p:cNvCxnSpPr>
          <p:nvPr/>
        </p:nvCxnSpPr>
        <p:spPr>
          <a:xfrm>
            <a:off x="7001042" y="1602218"/>
            <a:ext cx="26004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9EDF727-3528-416D-9989-1E21425B16FD}"/>
              </a:ext>
            </a:extLst>
          </p:cNvPr>
          <p:cNvCxnSpPr>
            <a:cxnSpLocks/>
          </p:cNvCxnSpPr>
          <p:nvPr/>
        </p:nvCxnSpPr>
        <p:spPr>
          <a:xfrm>
            <a:off x="7854916" y="1581529"/>
            <a:ext cx="2033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E02977F7-62F0-4DE1-92D7-0BC7B8EFBBFC}"/>
              </a:ext>
            </a:extLst>
          </p:cNvPr>
          <p:cNvCxnSpPr>
            <a:cxnSpLocks/>
          </p:cNvCxnSpPr>
          <p:nvPr/>
        </p:nvCxnSpPr>
        <p:spPr>
          <a:xfrm>
            <a:off x="6004672" y="983245"/>
            <a:ext cx="481415" cy="380394"/>
          </a:xfrm>
          <a:prstGeom prst="bentConnector3">
            <a:avLst>
              <a:gd name="adj1" fmla="val 99244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9EE1F219-429B-43D4-8711-52928590A58B}"/>
              </a:ext>
            </a:extLst>
          </p:cNvPr>
          <p:cNvCxnSpPr>
            <a:cxnSpLocks/>
          </p:cNvCxnSpPr>
          <p:nvPr/>
        </p:nvCxnSpPr>
        <p:spPr>
          <a:xfrm>
            <a:off x="8636907" y="1731169"/>
            <a:ext cx="0" cy="152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104692F6-5683-4ABC-A27C-1D4D4994E41A}"/>
              </a:ext>
            </a:extLst>
          </p:cNvPr>
          <p:cNvCxnSpPr>
            <a:cxnSpLocks/>
          </p:cNvCxnSpPr>
          <p:nvPr/>
        </p:nvCxnSpPr>
        <p:spPr>
          <a:xfrm>
            <a:off x="8613095" y="2310634"/>
            <a:ext cx="0" cy="237066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立方体 68">
            <a:extLst>
              <a:ext uri="{FF2B5EF4-FFF2-40B4-BE49-F238E27FC236}">
                <a16:creationId xmlns:a16="http://schemas.microsoft.com/office/drawing/2014/main" id="{B0F874D9-9982-42E0-82BC-CBED13D207BC}"/>
              </a:ext>
            </a:extLst>
          </p:cNvPr>
          <p:cNvSpPr/>
          <p:nvPr/>
        </p:nvSpPr>
        <p:spPr>
          <a:xfrm>
            <a:off x="5280975" y="4767728"/>
            <a:ext cx="482600" cy="376250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2ABEA39-D833-4FA3-A22B-79A1FAAE5A3B}"/>
              </a:ext>
            </a:extLst>
          </p:cNvPr>
          <p:cNvSpPr txBox="1"/>
          <p:nvPr/>
        </p:nvSpPr>
        <p:spPr>
          <a:xfrm>
            <a:off x="5735469" y="4754219"/>
            <a:ext cx="222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: down_sample</a:t>
            </a:r>
            <a:endParaRPr lang="zh-CN" altLang="en-US" b="1" dirty="0"/>
          </a:p>
        </p:txBody>
      </p:sp>
      <p:sp>
        <p:nvSpPr>
          <p:cNvPr id="71" name="立方体 70">
            <a:extLst>
              <a:ext uri="{FF2B5EF4-FFF2-40B4-BE49-F238E27FC236}">
                <a16:creationId xmlns:a16="http://schemas.microsoft.com/office/drawing/2014/main" id="{5FA91FB5-898E-4917-88EF-5360979EC310}"/>
              </a:ext>
            </a:extLst>
          </p:cNvPr>
          <p:cNvSpPr/>
          <p:nvPr/>
        </p:nvSpPr>
        <p:spPr>
          <a:xfrm>
            <a:off x="7633425" y="4754219"/>
            <a:ext cx="482600" cy="376250"/>
          </a:xfrm>
          <a:prstGeom prst="cub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1C25CFF-9844-4D74-8415-CFFBB045E5A9}"/>
              </a:ext>
            </a:extLst>
          </p:cNvPr>
          <p:cNvSpPr txBox="1"/>
          <p:nvPr/>
        </p:nvSpPr>
        <p:spPr>
          <a:xfrm>
            <a:off x="8116025" y="4736685"/>
            <a:ext cx="222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: top_down_block</a:t>
            </a:r>
            <a:endParaRPr lang="zh-CN" altLang="en-US" b="1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FF7FBAF-EEB4-4647-9E16-D5E5DD077B74}"/>
              </a:ext>
            </a:extLst>
          </p:cNvPr>
          <p:cNvSpPr txBox="1"/>
          <p:nvPr/>
        </p:nvSpPr>
        <p:spPr>
          <a:xfrm>
            <a:off x="10722126" y="2947275"/>
            <a:ext cx="222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inner_outs</a:t>
            </a:r>
            <a:endParaRPr lang="zh-CN" altLang="en-US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A3EE4D03-5EFC-43D9-BE7D-4462E50CC88A}"/>
              </a:ext>
            </a:extLst>
          </p:cNvPr>
          <p:cNvCxnSpPr>
            <a:cxnSpLocks/>
          </p:cNvCxnSpPr>
          <p:nvPr/>
        </p:nvCxnSpPr>
        <p:spPr>
          <a:xfrm>
            <a:off x="5222554" y="787922"/>
            <a:ext cx="56974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立方体 75">
            <a:extLst>
              <a:ext uri="{FF2B5EF4-FFF2-40B4-BE49-F238E27FC236}">
                <a16:creationId xmlns:a16="http://schemas.microsoft.com/office/drawing/2014/main" id="{C52652B1-A7BB-4A35-8BF4-258F73128681}"/>
              </a:ext>
            </a:extLst>
          </p:cNvPr>
          <p:cNvSpPr/>
          <p:nvPr/>
        </p:nvSpPr>
        <p:spPr>
          <a:xfrm>
            <a:off x="10760792" y="724229"/>
            <a:ext cx="1135484" cy="376250"/>
          </a:xfrm>
          <a:prstGeom prst="cube">
            <a:avLst>
              <a:gd name="adj" fmla="val 92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立方体 76">
            <a:extLst>
              <a:ext uri="{FF2B5EF4-FFF2-40B4-BE49-F238E27FC236}">
                <a16:creationId xmlns:a16="http://schemas.microsoft.com/office/drawing/2014/main" id="{C298DE2A-294F-4516-91A1-FA2D448E83B7}"/>
              </a:ext>
            </a:extLst>
          </p:cNvPr>
          <p:cNvSpPr/>
          <p:nvPr/>
        </p:nvSpPr>
        <p:spPr>
          <a:xfrm>
            <a:off x="10587698" y="1432745"/>
            <a:ext cx="1481671" cy="376250"/>
          </a:xfrm>
          <a:prstGeom prst="cube">
            <a:avLst>
              <a:gd name="adj" fmla="val 87715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立方体 77">
            <a:extLst>
              <a:ext uri="{FF2B5EF4-FFF2-40B4-BE49-F238E27FC236}">
                <a16:creationId xmlns:a16="http://schemas.microsoft.com/office/drawing/2014/main" id="{206783F9-F0CC-4B08-BD3A-5D36E5D1CF88}"/>
              </a:ext>
            </a:extLst>
          </p:cNvPr>
          <p:cNvSpPr/>
          <p:nvPr/>
        </p:nvSpPr>
        <p:spPr>
          <a:xfrm>
            <a:off x="10326490" y="2365535"/>
            <a:ext cx="1828802" cy="474132"/>
          </a:xfrm>
          <a:prstGeom prst="cube">
            <a:avLst>
              <a:gd name="adj" fmla="val 88009"/>
            </a:avLst>
          </a:prstGeom>
          <a:solidFill>
            <a:srgbClr val="C0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6EF45023-FA30-4A79-BFDA-75BC67621D1F}"/>
              </a:ext>
            </a:extLst>
          </p:cNvPr>
          <p:cNvCxnSpPr>
            <a:cxnSpLocks/>
          </p:cNvCxnSpPr>
          <p:nvPr/>
        </p:nvCxnSpPr>
        <p:spPr>
          <a:xfrm flipV="1">
            <a:off x="9444898" y="1609449"/>
            <a:ext cx="1142800" cy="15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2007B8B0-8D86-41B7-8A43-96A3BFC8F07C}"/>
              </a:ext>
            </a:extLst>
          </p:cNvPr>
          <p:cNvCxnSpPr>
            <a:cxnSpLocks/>
          </p:cNvCxnSpPr>
          <p:nvPr/>
        </p:nvCxnSpPr>
        <p:spPr>
          <a:xfrm>
            <a:off x="9315108" y="2697419"/>
            <a:ext cx="2033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23A183DD-438E-4E45-9853-CC63EC36EE24}"/>
              </a:ext>
            </a:extLst>
          </p:cNvPr>
          <p:cNvCxnSpPr>
            <a:cxnSpLocks/>
          </p:cNvCxnSpPr>
          <p:nvPr/>
        </p:nvCxnSpPr>
        <p:spPr>
          <a:xfrm>
            <a:off x="10123181" y="2669223"/>
            <a:ext cx="2033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2A04788B-0BB3-4B6B-8949-CF23E34BCE50}"/>
              </a:ext>
            </a:extLst>
          </p:cNvPr>
          <p:cNvSpPr txBox="1"/>
          <p:nvPr/>
        </p:nvSpPr>
        <p:spPr>
          <a:xfrm>
            <a:off x="1102818" y="4937922"/>
            <a:ext cx="222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backbone</a:t>
            </a:r>
            <a:endParaRPr lang="zh-CN" altLang="en-US" b="1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E3CBB9F-92C8-4AF9-B44E-CAA0F6668FC4}"/>
              </a:ext>
            </a:extLst>
          </p:cNvPr>
          <p:cNvSpPr/>
          <p:nvPr/>
        </p:nvSpPr>
        <p:spPr>
          <a:xfrm>
            <a:off x="4273062" y="3534508"/>
            <a:ext cx="6224953" cy="211583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10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875220B-6546-440F-AB88-C70D1F738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676" y="1272155"/>
            <a:ext cx="2682387" cy="2432099"/>
          </a:xfrm>
          <a:prstGeom prst="rect">
            <a:avLst/>
          </a:prstGeom>
        </p:spPr>
      </p:pic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DAEB0072-1B8B-40C4-B466-73FAA7471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670181"/>
              </p:ext>
            </p:extLst>
          </p:nvPr>
        </p:nvGraphicFramePr>
        <p:xfrm>
          <a:off x="1246676" y="868680"/>
          <a:ext cx="3122672" cy="2835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096">
                  <a:extLst>
                    <a:ext uri="{9D8B030D-6E8A-4147-A177-3AD203B41FA5}">
                      <a16:colId xmlns:a16="http://schemas.microsoft.com/office/drawing/2014/main" val="1457969868"/>
                    </a:ext>
                  </a:extLst>
                </a:gridCol>
                <a:gridCol w="446096">
                  <a:extLst>
                    <a:ext uri="{9D8B030D-6E8A-4147-A177-3AD203B41FA5}">
                      <a16:colId xmlns:a16="http://schemas.microsoft.com/office/drawing/2014/main" val="1581263161"/>
                    </a:ext>
                  </a:extLst>
                </a:gridCol>
                <a:gridCol w="446096">
                  <a:extLst>
                    <a:ext uri="{9D8B030D-6E8A-4147-A177-3AD203B41FA5}">
                      <a16:colId xmlns:a16="http://schemas.microsoft.com/office/drawing/2014/main" val="14775391"/>
                    </a:ext>
                  </a:extLst>
                </a:gridCol>
                <a:gridCol w="446096">
                  <a:extLst>
                    <a:ext uri="{9D8B030D-6E8A-4147-A177-3AD203B41FA5}">
                      <a16:colId xmlns:a16="http://schemas.microsoft.com/office/drawing/2014/main" val="3355715271"/>
                    </a:ext>
                  </a:extLst>
                </a:gridCol>
                <a:gridCol w="446096">
                  <a:extLst>
                    <a:ext uri="{9D8B030D-6E8A-4147-A177-3AD203B41FA5}">
                      <a16:colId xmlns:a16="http://schemas.microsoft.com/office/drawing/2014/main" val="125278153"/>
                    </a:ext>
                  </a:extLst>
                </a:gridCol>
                <a:gridCol w="446096">
                  <a:extLst>
                    <a:ext uri="{9D8B030D-6E8A-4147-A177-3AD203B41FA5}">
                      <a16:colId xmlns:a16="http://schemas.microsoft.com/office/drawing/2014/main" val="4129768115"/>
                    </a:ext>
                  </a:extLst>
                </a:gridCol>
                <a:gridCol w="446096">
                  <a:extLst>
                    <a:ext uri="{9D8B030D-6E8A-4147-A177-3AD203B41FA5}">
                      <a16:colId xmlns:a16="http://schemas.microsoft.com/office/drawing/2014/main" val="4056404879"/>
                    </a:ext>
                  </a:extLst>
                </a:gridCol>
              </a:tblGrid>
              <a:tr h="405082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837670"/>
                  </a:ext>
                </a:extLst>
              </a:tr>
              <a:tr h="405082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634857"/>
                  </a:ext>
                </a:extLst>
              </a:tr>
              <a:tr h="405082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767212"/>
                  </a:ext>
                </a:extLst>
              </a:tr>
              <a:tr h="405082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947674"/>
                  </a:ext>
                </a:extLst>
              </a:tr>
              <a:tr h="405082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47537"/>
                  </a:ext>
                </a:extLst>
              </a:tr>
              <a:tr h="405082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047428"/>
                  </a:ext>
                </a:extLst>
              </a:tr>
              <a:tr h="405082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97283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2D463D61-7B15-41C3-A8E3-7CE6AA7D131A}"/>
              </a:ext>
            </a:extLst>
          </p:cNvPr>
          <p:cNvSpPr txBox="1"/>
          <p:nvPr/>
        </p:nvSpPr>
        <p:spPr>
          <a:xfrm>
            <a:off x="4991100" y="1120140"/>
            <a:ext cx="5394960" cy="3183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假设最终生成的</a:t>
            </a:r>
            <a:r>
              <a:rPr lang="en-US" altLang="zh-CN" dirty="0"/>
              <a:t>feature map</a:t>
            </a:r>
            <a:r>
              <a:rPr lang="zh-CN" altLang="en-US" dirty="0"/>
              <a:t>大小为</a:t>
            </a:r>
            <a:r>
              <a:rPr lang="en-US" altLang="zh-CN" dirty="0"/>
              <a:t>6x6</a:t>
            </a:r>
            <a:r>
              <a:rPr lang="zh-CN" altLang="en-US" dirty="0"/>
              <a:t>，那么分割的网格线应该有</a:t>
            </a:r>
            <a:r>
              <a:rPr lang="en-US" altLang="zh-CN" dirty="0"/>
              <a:t>7x7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生成预测框的位置，将由这回归出的七个值加权得出（即积分）</a:t>
            </a:r>
            <a:endParaRPr lang="en-US" altLang="zh-CN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但作为</a:t>
            </a:r>
            <a:r>
              <a:rPr lang="en-US" altLang="zh-CN" dirty="0"/>
              <a:t>FCOS</a:t>
            </a:r>
            <a:r>
              <a:rPr lang="zh-CN" altLang="en-US" dirty="0"/>
              <a:t>式的检测器，其以中心作为回归起点，只需要</a:t>
            </a:r>
            <a:r>
              <a:rPr lang="en-US" altLang="zh-CN" dirty="0"/>
              <a:t>2*reg_max</a:t>
            </a:r>
            <a:r>
              <a:rPr lang="zh-CN" altLang="en-US" dirty="0"/>
              <a:t>大于等于</a:t>
            </a:r>
            <a:r>
              <a:rPr lang="en-US" altLang="zh-CN" dirty="0"/>
              <a:t>feature map</a:t>
            </a:r>
            <a:r>
              <a:rPr lang="zh-CN" altLang="en-US" dirty="0"/>
              <a:t>的大小即可，以水平方向的检测框位置为例，左右各为</a:t>
            </a:r>
            <a:r>
              <a:rPr lang="en-US" altLang="zh-CN" dirty="0"/>
              <a:t>feature map*1/2</a:t>
            </a:r>
            <a:r>
              <a:rPr lang="zh-CN" altLang="en-US" dirty="0"/>
              <a:t>即可覆盖整张图片</a:t>
            </a:r>
            <a:endParaRPr lang="en-US" altLang="zh-CN" dirty="0"/>
          </a:p>
          <a:p>
            <a:pPr>
              <a:lnSpc>
                <a:spcPct val="125000"/>
              </a:lnSpc>
            </a:pP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58B70EA-5AD8-476A-ACF7-6CFF88573BC3}"/>
              </a:ext>
            </a:extLst>
          </p:cNvPr>
          <p:cNvCxnSpPr/>
          <p:nvPr/>
        </p:nvCxnSpPr>
        <p:spPr>
          <a:xfrm flipH="1">
            <a:off x="4008120" y="1272155"/>
            <a:ext cx="361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70F819A-4396-4CAE-9AD3-2908721C7932}"/>
              </a:ext>
            </a:extLst>
          </p:cNvPr>
          <p:cNvCxnSpPr/>
          <p:nvPr/>
        </p:nvCxnSpPr>
        <p:spPr>
          <a:xfrm flipH="1">
            <a:off x="4008120" y="1668395"/>
            <a:ext cx="361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5670A65-A6AA-484C-AADB-A4C0543290D5}"/>
              </a:ext>
            </a:extLst>
          </p:cNvPr>
          <p:cNvCxnSpPr/>
          <p:nvPr/>
        </p:nvCxnSpPr>
        <p:spPr>
          <a:xfrm flipH="1">
            <a:off x="4008120" y="2087495"/>
            <a:ext cx="361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F58895D-0BD4-416B-B735-2F25E4853307}"/>
              </a:ext>
            </a:extLst>
          </p:cNvPr>
          <p:cNvCxnSpPr/>
          <p:nvPr/>
        </p:nvCxnSpPr>
        <p:spPr>
          <a:xfrm flipH="1">
            <a:off x="4008120" y="2488204"/>
            <a:ext cx="361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BAAB23D-5977-4D5C-A87C-CD47CF52D89C}"/>
              </a:ext>
            </a:extLst>
          </p:cNvPr>
          <p:cNvCxnSpPr/>
          <p:nvPr/>
        </p:nvCxnSpPr>
        <p:spPr>
          <a:xfrm flipH="1">
            <a:off x="4008120" y="2876824"/>
            <a:ext cx="361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123C01E-B9C2-4772-9FA2-1EC73D0C1D7A}"/>
              </a:ext>
            </a:extLst>
          </p:cNvPr>
          <p:cNvCxnSpPr/>
          <p:nvPr/>
        </p:nvCxnSpPr>
        <p:spPr>
          <a:xfrm flipH="1">
            <a:off x="4008120" y="3288304"/>
            <a:ext cx="361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2883330-1801-42A1-9FAC-222F4ADB81A4}"/>
              </a:ext>
            </a:extLst>
          </p:cNvPr>
          <p:cNvCxnSpPr/>
          <p:nvPr/>
        </p:nvCxnSpPr>
        <p:spPr>
          <a:xfrm flipH="1">
            <a:off x="4008120" y="3700718"/>
            <a:ext cx="361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875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145</Words>
  <Application>Microsoft Office PowerPoint</Application>
  <PresentationFormat>宽屏</PresentationFormat>
  <Paragraphs>25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Zng Neo</dc:creator>
  <cp:lastModifiedBy>Zng Neo</cp:lastModifiedBy>
  <cp:revision>4</cp:revision>
  <dcterms:created xsi:type="dcterms:W3CDTF">2022-03-04T14:33:42Z</dcterms:created>
  <dcterms:modified xsi:type="dcterms:W3CDTF">2022-03-06T04:57:04Z</dcterms:modified>
</cp:coreProperties>
</file>