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9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8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4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9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7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2/11/24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46f7fIX9A" TargetMode="External"/><Relationship Id="rId2" Type="http://schemas.openxmlformats.org/officeDocument/2006/relationships/hyperlink" Target="https://learn.sparkfun.com/tutorials/transistors/applications-i-switch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AFDF6-4156-5B0E-64CA-CB14C1107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NPN 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F91E9-59FD-BC25-E0A8-7658DE9F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300" dirty="0"/>
              <a:t>Mark Emerson </a:t>
            </a:r>
            <a:br>
              <a:rPr lang="en-US" sz="2300" dirty="0"/>
            </a:br>
            <a:r>
              <a:rPr lang="en-US" sz="2300" dirty="0"/>
              <a:t>RBT 125</a:t>
            </a:r>
            <a:br>
              <a:rPr lang="en-US" sz="2300" dirty="0"/>
            </a:br>
            <a:r>
              <a:rPr lang="en-US" sz="2300" dirty="0"/>
              <a:t>UAT Feb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46EE21-4863-20F5-2EA1-8BB3C1279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42" r="419" b="1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B2889-64BA-1D0D-D1B8-4DDA8C10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NPN Switch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C83E-FCA0-B75B-23E2-FC10CEF5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NPN switch is a transistor-style switch that can be used in conjunction with a push-button switch to complete a secondary circuit that works in conjunction with the main circuit.  It allows for a larger voltage or amperage to be switched on or off with the application of a lower voltage in a separate switch.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This can be demonstrated by a 24-volt system being turned on by a 9-volt battery in a push button switch.  The NPN Switch is a 3-legged transistor that allows for 2 power inputs to be collected and share an operation. </a:t>
            </a:r>
            <a:endParaRPr lang="en-US" sz="1800"/>
          </a:p>
        </p:txBody>
      </p:sp>
      <p:pic>
        <p:nvPicPr>
          <p:cNvPr id="5" name="Picture 4" descr="A close up of a transistor&#10;&#10;Description automatically generated">
            <a:extLst>
              <a:ext uri="{FF2B5EF4-FFF2-40B4-BE49-F238E27FC236}">
                <a16:creationId xmlns:a16="http://schemas.microsoft.com/office/drawing/2014/main" id="{029B75A7-950D-6335-6620-38A6B6304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5047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ashing machine&#10;&#10;Description automatically generated">
            <a:extLst>
              <a:ext uri="{FF2B5EF4-FFF2-40B4-BE49-F238E27FC236}">
                <a16:creationId xmlns:a16="http://schemas.microsoft.com/office/drawing/2014/main" id="{1162687A-8BFF-FEC5-736C-51617DEF4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6" r="23080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83985-BE5D-C3B2-12A7-40422A76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sz="3600"/>
              <a:t>NPN Switch – Where are they used?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6AB1-9A2F-AFC5-85CC-67A36923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800"/>
              <a:t>NPN Switches are commonly found in appliances where a small amount of voltage is needed to activate a motor outside of a switch directly controlling the motor.  This can be items such as a washing machine, dishwasher or some older radios.  A small amount of current from the dial is applied to close the circuit for the motor to start working.  This allows lower voltage at the switch interaction point. </a:t>
            </a:r>
          </a:p>
        </p:txBody>
      </p:sp>
    </p:spTree>
    <p:extLst>
      <p:ext uri="{BB962C8B-B14F-4D97-AF65-F5344CB8AC3E}">
        <p14:creationId xmlns:p14="http://schemas.microsoft.com/office/powerpoint/2010/main" val="7654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1C0B-D3EA-EE84-0AE2-C1FA3CF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Benefits of NPN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7675-7865-FC35-09B9-8DE40807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r>
              <a:rPr lang="en-US" sz="2400"/>
              <a:t>Safety – Remote operations of switches</a:t>
            </a:r>
          </a:p>
          <a:p>
            <a:r>
              <a:rPr lang="en-US" sz="2400"/>
              <a:t>Size – NPN switches are small and can be incorporated into many different electrical applications</a:t>
            </a:r>
          </a:p>
          <a:p>
            <a:r>
              <a:rPr lang="en-US" sz="2400"/>
              <a:t>Established voltage levels – The main switch can only be opened when NON switch voltage is at a certain level. If it drops below that the main circuit opens.</a:t>
            </a:r>
          </a:p>
        </p:txBody>
      </p:sp>
      <p:pic>
        <p:nvPicPr>
          <p:cNvPr id="5" name="Picture 4" descr="A close-up of a door lock&#10;&#10;Description automatically generated">
            <a:extLst>
              <a:ext uri="{FF2B5EF4-FFF2-40B4-BE49-F238E27FC236}">
                <a16:creationId xmlns:a16="http://schemas.microsoft.com/office/drawing/2014/main" id="{55F3448E-9567-D3AA-C6BD-7741A70C0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" r="2" b="13725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801BFB4F-4123-CC24-EA46-8D18F3914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950BE-5BC1-1A7D-AE96-ED353470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sz="5100"/>
              <a:t>Disadvantages of NPN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9E1A-448D-D756-1B0B-A2E68320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/>
              <a:t>System operation – Low voltage or no voltage at the secondary switch can make the main switch inoperable.</a:t>
            </a:r>
          </a:p>
          <a:p>
            <a:pPr>
              <a:lnSpc>
                <a:spcPct val="91000"/>
              </a:lnSpc>
            </a:pPr>
            <a:r>
              <a:rPr lang="en-US" sz="2000"/>
              <a:t>Temperature Sensitive – NPN switches should be used in climate-controlled environments.</a:t>
            </a:r>
          </a:p>
          <a:p>
            <a:pPr>
              <a:lnSpc>
                <a:spcPct val="91000"/>
              </a:lnSpc>
            </a:pPr>
            <a:r>
              <a:rPr lang="en-US" sz="2000"/>
              <a:t>Component can be damaged if to much heat or voltage applied.</a:t>
            </a:r>
          </a:p>
        </p:txBody>
      </p:sp>
    </p:spTree>
    <p:extLst>
      <p:ext uri="{BB962C8B-B14F-4D97-AF65-F5344CB8AC3E}">
        <p14:creationId xmlns:p14="http://schemas.microsoft.com/office/powerpoint/2010/main" val="90218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C342-057D-3661-7A6C-1796B5E5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994" y="3125424"/>
            <a:ext cx="4763063" cy="2347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Variations of NPN</a:t>
            </a:r>
          </a:p>
        </p:txBody>
      </p:sp>
      <p:pic>
        <p:nvPicPr>
          <p:cNvPr id="5" name="Content Placeholder 4" descr="A group of different electronic components&#10;&#10;Description automatically generated">
            <a:extLst>
              <a:ext uri="{FF2B5EF4-FFF2-40B4-BE49-F238E27FC236}">
                <a16:creationId xmlns:a16="http://schemas.microsoft.com/office/drawing/2014/main" id="{974409CA-D328-3004-4D4B-6344110E8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91" r="26785" b="-1"/>
          <a:stretch/>
        </p:blipFill>
        <p:spPr>
          <a:xfrm>
            <a:off x="20" y="-5"/>
            <a:ext cx="6076326" cy="6864470"/>
          </a:xfrm>
          <a:prstGeom prst="rect">
            <a:avLst/>
          </a:prstGeom>
        </p:spPr>
      </p:pic>
      <p:pic>
        <p:nvPicPr>
          <p:cNvPr id="7" name="Picture 6" descr="A close-up of a transistor&#10;&#10;Description automatically generated">
            <a:extLst>
              <a:ext uri="{FF2B5EF4-FFF2-40B4-BE49-F238E27FC236}">
                <a16:creationId xmlns:a16="http://schemas.microsoft.com/office/drawing/2014/main" id="{B8DA9145-99CE-587B-0334-474B5BFF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11"/>
          <a:stretch/>
        </p:blipFill>
        <p:spPr>
          <a:xfrm>
            <a:off x="6076346" y="1"/>
            <a:ext cx="6115654" cy="277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FE973-54CB-C61F-72E6-A561157C0CB7}"/>
              </a:ext>
            </a:extLst>
          </p:cNvPr>
          <p:cNvSpPr txBox="1"/>
          <p:nvPr/>
        </p:nvSpPr>
        <p:spPr>
          <a:xfrm>
            <a:off x="6717721" y="5455113"/>
            <a:ext cx="447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NPN switches can be found in printed cards</a:t>
            </a:r>
          </a:p>
          <a:p>
            <a:r>
              <a:rPr lang="en-US" dirty="0"/>
              <a:t> or  inline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1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AFB-9442-6409-09DB-1A2787F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B6D43B-C018-9A02-ACD9-58A5EC46D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9257" y="2523969"/>
            <a:ext cx="11892743" cy="309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BLOM, J. (2024, February 11).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Sparkfun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sparkfun.com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https://learn.sparkfun.com/tutorials/transistors/applications-i-switches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DIY Engineers. (2024, February 11).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BC547 NPN Transistor as a Switch - Arduino Example with LED Flash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https://www.youtube.com/watch?v=-o46f7fIX9A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Electrotec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(2024, February 11).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an NPN Transistor Works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Youtube.com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www.youtube.com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watch?app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desktop&amp;v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vezptJWVqtg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4265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422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NPN Switch</vt:lpstr>
      <vt:lpstr>NPN Switch - </vt:lpstr>
      <vt:lpstr>NPN Switch – Where are they used?</vt:lpstr>
      <vt:lpstr>Benefits of NPN -</vt:lpstr>
      <vt:lpstr>Disadvantages of NPN</vt:lpstr>
      <vt:lpstr>Variations of NPN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NPN Switch</dc:title>
  <dc:creator>MARK EMERSON</dc:creator>
  <cp:lastModifiedBy>MARK EMERSON</cp:lastModifiedBy>
  <cp:revision>1</cp:revision>
  <cp:lastPrinted>2024-02-12T03:23:23Z</cp:lastPrinted>
  <dcterms:created xsi:type="dcterms:W3CDTF">2024-02-12T02:10:16Z</dcterms:created>
  <dcterms:modified xsi:type="dcterms:W3CDTF">2024-02-12T03:25:45Z</dcterms:modified>
</cp:coreProperties>
</file>