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971800"/>
          </a:xfrm>
        </p:spPr>
        <p:txBody>
          <a:bodyPr>
            <a:noAutofit/>
          </a:bodyPr>
          <a:p>
            <a:r>
              <a:rPr lang="en-US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EARLY DETECTION OF STUDENT DROPOUT</a:t>
            </a:r>
            <a:endParaRPr lang="en-US" altLang="en-US" sz="3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710" y="365125"/>
            <a:ext cx="9610090" cy="1325880"/>
          </a:xfrm>
        </p:spPr>
        <p:txBody>
          <a:bodyPr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5. MODEL DEPLOYMENT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 sz="2665">
                <a:latin typeface="Times New Roman" panose="02020603050405020304" charset="0"/>
                <a:cs typeface="Times New Roman" panose="02020603050405020304" charset="0"/>
              </a:rPr>
              <a:t>I deployed my model using a Streamlit web app.</a:t>
            </a:r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665">
                <a:latin typeface="Times New Roman" panose="02020603050405020304" charset="0"/>
                <a:cs typeface="Times New Roman" panose="02020603050405020304" charset="0"/>
              </a:rPr>
              <a:t>I can upload student data in CSV format and the model makes predictions.</a:t>
            </a:r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665">
                <a:latin typeface="Times New Roman" panose="02020603050405020304" charset="0"/>
                <a:cs typeface="Times New Roman" panose="02020603050405020304" charset="0"/>
              </a:rPr>
              <a:t>The trained model file (rf_dropout_model.joblib) is loaded in the app.</a:t>
            </a:r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665">
                <a:latin typeface="Times New Roman" panose="02020603050405020304" charset="0"/>
                <a:cs typeface="Times New Roman" panose="02020603050405020304" charset="0"/>
              </a:rPr>
              <a:t>After uploading, I can preview the data and then get the dropout risk prediction (0 = continue, 1 = dropout).</a:t>
            </a:r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665">
                <a:latin typeface="Times New Roman" panose="02020603050405020304" charset="0"/>
                <a:cs typeface="Times New Roman" panose="02020603050405020304" charset="0"/>
              </a:rPr>
              <a:t>The app provides a simple interface: Upload → Preview Data → Predict → Display Results.</a:t>
            </a:r>
            <a:endParaRPr lang="en-US" altLang="en-US" sz="266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arly_Detection_Student_Dropout_screensh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5250" y="217805"/>
            <a:ext cx="6736715" cy="6028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arly_Detection_Student_Dropout_screensho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1175" y="970280"/>
            <a:ext cx="7971155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4910"/>
          </a:xfrm>
        </p:spPr>
        <p:txBody>
          <a:bodyPr/>
          <a:p>
            <a:pPr algn="ctr"/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END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75190" cy="1325880"/>
          </a:xfrm>
        </p:spPr>
        <p:txBody>
          <a:bodyPr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PROBLEM STATEMENT</a:t>
            </a:r>
            <a:r>
              <a:rPr lang="en-US" alt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6960"/>
            <a:ext cx="10515600" cy="3576320"/>
          </a:xfrm>
        </p:spPr>
        <p:txBody>
          <a:bodyPr>
            <a:normAutofit/>
          </a:bodyPr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Student dropout is a serious challenge in education.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Leads to: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Wasted resources for schools &amp; parents.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Fewer opportunities for students.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Lower institutional performance.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Many students show early warning signs → poor grades, absences, lack of support.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Solution: Use machine learning to predict dropout risk early.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Impact: Helps schools intervene, support students, and improve retention.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685" y="365125"/>
            <a:ext cx="4554220" cy="1325880"/>
          </a:xfrm>
        </p:spPr>
        <p:txBody>
          <a:bodyPr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2. DATASET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6705"/>
            <a:ext cx="10515600" cy="26581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dataset contains information about 1,200 students with 14 variables that capture demographic, academic, and socio-economic factors. These features are used to predict whether a student is at risk of dropping out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Demographic Features: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Gender → Male or Female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Age → Student’s age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Parental_edu → Parent’s highest education level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Academic Features: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Study_time → Weekly study hours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Failures → Number of past class failures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Absences → Number of school absences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G1, G2, G3 → Grades in three evaluation periods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Support &amp; Activities: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Family_support → Extra family support (Yes/No)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Paid_classes → Additional paid classes (Yes/No)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Activities → Participation in extra activities (Yes/No)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Internet → Internet access at home (Yes/No)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Target Variable: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Dropout → Indicates whether the student dropped out (Yes) or continued (No).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16770" cy="1325880"/>
          </a:xfrm>
        </p:spPr>
        <p:txBody>
          <a:bodyPr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3. EDA Findings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Dropout rate: 22% of students.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Grades: Dropouts had lower grades in all periods.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Failures: More failures among dropouts.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Absences: Similar for both groups.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Study Time: Dropouts studied slightly less.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1110" cy="1325880"/>
          </a:xfrm>
        </p:spPr>
        <p:txBody>
          <a:bodyPr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4. MODEL BUILDING &amp; EVALIATION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Built a RandomForest model (150 trees).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Data split: 80% training / 20% testing.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Achieved ~85% accuracy.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Confusion matrix shows good balance between dropout and non-dropout predictions.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Key features: Final grade (G3), absences, and failures.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WPS Presentation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 EARLY DETECTION OF STUDENT DROPOUT</vt:lpstr>
      <vt:lpstr>1. PROBLEM STATEMENT </vt:lpstr>
      <vt:lpstr>2. DATASET</vt:lpstr>
      <vt:lpstr>Demographic Features:</vt:lpstr>
      <vt:lpstr>Academic Features:</vt:lpstr>
      <vt:lpstr>Support &amp; Activities:</vt:lpstr>
      <vt:lpstr>Target Variable:</vt:lpstr>
      <vt:lpstr>3. EDA Findings</vt:lpstr>
      <vt:lpstr>4. MODEL BUILDING &amp; EVALIATION</vt:lpstr>
      <vt:lpstr>5. MODEL DEPLOYMENT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iamem</dc:creator>
  <cp:lastModifiedBy>iamem</cp:lastModifiedBy>
  <cp:revision>5</cp:revision>
  <dcterms:created xsi:type="dcterms:W3CDTF">2025-07-23T00:59:00Z</dcterms:created>
  <dcterms:modified xsi:type="dcterms:W3CDTF">2025-09-25T18:33:01Z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A672F438302542C3A4B7B71EF7FB1908_11</vt:lpwstr>
  </property>
  <property fmtid="{D5CDD505-2E9C-101B-9397-08002B2CF9AE}" pid="3" name="KSOProductBuildVer">
    <vt:lpwstr>1033-12.2.0.22549</vt:lpwstr>
  </property>
</Properties>
</file>