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335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577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15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77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85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61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8992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1476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044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6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87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65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7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961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91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451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518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5C920D-74D5-4A54-A2E6-667A2804FFCA}" type="datetimeFigureOut">
              <a:rPr lang="tr-TR" smtClean="0"/>
              <a:t>8.01.2022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7FBF9-ECFE-4564-BD9B-08CA2D048A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05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 smtClean="0"/>
              <a:t>Fırat Üniversitesi 2021 – 2022 Dönemi Yazılım Mühendisliği Oryantasyon Dersi 1. Dönem Final Projesi 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HAZIRLAYAN: MUSTAFA ERDEM ÇELİK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95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9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8"/>
            <a:ext cx="4714014" cy="4195481"/>
          </a:xfrm>
        </p:spPr>
        <p:txBody>
          <a:bodyPr/>
          <a:lstStyle/>
          <a:p>
            <a:r>
              <a:rPr lang="tr-TR" dirty="0" smtClean="0"/>
              <a:t>Kullanıcı tarafından girilen ürünün KDV’sini hesaplayan, ürünün son fiyatını ve KDV’nin  ne kadar olduğunu ekrana yazdıran algoritma akış şemasını çiziniz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04" y="601443"/>
            <a:ext cx="2695948" cy="55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10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4705305" cy="4195481"/>
          </a:xfrm>
        </p:spPr>
        <p:txBody>
          <a:bodyPr/>
          <a:lstStyle/>
          <a:p>
            <a:r>
              <a:rPr lang="tr-TR" dirty="0" smtClean="0"/>
              <a:t>Kullanıcı tarafından </a:t>
            </a:r>
            <a:r>
              <a:rPr lang="tr-TR" dirty="0" smtClean="0"/>
              <a:t>girilen, dikdörtgene </a:t>
            </a:r>
            <a:r>
              <a:rPr lang="tr-TR" dirty="0" smtClean="0"/>
              <a:t>ait kısa ve uzun kenar bilgisini kullanarak dikdörtgenin alanını ve çevresini hesaplayıp sonucu ekrana yazdıran algoritma akış şemasını çiziniz.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37" y="982741"/>
            <a:ext cx="3551563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1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8"/>
            <a:ext cx="4322128" cy="4195481"/>
          </a:xfrm>
        </p:spPr>
        <p:txBody>
          <a:bodyPr>
            <a:normAutofit/>
          </a:bodyPr>
          <a:lstStyle/>
          <a:p>
            <a:r>
              <a:rPr lang="tr-TR" sz="2800" dirty="0" smtClean="0"/>
              <a:t>Kullanıcı tarafından girilen sayının tek mi çift mi olduğunu gösteren algoritma akış şemasını çiziniz.</a:t>
            </a:r>
            <a:endParaRPr lang="tr-TR" sz="2800" dirty="0"/>
          </a:p>
        </p:txBody>
      </p:sp>
      <p:pic>
        <p:nvPicPr>
          <p:cNvPr id="4" name="İçerik Yer Tutucus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1" y="1229677"/>
            <a:ext cx="4134303" cy="501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2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4609511" cy="4195481"/>
          </a:xfrm>
        </p:spPr>
        <p:txBody>
          <a:bodyPr/>
          <a:lstStyle/>
          <a:p>
            <a:r>
              <a:rPr lang="tr-TR" dirty="0" smtClean="0"/>
              <a:t>Kullanıcı tarafından girilen; sicil </a:t>
            </a:r>
            <a:r>
              <a:rPr lang="tr-TR" dirty="0" err="1" smtClean="0"/>
              <a:t>no</a:t>
            </a:r>
            <a:r>
              <a:rPr lang="tr-TR" dirty="0" smtClean="0"/>
              <a:t>, çalışma saati, çalışma ücreti bilgilerine göre çalışanın maaşını hesaplayan algoritma akış şemasını çiziniz.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74" y="815108"/>
            <a:ext cx="281514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3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8"/>
            <a:ext cx="4600802" cy="4195481"/>
          </a:xfrm>
        </p:spPr>
        <p:txBody>
          <a:bodyPr/>
          <a:lstStyle/>
          <a:p>
            <a:r>
              <a:rPr lang="tr-TR" dirty="0" smtClean="0"/>
              <a:t>Kullanıcı tarafından girilen iki sayıdan büyük olanı bulan ve ekrana yazdıran algoritma akış şemasını çiziniz.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88" y="1083424"/>
            <a:ext cx="4737695" cy="504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4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8"/>
            <a:ext cx="4626928" cy="4195481"/>
          </a:xfrm>
        </p:spPr>
        <p:txBody>
          <a:bodyPr/>
          <a:lstStyle/>
          <a:p>
            <a:r>
              <a:rPr lang="tr-TR" dirty="0" smtClean="0"/>
              <a:t>Kullanıcı tarafından girilen 35 öğretmenin toplam maaşını ekrana yazdıran algoritma akış şemasını çiziniz.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98" y="845605"/>
            <a:ext cx="3169982" cy="553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5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4731431" cy="4195481"/>
          </a:xfrm>
        </p:spPr>
        <p:txBody>
          <a:bodyPr/>
          <a:lstStyle/>
          <a:p>
            <a:r>
              <a:rPr lang="tr-TR" dirty="0" smtClean="0"/>
              <a:t>Kullanıcı tarafından girilen 10 sayıdan 50’den büyük olanları ekrana yazdıran algoritma akış şemasını çiziniz.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73" y="1443757"/>
            <a:ext cx="4232005" cy="500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6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8"/>
            <a:ext cx="4687888" cy="4195481"/>
          </a:xfrm>
        </p:spPr>
        <p:txBody>
          <a:bodyPr/>
          <a:lstStyle/>
          <a:p>
            <a:r>
              <a:rPr lang="tr-TR" dirty="0" smtClean="0"/>
              <a:t>Kullanıcı tarafından girilen 30 öğrencinin not toplamını ve girilen notların ortalamasını ekrana yazdıran algoritma akış şemasını çiziniz.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45" y="847208"/>
            <a:ext cx="3180375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7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4740139" cy="4195481"/>
          </a:xfrm>
        </p:spPr>
        <p:txBody>
          <a:bodyPr/>
          <a:lstStyle/>
          <a:p>
            <a:r>
              <a:rPr lang="tr-TR" dirty="0" smtClean="0"/>
              <a:t>Kullanıcı tarafından girilen 10 sayıyı tek veya çift olma </a:t>
            </a:r>
            <a:r>
              <a:rPr lang="tr-TR" dirty="0" smtClean="0"/>
              <a:t>durumuna göre </a:t>
            </a:r>
            <a:r>
              <a:rPr lang="tr-TR" dirty="0" smtClean="0"/>
              <a:t>ayrı ayrı toplayıp ekrana yazdıran algoritma akış şemasını çiziniz.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51" y="840124"/>
            <a:ext cx="387891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1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SORU 8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8"/>
            <a:ext cx="4748848" cy="4195481"/>
          </a:xfrm>
        </p:spPr>
        <p:txBody>
          <a:bodyPr/>
          <a:lstStyle/>
          <a:p>
            <a:r>
              <a:rPr lang="tr-TR" dirty="0" smtClean="0"/>
              <a:t>Kullanıcı tarafından girilen 3 sayıdan en büyük olanını bulan ve sonucu ekrana yazdıran algoritma akış şemasını çiziniz.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17" y="1596735"/>
            <a:ext cx="4061812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</TotalTime>
  <Words>225</Words>
  <Application>Microsoft Office PowerPoint</Application>
  <PresentationFormat>Geniş ekran</PresentationFormat>
  <Paragraphs>22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İyon</vt:lpstr>
      <vt:lpstr>Fırat Üniversitesi 2021 – 2022 Dönemi Yazılım Mühendisliği Oryantasyon Dersi 1. Dönem Final Projesi </vt:lpstr>
      <vt:lpstr>SORU 1</vt:lpstr>
      <vt:lpstr>SORU 2</vt:lpstr>
      <vt:lpstr>SORU 3</vt:lpstr>
      <vt:lpstr>SORU 4</vt:lpstr>
      <vt:lpstr>SORU 5</vt:lpstr>
      <vt:lpstr>SORU 6</vt:lpstr>
      <vt:lpstr>SORU 7</vt:lpstr>
      <vt:lpstr>SORU 8</vt:lpstr>
      <vt:lpstr>SORU 9</vt:lpstr>
      <vt:lpstr>SORU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Erdem Çelik</dc:creator>
  <cp:lastModifiedBy>Erdem Çelik</cp:lastModifiedBy>
  <cp:revision>11</cp:revision>
  <dcterms:created xsi:type="dcterms:W3CDTF">2022-01-01T17:48:52Z</dcterms:created>
  <dcterms:modified xsi:type="dcterms:W3CDTF">2022-01-08T02:28:51Z</dcterms:modified>
</cp:coreProperties>
</file>