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2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AB63C-754C-4B22-9E16-440FC0FCE826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18C4-ABFA-494A-B6BA-E990B641C4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18C4-ABFA-494A-B6BA-E990B641C419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18C4-ABFA-494A-B6BA-E990B641C419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C23045-2295-4BC9-A3F3-33602CAD400C}" type="datetimeFigureOut">
              <a:rPr lang="nl-NL" smtClean="0"/>
              <a:pPr/>
              <a:t>20-11-2015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Mark </a:t>
            </a:r>
            <a:r>
              <a:rPr lang="nl-NL" dirty="0" err="1" smtClean="0"/>
              <a:t>Erends</a:t>
            </a:r>
            <a:endParaRPr lang="nl-NL" dirty="0" smtClean="0"/>
          </a:p>
          <a:p>
            <a:r>
              <a:rPr lang="nl-NL" dirty="0" err="1" smtClean="0"/>
              <a:t>Traineeship</a:t>
            </a:r>
            <a:r>
              <a:rPr lang="nl-NL" dirty="0" smtClean="0"/>
              <a:t> Java </a:t>
            </a:r>
          </a:p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Professionals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739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AJAX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5" y="1414091"/>
            <a:ext cx="8919219" cy="42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797152"/>
            <a:ext cx="2019994" cy="18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617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DEMO!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http://www.nuxiba.com/img/banner-demo-f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29" y="1787564"/>
            <a:ext cx="8764724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43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plans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Chatbox</a:t>
            </a:r>
          </a:p>
          <a:p>
            <a:endParaRPr lang="nl-NL" dirty="0" smtClean="0"/>
          </a:p>
          <a:p>
            <a:r>
              <a:rPr lang="nl-NL" dirty="0" smtClean="0"/>
              <a:t>Error-500</a:t>
            </a:r>
            <a:r>
              <a:rPr lang="nl-NL" dirty="0" smtClean="0"/>
              <a:t>-proof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High </a:t>
            </a:r>
            <a:r>
              <a:rPr lang="nl-NL" dirty="0" smtClean="0"/>
              <a:t>scores</a:t>
            </a:r>
          </a:p>
          <a:p>
            <a:endParaRPr lang="nl-NL" dirty="0" smtClean="0"/>
          </a:p>
          <a:p>
            <a:r>
              <a:rPr lang="nl-NL" dirty="0" err="1" smtClean="0"/>
              <a:t>Graphics</a:t>
            </a:r>
            <a:r>
              <a:rPr lang="nl-NL" dirty="0" smtClean="0"/>
              <a:t>?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305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42" name="Picture 2" descr="http://secretsofthehire.com/wp-content/uploads/2014/04/Do-you-have-any-questions-for-me-interview-ti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96043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8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Drinks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9698" name="Picture 2" descr="http://perfeqt.nl/wp-content/uploads/2015/01/vrijmibo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97869"/>
            <a:ext cx="7848872" cy="6060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64896" cy="537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66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Pojo’s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C:\Users\Student\Pictures\u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68766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1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- 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30" y="1264568"/>
            <a:ext cx="8917988" cy="473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835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– View &amp; JSTL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653" y="1412776"/>
            <a:ext cx="872782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www.kookpunt.nl/CmsData/Artikelen/Fotos/4006932621005/4006932621005_mi1_pd1500x1500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09120"/>
            <a:ext cx="1590156" cy="15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7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thenetworkforgood.org/t5/image/serverpage/image-id/783i8B118796C85E8B7A/image-size/original?v=mpbl-1&amp;px=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72018"/>
            <a:ext cx="2241823" cy="21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JavaScript</a:t>
            </a:r>
            <a:r>
              <a:rPr lang="nl-NL" dirty="0" smtClean="0"/>
              <a:t> &amp; </a:t>
            </a:r>
            <a:r>
              <a:rPr lang="nl-NL" dirty="0" err="1" smtClean="0"/>
              <a:t>jQuery</a:t>
            </a:r>
            <a:r>
              <a:rPr lang="nl-NL" dirty="0" smtClean="0"/>
              <a:t>                    CSS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662473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0808"/>
            <a:ext cx="2570493" cy="5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17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1" y="1224283"/>
            <a:ext cx="8007327" cy="452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versus A.I.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2" name="Picture 4" descr="http://bipb.com/wp-content/uploads/2013/09/ai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74294"/>
            <a:ext cx="2151280" cy="192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5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online, Store in database!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JPA &amp; </a:t>
            </a:r>
            <a:r>
              <a:rPr lang="nl-NL" dirty="0" err="1" smtClean="0"/>
              <a:t>Hibernate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8568952" cy="889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bogen verbindingslijn 8"/>
          <p:cNvCxnSpPr/>
          <p:nvPr/>
        </p:nvCxnSpPr>
        <p:spPr>
          <a:xfrm rot="10800000">
            <a:off x="2267744" y="2204864"/>
            <a:ext cx="4464496" cy="1800200"/>
          </a:xfrm>
          <a:prstGeom prst="bentConnector3">
            <a:avLst>
              <a:gd name="adj1" fmla="val 50000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bogen verbindingslijn 14"/>
          <p:cNvCxnSpPr/>
          <p:nvPr/>
        </p:nvCxnSpPr>
        <p:spPr>
          <a:xfrm rot="10800000" flipV="1">
            <a:off x="2267744" y="4005064"/>
            <a:ext cx="4464496" cy="2448272"/>
          </a:xfrm>
          <a:prstGeom prst="bentConnector3">
            <a:avLst>
              <a:gd name="adj1" fmla="val 50000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6804248" y="3451067"/>
            <a:ext cx="10615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latin typeface="Goudy Stout" panose="0202090407030B020401" pitchFamily="18" charset="0"/>
              </a:rPr>
              <a:t>@</a:t>
            </a:r>
            <a:endParaRPr lang="nl-NL" sz="66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6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Access Object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57" y="1237063"/>
            <a:ext cx="10266811" cy="555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</TotalTime>
  <Words>64</Words>
  <Application>Microsoft Office PowerPoint</Application>
  <PresentationFormat>Diavoorstelling (4:3)</PresentationFormat>
  <Paragraphs>28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Vermogen</vt:lpstr>
      <vt:lpstr>Reversi</vt:lpstr>
      <vt:lpstr>Reversi rules?</vt:lpstr>
      <vt:lpstr>Pojo’s</vt:lpstr>
      <vt:lpstr>Spring MVC - Controller</vt:lpstr>
      <vt:lpstr>Spring MVC – View &amp; JSTL</vt:lpstr>
      <vt:lpstr>JavaScript &amp; jQuery                    CSS</vt:lpstr>
      <vt:lpstr>Play versus A.I.</vt:lpstr>
      <vt:lpstr>Play online, Store in database!</vt:lpstr>
      <vt:lpstr>Data Access Object</vt:lpstr>
      <vt:lpstr>AJAX </vt:lpstr>
      <vt:lpstr>DEMO!</vt:lpstr>
      <vt:lpstr>Future plans</vt:lpstr>
      <vt:lpstr>Thank you for your attention</vt:lpstr>
      <vt:lpstr>Drinks!</vt:lpstr>
    </vt:vector>
  </TitlesOfParts>
  <Company>Isential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</dc:title>
  <dc:creator>Student</dc:creator>
  <cp:lastModifiedBy>Mark Erends</cp:lastModifiedBy>
  <cp:revision>24</cp:revision>
  <dcterms:created xsi:type="dcterms:W3CDTF">2015-11-18T08:13:38Z</dcterms:created>
  <dcterms:modified xsi:type="dcterms:W3CDTF">2015-11-20T10:40:05Z</dcterms:modified>
</cp:coreProperties>
</file>