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95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Afgeronde rechthoe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smtClean="0"/>
              <a:t>Klik om de ondertitelstijl van het model te bewerken</a:t>
            </a:r>
            <a:endParaRPr kumimoji="0" lang="en-US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18-11-2015</a:t>
            </a:fld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fgeronde rechthoe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18-11-2015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Rechthoe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18-11-2015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18-11-2015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18-11-2015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fgeronde rechthoe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3045-2295-4BC9-A3F3-33602CAD400C}" type="datetimeFigureOut">
              <a:rPr lang="nl-NL" smtClean="0"/>
              <a:pPr/>
              <a:t>18-11-2015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Rechthoe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hoe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hoe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 smtClean="0"/>
              <a:t>Klik op het pictogram als u een afbeelding wilt toevoegen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fgeronde rechthoe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nl-NL" smtClean="0"/>
              <a:t>Klik om de modelstijlen te bewerken</a:t>
            </a:r>
          </a:p>
          <a:p>
            <a:pPr lvl="1" eaLnBrk="1" latinLnBrk="0" hangingPunct="1"/>
            <a:r>
              <a:rPr kumimoji="0" lang="nl-NL" smtClean="0"/>
              <a:t>Tweede niveau</a:t>
            </a:r>
          </a:p>
          <a:p>
            <a:pPr lvl="2" eaLnBrk="1" latinLnBrk="0" hangingPunct="1"/>
            <a:r>
              <a:rPr kumimoji="0" lang="nl-NL" smtClean="0"/>
              <a:t>Derde niveau</a:t>
            </a:r>
          </a:p>
          <a:p>
            <a:pPr lvl="3" eaLnBrk="1" latinLnBrk="0" hangingPunct="1"/>
            <a:r>
              <a:rPr kumimoji="0" lang="nl-NL" smtClean="0"/>
              <a:t>Vierde niveau</a:t>
            </a:r>
          </a:p>
          <a:p>
            <a:pPr lvl="4" eaLnBrk="1" latinLnBrk="0" hangingPunct="1"/>
            <a:r>
              <a:rPr kumimoji="0" lang="nl-NL" smtClean="0"/>
              <a:t>Vijfde niveau</a:t>
            </a:r>
            <a:endParaRPr kumimoji="0"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C23045-2295-4BC9-A3F3-33602CAD400C}" type="datetimeFigureOut">
              <a:rPr lang="nl-NL" smtClean="0"/>
              <a:pPr/>
              <a:t>18-11-2015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3CDDB80-1170-4E33-84E5-44C8CAB2AC2F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Mark </a:t>
            </a:r>
            <a:r>
              <a:rPr lang="nl-NL" dirty="0" err="1" smtClean="0"/>
              <a:t>Erends</a:t>
            </a:r>
            <a:endParaRPr lang="nl-NL" dirty="0" smtClean="0"/>
          </a:p>
          <a:p>
            <a:r>
              <a:rPr lang="nl-NL" dirty="0" err="1" smtClean="0"/>
              <a:t>Traineeship</a:t>
            </a:r>
            <a:r>
              <a:rPr lang="nl-NL" dirty="0" smtClean="0"/>
              <a:t> Java </a:t>
            </a:r>
            <a:endParaRPr lang="nl-NL" dirty="0" smtClean="0"/>
          </a:p>
          <a:p>
            <a:r>
              <a:rPr lang="nl-NL" dirty="0" smtClean="0"/>
              <a:t>Young </a:t>
            </a:r>
            <a:r>
              <a:rPr lang="nl-NL" dirty="0" err="1" smtClean="0"/>
              <a:t>Capital</a:t>
            </a:r>
            <a:r>
              <a:rPr lang="nl-NL" dirty="0" smtClean="0"/>
              <a:t> Professionals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Reversi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57390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Data Access Object (DAO)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640960" cy="5245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6171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To</a:t>
            </a:r>
            <a:r>
              <a:rPr lang="nl-NL" dirty="0" smtClean="0"/>
              <a:t> do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 smtClean="0"/>
          </a:p>
          <a:p>
            <a:r>
              <a:rPr lang="nl-NL" dirty="0" err="1" smtClean="0"/>
              <a:t>Waiting</a:t>
            </a:r>
            <a:r>
              <a:rPr lang="nl-NL" dirty="0" smtClean="0"/>
              <a:t> room: </a:t>
            </a:r>
            <a:r>
              <a:rPr lang="nl-NL" dirty="0" err="1" smtClean="0"/>
              <a:t>looking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opponent</a:t>
            </a:r>
          </a:p>
          <a:p>
            <a:endParaRPr lang="nl-NL" dirty="0" smtClean="0"/>
          </a:p>
          <a:p>
            <a:r>
              <a:rPr lang="nl-NL" dirty="0" err="1" smtClean="0"/>
              <a:t>Opponents</a:t>
            </a:r>
            <a:r>
              <a:rPr lang="nl-NL" dirty="0" smtClean="0"/>
              <a:t> move? API call to </a:t>
            </a:r>
            <a:r>
              <a:rPr lang="nl-NL" dirty="0" err="1" smtClean="0"/>
              <a:t>refresh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r>
              <a:rPr lang="nl-NL" dirty="0" smtClean="0"/>
              <a:t> AJAX</a:t>
            </a:r>
            <a:endParaRPr lang="nl-NL" dirty="0"/>
          </a:p>
          <a:p>
            <a:endParaRPr lang="nl-NL" dirty="0" smtClean="0"/>
          </a:p>
          <a:p>
            <a:r>
              <a:rPr lang="nl-NL" dirty="0" smtClean="0"/>
              <a:t>High scores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xmlns="" val="230539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Thank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attention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42" name="Picture 2" descr="http://secretsofthehire.com/wp-content/uploads/2014/04/Do-you-have-any-questions-for-me-interview-tip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060848"/>
            <a:ext cx="3960439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988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Reversi</a:t>
            </a:r>
            <a:r>
              <a:rPr lang="nl-NL" dirty="0" smtClean="0"/>
              <a:t> </a:t>
            </a:r>
            <a:r>
              <a:rPr lang="nl-NL" dirty="0" err="1" smtClean="0"/>
              <a:t>rules</a:t>
            </a:r>
            <a:r>
              <a:rPr lang="nl-NL" dirty="0" smtClean="0"/>
              <a:t>?</a:t>
            </a:r>
            <a:endParaRPr lang="nl-NL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68168" y="1447800"/>
            <a:ext cx="686486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166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Pojo’s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2050" name="Picture 2" descr="C:\Users\Student\Pictures\um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19" y="1340768"/>
            <a:ext cx="8687669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213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Spring MVC - Controller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5" y="1377612"/>
            <a:ext cx="5184576" cy="538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8358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Spring MVC - View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653" y="1412776"/>
            <a:ext cx="8979347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http://www.kookpunt.nl/CmsData/Artikelen/Fotos/4006932621005/4006932621005_mi1_pd1500x1500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509120"/>
            <a:ext cx="1590156" cy="159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270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JavaScript</a:t>
            </a:r>
            <a:r>
              <a:rPr lang="nl-NL" dirty="0" smtClean="0"/>
              <a:t> &amp; </a:t>
            </a:r>
            <a:r>
              <a:rPr lang="nl-NL" dirty="0" err="1" smtClean="0"/>
              <a:t>jQuery</a:t>
            </a:r>
            <a:r>
              <a:rPr lang="nl-NL" dirty="0" smtClean="0"/>
              <a:t>                    CSS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0768"/>
            <a:ext cx="6624736" cy="4928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00808"/>
            <a:ext cx="2570493" cy="5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 descr="http://www.thenetworkforgood.org/t5/image/serverpage/image-id/783i8B118796C85E8B7A/image-size/original?v=mpbl-1&amp;px=-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572018"/>
            <a:ext cx="2241823" cy="214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3174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Play versus A.I.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68760"/>
            <a:ext cx="5188620" cy="514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http://bipb.com/wp-content/uploads/2013/09/ai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4574294"/>
            <a:ext cx="2151280" cy="192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6529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smtClean="0"/>
              <a:t>DEMO!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xmlns="" val="22343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Play online, Store in database!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JPA &amp; </a:t>
            </a:r>
            <a:r>
              <a:rPr lang="nl-NL" dirty="0" err="1" smtClean="0"/>
              <a:t>Hibernate</a:t>
            </a:r>
            <a:endParaRPr lang="nl-N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8840"/>
            <a:ext cx="448627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Gebogen verbindingslijn 8"/>
          <p:cNvCxnSpPr/>
          <p:nvPr/>
        </p:nvCxnSpPr>
        <p:spPr>
          <a:xfrm rot="10800000">
            <a:off x="1763688" y="2060848"/>
            <a:ext cx="4968552" cy="1944216"/>
          </a:xfrm>
          <a:prstGeom prst="bentConnector3">
            <a:avLst>
              <a:gd name="adj1" fmla="val 1491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bogen verbindingslijn 14"/>
          <p:cNvCxnSpPr/>
          <p:nvPr/>
        </p:nvCxnSpPr>
        <p:spPr>
          <a:xfrm rot="10800000" flipV="1">
            <a:off x="1835696" y="4005064"/>
            <a:ext cx="4896544" cy="312637"/>
          </a:xfrm>
          <a:prstGeom prst="bentConnector3">
            <a:avLst>
              <a:gd name="adj1" fmla="val 1509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bogen verbindingslijn 17"/>
          <p:cNvCxnSpPr/>
          <p:nvPr/>
        </p:nvCxnSpPr>
        <p:spPr>
          <a:xfrm rot="10800000" flipV="1">
            <a:off x="2267744" y="4005064"/>
            <a:ext cx="4464497" cy="2088232"/>
          </a:xfrm>
          <a:prstGeom prst="bentConnector3">
            <a:avLst>
              <a:gd name="adj1" fmla="val 1650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vak 21"/>
          <p:cNvSpPr txBox="1"/>
          <p:nvPr/>
        </p:nvSpPr>
        <p:spPr>
          <a:xfrm>
            <a:off x="6804248" y="3451067"/>
            <a:ext cx="10615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6600" dirty="0" smtClean="0">
                <a:latin typeface="Goudy Stout" panose="0202090407030B020401" pitchFamily="18" charset="0"/>
              </a:rPr>
              <a:t>@</a:t>
            </a:r>
            <a:endParaRPr lang="nl-NL" sz="6600" dirty="0">
              <a:latin typeface="Goudy Stout" panose="0202090407030B0204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86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mogen">
  <a:themeElements>
    <a:clrScheme name="Vermoge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ermogen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ermogen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396</TotalTime>
  <Words>71</Words>
  <Application>Microsoft Office PowerPoint</Application>
  <PresentationFormat>Diavoorstelling (4:3)</PresentationFormat>
  <Paragraphs>23</Paragraphs>
  <Slides>12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3" baseType="lpstr">
      <vt:lpstr>Vermogen</vt:lpstr>
      <vt:lpstr>Reversi</vt:lpstr>
      <vt:lpstr>Reversi rules?</vt:lpstr>
      <vt:lpstr>Pojo’s</vt:lpstr>
      <vt:lpstr>Spring MVC - Controller</vt:lpstr>
      <vt:lpstr>Spring MVC - View</vt:lpstr>
      <vt:lpstr>JavaScript &amp; jQuery                    CSS</vt:lpstr>
      <vt:lpstr>Play versus A.I.</vt:lpstr>
      <vt:lpstr>DEMO!</vt:lpstr>
      <vt:lpstr>Play online, Store in database!</vt:lpstr>
      <vt:lpstr>Data Access Object (DAO)</vt:lpstr>
      <vt:lpstr>To do</vt:lpstr>
      <vt:lpstr>Thank you for your attention</vt:lpstr>
    </vt:vector>
  </TitlesOfParts>
  <Company>Isential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Reversi</dc:title>
  <dc:creator>Student</dc:creator>
  <cp:lastModifiedBy>Mark Erends</cp:lastModifiedBy>
  <cp:revision>18</cp:revision>
  <dcterms:created xsi:type="dcterms:W3CDTF">2015-11-18T08:13:38Z</dcterms:created>
  <dcterms:modified xsi:type="dcterms:W3CDTF">2015-11-18T15:08:12Z</dcterms:modified>
</cp:coreProperties>
</file>