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C23045-2295-4BC9-A3F3-33602CAD400C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CDDB80-1170-4E33-84E5-44C8CAB2AC2F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Mark </a:t>
            </a:r>
            <a:r>
              <a:rPr lang="nl-NL" dirty="0" err="1" smtClean="0"/>
              <a:t>Erends</a:t>
            </a:r>
            <a:endParaRPr lang="nl-NL" dirty="0" smtClean="0"/>
          </a:p>
          <a:p>
            <a:r>
              <a:rPr lang="nl-NL" dirty="0" err="1" smtClean="0"/>
              <a:t>Traineeship</a:t>
            </a:r>
            <a:r>
              <a:rPr lang="nl-NL" dirty="0" smtClean="0"/>
              <a:t> Java 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3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Access Object (DAO)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4484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7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Waiting</a:t>
            </a:r>
            <a:r>
              <a:rPr lang="nl-NL" dirty="0" smtClean="0"/>
              <a:t> room: </a:t>
            </a:r>
            <a:r>
              <a:rPr lang="nl-NL" dirty="0" err="1" smtClean="0"/>
              <a:t>looking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opponent</a:t>
            </a:r>
          </a:p>
          <a:p>
            <a:endParaRPr lang="nl-NL" dirty="0" smtClean="0"/>
          </a:p>
          <a:p>
            <a:r>
              <a:rPr lang="nl-NL" dirty="0" err="1" smtClean="0"/>
              <a:t>Opponents</a:t>
            </a:r>
            <a:r>
              <a:rPr lang="nl-NL" dirty="0" smtClean="0"/>
              <a:t> move? API call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refresh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High scores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5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42" name="Picture 2" descr="http://secretsofthehire.com/wp-content/uploads/2014/04/Do-you-have-any-questions-for-me-interview-ti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96043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68" y="1447800"/>
            <a:ext cx="68648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Pojo’s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C:\Users\Student\Pictures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47937"/>
            <a:ext cx="6196412" cy="2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377612"/>
            <a:ext cx="5184576" cy="538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7077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kookpunt.nl/CmsData/Artikelen/Fotos/4006932621005/4006932621005_mi1_pd1500x1500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1590156" cy="15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JavaScript</a:t>
            </a:r>
            <a:r>
              <a:rPr lang="nl-NL" dirty="0" smtClean="0"/>
              <a:t> &amp; </a:t>
            </a:r>
            <a:r>
              <a:rPr lang="nl-NL" dirty="0" err="1" smtClean="0"/>
              <a:t>jQuery</a:t>
            </a:r>
            <a:r>
              <a:rPr lang="nl-NL" dirty="0" smtClean="0"/>
              <a:t>                    CSS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9857"/>
            <a:ext cx="5440674" cy="404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36969"/>
            <a:ext cx="2095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www.thenetworkforgood.org/t5/image/serverpage/image-id/783i8B118796C85E8B7A/image-size/original?v=mpbl-1&amp;px=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2018"/>
            <a:ext cx="2241823" cy="21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versus A.I.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60014"/>
            <a:ext cx="5188620" cy="5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bipb.com/wp-content/uploads/2013/09/ai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74294"/>
            <a:ext cx="2151280" cy="19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DEMO!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online, Store in database!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JPA &amp; </a:t>
            </a:r>
            <a:r>
              <a:rPr lang="nl-NL" dirty="0" err="1" smtClean="0"/>
              <a:t>Hibernate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44862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bogen verbindingslijn 8"/>
          <p:cNvCxnSpPr/>
          <p:nvPr/>
        </p:nvCxnSpPr>
        <p:spPr>
          <a:xfrm rot="10800000">
            <a:off x="1763688" y="2060848"/>
            <a:ext cx="4968552" cy="1944216"/>
          </a:xfrm>
          <a:prstGeom prst="bentConnector3">
            <a:avLst>
              <a:gd name="adj1" fmla="val 1491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bogen verbindingslijn 14"/>
          <p:cNvCxnSpPr/>
          <p:nvPr/>
        </p:nvCxnSpPr>
        <p:spPr>
          <a:xfrm rot="10800000" flipV="1">
            <a:off x="1835696" y="4005064"/>
            <a:ext cx="4896544" cy="312637"/>
          </a:xfrm>
          <a:prstGeom prst="bentConnector3">
            <a:avLst>
              <a:gd name="adj1" fmla="val 150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bogen verbindingslijn 17"/>
          <p:cNvCxnSpPr/>
          <p:nvPr/>
        </p:nvCxnSpPr>
        <p:spPr>
          <a:xfrm rot="10800000" flipV="1">
            <a:off x="2267744" y="4005064"/>
            <a:ext cx="4464497" cy="2088232"/>
          </a:xfrm>
          <a:prstGeom prst="bentConnector3">
            <a:avLst>
              <a:gd name="adj1" fmla="val 1650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04248" y="3451067"/>
            <a:ext cx="10615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latin typeface="Goudy Stout" panose="0202090407030B020401" pitchFamily="18" charset="0"/>
              </a:rPr>
              <a:t>@</a:t>
            </a:r>
            <a:endParaRPr lang="nl-NL" sz="66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</TotalTime>
  <Words>66</Words>
  <Application>Microsoft Office PowerPoint</Application>
  <PresentationFormat>Diavoorstelling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Vermogen</vt:lpstr>
      <vt:lpstr>Reversi</vt:lpstr>
      <vt:lpstr>Reversi rules?</vt:lpstr>
      <vt:lpstr>Pojo’s</vt:lpstr>
      <vt:lpstr>Spring MVC - Controller</vt:lpstr>
      <vt:lpstr>Spring MVC - View</vt:lpstr>
      <vt:lpstr>JavaScript &amp; jQuery                    CSS</vt:lpstr>
      <vt:lpstr>Play versus A.I.</vt:lpstr>
      <vt:lpstr>DEMO!</vt:lpstr>
      <vt:lpstr>Play online, Store in database!</vt:lpstr>
      <vt:lpstr>Data Access Object (DAO)</vt:lpstr>
      <vt:lpstr>To do</vt:lpstr>
      <vt:lpstr>Thank you for your attention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Student</dc:creator>
  <cp:lastModifiedBy>Student</cp:lastModifiedBy>
  <cp:revision>7</cp:revision>
  <dcterms:created xsi:type="dcterms:W3CDTF">2015-11-18T08:13:38Z</dcterms:created>
  <dcterms:modified xsi:type="dcterms:W3CDTF">2015-11-18T09:59:06Z</dcterms:modified>
</cp:coreProperties>
</file>