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 id="263" r:id="rId9"/>
    <p:sldId id="269" r:id="rId10"/>
    <p:sldId id="264" r:id="rId11"/>
    <p:sldId id="270" r:id="rId12"/>
    <p:sldId id="271" r:id="rId13"/>
    <p:sldId id="279" r:id="rId14"/>
    <p:sldId id="265" r:id="rId15"/>
    <p:sldId id="280" r:id="rId16"/>
    <p:sldId id="273" r:id="rId17"/>
    <p:sldId id="274" r:id="rId18"/>
    <p:sldId id="275" r:id="rId19"/>
    <p:sldId id="276" r:id="rId20"/>
    <p:sldId id="281" r:id="rId21"/>
    <p:sldId id="282" r:id="rId22"/>
    <p:sldId id="283" r:id="rId23"/>
    <p:sldId id="284" r:id="rId24"/>
    <p:sldId id="285" r:id="rId25"/>
    <p:sldId id="286" r:id="rId26"/>
    <p:sldId id="289" r:id="rId27"/>
    <p:sldId id="288" r:id="rId28"/>
    <p:sldId id="290" r:id="rId29"/>
    <p:sldId id="291" r:id="rId30"/>
    <p:sldId id="294" r:id="rId31"/>
    <p:sldId id="295" r:id="rId32"/>
    <p:sldId id="292" r:id="rId33"/>
    <p:sldId id="293" r:id="rId34"/>
    <p:sldId id="296" r:id="rId35"/>
    <p:sldId id="300" r:id="rId36"/>
    <p:sldId id="302" r:id="rId37"/>
    <p:sldId id="303" r:id="rId38"/>
    <p:sldId id="304" r:id="rId39"/>
    <p:sldId id="301" r:id="rId40"/>
    <p:sldId id="298" r:id="rId41"/>
    <p:sldId id="299" r:id="rId42"/>
    <p:sldId id="28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06A00-873B-4395-9E9C-FE66F835D0D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B6CFBCC-A9D9-4D6D-973C-584CF69336C0}">
      <dgm:prSet/>
      <dgm:spPr/>
      <dgm:t>
        <a:bodyPr/>
        <a:lstStyle/>
        <a:p>
          <a:r>
            <a:rPr lang="en-US" b="1" dirty="0"/>
            <a:t>Here I am working with:</a:t>
          </a:r>
        </a:p>
      </dgm:t>
    </dgm:pt>
    <dgm:pt modelId="{41A609F1-4EB2-4EC3-8B41-3DD711F74E52}" type="parTrans" cxnId="{1A0452C7-1E5A-4995-8FD9-67F247FB4A0F}">
      <dgm:prSet/>
      <dgm:spPr/>
      <dgm:t>
        <a:bodyPr/>
        <a:lstStyle/>
        <a:p>
          <a:endParaRPr lang="en-US"/>
        </a:p>
      </dgm:t>
    </dgm:pt>
    <dgm:pt modelId="{1BBCC706-9950-4F8C-987E-B1487027EB39}" type="sibTrans" cxnId="{1A0452C7-1E5A-4995-8FD9-67F247FB4A0F}">
      <dgm:prSet/>
      <dgm:spPr/>
      <dgm:t>
        <a:bodyPr/>
        <a:lstStyle/>
        <a:p>
          <a:endParaRPr lang="en-US"/>
        </a:p>
      </dgm:t>
    </dgm:pt>
    <dgm:pt modelId="{4AABBE12-FF63-4791-8D89-B9C32766F0A6}">
      <dgm:prSet/>
      <dgm:spPr/>
      <dgm:t>
        <a:bodyPr/>
        <a:lstStyle/>
        <a:p>
          <a:r>
            <a:rPr lang="en-US"/>
            <a:t>Clock:0.5GHz</a:t>
          </a:r>
        </a:p>
      </dgm:t>
    </dgm:pt>
    <dgm:pt modelId="{68FF7FC0-7F0F-4E6E-86FB-CB67DF8318C2}" type="parTrans" cxnId="{7B8BC7F9-BE95-439B-8D4A-7B1E09925E39}">
      <dgm:prSet/>
      <dgm:spPr/>
      <dgm:t>
        <a:bodyPr/>
        <a:lstStyle/>
        <a:p>
          <a:endParaRPr lang="en-US"/>
        </a:p>
      </dgm:t>
    </dgm:pt>
    <dgm:pt modelId="{21EC69B7-D0E9-4889-97CC-8BABA167D3AB}" type="sibTrans" cxnId="{7B8BC7F9-BE95-439B-8D4A-7B1E09925E39}">
      <dgm:prSet/>
      <dgm:spPr/>
      <dgm:t>
        <a:bodyPr/>
        <a:lstStyle/>
        <a:p>
          <a:endParaRPr lang="en-US"/>
        </a:p>
      </dgm:t>
    </dgm:pt>
    <dgm:pt modelId="{A8DAACB7-F79A-47E4-B013-5FFE840A6246}">
      <dgm:prSet/>
      <dgm:spPr/>
      <dgm:t>
        <a:bodyPr/>
        <a:lstStyle/>
        <a:p>
          <a:r>
            <a:rPr lang="en-US" dirty="0"/>
            <a:t>Filling Water time: 10ns</a:t>
          </a:r>
        </a:p>
      </dgm:t>
    </dgm:pt>
    <dgm:pt modelId="{38CBF3BF-8A8F-4C0F-91FD-48BB35CA3E0E}" type="parTrans" cxnId="{5FD77AFF-FF55-46A4-A69F-A7C530677B9A}">
      <dgm:prSet/>
      <dgm:spPr/>
      <dgm:t>
        <a:bodyPr/>
        <a:lstStyle/>
        <a:p>
          <a:endParaRPr lang="en-US"/>
        </a:p>
      </dgm:t>
    </dgm:pt>
    <dgm:pt modelId="{9CBFA24F-479A-411A-B750-8CE034A9A6BD}" type="sibTrans" cxnId="{5FD77AFF-FF55-46A4-A69F-A7C530677B9A}">
      <dgm:prSet/>
      <dgm:spPr/>
      <dgm:t>
        <a:bodyPr/>
        <a:lstStyle/>
        <a:p>
          <a:endParaRPr lang="en-US"/>
        </a:p>
      </dgm:t>
    </dgm:pt>
    <dgm:pt modelId="{03BD9E5B-6A8D-4717-9CAF-CD06121CFCD8}">
      <dgm:prSet/>
      <dgm:spPr/>
      <dgm:t>
        <a:bodyPr/>
        <a:lstStyle/>
        <a:p>
          <a:r>
            <a:rPr lang="en-US" dirty="0"/>
            <a:t>Washing time: 8ns</a:t>
          </a:r>
        </a:p>
      </dgm:t>
    </dgm:pt>
    <dgm:pt modelId="{95EBD080-20E8-4762-BF98-CB03A054BDDC}" type="parTrans" cxnId="{68DDC047-290B-4807-8720-A5E419E3BFDF}">
      <dgm:prSet/>
      <dgm:spPr/>
      <dgm:t>
        <a:bodyPr/>
        <a:lstStyle/>
        <a:p>
          <a:endParaRPr lang="en-US"/>
        </a:p>
      </dgm:t>
    </dgm:pt>
    <dgm:pt modelId="{DA56DC17-8673-439C-87B0-1163CE19F8FC}" type="sibTrans" cxnId="{68DDC047-290B-4807-8720-A5E419E3BFDF}">
      <dgm:prSet/>
      <dgm:spPr/>
      <dgm:t>
        <a:bodyPr/>
        <a:lstStyle/>
        <a:p>
          <a:endParaRPr lang="en-US"/>
        </a:p>
      </dgm:t>
    </dgm:pt>
    <dgm:pt modelId="{582860C9-5A07-4B1E-95C8-5ADBC414BA20}">
      <dgm:prSet/>
      <dgm:spPr/>
      <dgm:t>
        <a:bodyPr/>
        <a:lstStyle/>
        <a:p>
          <a:r>
            <a:rPr lang="en-US" dirty="0"/>
            <a:t>Rinsing time: 6ns</a:t>
          </a:r>
        </a:p>
      </dgm:t>
    </dgm:pt>
    <dgm:pt modelId="{E0DFFBC2-34AD-456F-8FF1-434399256BFC}" type="parTrans" cxnId="{8EDDFC46-7ADD-45A1-9905-35234BAD2382}">
      <dgm:prSet/>
      <dgm:spPr/>
      <dgm:t>
        <a:bodyPr/>
        <a:lstStyle/>
        <a:p>
          <a:endParaRPr lang="en-US"/>
        </a:p>
      </dgm:t>
    </dgm:pt>
    <dgm:pt modelId="{71D3BB6D-84ED-4F61-98CC-FE073D948B8B}" type="sibTrans" cxnId="{8EDDFC46-7ADD-45A1-9905-35234BAD2382}">
      <dgm:prSet/>
      <dgm:spPr/>
      <dgm:t>
        <a:bodyPr/>
        <a:lstStyle/>
        <a:p>
          <a:endParaRPr lang="en-US"/>
        </a:p>
      </dgm:t>
    </dgm:pt>
    <dgm:pt modelId="{78A0DB30-74E8-45BF-914F-C8C4D14B0441}">
      <dgm:prSet/>
      <dgm:spPr/>
      <dgm:t>
        <a:bodyPr/>
        <a:lstStyle/>
        <a:p>
          <a:r>
            <a:rPr lang="en-US" dirty="0"/>
            <a:t>Spinning time: 4ns</a:t>
          </a:r>
        </a:p>
      </dgm:t>
    </dgm:pt>
    <dgm:pt modelId="{66A5F9AF-FD47-4274-B844-A4564A15CA82}" type="parTrans" cxnId="{9C4590BC-61D4-4BE9-BC1C-CD5D5437267C}">
      <dgm:prSet/>
      <dgm:spPr/>
      <dgm:t>
        <a:bodyPr/>
        <a:lstStyle/>
        <a:p>
          <a:endParaRPr lang="en-US"/>
        </a:p>
      </dgm:t>
    </dgm:pt>
    <dgm:pt modelId="{550961DA-0783-4458-809B-8CE3F9758C9B}" type="sibTrans" cxnId="{9C4590BC-61D4-4BE9-BC1C-CD5D5437267C}">
      <dgm:prSet/>
      <dgm:spPr/>
      <dgm:t>
        <a:bodyPr/>
        <a:lstStyle/>
        <a:p>
          <a:endParaRPr lang="en-US"/>
        </a:p>
      </dgm:t>
    </dgm:pt>
    <dgm:pt modelId="{3D6E0C8B-73AF-4558-B621-62B12A168FD1}">
      <dgm:prSet/>
      <dgm:spPr/>
      <dgm:t>
        <a:bodyPr/>
        <a:lstStyle/>
        <a:p>
          <a:r>
            <a:rPr lang="en-US"/>
            <a:t>0:idle </a:t>
          </a:r>
        </a:p>
      </dgm:t>
    </dgm:pt>
    <dgm:pt modelId="{C2BE9E94-0288-4AFF-A976-CA3FF01E2CBF}" type="parTrans" cxnId="{9C7A2EED-D4C7-4330-AC61-2B3D46899AF7}">
      <dgm:prSet/>
      <dgm:spPr/>
      <dgm:t>
        <a:bodyPr/>
        <a:lstStyle/>
        <a:p>
          <a:endParaRPr lang="en-US"/>
        </a:p>
      </dgm:t>
    </dgm:pt>
    <dgm:pt modelId="{16DE870F-7170-4BFF-BD12-B5C8A5F1041C}" type="sibTrans" cxnId="{9C7A2EED-D4C7-4330-AC61-2B3D46899AF7}">
      <dgm:prSet/>
      <dgm:spPr/>
      <dgm:t>
        <a:bodyPr/>
        <a:lstStyle/>
        <a:p>
          <a:endParaRPr lang="en-US"/>
        </a:p>
      </dgm:t>
    </dgm:pt>
    <dgm:pt modelId="{B559E855-AFA3-429E-8733-01BE6619DEBE}">
      <dgm:prSet/>
      <dgm:spPr/>
      <dgm:t>
        <a:bodyPr/>
        <a:lstStyle/>
        <a:p>
          <a:r>
            <a:rPr lang="en-US"/>
            <a:t>1:filling water </a:t>
          </a:r>
        </a:p>
      </dgm:t>
    </dgm:pt>
    <dgm:pt modelId="{3B08C5DF-C6CD-466F-951C-B6085CBA31CF}" type="parTrans" cxnId="{40651AB4-1FE4-47A3-B824-24AC617FB9AD}">
      <dgm:prSet/>
      <dgm:spPr/>
      <dgm:t>
        <a:bodyPr/>
        <a:lstStyle/>
        <a:p>
          <a:endParaRPr lang="en-US"/>
        </a:p>
      </dgm:t>
    </dgm:pt>
    <dgm:pt modelId="{90FA5B24-EDF2-4726-9B19-00693AA94907}" type="sibTrans" cxnId="{40651AB4-1FE4-47A3-B824-24AC617FB9AD}">
      <dgm:prSet/>
      <dgm:spPr/>
      <dgm:t>
        <a:bodyPr/>
        <a:lstStyle/>
        <a:p>
          <a:endParaRPr lang="en-US"/>
        </a:p>
      </dgm:t>
    </dgm:pt>
    <dgm:pt modelId="{ECF5B1F9-2F70-46AA-9CA0-B78D4A689FEC}">
      <dgm:prSet/>
      <dgm:spPr/>
      <dgm:t>
        <a:bodyPr/>
        <a:lstStyle/>
        <a:p>
          <a:r>
            <a:rPr lang="en-US"/>
            <a:t>2:washing </a:t>
          </a:r>
        </a:p>
      </dgm:t>
    </dgm:pt>
    <dgm:pt modelId="{441623FB-4BCA-452C-BE27-4C8DED75A1E2}" type="parTrans" cxnId="{E6CB3DB0-5747-4EE2-96AC-804530203045}">
      <dgm:prSet/>
      <dgm:spPr/>
      <dgm:t>
        <a:bodyPr/>
        <a:lstStyle/>
        <a:p>
          <a:endParaRPr lang="en-US"/>
        </a:p>
      </dgm:t>
    </dgm:pt>
    <dgm:pt modelId="{CBF76D96-9827-4C5D-ACC6-88DE8BA87DA1}" type="sibTrans" cxnId="{E6CB3DB0-5747-4EE2-96AC-804530203045}">
      <dgm:prSet/>
      <dgm:spPr/>
      <dgm:t>
        <a:bodyPr/>
        <a:lstStyle/>
        <a:p>
          <a:endParaRPr lang="en-US"/>
        </a:p>
      </dgm:t>
    </dgm:pt>
    <dgm:pt modelId="{370AF655-8513-433C-91C0-BF3B8456AFBD}">
      <dgm:prSet/>
      <dgm:spPr/>
      <dgm:t>
        <a:bodyPr/>
        <a:lstStyle/>
        <a:p>
          <a:r>
            <a:rPr lang="en-US"/>
            <a:t>3:rinsing </a:t>
          </a:r>
        </a:p>
      </dgm:t>
    </dgm:pt>
    <dgm:pt modelId="{F6222FCD-33C2-4DAB-91BE-2178B46864E9}" type="parTrans" cxnId="{5E57C909-F83B-4363-A8D7-513B84188DF0}">
      <dgm:prSet/>
      <dgm:spPr/>
      <dgm:t>
        <a:bodyPr/>
        <a:lstStyle/>
        <a:p>
          <a:endParaRPr lang="en-US"/>
        </a:p>
      </dgm:t>
    </dgm:pt>
    <dgm:pt modelId="{C32E29B0-343D-48E8-8B9D-4DECE11EFF68}" type="sibTrans" cxnId="{5E57C909-F83B-4363-A8D7-513B84188DF0}">
      <dgm:prSet/>
      <dgm:spPr/>
      <dgm:t>
        <a:bodyPr/>
        <a:lstStyle/>
        <a:p>
          <a:endParaRPr lang="en-US"/>
        </a:p>
      </dgm:t>
    </dgm:pt>
    <dgm:pt modelId="{7F17528E-344D-4A29-A78B-7BEE02145EBC}">
      <dgm:prSet/>
      <dgm:spPr/>
      <dgm:t>
        <a:bodyPr/>
        <a:lstStyle/>
        <a:p>
          <a:r>
            <a:rPr lang="en-US"/>
            <a:t>4:spining</a:t>
          </a:r>
        </a:p>
      </dgm:t>
    </dgm:pt>
    <dgm:pt modelId="{B3AD4EFA-597E-4DEE-A0FB-92F23C2CC9CA}" type="parTrans" cxnId="{E1ACC77D-6740-4B9D-A6E9-C2114CDFF5F1}">
      <dgm:prSet/>
      <dgm:spPr/>
      <dgm:t>
        <a:bodyPr/>
        <a:lstStyle/>
        <a:p>
          <a:endParaRPr lang="en-US"/>
        </a:p>
      </dgm:t>
    </dgm:pt>
    <dgm:pt modelId="{D084406C-E74C-496F-AA58-0376E371D08B}" type="sibTrans" cxnId="{E1ACC77D-6740-4B9D-A6E9-C2114CDFF5F1}">
      <dgm:prSet/>
      <dgm:spPr/>
      <dgm:t>
        <a:bodyPr/>
        <a:lstStyle/>
        <a:p>
          <a:endParaRPr lang="en-US"/>
        </a:p>
      </dgm:t>
    </dgm:pt>
    <dgm:pt modelId="{F9457014-8682-4885-B853-2EDD5FFD8E2D}" type="pres">
      <dgm:prSet presAssocID="{06B06A00-873B-4395-9E9C-FE66F835D0DA}" presName="vert0" presStyleCnt="0">
        <dgm:presLayoutVars>
          <dgm:dir/>
          <dgm:animOne val="branch"/>
          <dgm:animLvl val="lvl"/>
        </dgm:presLayoutVars>
      </dgm:prSet>
      <dgm:spPr/>
    </dgm:pt>
    <dgm:pt modelId="{F4CE6CEA-1916-4B15-9924-4E3087914A6B}" type="pres">
      <dgm:prSet presAssocID="{BB6CFBCC-A9D9-4D6D-973C-584CF69336C0}" presName="thickLine" presStyleLbl="alignNode1" presStyleIdx="0" presStyleCnt="11"/>
      <dgm:spPr/>
    </dgm:pt>
    <dgm:pt modelId="{F8634760-272C-43F9-AE9C-FD738FD7D449}" type="pres">
      <dgm:prSet presAssocID="{BB6CFBCC-A9D9-4D6D-973C-584CF69336C0}" presName="horz1" presStyleCnt="0"/>
      <dgm:spPr/>
    </dgm:pt>
    <dgm:pt modelId="{B7F39689-2BEC-4193-B225-8B8578AB5009}" type="pres">
      <dgm:prSet presAssocID="{BB6CFBCC-A9D9-4D6D-973C-584CF69336C0}" presName="tx1" presStyleLbl="revTx" presStyleIdx="0" presStyleCnt="11"/>
      <dgm:spPr/>
    </dgm:pt>
    <dgm:pt modelId="{098C7DBB-8C69-4142-A919-266B9B964271}" type="pres">
      <dgm:prSet presAssocID="{BB6CFBCC-A9D9-4D6D-973C-584CF69336C0}" presName="vert1" presStyleCnt="0"/>
      <dgm:spPr/>
    </dgm:pt>
    <dgm:pt modelId="{F1354334-E14B-4D77-B337-F93850AB5176}" type="pres">
      <dgm:prSet presAssocID="{4AABBE12-FF63-4791-8D89-B9C32766F0A6}" presName="thickLine" presStyleLbl="alignNode1" presStyleIdx="1" presStyleCnt="11"/>
      <dgm:spPr/>
    </dgm:pt>
    <dgm:pt modelId="{C7EA2866-2129-4FC0-A605-C33A97BE4F71}" type="pres">
      <dgm:prSet presAssocID="{4AABBE12-FF63-4791-8D89-B9C32766F0A6}" presName="horz1" presStyleCnt="0"/>
      <dgm:spPr/>
    </dgm:pt>
    <dgm:pt modelId="{323B0CE8-142E-44DB-B436-617059F0657A}" type="pres">
      <dgm:prSet presAssocID="{4AABBE12-FF63-4791-8D89-B9C32766F0A6}" presName="tx1" presStyleLbl="revTx" presStyleIdx="1" presStyleCnt="11"/>
      <dgm:spPr/>
    </dgm:pt>
    <dgm:pt modelId="{BE5F0936-11F4-4606-934D-D0BA0B4404A2}" type="pres">
      <dgm:prSet presAssocID="{4AABBE12-FF63-4791-8D89-B9C32766F0A6}" presName="vert1" presStyleCnt="0"/>
      <dgm:spPr/>
    </dgm:pt>
    <dgm:pt modelId="{A0B78F30-2AED-426D-AE27-1BA6364B2A26}" type="pres">
      <dgm:prSet presAssocID="{A8DAACB7-F79A-47E4-B013-5FFE840A6246}" presName="thickLine" presStyleLbl="alignNode1" presStyleIdx="2" presStyleCnt="11"/>
      <dgm:spPr/>
    </dgm:pt>
    <dgm:pt modelId="{58D682C6-FC3A-426D-AD16-C433816CEEB4}" type="pres">
      <dgm:prSet presAssocID="{A8DAACB7-F79A-47E4-B013-5FFE840A6246}" presName="horz1" presStyleCnt="0"/>
      <dgm:spPr/>
    </dgm:pt>
    <dgm:pt modelId="{00CEDBBD-97FD-46B6-8BE1-BB3AA0395597}" type="pres">
      <dgm:prSet presAssocID="{A8DAACB7-F79A-47E4-B013-5FFE840A6246}" presName="tx1" presStyleLbl="revTx" presStyleIdx="2" presStyleCnt="11"/>
      <dgm:spPr/>
    </dgm:pt>
    <dgm:pt modelId="{D5A28FFA-056C-4175-80F3-470990A5654B}" type="pres">
      <dgm:prSet presAssocID="{A8DAACB7-F79A-47E4-B013-5FFE840A6246}" presName="vert1" presStyleCnt="0"/>
      <dgm:spPr/>
    </dgm:pt>
    <dgm:pt modelId="{5BECC3B6-0060-44DF-AD40-0BEFA8E44895}" type="pres">
      <dgm:prSet presAssocID="{03BD9E5B-6A8D-4717-9CAF-CD06121CFCD8}" presName="thickLine" presStyleLbl="alignNode1" presStyleIdx="3" presStyleCnt="11"/>
      <dgm:spPr/>
    </dgm:pt>
    <dgm:pt modelId="{37AD9569-C24D-48A1-B4BE-9139A83EF43C}" type="pres">
      <dgm:prSet presAssocID="{03BD9E5B-6A8D-4717-9CAF-CD06121CFCD8}" presName="horz1" presStyleCnt="0"/>
      <dgm:spPr/>
    </dgm:pt>
    <dgm:pt modelId="{5EFA8E0E-252C-40A9-B32A-5DB775D66B0D}" type="pres">
      <dgm:prSet presAssocID="{03BD9E5B-6A8D-4717-9CAF-CD06121CFCD8}" presName="tx1" presStyleLbl="revTx" presStyleIdx="3" presStyleCnt="11"/>
      <dgm:spPr/>
    </dgm:pt>
    <dgm:pt modelId="{0BDE5BC6-479A-4332-9303-468C07E6AA4F}" type="pres">
      <dgm:prSet presAssocID="{03BD9E5B-6A8D-4717-9CAF-CD06121CFCD8}" presName="vert1" presStyleCnt="0"/>
      <dgm:spPr/>
    </dgm:pt>
    <dgm:pt modelId="{44D6A0B5-D131-4A47-A14B-A9B38690A7F9}" type="pres">
      <dgm:prSet presAssocID="{582860C9-5A07-4B1E-95C8-5ADBC414BA20}" presName="thickLine" presStyleLbl="alignNode1" presStyleIdx="4" presStyleCnt="11"/>
      <dgm:spPr/>
    </dgm:pt>
    <dgm:pt modelId="{19B96D2A-0414-405A-8752-C581CB676914}" type="pres">
      <dgm:prSet presAssocID="{582860C9-5A07-4B1E-95C8-5ADBC414BA20}" presName="horz1" presStyleCnt="0"/>
      <dgm:spPr/>
    </dgm:pt>
    <dgm:pt modelId="{8E228FF6-AFEF-4C7F-938F-330423130C61}" type="pres">
      <dgm:prSet presAssocID="{582860C9-5A07-4B1E-95C8-5ADBC414BA20}" presName="tx1" presStyleLbl="revTx" presStyleIdx="4" presStyleCnt="11"/>
      <dgm:spPr/>
    </dgm:pt>
    <dgm:pt modelId="{8B465C86-DC65-4953-B681-00E94C96C06C}" type="pres">
      <dgm:prSet presAssocID="{582860C9-5A07-4B1E-95C8-5ADBC414BA20}" presName="vert1" presStyleCnt="0"/>
      <dgm:spPr/>
    </dgm:pt>
    <dgm:pt modelId="{1FA5EE04-989D-4E74-B4DB-B985AD483135}" type="pres">
      <dgm:prSet presAssocID="{78A0DB30-74E8-45BF-914F-C8C4D14B0441}" presName="thickLine" presStyleLbl="alignNode1" presStyleIdx="5" presStyleCnt="11"/>
      <dgm:spPr/>
    </dgm:pt>
    <dgm:pt modelId="{CA8ED218-2EB4-4557-BD91-1FB41BD2B768}" type="pres">
      <dgm:prSet presAssocID="{78A0DB30-74E8-45BF-914F-C8C4D14B0441}" presName="horz1" presStyleCnt="0"/>
      <dgm:spPr/>
    </dgm:pt>
    <dgm:pt modelId="{5A219DE7-8D56-49B9-BA43-71D7CF9983C8}" type="pres">
      <dgm:prSet presAssocID="{78A0DB30-74E8-45BF-914F-C8C4D14B0441}" presName="tx1" presStyleLbl="revTx" presStyleIdx="5" presStyleCnt="11"/>
      <dgm:spPr/>
    </dgm:pt>
    <dgm:pt modelId="{3AB8BB6B-FC88-4BFA-B283-600F8FB307B7}" type="pres">
      <dgm:prSet presAssocID="{78A0DB30-74E8-45BF-914F-C8C4D14B0441}" presName="vert1" presStyleCnt="0"/>
      <dgm:spPr/>
    </dgm:pt>
    <dgm:pt modelId="{6304E6CB-290A-431B-9603-D424DA10CCD1}" type="pres">
      <dgm:prSet presAssocID="{3D6E0C8B-73AF-4558-B621-62B12A168FD1}" presName="thickLine" presStyleLbl="alignNode1" presStyleIdx="6" presStyleCnt="11"/>
      <dgm:spPr/>
    </dgm:pt>
    <dgm:pt modelId="{39127220-5454-47A9-9C5A-8661F122F669}" type="pres">
      <dgm:prSet presAssocID="{3D6E0C8B-73AF-4558-B621-62B12A168FD1}" presName="horz1" presStyleCnt="0"/>
      <dgm:spPr/>
    </dgm:pt>
    <dgm:pt modelId="{03670CD0-54E5-490B-BDF0-1A53623D523C}" type="pres">
      <dgm:prSet presAssocID="{3D6E0C8B-73AF-4558-B621-62B12A168FD1}" presName="tx1" presStyleLbl="revTx" presStyleIdx="6" presStyleCnt="11"/>
      <dgm:spPr/>
    </dgm:pt>
    <dgm:pt modelId="{BC136E3E-27DD-4144-8033-71427D63C51B}" type="pres">
      <dgm:prSet presAssocID="{3D6E0C8B-73AF-4558-B621-62B12A168FD1}" presName="vert1" presStyleCnt="0"/>
      <dgm:spPr/>
    </dgm:pt>
    <dgm:pt modelId="{3B85205F-59E9-448C-9071-156014A7C883}" type="pres">
      <dgm:prSet presAssocID="{B559E855-AFA3-429E-8733-01BE6619DEBE}" presName="thickLine" presStyleLbl="alignNode1" presStyleIdx="7" presStyleCnt="11"/>
      <dgm:spPr/>
    </dgm:pt>
    <dgm:pt modelId="{31ACDE63-0972-4BF7-91F4-37FE568A0A25}" type="pres">
      <dgm:prSet presAssocID="{B559E855-AFA3-429E-8733-01BE6619DEBE}" presName="horz1" presStyleCnt="0"/>
      <dgm:spPr/>
    </dgm:pt>
    <dgm:pt modelId="{C811504D-2266-4488-A08C-8B63C70D4C0A}" type="pres">
      <dgm:prSet presAssocID="{B559E855-AFA3-429E-8733-01BE6619DEBE}" presName="tx1" presStyleLbl="revTx" presStyleIdx="7" presStyleCnt="11"/>
      <dgm:spPr/>
    </dgm:pt>
    <dgm:pt modelId="{0F7E4DB1-90C7-4CC5-94A0-D96718269BD3}" type="pres">
      <dgm:prSet presAssocID="{B559E855-AFA3-429E-8733-01BE6619DEBE}" presName="vert1" presStyleCnt="0"/>
      <dgm:spPr/>
    </dgm:pt>
    <dgm:pt modelId="{0510C5FC-A492-432F-97EF-EA6AB4D3E5ED}" type="pres">
      <dgm:prSet presAssocID="{ECF5B1F9-2F70-46AA-9CA0-B78D4A689FEC}" presName="thickLine" presStyleLbl="alignNode1" presStyleIdx="8" presStyleCnt="11"/>
      <dgm:spPr/>
    </dgm:pt>
    <dgm:pt modelId="{8AAC51B6-B2B9-4384-AE6B-97D92E40FFBD}" type="pres">
      <dgm:prSet presAssocID="{ECF5B1F9-2F70-46AA-9CA0-B78D4A689FEC}" presName="horz1" presStyleCnt="0"/>
      <dgm:spPr/>
    </dgm:pt>
    <dgm:pt modelId="{98904E5E-4D3F-479C-B01D-3983A3E63DE3}" type="pres">
      <dgm:prSet presAssocID="{ECF5B1F9-2F70-46AA-9CA0-B78D4A689FEC}" presName="tx1" presStyleLbl="revTx" presStyleIdx="8" presStyleCnt="11"/>
      <dgm:spPr/>
    </dgm:pt>
    <dgm:pt modelId="{D37C8F2B-796A-4302-87B2-57BB4F7638DB}" type="pres">
      <dgm:prSet presAssocID="{ECF5B1F9-2F70-46AA-9CA0-B78D4A689FEC}" presName="vert1" presStyleCnt="0"/>
      <dgm:spPr/>
    </dgm:pt>
    <dgm:pt modelId="{B88EDDCE-FA88-4ADD-85E7-68B2A5D89786}" type="pres">
      <dgm:prSet presAssocID="{370AF655-8513-433C-91C0-BF3B8456AFBD}" presName="thickLine" presStyleLbl="alignNode1" presStyleIdx="9" presStyleCnt="11"/>
      <dgm:spPr/>
    </dgm:pt>
    <dgm:pt modelId="{986488DF-B6D9-4294-8F7B-F5AA9B53AF59}" type="pres">
      <dgm:prSet presAssocID="{370AF655-8513-433C-91C0-BF3B8456AFBD}" presName="horz1" presStyleCnt="0"/>
      <dgm:spPr/>
    </dgm:pt>
    <dgm:pt modelId="{AB44317A-91E3-4AF6-8F61-A5D98AE71424}" type="pres">
      <dgm:prSet presAssocID="{370AF655-8513-433C-91C0-BF3B8456AFBD}" presName="tx1" presStyleLbl="revTx" presStyleIdx="9" presStyleCnt="11"/>
      <dgm:spPr/>
    </dgm:pt>
    <dgm:pt modelId="{61D766D7-E6C2-46E9-9FE0-42DD3AED3D84}" type="pres">
      <dgm:prSet presAssocID="{370AF655-8513-433C-91C0-BF3B8456AFBD}" presName="vert1" presStyleCnt="0"/>
      <dgm:spPr/>
    </dgm:pt>
    <dgm:pt modelId="{DB5243D0-AB6F-4F1D-A2A2-69AD3862E43B}" type="pres">
      <dgm:prSet presAssocID="{7F17528E-344D-4A29-A78B-7BEE02145EBC}" presName="thickLine" presStyleLbl="alignNode1" presStyleIdx="10" presStyleCnt="11"/>
      <dgm:spPr/>
    </dgm:pt>
    <dgm:pt modelId="{EB28C106-0637-41BA-9062-ABF2736CCB5B}" type="pres">
      <dgm:prSet presAssocID="{7F17528E-344D-4A29-A78B-7BEE02145EBC}" presName="horz1" presStyleCnt="0"/>
      <dgm:spPr/>
    </dgm:pt>
    <dgm:pt modelId="{6C6ED1F8-E86C-41A2-8DB9-DED419758770}" type="pres">
      <dgm:prSet presAssocID="{7F17528E-344D-4A29-A78B-7BEE02145EBC}" presName="tx1" presStyleLbl="revTx" presStyleIdx="10" presStyleCnt="11"/>
      <dgm:spPr/>
    </dgm:pt>
    <dgm:pt modelId="{29F0872B-0B2C-47CF-911E-A7F6FD355B39}" type="pres">
      <dgm:prSet presAssocID="{7F17528E-344D-4A29-A78B-7BEE02145EBC}" presName="vert1" presStyleCnt="0"/>
      <dgm:spPr/>
    </dgm:pt>
  </dgm:ptLst>
  <dgm:cxnLst>
    <dgm:cxn modelId="{5E57C909-F83B-4363-A8D7-513B84188DF0}" srcId="{06B06A00-873B-4395-9E9C-FE66F835D0DA}" destId="{370AF655-8513-433C-91C0-BF3B8456AFBD}" srcOrd="9" destOrd="0" parTransId="{F6222FCD-33C2-4DAB-91BE-2178B46864E9}" sibTransId="{C32E29B0-343D-48E8-8B9D-4DECE11EFF68}"/>
    <dgm:cxn modelId="{4C80B014-B8FC-4FF5-B2F3-CB51F1353F27}" type="presOf" srcId="{BB6CFBCC-A9D9-4D6D-973C-584CF69336C0}" destId="{B7F39689-2BEC-4193-B225-8B8578AB5009}" srcOrd="0" destOrd="0" presId="urn:microsoft.com/office/officeart/2008/layout/LinedList"/>
    <dgm:cxn modelId="{07FEB61F-430D-4010-BC09-251586D9C3AF}" type="presOf" srcId="{4AABBE12-FF63-4791-8D89-B9C32766F0A6}" destId="{323B0CE8-142E-44DB-B436-617059F0657A}" srcOrd="0" destOrd="0" presId="urn:microsoft.com/office/officeart/2008/layout/LinedList"/>
    <dgm:cxn modelId="{4AE1C71F-39F7-4B00-A350-6AE7B93C77DC}" type="presOf" srcId="{3D6E0C8B-73AF-4558-B621-62B12A168FD1}" destId="{03670CD0-54E5-490B-BDF0-1A53623D523C}" srcOrd="0" destOrd="0" presId="urn:microsoft.com/office/officeart/2008/layout/LinedList"/>
    <dgm:cxn modelId="{8A4F6A31-9640-4AB2-BE6D-D6404208EB34}" type="presOf" srcId="{582860C9-5A07-4B1E-95C8-5ADBC414BA20}" destId="{8E228FF6-AFEF-4C7F-938F-330423130C61}" srcOrd="0" destOrd="0" presId="urn:microsoft.com/office/officeart/2008/layout/LinedList"/>
    <dgm:cxn modelId="{A704CB5E-4B72-4DC9-ADBE-84D492F608D2}" type="presOf" srcId="{03BD9E5B-6A8D-4717-9CAF-CD06121CFCD8}" destId="{5EFA8E0E-252C-40A9-B32A-5DB775D66B0D}" srcOrd="0" destOrd="0" presId="urn:microsoft.com/office/officeart/2008/layout/LinedList"/>
    <dgm:cxn modelId="{8EDDFC46-7ADD-45A1-9905-35234BAD2382}" srcId="{06B06A00-873B-4395-9E9C-FE66F835D0DA}" destId="{582860C9-5A07-4B1E-95C8-5ADBC414BA20}" srcOrd="4" destOrd="0" parTransId="{E0DFFBC2-34AD-456F-8FF1-434399256BFC}" sibTransId="{71D3BB6D-84ED-4F61-98CC-FE073D948B8B}"/>
    <dgm:cxn modelId="{68DDC047-290B-4807-8720-A5E419E3BFDF}" srcId="{06B06A00-873B-4395-9E9C-FE66F835D0DA}" destId="{03BD9E5B-6A8D-4717-9CAF-CD06121CFCD8}" srcOrd="3" destOrd="0" parTransId="{95EBD080-20E8-4762-BF98-CB03A054BDDC}" sibTransId="{DA56DC17-8673-439C-87B0-1163CE19F8FC}"/>
    <dgm:cxn modelId="{D9EFC668-3CA0-4A7A-90B2-7BB4A4716CE3}" type="presOf" srcId="{370AF655-8513-433C-91C0-BF3B8456AFBD}" destId="{AB44317A-91E3-4AF6-8F61-A5D98AE71424}" srcOrd="0" destOrd="0" presId="urn:microsoft.com/office/officeart/2008/layout/LinedList"/>
    <dgm:cxn modelId="{27499274-1CB7-4C7D-A368-1EEFC8A8E267}" type="presOf" srcId="{A8DAACB7-F79A-47E4-B013-5FFE840A6246}" destId="{00CEDBBD-97FD-46B6-8BE1-BB3AA0395597}" srcOrd="0" destOrd="0" presId="urn:microsoft.com/office/officeart/2008/layout/LinedList"/>
    <dgm:cxn modelId="{97CBF759-5DD4-43F7-9372-9244E29909A7}" type="presOf" srcId="{ECF5B1F9-2F70-46AA-9CA0-B78D4A689FEC}" destId="{98904E5E-4D3F-479C-B01D-3983A3E63DE3}" srcOrd="0" destOrd="0" presId="urn:microsoft.com/office/officeart/2008/layout/LinedList"/>
    <dgm:cxn modelId="{E1ACC77D-6740-4B9D-A6E9-C2114CDFF5F1}" srcId="{06B06A00-873B-4395-9E9C-FE66F835D0DA}" destId="{7F17528E-344D-4A29-A78B-7BEE02145EBC}" srcOrd="10" destOrd="0" parTransId="{B3AD4EFA-597E-4DEE-A0FB-92F23C2CC9CA}" sibTransId="{D084406C-E74C-496F-AA58-0376E371D08B}"/>
    <dgm:cxn modelId="{8D9C5591-E838-472A-8464-3E0F9776C357}" type="presOf" srcId="{7F17528E-344D-4A29-A78B-7BEE02145EBC}" destId="{6C6ED1F8-E86C-41A2-8DB9-DED419758770}" srcOrd="0" destOrd="0" presId="urn:microsoft.com/office/officeart/2008/layout/LinedList"/>
    <dgm:cxn modelId="{E6CB3DB0-5747-4EE2-96AC-804530203045}" srcId="{06B06A00-873B-4395-9E9C-FE66F835D0DA}" destId="{ECF5B1F9-2F70-46AA-9CA0-B78D4A689FEC}" srcOrd="8" destOrd="0" parTransId="{441623FB-4BCA-452C-BE27-4C8DED75A1E2}" sibTransId="{CBF76D96-9827-4C5D-ACC6-88DE8BA87DA1}"/>
    <dgm:cxn modelId="{40651AB4-1FE4-47A3-B824-24AC617FB9AD}" srcId="{06B06A00-873B-4395-9E9C-FE66F835D0DA}" destId="{B559E855-AFA3-429E-8733-01BE6619DEBE}" srcOrd="7" destOrd="0" parTransId="{3B08C5DF-C6CD-466F-951C-B6085CBA31CF}" sibTransId="{90FA5B24-EDF2-4726-9B19-00693AA94907}"/>
    <dgm:cxn modelId="{FA15EFBA-4DD2-453F-B414-C5BC9E1B608A}" type="presOf" srcId="{78A0DB30-74E8-45BF-914F-C8C4D14B0441}" destId="{5A219DE7-8D56-49B9-BA43-71D7CF9983C8}" srcOrd="0" destOrd="0" presId="urn:microsoft.com/office/officeart/2008/layout/LinedList"/>
    <dgm:cxn modelId="{9C4590BC-61D4-4BE9-BC1C-CD5D5437267C}" srcId="{06B06A00-873B-4395-9E9C-FE66F835D0DA}" destId="{78A0DB30-74E8-45BF-914F-C8C4D14B0441}" srcOrd="5" destOrd="0" parTransId="{66A5F9AF-FD47-4274-B844-A4564A15CA82}" sibTransId="{550961DA-0783-4458-809B-8CE3F9758C9B}"/>
    <dgm:cxn modelId="{742177C6-2CCC-444D-9D3F-438D404D5DED}" type="presOf" srcId="{B559E855-AFA3-429E-8733-01BE6619DEBE}" destId="{C811504D-2266-4488-A08C-8B63C70D4C0A}" srcOrd="0" destOrd="0" presId="urn:microsoft.com/office/officeart/2008/layout/LinedList"/>
    <dgm:cxn modelId="{1A0452C7-1E5A-4995-8FD9-67F247FB4A0F}" srcId="{06B06A00-873B-4395-9E9C-FE66F835D0DA}" destId="{BB6CFBCC-A9D9-4D6D-973C-584CF69336C0}" srcOrd="0" destOrd="0" parTransId="{41A609F1-4EB2-4EC3-8B41-3DD711F74E52}" sibTransId="{1BBCC706-9950-4F8C-987E-B1487027EB39}"/>
    <dgm:cxn modelId="{24C5B4E5-F149-4F44-8575-54F4E1A06164}" type="presOf" srcId="{06B06A00-873B-4395-9E9C-FE66F835D0DA}" destId="{F9457014-8682-4885-B853-2EDD5FFD8E2D}" srcOrd="0" destOrd="0" presId="urn:microsoft.com/office/officeart/2008/layout/LinedList"/>
    <dgm:cxn modelId="{9C7A2EED-D4C7-4330-AC61-2B3D46899AF7}" srcId="{06B06A00-873B-4395-9E9C-FE66F835D0DA}" destId="{3D6E0C8B-73AF-4558-B621-62B12A168FD1}" srcOrd="6" destOrd="0" parTransId="{C2BE9E94-0288-4AFF-A976-CA3FF01E2CBF}" sibTransId="{16DE870F-7170-4BFF-BD12-B5C8A5F1041C}"/>
    <dgm:cxn modelId="{7B8BC7F9-BE95-439B-8D4A-7B1E09925E39}" srcId="{06B06A00-873B-4395-9E9C-FE66F835D0DA}" destId="{4AABBE12-FF63-4791-8D89-B9C32766F0A6}" srcOrd="1" destOrd="0" parTransId="{68FF7FC0-7F0F-4E6E-86FB-CB67DF8318C2}" sibTransId="{21EC69B7-D0E9-4889-97CC-8BABA167D3AB}"/>
    <dgm:cxn modelId="{5FD77AFF-FF55-46A4-A69F-A7C530677B9A}" srcId="{06B06A00-873B-4395-9E9C-FE66F835D0DA}" destId="{A8DAACB7-F79A-47E4-B013-5FFE840A6246}" srcOrd="2" destOrd="0" parTransId="{38CBF3BF-8A8F-4C0F-91FD-48BB35CA3E0E}" sibTransId="{9CBFA24F-479A-411A-B750-8CE034A9A6BD}"/>
    <dgm:cxn modelId="{AD7273B3-77C6-422C-87B3-C5A54B6A7B66}" type="presParOf" srcId="{F9457014-8682-4885-B853-2EDD5FFD8E2D}" destId="{F4CE6CEA-1916-4B15-9924-4E3087914A6B}" srcOrd="0" destOrd="0" presId="urn:microsoft.com/office/officeart/2008/layout/LinedList"/>
    <dgm:cxn modelId="{94D5D3E8-B6A1-4F20-BCC4-5BC0529DF843}" type="presParOf" srcId="{F9457014-8682-4885-B853-2EDD5FFD8E2D}" destId="{F8634760-272C-43F9-AE9C-FD738FD7D449}" srcOrd="1" destOrd="0" presId="urn:microsoft.com/office/officeart/2008/layout/LinedList"/>
    <dgm:cxn modelId="{3D663B80-DD09-40F2-B670-CD5AF92B98B5}" type="presParOf" srcId="{F8634760-272C-43F9-AE9C-FD738FD7D449}" destId="{B7F39689-2BEC-4193-B225-8B8578AB5009}" srcOrd="0" destOrd="0" presId="urn:microsoft.com/office/officeart/2008/layout/LinedList"/>
    <dgm:cxn modelId="{D21ECDF4-A355-4308-A299-0F78CF775C3B}" type="presParOf" srcId="{F8634760-272C-43F9-AE9C-FD738FD7D449}" destId="{098C7DBB-8C69-4142-A919-266B9B964271}" srcOrd="1" destOrd="0" presId="urn:microsoft.com/office/officeart/2008/layout/LinedList"/>
    <dgm:cxn modelId="{B4B798FA-9BED-4E35-8238-45676B575EAA}" type="presParOf" srcId="{F9457014-8682-4885-B853-2EDD5FFD8E2D}" destId="{F1354334-E14B-4D77-B337-F93850AB5176}" srcOrd="2" destOrd="0" presId="urn:microsoft.com/office/officeart/2008/layout/LinedList"/>
    <dgm:cxn modelId="{E344CD61-AF20-483C-A641-D690000CB2E2}" type="presParOf" srcId="{F9457014-8682-4885-B853-2EDD5FFD8E2D}" destId="{C7EA2866-2129-4FC0-A605-C33A97BE4F71}" srcOrd="3" destOrd="0" presId="urn:microsoft.com/office/officeart/2008/layout/LinedList"/>
    <dgm:cxn modelId="{45565642-80A4-4694-ADA8-E856D6616BC1}" type="presParOf" srcId="{C7EA2866-2129-4FC0-A605-C33A97BE4F71}" destId="{323B0CE8-142E-44DB-B436-617059F0657A}" srcOrd="0" destOrd="0" presId="urn:microsoft.com/office/officeart/2008/layout/LinedList"/>
    <dgm:cxn modelId="{C58E2611-31C3-495B-BC42-30E77C04133F}" type="presParOf" srcId="{C7EA2866-2129-4FC0-A605-C33A97BE4F71}" destId="{BE5F0936-11F4-4606-934D-D0BA0B4404A2}" srcOrd="1" destOrd="0" presId="urn:microsoft.com/office/officeart/2008/layout/LinedList"/>
    <dgm:cxn modelId="{A07B3681-5C46-49DA-9ACF-E783515ACB01}" type="presParOf" srcId="{F9457014-8682-4885-B853-2EDD5FFD8E2D}" destId="{A0B78F30-2AED-426D-AE27-1BA6364B2A26}" srcOrd="4" destOrd="0" presId="urn:microsoft.com/office/officeart/2008/layout/LinedList"/>
    <dgm:cxn modelId="{CA92B806-83BE-4ADF-9562-DABA7701F359}" type="presParOf" srcId="{F9457014-8682-4885-B853-2EDD5FFD8E2D}" destId="{58D682C6-FC3A-426D-AD16-C433816CEEB4}" srcOrd="5" destOrd="0" presId="urn:microsoft.com/office/officeart/2008/layout/LinedList"/>
    <dgm:cxn modelId="{1A99F092-DE3F-4F79-859F-0FDD3071FE4E}" type="presParOf" srcId="{58D682C6-FC3A-426D-AD16-C433816CEEB4}" destId="{00CEDBBD-97FD-46B6-8BE1-BB3AA0395597}" srcOrd="0" destOrd="0" presId="urn:microsoft.com/office/officeart/2008/layout/LinedList"/>
    <dgm:cxn modelId="{BD54ED4E-6C40-41E7-BEEC-249C9E83A9B0}" type="presParOf" srcId="{58D682C6-FC3A-426D-AD16-C433816CEEB4}" destId="{D5A28FFA-056C-4175-80F3-470990A5654B}" srcOrd="1" destOrd="0" presId="urn:microsoft.com/office/officeart/2008/layout/LinedList"/>
    <dgm:cxn modelId="{8CB4DEDF-025F-4CC4-80B4-73B2A294B86E}" type="presParOf" srcId="{F9457014-8682-4885-B853-2EDD5FFD8E2D}" destId="{5BECC3B6-0060-44DF-AD40-0BEFA8E44895}" srcOrd="6" destOrd="0" presId="urn:microsoft.com/office/officeart/2008/layout/LinedList"/>
    <dgm:cxn modelId="{54BF03C4-A095-47B7-986C-DEEEBAA29E84}" type="presParOf" srcId="{F9457014-8682-4885-B853-2EDD5FFD8E2D}" destId="{37AD9569-C24D-48A1-B4BE-9139A83EF43C}" srcOrd="7" destOrd="0" presId="urn:microsoft.com/office/officeart/2008/layout/LinedList"/>
    <dgm:cxn modelId="{31A4D327-D92B-4664-8A50-5D4269268315}" type="presParOf" srcId="{37AD9569-C24D-48A1-B4BE-9139A83EF43C}" destId="{5EFA8E0E-252C-40A9-B32A-5DB775D66B0D}" srcOrd="0" destOrd="0" presId="urn:microsoft.com/office/officeart/2008/layout/LinedList"/>
    <dgm:cxn modelId="{E6C3C7A9-F3DA-43F1-BA1E-C265E5538078}" type="presParOf" srcId="{37AD9569-C24D-48A1-B4BE-9139A83EF43C}" destId="{0BDE5BC6-479A-4332-9303-468C07E6AA4F}" srcOrd="1" destOrd="0" presId="urn:microsoft.com/office/officeart/2008/layout/LinedList"/>
    <dgm:cxn modelId="{E3FDEE37-7D2A-4828-B939-C22D81310796}" type="presParOf" srcId="{F9457014-8682-4885-B853-2EDD5FFD8E2D}" destId="{44D6A0B5-D131-4A47-A14B-A9B38690A7F9}" srcOrd="8" destOrd="0" presId="urn:microsoft.com/office/officeart/2008/layout/LinedList"/>
    <dgm:cxn modelId="{A573F818-2C2E-4F37-ACA5-9448A939F809}" type="presParOf" srcId="{F9457014-8682-4885-B853-2EDD5FFD8E2D}" destId="{19B96D2A-0414-405A-8752-C581CB676914}" srcOrd="9" destOrd="0" presId="urn:microsoft.com/office/officeart/2008/layout/LinedList"/>
    <dgm:cxn modelId="{A6A2716D-EE49-4A41-B371-065DAE64D8F2}" type="presParOf" srcId="{19B96D2A-0414-405A-8752-C581CB676914}" destId="{8E228FF6-AFEF-4C7F-938F-330423130C61}" srcOrd="0" destOrd="0" presId="urn:microsoft.com/office/officeart/2008/layout/LinedList"/>
    <dgm:cxn modelId="{3A295563-CE18-4CF0-A6EA-27FB04DC2EE9}" type="presParOf" srcId="{19B96D2A-0414-405A-8752-C581CB676914}" destId="{8B465C86-DC65-4953-B681-00E94C96C06C}" srcOrd="1" destOrd="0" presId="urn:microsoft.com/office/officeart/2008/layout/LinedList"/>
    <dgm:cxn modelId="{EEF02FB4-D293-4BE1-B8F1-9D52C9C69205}" type="presParOf" srcId="{F9457014-8682-4885-B853-2EDD5FFD8E2D}" destId="{1FA5EE04-989D-4E74-B4DB-B985AD483135}" srcOrd="10" destOrd="0" presId="urn:microsoft.com/office/officeart/2008/layout/LinedList"/>
    <dgm:cxn modelId="{10693C33-D233-4B6D-AAB0-CAB705D918DD}" type="presParOf" srcId="{F9457014-8682-4885-B853-2EDD5FFD8E2D}" destId="{CA8ED218-2EB4-4557-BD91-1FB41BD2B768}" srcOrd="11" destOrd="0" presId="urn:microsoft.com/office/officeart/2008/layout/LinedList"/>
    <dgm:cxn modelId="{E32A985E-264D-4F66-AF4C-1CB339F79073}" type="presParOf" srcId="{CA8ED218-2EB4-4557-BD91-1FB41BD2B768}" destId="{5A219DE7-8D56-49B9-BA43-71D7CF9983C8}" srcOrd="0" destOrd="0" presId="urn:microsoft.com/office/officeart/2008/layout/LinedList"/>
    <dgm:cxn modelId="{E31503AC-1E9D-4826-899D-37479FF3E399}" type="presParOf" srcId="{CA8ED218-2EB4-4557-BD91-1FB41BD2B768}" destId="{3AB8BB6B-FC88-4BFA-B283-600F8FB307B7}" srcOrd="1" destOrd="0" presId="urn:microsoft.com/office/officeart/2008/layout/LinedList"/>
    <dgm:cxn modelId="{DF771673-9DB5-4ECF-8ADF-BEE8AF44CEA8}" type="presParOf" srcId="{F9457014-8682-4885-B853-2EDD5FFD8E2D}" destId="{6304E6CB-290A-431B-9603-D424DA10CCD1}" srcOrd="12" destOrd="0" presId="urn:microsoft.com/office/officeart/2008/layout/LinedList"/>
    <dgm:cxn modelId="{570EA06B-A4B2-4816-B2C3-9B27411DBBA3}" type="presParOf" srcId="{F9457014-8682-4885-B853-2EDD5FFD8E2D}" destId="{39127220-5454-47A9-9C5A-8661F122F669}" srcOrd="13" destOrd="0" presId="urn:microsoft.com/office/officeart/2008/layout/LinedList"/>
    <dgm:cxn modelId="{D1B74927-19D2-4F84-8755-31B57D0D32D3}" type="presParOf" srcId="{39127220-5454-47A9-9C5A-8661F122F669}" destId="{03670CD0-54E5-490B-BDF0-1A53623D523C}" srcOrd="0" destOrd="0" presId="urn:microsoft.com/office/officeart/2008/layout/LinedList"/>
    <dgm:cxn modelId="{7F40923E-0A37-4D53-9FB9-A22FAC10349A}" type="presParOf" srcId="{39127220-5454-47A9-9C5A-8661F122F669}" destId="{BC136E3E-27DD-4144-8033-71427D63C51B}" srcOrd="1" destOrd="0" presId="urn:microsoft.com/office/officeart/2008/layout/LinedList"/>
    <dgm:cxn modelId="{8121929F-F0FD-4EC1-B8C2-B6F306FC001A}" type="presParOf" srcId="{F9457014-8682-4885-B853-2EDD5FFD8E2D}" destId="{3B85205F-59E9-448C-9071-156014A7C883}" srcOrd="14" destOrd="0" presId="urn:microsoft.com/office/officeart/2008/layout/LinedList"/>
    <dgm:cxn modelId="{6F1A2658-F6AA-41AB-B534-AA0CE7F94202}" type="presParOf" srcId="{F9457014-8682-4885-B853-2EDD5FFD8E2D}" destId="{31ACDE63-0972-4BF7-91F4-37FE568A0A25}" srcOrd="15" destOrd="0" presId="urn:microsoft.com/office/officeart/2008/layout/LinedList"/>
    <dgm:cxn modelId="{F6FE56C3-1975-4AAF-BD42-77A8F5CA1874}" type="presParOf" srcId="{31ACDE63-0972-4BF7-91F4-37FE568A0A25}" destId="{C811504D-2266-4488-A08C-8B63C70D4C0A}" srcOrd="0" destOrd="0" presId="urn:microsoft.com/office/officeart/2008/layout/LinedList"/>
    <dgm:cxn modelId="{D8D01048-9727-4793-8299-B53004AF9B09}" type="presParOf" srcId="{31ACDE63-0972-4BF7-91F4-37FE568A0A25}" destId="{0F7E4DB1-90C7-4CC5-94A0-D96718269BD3}" srcOrd="1" destOrd="0" presId="urn:microsoft.com/office/officeart/2008/layout/LinedList"/>
    <dgm:cxn modelId="{A0E723E1-5BF0-4D25-A4D6-03AEF3872DEE}" type="presParOf" srcId="{F9457014-8682-4885-B853-2EDD5FFD8E2D}" destId="{0510C5FC-A492-432F-97EF-EA6AB4D3E5ED}" srcOrd="16" destOrd="0" presId="urn:microsoft.com/office/officeart/2008/layout/LinedList"/>
    <dgm:cxn modelId="{53D34193-62B0-45E5-B045-9B1FDF576899}" type="presParOf" srcId="{F9457014-8682-4885-B853-2EDD5FFD8E2D}" destId="{8AAC51B6-B2B9-4384-AE6B-97D92E40FFBD}" srcOrd="17" destOrd="0" presId="urn:microsoft.com/office/officeart/2008/layout/LinedList"/>
    <dgm:cxn modelId="{62BEC326-B5C1-41C1-9903-101AF2742987}" type="presParOf" srcId="{8AAC51B6-B2B9-4384-AE6B-97D92E40FFBD}" destId="{98904E5E-4D3F-479C-B01D-3983A3E63DE3}" srcOrd="0" destOrd="0" presId="urn:microsoft.com/office/officeart/2008/layout/LinedList"/>
    <dgm:cxn modelId="{EF2AE2FB-6CD4-43B3-A514-CF3A8D4D5958}" type="presParOf" srcId="{8AAC51B6-B2B9-4384-AE6B-97D92E40FFBD}" destId="{D37C8F2B-796A-4302-87B2-57BB4F7638DB}" srcOrd="1" destOrd="0" presId="urn:microsoft.com/office/officeart/2008/layout/LinedList"/>
    <dgm:cxn modelId="{A595132B-5E10-4341-8066-605FEAFFF469}" type="presParOf" srcId="{F9457014-8682-4885-B853-2EDD5FFD8E2D}" destId="{B88EDDCE-FA88-4ADD-85E7-68B2A5D89786}" srcOrd="18" destOrd="0" presId="urn:microsoft.com/office/officeart/2008/layout/LinedList"/>
    <dgm:cxn modelId="{71CCA1FB-F6E4-4F60-9536-F05ABC3DCDB7}" type="presParOf" srcId="{F9457014-8682-4885-B853-2EDD5FFD8E2D}" destId="{986488DF-B6D9-4294-8F7B-F5AA9B53AF59}" srcOrd="19" destOrd="0" presId="urn:microsoft.com/office/officeart/2008/layout/LinedList"/>
    <dgm:cxn modelId="{D8B471F9-3542-4861-99B6-0BF224C90F5B}" type="presParOf" srcId="{986488DF-B6D9-4294-8F7B-F5AA9B53AF59}" destId="{AB44317A-91E3-4AF6-8F61-A5D98AE71424}" srcOrd="0" destOrd="0" presId="urn:microsoft.com/office/officeart/2008/layout/LinedList"/>
    <dgm:cxn modelId="{6AA1FBE8-3773-42BD-9ADC-97D87E7E2BC2}" type="presParOf" srcId="{986488DF-B6D9-4294-8F7B-F5AA9B53AF59}" destId="{61D766D7-E6C2-46E9-9FE0-42DD3AED3D84}" srcOrd="1" destOrd="0" presId="urn:microsoft.com/office/officeart/2008/layout/LinedList"/>
    <dgm:cxn modelId="{20D34F7F-F4FB-427B-AA7D-07101A041880}" type="presParOf" srcId="{F9457014-8682-4885-B853-2EDD5FFD8E2D}" destId="{DB5243D0-AB6F-4F1D-A2A2-69AD3862E43B}" srcOrd="20" destOrd="0" presId="urn:microsoft.com/office/officeart/2008/layout/LinedList"/>
    <dgm:cxn modelId="{9FA7AABA-3CE7-4D16-A23C-3C0E647A1471}" type="presParOf" srcId="{F9457014-8682-4885-B853-2EDD5FFD8E2D}" destId="{EB28C106-0637-41BA-9062-ABF2736CCB5B}" srcOrd="21" destOrd="0" presId="urn:microsoft.com/office/officeart/2008/layout/LinedList"/>
    <dgm:cxn modelId="{9209D3D2-30EC-460A-B173-AA9B9AA99694}" type="presParOf" srcId="{EB28C106-0637-41BA-9062-ABF2736CCB5B}" destId="{6C6ED1F8-E86C-41A2-8DB9-DED419758770}" srcOrd="0" destOrd="0" presId="urn:microsoft.com/office/officeart/2008/layout/LinedList"/>
    <dgm:cxn modelId="{E8D3E23C-BC0F-4381-A004-BC710210772A}" type="presParOf" srcId="{EB28C106-0637-41BA-9062-ABF2736CCB5B}" destId="{29F0872B-0B2C-47CF-911E-A7F6FD355B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E6CEA-1916-4B15-9924-4E3087914A6B}">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39689-2BEC-4193-B225-8B8578AB5009}">
      <dsp:nvSpPr>
        <dsp:cNvPr id="0" name=""/>
        <dsp:cNvSpPr/>
      </dsp:nvSpPr>
      <dsp:spPr>
        <a:xfrm>
          <a:off x="0" y="2758"/>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Here I am working with:</a:t>
          </a:r>
        </a:p>
      </dsp:txBody>
      <dsp:txXfrm>
        <a:off x="0" y="2758"/>
        <a:ext cx="6797675" cy="513126"/>
      </dsp:txXfrm>
    </dsp:sp>
    <dsp:sp modelId="{F1354334-E14B-4D77-B337-F93850AB5176}">
      <dsp:nvSpPr>
        <dsp:cNvPr id="0" name=""/>
        <dsp:cNvSpPr/>
      </dsp:nvSpPr>
      <dsp:spPr>
        <a:xfrm>
          <a:off x="0" y="515885"/>
          <a:ext cx="6797675" cy="0"/>
        </a:xfrm>
        <a:prstGeom prst="line">
          <a:avLst/>
        </a:prstGeom>
        <a:solidFill>
          <a:schemeClr val="accent2">
            <a:hueOff val="3904"/>
            <a:satOff val="-2688"/>
            <a:lumOff val="-686"/>
            <a:alphaOff val="0"/>
          </a:schemeClr>
        </a:solidFill>
        <a:ln w="15875" cap="flat" cmpd="sng" algn="ctr">
          <a:solidFill>
            <a:schemeClr val="accent2">
              <a:hueOff val="3904"/>
              <a:satOff val="-2688"/>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B0CE8-142E-44DB-B436-617059F0657A}">
      <dsp:nvSpPr>
        <dsp:cNvPr id="0" name=""/>
        <dsp:cNvSpPr/>
      </dsp:nvSpPr>
      <dsp:spPr>
        <a:xfrm>
          <a:off x="0" y="515885"/>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Clock:0.5GHz</a:t>
          </a:r>
        </a:p>
      </dsp:txBody>
      <dsp:txXfrm>
        <a:off x="0" y="515885"/>
        <a:ext cx="6797675" cy="513126"/>
      </dsp:txXfrm>
    </dsp:sp>
    <dsp:sp modelId="{A0B78F30-2AED-426D-AE27-1BA6364B2A26}">
      <dsp:nvSpPr>
        <dsp:cNvPr id="0" name=""/>
        <dsp:cNvSpPr/>
      </dsp:nvSpPr>
      <dsp:spPr>
        <a:xfrm>
          <a:off x="0" y="1029012"/>
          <a:ext cx="6797675" cy="0"/>
        </a:xfrm>
        <a:prstGeom prst="line">
          <a:avLst/>
        </a:prstGeom>
        <a:solidFill>
          <a:schemeClr val="accent2">
            <a:hueOff val="7808"/>
            <a:satOff val="-5375"/>
            <a:lumOff val="-1373"/>
            <a:alphaOff val="0"/>
          </a:schemeClr>
        </a:solidFill>
        <a:ln w="15875" cap="flat" cmpd="sng" algn="ctr">
          <a:solidFill>
            <a:schemeClr val="accent2">
              <a:hueOff val="7808"/>
              <a:satOff val="-5375"/>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EDBBD-97FD-46B6-8BE1-BB3AA0395597}">
      <dsp:nvSpPr>
        <dsp:cNvPr id="0" name=""/>
        <dsp:cNvSpPr/>
      </dsp:nvSpPr>
      <dsp:spPr>
        <a:xfrm>
          <a:off x="0" y="1029012"/>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Filling Water time: 10ns</a:t>
          </a:r>
        </a:p>
      </dsp:txBody>
      <dsp:txXfrm>
        <a:off x="0" y="1029012"/>
        <a:ext cx="6797675" cy="513126"/>
      </dsp:txXfrm>
    </dsp:sp>
    <dsp:sp modelId="{5BECC3B6-0060-44DF-AD40-0BEFA8E44895}">
      <dsp:nvSpPr>
        <dsp:cNvPr id="0" name=""/>
        <dsp:cNvSpPr/>
      </dsp:nvSpPr>
      <dsp:spPr>
        <a:xfrm>
          <a:off x="0" y="1542139"/>
          <a:ext cx="6797675" cy="0"/>
        </a:xfrm>
        <a:prstGeom prst="line">
          <a:avLst/>
        </a:prstGeom>
        <a:solidFill>
          <a:schemeClr val="accent2">
            <a:hueOff val="11711"/>
            <a:satOff val="-8063"/>
            <a:lumOff val="-2059"/>
            <a:alphaOff val="0"/>
          </a:schemeClr>
        </a:solidFill>
        <a:ln w="15875" cap="flat" cmpd="sng" algn="ctr">
          <a:solidFill>
            <a:schemeClr val="accent2">
              <a:hueOff val="11711"/>
              <a:satOff val="-8063"/>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A8E0E-252C-40A9-B32A-5DB775D66B0D}">
      <dsp:nvSpPr>
        <dsp:cNvPr id="0" name=""/>
        <dsp:cNvSpPr/>
      </dsp:nvSpPr>
      <dsp:spPr>
        <a:xfrm>
          <a:off x="0" y="1542139"/>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Washing time: 8ns</a:t>
          </a:r>
        </a:p>
      </dsp:txBody>
      <dsp:txXfrm>
        <a:off x="0" y="1542139"/>
        <a:ext cx="6797675" cy="513126"/>
      </dsp:txXfrm>
    </dsp:sp>
    <dsp:sp modelId="{44D6A0B5-D131-4A47-A14B-A9B38690A7F9}">
      <dsp:nvSpPr>
        <dsp:cNvPr id="0" name=""/>
        <dsp:cNvSpPr/>
      </dsp:nvSpPr>
      <dsp:spPr>
        <a:xfrm>
          <a:off x="0" y="2055265"/>
          <a:ext cx="6797675" cy="0"/>
        </a:xfrm>
        <a:prstGeom prst="line">
          <a:avLst/>
        </a:prstGeom>
        <a:solidFill>
          <a:schemeClr val="accent2">
            <a:hueOff val="15615"/>
            <a:satOff val="-10750"/>
            <a:lumOff val="-2745"/>
            <a:alphaOff val="0"/>
          </a:schemeClr>
        </a:solidFill>
        <a:ln w="15875" cap="flat" cmpd="sng" algn="ctr">
          <a:solidFill>
            <a:schemeClr val="accent2">
              <a:hueOff val="15615"/>
              <a:satOff val="-1075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28FF6-AFEF-4C7F-938F-330423130C61}">
      <dsp:nvSpPr>
        <dsp:cNvPr id="0" name=""/>
        <dsp:cNvSpPr/>
      </dsp:nvSpPr>
      <dsp:spPr>
        <a:xfrm>
          <a:off x="0" y="2055265"/>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Rinsing time: 6ns</a:t>
          </a:r>
        </a:p>
      </dsp:txBody>
      <dsp:txXfrm>
        <a:off x="0" y="2055265"/>
        <a:ext cx="6797675" cy="513126"/>
      </dsp:txXfrm>
    </dsp:sp>
    <dsp:sp modelId="{1FA5EE04-989D-4E74-B4DB-B985AD483135}">
      <dsp:nvSpPr>
        <dsp:cNvPr id="0" name=""/>
        <dsp:cNvSpPr/>
      </dsp:nvSpPr>
      <dsp:spPr>
        <a:xfrm>
          <a:off x="0" y="2568392"/>
          <a:ext cx="6797675"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19DE7-8D56-49B9-BA43-71D7CF9983C8}">
      <dsp:nvSpPr>
        <dsp:cNvPr id="0" name=""/>
        <dsp:cNvSpPr/>
      </dsp:nvSpPr>
      <dsp:spPr>
        <a:xfrm>
          <a:off x="0" y="2568392"/>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Spinning time: 4ns</a:t>
          </a:r>
        </a:p>
      </dsp:txBody>
      <dsp:txXfrm>
        <a:off x="0" y="2568392"/>
        <a:ext cx="6797675" cy="513126"/>
      </dsp:txXfrm>
    </dsp:sp>
    <dsp:sp modelId="{6304E6CB-290A-431B-9603-D424DA10CCD1}">
      <dsp:nvSpPr>
        <dsp:cNvPr id="0" name=""/>
        <dsp:cNvSpPr/>
      </dsp:nvSpPr>
      <dsp:spPr>
        <a:xfrm>
          <a:off x="0" y="3081519"/>
          <a:ext cx="6797675" cy="0"/>
        </a:xfrm>
        <a:prstGeom prst="line">
          <a:avLst/>
        </a:prstGeom>
        <a:solidFill>
          <a:schemeClr val="accent2">
            <a:hueOff val="23423"/>
            <a:satOff val="-16126"/>
            <a:lumOff val="-4118"/>
            <a:alphaOff val="0"/>
          </a:schemeClr>
        </a:solidFill>
        <a:ln w="15875" cap="flat" cmpd="sng" algn="ctr">
          <a:solidFill>
            <a:schemeClr val="accent2">
              <a:hueOff val="23423"/>
              <a:satOff val="-16126"/>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70CD0-54E5-490B-BDF0-1A53623D523C}">
      <dsp:nvSpPr>
        <dsp:cNvPr id="0" name=""/>
        <dsp:cNvSpPr/>
      </dsp:nvSpPr>
      <dsp:spPr>
        <a:xfrm>
          <a:off x="0" y="3081519"/>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0:idle </a:t>
          </a:r>
        </a:p>
      </dsp:txBody>
      <dsp:txXfrm>
        <a:off x="0" y="3081519"/>
        <a:ext cx="6797675" cy="513126"/>
      </dsp:txXfrm>
    </dsp:sp>
    <dsp:sp modelId="{3B85205F-59E9-448C-9071-156014A7C883}">
      <dsp:nvSpPr>
        <dsp:cNvPr id="0" name=""/>
        <dsp:cNvSpPr/>
      </dsp:nvSpPr>
      <dsp:spPr>
        <a:xfrm>
          <a:off x="0" y="3594646"/>
          <a:ext cx="6797675" cy="0"/>
        </a:xfrm>
        <a:prstGeom prst="line">
          <a:avLst/>
        </a:prstGeom>
        <a:solidFill>
          <a:schemeClr val="accent2">
            <a:hueOff val="27327"/>
            <a:satOff val="-18813"/>
            <a:lumOff val="-4804"/>
            <a:alphaOff val="0"/>
          </a:schemeClr>
        </a:solidFill>
        <a:ln w="15875" cap="flat" cmpd="sng" algn="ctr">
          <a:solidFill>
            <a:schemeClr val="accent2">
              <a:hueOff val="27327"/>
              <a:satOff val="-18813"/>
              <a:lumOff val="-48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1504D-2266-4488-A08C-8B63C70D4C0A}">
      <dsp:nvSpPr>
        <dsp:cNvPr id="0" name=""/>
        <dsp:cNvSpPr/>
      </dsp:nvSpPr>
      <dsp:spPr>
        <a:xfrm>
          <a:off x="0" y="3594646"/>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1:filling water </a:t>
          </a:r>
        </a:p>
      </dsp:txBody>
      <dsp:txXfrm>
        <a:off x="0" y="3594646"/>
        <a:ext cx="6797675" cy="513126"/>
      </dsp:txXfrm>
    </dsp:sp>
    <dsp:sp modelId="{0510C5FC-A492-432F-97EF-EA6AB4D3E5ED}">
      <dsp:nvSpPr>
        <dsp:cNvPr id="0" name=""/>
        <dsp:cNvSpPr/>
      </dsp:nvSpPr>
      <dsp:spPr>
        <a:xfrm>
          <a:off x="0" y="4107772"/>
          <a:ext cx="6797675" cy="0"/>
        </a:xfrm>
        <a:prstGeom prst="line">
          <a:avLst/>
        </a:prstGeom>
        <a:solidFill>
          <a:schemeClr val="accent2">
            <a:hueOff val="31230"/>
            <a:satOff val="-21501"/>
            <a:lumOff val="-5490"/>
            <a:alphaOff val="0"/>
          </a:schemeClr>
        </a:solidFill>
        <a:ln w="15875" cap="flat" cmpd="sng" algn="ctr">
          <a:solidFill>
            <a:schemeClr val="accent2">
              <a:hueOff val="31230"/>
              <a:satOff val="-21501"/>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04E5E-4D3F-479C-B01D-3983A3E63DE3}">
      <dsp:nvSpPr>
        <dsp:cNvPr id="0" name=""/>
        <dsp:cNvSpPr/>
      </dsp:nvSpPr>
      <dsp:spPr>
        <a:xfrm>
          <a:off x="0" y="4107772"/>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2:washing </a:t>
          </a:r>
        </a:p>
      </dsp:txBody>
      <dsp:txXfrm>
        <a:off x="0" y="4107772"/>
        <a:ext cx="6797675" cy="513126"/>
      </dsp:txXfrm>
    </dsp:sp>
    <dsp:sp modelId="{B88EDDCE-FA88-4ADD-85E7-68B2A5D89786}">
      <dsp:nvSpPr>
        <dsp:cNvPr id="0" name=""/>
        <dsp:cNvSpPr/>
      </dsp:nvSpPr>
      <dsp:spPr>
        <a:xfrm>
          <a:off x="0" y="4620899"/>
          <a:ext cx="6797675" cy="0"/>
        </a:xfrm>
        <a:prstGeom prst="line">
          <a:avLst/>
        </a:prstGeom>
        <a:solidFill>
          <a:schemeClr val="accent2">
            <a:hueOff val="35134"/>
            <a:satOff val="-24188"/>
            <a:lumOff val="-6177"/>
            <a:alphaOff val="0"/>
          </a:schemeClr>
        </a:solidFill>
        <a:ln w="15875" cap="flat" cmpd="sng" algn="ctr">
          <a:solidFill>
            <a:schemeClr val="accent2">
              <a:hueOff val="35134"/>
              <a:satOff val="-24188"/>
              <a:lumOff val="-6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44317A-91E3-4AF6-8F61-A5D98AE71424}">
      <dsp:nvSpPr>
        <dsp:cNvPr id="0" name=""/>
        <dsp:cNvSpPr/>
      </dsp:nvSpPr>
      <dsp:spPr>
        <a:xfrm>
          <a:off x="0" y="4620899"/>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3:rinsing </a:t>
          </a:r>
        </a:p>
      </dsp:txBody>
      <dsp:txXfrm>
        <a:off x="0" y="4620899"/>
        <a:ext cx="6797675" cy="513126"/>
      </dsp:txXfrm>
    </dsp:sp>
    <dsp:sp modelId="{DB5243D0-AB6F-4F1D-A2A2-69AD3862E43B}">
      <dsp:nvSpPr>
        <dsp:cNvPr id="0" name=""/>
        <dsp:cNvSpPr/>
      </dsp:nvSpPr>
      <dsp:spPr>
        <a:xfrm>
          <a:off x="0" y="5134026"/>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ED1F8-E86C-41A2-8DB9-DED419758770}">
      <dsp:nvSpPr>
        <dsp:cNvPr id="0" name=""/>
        <dsp:cNvSpPr/>
      </dsp:nvSpPr>
      <dsp:spPr>
        <a:xfrm>
          <a:off x="0" y="5134026"/>
          <a:ext cx="6797675" cy="51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4:spining</a:t>
          </a:r>
        </a:p>
      </dsp:txBody>
      <dsp:txXfrm>
        <a:off x="0" y="5134026"/>
        <a:ext cx="6797675" cy="51312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23:37:31.870"/>
    </inkml:context>
    <inkml:brush xml:id="br0">
      <inkml:brushProperty name="width" value="0.05" units="cm"/>
      <inkml:brushProperty name="height" value="0.05" units="cm"/>
      <inkml:brushProperty name="color" value="#E71224"/>
    </inkml:brush>
  </inkml:definitions>
  <inkml:trace contextRef="#ctx0" brushRef="#br0">1376 270 24575,'-857'0'0,"847"1"0,1 0 0,-1 0 0,0 1 0,1 0 0,-1 1 0,1 0 0,0 0 0,0 1 0,0 0 0,0 1 0,-9 6 0,-11 10 0,-47 44 0,4-4 0,40-36 0,-31 21 0,59-44 0,0 1 0,-1 0 0,1 1 0,0-1 0,1 1 0,-1-1 0,0 1 0,1 0 0,0 0 0,0 1 0,0-1 0,1 1 0,-3 6 0,1 1 0,0 1 0,1-1 0,-2 25 0,-7 27 0,-5-23 0,13-32 0,0 0 0,0-1 0,1 1 0,1 0 0,-3 11 0,-1 58 0,6 127 0,3-80 0,-5-69 0,0-33 0,2 0 0,0 0 0,2 0 0,3 23 0,1-28 0,0 1 0,10 20 0,5 10 0,-20-46 0,0 1 0,0-1 0,0 0 0,1 0 0,-1 0 0,1-1 0,0 1 0,0 0 0,0-1 0,0 1 0,0-1 0,4 4 0,-1-4 0,0 1 0,-1-1 0,1 0 0,0 0 0,0 0 0,0-1 0,6 1 0,453 125 0,-95-24 0,-334-95 0,-1-2 0,66 2 0,72-9 0,-64-1 0,1665 2 0,-1440-18 0,30 1 0,-286 13 0,0-3 0,139-31 0,-46 6 0,210-2 0,1 31 0,299-14 0,-63 0 0,857 18 0,-1437-3 0,1-2 0,0-2 0,58-16 0,-54 11 0,2 1 0,51-3 0,-78 11 0,1 0 0,-1-1 0,0-1 0,-1-1 0,1 0 0,-1-2 0,0 1 0,0-2 0,20-13 0,0 4 0,1 1 0,0 2 0,0 1 0,1 2 0,61-9 0,-94 19 0,148-41 0,-61 14 0,-74 24 0,0 1 0,36-2 0,-31 4 0,-21 1 0,0 0 0,0-1 0,0 1 0,0 0 0,-1-1 0,1 1 0,0-1 0,0 0 0,0 1 0,-1-1 0,1 0 0,0 0 0,-1 0 0,1-1 0,-1 1 0,1 0 0,-1 0 0,1-1 0,-1 1 0,0-1 0,0 1 0,0-1 0,0 0 0,0 1 0,0-1 0,0 0 0,1-2 0,0-5 0,-1 1 0,1-1 0,-2 1 0,1-1 0,-1-10 0,2-22 0,6-18 0,-4-1 0,-4-106 0,-2 60 0,3 53 0,-3-63 0,2 113 0,-1 0 0,1 0 0,-1 0 0,0 0 0,0 0 0,0 0 0,-1 0 0,1 1 0,-1-1 0,1 0 0,-1 1 0,0-1 0,0 1 0,0 0 0,0 0 0,-1 0 0,1 0 0,0 0 0,-5-2 0,-6-4 0,1 2 0,-2 0 0,-15-5 0,19 8 0,1-1 0,-1 0 0,1 0 0,0-1 0,-16-11 0,21 13 0,-6-8 0,-1 2 0,0-1 0,-1 1 0,1 1 0,-2 0 0,1 1 0,-1 0 0,-18-6 0,-5 1 0,1-2 0,-57-32 0,82 41 0,0 1 0,0 0 0,0 0 0,-1 1 0,1 0 0,-1 1 0,0 0 0,0 1 0,0 0 0,-13 1 0,8-2 0,0-1 0,-1 0 0,2-1 0,-28-11 0,-15-4 0,2 7 0,0 2 0,-92-4 0,-117 13 0,127 2 0,115-3 0,1-1 0,-1 0 0,1-2 0,0-1 0,-41-17 0,-5 0 0,-442-110 0,407 114 0,-170-11 0,-110 23 0,-90-10 0,98 1 0,-214 18 0,436 7 0,-274 51 0,358-45 0,-1-2 0,0-3 0,-125 0 0,-541-14 0,393 7 0,-572-3 0,896 1 0,1 1 0,0 1 0,-34 10 0,-21 3 0,50-12 0,-41 14 0,19-4 0,-14 5 61,36-11-774,-39 9 0,47-14-6113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6A4A3-C560-4159-8F87-C41B92330ECC}"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4C936-5645-4CC4-B065-3B33DBCC26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69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6A4A3-C560-4159-8F87-C41B92330ECC}"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121597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6A4A3-C560-4159-8F87-C41B92330ECC}"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367160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6A4A3-C560-4159-8F87-C41B92330ECC}"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148448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6A4A3-C560-4159-8F87-C41B92330ECC}"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4C936-5645-4CC4-B065-3B33DBCC26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0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D6A4A3-C560-4159-8F87-C41B92330ECC}"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119815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D6A4A3-C560-4159-8F87-C41B92330ECC}"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253747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D6A4A3-C560-4159-8F87-C41B92330ECC}"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330298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D6A4A3-C560-4159-8F87-C41B92330ECC}" type="datetimeFigureOut">
              <a:rPr lang="en-US" smtClean="0"/>
              <a:t>7/18/2022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128350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D6A4A3-C560-4159-8F87-C41B92330ECC}" type="datetimeFigureOut">
              <a:rPr lang="en-US" smtClean="0"/>
              <a:t>7/18/2022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34C936-5645-4CC4-B065-3B33DBCC266D}" type="slidenum">
              <a:rPr lang="en-US" smtClean="0"/>
              <a:t>‹#›</a:t>
            </a:fld>
            <a:endParaRPr lang="en-US"/>
          </a:p>
        </p:txBody>
      </p:sp>
    </p:spTree>
    <p:extLst>
      <p:ext uri="{BB962C8B-B14F-4D97-AF65-F5344CB8AC3E}">
        <p14:creationId xmlns:p14="http://schemas.microsoft.com/office/powerpoint/2010/main" val="378633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D6A4A3-C560-4159-8F87-C41B92330ECC}"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4C936-5645-4CC4-B065-3B33DBCC266D}" type="slidenum">
              <a:rPr lang="en-US" smtClean="0"/>
              <a:t>‹#›</a:t>
            </a:fld>
            <a:endParaRPr lang="en-US"/>
          </a:p>
        </p:txBody>
      </p:sp>
    </p:spTree>
    <p:extLst>
      <p:ext uri="{BB962C8B-B14F-4D97-AF65-F5344CB8AC3E}">
        <p14:creationId xmlns:p14="http://schemas.microsoft.com/office/powerpoint/2010/main" val="62358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D6A4A3-C560-4159-8F87-C41B92330ECC}" type="datetimeFigureOut">
              <a:rPr lang="en-US" smtClean="0"/>
              <a:t>7/18/2022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34C936-5645-4CC4-B065-3B33DBCC26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005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D3BE-ED49-F48F-FB01-6F2311EFFD94}"/>
              </a:ext>
            </a:extLst>
          </p:cNvPr>
          <p:cNvSpPr>
            <a:spLocks noGrp="1"/>
          </p:cNvSpPr>
          <p:nvPr>
            <p:ph type="ctrTitle"/>
          </p:nvPr>
        </p:nvSpPr>
        <p:spPr/>
        <p:txBody>
          <a:bodyPr/>
          <a:lstStyle/>
          <a:p>
            <a:r>
              <a:rPr lang="en-US" b="1" dirty="0"/>
              <a:t>Washing Machine</a:t>
            </a:r>
            <a:br>
              <a:rPr lang="en-US" dirty="0"/>
            </a:br>
            <a:r>
              <a:rPr lang="en-US" sz="2000" dirty="0"/>
              <a:t>Digital design assignment submitted to Mixel company</a:t>
            </a:r>
            <a:endParaRPr lang="en-US" dirty="0"/>
          </a:p>
        </p:txBody>
      </p:sp>
      <p:sp>
        <p:nvSpPr>
          <p:cNvPr id="6" name="TextBox 5">
            <a:extLst>
              <a:ext uri="{FF2B5EF4-FFF2-40B4-BE49-F238E27FC236}">
                <a16:creationId xmlns:a16="http://schemas.microsoft.com/office/drawing/2014/main" id="{DE0DEBD7-9A7D-16D4-A037-0DB9753AD805}"/>
              </a:ext>
            </a:extLst>
          </p:cNvPr>
          <p:cNvSpPr txBox="1"/>
          <p:nvPr/>
        </p:nvSpPr>
        <p:spPr>
          <a:xfrm>
            <a:off x="1100831" y="4563122"/>
            <a:ext cx="9996256" cy="1107996"/>
          </a:xfrm>
          <a:prstGeom prst="rect">
            <a:avLst/>
          </a:prstGeom>
          <a:noFill/>
        </p:spPr>
        <p:txBody>
          <a:bodyPr wrap="square" rtlCol="0">
            <a:spAutoFit/>
          </a:bodyPr>
          <a:lstStyle/>
          <a:p>
            <a:r>
              <a:rPr lang="en-US" sz="2400" dirty="0">
                <a:solidFill>
                  <a:schemeClr val="accent1"/>
                </a:solidFill>
                <a:latin typeface="+mj-lt"/>
              </a:rPr>
              <a:t>Prepared by</a:t>
            </a:r>
            <a:r>
              <a:rPr lang="en-US" sz="2400" dirty="0">
                <a:solidFill>
                  <a:schemeClr val="accent6">
                    <a:lumMod val="75000"/>
                  </a:schemeClr>
                </a:solidFill>
                <a:latin typeface="+mj-lt"/>
              </a:rPr>
              <a:t>: </a:t>
            </a:r>
            <a:r>
              <a:rPr lang="en-US" sz="2000" dirty="0"/>
              <a:t>Mohamed Eslam Mohamed Mosa </a:t>
            </a:r>
            <a:endParaRPr lang="en-US" dirty="0"/>
          </a:p>
          <a:p>
            <a:r>
              <a:rPr lang="en-US" sz="2400" dirty="0">
                <a:solidFill>
                  <a:schemeClr val="accent1"/>
                </a:solidFill>
                <a:latin typeface="+mj-lt"/>
              </a:rPr>
              <a:t>Email:</a:t>
            </a:r>
            <a:r>
              <a:rPr lang="en-US" sz="2000" dirty="0"/>
              <a:t>mohamedeslam22.me@gmail.com</a:t>
            </a:r>
          </a:p>
          <a:p>
            <a:endParaRPr lang="en-US" dirty="0"/>
          </a:p>
        </p:txBody>
      </p:sp>
      <p:pic>
        <p:nvPicPr>
          <p:cNvPr id="8" name="Picture 7" descr="A picture containing icon&#10;&#10;Description automatically generated">
            <a:extLst>
              <a:ext uri="{FF2B5EF4-FFF2-40B4-BE49-F238E27FC236}">
                <a16:creationId xmlns:a16="http://schemas.microsoft.com/office/drawing/2014/main" id="{89DEF315-65C4-A84D-2E37-6F8CD76F0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811" y="225667"/>
            <a:ext cx="2900039" cy="1470734"/>
          </a:xfrm>
          <a:prstGeom prst="rect">
            <a:avLst/>
          </a:prstGeom>
        </p:spPr>
      </p:pic>
    </p:spTree>
    <p:extLst>
      <p:ext uri="{BB962C8B-B14F-4D97-AF65-F5344CB8AC3E}">
        <p14:creationId xmlns:p14="http://schemas.microsoft.com/office/powerpoint/2010/main" val="352945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83E25-3FE2-F46B-7169-9F5D7ACDAE6F}"/>
              </a:ext>
            </a:extLst>
          </p:cNvPr>
          <p:cNvSpPr>
            <a:spLocks noGrp="1"/>
          </p:cNvSpPr>
          <p:nvPr>
            <p:ph type="title"/>
          </p:nvPr>
        </p:nvSpPr>
        <p:spPr>
          <a:xfrm>
            <a:off x="4974771" y="634946"/>
            <a:ext cx="6574972" cy="1450757"/>
          </a:xfrm>
        </p:spPr>
        <p:txBody>
          <a:bodyPr>
            <a:normAutofit/>
          </a:bodyPr>
          <a:lstStyle/>
          <a:p>
            <a:r>
              <a:rPr lang="en-US" dirty="0"/>
              <a:t>Design code Explanation</a:t>
            </a:r>
            <a:endParaRPr lang="en-US" b="1" dirty="0"/>
          </a:p>
        </p:txBody>
      </p:sp>
      <p:pic>
        <p:nvPicPr>
          <p:cNvPr id="5" name="Picture 4" descr="Text&#10;&#10;Description automatically generated">
            <a:extLst>
              <a:ext uri="{FF2B5EF4-FFF2-40B4-BE49-F238E27FC236}">
                <a16:creationId xmlns:a16="http://schemas.microsoft.com/office/drawing/2014/main" id="{845A5352-4911-6D3E-7F8B-F3AABE8571AC}"/>
              </a:ext>
            </a:extLst>
          </p:cNvPr>
          <p:cNvPicPr>
            <a:picLocks noChangeAspect="1"/>
          </p:cNvPicPr>
          <p:nvPr/>
        </p:nvPicPr>
        <p:blipFill rotWithShape="1">
          <a:blip r:embed="rId2">
            <a:extLst>
              <a:ext uri="{28A0092B-C50C-407E-A947-70E740481C1C}">
                <a14:useLocalDpi xmlns:a14="http://schemas.microsoft.com/office/drawing/2010/main" val="0"/>
              </a:ext>
            </a:extLst>
          </a:blip>
          <a:srcRect l="190" r="44469" b="-1"/>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FAFFBE-A18A-E8C1-7BF5-F23CA0CA709C}"/>
              </a:ext>
            </a:extLst>
          </p:cNvPr>
          <p:cNvSpPr>
            <a:spLocks noGrp="1"/>
          </p:cNvSpPr>
          <p:nvPr>
            <p:ph idx="1"/>
          </p:nvPr>
        </p:nvSpPr>
        <p:spPr>
          <a:xfrm>
            <a:off x="4974769" y="2198914"/>
            <a:ext cx="6574973" cy="3670180"/>
          </a:xfrm>
        </p:spPr>
        <p:txBody>
          <a:bodyPr>
            <a:normAutofit/>
          </a:bodyPr>
          <a:lstStyle/>
          <a:p>
            <a:pPr>
              <a:buFont typeface="Arial" panose="020B0604020202020204" pitchFamily="34" charset="0"/>
              <a:buChar char="•"/>
            </a:pPr>
            <a:endParaRPr lang="en-US" b="1" dirty="0"/>
          </a:p>
          <a:p>
            <a:pPr>
              <a:buFont typeface="Arial" panose="020B0604020202020204" pitchFamily="34" charset="0"/>
              <a:buChar char="•"/>
            </a:pPr>
            <a:r>
              <a:rPr lang="en-US" b="1" dirty="0"/>
              <a:t>Second part </a:t>
            </a:r>
            <a:r>
              <a:rPr lang="en-US" dirty="0"/>
              <a:t>I calculated the number of </a:t>
            </a:r>
          </a:p>
          <a:p>
            <a:pPr marL="0" indent="0">
              <a:buNone/>
            </a:pPr>
            <a:r>
              <a:rPr lang="en-US" dirty="0"/>
              <a:t>Operation cycles of each state with respect to</a:t>
            </a:r>
          </a:p>
          <a:p>
            <a:pPr marL="0" indent="0">
              <a:buNone/>
            </a:pPr>
            <a:r>
              <a:rPr lang="en-US" dirty="0"/>
              <a:t>Each frequency of the four given frequencies </a:t>
            </a:r>
          </a:p>
          <a:p>
            <a:pPr marL="0" indent="0">
              <a:buNone/>
            </a:pPr>
            <a:r>
              <a:rPr lang="en-US" dirty="0"/>
              <a:t>Associated with “</a:t>
            </a:r>
            <a:r>
              <a:rPr lang="en-US" dirty="0" err="1"/>
              <a:t>clk_freq</a:t>
            </a:r>
            <a:r>
              <a:rPr lang="en-US" dirty="0"/>
              <a:t>” input.</a:t>
            </a:r>
          </a:p>
        </p:txBody>
      </p:sp>
      <p:sp>
        <p:nvSpPr>
          <p:cNvPr id="14"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8358945"/>
      </p:ext>
    </p:extLst>
  </p:cSld>
  <p:clrMapOvr>
    <a:masterClrMapping/>
  </p:clrMapOvr>
  <mc:AlternateContent xmlns:mc="http://schemas.openxmlformats.org/markup-compatibility/2006" xmlns:p14="http://schemas.microsoft.com/office/powerpoint/2010/main">
    <mc:Choice Requires="p14">
      <p:transition spd="slow" p14:dur="2000" advTm="19565"/>
    </mc:Choice>
    <mc:Fallback xmlns="">
      <p:transition spd="slow" advTm="19565"/>
    </mc:Fallback>
  </mc:AlternateContent>
  <p:extLst>
    <p:ext uri="{3A86A75C-4F4B-4683-9AE1-C65F6400EC91}">
      <p14:laserTraceLst xmlns:p14="http://schemas.microsoft.com/office/powerpoint/2010/main">
        <p14:tracePtLst>
          <p14:tracePt t="469" x="5457825" y="1335088"/>
          <p14:tracePt t="476" x="5391150" y="1368425"/>
          <p14:tracePt t="483" x="5308600" y="1409700"/>
          <p14:tracePt t="490" x="5241925" y="1443038"/>
          <p14:tracePt t="497" x="5149850" y="1484313"/>
          <p14:tracePt t="504" x="5059363" y="1543050"/>
          <p14:tracePt t="512" x="4959350" y="1600200"/>
          <p14:tracePt t="521" x="4851400" y="1666875"/>
          <p14:tracePt t="527" x="4752975" y="1716088"/>
          <p14:tracePt t="534" x="4660900" y="1782763"/>
          <p14:tracePt t="542" x="4578350" y="1824038"/>
          <p14:tracePt t="549" x="4503738" y="1865313"/>
          <p14:tracePt t="557" x="4437063" y="1898650"/>
          <p14:tracePt t="563" x="4379913" y="1931988"/>
          <p14:tracePt t="570" x="4305300" y="1973263"/>
          <p14:tracePt t="578" x="4246563" y="1998663"/>
          <p14:tracePt t="587" x="4171950" y="2032000"/>
          <p14:tracePt t="592" x="4097338" y="2073275"/>
          <p14:tracePt t="600" x="4048125" y="2106613"/>
          <p14:tracePt t="607" x="3981450" y="2139950"/>
          <p14:tracePt t="614" x="3948113" y="2173288"/>
          <p14:tracePt t="622" x="3898900" y="2189163"/>
          <p14:tracePt t="628" x="3865563" y="2206625"/>
          <p14:tracePt t="638" x="3832225" y="2230438"/>
          <p14:tracePt t="643" x="3798888" y="2255838"/>
          <p14:tracePt t="651" x="3757613" y="2271713"/>
          <p14:tracePt t="659" x="3716338" y="2289175"/>
          <p14:tracePt t="666" x="3683000" y="2305050"/>
          <p14:tracePt t="673" x="3632200" y="2322513"/>
          <p14:tracePt t="679" x="3598863" y="2355850"/>
          <p14:tracePt t="687" x="3567113" y="2371725"/>
          <p14:tracePt t="694" x="3516313" y="2387600"/>
          <p14:tracePt t="705" x="3482975" y="2397125"/>
          <p14:tracePt t="709" x="3425825" y="2413000"/>
          <p14:tracePt t="716" x="3375025" y="2446338"/>
          <p14:tracePt t="723" x="3317875" y="2454275"/>
          <p14:tracePt t="730" x="3284538" y="2462213"/>
          <p14:tracePt t="739" x="3243263" y="2471738"/>
          <p14:tracePt t="745" x="3209925" y="2471738"/>
          <p14:tracePt t="753" x="3184525" y="2471738"/>
          <p14:tracePt t="761" x="3168650" y="2471738"/>
          <p14:tracePt t="768" x="3151188" y="2471738"/>
          <p14:tracePt t="776" x="3135313" y="2471738"/>
          <p14:tracePt t="790" x="3127375" y="2471738"/>
          <p14:tracePt t="797" x="3109913" y="2471738"/>
          <p14:tracePt t="804" x="3094038" y="2471738"/>
          <p14:tracePt t="811" x="3076575" y="2471738"/>
          <p14:tracePt t="826" x="3060700" y="2471738"/>
          <p14:tracePt t="833" x="3052763" y="2471738"/>
          <p14:tracePt t="841" x="3043238" y="2471738"/>
          <p14:tracePt t="848" x="3035300" y="2471738"/>
          <p14:tracePt t="855" x="3035300" y="2462213"/>
          <p14:tracePt t="862" x="3027363" y="2446338"/>
          <p14:tracePt t="871" x="3019425" y="2446338"/>
          <p14:tracePt t="878" x="3009900" y="2446338"/>
          <p14:tracePt t="891" x="3001963" y="2438400"/>
          <p14:tracePt t="899" x="2994025" y="2438400"/>
          <p14:tracePt t="914" x="2994025" y="2430463"/>
          <p14:tracePt t="965" x="2994025" y="2420938"/>
          <p14:tracePt t="979" x="2994025" y="2413000"/>
          <p14:tracePt t="1016" x="3001963" y="2413000"/>
          <p14:tracePt t="1024" x="3001963" y="2405063"/>
          <p14:tracePt t="1030" x="3009900" y="2405063"/>
          <p14:tracePt t="1037" x="3019425" y="2405063"/>
          <p14:tracePt t="1058" x="3027363" y="2405063"/>
          <p14:tracePt t="1067" x="3035300" y="2405063"/>
          <p14:tracePt t="1074" x="3052763" y="2387600"/>
          <p14:tracePt t="1096" x="3060700" y="2379663"/>
          <p14:tracePt t="1111" x="3068638" y="2379663"/>
          <p14:tracePt t="1118" x="3068638" y="2371725"/>
          <p14:tracePt t="1125" x="3068638" y="2363788"/>
          <p14:tracePt t="1155" x="3068638" y="2355850"/>
          <p14:tracePt t="1162" x="3068638" y="2346325"/>
          <p14:tracePt t="1176" x="3076575" y="2338388"/>
          <p14:tracePt t="1184" x="3086100" y="2338388"/>
          <p14:tracePt t="1199" x="3086100" y="2322513"/>
          <p14:tracePt t="1212" x="3094038" y="2312988"/>
          <p14:tracePt t="1221" x="3109913" y="2305050"/>
          <p14:tracePt t="1227" x="3109913" y="2297113"/>
          <p14:tracePt t="1234" x="3117850" y="2297113"/>
          <p14:tracePt t="1243" x="3117850" y="2289175"/>
          <p14:tracePt t="1249" x="3117850" y="2281238"/>
          <p14:tracePt t="1257" x="3127375" y="2271713"/>
          <p14:tracePt t="1264" x="3135313" y="2263775"/>
          <p14:tracePt t="1271" x="3135313" y="2255838"/>
          <p14:tracePt t="1278" x="3135313" y="2247900"/>
          <p14:tracePt t="1293" x="3135313" y="2238375"/>
          <p14:tracePt t="1300" x="3143250" y="2230438"/>
          <p14:tracePt t="1307" x="3151188" y="2230438"/>
          <p14:tracePt t="1315" x="3151188" y="2222500"/>
          <p14:tracePt t="1322" x="3151188" y="2214563"/>
          <p14:tracePt t="1330" x="3160713" y="2206625"/>
          <p14:tracePt t="1338" x="3168650" y="2197100"/>
          <p14:tracePt t="1344" x="3176588" y="2189163"/>
          <p14:tracePt t="1352" x="3176588" y="2181225"/>
          <p14:tracePt t="1367" x="3176588" y="2173288"/>
          <p14:tracePt t="1373" x="3176588" y="2163763"/>
          <p14:tracePt t="1388" x="3184525" y="2163763"/>
          <p14:tracePt t="1395" x="3184525" y="2155825"/>
          <p14:tracePt t="1404" x="3184525" y="2139950"/>
          <p14:tracePt t="1425" x="3192463" y="2130425"/>
          <p14:tracePt t="1432" x="3192463" y="2122488"/>
          <p14:tracePt t="1439" x="3201988" y="2114550"/>
          <p14:tracePt t="1446" x="3209925" y="2114550"/>
          <p14:tracePt t="1454" x="3209925" y="2106613"/>
          <p14:tracePt t="1461" x="3217863" y="2098675"/>
          <p14:tracePt t="1468" x="3235325" y="2081213"/>
          <p14:tracePt t="1477" x="3235325" y="2073275"/>
          <p14:tracePt t="1483" x="3235325" y="2065338"/>
          <p14:tracePt t="1490" x="3235325" y="2055813"/>
          <p14:tracePt t="1497" x="3243263" y="2047875"/>
          <p14:tracePt t="1504" x="3251200" y="2039938"/>
          <p14:tracePt t="1511" x="3259138" y="2014538"/>
          <p14:tracePt t="1521" x="3267075" y="1998663"/>
          <p14:tracePt t="1526" x="3276600" y="1981200"/>
          <p14:tracePt t="1534" x="3284538" y="1973263"/>
          <p14:tracePt t="1541" x="3309938" y="1957388"/>
          <p14:tracePt t="1548" x="3325813" y="1931988"/>
          <p14:tracePt t="1555" x="3341688" y="1916113"/>
          <p14:tracePt t="1563" x="3359150" y="1898650"/>
          <p14:tracePt t="1571" x="3367088" y="1890713"/>
          <p14:tracePt t="1578" x="3400425" y="1865313"/>
          <p14:tracePt t="1585" x="3425825" y="1849438"/>
          <p14:tracePt t="1593" x="3449638" y="1841500"/>
          <p14:tracePt t="1600" x="3482975" y="1824038"/>
          <p14:tracePt t="1607" x="3508375" y="1808163"/>
          <p14:tracePt t="1614" x="3533775" y="1800225"/>
          <p14:tracePt t="1621" x="3567113" y="1774825"/>
          <p14:tracePt t="1629" x="3575050" y="1757363"/>
          <p14:tracePt t="1636" x="3590925" y="1749425"/>
          <p14:tracePt t="1643" x="3616325" y="1733550"/>
          <p14:tracePt t="1650" x="3641725" y="1725613"/>
          <p14:tracePt t="1658" x="3657600" y="1725613"/>
          <p14:tracePt t="1672" x="3706813" y="1708150"/>
          <p14:tracePt t="1679" x="3724275" y="1700213"/>
          <p14:tracePt t="1688" x="3732213" y="1692275"/>
          <p14:tracePt t="1694" x="3748088" y="1682750"/>
          <p14:tracePt t="1702" x="3765550" y="1674813"/>
          <p14:tracePt t="1709" x="3790950" y="1666875"/>
          <p14:tracePt t="1724" x="3798888" y="1666875"/>
          <p14:tracePt t="1731" x="3806825" y="1666875"/>
          <p14:tracePt t="1745" x="3814763" y="1666875"/>
          <p14:tracePt t="1804" x="3814763" y="1674813"/>
          <p14:tracePt t="1811" x="3822700" y="1682750"/>
          <p14:tracePt t="1820" x="3832225" y="1682750"/>
          <p14:tracePt t="1826" x="3840163" y="1692275"/>
          <p14:tracePt t="1833" x="3848100" y="1700213"/>
          <p14:tracePt t="1840" x="3856038" y="1700213"/>
          <p14:tracePt t="1847" x="3856038" y="1708150"/>
          <p14:tracePt t="1855" x="3856038" y="1716088"/>
          <p14:tracePt t="1863" x="3856038" y="1725613"/>
          <p14:tracePt t="1877" x="3856038" y="1733550"/>
          <p14:tracePt t="1884" x="3856038" y="1741488"/>
          <p14:tracePt t="1899" x="3856038" y="1749425"/>
          <p14:tracePt t="1914" x="3856038" y="1766888"/>
          <p14:tracePt t="1928" x="3856038" y="1774825"/>
          <p14:tracePt t="1937" x="3856038" y="1782763"/>
          <p14:tracePt t="1943" x="3856038" y="1790700"/>
          <p14:tracePt t="1957" x="3856038" y="1800225"/>
          <p14:tracePt t="1964" x="3848100" y="1808163"/>
          <p14:tracePt t="1972" x="3840163" y="1808163"/>
          <p14:tracePt t="1979" x="3832225" y="1824038"/>
          <p14:tracePt t="1987" x="3822700" y="1831975"/>
          <p14:tracePt t="1993" x="3814763" y="1841500"/>
          <p14:tracePt t="2000" x="3806825" y="1857375"/>
          <p14:tracePt t="2008" x="3798888" y="1874838"/>
          <p14:tracePt t="2014" x="3798888" y="1882775"/>
          <p14:tracePt t="2023" x="3790950" y="1898650"/>
          <p14:tracePt t="2030" x="3781425" y="1906588"/>
          <p14:tracePt t="2038" x="3773488" y="1906588"/>
          <p14:tracePt t="2044" x="3765550" y="1916113"/>
          <p14:tracePt t="2053" x="3757613" y="1924050"/>
          <p14:tracePt t="2059" x="3757613" y="1931988"/>
          <p14:tracePt t="2066" x="3740150" y="1931988"/>
          <p14:tracePt t="2074" x="3724275" y="1939925"/>
          <p14:tracePt t="2081" x="3698875" y="1957388"/>
          <p14:tracePt t="2089" x="3690938" y="1965325"/>
          <p14:tracePt t="2097" x="3665538" y="1973263"/>
          <p14:tracePt t="2104" x="3624263" y="1981200"/>
          <p14:tracePt t="2110" x="3590925" y="1990725"/>
          <p14:tracePt t="2118" x="3557588" y="1998663"/>
          <p14:tracePt t="2125" x="3516313" y="2006600"/>
          <p14:tracePt t="2132" x="3482975" y="2014538"/>
          <p14:tracePt t="2140" x="3449638" y="2014538"/>
          <p14:tracePt t="2146" x="3425825" y="2024063"/>
          <p14:tracePt t="2154" x="3408363" y="2024063"/>
          <p14:tracePt t="2162" x="3392488" y="2024063"/>
          <p14:tracePt t="2171" x="3367088" y="2024063"/>
          <p14:tracePt t="2176" x="3359150" y="2024063"/>
          <p14:tracePt t="2183" x="3341688" y="2024063"/>
          <p14:tracePt t="2191" x="3333750" y="2024063"/>
          <p14:tracePt t="2198" x="3300413" y="2024063"/>
          <p14:tracePt t="2205" x="3276600" y="2024063"/>
          <p14:tracePt t="2212" x="3243263" y="2024063"/>
          <p14:tracePt t="2221" x="3201988" y="2024063"/>
          <p14:tracePt t="2227" x="3176588" y="2024063"/>
          <p14:tracePt t="2234" x="3135313" y="2024063"/>
          <p14:tracePt t="2242" x="3109913" y="2024063"/>
          <p14:tracePt t="2249" x="3086100" y="2024063"/>
          <p14:tracePt t="2256" x="3060700" y="2024063"/>
          <p14:tracePt t="2264" x="3035300" y="2024063"/>
          <p14:tracePt t="2271" x="3019425" y="2024063"/>
          <p14:tracePt t="2278" x="3009900" y="2024063"/>
          <p14:tracePt t="2288" x="2986088" y="2024063"/>
          <p14:tracePt t="2292" x="2978150" y="2024063"/>
          <p14:tracePt t="2300" x="2960688" y="2024063"/>
          <p14:tracePt t="2307" x="2952750" y="2024063"/>
          <p14:tracePt t="2314" x="2944813" y="2024063"/>
          <p14:tracePt t="2322" x="2919413" y="2024063"/>
          <p14:tracePt t="2329" x="2911475" y="2024063"/>
          <p14:tracePt t="2337" x="2903538" y="2024063"/>
          <p14:tracePt t="2344" x="2894013" y="2024063"/>
          <p14:tracePt t="2350" x="2886075" y="2024063"/>
          <p14:tracePt t="2365" x="2878138" y="2024063"/>
          <p14:tracePt t="2373" x="2860675" y="2024063"/>
          <p14:tracePt t="2380" x="2852738" y="2024063"/>
          <p14:tracePt t="2388" x="2844800" y="2024063"/>
          <p14:tracePt t="2395" x="2836863" y="2024063"/>
          <p14:tracePt t="2410" x="2828925" y="2032000"/>
          <p14:tracePt t="2416" x="2819400" y="2032000"/>
          <p14:tracePt t="2432" x="2803525" y="2039938"/>
          <p14:tracePt t="2438" x="2795588" y="2047875"/>
          <p14:tracePt t="2446" x="2786063" y="2055813"/>
          <p14:tracePt t="2454" x="2770188" y="2065338"/>
          <p14:tracePt t="2460" x="2754313" y="2065338"/>
          <p14:tracePt t="2468" x="2754313" y="2073275"/>
          <p14:tracePt t="2475" x="2728913" y="2081213"/>
          <p14:tracePt t="2482" x="2720975" y="2089150"/>
          <p14:tracePt t="2490" x="2720975" y="2098675"/>
          <p14:tracePt t="2497" x="2703513" y="2106613"/>
          <p14:tracePt t="2505" x="2695575" y="2114550"/>
          <p14:tracePt t="2512" x="2687638" y="2122488"/>
          <p14:tracePt t="2520" x="2670175" y="2122488"/>
          <p14:tracePt t="2527" x="2662238" y="2130425"/>
          <p14:tracePt t="2534" x="2662238" y="2139950"/>
          <p14:tracePt t="2541" x="2654300" y="2139950"/>
          <p14:tracePt t="2548" x="2646363" y="2139950"/>
          <p14:tracePt t="2556" x="2636838" y="2147888"/>
          <p14:tracePt t="2571" x="2628900" y="2147888"/>
          <p14:tracePt t="2577" x="2620963" y="2147888"/>
          <p14:tracePt t="2592" x="2603500" y="2147888"/>
          <p14:tracePt t="2599" x="2595563" y="2147888"/>
          <p14:tracePt t="2606" x="2595563" y="2163763"/>
          <p14:tracePt t="2614" x="2587625" y="2163763"/>
          <p14:tracePt t="2643" x="2587625" y="2173288"/>
          <p14:tracePt t="2665" x="2587625" y="2181225"/>
          <p14:tracePt t="2957" x="2587625" y="2173288"/>
          <p14:tracePt t="2971" x="2595563" y="2173288"/>
          <p14:tracePt t="2994" x="2595563" y="2155825"/>
          <p14:tracePt t="3001" x="2603500" y="2155825"/>
          <p14:tracePt t="3037" x="2613025" y="2147888"/>
          <p14:tracePt t="3054" x="2620963" y="2147888"/>
          <p14:tracePt t="3066" x="2628900" y="2147888"/>
          <p14:tracePt t="3074" x="2628900" y="2139950"/>
          <p14:tracePt t="3096" x="2646363" y="2139950"/>
          <p14:tracePt t="3109" x="2646363" y="2130425"/>
          <p14:tracePt t="3118" x="2654300" y="2130425"/>
          <p14:tracePt t="3132" x="2662238" y="2130425"/>
          <p14:tracePt t="3146" x="2670175" y="2122488"/>
          <p14:tracePt t="3169" x="2679700" y="2114550"/>
          <p14:tracePt t="3176" x="2687638" y="2114550"/>
          <p14:tracePt t="3191" x="2703513" y="2114550"/>
          <p14:tracePt t="3205" x="2711450" y="2114550"/>
          <p14:tracePt t="3221" x="2720975" y="2114550"/>
          <p14:tracePt t="3227" x="2728913" y="2114550"/>
          <p14:tracePt t="3234" x="2736850" y="2114550"/>
          <p14:tracePt t="3249" x="2744788" y="2114550"/>
          <p14:tracePt t="3256" x="2754313" y="2114550"/>
          <p14:tracePt t="3263" x="2762250" y="2114550"/>
          <p14:tracePt t="3274" x="2770188" y="2114550"/>
          <p14:tracePt t="3277" x="2778125" y="2114550"/>
          <p14:tracePt t="3291" x="2786063" y="2114550"/>
          <p14:tracePt t="3299" x="2795588" y="2114550"/>
          <p14:tracePt t="3314" x="2803525" y="2114550"/>
          <p14:tracePt t="3322" x="2811463" y="2114550"/>
          <p14:tracePt t="3337" x="2819400" y="2114550"/>
          <p14:tracePt t="3359" x="2828925" y="2114550"/>
          <p14:tracePt t="3380" x="2836863" y="2114550"/>
          <p14:tracePt t="3394" x="2836863" y="2122488"/>
          <p14:tracePt t="3460" x="2844800" y="2122488"/>
          <p14:tracePt t="3497" x="2852738" y="2122488"/>
          <p14:tracePt t="3526" x="2860675" y="2122488"/>
          <p14:tracePt t="3533" x="2860675" y="2130425"/>
          <p14:tracePt t="3548" x="2870200" y="2130425"/>
          <p14:tracePt t="3555" x="2886075" y="2130425"/>
          <p14:tracePt t="3562" x="2886075" y="2139950"/>
          <p14:tracePt t="3571" x="2894013" y="2139950"/>
          <p14:tracePt t="3576" x="2894013" y="2147888"/>
          <p14:tracePt t="3585" x="2903538" y="2147888"/>
          <p14:tracePt t="3606" x="2911475" y="2147888"/>
          <p14:tracePt t="3621" x="2919413" y="2147888"/>
          <p14:tracePt t="3628" x="2927350" y="2147888"/>
          <p14:tracePt t="3650" x="2944813" y="2147888"/>
          <p14:tracePt t="3688" x="2952750" y="2163763"/>
          <p14:tracePt t="3694" x="2960688" y="2163763"/>
          <p14:tracePt t="3716" x="2968625" y="2163763"/>
          <p14:tracePt t="3738" x="2978150" y="2163763"/>
          <p14:tracePt t="3745" x="2978150" y="2173288"/>
          <p14:tracePt t="3759" x="2986088" y="2173288"/>
          <p14:tracePt t="3803" x="2994025" y="2181225"/>
          <p14:tracePt t="3869" x="2994025" y="2189163"/>
          <p14:tracePt t="3906" x="2994025" y="2197100"/>
          <p14:tracePt t="3986" x="3001963" y="2197100"/>
          <p14:tracePt t="4022" x="3009900" y="2206625"/>
          <p14:tracePt t="4073" x="3019425" y="2206625"/>
          <p14:tracePt t="4080" x="3019425" y="2214563"/>
          <p14:tracePt t="4161" x="3019425" y="2222500"/>
          <p14:tracePt t="4183" x="3019425" y="2230438"/>
          <p14:tracePt t="4212" x="3019425" y="2238375"/>
          <p14:tracePt t="4220" x="3019425" y="2247900"/>
          <p14:tracePt t="4234" x="3019425" y="2255838"/>
          <p14:tracePt t="4257" x="3019425" y="2263775"/>
          <p14:tracePt t="4262" x="3019425" y="2271713"/>
          <p14:tracePt t="4270" x="3019425" y="2281238"/>
          <p14:tracePt t="4277" x="3009900" y="2281238"/>
          <p14:tracePt t="4283" x="2994025" y="2289175"/>
          <p14:tracePt t="4292" x="2994025" y="2297113"/>
          <p14:tracePt t="4299" x="2986088" y="2297113"/>
          <p14:tracePt t="4307" x="2978150" y="2297113"/>
          <p14:tracePt t="4314" x="2968625" y="2297113"/>
          <p14:tracePt t="4321" x="2952750" y="2297113"/>
          <p14:tracePt t="4328" x="2944813" y="2297113"/>
          <p14:tracePt t="4337" x="2935288" y="2297113"/>
          <p14:tracePt t="4343" x="2919413" y="2297113"/>
          <p14:tracePt t="4358" x="2911475" y="2297113"/>
          <p14:tracePt t="4365" x="2894013" y="2297113"/>
          <p14:tracePt t="4372" x="2886075" y="2297113"/>
          <p14:tracePt t="4379" x="2860675" y="2297113"/>
          <p14:tracePt t="4387" x="2852738" y="2297113"/>
          <p14:tracePt t="4394" x="2836863" y="2297113"/>
          <p14:tracePt t="4402" x="2811463" y="2297113"/>
          <p14:tracePt t="4409" x="2786063" y="2297113"/>
          <p14:tracePt t="4416" x="2770188" y="2297113"/>
          <p14:tracePt t="4423" x="2744788" y="2297113"/>
          <p14:tracePt t="4430" x="2728913" y="2297113"/>
          <p14:tracePt t="4438" x="2703513" y="2297113"/>
          <p14:tracePt t="4445" x="2687638" y="2297113"/>
          <p14:tracePt t="4452" x="2679700" y="2297113"/>
          <p14:tracePt t="4459" x="2654300" y="2297113"/>
          <p14:tracePt t="4467" x="2636838" y="2297113"/>
          <p14:tracePt t="4474" x="2628900" y="2297113"/>
          <p14:tracePt t="4482" x="2613025" y="2297113"/>
          <p14:tracePt t="4489" x="2603500" y="2297113"/>
          <p14:tracePt t="4497" x="2579688" y="2297113"/>
          <p14:tracePt t="4504" x="2571750" y="2297113"/>
          <p14:tracePt t="4521" x="2562225" y="2297113"/>
          <p14:tracePt t="4526" x="2554288" y="2297113"/>
          <p14:tracePt t="4533" x="2546350" y="2297113"/>
          <p14:tracePt t="4548" x="2538413" y="2297113"/>
          <p14:tracePt t="4554" x="2528888" y="2297113"/>
          <p14:tracePt t="4562" x="2520950" y="2297113"/>
          <p14:tracePt t="4570" x="2513013" y="2297113"/>
          <p14:tracePt t="4576" x="2505075" y="2297113"/>
          <p14:tracePt t="4591" x="2497138" y="2297113"/>
          <p14:tracePt t="4708" x="2505075" y="2297113"/>
          <p14:tracePt t="4715" x="2513013" y="2297113"/>
          <p14:tracePt t="4723" x="2520950" y="2297113"/>
          <p14:tracePt t="4730" x="2528888" y="2297113"/>
          <p14:tracePt t="4737" x="2538413" y="2297113"/>
          <p14:tracePt t="4759" x="2546350" y="2297113"/>
          <p14:tracePt t="4766" x="2554288" y="2297113"/>
          <p14:tracePt t="4773" x="2562225" y="2297113"/>
          <p14:tracePt t="4781" x="2562225" y="2289175"/>
          <p14:tracePt t="4788" x="2562225" y="2281238"/>
          <p14:tracePt t="4796" x="2571750" y="2271713"/>
          <p14:tracePt t="4804" x="2579688" y="2263775"/>
          <p14:tracePt t="4810" x="2587625" y="2263775"/>
          <p14:tracePt t="4817" x="2595563" y="2263775"/>
          <p14:tracePt t="4824" x="2603500" y="2263775"/>
          <p14:tracePt t="4847" x="2613025" y="2255838"/>
          <p14:tracePt t="4854" x="2620963" y="2255838"/>
          <p14:tracePt t="4861" x="2628900" y="2247900"/>
          <p14:tracePt t="4883" x="2636838" y="2247900"/>
          <p14:tracePt t="4891" x="2654300" y="2238375"/>
          <p14:tracePt t="4905" x="2662238" y="2238375"/>
          <p14:tracePt t="4912" x="2670175" y="2238375"/>
          <p14:tracePt t="4927" x="2679700" y="2230438"/>
          <p14:tracePt t="4934" x="2687638" y="2230438"/>
          <p14:tracePt t="4949" x="2695575" y="2230438"/>
          <p14:tracePt t="4956" x="2711450" y="2230438"/>
          <p14:tracePt t="4971" x="2720975" y="2230438"/>
          <p14:tracePt t="4978" x="2728913" y="2230438"/>
          <p14:tracePt t="4987" x="2736850" y="2230438"/>
          <p14:tracePt t="5015" x="2744788" y="2230438"/>
          <p14:tracePt t="5029" x="2754313" y="2230438"/>
          <p14:tracePt t="5131" x="2770188" y="2230438"/>
          <p14:tracePt t="5423" x="2778125" y="2230438"/>
          <p14:tracePt t="5605" x="2778125" y="2238375"/>
          <p14:tracePt t="5613" x="2778125" y="2247900"/>
          <p14:tracePt t="5627" x="2778125" y="2255838"/>
          <p14:tracePt t="5693" x="2778125" y="2263775"/>
          <p14:tracePt t="5715" x="2778125" y="2281238"/>
          <p14:tracePt t="5744" x="2778125" y="2289175"/>
          <p14:tracePt t="5759" x="2778125" y="2297113"/>
          <p14:tracePt t="5795" x="2778125" y="2305050"/>
          <p14:tracePt t="5810" x="2778125" y="2312988"/>
          <p14:tracePt t="5832" x="2778125" y="2322513"/>
          <p14:tracePt t="5854" x="2778125" y="2330450"/>
          <p14:tracePt t="5883" x="2778125" y="2338388"/>
          <p14:tracePt t="5897" x="2778125" y="2346325"/>
          <p14:tracePt t="5919" x="2778125" y="2355850"/>
          <p14:tracePt t="5934" x="2778125" y="2363788"/>
          <p14:tracePt t="5956" x="2770188" y="2371725"/>
          <p14:tracePt t="5971" x="2762250" y="2379663"/>
          <p14:tracePt t="5987" x="2754313" y="2379663"/>
          <p14:tracePt t="5991" x="2744788" y="2387600"/>
          <p14:tracePt t="6007" x="2736850" y="2405063"/>
          <p14:tracePt t="6014" x="2728913" y="2405063"/>
          <p14:tracePt t="6021" x="2720975" y="2405063"/>
          <p14:tracePt t="6037" x="2711450" y="2413000"/>
          <p14:tracePt t="6043" x="2695575" y="2413000"/>
          <p14:tracePt t="6057" x="2687638" y="2420938"/>
          <p14:tracePt t="6064" x="2679700" y="2420938"/>
          <p14:tracePt t="6079" x="2670175" y="2420938"/>
          <p14:tracePt t="6086" x="2662238" y="2420938"/>
          <p14:tracePt t="6094" x="2654300" y="2420938"/>
          <p14:tracePt t="6104" x="2636838" y="2420938"/>
          <p14:tracePt t="6109" x="2620963" y="2420938"/>
          <p14:tracePt t="6116" x="2613025" y="2420938"/>
          <p14:tracePt t="6124" x="2595563" y="2420938"/>
          <p14:tracePt t="6131" x="2587625" y="2420938"/>
          <p14:tracePt t="6138" x="2562225" y="2420938"/>
          <p14:tracePt t="6145" x="2546350" y="2420938"/>
          <p14:tracePt t="6152" x="2538413" y="2420938"/>
          <p14:tracePt t="6159" x="2520950" y="2420938"/>
          <p14:tracePt t="6167" x="2513013" y="2420938"/>
          <p14:tracePt t="6175" x="2487613" y="2420938"/>
          <p14:tracePt t="6182" x="2471738" y="2420938"/>
          <p14:tracePt t="6196" x="2463800" y="2420938"/>
          <p14:tracePt t="6204" x="2454275" y="2420938"/>
          <p14:tracePt t="6211" x="2446338" y="2420938"/>
          <p14:tracePt t="6225" x="2430463" y="2420938"/>
          <p14:tracePt t="6233" x="2422525" y="2420938"/>
          <p14:tracePt t="6248" x="2413000" y="2420938"/>
          <p14:tracePt t="6255" x="2405063" y="2420938"/>
          <p14:tracePt t="6518" x="2413000" y="2420938"/>
          <p14:tracePt t="6532" x="2430463" y="2420938"/>
          <p14:tracePt t="6539" x="2438400" y="2420938"/>
          <p14:tracePt t="6553" x="2446338" y="2420938"/>
          <p14:tracePt t="6561" x="2454275" y="2420938"/>
          <p14:tracePt t="6570" x="2463800" y="2420938"/>
          <p14:tracePt t="6583" x="2479675" y="2420938"/>
          <p14:tracePt t="6598" x="2505075" y="2420938"/>
          <p14:tracePt t="6605" x="2513013" y="2420938"/>
          <p14:tracePt t="6612" x="2520950" y="2420938"/>
          <p14:tracePt t="6619" x="2538413" y="2420938"/>
          <p14:tracePt t="6626" x="2538413" y="2430463"/>
          <p14:tracePt t="6634" x="2562225" y="2430463"/>
          <p14:tracePt t="6642" x="2571750" y="2430463"/>
          <p14:tracePt t="6656" x="2579688" y="2430463"/>
          <p14:tracePt t="6663" x="2587625" y="2430463"/>
          <p14:tracePt t="6678" x="2595563" y="2430463"/>
          <p14:tracePt t="6688" x="2603500" y="2430463"/>
          <p14:tracePt t="6700" x="2620963" y="2430463"/>
          <p14:tracePt t="6707" x="2628900" y="2430463"/>
          <p14:tracePt t="6714" x="2628900" y="2438400"/>
          <p14:tracePt t="6773" x="2628900" y="2446338"/>
          <p14:tracePt t="6860" x="2628900" y="2454275"/>
          <p14:tracePt t="6897" x="2628900" y="2471738"/>
          <p14:tracePt t="6955" x="2628900" y="2479675"/>
          <p14:tracePt t="6970" x="2628900" y="2487613"/>
          <p14:tracePt t="6984" x="2628900" y="2495550"/>
          <p14:tracePt t="7007" x="2628900" y="2505075"/>
          <p14:tracePt t="7014" x="2613025" y="2513013"/>
          <p14:tracePt t="7027" x="2603500" y="2528888"/>
          <p14:tracePt t="7037" x="2595563" y="2536825"/>
          <p14:tracePt t="7057" x="2587625" y="2546350"/>
          <p14:tracePt t="7064" x="2579688" y="2546350"/>
          <p14:tracePt t="7072" x="2571750" y="2546350"/>
          <p14:tracePt t="7087" x="2554288" y="2546350"/>
          <p14:tracePt t="7094" x="2546350" y="2546350"/>
          <p14:tracePt t="7109" x="2538413" y="2546350"/>
          <p14:tracePt t="7116" x="2528888" y="2546350"/>
          <p14:tracePt t="7130" x="2520950" y="2546350"/>
          <p14:tracePt t="7137" x="2513013" y="2546350"/>
          <p14:tracePt t="7145" x="2505075" y="2546350"/>
          <p14:tracePt t="7153" x="2497138" y="2546350"/>
          <p14:tracePt t="7159" x="2487613" y="2546350"/>
          <p14:tracePt t="7174" x="2479675" y="2546350"/>
          <p14:tracePt t="7181" x="2471738" y="2546350"/>
          <p14:tracePt t="7188" x="2463800" y="2546350"/>
          <p14:tracePt t="7204" x="2454275" y="2546350"/>
          <p14:tracePt t="7211" x="2446338" y="2546350"/>
          <p14:tracePt t="7225" x="2430463" y="2546350"/>
          <p14:tracePt t="7232" x="2422525" y="2546350"/>
          <p14:tracePt t="7247" x="2413000" y="2546350"/>
          <p14:tracePt t="7255" x="2405063" y="2546350"/>
          <p14:tracePt t="7270" x="2397125" y="2546350"/>
          <p14:tracePt t="7276" x="2389188" y="2546350"/>
          <p14:tracePt t="7619" x="2397125" y="2546350"/>
          <p14:tracePt t="7626" x="2405063" y="2546350"/>
          <p14:tracePt t="7648" x="2413000" y="2546350"/>
          <p14:tracePt t="7678" x="2422525" y="2546350"/>
          <p14:tracePt t="7686" x="2430463" y="2546350"/>
          <p14:tracePt t="7700" x="2430463" y="2536825"/>
          <p14:tracePt t="7707" x="2438400" y="2536825"/>
          <p14:tracePt t="7722" x="2446338" y="2536825"/>
          <p14:tracePt t="7737" x="2454275" y="2536825"/>
          <p14:tracePt t="7755" x="2471738" y="2536825"/>
          <p14:tracePt t="7758" x="2479675" y="2536825"/>
          <p14:tracePt t="7772" x="2487613" y="2536825"/>
          <p14:tracePt t="7780" x="2497138" y="2536825"/>
          <p14:tracePt t="7794" x="2505075" y="2536825"/>
          <p14:tracePt t="7803" x="2513013" y="2536825"/>
          <p14:tracePt t="7809" x="2520950" y="2528888"/>
          <p14:tracePt t="7816" x="2528888" y="2528888"/>
          <p14:tracePt t="7823" x="2538413" y="2528888"/>
          <p14:tracePt t="7830" x="2546350" y="2528888"/>
          <p14:tracePt t="7838" x="2554288" y="2528888"/>
          <p14:tracePt t="7846" x="2562225" y="2528888"/>
          <p14:tracePt t="7853" x="2571750" y="2528888"/>
          <p14:tracePt t="7868" x="2587625" y="2528888"/>
          <p14:tracePt t="7882" x="2595563" y="2528888"/>
          <p14:tracePt t="7889" x="2603500" y="2528888"/>
          <p14:tracePt t="7896" x="2613025" y="2528888"/>
          <p14:tracePt t="7911" x="2620963" y="2528888"/>
          <p14:tracePt t="7919" x="2628900" y="2528888"/>
          <p14:tracePt t="7933" x="2646363" y="2528888"/>
          <p14:tracePt t="7940" x="2654300" y="2528888"/>
          <p14:tracePt t="7962" x="2662238" y="2528888"/>
          <p14:tracePt t="7970" x="2670175" y="2528888"/>
          <p14:tracePt t="7985" x="2679700" y="2528888"/>
          <p14:tracePt t="8006" x="2687638" y="2528888"/>
          <p14:tracePt t="8021" x="2695575" y="2528888"/>
          <p14:tracePt t="8028" x="2703513" y="2528888"/>
          <p14:tracePt t="8037" x="2711450" y="2528888"/>
          <p14:tracePt t="8042" x="2720975" y="2528888"/>
          <p14:tracePt t="8056" x="2728913" y="2528888"/>
          <p14:tracePt t="8064" x="2736850" y="2528888"/>
          <p14:tracePt t="8079" x="2744788" y="2528888"/>
          <p14:tracePt t="8086" x="2754313" y="2528888"/>
          <p14:tracePt t="8093" x="2762250" y="2528888"/>
          <p14:tracePt t="8101" x="2770188" y="2528888"/>
          <p14:tracePt t="8108" x="2778125" y="2528888"/>
          <p14:tracePt t="8123" x="2786063" y="2528888"/>
          <p14:tracePt t="8130" x="2795588" y="2528888"/>
          <p14:tracePt t="8137" x="2803525" y="2528888"/>
          <p14:tracePt t="8153" x="2811463" y="2528888"/>
          <p14:tracePt t="8159" x="2828925" y="2528888"/>
          <p14:tracePt t="8173" x="2836863" y="2528888"/>
          <p14:tracePt t="8181" x="2844800" y="2528888"/>
          <p14:tracePt t="8196" x="2852738" y="2528888"/>
          <p14:tracePt t="8204" x="2860675" y="2528888"/>
          <p14:tracePt t="8210" x="2870200" y="2528888"/>
          <p14:tracePt t="8239" x="2886075" y="2528888"/>
          <p14:tracePt t="8277" x="2894013" y="2528888"/>
          <p14:tracePt t="8298" x="2903538" y="2528888"/>
          <p14:tracePt t="8320" x="2911475" y="2528888"/>
          <p14:tracePt t="8364" x="2919413" y="2528888"/>
          <p14:tracePt t="8378" x="2927350" y="2528888"/>
          <p14:tracePt t="8407" x="2944813" y="2528888"/>
          <p14:tracePt t="8422" x="2952750" y="2528888"/>
          <p14:tracePt t="8444" x="2960688" y="2528888"/>
          <p14:tracePt t="8451" x="2968625" y="2528888"/>
          <p14:tracePt t="8458" x="2978150" y="2528888"/>
          <p14:tracePt t="8473" x="2986088" y="2528888"/>
          <p14:tracePt t="8480" x="2994025" y="2528888"/>
          <p14:tracePt t="8494" x="3009900" y="2520950"/>
          <p14:tracePt t="8503" x="3019425" y="2520950"/>
          <p14:tracePt t="8517" x="3027363" y="2513013"/>
          <p14:tracePt t="8524" x="3035300" y="2513013"/>
          <p14:tracePt t="8539" x="3043238" y="2505075"/>
          <p14:tracePt t="8546" x="3052763" y="2505075"/>
          <p14:tracePt t="8553" x="3060700" y="2505075"/>
          <p14:tracePt t="8560" x="3068638" y="2505075"/>
          <p14:tracePt t="8570" x="3076575" y="2495550"/>
          <p14:tracePt t="8575" x="3086100" y="2487613"/>
          <p14:tracePt t="8589" x="3094038" y="2487613"/>
          <p14:tracePt t="8596" x="3101975" y="2479675"/>
          <p14:tracePt t="8604" x="3109913" y="2471738"/>
          <p14:tracePt t="8620" x="3117850" y="2462213"/>
          <p14:tracePt t="8626" x="3127375" y="2462213"/>
          <p14:tracePt t="8633" x="3135313" y="2454275"/>
          <p14:tracePt t="8640" x="3143250" y="2454275"/>
          <p14:tracePt t="8647" x="3151188" y="2454275"/>
          <p14:tracePt t="8662" x="3160713" y="2446338"/>
          <p14:tracePt t="8671" x="3168650" y="2446338"/>
          <p14:tracePt t="8688" x="3168650" y="2430463"/>
          <p14:tracePt t="8691" x="3176588" y="2430463"/>
          <p14:tracePt t="8699" x="3176588" y="2420938"/>
          <p14:tracePt t="8706" x="3184525" y="2420938"/>
          <p14:tracePt t="8714" x="3192463" y="2413000"/>
          <p14:tracePt t="8721" x="3192463" y="2405063"/>
          <p14:tracePt t="8737" x="3192463" y="2397125"/>
          <p14:tracePt t="8743" x="3192463" y="2387600"/>
          <p14:tracePt t="8751" x="3201988" y="2387600"/>
          <p14:tracePt t="8765" x="3209925" y="2371725"/>
          <p14:tracePt t="8772" x="3209925" y="2363788"/>
          <p14:tracePt t="8794" x="3209925" y="2355850"/>
          <p14:tracePt t="8803" x="3217863" y="2355850"/>
          <p14:tracePt t="8808" x="3217863" y="2346325"/>
          <p14:tracePt t="8823" x="3225800" y="2338388"/>
          <p14:tracePt t="8830" x="3225800" y="2330450"/>
          <p14:tracePt t="8837" x="3225800" y="2322513"/>
          <p14:tracePt t="8860" x="3235325" y="2305050"/>
          <p14:tracePt t="8874" x="3243263" y="2297113"/>
          <p14:tracePt t="8888" x="3259138" y="2289175"/>
          <p14:tracePt t="8896" x="3267075" y="2281238"/>
          <p14:tracePt t="8903" x="3267075" y="2271713"/>
          <p14:tracePt t="8910" x="3276600" y="2271713"/>
          <p14:tracePt t="8920" x="3284538" y="2263775"/>
          <p14:tracePt t="8925" x="3284538" y="2255838"/>
          <p14:tracePt t="8932" x="3300413" y="2247900"/>
          <p14:tracePt t="8940" x="3325813" y="2238375"/>
          <p14:tracePt t="8947" x="3333750" y="2230438"/>
          <p14:tracePt t="8955" x="3341688" y="2230438"/>
          <p14:tracePt t="8962" x="3351213" y="2230438"/>
          <p14:tracePt t="8970" x="3359150" y="2230438"/>
          <p14:tracePt t="8976" x="3375025" y="2230438"/>
          <p14:tracePt t="8984" x="3392488" y="2230438"/>
          <p14:tracePt t="8998" x="3408363" y="2230438"/>
          <p14:tracePt t="9006" x="3416300" y="2230438"/>
          <p14:tracePt t="9020" x="3425825" y="2230438"/>
          <p14:tracePt t="9027" x="3433763" y="2230438"/>
          <p14:tracePt t="9042" x="3449638" y="2230438"/>
          <p14:tracePt t="9049" x="3459163" y="2230438"/>
          <p14:tracePt t="9071" x="3467100" y="2230438"/>
          <p14:tracePt t="9101" x="3475038" y="2230438"/>
          <p14:tracePt t="9188" x="3475038" y="2222500"/>
          <p14:tracePt t="9283" x="3475038" y="2214563"/>
          <p14:tracePt t="9348" x="3475038" y="2206625"/>
          <p14:tracePt t="9392" x="3467100" y="2206625"/>
          <p14:tracePt t="9399" x="3467100" y="2197100"/>
          <p14:tracePt t="9516" x="3459163" y="2197100"/>
          <p14:tracePt t="9590" x="3441700" y="2197100"/>
          <p14:tracePt t="10429" x="3433763" y="2197100"/>
          <p14:tracePt t="10465" x="3425825" y="2197100"/>
          <p14:tracePt t="10531" x="3416300" y="2197100"/>
          <p14:tracePt t="10567" x="3408363" y="2197100"/>
          <p14:tracePt t="10581" x="3400425" y="2197100"/>
          <p14:tracePt t="10597" x="3392488" y="2197100"/>
          <p14:tracePt t="10603" x="3384550" y="2197100"/>
          <p14:tracePt t="10620" x="3375025" y="2197100"/>
          <p14:tracePt t="10633" x="3367088" y="2197100"/>
          <p14:tracePt t="10647" x="3359150" y="2197100"/>
          <p14:tracePt t="10655" x="3359150" y="2189163"/>
          <p14:tracePt t="10670" x="3351213" y="2189163"/>
          <p14:tracePt t="10684" x="3341688" y="2189163"/>
          <p14:tracePt t="10698" x="3333750" y="2189163"/>
          <p14:tracePt t="10705" x="3325813" y="2189163"/>
          <p14:tracePt t="10720" x="3317875" y="2181225"/>
          <p14:tracePt t="10736" x="3309938" y="2181225"/>
          <p14:tracePt t="10749" x="3300413" y="2181225"/>
          <p14:tracePt t="10764" x="3292475" y="2181225"/>
          <p14:tracePt t="10786" x="3292475" y="2173288"/>
          <p14:tracePt t="10808" x="3284538" y="2173288"/>
          <p14:tracePt t="10844" x="3267075" y="2173288"/>
          <p14:tracePt t="10910" x="3259138" y="2173288"/>
          <p14:tracePt t="10932" x="3251200" y="2173288"/>
          <p14:tracePt t="10997" x="3243263" y="2173288"/>
          <p14:tracePt t="11019" x="3235325" y="2173288"/>
          <p14:tracePt t="11049" x="3225800" y="2173288"/>
          <p14:tracePt t="11092" x="3209925" y="2173288"/>
          <p14:tracePt t="11165" x="3201988" y="2173288"/>
          <p14:tracePt t="11180" x="3192463" y="2173288"/>
          <p14:tracePt t="11202" x="3184525" y="2173288"/>
          <p14:tracePt t="11391" x="3176588" y="2173288"/>
          <p14:tracePt t="14609" x="3168650" y="2173288"/>
          <p14:tracePt t="15536" x="3160713" y="2173288"/>
          <p14:tracePt t="15543" x="3143250" y="2181225"/>
          <p14:tracePt t="15552" x="3143250" y="2189163"/>
          <p14:tracePt t="15558" x="3135313" y="2189163"/>
          <p14:tracePt t="15565" x="3127375" y="2189163"/>
          <p14:tracePt t="15571" x="3117850" y="2189163"/>
          <p14:tracePt t="15587" x="3109913" y="2189163"/>
          <p14:tracePt t="15594" x="3101975" y="2206625"/>
          <p14:tracePt t="15608" x="3094038" y="2214563"/>
          <p14:tracePt t="15617" x="3076575" y="2214563"/>
          <p14:tracePt t="15631" x="3068638" y="2214563"/>
          <p14:tracePt t="15638" x="3060700" y="2214563"/>
          <p14:tracePt t="15645" x="3052763" y="2214563"/>
          <p14:tracePt t="15653" x="3052763" y="2222500"/>
          <p14:tracePt t="15660" x="3043238" y="2222500"/>
          <p14:tracePt t="15670" x="3035300" y="2222500"/>
          <p14:tracePt t="15682" x="3019425" y="2222500"/>
          <p14:tracePt t="15689" x="3009900" y="2222500"/>
          <p14:tracePt t="15704" x="3001963" y="2222500"/>
          <p14:tracePt t="15710" x="2994025" y="2222500"/>
          <p14:tracePt t="15725" x="2986088" y="2222500"/>
          <p14:tracePt t="15733" x="2978150" y="2222500"/>
          <p14:tracePt t="15740" x="2968625" y="2222500"/>
          <p14:tracePt t="15747" x="2960688" y="2222500"/>
          <p14:tracePt t="15754" x="2952750" y="2222500"/>
          <p14:tracePt t="15760" x="2944813" y="2222500"/>
          <p14:tracePt t="16345" x="2944813" y="2230438"/>
          <p14:tracePt t="16360" x="2944813" y="2238375"/>
          <p14:tracePt t="16382" x="2944813" y="2247900"/>
          <p14:tracePt t="16389" x="2944813" y="2263775"/>
          <p14:tracePt t="16404" x="2944813" y="2271713"/>
          <p14:tracePt t="16419" x="2944813" y="2281238"/>
          <p14:tracePt t="16433" x="2944813" y="2289175"/>
          <p14:tracePt t="16441" x="2944813" y="2297113"/>
          <p14:tracePt t="16455" x="2944813" y="2305050"/>
          <p14:tracePt t="16484" x="2944813" y="2312988"/>
          <p14:tracePt t="16499" x="2944813" y="2322513"/>
          <p14:tracePt t="16513" x="2944813" y="2330450"/>
          <p14:tracePt t="16521" x="2935288" y="2330450"/>
          <p14:tracePt t="17024" x="2935288" y="2322513"/>
          <p14:tracePt t="17090" x="2935288" y="2312988"/>
          <p14:tracePt t="17097" x="2944813" y="2312988"/>
          <p14:tracePt t="17104" x="2952750" y="2312988"/>
          <p14:tracePt t="17110" x="2960688" y="2312988"/>
          <p14:tracePt t="17134" x="2968625" y="2312988"/>
          <p14:tracePt t="17141" x="2978150" y="2312988"/>
          <p14:tracePt t="17148" x="2986088" y="2312988"/>
          <p14:tracePt t="17163" x="2994025" y="2312988"/>
          <p14:tracePt t="17177" x="3001963" y="2312988"/>
          <p14:tracePt t="17222" x="3009900" y="2312988"/>
          <p14:tracePt t="17353" x="3009900" y="2322513"/>
          <p14:tracePt t="17369" x="3009900" y="2330450"/>
          <p14:tracePt t="17374" x="3009900" y="2338388"/>
          <p14:tracePt t="17381" x="3009900" y="2346325"/>
          <p14:tracePt t="17389" x="3009900" y="2355850"/>
          <p14:tracePt t="17396" x="3009900" y="2363788"/>
          <p14:tracePt t="17403" x="3009900" y="2371725"/>
          <p14:tracePt t="17410" x="3001963" y="2371725"/>
          <p14:tracePt t="17417" x="2994025" y="2379663"/>
          <p14:tracePt t="17425" x="2986088" y="2387600"/>
          <p14:tracePt t="17432" x="2978150" y="2387600"/>
          <p14:tracePt t="17439" x="2968625" y="2397125"/>
          <p14:tracePt t="17446" x="2960688" y="2405063"/>
          <p14:tracePt t="17454" x="2960688" y="2413000"/>
          <p14:tracePt t="17462" x="2952750" y="2420938"/>
          <p14:tracePt t="17469" x="2944813" y="2420938"/>
          <p14:tracePt t="17476" x="2944813" y="2430463"/>
          <p14:tracePt t="17485" x="2935288" y="2430463"/>
          <p14:tracePt t="17491" x="2919413" y="2438400"/>
          <p14:tracePt t="17505" x="2911475" y="2438400"/>
          <p14:tracePt t="17512" x="2903538" y="2438400"/>
          <p14:tracePt t="17520" x="2894013" y="2438400"/>
          <p14:tracePt t="17536" x="2886075" y="2438400"/>
          <p14:tracePt t="17542" x="2878138" y="2438400"/>
          <p14:tracePt t="17557" x="2860675" y="2438400"/>
          <p14:tracePt t="17564" x="2852738" y="2438400"/>
          <p14:tracePt t="17578" x="2844800" y="2438400"/>
          <p14:tracePt t="17586" x="2836863" y="2446338"/>
          <p14:tracePt t="18060" x="2844800" y="2446338"/>
          <p14:tracePt t="18330" x="2852738" y="2446338"/>
          <p14:tracePt t="18352" x="2860675" y="2446338"/>
          <p14:tracePt t="18366" x="2870200" y="2446338"/>
          <p14:tracePt t="18374" x="2870200" y="2438400"/>
          <p14:tracePt t="18388" x="2870200" y="2430463"/>
          <p14:tracePt t="18403" x="2878138" y="2430463"/>
          <p14:tracePt t="18410" x="2878138" y="2413000"/>
          <p14:tracePt t="18419" x="2886075" y="2405063"/>
          <p14:tracePt t="18425" x="2894013" y="2405063"/>
          <p14:tracePt t="18432" x="2903538" y="2405063"/>
          <p14:tracePt t="18440" x="2903538" y="2397125"/>
          <p14:tracePt t="18447" x="2911475" y="2387600"/>
          <p14:tracePt t="18454" x="2911475" y="2379663"/>
          <p14:tracePt t="18461" x="2919413" y="2379663"/>
          <p14:tracePt t="18468" x="2927350" y="2379663"/>
          <p14:tracePt t="18476" x="2935288" y="2379663"/>
          <p14:tracePt t="18486" x="2935288" y="2371725"/>
          <p14:tracePt t="18490" x="2944813" y="2371725"/>
          <p14:tracePt t="18498" x="2960688" y="2363788"/>
          <p14:tracePt t="18505" x="2960688" y="2355850"/>
          <p14:tracePt t="18512" x="2968625" y="2355850"/>
          <p14:tracePt t="18519" x="2978150" y="2346325"/>
          <p14:tracePt t="18535" x="2986088" y="2338388"/>
          <p14:tracePt t="18542" x="2994025" y="2330450"/>
          <p14:tracePt t="18549" x="3001963" y="2330450"/>
          <p14:tracePt t="18556" x="3001963" y="2322513"/>
          <p14:tracePt t="18563" x="3019425" y="2322513"/>
          <p14:tracePt t="18571" x="3027363" y="2312988"/>
          <p14:tracePt t="18586" x="3035300" y="2305050"/>
          <p14:tracePt t="18593" x="3043238" y="2297113"/>
          <p14:tracePt t="18602" x="3052763" y="2289175"/>
          <p14:tracePt t="18607" x="3068638" y="2281238"/>
          <p14:tracePt t="18614" x="3094038" y="2271713"/>
          <p14:tracePt t="18622" x="3117850" y="2263775"/>
          <p14:tracePt t="18629" x="3143250" y="2247900"/>
          <p14:tracePt t="18637" x="3209925" y="2222500"/>
          <p14:tracePt t="18644" x="3259138" y="2189163"/>
          <p14:tracePt t="18652" x="3317875" y="2155825"/>
          <p14:tracePt t="18658" x="3367088" y="2139950"/>
          <p14:tracePt t="18669" x="3425825" y="2098675"/>
          <p14:tracePt t="18672" x="3500438" y="2065338"/>
          <p14:tracePt t="18680" x="3598863" y="2014538"/>
          <p14:tracePt t="18688" x="3690938" y="1965325"/>
          <p14:tracePt t="18695" x="3790950" y="1916113"/>
          <p14:tracePt t="18701" x="3881438" y="1865313"/>
          <p14:tracePt t="18709" x="3973513" y="1808163"/>
          <p14:tracePt t="18719" x="4064000" y="1741488"/>
          <p14:tracePt t="18724" x="4164013" y="1674813"/>
          <p14:tracePt t="18731" x="4254500" y="1592263"/>
          <p14:tracePt t="18738" x="4370388" y="1525588"/>
          <p14:tracePt t="18746" x="4462463" y="1476375"/>
          <p14:tracePt t="18753" x="4537075" y="1409700"/>
          <p14:tracePt t="18760" x="4586288" y="1368425"/>
          <p14:tracePt t="18767" x="4652963" y="1319213"/>
          <p14:tracePt t="18775" x="4711700" y="1268413"/>
          <p14:tracePt t="18782" x="4786313" y="1201738"/>
          <p14:tracePt t="18790" x="4876800" y="1136650"/>
          <p14:tracePt t="18797" x="4959350" y="1069975"/>
          <p14:tracePt t="18804" x="5010150" y="1028700"/>
          <p14:tracePt t="18812" x="5067300" y="969963"/>
          <p14:tracePt t="18819" x="5108575" y="946150"/>
          <p14:tracePt t="18826" x="5133975" y="912813"/>
          <p14:tracePt t="18835" x="5167313" y="887413"/>
          <p14:tracePt t="18840" x="5192713" y="862013"/>
          <p14:tracePt t="18847" x="5224463" y="812800"/>
          <p14:tracePt t="18854" x="5257800" y="787400"/>
          <p14:tracePt t="18862" x="5283200" y="746125"/>
          <p14:tracePt t="18870" x="5324475" y="696913"/>
          <p14:tracePt t="18877" x="5373688" y="646113"/>
          <p14:tracePt t="18885" x="5440363" y="571500"/>
          <p14:tracePt t="18892" x="5491163" y="506413"/>
          <p14:tracePt t="18899" x="5556250" y="439738"/>
          <p14:tracePt t="18906" x="5614988" y="365125"/>
          <p14:tracePt t="18914" x="5681663" y="265113"/>
          <p14:tracePt t="18921" x="5738813" y="174625"/>
          <p14:tracePt t="18928" x="5789613" y="107950"/>
          <p14:tracePt t="18936" x="5846763" y="3333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p:txBody>
          <a:bodyPr/>
          <a:lstStyle/>
          <a:p>
            <a:pPr>
              <a:buFont typeface="Arial" panose="020B0604020202020204" pitchFamily="34" charset="0"/>
              <a:buChar char="•"/>
            </a:pPr>
            <a:r>
              <a:rPr lang="en-US" b="1" dirty="0"/>
              <a:t>Third part </a:t>
            </a:r>
            <a:r>
              <a:rPr lang="en-US" dirty="0"/>
              <a:t>at bottom of code there is state memory which is responsible for moving from current state to the next state every positive edge of clock came, or negative edge reset. And make current state zero “idle” when reset is zero.</a:t>
            </a:r>
          </a:p>
        </p:txBody>
      </p:sp>
      <p:pic>
        <p:nvPicPr>
          <p:cNvPr id="5" name="Picture 4" descr="Text&#10;&#10;Description automatically generated">
            <a:extLst>
              <a:ext uri="{FF2B5EF4-FFF2-40B4-BE49-F238E27FC236}">
                <a16:creationId xmlns:a16="http://schemas.microsoft.com/office/drawing/2014/main" id="{50D1E02D-77A1-2D94-A9A6-65D997644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684" y="3016186"/>
            <a:ext cx="7521592" cy="3177815"/>
          </a:xfrm>
          <a:prstGeom prst="rect">
            <a:avLst/>
          </a:prstGeom>
        </p:spPr>
      </p:pic>
    </p:spTree>
    <p:extLst>
      <p:ext uri="{BB962C8B-B14F-4D97-AF65-F5344CB8AC3E}">
        <p14:creationId xmlns:p14="http://schemas.microsoft.com/office/powerpoint/2010/main" val="355094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a:xfrm>
            <a:off x="6913969" y="635431"/>
            <a:ext cx="5127171" cy="1450757"/>
          </a:xfrm>
        </p:spPr>
        <p:txBody>
          <a:bodyPr>
            <a:normAutofit/>
          </a:bodyPr>
          <a:lstStyle/>
          <a:p>
            <a:r>
              <a:rPr lang="en-US" dirty="0"/>
              <a:t>Design code Explanation</a:t>
            </a:r>
          </a:p>
        </p:txBody>
      </p:sp>
      <p:pic>
        <p:nvPicPr>
          <p:cNvPr id="5" name="Picture 4" descr="Text&#10;&#10;Description automatically generated">
            <a:extLst>
              <a:ext uri="{FF2B5EF4-FFF2-40B4-BE49-F238E27FC236}">
                <a16:creationId xmlns:a16="http://schemas.microsoft.com/office/drawing/2014/main" id="{C5D7202A-2E87-674E-62D8-C2C66147A349}"/>
              </a:ext>
            </a:extLst>
          </p:cNvPr>
          <p:cNvPicPr>
            <a:picLocks noChangeAspect="1"/>
          </p:cNvPicPr>
          <p:nvPr/>
        </p:nvPicPr>
        <p:blipFill rotWithShape="1">
          <a:blip r:embed="rId2">
            <a:extLst>
              <a:ext uri="{28A0092B-C50C-407E-A947-70E740481C1C}">
                <a14:useLocalDpi xmlns:a14="http://schemas.microsoft.com/office/drawing/2010/main" val="0"/>
              </a:ext>
            </a:extLst>
          </a:blip>
          <a:srcRect l="7111" r="4740"/>
          <a:stretch/>
        </p:blipFill>
        <p:spPr>
          <a:xfrm>
            <a:off x="467360" y="994886"/>
            <a:ext cx="5793463" cy="5290753"/>
          </a:xfrm>
          <a:prstGeom prst="rect">
            <a:avLst/>
          </a:prstGeom>
        </p:spPr>
      </p:pic>
      <p:cxnSp>
        <p:nvCxnSpPr>
          <p:cNvPr id="19"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6818596" y="2337286"/>
            <a:ext cx="5127172" cy="3670180"/>
          </a:xfrm>
        </p:spPr>
        <p:txBody>
          <a:bodyPr>
            <a:normAutofit/>
          </a:bodyPr>
          <a:lstStyle/>
          <a:p>
            <a:pPr>
              <a:buFont typeface="Arial" panose="020B0604020202020204" pitchFamily="34" charset="0"/>
              <a:buChar char="•"/>
            </a:pPr>
            <a:r>
              <a:rPr lang="en-US" sz="1700" b="1" dirty="0"/>
              <a:t>Fourth part </a:t>
            </a:r>
            <a:r>
              <a:rPr lang="en-US" sz="1700" dirty="0"/>
              <a:t>also at bottom of code I used </a:t>
            </a:r>
          </a:p>
          <a:p>
            <a:pPr marL="0" indent="0">
              <a:buNone/>
            </a:pPr>
            <a:r>
              <a:rPr lang="en-US" sz="1700" dirty="0"/>
              <a:t>Counter “count” to allow me to stay at state until</a:t>
            </a:r>
          </a:p>
          <a:p>
            <a:pPr marL="0" indent="0">
              <a:buNone/>
            </a:pPr>
            <a:r>
              <a:rPr lang="en-US" sz="1700" dirty="0"/>
              <a:t>Time duration of state is done (explained more at </a:t>
            </a:r>
          </a:p>
          <a:p>
            <a:pPr marL="0" indent="0">
              <a:buNone/>
            </a:pPr>
            <a:r>
              <a:rPr lang="en-US" sz="1700" dirty="0"/>
              <a:t>States).</a:t>
            </a:r>
          </a:p>
          <a:p>
            <a:pPr algn="just">
              <a:buFont typeface="Arial" panose="020B0604020202020204" pitchFamily="34" charset="0"/>
              <a:buChar char="•"/>
            </a:pPr>
            <a:r>
              <a:rPr lang="en-US" sz="1700" dirty="0"/>
              <a:t>”count” value keep increasing when timer</a:t>
            </a:r>
          </a:p>
          <a:p>
            <a:pPr marL="0" indent="0" algn="just">
              <a:buNone/>
            </a:pPr>
            <a:r>
              <a:rPr lang="en-US" sz="1700" dirty="0"/>
              <a:t>Pause is 0 when it is 1 it stops saving value of </a:t>
            </a:r>
          </a:p>
          <a:p>
            <a:pPr marL="0" indent="0" algn="just">
              <a:buNone/>
            </a:pPr>
            <a:r>
              <a:rPr lang="en-US" sz="1700" dirty="0"/>
              <a:t>Number of cycles done in “spinning” state, so</a:t>
            </a:r>
          </a:p>
          <a:p>
            <a:pPr marL="0" indent="0" algn="just">
              <a:buNone/>
            </a:pPr>
            <a:r>
              <a:rPr lang="en-US" sz="1700" dirty="0"/>
              <a:t>After the timer pause reassert and back to “spinning”</a:t>
            </a:r>
          </a:p>
          <a:p>
            <a:pPr marL="0" indent="0" algn="just">
              <a:buNone/>
            </a:pPr>
            <a:r>
              <a:rPr lang="en-US" sz="1700" dirty="0"/>
              <a:t>It knows the remaining  number of cycles.</a:t>
            </a:r>
          </a:p>
          <a:p>
            <a:pPr marL="0" indent="0">
              <a:buNone/>
            </a:pPr>
            <a:endParaRPr lang="en-US" sz="1700" dirty="0"/>
          </a:p>
        </p:txBody>
      </p:sp>
      <p:sp>
        <p:nvSpPr>
          <p:cNvPr id="20"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126363"/>
      </p:ext>
    </p:extLst>
  </p:cSld>
  <p:clrMapOvr>
    <a:masterClrMapping/>
  </p:clrMapOvr>
  <mc:AlternateContent xmlns:mc="http://schemas.openxmlformats.org/markup-compatibility/2006" xmlns:p14="http://schemas.microsoft.com/office/powerpoint/2010/main">
    <mc:Choice Requires="p14">
      <p:transition spd="slow" p14:dur="2000" advTm="133176"/>
    </mc:Choice>
    <mc:Fallback xmlns="">
      <p:transition spd="slow" advTm="133176"/>
    </mc:Fallback>
  </mc:AlternateContent>
  <p:extLst>
    <p:ext uri="{3A86A75C-4F4B-4683-9AE1-C65F6400EC91}">
      <p14:laserTraceLst xmlns:p14="http://schemas.microsoft.com/office/powerpoint/2010/main">
        <p14:tracePtLst>
          <p14:tracePt t="3012" x="5216525" y="2479675"/>
          <p14:tracePt t="3019" x="5192713" y="2471738"/>
          <p14:tracePt t="3027" x="5141913" y="2462213"/>
          <p14:tracePt t="3035" x="5108575" y="2454275"/>
          <p14:tracePt t="3041" x="5067300" y="2446338"/>
          <p14:tracePt t="3048" x="5033963" y="2438400"/>
          <p14:tracePt t="3055" x="5000625" y="2430463"/>
          <p14:tracePt t="3063" x="4959350" y="2420938"/>
          <p14:tracePt t="3071" x="4926013" y="2405063"/>
          <p14:tracePt t="3077" x="4876800" y="2405063"/>
          <p14:tracePt t="3086" x="4851400" y="2397125"/>
          <p14:tracePt t="3092" x="4802188" y="2387600"/>
          <p14:tracePt t="3100" x="4786313" y="2387600"/>
          <p14:tracePt t="3107" x="4760913" y="2379663"/>
          <p14:tracePt t="3114" x="4727575" y="2379663"/>
          <p14:tracePt t="3121" x="4702175" y="2379663"/>
          <p14:tracePt t="3129" x="4678363" y="2379663"/>
          <p14:tracePt t="3136" x="4635500" y="2379663"/>
          <p14:tracePt t="3143" x="4603750" y="2379663"/>
          <p14:tracePt t="3151" x="4560888" y="2371725"/>
          <p14:tracePt t="3158" x="4511675" y="2363788"/>
          <p14:tracePt t="3165" x="4462463" y="2363788"/>
          <p14:tracePt t="3172" x="4411663" y="2363788"/>
          <p14:tracePt t="3178" x="4346575" y="2363788"/>
          <p14:tracePt t="3186" x="4287838" y="2363788"/>
          <p14:tracePt t="3193" x="4254500" y="2363788"/>
          <p14:tracePt t="3202" x="4221163" y="2363788"/>
          <p14:tracePt t="3210" x="4187825" y="2363788"/>
          <p14:tracePt t="3217" x="4154488" y="2363788"/>
          <p14:tracePt t="3224" x="4113213" y="2363788"/>
          <p14:tracePt t="3231" x="4079875" y="2363788"/>
          <p14:tracePt t="3239" x="4030663" y="2355850"/>
          <p14:tracePt t="3245" x="3989388" y="2355850"/>
          <p14:tracePt t="3253" x="3930650" y="2355850"/>
          <p14:tracePt t="3260" x="3881438" y="2346325"/>
          <p14:tracePt t="3268" x="3832225" y="2346325"/>
          <p14:tracePt t="3274" x="3798888" y="2346325"/>
          <p14:tracePt t="3281" x="3757613" y="2346325"/>
          <p14:tracePt t="3290" x="3724275" y="2346325"/>
          <p14:tracePt t="3297" x="3690938" y="2346325"/>
          <p14:tracePt t="3304" x="3673475" y="2346325"/>
          <p14:tracePt t="3310" x="3641725" y="2346325"/>
          <p14:tracePt t="3319" x="3598863" y="2346325"/>
          <p14:tracePt t="3326" x="3567113" y="2346325"/>
          <p14:tracePt t="3333" x="3524250" y="2346325"/>
          <p14:tracePt t="3339" x="3500438" y="2346325"/>
          <p14:tracePt t="3348" x="3459163" y="2346325"/>
          <p14:tracePt t="3355" x="3425825" y="2346325"/>
          <p14:tracePt t="3362" x="3392488" y="2346325"/>
          <p14:tracePt t="3369" x="3351213" y="2355850"/>
          <p14:tracePt t="3377" x="3317875" y="2355850"/>
          <p14:tracePt t="3386" x="3259138" y="2363788"/>
          <p14:tracePt t="3391" x="3217863" y="2371725"/>
          <p14:tracePt t="3398" x="3143250" y="2379663"/>
          <p14:tracePt t="3405" x="3076575" y="2405063"/>
          <p14:tracePt t="3413" x="3009900" y="2430463"/>
          <p14:tracePt t="3421" x="2927350" y="2462213"/>
          <p14:tracePt t="3434" x="2754313" y="2554288"/>
          <p14:tracePt t="3442" x="2687638" y="2595563"/>
          <p14:tracePt t="3450" x="2613025" y="2654300"/>
          <p14:tracePt t="3457" x="2538413" y="2695575"/>
          <p14:tracePt t="3464" x="2487613" y="2736850"/>
          <p14:tracePt t="3471" x="2422525" y="2760663"/>
          <p14:tracePt t="3479" x="2389188" y="2778125"/>
          <p14:tracePt t="3486" x="2347913" y="2803525"/>
          <p14:tracePt t="3493" x="2322513" y="2819400"/>
          <p14:tracePt t="3502" x="2297113" y="2827338"/>
          <p14:tracePt t="3508" x="2263775" y="2836863"/>
          <p14:tracePt t="3516" x="2239963" y="2844800"/>
          <p14:tracePt t="3523" x="2222500" y="2852738"/>
          <p14:tracePt t="3530" x="2189163" y="2860675"/>
          <p14:tracePt t="3538" x="2165350" y="2868613"/>
          <p14:tracePt t="3544" x="2139950" y="2878138"/>
          <p14:tracePt t="3552" x="2106613" y="2886075"/>
          <p14:tracePt t="3559" x="2090738" y="2901950"/>
          <p14:tracePt t="3566" x="2065338" y="2901950"/>
          <p14:tracePt t="3574" x="2039938" y="2901950"/>
          <p14:tracePt t="3581" x="2016125" y="2901950"/>
          <p14:tracePt t="3588" x="1990725" y="2901950"/>
          <p14:tracePt t="3595" x="1965325" y="2901950"/>
          <p14:tracePt t="3603" x="1941513" y="2901950"/>
          <p14:tracePt t="3610" x="1916113" y="2901950"/>
          <p14:tracePt t="3618" x="1882775" y="2901950"/>
          <p14:tracePt t="3625" x="1849438" y="2901950"/>
          <p14:tracePt t="3632" x="1833563" y="2901950"/>
          <p14:tracePt t="3640" x="1790700" y="2901950"/>
          <p14:tracePt t="3647" x="1766888" y="2894013"/>
          <p14:tracePt t="3654" x="1741488" y="2894013"/>
          <p14:tracePt t="3661" x="1708150" y="2886075"/>
          <p14:tracePt t="3669" x="1692275" y="2878138"/>
          <p14:tracePt t="3676" x="1666875" y="2868613"/>
          <p14:tracePt t="3685" x="1633538" y="2860675"/>
          <p14:tracePt t="3690" x="1609725" y="2852738"/>
          <p14:tracePt t="3698" x="1592263" y="2844800"/>
          <p14:tracePt t="3705" x="1576388" y="2836863"/>
          <p14:tracePt t="3712" x="1550988" y="2836863"/>
          <p14:tracePt t="3720" x="1535113" y="2819400"/>
          <p14:tracePt t="3727" x="1525588" y="2811463"/>
          <p14:tracePt t="3734" x="1509713" y="2803525"/>
          <p14:tracePt t="3742" x="1484313" y="2794000"/>
          <p14:tracePt t="3749" x="1476375" y="2786063"/>
          <p14:tracePt t="3764" x="1468438" y="2786063"/>
          <p14:tracePt t="3771" x="1460500" y="2786063"/>
          <p14:tracePt t="3786" x="1450975" y="2778125"/>
          <p14:tracePt t="3793" x="1443038" y="2778125"/>
          <p14:tracePt t="3807" x="1427163" y="2770188"/>
          <p14:tracePt t="3814" x="1417638" y="2770188"/>
          <p14:tracePt t="3829" x="1409700" y="2760663"/>
          <p14:tracePt t="3844" x="1409700" y="2744788"/>
          <p14:tracePt t="3881" x="1409700" y="2736850"/>
          <p14:tracePt t="3903" x="1409700" y="2728913"/>
          <p14:tracePt t="3919" x="1409700" y="2719388"/>
          <p14:tracePt t="3946" x="1409700" y="2711450"/>
          <p14:tracePt t="3997" x="1409700" y="2703513"/>
          <p14:tracePt t="4041" x="1409700" y="2686050"/>
          <p14:tracePt t="4406" x="1409700" y="2678113"/>
          <p14:tracePt t="4413" x="1417638" y="2678113"/>
          <p14:tracePt t="4515" x="1417638" y="2670175"/>
          <p14:tracePt t="4596" x="1427163" y="2670175"/>
          <p14:tracePt t="4756" x="1435100" y="2670175"/>
          <p14:tracePt t="4800" x="1443038" y="2670175"/>
          <p14:tracePt t="4844" x="1450975" y="2662238"/>
          <p14:tracePt t="4866" x="1460500" y="2662238"/>
          <p14:tracePt t="4880" x="1468438" y="2662238"/>
          <p14:tracePt t="4887" x="1476375" y="2662238"/>
          <p14:tracePt t="4901" x="1484313" y="2662238"/>
          <p14:tracePt t="4919" x="1492250" y="2662238"/>
          <p14:tracePt t="4938" x="1501775" y="2662238"/>
          <p14:tracePt t="4945" x="1509713" y="2654300"/>
          <p14:tracePt t="4961" x="1517650" y="2644775"/>
          <p14:tracePt t="4969" x="1535113" y="2644775"/>
          <p14:tracePt t="4990" x="1543050" y="2644775"/>
          <p14:tracePt t="5012" x="1550988" y="2644775"/>
          <p14:tracePt t="5273" x="1558925" y="2703513"/>
          <p14:tracePt t="5281" x="1566863" y="2811463"/>
          <p14:tracePt t="5289" x="1576388" y="2968625"/>
          <p14:tracePt t="5296" x="1576388" y="3076575"/>
          <p14:tracePt t="5303" x="1576388" y="3184525"/>
          <p14:tracePt t="5311" x="1592263" y="3325813"/>
          <p14:tracePt t="5319" x="1592263" y="3490913"/>
          <p14:tracePt t="5325" x="1592263" y="3632200"/>
          <p14:tracePt t="5332" x="1592263" y="3740150"/>
          <p14:tracePt t="5340" x="1592263" y="3848100"/>
          <p14:tracePt t="5347" x="1592263" y="3963988"/>
          <p14:tracePt t="5353" x="1592263" y="4054475"/>
          <p14:tracePt t="5362" x="1592263" y="4138613"/>
          <p14:tracePt t="5369" x="1592263" y="4195763"/>
          <p14:tracePt t="5376" x="1592263" y="4221163"/>
          <p14:tracePt t="5385" x="1592263" y="4237038"/>
          <p14:tracePt t="5390" x="1592263" y="4262438"/>
          <p14:tracePt t="5398" x="1592263" y="4270375"/>
          <p14:tracePt t="5412" x="1592263" y="4278313"/>
          <p14:tracePt t="5420" x="1592263" y="4287838"/>
          <p14:tracePt t="5437" x="1592263" y="4329113"/>
          <p14:tracePt t="5442" x="1584325" y="4362450"/>
          <p14:tracePt t="5449" x="1576388" y="4445000"/>
          <p14:tracePt t="5456" x="1576388" y="4545013"/>
          <p14:tracePt t="5464" x="1576388" y="4602163"/>
          <p14:tracePt t="5471" x="1576388" y="4651375"/>
          <p14:tracePt t="5478" x="1576388" y="4684713"/>
          <p14:tracePt t="5485" x="1576388" y="4718050"/>
          <p14:tracePt t="5492" x="1566863" y="4735513"/>
          <p14:tracePt t="5502" x="1566863" y="4743450"/>
          <p14:tracePt t="5507" x="1566863" y="4759325"/>
          <p14:tracePt t="5514" x="1566863" y="4768850"/>
          <p14:tracePt t="5530" x="1566863" y="4784725"/>
          <p14:tracePt t="5537" x="1566863" y="4792663"/>
          <p14:tracePt t="5544" x="1566863" y="4802188"/>
          <p14:tracePt t="5552" x="1550988" y="4818063"/>
          <p14:tracePt t="5558" x="1550988" y="4826000"/>
          <p14:tracePt t="5565" x="1550988" y="4843463"/>
          <p14:tracePt t="5572" x="1550988" y="4859338"/>
          <p14:tracePt t="5588" x="1550988" y="4867275"/>
          <p14:tracePt t="5595" x="1550988" y="4876800"/>
          <p14:tracePt t="5719" x="1550988" y="4867275"/>
          <p14:tracePt t="5736" x="1558925" y="4851400"/>
          <p14:tracePt t="5741" x="1566863" y="4843463"/>
          <p14:tracePt t="5756" x="1576388" y="4826000"/>
          <p14:tracePt t="5762" x="1584325" y="4818063"/>
          <p14:tracePt t="5778" x="1584325" y="4810125"/>
          <p14:tracePt t="5785" x="1584325" y="4802188"/>
          <p14:tracePt t="5792" x="1584325" y="4792663"/>
          <p14:tracePt t="5800" x="1584325" y="4784725"/>
          <p14:tracePt t="5805" x="1584325" y="4776788"/>
          <p14:tracePt t="5822" x="1584325" y="4768850"/>
          <p14:tracePt t="5836" x="1584325" y="4759325"/>
          <p14:tracePt t="5843" x="1584325" y="4751388"/>
          <p14:tracePt t="5858" x="1584325" y="4743450"/>
          <p14:tracePt t="5865" x="1584325" y="4735513"/>
          <p14:tracePt t="5879" x="1584325" y="4727575"/>
          <p14:tracePt t="5893" x="1592263" y="4718050"/>
          <p14:tracePt t="5902" x="1592263" y="4710113"/>
          <p14:tracePt t="5909" x="1600200" y="4710113"/>
          <p14:tracePt t="5916" x="1600200" y="4702175"/>
          <p14:tracePt t="5923" x="1609725" y="4694238"/>
          <p14:tracePt t="5931" x="1609725" y="4684713"/>
          <p14:tracePt t="5938" x="1617663" y="4684713"/>
          <p14:tracePt t="5945" x="1625600" y="4676775"/>
          <p14:tracePt t="5953" x="1633538" y="4651375"/>
          <p14:tracePt t="5960" x="1641475" y="4627563"/>
          <p14:tracePt t="5968" x="1651000" y="4594225"/>
          <p14:tracePt t="5974" x="1666875" y="4519613"/>
          <p14:tracePt t="5981" x="1674813" y="4445000"/>
          <p14:tracePt t="5989" x="1692275" y="4386263"/>
          <p14:tracePt t="5996" x="1708150" y="4321175"/>
          <p14:tracePt t="6004" x="1716088" y="4229100"/>
          <p14:tracePt t="6011" x="1733550" y="4146550"/>
          <p14:tracePt t="6018" x="1741488" y="4079875"/>
          <p14:tracePt t="6025" x="1741488" y="3979863"/>
          <p14:tracePt t="6033" x="1749425" y="3881438"/>
          <p14:tracePt t="6040" x="1749425" y="3781425"/>
          <p14:tracePt t="6048" x="1749425" y="3690938"/>
          <p14:tracePt t="6054" x="1749425" y="3590925"/>
          <p14:tracePt t="6062" x="1749425" y="3508375"/>
          <p14:tracePt t="6069" x="1758950" y="3400425"/>
          <p14:tracePt t="6077" x="1774825" y="3259138"/>
          <p14:tracePt t="6086" x="1774825" y="3135313"/>
          <p14:tracePt t="6091" x="1774825" y="3051175"/>
          <p14:tracePt t="6098" x="1774825" y="2994025"/>
          <p14:tracePt t="6106" x="1774825" y="2952750"/>
          <p14:tracePt t="6113" x="1774825" y="2935288"/>
          <p14:tracePt t="6120" x="1774825" y="2911475"/>
          <p14:tracePt t="6128" x="1774825" y="2886075"/>
          <p14:tracePt t="6135" x="1774825" y="2878138"/>
          <p14:tracePt t="6142" x="1774825" y="2868613"/>
          <p14:tracePt t="6149" x="1774825" y="2860675"/>
          <p14:tracePt t="6157" x="1774825" y="2852738"/>
          <p14:tracePt t="6172" x="1774825" y="2844800"/>
          <p14:tracePt t="6179" x="1774825" y="2836863"/>
          <p14:tracePt t="6252" x="1766888" y="2836863"/>
          <p14:tracePt t="6259" x="1766888" y="2827338"/>
          <p14:tracePt t="6274" x="1766888" y="2819400"/>
          <p14:tracePt t="6281" x="1766888" y="2811463"/>
          <p14:tracePt t="6295" x="1766888" y="2803525"/>
          <p14:tracePt t="6302" x="1766888" y="2794000"/>
          <p14:tracePt t="6309" x="1758950" y="2786063"/>
          <p14:tracePt t="6317" x="1758950" y="2760663"/>
          <p14:tracePt t="6325" x="1758950" y="2744788"/>
          <p14:tracePt t="6332" x="1749425" y="2736850"/>
          <p14:tracePt t="6340" x="1749425" y="2711450"/>
          <p14:tracePt t="6347" x="1749425" y="2686050"/>
          <p14:tracePt t="6354" x="1741488" y="2678113"/>
          <p14:tracePt t="6361" x="1741488" y="2662238"/>
          <p14:tracePt t="6369" x="1725613" y="2644775"/>
          <p14:tracePt t="6385" x="1716088" y="2636838"/>
          <p14:tracePt t="6390" x="1708150" y="2620963"/>
          <p14:tracePt t="6405" x="1700213" y="2620963"/>
          <p14:tracePt t="6412" x="1692275" y="2620963"/>
          <p14:tracePt t="6420" x="1684338" y="2620963"/>
          <p14:tracePt t="6452" x="1658938" y="2620963"/>
          <p14:tracePt t="6457" x="1651000" y="2620963"/>
          <p14:tracePt t="6464" x="1641475" y="2620963"/>
          <p14:tracePt t="6477" x="1633538" y="2620963"/>
          <p14:tracePt t="6484" x="1625600" y="2620963"/>
          <p14:tracePt t="6502" x="1617663" y="2620963"/>
          <p14:tracePt t="6515" x="1609725" y="2620963"/>
          <p14:tracePt t="6522" x="1600200" y="2628900"/>
          <p14:tracePt t="6529" x="1592263" y="2636838"/>
          <p14:tracePt t="6544" x="1592263" y="2644775"/>
          <p14:tracePt t="6552" x="1584325" y="2654300"/>
          <p14:tracePt t="6558" x="1576388" y="2662238"/>
          <p14:tracePt t="6580" x="1566863" y="2662238"/>
          <p14:tracePt t="6603" x="1558925" y="2662238"/>
          <p14:tracePt t="6661" x="1550988" y="2662238"/>
          <p14:tracePt t="6683" x="1550988" y="2670175"/>
          <p14:tracePt t="6697" x="1550988" y="2678113"/>
          <p14:tracePt t="6799" x="1543050" y="2678113"/>
          <p14:tracePt t="6909" x="1535113" y="2678113"/>
          <p14:tracePt t="7419" x="1543050" y="2678113"/>
          <p14:tracePt t="7456" x="1550988" y="2678113"/>
          <p14:tracePt t="7485" x="1558925" y="2678113"/>
          <p14:tracePt t="7501" x="1566863" y="2678113"/>
          <p14:tracePt t="7536" x="1576388" y="2678113"/>
          <p14:tracePt t="7565" x="1584325" y="2678113"/>
          <p14:tracePt t="7624" x="1592263" y="2678113"/>
          <p14:tracePt t="7653" x="1609725" y="2678113"/>
          <p14:tracePt t="7711" x="1617663" y="2678113"/>
          <p14:tracePt t="7733" x="1625600" y="2678113"/>
          <p14:tracePt t="7828" x="1633538" y="2678113"/>
          <p14:tracePt t="7872" x="1641475" y="2678113"/>
          <p14:tracePt t="7894" x="1651000" y="2678113"/>
          <p14:tracePt t="7930" x="1666875" y="2678113"/>
          <p14:tracePt t="7937" x="1666875" y="2686050"/>
          <p14:tracePt t="7945" x="1666875" y="2695575"/>
          <p14:tracePt t="7951" x="1674813" y="2695575"/>
          <p14:tracePt t="7958" x="1684338" y="2703513"/>
          <p14:tracePt t="7968" x="1692275" y="2703513"/>
          <p14:tracePt t="7973" x="1692275" y="2711450"/>
          <p14:tracePt t="7981" x="1700213" y="2719388"/>
          <p14:tracePt t="7988" x="1716088" y="2728913"/>
          <p14:tracePt t="7995" x="1725613" y="2736850"/>
          <p14:tracePt t="8002" x="1741488" y="2736850"/>
          <p14:tracePt t="8010" x="1749425" y="2744788"/>
          <p14:tracePt t="8018" x="1758950" y="2760663"/>
          <p14:tracePt t="8025" x="1774825" y="2770188"/>
          <p14:tracePt t="8032" x="1782763" y="2770188"/>
          <p14:tracePt t="8040" x="1800225" y="2778125"/>
          <p14:tracePt t="8047" x="1816100" y="2786063"/>
          <p14:tracePt t="8054" x="1833563" y="2794000"/>
          <p14:tracePt t="8061" x="1841500" y="2794000"/>
          <p14:tracePt t="8069" x="1866900" y="2803525"/>
          <p14:tracePt t="8076" x="1882775" y="2811463"/>
          <p14:tracePt t="8085" x="1890713" y="2811463"/>
          <p14:tracePt t="8090" x="1898650" y="2827338"/>
          <p14:tracePt t="8097" x="1916113" y="2836863"/>
          <p14:tracePt t="8105" x="1931988" y="2844800"/>
          <p14:tracePt t="8112" x="1949450" y="2852738"/>
          <p14:tracePt t="8120" x="1965325" y="2860675"/>
          <p14:tracePt t="8127" x="1982788" y="2860675"/>
          <p14:tracePt t="8134" x="1998663" y="2868613"/>
          <p14:tracePt t="8141" x="2016125" y="2878138"/>
          <p14:tracePt t="8149" x="2032000" y="2886075"/>
          <p14:tracePt t="8155" x="2047875" y="2901950"/>
          <p14:tracePt t="8163" x="2047875" y="2911475"/>
          <p14:tracePt t="8170" x="2065338" y="2919413"/>
          <p14:tracePt t="8178" x="2073275" y="2927350"/>
          <p14:tracePt t="8185" x="2098675" y="2952750"/>
          <p14:tracePt t="8192" x="2132013" y="2986088"/>
          <p14:tracePt t="8201" x="2139950" y="3001963"/>
          <p14:tracePt t="8207" x="2181225" y="3035300"/>
          <p14:tracePt t="8214" x="2206625" y="3084513"/>
          <p14:tracePt t="8221" x="2222500" y="3109913"/>
          <p14:tracePt t="8229" x="2281238" y="3143250"/>
          <p14:tracePt t="8236" x="2305050" y="3176588"/>
          <p14:tracePt t="8243" x="2330450" y="3200400"/>
          <p14:tracePt t="8252" x="2363788" y="3233738"/>
          <p14:tracePt t="8258" x="2397125" y="3267075"/>
          <p14:tracePt t="8264" x="2405063" y="3284538"/>
          <p14:tracePt t="8272" x="2422525" y="3292475"/>
          <p14:tracePt t="8280" x="2446338" y="3308350"/>
          <p14:tracePt t="8288" x="2463800" y="3333750"/>
          <p14:tracePt t="8294" x="2471738" y="3349625"/>
          <p14:tracePt t="8301" x="2471738" y="3367088"/>
          <p14:tracePt t="8309" x="2487613" y="3375025"/>
          <p14:tracePt t="8318" x="2497138" y="3382963"/>
          <p14:tracePt t="8324" x="2513013" y="3408363"/>
          <p14:tracePt t="8331" x="2528888" y="3416300"/>
          <p14:tracePt t="8339" x="2546350" y="3424238"/>
          <p14:tracePt t="8345" x="2562225" y="3433763"/>
          <p14:tracePt t="8353" x="2579688" y="3441700"/>
          <p14:tracePt t="8360" x="2595563" y="3449638"/>
          <p14:tracePt t="8368" x="2603500" y="3457575"/>
          <p14:tracePt t="8375" x="2613025" y="3467100"/>
          <p14:tracePt t="8382" x="2620963" y="3475038"/>
          <p14:tracePt t="8390" x="2628900" y="3482975"/>
          <p14:tracePt t="8397" x="2636838" y="3482975"/>
          <p14:tracePt t="8403" x="2646363" y="3490913"/>
          <p14:tracePt t="8411" x="2654300" y="3490913"/>
          <p14:tracePt t="8419" x="2662238" y="3490913"/>
          <p14:tracePt t="8436" x="2670175" y="3490913"/>
          <p14:tracePt t="8441" x="2679700" y="3490913"/>
          <p14:tracePt t="8456" x="2687638" y="3490913"/>
          <p14:tracePt t="8462" x="2695575" y="3490913"/>
          <p14:tracePt t="8469" x="2703513" y="3490913"/>
          <p14:tracePt t="8491" x="2711450" y="3490913"/>
          <p14:tracePt t="8506" x="2720975" y="3490913"/>
          <p14:tracePt t="8747" x="2728913" y="3490913"/>
          <p14:tracePt t="8762" x="2728913" y="3482975"/>
          <p14:tracePt t="8791" x="2728913" y="3475038"/>
          <p14:tracePt t="8798" x="2736850" y="3475038"/>
          <p14:tracePt t="8835" x="2744788" y="3475038"/>
          <p14:tracePt t="8864" x="2744788" y="3467100"/>
          <p14:tracePt t="8951" x="2744788" y="3457575"/>
          <p14:tracePt t="8981" x="2762250" y="3457575"/>
          <p14:tracePt t="9017" x="2770188" y="3457575"/>
          <p14:tracePt t="9068" x="2778125" y="3457575"/>
          <p14:tracePt t="9119" x="2786063" y="3457575"/>
          <p14:tracePt t="9907" x="2786063" y="3449638"/>
          <p14:tracePt t="10009" x="2786063" y="3441700"/>
          <p14:tracePt t="10112" x="2795588" y="3441700"/>
          <p14:tracePt t="10163" x="2795588" y="3424238"/>
          <p14:tracePt t="10396" x="2803525" y="3424238"/>
          <p14:tracePt t="24007" x="2778125" y="3408363"/>
          <p14:tracePt t="24014" x="2744788" y="3375025"/>
          <p14:tracePt t="24021" x="2695575" y="3341688"/>
          <p14:tracePt t="24028" x="2654300" y="3300413"/>
          <p14:tracePt t="24035" x="2603500" y="3259138"/>
          <p14:tracePt t="24043" x="2579688" y="3225800"/>
          <p14:tracePt t="24050" x="2554288" y="3200400"/>
          <p14:tracePt t="24058" x="2520950" y="3176588"/>
          <p14:tracePt t="24066" x="2497138" y="3135313"/>
          <p14:tracePt t="24072" x="2479675" y="3125788"/>
          <p14:tracePt t="24079" x="2463800" y="3109913"/>
          <p14:tracePt t="24087" x="2438400" y="3092450"/>
          <p14:tracePt t="24093" x="2422525" y="3068638"/>
          <p14:tracePt t="24102" x="2413000" y="3051175"/>
          <p14:tracePt t="24109" x="2389188" y="3043238"/>
          <p14:tracePt t="24116" x="2363788" y="3035300"/>
          <p14:tracePt t="24123" x="2338388" y="3017838"/>
          <p14:tracePt t="24131" x="2322513" y="3001963"/>
          <p14:tracePt t="24138" x="2314575" y="2994025"/>
          <p14:tracePt t="24145" x="2281238" y="2976563"/>
          <p14:tracePt t="24152" x="2263775" y="2968625"/>
          <p14:tracePt t="24159" x="2239963" y="2960688"/>
          <p14:tracePt t="24167" x="2230438" y="2960688"/>
          <p14:tracePt t="24174" x="2206625" y="2952750"/>
          <p14:tracePt t="24183" x="2181225" y="2943225"/>
          <p14:tracePt t="24189" x="2165350" y="2927350"/>
          <p14:tracePt t="24196" x="2155825" y="2919413"/>
          <p14:tracePt t="24204" x="2132013" y="2911475"/>
          <p14:tracePt t="24211" x="2114550" y="2901950"/>
          <p14:tracePt t="24219" x="2098675" y="2894013"/>
          <p14:tracePt t="24225" x="2090738" y="2894013"/>
          <p14:tracePt t="24233" x="2057400" y="2878138"/>
          <p14:tracePt t="24239" x="2032000" y="2868613"/>
          <p14:tracePt t="24247" x="2006600" y="2852738"/>
          <p14:tracePt t="24255" x="1973263" y="2844800"/>
          <p14:tracePt t="24262" x="1957388" y="2836863"/>
          <p14:tracePt t="24269" x="1924050" y="2827338"/>
          <p14:tracePt t="24276" x="1890713" y="2819400"/>
          <p14:tracePt t="24283" x="1874838" y="2811463"/>
          <p14:tracePt t="24290" x="1849438" y="2803525"/>
          <p14:tracePt t="24300" x="1833563" y="2794000"/>
          <p14:tracePt t="24305" x="1816100" y="2786063"/>
          <p14:tracePt t="24312" x="1800225" y="2786063"/>
          <p14:tracePt t="24320" x="1790700" y="2786063"/>
          <p14:tracePt t="24327" x="1774825" y="2770188"/>
          <p14:tracePt t="24335" x="1766888" y="2760663"/>
          <p14:tracePt t="24342" x="1758950" y="2760663"/>
          <p14:tracePt t="24351" x="1749425" y="2752725"/>
          <p14:tracePt t="24357" x="1733550" y="2752725"/>
          <p14:tracePt t="24371" x="1716088" y="2744788"/>
          <p14:tracePt t="24378" x="1700213" y="2736850"/>
          <p14:tracePt t="24386" x="1692275" y="2728913"/>
          <p14:tracePt t="24392" x="1684338" y="2719388"/>
          <p14:tracePt t="24399" x="1674813" y="2719388"/>
          <p14:tracePt t="24418" x="1666875" y="2703513"/>
          <p14:tracePt t="24422" x="1658938" y="2703513"/>
          <p14:tracePt t="24429" x="1651000" y="2695575"/>
          <p14:tracePt t="24444" x="1641475" y="2695575"/>
          <p14:tracePt t="24451" x="1633538" y="2686050"/>
          <p14:tracePt t="24459" x="1625600" y="2686050"/>
          <p14:tracePt t="24466" x="1609725" y="2678113"/>
          <p14:tracePt t="24473" x="1600200" y="2670175"/>
          <p14:tracePt t="24488" x="1592263" y="2670175"/>
          <p14:tracePt t="24495" x="1584325" y="2670175"/>
          <p14:tracePt t="24502" x="1576388" y="2662238"/>
          <p14:tracePt t="24509" x="1558925" y="2662238"/>
          <p14:tracePt t="24516" x="1550988" y="2662238"/>
          <p14:tracePt t="24524" x="1550988" y="2654300"/>
          <p14:tracePt t="24533" x="1535113" y="2644775"/>
          <p14:tracePt t="24539" x="1525588" y="2636838"/>
          <p14:tracePt t="24546" x="1517650" y="2636838"/>
          <p14:tracePt t="24554" x="1492250" y="2628900"/>
          <p14:tracePt t="24561" x="1484313" y="2620963"/>
          <p14:tracePt t="24575" x="1476375" y="2620963"/>
          <p14:tracePt t="24583" x="1468438" y="2620963"/>
          <p14:tracePt t="24600" x="1460500" y="2620963"/>
          <p14:tracePt t="24605" x="1450975" y="2620963"/>
          <p14:tracePt t="24612" x="1443038" y="2620963"/>
          <p14:tracePt t="24619" x="1435100" y="2620963"/>
          <p14:tracePt t="24626" x="1427163" y="2620963"/>
          <p14:tracePt t="24634" x="1417638" y="2620963"/>
          <p14:tracePt t="24641" x="1417638" y="2611438"/>
          <p14:tracePt t="24650" x="1409700" y="2611438"/>
          <p14:tracePt t="24655" x="1401763" y="2611438"/>
          <p14:tracePt t="24663" x="1401763" y="2603500"/>
          <p14:tracePt t="24670" x="1393825" y="2603500"/>
          <p14:tracePt t="24677" x="1384300" y="2603500"/>
          <p14:tracePt t="24685" x="1376363" y="2603500"/>
          <p14:tracePt t="24692" x="1368425" y="2603500"/>
          <p14:tracePt t="24700" x="1360488" y="2603500"/>
          <p14:tracePt t="24716" x="1352550" y="2603500"/>
          <p14:tracePt t="24722" x="1343025" y="2603500"/>
          <p14:tracePt t="24729" x="1335088" y="2603500"/>
          <p14:tracePt t="24743" x="1327150" y="2603500"/>
          <p14:tracePt t="24750" x="1309688" y="2603500"/>
          <p14:tracePt t="24757" x="1309688" y="2595563"/>
          <p14:tracePt t="24766" x="1301750" y="2595563"/>
          <p14:tracePt t="24773" x="1293813" y="2587625"/>
          <p14:tracePt t="24787" x="1285875" y="2587625"/>
          <p14:tracePt t="24794" x="1277938" y="2587625"/>
          <p14:tracePt t="24824" x="1268413" y="2587625"/>
          <p14:tracePt t="24846" x="1252538" y="2587625"/>
          <p14:tracePt t="24882" x="1252538" y="2579688"/>
          <p14:tracePt t="24948" x="1244600" y="2579688"/>
          <p14:tracePt t="24962" x="1235075" y="2579688"/>
          <p14:tracePt t="24970" x="1227138" y="2579688"/>
          <p14:tracePt t="24984" x="1219200" y="2579688"/>
          <p14:tracePt t="24992" x="1211263" y="2579688"/>
          <p14:tracePt t="25006" x="1193800" y="2579688"/>
          <p14:tracePt t="25028" x="1193800" y="2570163"/>
          <p14:tracePt t="25503" x="1185863" y="2570163"/>
          <p14:tracePt t="25583" x="1169988" y="2570163"/>
          <p14:tracePt t="25604" x="1160463" y="2570163"/>
          <p14:tracePt t="25721" x="1160463" y="2562225"/>
          <p14:tracePt t="25838" x="1177925" y="2562225"/>
          <p14:tracePt t="25860" x="1185863" y="2562225"/>
          <p14:tracePt t="25867" x="1193800" y="2562225"/>
          <p14:tracePt t="25882" x="1203325" y="2562225"/>
          <p14:tracePt t="25896" x="1211263" y="2562225"/>
          <p14:tracePt t="25904" x="1219200" y="2562225"/>
          <p14:tracePt t="25918" x="1235075" y="2562225"/>
          <p14:tracePt t="25926" x="1244600" y="2562225"/>
          <p14:tracePt t="25940" x="1252538" y="2562225"/>
          <p14:tracePt t="25949" x="1260475" y="2562225"/>
          <p14:tracePt t="25962" x="1268413" y="2562225"/>
          <p14:tracePt t="25969" x="1277938" y="2562225"/>
          <p14:tracePt t="25976" x="1285875" y="2562225"/>
          <p14:tracePt t="25983" x="1293813" y="2562225"/>
          <p14:tracePt t="25991" x="1301750" y="2562225"/>
          <p14:tracePt t="26005" x="1309688" y="2562225"/>
          <p14:tracePt t="26013" x="1319213" y="2562225"/>
          <p14:tracePt t="26020" x="1327150" y="2562225"/>
          <p14:tracePt t="26035" x="1335088" y="2562225"/>
          <p14:tracePt t="26042" x="1343025" y="2562225"/>
          <p14:tracePt t="26050" x="1352550" y="2562225"/>
          <p14:tracePt t="26057" x="1360488" y="2562225"/>
          <p14:tracePt t="26066" x="1368425" y="2562225"/>
          <p14:tracePt t="26079" x="1376363" y="2562225"/>
          <p14:tracePt t="26086" x="1384300" y="2562225"/>
          <p14:tracePt t="26093" x="1393825" y="2562225"/>
          <p14:tracePt t="26107" x="1401763" y="2562225"/>
          <p14:tracePt t="26115" x="1409700" y="2562225"/>
          <p14:tracePt t="26123" x="1417638" y="2562225"/>
          <p14:tracePt t="26130" x="1427163" y="2562225"/>
          <p14:tracePt t="26137" x="1435100" y="2562225"/>
          <p14:tracePt t="26151" x="1443038" y="2562225"/>
          <p14:tracePt t="26159" x="1450975" y="2562225"/>
          <p14:tracePt t="26174" x="1460500" y="2562225"/>
          <p14:tracePt t="26183" x="1476375" y="2562225"/>
          <p14:tracePt t="26210" x="1484313" y="2562225"/>
          <p14:tracePt t="26216" x="1492250" y="2562225"/>
          <p14:tracePt t="26223" x="1501775" y="2562225"/>
          <p14:tracePt t="26230" x="1501775" y="2570163"/>
          <p14:tracePt t="26245" x="1509713" y="2570163"/>
          <p14:tracePt t="26252" x="1517650" y="2570163"/>
          <p14:tracePt t="26267" x="1517650" y="2579688"/>
          <p14:tracePt t="26298" x="1535113" y="2579688"/>
          <p14:tracePt t="26312" x="1535113" y="2587625"/>
          <p14:tracePt t="26881" x="1550988" y="2595563"/>
          <p14:tracePt t="26889" x="1566863" y="2595563"/>
          <p14:tracePt t="26896" x="1576388" y="2595563"/>
          <p14:tracePt t="26905" x="1584325" y="2595563"/>
          <p14:tracePt t="26910" x="1600200" y="2595563"/>
          <p14:tracePt t="26917" x="1609725" y="2595563"/>
          <p14:tracePt t="26925" x="1617663" y="2595563"/>
          <p14:tracePt t="26933" x="1625600" y="2603500"/>
          <p14:tracePt t="26947" x="1641475" y="2603500"/>
          <p14:tracePt t="26953" x="1651000" y="2603500"/>
          <p14:tracePt t="26969" x="1666875" y="2603500"/>
          <p14:tracePt t="26975" x="1684338" y="2611438"/>
          <p14:tracePt t="26991" x="1692275" y="2611438"/>
          <p14:tracePt t="26999" x="1700213" y="2611438"/>
          <p14:tracePt t="27005" x="1700213" y="2620963"/>
          <p14:tracePt t="27012" x="1716088" y="2620963"/>
          <p14:tracePt t="27020" x="1725613" y="2620963"/>
          <p14:tracePt t="27034" x="1749425" y="2620963"/>
          <p14:tracePt t="27050" x="1758950" y="2620963"/>
          <p14:tracePt t="27056" x="1766888" y="2620963"/>
          <p14:tracePt t="27063" x="1774825" y="2620963"/>
          <p14:tracePt t="27071" x="1782763" y="2620963"/>
          <p14:tracePt t="27078" x="1790700" y="2620963"/>
          <p14:tracePt t="27085" x="1808163" y="2620963"/>
          <p14:tracePt t="27092" x="1816100" y="2620963"/>
          <p14:tracePt t="27099" x="1824038" y="2620963"/>
          <p14:tracePt t="27107" x="1841500" y="2620963"/>
          <p14:tracePt t="27114" x="1857375" y="2620963"/>
          <p14:tracePt t="27121" x="1874838" y="2628900"/>
          <p14:tracePt t="27129" x="1882775" y="2628900"/>
          <p14:tracePt t="27137" x="1890713" y="2628900"/>
          <p14:tracePt t="27144" x="1898650" y="2628900"/>
          <p14:tracePt t="27151" x="1908175" y="2628900"/>
          <p14:tracePt t="27159" x="1916113" y="2628900"/>
          <p14:tracePt t="27166" x="1924050" y="2644775"/>
          <p14:tracePt t="27180" x="1941513" y="2644775"/>
          <p14:tracePt t="27195" x="1949450" y="2644775"/>
          <p14:tracePt t="27210" x="1957388" y="2644775"/>
          <p14:tracePt t="27216" x="1965325" y="2644775"/>
          <p14:tracePt t="27246" x="1973263" y="2644775"/>
          <p14:tracePt t="27290" x="1982788" y="2644775"/>
          <p14:tracePt t="27326" x="1998663" y="2644775"/>
          <p14:tracePt t="27348" x="2006600" y="2644775"/>
          <p14:tracePt t="27385" x="2016125" y="2644775"/>
          <p14:tracePt t="27399" x="2024063" y="2644775"/>
          <p14:tracePt t="27421" x="2032000" y="2644775"/>
          <p14:tracePt t="27465" x="2039938" y="2644775"/>
          <p14:tracePt t="27494" x="2047875" y="2644775"/>
          <p14:tracePt t="27560" x="2047875" y="2636838"/>
          <p14:tracePt t="27582" x="2047875" y="2628900"/>
          <p14:tracePt t="27698" x="2057400" y="2628900"/>
          <p14:tracePt t="27742" x="2065338" y="2628900"/>
          <p14:tracePt t="27808" x="2073275" y="2628900"/>
          <p14:tracePt t="28085" x="2073275" y="2620963"/>
          <p14:tracePt t="28114" x="2073275" y="2611438"/>
          <p14:tracePt t="28384" x="2065338" y="2611438"/>
          <p14:tracePt t="28391" x="2057400" y="2603500"/>
          <p14:tracePt t="28399" x="2047875" y="2603500"/>
          <p14:tracePt t="28405" x="2039938" y="2595563"/>
          <p14:tracePt t="28433" x="2024063" y="2579688"/>
          <p14:tracePt t="28435" x="2016125" y="2570163"/>
          <p14:tracePt t="28450" x="2006600" y="2570163"/>
          <p14:tracePt t="28457" x="1998663" y="2562225"/>
          <p14:tracePt t="28465" x="1990725" y="2554288"/>
          <p14:tracePt t="28471" x="1982788" y="2546350"/>
          <p14:tracePt t="28479" x="1965325" y="2536825"/>
          <p14:tracePt t="28486" x="1949450" y="2513013"/>
          <p14:tracePt t="28493" x="1941513" y="2495550"/>
          <p14:tracePt t="28501" x="1890713" y="2454275"/>
          <p14:tracePt t="28508" x="1866900" y="2405063"/>
          <p14:tracePt t="28516" x="1841500" y="2379663"/>
          <p14:tracePt t="28523" x="1782763" y="2305050"/>
          <p14:tracePt t="28530" x="1758950" y="2255838"/>
          <p14:tracePt t="28537" x="1716088" y="2214563"/>
          <p14:tracePt t="28544" x="1700213" y="2189163"/>
          <p14:tracePt t="28551" x="1684338" y="2173288"/>
          <p14:tracePt t="28558" x="1674813" y="2147888"/>
          <p14:tracePt t="28565" x="1658938" y="2130425"/>
          <p14:tracePt t="28572" x="1651000" y="2122488"/>
          <p14:tracePt t="28580" x="1633538" y="2122488"/>
          <p14:tracePt t="28588" x="1633538" y="2114550"/>
          <p14:tracePt t="28595" x="1625600" y="2106613"/>
          <p14:tracePt t="28603" x="1617663" y="2089150"/>
          <p14:tracePt t="28610" x="1609725" y="2073275"/>
          <p14:tracePt t="28618" x="1609725" y="2065338"/>
          <p14:tracePt t="28625" x="1600200" y="2055813"/>
          <p14:tracePt t="28633" x="1592263" y="2039938"/>
          <p14:tracePt t="28639" x="1592263" y="2032000"/>
          <p14:tracePt t="28647" x="1584325" y="2014538"/>
          <p14:tracePt t="28654" x="1566863" y="1998663"/>
          <p14:tracePt t="28661" x="1566863" y="1990725"/>
          <p14:tracePt t="28668" x="1566863" y="1973263"/>
          <p14:tracePt t="28676" x="1566863" y="1949450"/>
          <p14:tracePt t="28683" x="1558925" y="1931988"/>
          <p14:tracePt t="28690" x="1558925" y="1924050"/>
          <p14:tracePt t="28698" x="1550988" y="1906588"/>
          <p14:tracePt t="28705" x="1543050" y="1890713"/>
          <p14:tracePt t="28712" x="1543050" y="1874838"/>
          <p14:tracePt t="28720" x="1543050" y="1857375"/>
          <p14:tracePt t="28729" x="1535113" y="1831975"/>
          <p14:tracePt t="28734" x="1525588" y="1824038"/>
          <p14:tracePt t="28741" x="1517650" y="1800225"/>
          <p14:tracePt t="28749" x="1509713" y="1782763"/>
          <p14:tracePt t="28756" x="1509713" y="1774825"/>
          <p14:tracePt t="28763" x="1509713" y="1766888"/>
          <p14:tracePt t="28770" x="1492250" y="1757363"/>
          <p14:tracePt t="28778" x="1484313" y="1749425"/>
          <p14:tracePt t="28785" x="1484313" y="1741488"/>
          <p14:tracePt t="28792" x="1484313" y="1733550"/>
          <p14:tracePt t="28800" x="1484313" y="1725613"/>
          <p14:tracePt t="28806" x="1476375" y="1725613"/>
          <p14:tracePt t="28814" x="1468438" y="1725613"/>
          <p14:tracePt t="28837" x="1460500" y="1725613"/>
          <p14:tracePt t="28946" x="1450975" y="1725613"/>
          <p14:tracePt t="28960" x="1450975" y="1716088"/>
          <p14:tracePt t="28968" x="1443038" y="1716088"/>
          <p14:tracePt t="29026" x="1443038" y="1708150"/>
          <p14:tracePt t="29143" x="1443038" y="1700213"/>
          <p14:tracePt t="29165" x="1443038" y="1692275"/>
          <p14:tracePt t="29179" x="1443038" y="1682750"/>
          <p14:tracePt t="29209" x="1443038" y="1674813"/>
          <p14:tracePt t="29296" x="1450975" y="1674813"/>
          <p14:tracePt t="29318" x="1460500" y="1674813"/>
          <p14:tracePt t="29325" x="1468438" y="1674813"/>
          <p14:tracePt t="29332" x="1476375" y="1674813"/>
          <p14:tracePt t="29354" x="1484313" y="1674813"/>
          <p14:tracePt t="29369" x="1501775" y="1674813"/>
          <p14:tracePt t="29391" x="1509713" y="1674813"/>
          <p14:tracePt t="29399" x="1517650" y="1674813"/>
          <p14:tracePt t="29442" x="1525588" y="1674813"/>
          <p14:tracePt t="29464" x="1535113" y="1674813"/>
          <p14:tracePt t="29515" x="1543050" y="1674813"/>
          <p14:tracePt t="29639" x="1550988" y="1674813"/>
          <p14:tracePt t="29668" x="1558925" y="1674813"/>
          <p14:tracePt t="29697" x="1566863" y="1674813"/>
          <p14:tracePt t="29720" x="1576388" y="1674813"/>
          <p14:tracePt t="29788" x="1584325" y="1674813"/>
          <p14:tracePt t="30077" x="1592263" y="1674813"/>
          <p14:tracePt t="30084" x="1600200" y="1674813"/>
          <p14:tracePt t="30099" x="1617663" y="1666875"/>
          <p14:tracePt t="30106" x="1625600" y="1666875"/>
          <p14:tracePt t="30120" x="1633538" y="1666875"/>
          <p14:tracePt t="30127" x="1641475" y="1666875"/>
          <p14:tracePt t="30134" x="1651000" y="1666875"/>
          <p14:tracePt t="30142" x="1651000" y="1658938"/>
          <p14:tracePt t="30149" x="1658938" y="1658938"/>
          <p14:tracePt t="30157" x="1666875" y="1658938"/>
          <p14:tracePt t="30171" x="1684338" y="1658938"/>
          <p14:tracePt t="30194" x="1692275" y="1658938"/>
          <p14:tracePt t="30493" x="1700213" y="1666875"/>
          <p14:tracePt t="30500" x="1708150" y="1674813"/>
          <p14:tracePt t="30515" x="1716088" y="1682750"/>
          <p14:tracePt t="30522" x="1725613" y="1700213"/>
          <p14:tracePt t="30529" x="1733550" y="1700213"/>
          <p14:tracePt t="30537" x="1733550" y="1708150"/>
          <p14:tracePt t="30544" x="1749425" y="1716088"/>
          <p14:tracePt t="30551" x="1758950" y="1725613"/>
          <p14:tracePt t="30566" x="1766888" y="1733550"/>
          <p14:tracePt t="30573" x="1774825" y="1741488"/>
          <p14:tracePt t="30582" x="1782763" y="1741488"/>
          <p14:tracePt t="30587" x="1782763" y="1757363"/>
          <p14:tracePt t="30594" x="1790700" y="1766888"/>
          <p14:tracePt t="30601" x="1800225" y="1766888"/>
          <p14:tracePt t="30609" x="1808163" y="1774825"/>
          <p14:tracePt t="30617" x="1816100" y="1782763"/>
          <p14:tracePt t="30624" x="1824038" y="1790700"/>
          <p14:tracePt t="30631" x="1824038" y="1800225"/>
          <p14:tracePt t="30638" x="1841500" y="1824038"/>
          <p14:tracePt t="30645" x="1857375" y="1841500"/>
          <p14:tracePt t="30653" x="1882775" y="1857375"/>
          <p14:tracePt t="30660" x="1898650" y="1865313"/>
          <p14:tracePt t="30668" x="1924050" y="1882775"/>
          <p14:tracePt t="30675" x="1931988" y="1906588"/>
          <p14:tracePt t="30682" x="1965325" y="1924050"/>
          <p14:tracePt t="30689" x="1982788" y="1939925"/>
          <p14:tracePt t="30699" x="2006600" y="1965325"/>
          <p14:tracePt t="30704" x="2039938" y="1990725"/>
          <p14:tracePt t="30711" x="2057400" y="2014538"/>
          <p14:tracePt t="30719" x="2073275" y="2039938"/>
          <p14:tracePt t="30725" x="2090738" y="2055813"/>
          <p14:tracePt t="30733" x="2098675" y="2073275"/>
          <p14:tracePt t="30741" x="2106613" y="2089150"/>
          <p14:tracePt t="30749" x="2114550" y="2106613"/>
          <p14:tracePt t="30755" x="2122488" y="2114550"/>
          <p14:tracePt t="30763" x="2122488" y="2139950"/>
          <p14:tracePt t="30770" x="2122488" y="2147888"/>
          <p14:tracePt t="30785" x="2122488" y="2155825"/>
          <p14:tracePt t="30792" x="2122488" y="2163763"/>
          <p14:tracePt t="30806" x="2122488" y="2173288"/>
          <p14:tracePt t="30814" x="2122488" y="2181225"/>
          <p14:tracePt t="30821" x="2122488" y="2189163"/>
          <p14:tracePt t="30828" x="2122488" y="2197100"/>
          <p14:tracePt t="30835" x="2122488" y="2206625"/>
          <p14:tracePt t="30842" x="2122488" y="2214563"/>
          <p14:tracePt t="30857" x="2122488" y="2222500"/>
          <p14:tracePt t="30866" x="2122488" y="2230438"/>
          <p14:tracePt t="30879" x="2122488" y="2238375"/>
          <p14:tracePt t="30887" x="2122488" y="2255838"/>
          <p14:tracePt t="30901" x="2122488" y="2263775"/>
          <p14:tracePt t="30909" x="2122488" y="2271713"/>
          <p14:tracePt t="30923" x="2122488" y="2281238"/>
          <p14:tracePt t="30931" x="2122488" y="2289175"/>
          <p14:tracePt t="30937" x="2122488" y="2297113"/>
          <p14:tracePt t="30945" x="2122488" y="2322513"/>
          <p14:tracePt t="30952" x="2122488" y="2338388"/>
          <p14:tracePt t="30959" x="2122488" y="2346325"/>
          <p14:tracePt t="30966" x="2122488" y="2363788"/>
          <p14:tracePt t="30973" x="2122488" y="2387600"/>
          <p14:tracePt t="30982" x="2122488" y="2397125"/>
          <p14:tracePt t="30989" x="2122488" y="2420938"/>
          <p14:tracePt t="30996" x="2122488" y="2438400"/>
          <p14:tracePt t="31003" x="2122488" y="2487613"/>
          <p14:tracePt t="31011" x="2106613" y="2520950"/>
          <p14:tracePt t="31018" x="2098675" y="2562225"/>
          <p14:tracePt t="31025" x="2090738" y="2587625"/>
          <p14:tracePt t="31032" x="2081213" y="2611438"/>
          <p14:tracePt t="31039" x="2073275" y="2636838"/>
          <p14:tracePt t="31049" x="2073275" y="2654300"/>
          <p14:tracePt t="31054" x="2065338" y="2670175"/>
          <p14:tracePt t="31061" x="2065338" y="2686050"/>
          <p14:tracePt t="31069" x="2057400" y="2686050"/>
          <p14:tracePt t="31076" x="2057400" y="2703513"/>
          <p14:tracePt t="31083" x="2047875" y="2703513"/>
          <p14:tracePt t="31091" x="2047875" y="2711450"/>
          <p14:tracePt t="31099" x="2047875" y="2719388"/>
          <p14:tracePt t="31105" x="2047875" y="2728913"/>
          <p14:tracePt t="31120" x="2047875" y="2736850"/>
          <p14:tracePt t="31127" x="2047875" y="2744788"/>
          <p14:tracePt t="31157" x="2039938" y="2744788"/>
          <p14:tracePt t="31434" x="2047875" y="2744788"/>
          <p14:tracePt t="31449" x="2057400" y="2744788"/>
          <p14:tracePt t="31454" x="2057400" y="2736850"/>
          <p14:tracePt t="31470" x="2057400" y="2719388"/>
          <p14:tracePt t="31477" x="2065338" y="2719388"/>
          <p14:tracePt t="31485" x="2073275" y="2711450"/>
          <p14:tracePt t="31492" x="2081213" y="2711450"/>
          <p14:tracePt t="31507" x="2090738" y="2703513"/>
          <p14:tracePt t="31516" x="2106613" y="2695575"/>
          <p14:tracePt t="31521" x="2106613" y="2686050"/>
          <p14:tracePt t="31529" x="2114550" y="2686050"/>
          <p14:tracePt t="31535" x="2122488" y="2686050"/>
          <p14:tracePt t="31543" x="2122488" y="2678113"/>
          <p14:tracePt t="31551" x="2132013" y="2670175"/>
          <p14:tracePt t="31557" x="2139950" y="2662238"/>
          <p14:tracePt t="31566" x="2147888" y="2654300"/>
          <p14:tracePt t="31573" x="2147888" y="2644775"/>
          <p14:tracePt t="31580" x="2165350" y="2644775"/>
          <p14:tracePt t="31594" x="2173288" y="2644775"/>
          <p14:tracePt t="31601" x="2173288" y="2636838"/>
          <p14:tracePt t="31616" x="2181225" y="2636838"/>
          <p14:tracePt t="31632" x="2189163" y="2628900"/>
          <p14:tracePt t="31660" x="2189163" y="2620963"/>
          <p14:tracePt t="31667" x="2197100" y="2620963"/>
          <p14:tracePt t="31689" x="2206625" y="2620963"/>
          <p14:tracePt t="32244" x="2206625" y="2611438"/>
          <p14:tracePt t="32280" x="2206625" y="2603500"/>
          <p14:tracePt t="32295" x="2214563" y="2603500"/>
          <p14:tracePt t="32331" x="2222500" y="2603500"/>
          <p14:tracePt t="32375" x="2230438" y="2603500"/>
          <p14:tracePt t="32470" x="2239963" y="2603500"/>
          <p14:tracePt t="32543" x="2247900" y="2603500"/>
          <p14:tracePt t="32630" x="2255838" y="2603500"/>
          <p14:tracePt t="35126" x="2247900" y="2603500"/>
          <p14:tracePt t="35133" x="2247900" y="2611438"/>
          <p14:tracePt t="35140" x="2239963" y="2611438"/>
          <p14:tracePt t="35148" x="2239963" y="2620963"/>
          <p14:tracePt t="35155" x="2230438" y="2620963"/>
          <p14:tracePt t="35162" x="2222500" y="2620963"/>
          <p14:tracePt t="35184" x="2214563" y="2628900"/>
          <p14:tracePt t="35199" x="2214563" y="2636838"/>
          <p14:tracePt t="35206" x="2206625" y="2636838"/>
          <p14:tracePt t="35250" x="2197100" y="2636838"/>
          <p14:tracePt t="35724" x="2197100" y="2644775"/>
          <p14:tracePt t="35731" x="2197100" y="2662238"/>
          <p14:tracePt t="35746" x="2197100" y="2670175"/>
          <p14:tracePt t="35752" x="2197100" y="2678113"/>
          <p14:tracePt t="35767" x="2197100" y="2695575"/>
          <p14:tracePt t="35774" x="2197100" y="2703513"/>
          <p14:tracePt t="35781" x="2197100" y="2719388"/>
          <p14:tracePt t="35788" x="2197100" y="2736850"/>
          <p14:tracePt t="35798" x="2197100" y="2744788"/>
          <p14:tracePt t="35804" x="2197100" y="2760663"/>
          <p14:tracePt t="35811" x="2189163" y="2778125"/>
          <p14:tracePt t="35819" x="2189163" y="2794000"/>
          <p14:tracePt t="35826" x="2189163" y="2819400"/>
          <p14:tracePt t="35833" x="2181225" y="2860675"/>
          <p14:tracePt t="35841" x="2181225" y="3009900"/>
          <p14:tracePt t="35849" x="2155825" y="3167063"/>
          <p14:tracePt t="35855" x="2155825" y="3275013"/>
          <p14:tracePt t="35863" x="2155825" y="3390900"/>
          <p14:tracePt t="35869" x="2155825" y="3498850"/>
          <p14:tracePt t="35877" x="2155825" y="3606800"/>
          <p14:tracePt t="35884" x="2155825" y="3690938"/>
          <p14:tracePt t="35891" x="2155825" y="3765550"/>
          <p14:tracePt t="35899" x="2155825" y="3814763"/>
          <p14:tracePt t="35905" x="2155825" y="3871913"/>
          <p14:tracePt t="35915" x="2155825" y="3905250"/>
          <p14:tracePt t="35921" x="2155825" y="3956050"/>
          <p14:tracePt t="35928" x="2155825" y="3997325"/>
          <p14:tracePt t="35935" x="2155825" y="4054475"/>
          <p14:tracePt t="35943" x="2155825" y="4129088"/>
          <p14:tracePt t="35950" x="2165350" y="4187825"/>
          <p14:tracePt t="35958" x="2165350" y="4254500"/>
          <p14:tracePt t="35965" x="2165350" y="4329113"/>
          <p14:tracePt t="35972" x="2165350" y="4370388"/>
          <p14:tracePt t="35979" x="2165350" y="4427538"/>
          <p14:tracePt t="35986" x="2173288" y="4486275"/>
          <p14:tracePt t="35993" x="2173288" y="4552950"/>
          <p14:tracePt t="36000" x="2173288" y="4619625"/>
          <p14:tracePt t="36008" x="2173288" y="4676775"/>
          <p14:tracePt t="36015" x="2173288" y="4735513"/>
          <p14:tracePt t="36023" x="2173288" y="4768850"/>
          <p14:tracePt t="36031" x="2173288" y="4810125"/>
          <p14:tracePt t="36037" x="2173288" y="4833938"/>
          <p14:tracePt t="36045" x="2173288" y="4859338"/>
          <p14:tracePt t="36052" x="2173288" y="4892675"/>
          <p14:tracePt t="36059" x="2173288" y="4918075"/>
          <p14:tracePt t="36066" x="2173288" y="4933950"/>
          <p14:tracePt t="36073" x="2173288" y="4959350"/>
          <p14:tracePt t="36082" x="2173288" y="4967288"/>
          <p14:tracePt t="36089" x="2173288" y="4983163"/>
          <p14:tracePt t="36096" x="2173288" y="5000625"/>
          <p14:tracePt t="36103" x="2173288" y="5016500"/>
          <p14:tracePt t="36110" x="2173288" y="5026025"/>
          <p14:tracePt t="36118" x="2173288" y="5033963"/>
          <p14:tracePt t="36132" x="2173288" y="5041900"/>
          <p14:tracePt t="36139" x="2173288" y="5049838"/>
          <p14:tracePt t="36148" x="2173288" y="5057775"/>
          <p14:tracePt t="36162" x="2173288" y="5067300"/>
          <p14:tracePt t="36410" x="2173288" y="5049838"/>
          <p14:tracePt t="36417" x="2173288" y="5033963"/>
          <p14:tracePt t="36424" x="2173288" y="5016500"/>
          <p14:tracePt t="36433" x="2173288" y="5008563"/>
          <p14:tracePt t="36438" x="2173288" y="4992688"/>
          <p14:tracePt t="36453" x="2173288" y="4975225"/>
          <p14:tracePt t="36461" x="2173288" y="4959350"/>
          <p14:tracePt t="36467" x="2173288" y="4941888"/>
          <p14:tracePt t="36474" x="2173288" y="4926013"/>
          <p14:tracePt t="36482" x="2173288" y="4918075"/>
          <p14:tracePt t="36489" x="2181225" y="4884738"/>
          <p14:tracePt t="36497" x="2189163" y="4851400"/>
          <p14:tracePt t="36504" x="2197100" y="4792663"/>
          <p14:tracePt t="36511" x="2206625" y="4768850"/>
          <p14:tracePt t="36519" x="2214563" y="4751388"/>
          <p14:tracePt t="36526" x="2222500" y="4718050"/>
          <p14:tracePt t="36534" x="2230438" y="4702175"/>
          <p14:tracePt t="36541" x="2247900" y="4676775"/>
          <p14:tracePt t="36548" x="2255838" y="4651375"/>
          <p14:tracePt t="36555" x="2273300" y="4602163"/>
          <p14:tracePt t="36565" x="2305050" y="4511675"/>
          <p14:tracePt t="36570" x="2338388" y="4437063"/>
          <p14:tracePt t="36576" x="2379663" y="4362450"/>
          <p14:tracePt t="36585" x="2413000" y="4303713"/>
          <p14:tracePt t="36592" x="2430463" y="4270375"/>
          <p14:tracePt t="36599" x="2454275" y="4246563"/>
          <p14:tracePt t="36606" x="2471738" y="4213225"/>
          <p14:tracePt t="36615" x="2487613" y="4179888"/>
          <p14:tracePt t="36621" x="2505075" y="4129088"/>
          <p14:tracePt t="36628" x="2520950" y="4097338"/>
          <p14:tracePt t="36636" x="2538413" y="4064000"/>
          <p14:tracePt t="36643" x="2571750" y="3997325"/>
          <p14:tracePt t="36651" x="2603500" y="3930650"/>
          <p14:tracePt t="36657" x="2628900" y="3881438"/>
          <p14:tracePt t="36665" x="2654300" y="3814763"/>
          <p14:tracePt t="36672" x="2670175" y="3781425"/>
          <p14:tracePt t="36681" x="2687638" y="3765550"/>
          <p14:tracePt t="36686" x="2695575" y="3740150"/>
          <p14:tracePt t="36693" x="2736850" y="3714750"/>
          <p14:tracePt t="36701" x="2762250" y="3665538"/>
          <p14:tracePt t="36709" x="2786063" y="3640138"/>
          <p14:tracePt t="36716" x="2819400" y="3616325"/>
          <p14:tracePt t="36723" x="2836863" y="3582988"/>
          <p14:tracePt t="36731" x="2852738" y="3557588"/>
          <p14:tracePt t="36738" x="2886075" y="3532188"/>
          <p14:tracePt t="36745" x="2919413" y="3482975"/>
          <p14:tracePt t="36753" x="2935288" y="3449638"/>
          <p14:tracePt t="36759" x="2960688" y="3400425"/>
          <p14:tracePt t="36767" x="2986088" y="3375025"/>
          <p14:tracePt t="36774" x="3001963" y="3349625"/>
          <p14:tracePt t="36782" x="3019425" y="3316288"/>
          <p14:tracePt t="36788" x="3035300" y="3292475"/>
          <p14:tracePt t="36797" x="3060700" y="3275013"/>
          <p14:tracePt t="36803" x="3076575" y="3259138"/>
          <p14:tracePt t="36811" x="3086100" y="3241675"/>
          <p14:tracePt t="36818" x="3101975" y="3225800"/>
          <p14:tracePt t="36825" x="3127375" y="3209925"/>
          <p14:tracePt t="36833" x="3151188" y="3192463"/>
          <p14:tracePt t="36839" x="3176588" y="3167063"/>
          <p14:tracePt t="36848" x="3201988" y="3159125"/>
          <p14:tracePt t="36854" x="3235325" y="3135313"/>
          <p14:tracePt t="36862" x="3251200" y="3117850"/>
          <p14:tracePt t="36869" x="3284538" y="3084513"/>
          <p14:tracePt t="36876" x="3317875" y="3051175"/>
          <p14:tracePt t="36884" x="3341688" y="3035300"/>
          <p14:tracePt t="36891" x="3367088" y="3001963"/>
          <p14:tracePt t="36898" x="3384550" y="2994025"/>
          <p14:tracePt t="36905" x="3416300" y="2960688"/>
          <p14:tracePt t="36914" x="3425825" y="2952750"/>
          <p14:tracePt t="36920" x="3441700" y="2943225"/>
          <p14:tracePt t="36927" x="3475038" y="2919413"/>
          <p14:tracePt t="36934" x="3500438" y="2901950"/>
          <p14:tracePt t="36942" x="3516313" y="2886075"/>
          <p14:tracePt t="36950" x="3533775" y="2878138"/>
          <p14:tracePt t="36956" x="3549650" y="2868613"/>
          <p14:tracePt t="36964" x="3567113" y="2860675"/>
          <p14:tracePt t="36971" x="3582988" y="2860675"/>
          <p14:tracePt t="36979" x="3590925" y="2844800"/>
          <p14:tracePt t="36986" x="3608388" y="2836863"/>
          <p14:tracePt t="36993" x="3641725" y="2827338"/>
          <p14:tracePt t="37000" x="3657600" y="2827338"/>
          <p14:tracePt t="37015" x="3683000" y="2819400"/>
          <p14:tracePt t="37022" x="3706813" y="2811463"/>
          <p14:tracePt t="37030" x="3716338" y="2811463"/>
          <p14:tracePt t="37037" x="3724275" y="2811463"/>
          <p14:tracePt t="37044" x="3732213" y="2811463"/>
          <p14:tracePt t="37088" x="3732213" y="2819400"/>
          <p14:tracePt t="37424" x="3765550" y="2811463"/>
          <p14:tracePt t="37430" x="3822700" y="2786063"/>
          <p14:tracePt t="37437" x="3856038" y="2786063"/>
          <p14:tracePt t="37444" x="3881438" y="2778125"/>
          <p14:tracePt t="37453" x="3914775" y="2770188"/>
          <p14:tracePt t="37460" x="3940175" y="2760663"/>
          <p14:tracePt t="37468" x="3948113" y="2744788"/>
          <p14:tracePt t="37475" x="3973513" y="2736850"/>
          <p14:tracePt t="37483" x="3989388" y="2728913"/>
          <p14:tracePt t="37489" x="3997325" y="2719388"/>
          <p14:tracePt t="37497" x="4005263" y="2719388"/>
          <p14:tracePt t="37504" x="4022725" y="2711450"/>
          <p14:tracePt t="37511" x="4022725" y="2703513"/>
          <p14:tracePt t="37519" x="4038600" y="2695575"/>
          <p14:tracePt t="37526" x="4048125" y="2695575"/>
          <p14:tracePt t="37541" x="4056063" y="2695575"/>
          <p14:tracePt t="37548" x="4064000" y="2695575"/>
          <p14:tracePt t="37555" x="4071938" y="2695575"/>
          <p14:tracePt t="37577" x="4079875" y="2695575"/>
          <p14:tracePt t="37607" x="4089400" y="2695575"/>
          <p14:tracePt t="37621" x="4089400" y="2678113"/>
          <p14:tracePt t="37635" x="4097338" y="2678113"/>
          <p14:tracePt t="37643" x="4097338" y="2670175"/>
          <p14:tracePt t="37687" x="4097338" y="2662238"/>
          <p14:tracePt t="37709" x="4097338" y="2654300"/>
          <p14:tracePt t="37752" x="4097338" y="2644775"/>
          <p14:tracePt t="37789" x="4097338" y="2636838"/>
          <p14:tracePt t="37803" x="4097338" y="2628900"/>
          <p14:tracePt t="54852" x="4079875" y="2678113"/>
          <p14:tracePt t="54859" x="4056063" y="2752725"/>
          <p14:tracePt t="54866" x="4030663" y="2844800"/>
          <p14:tracePt t="54873" x="3997325" y="2943225"/>
          <p14:tracePt t="54881" x="3981450" y="3076575"/>
          <p14:tracePt t="54888" x="3940175" y="3241675"/>
          <p14:tracePt t="54894" x="3914775" y="3367088"/>
          <p14:tracePt t="54903" x="3881438" y="3524250"/>
          <p14:tracePt t="54912" x="3856038" y="3740150"/>
          <p14:tracePt t="54917" x="3822700" y="4005263"/>
          <p14:tracePt t="54925" x="3798888" y="4129088"/>
          <p14:tracePt t="54932" x="3773488" y="4287838"/>
          <p14:tracePt t="54938" x="3732213" y="4527550"/>
          <p14:tracePt t="54946" x="3698875" y="4718050"/>
          <p14:tracePt t="54953" x="3683000" y="4826000"/>
          <p14:tracePt t="54962" x="3657600" y="4926013"/>
          <p14:tracePt t="54969" x="3632200" y="5041900"/>
          <p14:tracePt t="54976" x="3590925" y="5165725"/>
          <p14:tracePt t="54982" x="3557588" y="5281613"/>
          <p14:tracePt t="54990" x="3533775" y="5365750"/>
          <p14:tracePt t="54999" x="3492500" y="5432425"/>
          <p14:tracePt t="55004" x="3475038" y="5489575"/>
          <p14:tracePt t="55012" x="3441700" y="5548313"/>
          <p14:tracePt t="55019" x="3425825" y="5597525"/>
          <p14:tracePt t="55029" x="3384550" y="5656263"/>
          <p14:tracePt t="55034" x="3351213" y="5721350"/>
          <p14:tracePt t="55041" x="3317875" y="5795963"/>
          <p14:tracePt t="55049" x="3284538" y="5870575"/>
          <p14:tracePt t="55055" x="3267075" y="5903913"/>
          <p14:tracePt t="55063" x="3259138" y="5929313"/>
          <p14:tracePt t="55071" x="3251200" y="5945188"/>
          <p14:tracePt t="55079" x="3251200" y="5962650"/>
          <p14:tracePt t="55085" x="3243263" y="5970588"/>
          <p14:tracePt t="55093" x="3235325" y="5970588"/>
          <p14:tracePt t="55100" x="3225800" y="5978525"/>
          <p14:tracePt t="55107" x="3209925" y="5995988"/>
          <p14:tracePt t="55115" x="3184525" y="6019800"/>
          <p14:tracePt t="55122" x="3160713" y="6029325"/>
          <p14:tracePt t="55128" x="3117850" y="6053138"/>
          <p14:tracePt t="55136" x="3068638" y="6070600"/>
          <p14:tracePt t="55145" x="3027363" y="6086475"/>
          <p14:tracePt t="55151" x="2986088" y="6111875"/>
          <p14:tracePt t="55158" x="2944813" y="6137275"/>
          <p14:tracePt t="55165" x="2911475" y="6145213"/>
          <p14:tracePt t="55173" x="2886075" y="6153150"/>
          <p14:tracePt t="55180" x="2844800" y="6161088"/>
          <p14:tracePt t="55187" x="2811463" y="6169025"/>
          <p14:tracePt t="55195" x="2770188" y="6178550"/>
          <p14:tracePt t="55202" x="2728913" y="6178550"/>
          <p14:tracePt t="55209" x="2670175" y="6178550"/>
          <p14:tracePt t="55217" x="2628900" y="6178550"/>
          <p14:tracePt t="55224" x="2579688" y="6178550"/>
          <p14:tracePt t="55231" x="2554288" y="6178550"/>
          <p14:tracePt t="55238" x="2505075" y="6169025"/>
          <p14:tracePt t="55245" x="2479675" y="6161088"/>
          <p14:tracePt t="55253" x="2463800" y="6153150"/>
          <p14:tracePt t="55262" x="2430463" y="6145213"/>
          <p14:tracePt t="55268" x="2405063" y="6137275"/>
          <p14:tracePt t="55275" x="2379663" y="6127750"/>
          <p14:tracePt t="55282" x="2347913" y="6119813"/>
          <p14:tracePt t="55289" x="2338388" y="6103938"/>
          <p14:tracePt t="55296" x="2314575" y="6094413"/>
          <p14:tracePt t="55303" x="2289175" y="6086475"/>
          <p14:tracePt t="55312" x="2255838" y="6078538"/>
          <p14:tracePt t="55319" x="2239963" y="6070600"/>
          <p14:tracePt t="55326" x="2214563" y="6070600"/>
          <p14:tracePt t="55333" x="2189163" y="6062663"/>
          <p14:tracePt t="55341" x="2165350" y="6053138"/>
          <p14:tracePt t="55348" x="2155825" y="6045200"/>
          <p14:tracePt t="55355" x="2139950" y="6029325"/>
          <p14:tracePt t="55363" x="2114550" y="6019800"/>
          <p14:tracePt t="55369" x="2098675" y="6011863"/>
          <p14:tracePt t="55379" x="2090738" y="6011863"/>
          <p14:tracePt t="55385" x="2073275" y="6011863"/>
          <p14:tracePt t="55392" x="2057400" y="6003925"/>
          <p14:tracePt t="55399" x="2047875" y="6003925"/>
          <p14:tracePt t="55406" x="2032000" y="5988050"/>
          <p14:tracePt t="55414" x="2016125" y="5970588"/>
          <p14:tracePt t="55421" x="2016125" y="5954713"/>
          <p14:tracePt t="55429" x="2006600" y="5945188"/>
          <p14:tracePt t="55445" x="1990725" y="5929313"/>
          <p14:tracePt t="55449" x="1982788" y="5929313"/>
          <p14:tracePt t="55458" x="1973263" y="5921375"/>
          <p14:tracePt t="55465" x="1965325" y="5911850"/>
          <p14:tracePt t="55479" x="1965325" y="5903913"/>
          <p14:tracePt t="55502" x="1965325" y="5888038"/>
          <p14:tracePt t="55516" x="1965325" y="5880100"/>
          <p14:tracePt t="55531" x="1965325" y="5870575"/>
          <p14:tracePt t="55560" x="1965325" y="5862638"/>
          <p14:tracePt t="55596" x="1965325" y="5854700"/>
          <p14:tracePt t="55604" x="1982788" y="5846763"/>
          <p14:tracePt t="55612" x="1998663" y="5846763"/>
          <p14:tracePt t="55618" x="2016125" y="5837238"/>
          <p14:tracePt t="55625" x="2032000" y="5837238"/>
          <p14:tracePt t="55633" x="2047875" y="5837238"/>
          <p14:tracePt t="55640" x="2073275" y="5837238"/>
          <p14:tracePt t="55647" x="2098675" y="5837238"/>
          <p14:tracePt t="55654" x="2114550" y="5837238"/>
          <p14:tracePt t="55662" x="2139950" y="5837238"/>
          <p14:tracePt t="55669" x="2155825" y="5837238"/>
          <p14:tracePt t="55676" x="2165350" y="5837238"/>
          <p14:tracePt t="55683" x="2173288" y="5837238"/>
          <p14:tracePt t="55691" x="2181225" y="5837238"/>
          <p14:tracePt t="55705" x="2189163" y="5837238"/>
          <p14:tracePt t="55713" x="2206625" y="5837238"/>
          <p14:tracePt t="55823" x="2206625" y="5846763"/>
          <p14:tracePt t="55837" x="2206625" y="5854700"/>
          <p14:tracePt t="55845" x="2197100" y="5854700"/>
          <p14:tracePt t="55852" x="2189163" y="5854700"/>
          <p14:tracePt t="55867" x="2181225" y="5854700"/>
          <p14:tracePt t="55873" x="2173288" y="5854700"/>
          <p14:tracePt t="55880" x="2165350" y="5854700"/>
          <p14:tracePt t="55894" x="2155825" y="5854700"/>
          <p14:tracePt t="55902" x="2147888" y="5854700"/>
          <p14:tracePt t="55910" x="2139950" y="5854700"/>
          <p14:tracePt t="55917" x="2132013" y="5846763"/>
          <p14:tracePt t="55924" x="2122488" y="5837238"/>
          <p14:tracePt t="55939" x="2114550" y="5837238"/>
          <p14:tracePt t="55947" x="2106613" y="5837238"/>
          <p14:tracePt t="55963" x="2098675" y="5837238"/>
          <p14:tracePt t="55969" x="2090738" y="5837238"/>
          <p14:tracePt t="55976" x="2081213" y="5837238"/>
          <p14:tracePt t="55982" x="2073275" y="5837238"/>
          <p14:tracePt t="55990" x="2065338" y="5837238"/>
          <p14:tracePt t="55997" x="2057400" y="5837238"/>
          <p14:tracePt t="56253" x="2065338" y="5837238"/>
          <p14:tracePt t="56262" x="2073275" y="5837238"/>
          <p14:tracePt t="56275" x="2081213" y="5837238"/>
          <p14:tracePt t="56282" x="2090738" y="5837238"/>
          <p14:tracePt t="56289" x="2098675" y="5837238"/>
          <p14:tracePt t="56303" x="2106613" y="5837238"/>
          <p14:tracePt t="56312" x="2114550" y="5837238"/>
          <p14:tracePt t="56318" x="2122488" y="5837238"/>
          <p14:tracePt t="56325" x="2132013" y="5837238"/>
          <p14:tracePt t="56332" x="2139950" y="5837238"/>
          <p14:tracePt t="56370" x="2147888" y="5837238"/>
          <p14:tracePt t="56399" x="2155825" y="5837238"/>
          <p14:tracePt t="56414" x="2165350" y="5837238"/>
          <p14:tracePt t="56421" x="2173288" y="5837238"/>
          <p14:tracePt t="56428" x="2181225" y="5837238"/>
          <p14:tracePt t="56434" x="2189163" y="5846763"/>
          <p14:tracePt t="56442" x="2197100" y="5854700"/>
          <p14:tracePt t="56450" x="2206625" y="5854700"/>
          <p14:tracePt t="56464" x="2214563" y="5854700"/>
          <p14:tracePt t="56472" x="2214563" y="5862638"/>
          <p14:tracePt t="56501" x="2222500" y="5862638"/>
          <p14:tracePt t="56515" x="2222500" y="5870575"/>
          <p14:tracePt t="56545" x="2222500" y="5880100"/>
          <p14:tracePt t="56603" x="2230438" y="5880100"/>
          <p14:tracePt t="56734" x="2230438" y="5888038"/>
          <p14:tracePt t="56771" x="2230438" y="5895975"/>
          <p14:tracePt t="56800" x="2230438" y="5903913"/>
          <p14:tracePt t="56864" x="2230438" y="5911850"/>
          <p14:tracePt t="56901" x="2230438" y="5921375"/>
          <p14:tracePt t="56968" x="2222500" y="5921375"/>
          <p14:tracePt t="56983" x="2214563" y="5921375"/>
          <p14:tracePt t="57005" x="2206625" y="5921375"/>
          <p14:tracePt t="57026" x="2197100" y="5921375"/>
          <p14:tracePt t="57041" x="2181225" y="5921375"/>
          <p14:tracePt t="57055" x="2173288" y="5921375"/>
          <p14:tracePt t="57069" x="2165350" y="5921375"/>
          <p14:tracePt t="57078" x="2155825" y="5921375"/>
          <p14:tracePt t="57084" x="2147888" y="5921375"/>
          <p14:tracePt t="57107" x="2139950" y="5921375"/>
          <p14:tracePt t="57114" x="2132013" y="5921375"/>
          <p14:tracePt t="57121" x="2122488" y="5921375"/>
          <p14:tracePt t="57135" x="2114550" y="5921375"/>
          <p14:tracePt t="57142" x="2106613" y="5921375"/>
          <p14:tracePt t="57158" x="2098675" y="5921375"/>
          <p14:tracePt t="57164" x="2090738" y="5921375"/>
          <p14:tracePt t="57179" x="2081213" y="5921375"/>
          <p14:tracePt t="57187" x="2073275" y="5921375"/>
          <p14:tracePt t="57196" x="2065338" y="5921375"/>
          <p14:tracePt t="57201" x="2057400" y="5921375"/>
          <p14:tracePt t="57209" x="2047875" y="5921375"/>
          <p14:tracePt t="57216" x="2039938" y="5921375"/>
          <p14:tracePt t="57282" x="2032000" y="5921375"/>
          <p14:tracePt t="57676" x="2039938" y="5921375"/>
          <p14:tracePt t="57690" x="2047875" y="5921375"/>
          <p14:tracePt t="57720" x="2057400" y="5921375"/>
          <p14:tracePt t="57741" x="2065338" y="5921375"/>
          <p14:tracePt t="57756" x="2073275" y="5921375"/>
          <p14:tracePt t="57763" x="2081213" y="5921375"/>
          <p14:tracePt t="57778" x="2090738" y="5921375"/>
          <p14:tracePt t="57792" x="2106613" y="5911850"/>
          <p14:tracePt t="57807" x="2114550" y="5903913"/>
          <p14:tracePt t="57814" x="2122488" y="5895975"/>
          <p14:tracePt t="57821" x="2122488" y="5888038"/>
          <p14:tracePt t="57829" x="2132013" y="5888038"/>
          <p14:tracePt t="57836" x="2139950" y="5888038"/>
          <p14:tracePt t="57844" x="2147888" y="5888038"/>
          <p14:tracePt t="57850" x="2147888" y="5880100"/>
          <p14:tracePt t="57857" x="2165350" y="5880100"/>
          <p14:tracePt t="57873" x="2173288" y="5880100"/>
          <p14:tracePt t="57879" x="2181225" y="5870575"/>
          <p14:tracePt t="57887" x="2189163" y="5870575"/>
          <p14:tracePt t="57895" x="2189163" y="5862638"/>
          <p14:tracePt t="57901" x="2197100" y="5862638"/>
          <p14:tracePt t="57909" x="2206625" y="5862638"/>
          <p14:tracePt t="57924" x="2222500" y="5862638"/>
          <p14:tracePt t="57931" x="2239963" y="5854700"/>
          <p14:tracePt t="57938" x="2247900" y="5854700"/>
          <p14:tracePt t="57946" x="2263775" y="5837238"/>
          <p14:tracePt t="57952" x="2281238" y="5837238"/>
          <p14:tracePt t="57962" x="2297113" y="5837238"/>
          <p14:tracePt t="57967" x="2314575" y="5837238"/>
          <p14:tracePt t="57974" x="2330450" y="5837238"/>
          <p14:tracePt t="57989" x="2338388" y="5837238"/>
          <p14:tracePt t="57996" x="2347913" y="5837238"/>
          <p14:tracePt t="58012" x="2363788" y="5837238"/>
          <p14:tracePt t="58018" x="2371725" y="5837238"/>
          <p14:tracePt t="58032" x="2379663" y="5837238"/>
          <p14:tracePt t="58040" x="2389188" y="5837238"/>
          <p14:tracePt t="58077" x="2397125" y="5837238"/>
          <p14:tracePt t="58150" x="2405063" y="5837238"/>
          <p14:tracePt t="58164" x="2413000" y="5837238"/>
          <p14:tracePt t="58186" x="2422525" y="5837238"/>
          <p14:tracePt t="58216" x="2430463" y="5837238"/>
          <p14:tracePt t="58237" x="2438400" y="5837238"/>
          <p14:tracePt t="58274" x="2446338" y="5837238"/>
          <p14:tracePt t="58296" x="2454275" y="5837238"/>
          <p14:tracePt t="58312" x="2454275" y="5829300"/>
          <p14:tracePt t="58361" x="2463800" y="5829300"/>
          <p14:tracePt t="58391" x="2471738" y="5829300"/>
          <p14:tracePt t="58464" x="2487613" y="5829300"/>
          <p14:tracePt t="59368" x="2487613" y="5821363"/>
          <p14:tracePt t="59419" x="2487613" y="5813425"/>
          <p14:tracePt t="59456" x="2487613" y="5805488"/>
          <p14:tracePt t="59529" x="2487613" y="5795963"/>
          <p14:tracePt t="59536" x="2487613" y="5788025"/>
          <p14:tracePt t="59550" x="2487613" y="5780088"/>
          <p14:tracePt t="59558" x="2487613" y="5772150"/>
          <p14:tracePt t="59572" x="2487613" y="5762625"/>
          <p14:tracePt t="59587" x="2497138" y="5762625"/>
          <p14:tracePt t="59609" x="2497138" y="5754688"/>
          <p14:tracePt t="59615" x="2497138" y="5746750"/>
          <p14:tracePt t="59645" x="2497138" y="5738813"/>
          <p14:tracePt t="59653" x="2505075" y="5721350"/>
          <p14:tracePt t="59667" x="2513013" y="5705475"/>
          <p14:tracePt t="59675" x="2528888" y="5680075"/>
          <p14:tracePt t="59682" x="2579688" y="5605463"/>
          <p14:tracePt t="59689" x="2695575" y="5464175"/>
          <p14:tracePt t="59697" x="2819400" y="5314950"/>
          <p14:tracePt t="59703" x="2919413" y="5165725"/>
          <p14:tracePt t="59711" x="2986088" y="5075238"/>
          <p14:tracePt t="59718" x="3035300" y="5000625"/>
          <p14:tracePt t="59725" x="3068638" y="4959350"/>
          <p14:tracePt t="59732" x="3094038" y="4900613"/>
          <p14:tracePt t="59740" x="3109913" y="4867275"/>
          <p14:tracePt t="59748" x="3127375" y="4833938"/>
          <p14:tracePt t="59755" x="3151188" y="4810125"/>
          <p14:tracePt t="59761" x="3160713" y="4784725"/>
          <p14:tracePt t="59768" x="3176588" y="4751388"/>
          <p14:tracePt t="59776" x="3201988" y="4727575"/>
          <p14:tracePt t="59783" x="3243263" y="4694238"/>
          <p14:tracePt t="59790" x="3284538" y="4643438"/>
          <p14:tracePt t="59797" x="3341688" y="4594225"/>
          <p14:tracePt t="59805" x="3400425" y="4511675"/>
          <p14:tracePt t="59812" x="3449638" y="4460875"/>
          <p14:tracePt t="59820" x="3492500" y="4403725"/>
          <p14:tracePt t="59828" x="3516313" y="4362450"/>
          <p14:tracePt t="59835" x="3557588" y="4311650"/>
          <p14:tracePt t="59843" x="3598863" y="4262438"/>
          <p14:tracePt t="59848" x="3657600" y="4187825"/>
          <p14:tracePt t="59857" x="3706813" y="4097338"/>
          <p14:tracePt t="59864" x="3773488" y="4013200"/>
          <p14:tracePt t="59871" x="3814763" y="3946525"/>
          <p14:tracePt t="59878" x="3873500" y="3871913"/>
          <p14:tracePt t="59886" x="3898900" y="3822700"/>
          <p14:tracePt t="59895" x="3922713" y="3773488"/>
          <p14:tracePt t="59900" x="3940175" y="3740150"/>
          <p14:tracePt t="59908" x="3956050" y="3698875"/>
          <p14:tracePt t="59915" x="3973513" y="3657600"/>
          <p14:tracePt t="59922" x="4005263" y="3590925"/>
          <p14:tracePt t="59931" x="4022725" y="3516313"/>
          <p14:tracePt t="59937" x="4056063" y="3449638"/>
          <p14:tracePt t="59943" x="4071938" y="3390900"/>
          <p14:tracePt t="59951" x="4089400" y="3349625"/>
          <p14:tracePt t="59958" x="4097338" y="3292475"/>
          <p14:tracePt t="59965" x="4105275" y="3259138"/>
          <p14:tracePt t="59973" x="4105275" y="3233738"/>
          <p14:tracePt t="59981" x="4105275" y="3217863"/>
          <p14:tracePt t="59988" x="4105275" y="3192463"/>
          <p14:tracePt t="59995" x="4105275" y="3167063"/>
          <p14:tracePt t="60012" x="4105275" y="3159125"/>
          <p14:tracePt t="60017" x="4097338" y="3159125"/>
          <p14:tracePt t="60032" x="4089400" y="3159125"/>
          <p14:tracePt t="60040" x="4079875" y="3159125"/>
          <p14:tracePt t="60047" x="4071938" y="3159125"/>
          <p14:tracePt t="60054" x="4056063" y="3159125"/>
          <p14:tracePt t="60062" x="4038600" y="3159125"/>
          <p14:tracePt t="60068" x="4022725" y="3159125"/>
          <p14:tracePt t="60075" x="3997325" y="3159125"/>
          <p14:tracePt t="60083" x="3973513" y="3159125"/>
          <p14:tracePt t="60090" x="3956050" y="3159125"/>
          <p14:tracePt t="60097" x="3922713" y="3159125"/>
          <p14:tracePt t="60105" x="3898900" y="3159125"/>
          <p14:tracePt t="60112" x="3881438" y="3159125"/>
          <p14:tracePt t="60119" x="3840163" y="3159125"/>
          <p14:tracePt t="60129" x="3806825" y="3159125"/>
          <p14:tracePt t="60134" x="3773488" y="3159125"/>
          <p14:tracePt t="60141" x="3757613" y="3159125"/>
          <p14:tracePt t="60150" x="3732213" y="3159125"/>
          <p14:tracePt t="60156" x="3706813" y="3159125"/>
          <p14:tracePt t="60163" x="3673475" y="3159125"/>
          <p14:tracePt t="60170" x="3657600" y="3159125"/>
          <p14:tracePt t="60178" x="3641725" y="3159125"/>
          <p14:tracePt t="60185" x="3608388" y="3159125"/>
          <p14:tracePt t="60193" x="3598863" y="3159125"/>
          <p14:tracePt t="60199" x="3582988" y="3159125"/>
          <p14:tracePt t="60207" x="3575050" y="3159125"/>
          <p14:tracePt t="60214" x="3557588" y="3159125"/>
          <p14:tracePt t="60221" x="3533775" y="3159125"/>
          <p14:tracePt t="60237" x="3524250" y="3159125"/>
          <p14:tracePt t="60245" x="3516313" y="3159125"/>
          <p14:tracePt t="60259" x="3508375" y="3159125"/>
          <p14:tracePt t="60264" x="3500438" y="3159125"/>
          <p14:tracePt t="60273" x="3492500" y="3159125"/>
          <p14:tracePt t="60280" x="3482975" y="3159125"/>
          <p14:tracePt t="60287" x="3475038" y="3159125"/>
          <p14:tracePt t="60295" x="3467100" y="3159125"/>
          <p14:tracePt t="60411" x="3459163" y="3159125"/>
          <p14:tracePt t="60441" x="3449638" y="3159125"/>
          <p14:tracePt t="60454" x="3449638" y="3167063"/>
          <p14:tracePt t="60485" x="3441700" y="3167063"/>
          <p14:tracePt t="60514" x="3433763" y="3167063"/>
          <p14:tracePt t="60521" x="3425825" y="3167063"/>
          <p14:tracePt t="60535" x="3416300" y="3184525"/>
          <p14:tracePt t="60549" x="3408363" y="3184525"/>
          <p14:tracePt t="60556" x="3400425" y="3184525"/>
          <p14:tracePt t="60572" x="3392488" y="3192463"/>
          <p14:tracePt t="60580" x="3384550" y="3192463"/>
          <p14:tracePt t="60595" x="3384550" y="3200400"/>
          <p14:tracePt t="60609" x="3375025" y="3200400"/>
          <p14:tracePt t="60631" x="3359150" y="3200400"/>
          <p14:tracePt t="60696" x="3351213" y="3200400"/>
          <p14:tracePt t="60733" x="3341688" y="3200400"/>
          <p14:tracePt t="65067" x="3300413" y="3209925"/>
          <p14:tracePt t="65075" x="3225800" y="3225800"/>
          <p14:tracePt t="65082" x="3151188" y="3233738"/>
          <p14:tracePt t="65089" x="3109913" y="3241675"/>
          <p14:tracePt t="65096" x="3035300" y="3251200"/>
          <p14:tracePt t="65103" x="2994025" y="3259138"/>
          <p14:tracePt t="65111" x="2935288" y="3267075"/>
          <p14:tracePt t="65117" x="2878138" y="3267075"/>
          <p14:tracePt t="65124" x="2819400" y="3267075"/>
          <p14:tracePt t="65133" x="2754313" y="3267075"/>
          <p14:tracePt t="65140" x="2711450" y="3267075"/>
          <p14:tracePt t="65147" x="2654300" y="3267075"/>
          <p14:tracePt t="65154" x="2620963" y="3267075"/>
          <p14:tracePt t="65162" x="2571750" y="3267075"/>
          <p14:tracePt t="65169" x="2528888" y="3267075"/>
          <p14:tracePt t="65176" x="2471738" y="3267075"/>
          <p14:tracePt t="65183" x="2430463" y="3267075"/>
          <p14:tracePt t="65191" x="2355850" y="3259138"/>
          <p14:tracePt t="65199" x="2297113" y="3259138"/>
          <p14:tracePt t="65206" x="2255838" y="3259138"/>
          <p14:tracePt t="65213" x="2197100" y="3259138"/>
          <p14:tracePt t="65221" x="2173288" y="3259138"/>
          <p14:tracePt t="65228" x="2132013" y="3259138"/>
          <p14:tracePt t="65235" x="2081213" y="3259138"/>
          <p14:tracePt t="65243" x="2039938" y="3259138"/>
          <p14:tracePt t="65249" x="2016125" y="3259138"/>
          <p14:tracePt t="65256" x="1982788" y="3259138"/>
          <p14:tracePt t="65264" x="1941513" y="3259138"/>
          <p14:tracePt t="65272" x="1908175" y="3259138"/>
          <p14:tracePt t="65279" x="1866900" y="3259138"/>
          <p14:tracePt t="65287" x="1841500" y="3259138"/>
          <p14:tracePt t="65294" x="1824038" y="3259138"/>
          <p14:tracePt t="65301" x="1790700" y="3259138"/>
          <p14:tracePt t="65308" x="1766888" y="3259138"/>
          <p14:tracePt t="65315" x="1749425" y="3259138"/>
          <p14:tracePt t="65323" x="1716088" y="3259138"/>
          <p14:tracePt t="65330" x="1692275" y="3259138"/>
          <p14:tracePt t="65337" x="1684338" y="3259138"/>
          <p14:tracePt t="65344" x="1666875" y="3259138"/>
          <p14:tracePt t="65351" x="1641475" y="3259138"/>
          <p14:tracePt t="65361" x="1633538" y="3259138"/>
          <p14:tracePt t="65365" x="1617663" y="3259138"/>
          <p14:tracePt t="65372" x="1609725" y="3259138"/>
          <p14:tracePt t="65381" x="1592263" y="3259138"/>
          <p14:tracePt t="65388" x="1576388" y="3259138"/>
          <p14:tracePt t="65403" x="1566863" y="3259138"/>
          <p14:tracePt t="65411" x="1550988" y="3259138"/>
          <p14:tracePt t="65417" x="1543050" y="3259138"/>
          <p14:tracePt t="65425" x="1535113" y="3259138"/>
          <p14:tracePt t="65444" x="1501775" y="3259138"/>
          <p14:tracePt t="65447" x="1492250" y="3259138"/>
          <p14:tracePt t="65460" x="1484313" y="3259138"/>
          <p14:tracePt t="65468" x="1476375" y="3259138"/>
          <p14:tracePt t="65483" x="1468438" y="3259138"/>
          <p14:tracePt t="65491" x="1450975" y="3259138"/>
          <p14:tracePt t="65506" x="1443038" y="3259138"/>
          <p14:tracePt t="65644" x="1460500" y="3259138"/>
          <p14:tracePt t="65651" x="1468438" y="3259138"/>
          <p14:tracePt t="65674" x="1476375" y="3259138"/>
          <p14:tracePt t="65681" x="1484313" y="3259138"/>
          <p14:tracePt t="65694" x="1492250" y="3259138"/>
          <p14:tracePt t="65703" x="1501775" y="3259138"/>
          <p14:tracePt t="65711" x="1509713" y="3259138"/>
          <p14:tracePt t="65717" x="1517650" y="3259138"/>
          <p14:tracePt t="65723" x="1525588" y="3259138"/>
          <p14:tracePt t="65730" x="1535113" y="3259138"/>
          <p14:tracePt t="65746" x="1543050" y="3259138"/>
          <p14:tracePt t="65768" x="1550988" y="3259138"/>
          <p14:tracePt t="65782" x="1558925" y="3259138"/>
          <p14:tracePt t="65789" x="1566863" y="3259138"/>
          <p14:tracePt t="65797" x="1576388" y="3259138"/>
          <p14:tracePt t="65804" x="1584325" y="3259138"/>
          <p14:tracePt t="65811" x="1592263" y="3259138"/>
          <p14:tracePt t="65828" x="1600200" y="3259138"/>
          <p14:tracePt t="65834" x="1609725" y="3259138"/>
          <p14:tracePt t="65841" x="1617663" y="3259138"/>
          <p14:tracePt t="65849" x="1641475" y="3259138"/>
          <p14:tracePt t="65855" x="1658938" y="3267075"/>
          <p14:tracePt t="65863" x="1666875" y="3267075"/>
          <p14:tracePt t="65870" x="1684338" y="3284538"/>
          <p14:tracePt t="65878" x="1700213" y="3292475"/>
          <p14:tracePt t="65885" x="1725613" y="3300413"/>
          <p14:tracePt t="65892" x="1733550" y="3308350"/>
          <p14:tracePt t="65898" x="1749425" y="3316288"/>
          <p14:tracePt t="65907" x="1758950" y="3316288"/>
          <p14:tracePt t="65914" x="1766888" y="3316288"/>
          <p14:tracePt t="65921" x="1782763" y="3316288"/>
          <p14:tracePt t="65928" x="1790700" y="3316288"/>
          <p14:tracePt t="66002" x="1800225" y="3316288"/>
          <p14:tracePt t="66024" x="1808163" y="3316288"/>
          <p14:tracePt t="66074" x="1816100" y="3316288"/>
          <p14:tracePt t="66089" x="1824038" y="3316288"/>
          <p14:tracePt t="66104" x="1833563" y="3316288"/>
          <p14:tracePt t="66118" x="1849438" y="3308350"/>
          <p14:tracePt t="66127" x="1857375" y="3308350"/>
          <p14:tracePt t="66132" x="1857375" y="3300413"/>
          <p14:tracePt t="66139" x="1866900" y="3300413"/>
          <p14:tracePt t="66155" x="1866900" y="3284538"/>
          <p14:tracePt t="66162" x="1874838" y="3284538"/>
          <p14:tracePt t="66220" x="1882775" y="3284538"/>
          <p14:tracePt t="67081" x="1890713" y="3284538"/>
          <p14:tracePt t="68008" x="1890713" y="3275013"/>
          <p14:tracePt t="68015" x="1898650" y="3275013"/>
          <p14:tracePt t="68132" x="1898650" y="3267075"/>
          <p14:tracePt t="68176" x="1898650" y="3259138"/>
          <p14:tracePt t="68204" x="1898650" y="3251200"/>
          <p14:tracePt t="68220" x="1898650" y="3241675"/>
          <p14:tracePt t="68263" x="1890713" y="3241675"/>
          <p14:tracePt t="68271" x="1882775" y="3241675"/>
          <p14:tracePt t="68285" x="1866900" y="3241675"/>
          <p14:tracePt t="68294" x="1857375" y="3241675"/>
          <p14:tracePt t="68307" x="1849438" y="3241675"/>
          <p14:tracePt t="68322" x="1841500" y="3241675"/>
          <p14:tracePt t="68337" x="1833563" y="3241675"/>
          <p14:tracePt t="68344" x="1824038" y="3241675"/>
          <p14:tracePt t="68359" x="1808163" y="3241675"/>
          <p14:tracePt t="68365" x="1800225" y="3241675"/>
          <p14:tracePt t="68380" x="1790700" y="3241675"/>
          <p14:tracePt t="68387" x="1782763" y="3241675"/>
          <p14:tracePt t="68394" x="1774825" y="3241675"/>
          <p14:tracePt t="68411" x="1766888" y="3241675"/>
          <p14:tracePt t="68760" x="1774825" y="3241675"/>
          <p14:tracePt t="68774" x="1782763" y="3241675"/>
          <p14:tracePt t="68782" x="1790700" y="3241675"/>
          <p14:tracePt t="68789" x="1790700" y="3233738"/>
          <p14:tracePt t="68811" x="1800225" y="3233738"/>
          <p14:tracePt t="68818" x="1800225" y="3225800"/>
          <p14:tracePt t="68833" x="1816100" y="3225800"/>
          <p14:tracePt t="68840" x="1816100" y="3217863"/>
          <p14:tracePt t="68854" x="1824038" y="3217863"/>
          <p14:tracePt t="68869" x="1833563" y="3217863"/>
          <p14:tracePt t="68891" x="1833563" y="3209925"/>
          <p14:tracePt t="68899" x="1841500" y="3209925"/>
          <p14:tracePt t="68905" x="1849438" y="3200400"/>
          <p14:tracePt t="68928" x="1857375" y="3200400"/>
          <p14:tracePt t="68944" x="1866900" y="3200400"/>
          <p14:tracePt t="68949" x="1874838" y="3200400"/>
          <p14:tracePt t="68964" x="1882775" y="3200400"/>
          <p14:tracePt t="68978" x="1890713" y="3200400"/>
          <p14:tracePt t="69001" x="1898650" y="3200400"/>
          <p14:tracePt t="69015" x="1898650" y="3184525"/>
          <p14:tracePt t="69343" x="1908175" y="3184525"/>
          <p14:tracePt t="69402" x="1916113" y="3184525"/>
          <p14:tracePt t="69460" x="1931988" y="3184525"/>
          <p14:tracePt t="69475" x="1941513" y="3184525"/>
          <p14:tracePt t="69526" x="1949450" y="3184525"/>
          <p14:tracePt t="69540" x="1957388" y="3184525"/>
          <p14:tracePt t="69555" x="1965325" y="3184525"/>
          <p14:tracePt t="69584" x="1973263" y="3184525"/>
          <p14:tracePt t="69591" x="1982788" y="3184525"/>
          <p14:tracePt t="69599" x="1990725" y="3184525"/>
          <p14:tracePt t="69606" x="1998663" y="3184525"/>
          <p14:tracePt t="69613" x="2006600" y="3184525"/>
          <p14:tracePt t="69627" x="2016125" y="3184525"/>
          <p14:tracePt t="69634" x="2024063" y="3184525"/>
          <p14:tracePt t="69649" x="2032000" y="3184525"/>
          <p14:tracePt t="69656" x="2039938" y="3184525"/>
          <p14:tracePt t="69663" x="2047875" y="3184525"/>
          <p14:tracePt t="69671" x="2057400" y="3184525"/>
          <p14:tracePt t="69679" x="2065338" y="3184525"/>
          <p14:tracePt t="69686" x="2073275" y="3184525"/>
          <p14:tracePt t="69745" x="2081213" y="3184525"/>
          <p14:tracePt t="70175" x="2073275" y="3184525"/>
          <p14:tracePt t="70182" x="2065338" y="3184525"/>
          <p14:tracePt t="70197" x="2057400" y="3184525"/>
          <p14:tracePt t="70204" x="2047875" y="3184525"/>
          <p14:tracePt t="70211" x="2039938" y="3184525"/>
          <p14:tracePt t="70219" x="2032000" y="3184525"/>
          <p14:tracePt t="70232" x="2024063" y="3192463"/>
          <p14:tracePt t="70241" x="2016125" y="3192463"/>
          <p14:tracePt t="70247" x="2016125" y="3200400"/>
          <p14:tracePt t="70263" x="2006600" y="3200400"/>
          <p14:tracePt t="70270" x="1998663" y="3200400"/>
          <p14:tracePt t="70277" x="1990725" y="3209925"/>
          <p14:tracePt t="70284" x="1982788" y="3209925"/>
          <p14:tracePt t="70291" x="1973263" y="3209925"/>
          <p14:tracePt t="70299" x="1965325" y="3209925"/>
          <p14:tracePt t="70314" x="1957388" y="3217863"/>
          <p14:tracePt t="70328" x="1949450" y="3217863"/>
          <p14:tracePt t="70345" x="1949450" y="3225800"/>
          <p14:tracePt t="70350" x="1941513" y="3225800"/>
          <p14:tracePt t="70358" x="1924050" y="3225800"/>
          <p14:tracePt t="70372" x="1916113" y="3233738"/>
          <p14:tracePt t="70379" x="1908175" y="3233738"/>
          <p14:tracePt t="70401" x="1898650" y="3233738"/>
          <p14:tracePt t="70416" x="1890713" y="3233738"/>
          <p14:tracePt t="70423" x="1882775" y="3233738"/>
          <p14:tracePt t="70453" x="1874838" y="3233738"/>
          <p14:tracePt t="70461" x="1866900" y="3233738"/>
          <p14:tracePt t="70473" x="1857375" y="3233738"/>
          <p14:tracePt t="70482" x="1849438" y="3233738"/>
          <p14:tracePt t="70496" x="1841500" y="3233738"/>
          <p14:tracePt t="70511" x="1833563" y="3233738"/>
          <p14:tracePt t="70518" x="1824038" y="3233738"/>
          <p14:tracePt t="70532" x="1816100" y="3233738"/>
          <p14:tracePt t="70539" x="1800225" y="3233738"/>
          <p14:tracePt t="70554" x="1790700" y="3233738"/>
          <p14:tracePt t="70562" x="1782763" y="3233738"/>
          <p14:tracePt t="70569" x="1774825" y="3233738"/>
          <p14:tracePt t="70583" x="1766888" y="3233738"/>
          <p14:tracePt t="70591" x="1758950" y="3233738"/>
          <p14:tracePt t="70606" x="1749425" y="3233738"/>
          <p14:tracePt t="70613" x="1733550" y="3233738"/>
          <p14:tracePt t="70627" x="1725613" y="3233738"/>
          <p14:tracePt t="70634" x="1716088" y="3233738"/>
          <p14:tracePt t="70649" x="1708150" y="3233738"/>
          <p14:tracePt t="70679" x="1700213" y="3233738"/>
          <p14:tracePt t="70715" x="1692275" y="3233738"/>
          <p14:tracePt t="70751" x="1674813" y="3233738"/>
          <p14:tracePt t="70760" x="1666875" y="3233738"/>
          <p14:tracePt t="70773" x="1658938" y="3233738"/>
          <p14:tracePt t="70796" x="1651000" y="3233738"/>
          <p14:tracePt t="70810" x="1651000" y="3225800"/>
          <p14:tracePt t="71124" x="1658938" y="3217863"/>
          <p14:tracePt t="71131" x="1666875" y="3217863"/>
          <p14:tracePt t="71153" x="1674813" y="3217863"/>
          <p14:tracePt t="71167" x="1684338" y="3217863"/>
          <p14:tracePt t="71189" x="1692275" y="3217863"/>
          <p14:tracePt t="71204" x="1700213" y="3217863"/>
          <p14:tracePt t="71211" x="1708150" y="3217863"/>
          <p14:tracePt t="71233" x="1716088" y="3217863"/>
          <p14:tracePt t="71255" x="1725613" y="3217863"/>
          <p14:tracePt t="71277" x="1733550" y="3217863"/>
          <p14:tracePt t="71372" x="1741488" y="3217863"/>
          <p14:tracePt t="71393" x="1749425" y="3217863"/>
          <p14:tracePt t="71430" x="1758950" y="3217863"/>
          <p14:tracePt t="71437" x="1766888" y="3217863"/>
          <p14:tracePt t="71459" x="1774825" y="3217863"/>
          <p14:tracePt t="71467" x="1782763" y="3217863"/>
          <p14:tracePt t="71489" x="1790700" y="3217863"/>
          <p14:tracePt t="71540" x="1800225" y="3217863"/>
          <p14:tracePt t="71591" x="1808163" y="3217863"/>
          <p14:tracePt t="118992" x="1800225" y="3209925"/>
          <p14:tracePt t="118998" x="1790700" y="3209925"/>
          <p14:tracePt t="119006" x="1774825" y="3209925"/>
          <p14:tracePt t="119013" x="1766888" y="3209925"/>
          <p14:tracePt t="119027" x="1749425" y="3209925"/>
          <p14:tracePt t="119037" x="1741488" y="3209925"/>
          <p14:tracePt t="119050" x="1733550" y="3209925"/>
          <p14:tracePt t="119057" x="1725613" y="3209925"/>
          <p14:tracePt t="119072" x="1716088" y="3209925"/>
          <p14:tracePt t="119079" x="1708150" y="3209925"/>
          <p14:tracePt t="119087" x="1700213" y="3200400"/>
          <p14:tracePt t="119093" x="1684338" y="3200400"/>
          <p14:tracePt t="119101" x="1674813" y="3200400"/>
          <p14:tracePt t="119109" x="1666875" y="3192463"/>
          <p14:tracePt t="119116" x="1658938" y="3192463"/>
          <p14:tracePt t="119123" x="1651000" y="3192463"/>
          <p14:tracePt t="119137" x="1641475" y="3184525"/>
          <p14:tracePt t="119145" x="1633538" y="3184525"/>
          <p14:tracePt t="119154" x="1617663" y="3176588"/>
          <p14:tracePt t="119159" x="1609725" y="3176588"/>
          <p14:tracePt t="119167" x="1600200" y="3167063"/>
          <p14:tracePt t="119181" x="1592263" y="3167063"/>
          <p14:tracePt t="119188" x="1576388" y="3167063"/>
          <p14:tracePt t="119204" x="1558925" y="3167063"/>
          <p14:tracePt t="119218" x="1550988" y="3167063"/>
          <p14:tracePt t="119225" x="1543050" y="3167063"/>
          <p14:tracePt t="119232" x="1535113" y="3167063"/>
          <p14:tracePt t="119590" x="1543050" y="3167063"/>
          <p14:tracePt t="119612" x="1550988" y="3167063"/>
          <p14:tracePt t="119634" x="1558925" y="3167063"/>
          <p14:tracePt t="119649" x="1566863" y="3167063"/>
          <p14:tracePt t="119693" x="1576388" y="3167063"/>
          <p14:tracePt t="119722" x="1592263" y="3167063"/>
          <p14:tracePt t="119817" x="1600200" y="3167063"/>
          <p14:tracePt t="119824" x="1609725" y="3167063"/>
          <p14:tracePt t="119839" x="1617663" y="3167063"/>
          <p14:tracePt t="119846" x="1625600" y="3167063"/>
          <p14:tracePt t="119854" x="1633538" y="3167063"/>
          <p14:tracePt t="119868" x="1641475" y="3167063"/>
          <p14:tracePt t="119875" x="1658938" y="3167063"/>
          <p14:tracePt t="119890" x="1666875" y="3167063"/>
          <p14:tracePt t="119897" x="1674813" y="3167063"/>
          <p14:tracePt t="119911" x="1684338" y="3167063"/>
          <p14:tracePt t="119920" x="1692275" y="3167063"/>
          <p14:tracePt t="119933" x="1700213" y="3167063"/>
          <p14:tracePt t="119940" x="1716088" y="3167063"/>
          <p14:tracePt t="119963" x="1725613" y="3167063"/>
          <p14:tracePt t="119977" x="1733550" y="3167063"/>
          <p14:tracePt t="119985" x="1741488" y="3167063"/>
          <p14:tracePt t="119999" x="1749425" y="3167063"/>
          <p14:tracePt t="120013" x="1758950" y="3167063"/>
          <p14:tracePt t="120035" x="1766888" y="3167063"/>
          <p14:tracePt t="120065" x="1774825" y="3167063"/>
          <p14:tracePt t="120072" x="1782763" y="3167063"/>
          <p14:tracePt t="120087" x="1790700" y="3167063"/>
          <p14:tracePt t="120094" x="1800225" y="3167063"/>
          <p14:tracePt t="120108" x="1808163" y="3167063"/>
          <p14:tracePt t="120145" x="1824038" y="3167063"/>
          <p14:tracePt t="120707" x="1816100" y="3167063"/>
          <p14:tracePt t="120729" x="1808163" y="3167063"/>
          <p14:tracePt t="120762" x="1800225" y="3167063"/>
          <p14:tracePt t="120766" x="1790700" y="3167063"/>
          <p14:tracePt t="120802" x="1782763" y="3167063"/>
          <p14:tracePt t="120809" x="1774825" y="3167063"/>
          <p14:tracePt t="120816" x="1766888" y="3167063"/>
          <p14:tracePt t="120824" x="1758950" y="3167063"/>
          <p14:tracePt t="120831" x="1733550" y="3167063"/>
          <p14:tracePt t="120839" x="1716088" y="3167063"/>
          <p14:tracePt t="120845" x="1700213" y="3167063"/>
          <p14:tracePt t="120854" x="1684338" y="3167063"/>
          <p14:tracePt t="120861" x="1666875" y="3176588"/>
          <p14:tracePt t="120868" x="1651000" y="3176588"/>
          <p14:tracePt t="120875" x="1641475" y="3176588"/>
          <p14:tracePt t="120890" x="1633538" y="3176588"/>
          <p14:tracePt t="120897" x="1625600" y="3176588"/>
          <p14:tracePt t="120912" x="1617663" y="3176588"/>
          <p14:tracePt t="120921" x="1609725" y="3176588"/>
          <p14:tracePt t="120927" x="1600200" y="3176588"/>
          <p14:tracePt t="120933" x="1592263" y="3176588"/>
          <p14:tracePt t="120940" x="1584325" y="3176588"/>
          <p14:tracePt t="120948" x="1576388" y="3176588"/>
          <p14:tracePt t="121328" x="1584325" y="3176588"/>
          <p14:tracePt t="121335" x="1600200" y="3167063"/>
          <p14:tracePt t="121341" x="1617663" y="3159125"/>
          <p14:tracePt t="121349" x="1651000" y="3159125"/>
          <p14:tracePt t="121356" x="1674813" y="3159125"/>
          <p14:tracePt t="121364" x="1700213" y="3159125"/>
          <p14:tracePt t="121371" x="1741488" y="3151188"/>
          <p14:tracePt t="121379" x="1758950" y="3151188"/>
          <p14:tracePt t="121387" x="1782763" y="3151188"/>
          <p14:tracePt t="121393" x="1808163" y="3151188"/>
          <p14:tracePt t="121401" x="1816100" y="3151188"/>
          <p14:tracePt t="121407" x="1849438" y="3151188"/>
          <p14:tracePt t="121414" x="1874838" y="3151188"/>
          <p14:tracePt t="121422" x="1890713" y="3151188"/>
          <p14:tracePt t="121438" x="1949450" y="3151188"/>
          <p14:tracePt t="121444" x="1965325" y="3151188"/>
          <p14:tracePt t="121454" x="1998663" y="3151188"/>
          <p14:tracePt t="121459" x="2016125" y="3151188"/>
          <p14:tracePt t="121466" x="2024063" y="3151188"/>
          <p14:tracePt t="121474" x="2032000" y="3151188"/>
          <p14:tracePt t="121480" x="2039938" y="3151188"/>
          <p14:tracePt t="121488" x="2047875" y="3151188"/>
          <p14:tracePt t="122123" x="2057400" y="3151188"/>
          <p14:tracePt t="122130" x="2073275" y="3151188"/>
          <p14:tracePt t="122144" x="2081213" y="3151188"/>
          <p14:tracePt t="122151" x="2090738" y="3143250"/>
          <p14:tracePt t="122167" x="2090738" y="3135313"/>
          <p14:tracePt t="122182" x="2098675" y="3135313"/>
          <p14:tracePt t="122225" x="2106613" y="3135313"/>
          <p14:tracePt t="122240" x="2114550" y="3125788"/>
          <p14:tracePt t="122246" x="2114550" y="3117850"/>
          <p14:tracePt t="122261" x="2122488" y="3109913"/>
          <p14:tracePt t="122277" x="2139950" y="3101975"/>
          <p14:tracePt t="122290" x="2139950" y="3092450"/>
          <p14:tracePt t="122299" x="2147888" y="3092450"/>
          <p14:tracePt t="122312" x="2155825" y="3092450"/>
          <p14:tracePt t="122328" x="2155825" y="3084513"/>
          <p14:tracePt t="122335" x="2165350" y="3084513"/>
          <p14:tracePt t="122342" x="2181225" y="3076575"/>
          <p14:tracePt t="122349" x="2206625" y="3068638"/>
          <p14:tracePt t="122356" x="2230438" y="3051175"/>
          <p14:tracePt t="122363" x="2247900" y="3043238"/>
          <p14:tracePt t="122371" x="2263775" y="3027363"/>
          <p14:tracePt t="122387" x="2281238" y="3017838"/>
          <p14:tracePt t="122393" x="2289175" y="3009900"/>
          <p14:tracePt t="122408" x="2297113" y="3009900"/>
          <p14:tracePt t="122437" x="2305050" y="3009900"/>
          <p14:tracePt t="122481" x="2314575" y="3009900"/>
          <p14:tracePt t="122576" x="2322513" y="3009900"/>
          <p14:tracePt t="122583" x="2330450" y="3009900"/>
          <p14:tracePt t="122590" x="2338388" y="3009900"/>
          <p14:tracePt t="122597" x="2355850" y="3009900"/>
          <p14:tracePt t="122605" x="2363788" y="3009900"/>
          <p14:tracePt t="122619" x="2371725" y="3009900"/>
          <p14:tracePt t="122627" x="2379663" y="3009900"/>
          <p14:tracePt t="122641" x="2389188" y="3009900"/>
          <p14:tracePt t="122655" x="2405063" y="3009900"/>
          <p14:tracePt t="122693" x="2413000" y="3009900"/>
          <p14:tracePt t="122707" x="2422525" y="3009900"/>
          <p14:tracePt t="122729" x="2430463" y="3009900"/>
          <p14:tracePt t="122743" x="2438400" y="3009900"/>
          <p14:tracePt t="122758" x="2446338" y="3009900"/>
          <p14:tracePt t="122772" x="2463800" y="3009900"/>
          <p14:tracePt t="122779" x="2471738" y="3009900"/>
          <p14:tracePt t="122794" x="2479675" y="3009900"/>
          <p14:tracePt t="122802" x="2487613" y="3009900"/>
          <p14:tracePt t="122817" x="2497138" y="3009900"/>
          <p14:tracePt t="122823" x="2513013" y="3009900"/>
          <p14:tracePt t="122831" x="2528888" y="3009900"/>
          <p14:tracePt t="122838" x="2538413" y="3009900"/>
          <p14:tracePt t="122845" x="2546350" y="3009900"/>
          <p14:tracePt t="122854" x="2554288" y="3009900"/>
          <p14:tracePt t="122860" x="2562225" y="3009900"/>
          <p14:tracePt t="122868" x="2571750" y="3009900"/>
          <p14:tracePt t="122882" x="2587625" y="3009900"/>
          <p14:tracePt t="122890" x="2595563" y="3009900"/>
          <p14:tracePt t="122970" x="2595563" y="3017838"/>
          <p14:tracePt t="122992" x="2579688" y="3035300"/>
          <p14:tracePt t="123006" x="2571750" y="3043238"/>
          <p14:tracePt t="123013" x="2562225" y="3043238"/>
          <p14:tracePt t="123020" x="2554288" y="3051175"/>
          <p14:tracePt t="123028" x="2546350" y="3060700"/>
          <p14:tracePt t="123036" x="2528888" y="3068638"/>
          <p14:tracePt t="123043" x="2497138" y="3076575"/>
          <p14:tracePt t="123050" x="2454275" y="3084513"/>
          <p14:tracePt t="123058" x="2338388" y="3117850"/>
          <p14:tracePt t="123065" x="2230438" y="3143250"/>
          <p14:tracePt t="123072" x="2132013" y="3159125"/>
          <p14:tracePt t="123079" x="2032000" y="3184525"/>
          <p14:tracePt t="123087" x="1931988" y="3209925"/>
          <p14:tracePt t="123093" x="1833563" y="3217863"/>
          <p14:tracePt t="123101" x="1733550" y="3225800"/>
          <p14:tracePt t="123107" x="1666875" y="3233738"/>
          <p14:tracePt t="123114" x="1592263" y="3233738"/>
          <p14:tracePt t="123122" x="1535113" y="3233738"/>
          <p14:tracePt t="123130" x="1509713" y="3233738"/>
          <p14:tracePt t="123137" x="1476375" y="3233738"/>
          <p14:tracePt t="123145" x="1443038" y="3233738"/>
          <p14:tracePt t="123154" x="1435100" y="3233738"/>
          <p14:tracePt t="123159" x="1417638" y="3233738"/>
          <p14:tracePt t="123167" x="1401763" y="3233738"/>
          <p14:tracePt t="123175" x="1393825" y="3233738"/>
          <p14:tracePt t="123181" x="1384300" y="3233738"/>
          <p14:tracePt t="123188" x="1376363" y="3233738"/>
          <p14:tracePt t="123203" x="1368425" y="3233738"/>
          <p14:tracePt t="123210" x="1360488" y="3233738"/>
          <p14:tracePt t="123284" x="1368425" y="3233738"/>
          <p14:tracePt t="123291" x="1401763" y="3225800"/>
          <p14:tracePt t="123298" x="1427163" y="3209925"/>
          <p14:tracePt t="123305" x="1492250" y="3176588"/>
          <p14:tracePt t="123312" x="1566863" y="3151188"/>
          <p14:tracePt t="123320" x="1666875" y="3101975"/>
          <p14:tracePt t="123327" x="1758950" y="3076575"/>
          <p14:tracePt t="123334" x="1841500" y="3060700"/>
          <p14:tracePt t="123341" x="1898650" y="3035300"/>
          <p14:tracePt t="123349" x="1973263" y="3017838"/>
          <p14:tracePt t="123358" x="2047875" y="3009900"/>
          <p14:tracePt t="123363" x="2090738" y="3009900"/>
          <p14:tracePt t="123371" x="2147888" y="3001963"/>
          <p14:tracePt t="123379" x="2189163" y="3001963"/>
          <p14:tracePt t="123387" x="2230438" y="3001963"/>
          <p14:tracePt t="123392" x="2255838" y="3001963"/>
          <p14:tracePt t="123400" x="2281238" y="3001963"/>
          <p14:tracePt t="123407" x="2297113" y="3001963"/>
          <p14:tracePt t="123414" x="2314575" y="3001963"/>
          <p14:tracePt t="123422" x="2322513" y="3001963"/>
          <p14:tracePt t="123429" x="2338388" y="3001963"/>
          <p14:tracePt t="123436" x="2347913" y="3001963"/>
          <p14:tracePt t="123443" x="2363788" y="3001963"/>
          <p14:tracePt t="123454" x="2379663" y="3001963"/>
          <p14:tracePt t="123459" x="2389188" y="3001963"/>
          <p14:tracePt t="123466" x="2405063" y="3001963"/>
          <p14:tracePt t="123473" x="2413000" y="3001963"/>
          <p14:tracePt t="123480" x="2446338" y="3001963"/>
          <p14:tracePt t="123487" x="2471738" y="3001963"/>
          <p14:tracePt t="123495" x="2497138" y="3001963"/>
          <p14:tracePt t="123504" x="2520950" y="3001963"/>
          <p14:tracePt t="123509" x="2546350" y="3001963"/>
          <p14:tracePt t="123517" x="2571750" y="3001963"/>
          <p14:tracePt t="123525" x="2595563" y="3001963"/>
          <p14:tracePt t="123532" x="2620963" y="3001963"/>
          <p14:tracePt t="123539" x="2646363" y="3001963"/>
          <p14:tracePt t="123546" x="2662238" y="3001963"/>
          <p14:tracePt t="123553" x="2695575" y="3001963"/>
          <p14:tracePt t="123561" x="2736850" y="3001963"/>
          <p14:tracePt t="123570" x="2754313" y="3001963"/>
          <p14:tracePt t="123575" x="2803525" y="3001963"/>
          <p14:tracePt t="123582" x="2870200" y="3001963"/>
          <p14:tracePt t="123589" x="2944813" y="3001963"/>
          <p14:tracePt t="123597" x="3001963" y="3001963"/>
          <p14:tracePt t="123605" x="3027363" y="3001963"/>
          <p14:tracePt t="123612" x="3060700" y="3001963"/>
          <p14:tracePt t="123621" x="3086100" y="3001963"/>
          <p14:tracePt t="123626" x="3117850" y="3001963"/>
          <p14:tracePt t="123633" x="3127375" y="3001963"/>
          <p14:tracePt t="123641" x="3143250" y="3001963"/>
          <p14:tracePt t="123649" x="3151188" y="3001963"/>
          <p14:tracePt t="123655" x="3160713" y="3001963"/>
          <p14:tracePt t="123663" x="3176588" y="3001963"/>
          <p14:tracePt t="123677" x="3184525" y="3001963"/>
          <p14:tracePt t="123686" x="3192463" y="3001963"/>
          <p14:tracePt t="124006" x="3184525" y="3001963"/>
          <p14:tracePt t="124013" x="3176588" y="3009900"/>
          <p14:tracePt t="124020" x="3176588" y="3017838"/>
          <p14:tracePt t="124027" x="3168650" y="3017838"/>
          <p14:tracePt t="124034" x="3160713" y="3017838"/>
          <p14:tracePt t="124043" x="3160713" y="3027363"/>
          <p14:tracePt t="124049" x="3151188" y="3035300"/>
          <p14:tracePt t="124057" x="3143250" y="3043238"/>
          <p14:tracePt t="124064" x="3135313" y="3051175"/>
          <p14:tracePt t="124072" x="3127375" y="3060700"/>
          <p14:tracePt t="124079" x="3117850" y="3060700"/>
          <p14:tracePt t="124087" x="3109913" y="3068638"/>
          <p14:tracePt t="124092" x="3109913" y="3076575"/>
          <p14:tracePt t="124101" x="3101975" y="3084513"/>
          <p14:tracePt t="124108" x="3094038" y="3084513"/>
          <p14:tracePt t="124115" x="3094038" y="3092450"/>
          <p14:tracePt t="124123" x="3086100" y="3109913"/>
          <p14:tracePt t="124130" x="3076575" y="3125788"/>
          <p14:tracePt t="124137" x="3068638" y="3151188"/>
          <p14:tracePt t="124145" x="3043238" y="3184525"/>
          <p14:tracePt t="124153" x="3027363" y="3209925"/>
          <p14:tracePt t="124159" x="3019425" y="3233738"/>
          <p14:tracePt t="124167" x="3001963" y="3267075"/>
          <p14:tracePt t="124173" x="2994025" y="3284538"/>
          <p14:tracePt t="124181" x="2986088" y="3308350"/>
          <p14:tracePt t="124189" x="2968625" y="3333750"/>
          <p14:tracePt t="124195" x="2968625" y="3349625"/>
          <p14:tracePt t="124203" x="2960688" y="3349625"/>
          <p14:tracePt t="124210" x="2960688" y="3359150"/>
          <p14:tracePt t="124217" x="2960688" y="3367088"/>
          <p14:tracePt t="124224" x="2960688" y="3375025"/>
          <p14:tracePt t="124240" x="2960688" y="3390900"/>
          <p14:tracePt t="124254" x="2952750" y="3400425"/>
          <p14:tracePt t="124261" x="2952750" y="3408363"/>
          <p14:tracePt t="124270" x="2944813" y="3424238"/>
          <p14:tracePt t="124275" x="2935288" y="3457575"/>
          <p14:tracePt t="124283" x="2935288" y="3482975"/>
          <p14:tracePt t="124290" x="2935288" y="3498850"/>
          <p14:tracePt t="124298" x="2935288" y="3516313"/>
          <p14:tracePt t="124305" x="2927350" y="3541713"/>
          <p14:tracePt t="124313" x="2927350" y="3549650"/>
          <p14:tracePt t="124318" x="2927350" y="3565525"/>
          <p14:tracePt t="124327" x="2927350" y="3582988"/>
          <p14:tracePt t="124335" x="2919413" y="3616325"/>
          <p14:tracePt t="124341" x="2919413" y="3624263"/>
          <p14:tracePt t="124349" x="2919413" y="3640138"/>
          <p14:tracePt t="124356" x="2903538" y="3657600"/>
          <p14:tracePt t="124363" x="2903538" y="3665538"/>
          <p14:tracePt t="124371" x="2903538" y="3690938"/>
          <p14:tracePt t="124378" x="2894013" y="3706813"/>
          <p14:tracePt t="124385" x="2894013" y="3714750"/>
          <p14:tracePt t="124392" x="2886075" y="3740150"/>
          <p14:tracePt t="124399" x="2878138" y="3773488"/>
          <p14:tracePt t="124406" x="2870200" y="3806825"/>
          <p14:tracePt t="124414" x="2870200" y="3856038"/>
          <p14:tracePt t="124422" x="2860675" y="3905250"/>
          <p14:tracePt t="124438" x="2844800" y="3979863"/>
          <p14:tracePt t="124443" x="2836863" y="4021138"/>
          <p14:tracePt t="124451" x="2836863" y="4046538"/>
          <p14:tracePt t="124458" x="2828925" y="4071938"/>
          <p14:tracePt t="124465" x="2811463" y="4087813"/>
          <p14:tracePt t="124473" x="2803525" y="4121150"/>
          <p14:tracePt t="124480" x="2795588" y="4138613"/>
          <p14:tracePt t="124487" x="2786063" y="4179888"/>
          <p14:tracePt t="124494" x="2778125" y="4229100"/>
          <p14:tracePt t="124502" x="2770188" y="4295775"/>
          <p14:tracePt t="124509" x="2744788" y="4386263"/>
          <p14:tracePt t="124516" x="2736850" y="4445000"/>
          <p14:tracePt t="124523" x="2720975" y="4519613"/>
          <p14:tracePt t="124531" x="2711450" y="4545013"/>
          <p14:tracePt t="124538" x="2703513" y="4594225"/>
          <p14:tracePt t="124546" x="2695575" y="4627563"/>
          <p14:tracePt t="124554" x="2687638" y="4660900"/>
          <p14:tracePt t="124560" x="2679700" y="4676775"/>
          <p14:tracePt t="124567" x="2670175" y="4694238"/>
          <p14:tracePt t="124574" x="2662238" y="4710113"/>
          <p14:tracePt t="124581" x="2654300" y="4735513"/>
          <p14:tracePt t="124588" x="2636838" y="4751388"/>
          <p14:tracePt t="124596" x="2628900" y="4776788"/>
          <p14:tracePt t="124603" x="2628900" y="4810125"/>
          <p14:tracePt t="124610" x="2620963" y="4833938"/>
          <p14:tracePt t="124618" x="2620963" y="4843463"/>
          <p14:tracePt t="124625" x="2620963" y="4859338"/>
          <p14:tracePt t="124641" x="2620963" y="4876800"/>
          <p14:tracePt t="124648" x="2620963" y="4884738"/>
          <p14:tracePt t="124663" x="2620963" y="4892675"/>
          <p14:tracePt t="124670" x="2620963" y="4900613"/>
          <p14:tracePt t="124678" x="2620963" y="4908550"/>
          <p14:tracePt t="124772" x="2620963" y="4900613"/>
          <p14:tracePt t="124779" x="2620963" y="4892675"/>
          <p14:tracePt t="124793" x="2620963" y="4884738"/>
          <p14:tracePt t="124801" x="2620963" y="4867275"/>
          <p14:tracePt t="124815" x="2620963" y="4859338"/>
          <p14:tracePt t="124822" x="2620963" y="4851400"/>
          <p14:tracePt t="124830" x="2628900" y="4851400"/>
          <p14:tracePt t="124837" x="2636838" y="4843463"/>
          <p14:tracePt t="124844" x="2646363" y="4833938"/>
          <p14:tracePt t="124853" x="2654300" y="4826000"/>
          <p14:tracePt t="124860" x="2662238" y="4802188"/>
          <p14:tracePt t="124867" x="2679700" y="4784725"/>
          <p14:tracePt t="124875" x="2695575" y="4759325"/>
          <p14:tracePt t="124882" x="2720975" y="4727575"/>
          <p14:tracePt t="124889" x="2728913" y="4702175"/>
          <p14:tracePt t="124896" x="2754313" y="4660900"/>
          <p14:tracePt t="124903" x="2770188" y="4602163"/>
          <p14:tracePt t="124910" x="2786063" y="4545013"/>
          <p14:tracePt t="124920" x="2819400" y="4502150"/>
          <p14:tracePt t="124925" x="2828925" y="4470400"/>
          <p14:tracePt t="124933" x="2836863" y="4427538"/>
          <p14:tracePt t="124939" x="2844800" y="4403725"/>
          <p14:tracePt t="124947" x="2852738" y="4370388"/>
          <p14:tracePt t="124955" x="2852738" y="4362450"/>
          <p14:tracePt t="124962" x="2860675" y="4344988"/>
          <p14:tracePt t="124970" x="2860675" y="4337050"/>
          <p14:tracePt t="124977" x="2870200" y="4329113"/>
          <p14:tracePt t="124984" x="2878138" y="4321175"/>
          <p14:tracePt t="124991" x="2878138" y="4303713"/>
          <p14:tracePt t="125006" x="2878138" y="4295775"/>
          <p14:tracePt t="125013" x="2886075" y="4287838"/>
          <p14:tracePt t="125020" x="2894013" y="4278313"/>
          <p14:tracePt t="125027" x="2903538" y="4254500"/>
          <p14:tracePt t="125036" x="2919413" y="4221163"/>
          <p14:tracePt t="125042" x="2927350" y="4195763"/>
          <p14:tracePt t="125049" x="2944813" y="4171950"/>
          <p14:tracePt t="125057" x="2968625" y="4129088"/>
          <p14:tracePt t="125064" x="2978150" y="4097338"/>
          <p14:tracePt t="125071" x="2986088" y="4054475"/>
          <p14:tracePt t="125078" x="3001963" y="4013200"/>
          <p14:tracePt t="125086" x="3009900" y="3971925"/>
          <p14:tracePt t="125094" x="3019425" y="3938588"/>
          <p14:tracePt t="125101" x="3027363" y="3905250"/>
          <p14:tracePt t="125108" x="3035300" y="3848100"/>
          <p14:tracePt t="125115" x="3060700" y="3781425"/>
          <p14:tracePt t="125123" x="3068638" y="3657600"/>
          <p14:tracePt t="125129" x="3068638" y="3532188"/>
          <p14:tracePt t="125136" x="3068638" y="3433763"/>
          <p14:tracePt t="125144" x="3068638" y="3375025"/>
          <p14:tracePt t="125154" x="3068638" y="3333750"/>
          <p14:tracePt t="125159" x="3068638" y="3308350"/>
          <p14:tracePt t="125166" x="3068638" y="3292475"/>
          <p14:tracePt t="125174" x="3068638" y="3267075"/>
          <p14:tracePt t="125181" x="3068638" y="3259138"/>
          <p14:tracePt t="125195" x="3068638" y="3251200"/>
          <p14:tracePt t="125240" x="3060700" y="3251200"/>
          <p14:tracePt t="125254" x="3052763" y="3251200"/>
          <p14:tracePt t="125270" x="3043238" y="3251200"/>
          <p14:tracePt t="125275" x="3035300" y="3251200"/>
          <p14:tracePt t="125290" x="3027363" y="3259138"/>
          <p14:tracePt t="125297" x="3019425" y="3267075"/>
          <p14:tracePt t="125305" x="3009900" y="3275013"/>
          <p14:tracePt t="125312" x="2986088" y="3300413"/>
          <p14:tracePt t="125320" x="2968625" y="3349625"/>
          <p14:tracePt t="125327" x="2952750" y="3424238"/>
          <p14:tracePt t="125334" x="2927350" y="3490913"/>
          <p14:tracePt t="125342" x="2894013" y="3557588"/>
          <p14:tracePt t="125349" x="2878138" y="3616325"/>
          <p14:tracePt t="125356" x="2870200" y="3657600"/>
          <p14:tracePt t="125363" x="2860675" y="3714750"/>
          <p14:tracePt t="125371" x="2852738" y="3789363"/>
          <p14:tracePt t="125378" x="2828925" y="3863975"/>
          <p14:tracePt t="125387" x="2819400" y="3946525"/>
          <p14:tracePt t="125393" x="2811463" y="4030663"/>
          <p14:tracePt t="125400" x="2786063" y="4105275"/>
          <p14:tracePt t="125407" x="2778125" y="4146550"/>
          <p14:tracePt t="125414" x="2770188" y="4195763"/>
          <p14:tracePt t="125422" x="2762250" y="4229100"/>
          <p14:tracePt t="125429" x="2754313" y="4287838"/>
          <p14:tracePt t="125438" x="2744788" y="4321175"/>
          <p14:tracePt t="125442" x="2736850" y="4344988"/>
          <p14:tracePt t="125451" x="2736850" y="4395788"/>
          <p14:tracePt t="125458" x="2736850" y="4411663"/>
          <p14:tracePt t="125465" x="2736850" y="4427538"/>
          <p14:tracePt t="125472" x="2736850" y="4452938"/>
          <p14:tracePt t="125487" x="2736850" y="4460875"/>
          <p14:tracePt t="125495" x="2736850" y="4470400"/>
          <p14:tracePt t="125510" x="2736850" y="4478338"/>
          <p14:tracePt t="125517" x="2736850" y="4486275"/>
          <p14:tracePt t="125531" x="2736850" y="4502150"/>
          <p14:tracePt t="125538" x="2736850" y="4511675"/>
          <p14:tracePt t="125677" x="2728913" y="4511675"/>
          <p14:tracePt t="126013" x="2728913" y="4502150"/>
          <p14:tracePt t="126020" x="2728913" y="4494213"/>
          <p14:tracePt t="126028" x="2728913" y="4486275"/>
          <p14:tracePt t="126042" x="2728913" y="4478338"/>
          <p14:tracePt t="126056" x="2728913" y="4470400"/>
          <p14:tracePt t="126064" x="2728913" y="4460875"/>
          <p14:tracePt t="126079" x="2728913" y="4452938"/>
          <p14:tracePt t="126087" x="2728913" y="4445000"/>
          <p14:tracePt t="126093" x="2728913" y="4437063"/>
          <p14:tracePt t="126101" x="2728913" y="4427538"/>
          <p14:tracePt t="126108" x="2728913" y="4419600"/>
          <p14:tracePt t="126115" x="2728913" y="4411663"/>
          <p14:tracePt t="126122" x="2736850" y="4411663"/>
          <p14:tracePt t="126129" x="2736850" y="4403725"/>
          <p14:tracePt t="126136" x="2736850" y="4395788"/>
          <p14:tracePt t="126143" x="2736850" y="4386263"/>
          <p14:tracePt t="126152" x="2744788" y="4352925"/>
          <p14:tracePt t="126159" x="2754313" y="4303713"/>
          <p14:tracePt t="126166" x="2770188" y="4221163"/>
          <p14:tracePt t="126174" x="2770188" y="4138613"/>
          <p14:tracePt t="126181" x="2770188" y="4079875"/>
          <p14:tracePt t="126188" x="2770188" y="4013200"/>
          <p14:tracePt t="126196" x="2770188" y="3956050"/>
          <p14:tracePt t="126203" x="2770188" y="3914775"/>
          <p14:tracePt t="126210" x="2770188" y="3856038"/>
          <p14:tracePt t="126217" x="2770188" y="3840163"/>
          <p14:tracePt t="126225" x="2770188" y="3797300"/>
          <p14:tracePt t="126232" x="2770188" y="3773488"/>
          <p14:tracePt t="126239" x="2770188" y="3756025"/>
          <p14:tracePt t="126253" x="2770188" y="3748088"/>
          <p14:tracePt t="126261" x="2770188" y="3740150"/>
          <p14:tracePt t="126275" x="2770188" y="3722688"/>
          <p14:tracePt t="126283" x="2762250" y="3722688"/>
          <p14:tracePt t="126290" x="2754313" y="3722688"/>
          <p14:tracePt t="126305" x="2744788" y="3706813"/>
          <p14:tracePt t="126312" x="2736850" y="3706813"/>
          <p14:tracePt t="126326" x="2720975" y="3706813"/>
          <p14:tracePt t="126333" x="2711450" y="3706813"/>
          <p14:tracePt t="126349" x="2703513" y="3706813"/>
          <p14:tracePt t="126356" x="2695575" y="3706813"/>
          <p14:tracePt t="126363" x="2687638" y="3706813"/>
          <p14:tracePt t="126377" x="2679700" y="3706813"/>
          <p14:tracePt t="126387" x="2670175" y="3706813"/>
          <p14:tracePt t="126392" x="2662238" y="3706813"/>
          <p14:tracePt t="126400" x="2654300" y="3706813"/>
          <p14:tracePt t="126407" x="2646363" y="3706813"/>
          <p14:tracePt t="126421" x="2636838" y="3706813"/>
          <p14:tracePt t="126438" x="2628900" y="3706813"/>
          <p14:tracePt t="126451" x="2628900" y="3698875"/>
          <p14:tracePt t="126466" x="2628900" y="3690938"/>
          <p14:tracePt t="126487" x="2628900" y="3681413"/>
          <p14:tracePt t="126495" x="2628900" y="3673475"/>
          <p14:tracePt t="126503" x="2628900" y="3665538"/>
          <p14:tracePt t="126509" x="2628900" y="3657600"/>
          <p14:tracePt t="126516" x="2628900" y="3648075"/>
          <p14:tracePt t="126531" x="2628900" y="3640138"/>
          <p14:tracePt t="126539" x="2628900" y="3632200"/>
          <p14:tracePt t="126545" x="2628900" y="3624263"/>
          <p14:tracePt t="126757" x="2620963" y="3624263"/>
          <p14:tracePt t="126772" x="2620963" y="3632200"/>
          <p14:tracePt t="126779" x="2620963" y="3640138"/>
          <p14:tracePt t="126794" x="2620963" y="3665538"/>
          <p14:tracePt t="126803" x="2620963" y="3673475"/>
          <p14:tracePt t="126808" x="2620963" y="3698875"/>
          <p14:tracePt t="126815" x="2620963" y="3722688"/>
          <p14:tracePt t="126822" x="2620963" y="3765550"/>
          <p14:tracePt t="126829" x="2620963" y="3806825"/>
          <p14:tracePt t="126837" x="2620963" y="3871913"/>
          <p14:tracePt t="126845" x="2620963" y="3956050"/>
          <p14:tracePt t="126853" x="2620963" y="4038600"/>
          <p14:tracePt t="126859" x="2620963" y="4097338"/>
          <p14:tracePt t="126867" x="2620963" y="4171950"/>
          <p14:tracePt t="126874" x="2636838" y="4213225"/>
          <p14:tracePt t="126882" x="2636838" y="4254500"/>
          <p14:tracePt t="126888" x="2646363" y="4303713"/>
          <p14:tracePt t="126896" x="2662238" y="4370388"/>
          <p14:tracePt t="126903" x="2670175" y="4445000"/>
          <p14:tracePt t="126911" x="2679700" y="4502150"/>
          <p14:tracePt t="126920" x="2679700" y="4568825"/>
          <p14:tracePt t="126925" x="2679700" y="4627563"/>
          <p14:tracePt t="126932" x="2679700" y="4668838"/>
          <p14:tracePt t="126939" x="2679700" y="4718050"/>
          <p14:tracePt t="126947" x="2679700" y="4743450"/>
          <p14:tracePt t="126954" x="2687638" y="4802188"/>
          <p14:tracePt t="126961" x="2687638" y="4843463"/>
          <p14:tracePt t="126970" x="2695575" y="4900613"/>
          <p14:tracePt t="126976" x="2695575" y="4933950"/>
          <p14:tracePt t="126983" x="2695575" y="4975225"/>
          <p14:tracePt t="126991" x="2695575" y="4992688"/>
          <p14:tracePt t="126998" x="2695575" y="5016500"/>
          <p14:tracePt t="127006" x="2695575" y="5033963"/>
          <p14:tracePt t="127012" x="2695575" y="5049838"/>
          <p14:tracePt t="127021" x="2695575" y="5067300"/>
          <p14:tracePt t="127027" x="2695575" y="5075238"/>
          <p14:tracePt t="127041" x="2695575" y="5083175"/>
          <p14:tracePt t="127049" x="2695575" y="5091113"/>
          <p14:tracePt t="127064" x="2695575" y="5108575"/>
          <p14:tracePt t="127071" x="2695575" y="5116513"/>
          <p14:tracePt t="127144" x="2703513" y="5116513"/>
          <p14:tracePt t="127153" x="2711450" y="5100638"/>
          <p14:tracePt t="127159" x="2728913" y="5091113"/>
          <p14:tracePt t="127165" x="2728913" y="5075238"/>
          <p14:tracePt t="127172" x="2744788" y="5057775"/>
          <p14:tracePt t="127180" x="2762250" y="5026025"/>
          <p14:tracePt t="127188" x="2778125" y="5000625"/>
          <p14:tracePt t="127195" x="2803525" y="4967288"/>
          <p14:tracePt t="127203" x="2819400" y="4926013"/>
          <p14:tracePt t="127209" x="2844800" y="4876800"/>
          <p14:tracePt t="127217" x="2860675" y="4792663"/>
          <p14:tracePt t="127224" x="2911475" y="4684713"/>
          <p14:tracePt t="127232" x="2944813" y="4560888"/>
          <p14:tracePt t="127239" x="2968625" y="4460875"/>
          <p14:tracePt t="127245" x="2978150" y="4378325"/>
          <p14:tracePt t="127253" x="2986088" y="4295775"/>
          <p14:tracePt t="127261" x="2994025" y="4221163"/>
          <p14:tracePt t="127270" x="2994025" y="4121150"/>
          <p14:tracePt t="127275" x="2994025" y="4030663"/>
          <p14:tracePt t="127283" x="2994025" y="3946525"/>
          <p14:tracePt t="127290" x="3001963" y="3889375"/>
          <p14:tracePt t="127296" x="3001963" y="3848100"/>
          <p14:tracePt t="127304" x="3001963" y="3822700"/>
          <p14:tracePt t="127311" x="3001963" y="3789363"/>
          <p14:tracePt t="127320" x="3001963" y="3781425"/>
          <p14:tracePt t="127326" x="3001963" y="3773488"/>
          <p14:tracePt t="127333" x="3001963" y="3765550"/>
          <p14:tracePt t="127341" x="3001963" y="3756025"/>
          <p14:tracePt t="127611" x="3009900" y="3781425"/>
          <p14:tracePt t="127619" x="3019425" y="3806825"/>
          <p14:tracePt t="127626" x="3027363" y="3840163"/>
          <p14:tracePt t="127633" x="3060700" y="3889375"/>
          <p14:tracePt t="127641" x="3076575" y="3922713"/>
          <p14:tracePt t="127648" x="3094038" y="3979863"/>
          <p14:tracePt t="127655" x="3101975" y="4013200"/>
          <p14:tracePt t="127662" x="3109913" y="4054475"/>
          <p14:tracePt t="127669" x="3117850" y="4087813"/>
          <p14:tracePt t="127677" x="3127375" y="4138613"/>
          <p14:tracePt t="127684" x="3143250" y="4154488"/>
          <p14:tracePt t="127691" x="3151188" y="4179888"/>
          <p14:tracePt t="127698" x="3160713" y="4213225"/>
          <p14:tracePt t="127706" x="3160713" y="4237038"/>
          <p14:tracePt t="127713" x="3168650" y="4254500"/>
          <p14:tracePt t="127721" x="3176588" y="4287838"/>
          <p14:tracePt t="127728" x="3184525" y="4311650"/>
          <p14:tracePt t="127736" x="3192463" y="4344988"/>
          <p14:tracePt t="127741" x="3201988" y="4403725"/>
          <p14:tracePt t="127750" x="3209925" y="4460875"/>
          <p14:tracePt t="127756" x="3217863" y="4502150"/>
          <p14:tracePt t="127764" x="3217863" y="4545013"/>
          <p14:tracePt t="127772" x="3217863" y="4576763"/>
          <p14:tracePt t="127779" x="3217863" y="4610100"/>
          <p14:tracePt t="127786" x="3235325" y="4643438"/>
          <p14:tracePt t="127793" x="3235325" y="4668838"/>
          <p14:tracePt t="127803" x="3235325" y="4684713"/>
          <p14:tracePt t="127808" x="3235325" y="4710113"/>
          <p14:tracePt t="127815" x="3235325" y="4718050"/>
          <p14:tracePt t="127823" x="3235325" y="4735513"/>
          <p14:tracePt t="127830" x="3235325" y="4751388"/>
          <p14:tracePt t="127837" x="3235325" y="4768850"/>
          <p14:tracePt t="127845" x="3235325" y="4784725"/>
          <p14:tracePt t="127853" x="3235325" y="4802188"/>
          <p14:tracePt t="127867" x="3235325" y="4810125"/>
          <p14:tracePt t="127874" x="3235325" y="4818063"/>
          <p14:tracePt t="127889" x="3235325" y="4833938"/>
          <p14:tracePt t="127896" x="3235325" y="4843463"/>
          <p14:tracePt t="127910" x="3235325" y="4851400"/>
          <p14:tracePt t="127918" x="3235325" y="4859338"/>
          <p14:tracePt t="128034" x="3243263" y="4859338"/>
          <p14:tracePt t="128064" x="3251200" y="4859338"/>
          <p14:tracePt t="128100" x="3259138" y="4859338"/>
          <p14:tracePt t="128122" x="3267075" y="4851400"/>
          <p14:tracePt t="128136" x="3267075" y="4843463"/>
          <p14:tracePt t="128143" x="3276600" y="4826000"/>
          <p14:tracePt t="128152" x="3284538" y="4818063"/>
          <p14:tracePt t="128158" x="3309938" y="4792663"/>
          <p14:tracePt t="128165" x="3325813" y="4768850"/>
          <p14:tracePt t="128172" x="3341688" y="4727575"/>
          <p14:tracePt t="128180" x="3351213" y="4694238"/>
          <p14:tracePt t="128188" x="3359150" y="4643438"/>
          <p14:tracePt t="128194" x="3367088" y="4619625"/>
          <p14:tracePt t="128204" x="3384550" y="4568825"/>
          <p14:tracePt t="128209" x="3392488" y="4535488"/>
          <p14:tracePt t="128217" x="3400425" y="4494213"/>
          <p14:tracePt t="128224" x="3400425" y="4470400"/>
          <p14:tracePt t="128231" x="3408363" y="4445000"/>
          <p14:tracePt t="128239" x="3408363" y="4403725"/>
          <p14:tracePt t="128246" x="3416300" y="4370388"/>
          <p14:tracePt t="128253" x="3416300" y="4329113"/>
          <p14:tracePt t="128261" x="3416300" y="4303713"/>
          <p14:tracePt t="128269" x="3416300" y="4287838"/>
          <p14:tracePt t="128274" x="3416300" y="4254500"/>
          <p14:tracePt t="128282" x="3425825" y="4229100"/>
          <p14:tracePt t="128290" x="3425825" y="4221163"/>
          <p14:tracePt t="128297" x="3425825" y="4203700"/>
          <p14:tracePt t="128304" x="3425825" y="4179888"/>
          <p14:tracePt t="128311" x="3425825" y="4171950"/>
          <p14:tracePt t="128320" x="3425825" y="4154488"/>
          <p14:tracePt t="128334" x="3425825" y="4146550"/>
          <p14:tracePt t="128341" x="3425825" y="4138613"/>
          <p14:tracePt t="128348" x="3425825" y="4129088"/>
          <p14:tracePt t="128355" x="3425825" y="4121150"/>
          <p14:tracePt t="128370" x="3425825" y="4113213"/>
          <p14:tracePt t="128377" x="3433763" y="4105275"/>
          <p14:tracePt t="128392" x="3433763" y="4097338"/>
          <p14:tracePt t="128422" x="3433763" y="4087813"/>
          <p14:tracePt t="128451" x="3441700" y="4087813"/>
          <p14:tracePt t="128458" x="3441700" y="4071938"/>
          <p14:tracePt t="128465" x="3459163" y="4054475"/>
          <p14:tracePt t="128472" x="3467100" y="4054475"/>
          <p14:tracePt t="128479" x="3475038" y="4038600"/>
          <p14:tracePt t="128486" x="3475038" y="4013200"/>
          <p14:tracePt t="128493" x="3482975" y="4005263"/>
          <p14:tracePt t="128503" x="3492500" y="3971925"/>
          <p14:tracePt t="128509" x="3500438" y="3946525"/>
          <p14:tracePt t="128516" x="3508375" y="3922713"/>
          <p14:tracePt t="128523" x="3516313" y="3889375"/>
          <p14:tracePt t="128530" x="3533775" y="3871913"/>
          <p14:tracePt t="128538" x="3533775" y="3848100"/>
          <p14:tracePt t="128545" x="3533775" y="3822700"/>
          <p14:tracePt t="128553" x="3533775" y="3814763"/>
          <p14:tracePt t="128559" x="3533775" y="3806825"/>
          <p14:tracePt t="128567" x="3533775" y="3797300"/>
          <p14:tracePt t="128582" x="3533775" y="3789363"/>
          <p14:tracePt t="128589" x="3533775" y="3781425"/>
          <p14:tracePt t="128618" x="3524250" y="3781425"/>
          <p14:tracePt t="128633" x="3524250" y="3773488"/>
          <p14:tracePt t="128641" x="3516313" y="3765550"/>
          <p14:tracePt t="128647" x="3508375" y="3756025"/>
          <p14:tracePt t="128654" x="3508375" y="3748088"/>
          <p14:tracePt t="128670" x="3500438" y="3740150"/>
          <p14:tracePt t="128677" x="3492500" y="3732213"/>
          <p14:tracePt t="128691" x="3482975" y="3732213"/>
          <p14:tracePt t="128698" x="3482975" y="3722688"/>
          <p14:tracePt t="128706" x="3467100" y="3714750"/>
          <p14:tracePt t="128720" x="3459163" y="3714750"/>
          <p14:tracePt t="128757" x="3449638" y="3714750"/>
          <p14:tracePt t="128764" x="3441700" y="3706813"/>
          <p14:tracePt t="128779" x="3441700" y="3698875"/>
          <p14:tracePt t="128903" x="3441700" y="3690938"/>
          <p14:tracePt t="128969" x="3441700" y="3681413"/>
          <p14:tracePt t="128996" x="3441700" y="3673475"/>
          <p14:tracePt t="129013" x="3441700" y="3665538"/>
          <p14:tracePt t="129027" x="3441700" y="3657600"/>
          <p14:tracePt t="129035" x="3441700" y="3640138"/>
          <p14:tracePt t="129041" x="3441700" y="3632200"/>
          <p14:tracePt t="129049" x="3441700" y="3616325"/>
          <p14:tracePt t="129056" x="3441700" y="3590925"/>
          <p14:tracePt t="129062" x="3441700" y="3549650"/>
          <p14:tracePt t="129070" x="3441700" y="3524250"/>
          <p14:tracePt t="129077" x="3441700" y="3498850"/>
          <p14:tracePt t="129086" x="3441700" y="3467100"/>
          <p14:tracePt t="129092" x="3441700" y="3441700"/>
          <p14:tracePt t="129100" x="3441700" y="3408363"/>
          <p14:tracePt t="129107" x="3441700" y="3382963"/>
          <p14:tracePt t="129114" x="3441700" y="3359150"/>
          <p14:tracePt t="129122" x="3441700" y="3349625"/>
          <p14:tracePt t="129129" x="3441700" y="3325813"/>
          <p14:tracePt t="129135" x="3441700" y="3316288"/>
          <p14:tracePt t="129143" x="3441700" y="3308350"/>
          <p14:tracePt t="129153" x="3441700" y="3300413"/>
          <p14:tracePt t="129158" x="3441700" y="3292475"/>
          <p14:tracePt t="129173" x="3441700" y="3284538"/>
          <p14:tracePt t="131976" x="3500438" y="3233738"/>
          <p14:tracePt t="131983" x="3590925" y="3151188"/>
          <p14:tracePt t="131990" x="3698875" y="3060700"/>
          <p14:tracePt t="131998" x="3806825" y="2952750"/>
          <p14:tracePt t="132005" x="3922713" y="2860675"/>
          <p14:tracePt t="132012" x="4030663" y="2778125"/>
          <p14:tracePt t="132019" x="4105275" y="2703513"/>
          <p14:tracePt t="132026" x="4197350" y="2644775"/>
          <p14:tracePt t="132034" x="4295775" y="2562225"/>
          <p14:tracePt t="132042" x="4403725" y="2471738"/>
          <p14:tracePt t="132049" x="4529138" y="2363788"/>
          <p14:tracePt t="132056" x="4627563" y="2271713"/>
          <p14:tracePt t="132063" x="4719638" y="2189163"/>
          <p14:tracePt t="132070" x="4786313" y="2122488"/>
          <p14:tracePt t="132078" x="4860925" y="2073275"/>
          <p14:tracePt t="132086" x="4926013" y="2006600"/>
          <p14:tracePt t="132092" x="4984750" y="1957388"/>
          <p14:tracePt t="132100" x="5051425" y="1898650"/>
          <p14:tracePt t="132107" x="5100638" y="1865313"/>
          <p14:tracePt t="132114" x="5149850" y="1808163"/>
          <p14:tracePt t="132123" x="5192713" y="1774825"/>
          <p14:tracePt t="132129" x="5216525" y="1733550"/>
          <p14:tracePt t="132135" x="5257800" y="1682750"/>
          <p14:tracePt t="132144" x="5283200" y="1651000"/>
          <p14:tracePt t="132152" x="5316538" y="1600200"/>
          <p14:tracePt t="132158" x="5349875" y="1566863"/>
          <p14:tracePt t="132165" x="5383213" y="1500188"/>
          <p14:tracePt t="132172" x="5407025" y="1458913"/>
          <p14:tracePt t="132180" x="5465763" y="1376363"/>
          <p14:tracePt t="132187" x="5507038" y="1293813"/>
          <p14:tracePt t="132194" x="5548313" y="1227138"/>
          <p14:tracePt t="132202" x="5573713" y="1152525"/>
          <p14:tracePt t="132210" x="5589588" y="1085850"/>
          <p14:tracePt t="132217" x="5607050" y="1036638"/>
          <p14:tracePt t="132224" x="5630863" y="987425"/>
          <p14:tracePt t="132231" x="5656263" y="946150"/>
          <p14:tracePt t="132238" x="5689600" y="879475"/>
          <p14:tracePt t="132245" x="5722938" y="795338"/>
          <p14:tracePt t="132253" x="5764213" y="720725"/>
          <p14:tracePt t="132260" x="5805488" y="614363"/>
          <p14:tracePt t="132268" x="5838825" y="539750"/>
          <p14:tracePt t="132274" x="5880100" y="488950"/>
          <p14:tracePt t="132282" x="5913438" y="431800"/>
          <p14:tracePt t="132290" x="5938838" y="398463"/>
          <p14:tracePt t="132297" x="5980113" y="347663"/>
          <p14:tracePt t="132305" x="6005513" y="306388"/>
          <p14:tracePt t="132311" x="6029325" y="273050"/>
          <p14:tracePt t="132319" x="6070600" y="239713"/>
          <p14:tracePt t="132325" x="6096000" y="198438"/>
          <p14:tracePt t="132336" x="6121400" y="165100"/>
          <p14:tracePt t="132340" x="6145213" y="141288"/>
          <p14:tracePt t="132348" x="6162675" y="123825"/>
          <p14:tracePt t="132355" x="6178550" y="115888"/>
          <p14:tracePt t="132363" x="6186488" y="107950"/>
          <p14:tracePt t="132370" x="6186488" y="100013"/>
          <p14:tracePt t="132377" x="6196013" y="90488"/>
          <p14:tracePt t="132385" x="6211888" y="90488"/>
          <p14:tracePt t="132392" x="6211888" y="82550"/>
          <p14:tracePt t="132400" x="6229350" y="74613"/>
          <p14:tracePt t="132406" x="6245225" y="49213"/>
          <p14:tracePt t="132413" x="6261100" y="15875"/>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a:xfrm>
            <a:off x="6848588" y="269507"/>
            <a:ext cx="5127171" cy="1450757"/>
          </a:xfrm>
        </p:spPr>
        <p:txBody>
          <a:bodyPr>
            <a:normAutofit/>
          </a:bodyPr>
          <a:lstStyle/>
          <a:p>
            <a:r>
              <a:rPr lang="en-US" dirty="0"/>
              <a:t>Design code Explanation</a:t>
            </a:r>
          </a:p>
        </p:txBody>
      </p:sp>
      <p:pic>
        <p:nvPicPr>
          <p:cNvPr id="5" name="Picture 4" descr="Text&#10;&#10;Description automatically generated">
            <a:extLst>
              <a:ext uri="{FF2B5EF4-FFF2-40B4-BE49-F238E27FC236}">
                <a16:creationId xmlns:a16="http://schemas.microsoft.com/office/drawing/2014/main" id="{C5D7202A-2E87-674E-62D8-C2C66147A349}"/>
              </a:ext>
            </a:extLst>
          </p:cNvPr>
          <p:cNvPicPr>
            <a:picLocks noChangeAspect="1"/>
          </p:cNvPicPr>
          <p:nvPr/>
        </p:nvPicPr>
        <p:blipFill rotWithShape="1">
          <a:blip r:embed="rId2">
            <a:extLst>
              <a:ext uri="{28A0092B-C50C-407E-A947-70E740481C1C}">
                <a14:useLocalDpi xmlns:a14="http://schemas.microsoft.com/office/drawing/2010/main" val="0"/>
              </a:ext>
            </a:extLst>
          </a:blip>
          <a:srcRect l="7265" r="6011"/>
          <a:stretch/>
        </p:blipFill>
        <p:spPr>
          <a:xfrm>
            <a:off x="477521" y="994886"/>
            <a:ext cx="5699760" cy="5290753"/>
          </a:xfrm>
          <a:prstGeom prst="rect">
            <a:avLst/>
          </a:prstGeom>
        </p:spPr>
      </p:pic>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6675844" y="2328374"/>
            <a:ext cx="5127172" cy="3670180"/>
          </a:xfrm>
        </p:spPr>
        <p:txBody>
          <a:bodyPr>
            <a:normAutofit/>
          </a:bodyPr>
          <a:lstStyle/>
          <a:p>
            <a:pPr algn="just">
              <a:buFont typeface="Arial" panose="020B0604020202020204" pitchFamily="34" charset="0"/>
              <a:buChar char="•"/>
            </a:pPr>
            <a:r>
              <a:rPr lang="en-US" dirty="0"/>
              <a:t>”count2” is used so that it allow program to leave the “idle” state and to “spinning” state when timer pause is reasserted as it act as a condition in “idle” state “count2&gt;0” as it value stared to increment when timer pause is asserted</a:t>
            </a:r>
          </a:p>
          <a:p>
            <a:pPr marL="0" indent="0">
              <a:buNone/>
            </a:pPr>
            <a:endParaRPr lang="en-US" sz="1700" dirty="0"/>
          </a:p>
        </p:txBody>
      </p:sp>
    </p:spTree>
    <p:extLst>
      <p:ext uri="{BB962C8B-B14F-4D97-AF65-F5344CB8AC3E}">
        <p14:creationId xmlns:p14="http://schemas.microsoft.com/office/powerpoint/2010/main" val="319999871"/>
      </p:ext>
    </p:extLst>
  </p:cSld>
  <p:clrMapOvr>
    <a:masterClrMapping/>
  </p:clrMapOvr>
  <mc:AlternateContent xmlns:mc="http://schemas.openxmlformats.org/markup-compatibility/2006" xmlns:p14="http://schemas.microsoft.com/office/powerpoint/2010/main">
    <mc:Choice Requires="p14">
      <p:transition spd="slow" p14:dur="2000" advTm="46382"/>
    </mc:Choice>
    <mc:Fallback xmlns="">
      <p:transition spd="slow" advTm="46382"/>
    </mc:Fallback>
  </mc:AlternateContent>
  <p:extLst>
    <p:ext uri="{3A86A75C-4F4B-4683-9AE1-C65F6400EC91}">
      <p14:laserTraceLst xmlns:p14="http://schemas.microsoft.com/office/powerpoint/2010/main">
        <p14:tracePtLst>
          <p14:tracePt t="284" x="4171950" y="4138613"/>
          <p14:tracePt t="290" x="4171950" y="4154488"/>
          <p14:tracePt t="299" x="4164013" y="4171950"/>
          <p14:tracePt t="306" x="4146550" y="4203700"/>
          <p14:tracePt t="313" x="4130675" y="4237038"/>
          <p14:tracePt t="323" x="4113213" y="4262438"/>
          <p14:tracePt t="327" x="4105275" y="4295775"/>
          <p14:tracePt t="335" x="4097338" y="4311650"/>
          <p14:tracePt t="342" x="4089400" y="4321175"/>
          <p14:tracePt t="349" x="4079875" y="4337050"/>
          <p14:tracePt t="356" x="4071938" y="4362450"/>
          <p14:tracePt t="364" x="4064000" y="4370388"/>
          <p14:tracePt t="371" x="4056063" y="4370388"/>
          <p14:tracePt t="379" x="4048125" y="4378325"/>
          <p14:tracePt t="388" x="4048125" y="4386263"/>
          <p14:tracePt t="393" x="4038600" y="4386263"/>
          <p14:tracePt t="401" x="4030663" y="4395788"/>
          <p14:tracePt t="407" x="4030663" y="4403725"/>
          <p14:tracePt t="415" x="4022725" y="4411663"/>
          <p14:tracePt t="422" x="3973513" y="4445000"/>
          <p14:tracePt t="430" x="3898900" y="4511675"/>
          <p14:tracePt t="438" x="3832225" y="4568825"/>
          <p14:tracePt t="444" x="3781425" y="4635500"/>
          <p14:tracePt t="451" x="3748088" y="4660900"/>
          <p14:tracePt t="458" x="3724275" y="4684713"/>
          <p14:tracePt t="465" x="3683000" y="4727575"/>
          <p14:tracePt t="474" x="3657600" y="4751388"/>
          <p14:tracePt t="481" x="3649663" y="4759325"/>
          <p14:tracePt t="488" x="3632200" y="4768850"/>
          <p14:tracePt t="495" x="3616325" y="4776788"/>
          <p14:tracePt t="505" x="3608388" y="4784725"/>
          <p14:tracePt t="510" x="3608388" y="4792663"/>
          <p14:tracePt t="517" x="3598863" y="4802188"/>
          <p14:tracePt t="1459" x="3575050" y="4810125"/>
          <p14:tracePt t="1466" x="3557588" y="4818063"/>
          <p14:tracePt t="1473" x="3508375" y="4833938"/>
          <p14:tracePt t="1481" x="3492500" y="4843463"/>
          <p14:tracePt t="1489" x="3467100" y="4851400"/>
          <p14:tracePt t="1495" x="3433763" y="4859338"/>
          <p14:tracePt t="1504" x="3408363" y="4884738"/>
          <p14:tracePt t="1510" x="3384550" y="4900613"/>
          <p14:tracePt t="1517" x="3367088" y="4900613"/>
          <p14:tracePt t="1524" x="3341688" y="4918075"/>
          <p14:tracePt t="1532" x="3325813" y="4926013"/>
          <p14:tracePt t="1539" x="3309938" y="4941888"/>
          <p14:tracePt t="1547" x="3276600" y="4967288"/>
          <p14:tracePt t="1555" x="3251200" y="4983163"/>
          <p14:tracePt t="1561" x="3217863" y="5000625"/>
          <p14:tracePt t="1567" x="3184525" y="5016500"/>
          <p14:tracePt t="1575" x="3160713" y="5041900"/>
          <p14:tracePt t="1582" x="3143250" y="5057775"/>
          <p14:tracePt t="1591" x="3109913" y="5075238"/>
          <p14:tracePt t="1597" x="3086100" y="5091113"/>
          <p14:tracePt t="1605" x="3060700" y="5100638"/>
          <p14:tracePt t="1612" x="3027363" y="5116513"/>
          <p14:tracePt t="1621" x="3009900" y="5124450"/>
          <p14:tracePt t="1626" x="2994025" y="5132388"/>
          <p14:tracePt t="1633" x="2968625" y="5141913"/>
          <p14:tracePt t="1642" x="2935288" y="5149850"/>
          <p14:tracePt t="1648" x="2911475" y="5157788"/>
          <p14:tracePt t="1655" x="2870200" y="5165725"/>
          <p14:tracePt t="1663" x="2836863" y="5175250"/>
          <p14:tracePt t="1671" x="2819400" y="5183188"/>
          <p14:tracePt t="1678" x="2786063" y="5191125"/>
          <p14:tracePt t="1685" x="2770188" y="5207000"/>
          <p14:tracePt t="1693" x="2754313" y="5216525"/>
          <p14:tracePt t="1707" x="2744788" y="5216525"/>
          <p14:tracePt t="1714" x="2736850" y="5216525"/>
          <p14:tracePt t="1721" x="2728913" y="5216525"/>
          <p14:tracePt t="1729" x="2720975" y="5216525"/>
          <p14:tracePt t="1738" x="2711450" y="5216525"/>
          <p14:tracePt t="1743" x="2703513" y="5216525"/>
          <p14:tracePt t="1758" x="2695575" y="5216525"/>
          <p14:tracePt t="1765" x="2662238" y="5216525"/>
          <p14:tracePt t="1772" x="2636838" y="5224463"/>
          <p14:tracePt t="1780" x="2620963" y="5224463"/>
          <p14:tracePt t="1787" x="2613025" y="5224463"/>
          <p14:tracePt t="1795" x="2587625" y="5224463"/>
          <p14:tracePt t="1802" x="2562225" y="5224463"/>
          <p14:tracePt t="1809" x="2546350" y="5224463"/>
          <p14:tracePt t="1816" x="2528888" y="5224463"/>
          <p14:tracePt t="1824" x="2505075" y="5224463"/>
          <p14:tracePt t="1838" x="2497138" y="5224463"/>
          <p14:tracePt t="1845" x="2487613" y="5224463"/>
          <p14:tracePt t="1855" x="2479675" y="5224463"/>
          <p14:tracePt t="1867" x="2471738" y="5224463"/>
          <p14:tracePt t="1874" x="2454275" y="5224463"/>
          <p14:tracePt t="1882" x="2438400" y="5224463"/>
          <p14:tracePt t="1890" x="2422525" y="5224463"/>
          <p14:tracePt t="1897" x="2413000" y="5224463"/>
          <p14:tracePt t="1905" x="2379663" y="5224463"/>
          <p14:tracePt t="1911" x="2371725" y="5224463"/>
          <p14:tracePt t="1919" x="2347913" y="5224463"/>
          <p14:tracePt t="1926" x="2330450" y="5224463"/>
          <p14:tracePt t="1933" x="2322513" y="5224463"/>
          <p14:tracePt t="1941" x="2297113" y="5224463"/>
          <p14:tracePt t="1947" x="2281238" y="5224463"/>
          <p14:tracePt t="1954" x="2273300" y="5224463"/>
          <p14:tracePt t="1963" x="2255838" y="5216525"/>
          <p14:tracePt t="1972" x="2230438" y="5216525"/>
          <p14:tracePt t="1977" x="2214563" y="5199063"/>
          <p14:tracePt t="1984" x="2214563" y="5191125"/>
          <p14:tracePt t="1992" x="2206625" y="5191125"/>
          <p14:tracePt t="1999" x="2197100" y="5183188"/>
          <p14:tracePt t="2006" x="2197100" y="5175250"/>
          <p14:tracePt t="2014" x="2189163" y="5165725"/>
          <p14:tracePt t="2028" x="2189163" y="5149850"/>
          <p14:tracePt t="2035" x="2189163" y="5124450"/>
          <p14:tracePt t="2043" x="2189163" y="5116513"/>
          <p14:tracePt t="2050" x="2189163" y="5100638"/>
          <p14:tracePt t="2058" x="2189163" y="5091113"/>
          <p14:tracePt t="2065" x="2189163" y="5075238"/>
          <p14:tracePt t="2071" x="2189163" y="5057775"/>
          <p14:tracePt t="2088" x="2189163" y="5049838"/>
          <p14:tracePt t="2093" x="2189163" y="5041900"/>
          <p14:tracePt t="2108" x="2189163" y="5033963"/>
          <p14:tracePt t="2115" x="2197100" y="5026025"/>
          <p14:tracePt t="2122" x="2206625" y="5016500"/>
          <p14:tracePt t="2138" x="2206625" y="5000625"/>
          <p14:tracePt t="2145" x="2206625" y="4992688"/>
          <p14:tracePt t="2159" x="2206625" y="4983163"/>
          <p14:tracePt t="2174" x="2206625" y="4975225"/>
          <p14:tracePt t="2191" x="2197100" y="4975225"/>
          <p14:tracePt t="2195" x="2197100" y="4967288"/>
          <p14:tracePt t="2205" x="2189163" y="4959350"/>
          <p14:tracePt t="2210" x="2181225" y="4951413"/>
          <p14:tracePt t="2217" x="2181225" y="4941888"/>
          <p14:tracePt t="2225" x="2165350" y="4933950"/>
          <p14:tracePt t="2232" x="2155825" y="4926013"/>
          <p14:tracePt t="2240" x="2147888" y="4926013"/>
          <p14:tracePt t="2246" x="2139950" y="4918075"/>
          <p14:tracePt t="2255" x="2122488" y="4908550"/>
          <p14:tracePt t="2262" x="2106613" y="4900613"/>
          <p14:tracePt t="2269" x="2090738" y="4900613"/>
          <p14:tracePt t="2277" x="2073275" y="4892675"/>
          <p14:tracePt t="2283" x="2057400" y="4884738"/>
          <p14:tracePt t="2290" x="2047875" y="4884738"/>
          <p14:tracePt t="2298" x="2024063" y="4876800"/>
          <p14:tracePt t="2306" x="2006600" y="4867275"/>
          <p14:tracePt t="2313" x="1990725" y="4851400"/>
          <p14:tracePt t="2321" x="1982788" y="4833938"/>
          <p14:tracePt t="2327" x="1965325" y="4810125"/>
          <p14:tracePt t="2335" x="1941513" y="4810125"/>
          <p14:tracePt t="2342" x="1924050" y="4792663"/>
          <p14:tracePt t="2349" x="1908175" y="4776788"/>
          <p14:tracePt t="2356" x="1898650" y="4759325"/>
          <p14:tracePt t="2364" x="1874838" y="4735513"/>
          <p14:tracePt t="2372" x="1857375" y="4727575"/>
          <p14:tracePt t="2378" x="1841500" y="4710113"/>
          <p14:tracePt t="2385" x="1824038" y="4694238"/>
          <p14:tracePt t="2393" x="1816100" y="4684713"/>
          <p14:tracePt t="2400" x="1800225" y="4676775"/>
          <p14:tracePt t="2408" x="1790700" y="4668838"/>
          <p14:tracePt t="2414" x="1774825" y="4660900"/>
          <p14:tracePt t="2422" x="1774825" y="4651375"/>
          <p14:tracePt t="2430" x="1766888" y="4643438"/>
          <p14:tracePt t="2438" x="1758950" y="4643438"/>
          <p14:tracePt t="2451" x="1749425" y="4643438"/>
          <p14:tracePt t="2458" x="1733550" y="4635500"/>
          <p14:tracePt t="2474" x="1725613" y="4627563"/>
          <p14:tracePt t="2480" x="1716088" y="4619625"/>
          <p14:tracePt t="2495" x="1716088" y="4602163"/>
          <p14:tracePt t="2505" x="1716088" y="4594225"/>
          <p14:tracePt t="2524" x="1708150" y="4586288"/>
          <p14:tracePt t="2531" x="1700213" y="4586288"/>
          <p14:tracePt t="2546" x="1692275" y="4586288"/>
          <p14:tracePt t="2553" x="1692275" y="4576763"/>
          <p14:tracePt t="2598" x="1674813" y="4568825"/>
          <p14:tracePt t="2612" x="1674813" y="4560888"/>
          <p14:tracePt t="2622" x="1666875" y="4560888"/>
          <p14:tracePt t="2641" x="1658938" y="4552950"/>
          <p14:tracePt t="2655" x="1651000" y="4545013"/>
          <p14:tracePt t="2663" x="1641475" y="4545013"/>
          <p14:tracePt t="2677" x="1641475" y="4535488"/>
          <p14:tracePt t="2692" x="1641475" y="4527550"/>
          <p14:tracePt t="2699" x="1633538" y="4527550"/>
          <p14:tracePt t="2722" x="1625600" y="4527550"/>
          <p14:tracePt t="2738" x="1625600" y="4519613"/>
          <p14:tracePt t="2744" x="1617663" y="4519613"/>
          <p14:tracePt t="2758" x="1609725" y="4519613"/>
          <p14:tracePt t="2773" x="1600200" y="4519613"/>
          <p14:tracePt t="3006" x="1600200" y="4502150"/>
          <p14:tracePt t="3086" x="1600200" y="4494213"/>
          <p14:tracePt t="3196" x="1600200" y="4486275"/>
          <p14:tracePt t="3247" x="1609725" y="4478338"/>
          <p14:tracePt t="3254" x="1617663" y="4478338"/>
          <p14:tracePt t="3261" x="1625600" y="4470400"/>
          <p14:tracePt t="3269" x="1633538" y="4470400"/>
          <p14:tracePt t="3283" x="1641475" y="4470400"/>
          <p14:tracePt t="3291" x="1651000" y="4470400"/>
          <p14:tracePt t="3298" x="1658938" y="4470400"/>
          <p14:tracePt t="3313" x="1666875" y="4470400"/>
          <p14:tracePt t="3321" x="1684338" y="4460875"/>
          <p14:tracePt t="3327" x="1692275" y="4460875"/>
          <p14:tracePt t="3334" x="1700213" y="4460875"/>
          <p14:tracePt t="3341" x="1716088" y="4445000"/>
          <p14:tracePt t="3349" x="1725613" y="4445000"/>
          <p14:tracePt t="3356" x="1749425" y="4437063"/>
          <p14:tracePt t="3363" x="1758950" y="4437063"/>
          <p14:tracePt t="3371" x="1774825" y="4427538"/>
          <p14:tracePt t="3378" x="1800225" y="4419600"/>
          <p14:tracePt t="3386" x="1833563" y="4419600"/>
          <p14:tracePt t="3393" x="1849438" y="4419600"/>
          <p14:tracePt t="3400" x="1874838" y="4419600"/>
          <p14:tracePt t="3407" x="1908175" y="4419600"/>
          <p14:tracePt t="3414" x="1916113" y="4419600"/>
          <p14:tracePt t="3421" x="1931988" y="4419600"/>
          <p14:tracePt t="3430" x="1949450" y="4419600"/>
          <p14:tracePt t="3437" x="1965325" y="4419600"/>
          <p14:tracePt t="3443" x="1982788" y="4419600"/>
          <p14:tracePt t="3451" x="1998663" y="4419600"/>
          <p14:tracePt t="3459" x="2024063" y="4419600"/>
          <p14:tracePt t="3466" x="2057400" y="4419600"/>
          <p14:tracePt t="3473" x="2081213" y="4419600"/>
          <p14:tracePt t="3481" x="2098675" y="4419600"/>
          <p14:tracePt t="3488" x="2132013" y="4427538"/>
          <p14:tracePt t="3495" x="2147888" y="4437063"/>
          <p14:tracePt t="3502" x="2173288" y="4452938"/>
          <p14:tracePt t="3509" x="2189163" y="4460875"/>
          <p14:tracePt t="3517" x="2206625" y="4470400"/>
          <p14:tracePt t="3524" x="2222500" y="4470400"/>
          <p14:tracePt t="3531" x="2230438" y="4478338"/>
          <p14:tracePt t="3539" x="2247900" y="4478338"/>
          <p14:tracePt t="3545" x="2255838" y="4478338"/>
          <p14:tracePt t="3555" x="2263775" y="4478338"/>
          <p14:tracePt t="3560" x="2273300" y="4478338"/>
          <p14:tracePt t="3568" x="2281238" y="4478338"/>
          <p14:tracePt t="3583" x="2289175" y="4478338"/>
          <p14:tracePt t="3590" x="2305050" y="4478338"/>
          <p14:tracePt t="3598" x="2305050" y="4486275"/>
          <p14:tracePt t="3605" x="2314575" y="4486275"/>
          <p14:tracePt t="3612" x="2330450" y="4494213"/>
          <p14:tracePt t="3621" x="2338388" y="4494213"/>
          <p14:tracePt t="3626" x="2347913" y="4494213"/>
          <p14:tracePt t="3633" x="2355850" y="4494213"/>
          <p14:tracePt t="3641" x="2371725" y="4502150"/>
          <p14:tracePt t="3648" x="2389188" y="4511675"/>
          <p14:tracePt t="3656" x="2413000" y="4519613"/>
          <p14:tracePt t="3663" x="2422525" y="4519613"/>
          <p14:tracePt t="3671" x="2438400" y="4527550"/>
          <p14:tracePt t="3677" x="2454275" y="4527550"/>
          <p14:tracePt t="3685" x="2471738" y="4527550"/>
          <p14:tracePt t="3692" x="2487613" y="4535488"/>
          <p14:tracePt t="3699" x="2497138" y="4535488"/>
          <p14:tracePt t="3707" x="2505075" y="4535488"/>
          <p14:tracePt t="3713" x="2520950" y="4545013"/>
          <p14:tracePt t="3722" x="2538413" y="4545013"/>
          <p14:tracePt t="3729" x="2554288" y="4552950"/>
          <p14:tracePt t="3738" x="2571750" y="4560888"/>
          <p14:tracePt t="3743" x="2587625" y="4560888"/>
          <p14:tracePt t="3750" x="2595563" y="4568825"/>
          <p14:tracePt t="3757" x="2613025" y="4576763"/>
          <p14:tracePt t="3765" x="2628900" y="4594225"/>
          <p14:tracePt t="3772" x="2628900" y="4602163"/>
          <p14:tracePt t="3779" x="2636838" y="4602163"/>
          <p14:tracePt t="3788" x="2654300" y="4610100"/>
          <p14:tracePt t="3793" x="2654300" y="4619625"/>
          <p14:tracePt t="3802" x="2679700" y="4635500"/>
          <p14:tracePt t="3809" x="2687638" y="4643438"/>
          <p14:tracePt t="3816" x="2703513" y="4668838"/>
          <p14:tracePt t="3823" x="2703513" y="4684713"/>
          <p14:tracePt t="3831" x="2720975" y="4710113"/>
          <p14:tracePt t="3839" x="2736850" y="4718050"/>
          <p14:tracePt t="3846" x="2762250" y="4751388"/>
          <p14:tracePt t="3854" x="2778125" y="4768850"/>
          <p14:tracePt t="3859" x="2795588" y="4792663"/>
          <p14:tracePt t="3866" x="2811463" y="4818063"/>
          <p14:tracePt t="3874" x="2836863" y="4833938"/>
          <p14:tracePt t="3881" x="2844800" y="4843463"/>
          <p14:tracePt t="3890" x="2860675" y="4859338"/>
          <p14:tracePt t="3896" x="2878138" y="4876800"/>
          <p14:tracePt t="3905" x="2894013" y="4900613"/>
          <p14:tracePt t="3911" x="2919413" y="4918075"/>
          <p14:tracePt t="3918" x="2927350" y="4933950"/>
          <p14:tracePt t="3925" x="2944813" y="4941888"/>
          <p14:tracePt t="3933" x="2960688" y="4967288"/>
          <p14:tracePt t="3940" x="2968625" y="5000625"/>
          <p14:tracePt t="3947" x="2994025" y="5049838"/>
          <p14:tracePt t="3955" x="3001963" y="5083175"/>
          <p14:tracePt t="3961" x="3009900" y="5100638"/>
          <p14:tracePt t="3971" x="3019425" y="5132388"/>
          <p14:tracePt t="3977" x="3027363" y="5157788"/>
          <p14:tracePt t="3984" x="3035300" y="5175250"/>
          <p14:tracePt t="3991" x="3035300" y="5191125"/>
          <p14:tracePt t="3999" x="3035300" y="5207000"/>
          <p14:tracePt t="4006" x="3035300" y="5216525"/>
          <p14:tracePt t="4021" x="3035300" y="5224463"/>
          <p14:tracePt t="4028" x="3035300" y="5232400"/>
          <p14:tracePt t="4042" x="3035300" y="5240338"/>
          <p14:tracePt t="4049" x="3035300" y="5257800"/>
          <p14:tracePt t="4064" x="3035300" y="5273675"/>
          <p14:tracePt t="4071" x="3035300" y="5291138"/>
          <p14:tracePt t="4079" x="3035300" y="5299075"/>
          <p14:tracePt t="4088" x="3035300" y="5314950"/>
          <p14:tracePt t="4093" x="3027363" y="5348288"/>
          <p14:tracePt t="4101" x="3019425" y="5365750"/>
          <p14:tracePt t="4107" x="3009900" y="5389563"/>
          <p14:tracePt t="4115" x="3009900" y="5414963"/>
          <p14:tracePt t="4122" x="3001963" y="5432425"/>
          <p14:tracePt t="4129" x="2986088" y="5440363"/>
          <p14:tracePt t="4137" x="2986088" y="5448300"/>
          <p14:tracePt t="4144" x="2978150" y="5456238"/>
          <p14:tracePt t="4152" x="2978150" y="5464175"/>
          <p14:tracePt t="4159" x="2978150" y="5473700"/>
          <p14:tracePt t="4166" x="2978150" y="5481638"/>
          <p14:tracePt t="4174" x="2968625" y="5481638"/>
          <p14:tracePt t="4181" x="2968625" y="5489575"/>
          <p14:tracePt t="4189" x="2968625" y="5497513"/>
          <p14:tracePt t="4195" x="2960688" y="5507038"/>
          <p14:tracePt t="4210" x="2952750" y="5514975"/>
          <p14:tracePt t="4217" x="2952750" y="5522913"/>
          <p14:tracePt t="4225" x="2944813" y="5522913"/>
          <p14:tracePt t="4232" x="2935288" y="5538788"/>
          <p14:tracePt t="4239" x="2919413" y="5548313"/>
          <p14:tracePt t="4247" x="2919413" y="5556250"/>
          <p14:tracePt t="4254" x="2911475" y="5556250"/>
          <p14:tracePt t="4261" x="2903538" y="5572125"/>
          <p14:tracePt t="4268" x="2894013" y="5589588"/>
          <p14:tracePt t="4275" x="2886075" y="5613400"/>
          <p14:tracePt t="4283" x="2870200" y="5656263"/>
          <p14:tracePt t="4290" x="2828925" y="5730875"/>
          <p14:tracePt t="4298" x="2786063" y="5837238"/>
          <p14:tracePt t="4305" x="2728913" y="5954713"/>
          <p14:tracePt t="4312" x="2695575" y="6045200"/>
          <p14:tracePt t="4321" x="2662238" y="6103938"/>
          <p14:tracePt t="4326" x="2646363" y="6153150"/>
          <p14:tracePt t="4334" x="2620963" y="6186488"/>
          <p14:tracePt t="4341" x="2603500" y="6211888"/>
          <p14:tracePt t="4348" x="2595563" y="6235700"/>
          <p14:tracePt t="4355" x="2587625" y="6243638"/>
          <p14:tracePt t="4363" x="2579688" y="6253163"/>
          <p14:tracePt t="4371" x="2571750" y="6261100"/>
          <p14:tracePt t="4385" x="2554288" y="6269038"/>
          <p14:tracePt t="4393" x="2554288" y="6276975"/>
          <p14:tracePt t="4400" x="2546350" y="6294438"/>
          <p14:tracePt t="4407" x="2538413" y="6294438"/>
          <p14:tracePt t="4414" x="2528888" y="6302375"/>
          <p14:tracePt t="4429" x="2520950" y="6302375"/>
          <p14:tracePt t="4438" x="2513013" y="6302375"/>
          <p14:tracePt t="4443" x="2505075" y="6302375"/>
          <p14:tracePt t="4451" x="2497138" y="6302375"/>
          <p14:tracePt t="4458" x="2487613" y="6302375"/>
          <p14:tracePt t="4473" x="2479675" y="6302375"/>
          <p14:tracePt t="4488" x="2471738" y="6302375"/>
          <p14:tracePt t="4495" x="2463800" y="6302375"/>
          <p14:tracePt t="4502" x="2454275" y="6302375"/>
          <p14:tracePt t="4509" x="2422525" y="6302375"/>
          <p14:tracePt t="4516" x="2397125" y="6294438"/>
          <p14:tracePt t="4523" x="2389188" y="6294438"/>
          <p14:tracePt t="4531" x="2355850" y="6276975"/>
          <p14:tracePt t="4538" x="2305050" y="6269038"/>
          <p14:tracePt t="4545" x="2273300" y="6261100"/>
          <p14:tracePt t="4554" x="2230438" y="6253163"/>
          <p14:tracePt t="4560" x="2197100" y="6243638"/>
          <p14:tracePt t="4568" x="2155825" y="6235700"/>
          <p14:tracePt t="4575" x="2132013" y="6227763"/>
          <p14:tracePt t="4582" x="2106613" y="6219825"/>
          <p14:tracePt t="4591" x="2073275" y="6211888"/>
          <p14:tracePt t="4596" x="2057400" y="6194425"/>
          <p14:tracePt t="4604" x="2032000" y="6186488"/>
          <p14:tracePt t="4611" x="1998663" y="6169025"/>
          <p14:tracePt t="4619" x="1973263" y="6145213"/>
          <p14:tracePt t="4626" x="1941513" y="6103938"/>
          <p14:tracePt t="4633" x="1908175" y="6070600"/>
          <p14:tracePt t="4640" x="1882775" y="6045200"/>
          <p14:tracePt t="4647" x="1857375" y="6011863"/>
          <p14:tracePt t="4655" x="1833563" y="5988050"/>
          <p14:tracePt t="4662" x="1816100" y="5970588"/>
          <p14:tracePt t="4671" x="1808163" y="5962650"/>
          <p14:tracePt t="4676" x="1800225" y="5945188"/>
          <p14:tracePt t="4684" x="1790700" y="5929313"/>
          <p14:tracePt t="4692" x="1782763" y="5929313"/>
          <p14:tracePt t="4699" x="1774825" y="5921375"/>
          <p14:tracePt t="4707" x="1766888" y="5911850"/>
          <p14:tracePt t="4713" x="1758950" y="5903913"/>
          <p14:tracePt t="4720" x="1749425" y="5903913"/>
          <p14:tracePt t="4780" x="1749425" y="5895975"/>
          <p14:tracePt t="4838" x="1749425" y="5880100"/>
          <p14:tracePt t="4933" x="1749425" y="5870575"/>
          <p14:tracePt t="4940" x="1749425" y="5862638"/>
          <p14:tracePt t="4954" x="1741488" y="5854700"/>
          <p14:tracePt t="4960" x="1733550" y="5846763"/>
          <p14:tracePt t="4971" x="1725613" y="5837238"/>
          <p14:tracePt t="4976" x="1700213" y="5813425"/>
          <p14:tracePt t="4984" x="1684338" y="5795963"/>
          <p14:tracePt t="4991" x="1666875" y="5780088"/>
          <p14:tracePt t="4998" x="1651000" y="5762625"/>
          <p14:tracePt t="5006" x="1651000" y="5746750"/>
          <p14:tracePt t="5013" x="1641475" y="5730875"/>
          <p14:tracePt t="5021" x="1625600" y="5713413"/>
          <p14:tracePt t="5027" x="1617663" y="5705475"/>
          <p14:tracePt t="5035" x="1609725" y="5705475"/>
          <p14:tracePt t="5042" x="1609725" y="5697538"/>
          <p14:tracePt t="5049" x="1600200" y="5688013"/>
          <p14:tracePt t="5056" x="1592263" y="5688013"/>
          <p14:tracePt t="5063" x="1592263" y="5680075"/>
          <p14:tracePt t="5071" x="1584325" y="5680075"/>
          <p14:tracePt t="5706" x="1600200" y="5680075"/>
          <p14:tracePt t="5757" x="1609725" y="5680075"/>
          <p14:tracePt t="5772" x="1609725" y="5688013"/>
          <p14:tracePt t="5779" x="1609725" y="5697538"/>
          <p14:tracePt t="5801" x="1609725" y="5705475"/>
          <p14:tracePt t="5807" x="1609725" y="5713413"/>
          <p14:tracePt t="5823" x="1609725" y="5721350"/>
          <p14:tracePt t="5830" x="1609725" y="5730875"/>
          <p14:tracePt t="5838" x="1609725" y="5738813"/>
          <p14:tracePt t="5844" x="1609725" y="5746750"/>
          <p14:tracePt t="5851" x="1609725" y="5754688"/>
          <p14:tracePt t="5867" x="1609725" y="5762625"/>
          <p14:tracePt t="5896" x="1609725" y="5772150"/>
          <p14:tracePt t="5904" x="1609725" y="5780088"/>
          <p14:tracePt t="5933" x="1609725" y="5788025"/>
          <p14:tracePt t="5946" x="1609725" y="5805488"/>
          <p14:tracePt t="5968" x="1609725" y="5813425"/>
          <p14:tracePt t="5984" x="1592263" y="5821363"/>
          <p14:tracePt t="5998" x="1584325" y="5821363"/>
          <p14:tracePt t="6005" x="1584325" y="5829300"/>
          <p14:tracePt t="6057" x="1576388" y="5837238"/>
          <p14:tracePt t="6611" x="1584325" y="5837238"/>
          <p14:tracePt t="6618" x="1592263" y="5837238"/>
          <p14:tracePt t="6633" x="1600200" y="5837238"/>
          <p14:tracePt t="6648" x="1617663" y="5837238"/>
          <p14:tracePt t="6677" x="1625600" y="5837238"/>
          <p14:tracePt t="6684" x="1633538" y="5837238"/>
          <p14:tracePt t="6690" x="1641475" y="5837238"/>
          <p14:tracePt t="6706" x="1651000" y="5837238"/>
          <p14:tracePt t="6713" x="1658938" y="5837238"/>
          <p14:tracePt t="6728" x="1674813" y="5837238"/>
          <p14:tracePt t="6743" x="1684338" y="5837238"/>
          <p14:tracePt t="6757" x="1692275" y="5837238"/>
          <p14:tracePt t="6771" x="1700213" y="5837238"/>
          <p14:tracePt t="6779" x="1708150" y="5837238"/>
          <p14:tracePt t="6801" x="1716088" y="5837238"/>
          <p14:tracePt t="6808" x="1725613" y="5837238"/>
          <p14:tracePt t="6815" x="1733550" y="5837238"/>
          <p14:tracePt t="6823" x="1741488" y="5837238"/>
          <p14:tracePt t="6829" x="1749425" y="5837238"/>
          <p14:tracePt t="6852" x="1758950" y="5837238"/>
          <p14:tracePt t="6860" x="1766888" y="5837238"/>
          <p14:tracePt t="6881" x="1774825" y="5837238"/>
          <p14:tracePt t="6895" x="1782763" y="5837238"/>
          <p14:tracePt t="6910" x="1790700" y="5837238"/>
          <p14:tracePt t="6925" x="1800225" y="5837238"/>
          <p14:tracePt t="6954" x="1808163" y="5837238"/>
          <p14:tracePt t="7005" x="1816100" y="5837238"/>
          <p14:tracePt t="8020" x="1824038" y="5846763"/>
          <p14:tracePt t="8027" x="1833563" y="5854700"/>
          <p14:tracePt t="8034" x="1833563" y="5862638"/>
          <p14:tracePt t="8040" x="1841500" y="5870575"/>
          <p14:tracePt t="8049" x="1849438" y="5870575"/>
          <p14:tracePt t="8056" x="1857375" y="5880100"/>
          <p14:tracePt t="8063" x="1866900" y="5888038"/>
          <p14:tracePt t="8071" x="1874838" y="5895975"/>
          <p14:tracePt t="8078" x="1882775" y="5895975"/>
          <p14:tracePt t="8085" x="1882775" y="5903913"/>
          <p14:tracePt t="8092" x="1890713" y="5921375"/>
          <p14:tracePt t="8099" x="1898650" y="5921375"/>
          <p14:tracePt t="9158" x="1908175" y="5921375"/>
          <p14:tracePt t="9165" x="1924050" y="5921375"/>
          <p14:tracePt t="9172" x="1949450" y="5921375"/>
          <p14:tracePt t="9180" x="1957388" y="5921375"/>
          <p14:tracePt t="9188" x="1973263" y="5921375"/>
          <p14:tracePt t="9194" x="1982788" y="5921375"/>
          <p14:tracePt t="9202" x="1998663" y="5921375"/>
          <p14:tracePt t="9209" x="2032000" y="5921375"/>
          <p14:tracePt t="9216" x="2039938" y="5921375"/>
          <p14:tracePt t="9223" x="2057400" y="5911850"/>
          <p14:tracePt t="9230" x="2073275" y="5911850"/>
          <p14:tracePt t="9237" x="2090738" y="5911850"/>
          <p14:tracePt t="9245" x="2098675" y="5911850"/>
          <p14:tracePt t="9254" x="2106613" y="5911850"/>
          <p14:tracePt t="9260" x="2114550" y="5911850"/>
          <p14:tracePt t="9275" x="2122488" y="5911850"/>
          <p14:tracePt t="9281" x="2132013" y="5911850"/>
          <p14:tracePt t="9296" x="2147888" y="5911850"/>
          <p14:tracePt t="9304" x="2155825" y="5911850"/>
          <p14:tracePt t="9318" x="2165350" y="5911850"/>
          <p14:tracePt t="9326" x="2173288" y="5911850"/>
          <p14:tracePt t="9340" x="2181225" y="5911850"/>
          <p14:tracePt t="9347" x="2189163" y="5911850"/>
          <p14:tracePt t="9354" x="2197100" y="5911850"/>
          <p14:tracePt t="9361" x="2206625" y="5911850"/>
          <p14:tracePt t="9371" x="2214563" y="5911850"/>
          <p14:tracePt t="9377" x="2222500" y="5911850"/>
          <p14:tracePt t="9391" x="2230438" y="5911850"/>
          <p14:tracePt t="9398" x="2239963" y="5903913"/>
          <p14:tracePt t="9406" x="2239963" y="5895975"/>
          <p14:tracePt t="9413" x="2247900" y="5895975"/>
          <p14:tracePt t="9420" x="2255838" y="5895975"/>
          <p14:tracePt t="9427" x="2263775" y="5895975"/>
          <p14:tracePt t="9437" x="2273300" y="5888038"/>
          <p14:tracePt t="9442" x="2281238" y="5888038"/>
          <p14:tracePt t="9450" x="2281238" y="5880100"/>
          <p14:tracePt t="9457" x="2289175" y="5870575"/>
          <p14:tracePt t="9464" x="2297113" y="5870575"/>
          <p14:tracePt t="9472" x="2305050" y="5870575"/>
          <p14:tracePt t="9487" x="2314575" y="5870575"/>
          <p14:tracePt t="9494" x="2330450" y="5870575"/>
          <p14:tracePt t="9508" x="2338388" y="5870575"/>
          <p14:tracePt t="9515" x="2338388" y="5862638"/>
          <p14:tracePt t="9545" x="2347913" y="5862638"/>
          <p14:tracePt t="9554" x="2347913" y="5846763"/>
          <p14:tracePt t="9632" x="2347913" y="5837238"/>
          <p14:tracePt t="9676" x="2347913" y="5829300"/>
          <p14:tracePt t="9785" x="2347913" y="5821363"/>
          <p14:tracePt t="9807" x="2347913" y="5813425"/>
          <p14:tracePt t="9828" x="2347913" y="5805488"/>
          <p14:tracePt t="9873" x="2347913" y="5788025"/>
          <p14:tracePt t="9939" x="2347913" y="5780088"/>
          <p14:tracePt t="10012" x="2347913" y="5772150"/>
          <p14:tracePt t="10085" x="2338388" y="5772150"/>
          <p14:tracePt t="10105" x="2322513" y="5762625"/>
          <p14:tracePt t="10120" x="2314575" y="5762625"/>
          <p14:tracePt t="10143" x="2314575" y="5754688"/>
          <p14:tracePt t="10157" x="2314575" y="5746750"/>
          <p14:tracePt t="10164" x="2305050" y="5746750"/>
          <p14:tracePt t="10179" x="2305050" y="5738813"/>
          <p14:tracePt t="10193" x="2297113" y="5730875"/>
          <p14:tracePt t="10202" x="2297113" y="5721350"/>
          <p14:tracePt t="10223" x="2289175" y="5713413"/>
          <p14:tracePt t="10238" x="2289175" y="5705475"/>
          <p14:tracePt t="10244" x="2289175" y="5697538"/>
          <p14:tracePt t="10274" x="2281238" y="5688013"/>
          <p14:tracePt t="10281" x="2281238" y="5680075"/>
          <p14:tracePt t="10288" x="2281238" y="5672138"/>
          <p14:tracePt t="10296" x="2281238" y="5664200"/>
          <p14:tracePt t="10303" x="2273300" y="5664200"/>
          <p14:tracePt t="10311" x="2273300" y="5656263"/>
          <p14:tracePt t="10325" x="2273300" y="5646738"/>
          <p14:tracePt t="10332" x="2273300" y="5638800"/>
          <p14:tracePt t="10339" x="2273300" y="5630863"/>
          <p14:tracePt t="10361" x="2273300" y="5622925"/>
          <p14:tracePt t="10371" x="2273300" y="5613400"/>
          <p14:tracePt t="10376" x="2273300" y="5605463"/>
          <p14:tracePt t="10383" x="2273300" y="5597525"/>
          <p14:tracePt t="10390" x="2273300" y="5589588"/>
          <p14:tracePt t="10413" x="2273300" y="5581650"/>
          <p14:tracePt t="10435" x="2273300" y="5572125"/>
          <p14:tracePt t="10472" x="2273300" y="5564188"/>
          <p14:tracePt t="10493" x="2273300" y="5556250"/>
          <p14:tracePt t="10523" x="2273300" y="5548313"/>
          <p14:tracePt t="10610" x="2263775" y="5548313"/>
          <p14:tracePt t="10617" x="2255838" y="5548313"/>
          <p14:tracePt t="10623" x="2247900" y="5556250"/>
          <p14:tracePt t="10630" x="2239963" y="5564188"/>
          <p14:tracePt t="10646" x="2230438" y="5572125"/>
          <p14:tracePt t="10654" x="2222500" y="5589588"/>
          <p14:tracePt t="10661" x="2206625" y="5605463"/>
          <p14:tracePt t="10670" x="2181225" y="5622925"/>
          <p14:tracePt t="10676" x="2173288" y="5630863"/>
          <p14:tracePt t="10683" x="2155825" y="5638800"/>
          <p14:tracePt t="10690" x="2139950" y="5656263"/>
          <p14:tracePt t="10697" x="2139950" y="5664200"/>
          <p14:tracePt t="10705" x="2114550" y="5664200"/>
          <p14:tracePt t="10711" x="2106613" y="5672138"/>
          <p14:tracePt t="10722" x="2106613" y="5680075"/>
          <p14:tracePt t="10726" x="2090738" y="5688013"/>
          <p14:tracePt t="10733" x="2081213" y="5697538"/>
          <p14:tracePt t="10741" x="2081213" y="5705475"/>
          <p14:tracePt t="10748" x="2073275" y="5713413"/>
          <p14:tracePt t="10756" x="2057400" y="5713413"/>
          <p14:tracePt t="10763" x="2057400" y="5721350"/>
          <p14:tracePt t="10771" x="2047875" y="5730875"/>
          <p14:tracePt t="10777" x="2039938" y="5730875"/>
          <p14:tracePt t="10788" x="2039938" y="5738813"/>
          <p14:tracePt t="10791" x="2032000" y="5754688"/>
          <p14:tracePt t="10800" x="2024063" y="5754688"/>
          <p14:tracePt t="10836" x="2016125" y="5754688"/>
          <p14:tracePt t="11829" x="2016125" y="5762625"/>
          <p14:tracePt t="12055" x="2016125" y="5772150"/>
          <p14:tracePt t="12128" x="2016125" y="5780088"/>
          <p14:tracePt t="12215" x="2016125" y="5788025"/>
          <p14:tracePt t="12245" x="2016125" y="5795963"/>
          <p14:tracePt t="12281" x="2016125" y="5805488"/>
          <p14:tracePt t="12368" x="2016125" y="5813425"/>
          <p14:tracePt t="12398" x="2016125" y="5821363"/>
          <p14:tracePt t="18374" x="2024063" y="5821363"/>
          <p14:tracePt t="20343" x="2024063" y="5829300"/>
          <p14:tracePt t="20366" x="2024063" y="5837238"/>
          <p14:tracePt t="20403" x="2024063" y="5846763"/>
          <p14:tracePt t="20585" x="2024063" y="5854700"/>
          <p14:tracePt t="28021" x="2032000" y="5854700"/>
          <p14:tracePt t="28065" x="2039938" y="5854700"/>
          <p14:tracePt t="28101" x="2047875" y="5854700"/>
          <p14:tracePt t="28182" x="2047875" y="5862638"/>
          <p14:tracePt t="28211" x="2047875" y="5870575"/>
          <p14:tracePt t="28247" x="2047875" y="5880100"/>
          <p14:tracePt t="28269" x="2047875" y="5888038"/>
          <p14:tracePt t="28276" x="2047875" y="5895975"/>
          <p14:tracePt t="28291" x="2047875" y="5903913"/>
          <p14:tracePt t="28328" x="2047875" y="5911850"/>
          <p14:tracePt t="28379" x="2047875" y="5921375"/>
          <p14:tracePt t="28393" x="2047875" y="5929313"/>
          <p14:tracePt t="28437" x="2047875" y="5937250"/>
          <p14:tracePt t="28459" x="2047875" y="5954713"/>
          <p14:tracePt t="28481" x="2047875" y="5962650"/>
          <p14:tracePt t="28495" x="2047875" y="5970588"/>
          <p14:tracePt t="28517" x="2047875" y="5978525"/>
          <p14:tracePt t="28525" x="2047875" y="5988050"/>
          <p14:tracePt t="28532" x="2047875" y="5995988"/>
          <p14:tracePt t="28554" x="2047875" y="6011863"/>
          <p14:tracePt t="28575" x="2047875" y="6019800"/>
          <p14:tracePt t="28584" x="2047875" y="6029325"/>
          <p14:tracePt t="28589" x="2047875" y="6037263"/>
          <p14:tracePt t="28605" x="2047875" y="6045200"/>
          <p14:tracePt t="28612" x="2047875" y="6053138"/>
          <p14:tracePt t="28626" x="2047875" y="6070600"/>
          <p14:tracePt t="28641" x="2047875" y="6078538"/>
          <p14:tracePt t="28692" x="2047875" y="6086475"/>
          <p14:tracePt t="28744" x="2047875" y="6094413"/>
          <p14:tracePt t="28809" x="2057400" y="6094413"/>
          <p14:tracePt t="28846" x="2065338" y="6094413"/>
          <p14:tracePt t="28875" x="2073275" y="6094413"/>
          <p14:tracePt t="28897" x="2081213" y="6094413"/>
          <p14:tracePt t="28941" x="2090738" y="6094413"/>
          <p14:tracePt t="28948" x="2090738" y="6086475"/>
          <p14:tracePt t="28961" x="2090738" y="6078538"/>
          <p14:tracePt t="28984" x="2090738" y="6062663"/>
          <p14:tracePt t="35479" x="2098675" y="6062663"/>
          <p14:tracePt t="35508" x="2106613" y="6062663"/>
          <p14:tracePt t="38653" x="2098675" y="6062663"/>
          <p14:tracePt t="38667" x="2081213" y="6062663"/>
          <p14:tracePt t="38689" x="2073275" y="6062663"/>
          <p14:tracePt t="38696" x="2065338" y="6062663"/>
          <p14:tracePt t="38704" x="2057400" y="6062663"/>
          <p14:tracePt t="38718" x="2047875" y="6062663"/>
          <p14:tracePt t="38726" x="2039938" y="6062663"/>
          <p14:tracePt t="38740" x="2024063" y="6062663"/>
          <p14:tracePt t="38746" x="2016125" y="6062663"/>
          <p14:tracePt t="38777" x="2006600" y="6062663"/>
          <p14:tracePt t="38791" x="1998663" y="6062663"/>
          <p14:tracePt t="38813" x="1990725" y="6062663"/>
          <p14:tracePt t="38857" x="1982788" y="6062663"/>
          <p14:tracePt t="38879" x="1973263" y="6062663"/>
          <p14:tracePt t="38916" x="1965325" y="6062663"/>
          <p14:tracePt t="38959" x="1957388" y="6062663"/>
          <p14:tracePt t="39310" x="1957388" y="6053138"/>
          <p14:tracePt t="39317" x="1957388" y="6045200"/>
          <p14:tracePt t="39324" x="1965325" y="6037263"/>
          <p14:tracePt t="39333" x="1973263" y="6037263"/>
          <p14:tracePt t="39338" x="1982788" y="6029325"/>
          <p14:tracePt t="39345" x="1990725" y="6019800"/>
          <p14:tracePt t="39353" x="1990725" y="6011863"/>
          <p14:tracePt t="39360" x="1998663" y="6003925"/>
          <p14:tracePt t="39368" x="2006600" y="5995988"/>
          <p14:tracePt t="39383" x="2032000" y="5988050"/>
          <p14:tracePt t="39390" x="2039938" y="5978525"/>
          <p14:tracePt t="39397" x="2039938" y="5970588"/>
          <p14:tracePt t="39403" x="2047875" y="5970588"/>
          <p14:tracePt t="39412" x="2065338" y="5954713"/>
          <p14:tracePt t="39420" x="2065338" y="5945188"/>
          <p14:tracePt t="39426" x="2073275" y="5945188"/>
          <p14:tracePt t="39434" x="2081213" y="5937250"/>
          <p14:tracePt t="39439" x="2090738" y="5921375"/>
          <p14:tracePt t="39451" x="2098675" y="5921375"/>
          <p14:tracePt t="39455" x="2106613" y="5911850"/>
          <p14:tracePt t="39463" x="2106613" y="5903913"/>
          <p14:tracePt t="39470" x="2114550" y="5888038"/>
          <p14:tracePt t="39477" x="2122488" y="5880100"/>
          <p14:tracePt t="39485" x="2132013" y="5870575"/>
          <p14:tracePt t="39500" x="2139950" y="5862638"/>
          <p14:tracePt t="39506" x="2155825" y="5854700"/>
          <p14:tracePt t="39514" x="2155825" y="5846763"/>
          <p14:tracePt t="39521" x="2165350" y="5846763"/>
          <p14:tracePt t="39528" x="2173288" y="5829300"/>
          <p14:tracePt t="39535" x="2173288" y="5821363"/>
          <p14:tracePt t="39543" x="2181225" y="5821363"/>
          <p14:tracePt t="39549" x="2181225" y="5813425"/>
          <p14:tracePt t="39557" x="2181225" y="5805488"/>
          <p14:tracePt t="39571" x="2181225" y="5795963"/>
          <p14:tracePt t="39579" x="2181225" y="5788025"/>
          <p14:tracePt t="39609" x="2181225" y="5780088"/>
          <p14:tracePt t="39623" x="2189163" y="5772150"/>
          <p14:tracePt t="39638" x="2189163" y="5762625"/>
          <p14:tracePt t="39644" x="2197100" y="5762625"/>
          <p14:tracePt t="39651" x="2197100" y="5754688"/>
          <p14:tracePt t="39660" x="2206625" y="5746750"/>
          <p14:tracePt t="39667" x="2214563" y="5738813"/>
          <p14:tracePt t="39674" x="2222500" y="5738813"/>
          <p14:tracePt t="39683" x="2222500" y="5730875"/>
          <p14:tracePt t="39688" x="2230438" y="5721350"/>
          <p14:tracePt t="39696" x="2230438" y="5713413"/>
          <p14:tracePt t="39703" x="2239963" y="5705475"/>
          <p14:tracePt t="39710" x="2247900" y="5697538"/>
          <p14:tracePt t="39718" x="2247900" y="5688013"/>
          <p14:tracePt t="39734" x="2255838" y="5672138"/>
          <p14:tracePt t="39739" x="2263775" y="5656263"/>
          <p14:tracePt t="39747" x="2281238" y="5638800"/>
          <p14:tracePt t="39755" x="2289175" y="5622925"/>
          <p14:tracePt t="39762" x="2297113" y="5605463"/>
          <p14:tracePt t="39769" x="2305050" y="5597525"/>
          <p14:tracePt t="39777" x="2305050" y="5589588"/>
          <p14:tracePt t="39784" x="2314575" y="5581650"/>
          <p14:tracePt t="39791" x="2322513" y="5572125"/>
          <p14:tracePt t="39798" x="2322513" y="5564188"/>
          <p14:tracePt t="39806" x="2330450" y="5556250"/>
          <p14:tracePt t="39813" x="2347913" y="5548313"/>
          <p14:tracePt t="39828" x="2355850" y="5538788"/>
          <p14:tracePt t="39835" x="2363788" y="5530850"/>
          <p14:tracePt t="39842" x="2371725" y="5530850"/>
          <p14:tracePt t="39850" x="2371725" y="5522913"/>
          <p14:tracePt t="39857" x="2371725" y="5507038"/>
          <p14:tracePt t="39871" x="2371725" y="5497513"/>
          <p14:tracePt t="39878" x="2371725" y="5489575"/>
          <p14:tracePt t="39886" x="2371725" y="5481638"/>
          <p14:tracePt t="39893" x="2379663" y="5481638"/>
          <p14:tracePt t="39900" x="2389188" y="5473700"/>
          <p14:tracePt t="39907" x="2389188" y="5456238"/>
          <p14:tracePt t="39917" x="2405063" y="5440363"/>
          <p14:tracePt t="39922" x="2413000" y="5422900"/>
          <p14:tracePt t="39929" x="2422525" y="5407025"/>
          <p14:tracePt t="39937" x="2430463" y="5407025"/>
          <p14:tracePt t="39944" x="2430463" y="5399088"/>
          <p14:tracePt t="39951" x="2430463" y="5389563"/>
          <p14:tracePt t="39959" x="2430463" y="5381625"/>
          <p14:tracePt t="39967" x="2430463" y="5373688"/>
          <p14:tracePt t="40010" x="2422525" y="5373688"/>
          <p14:tracePt t="40025" x="2405063" y="5373688"/>
          <p14:tracePt t="40033" x="2397125" y="5373688"/>
          <p14:tracePt t="40046" x="2389188" y="5373688"/>
          <p14:tracePt t="40053" x="2379663" y="5373688"/>
          <p14:tracePt t="40061" x="2371725" y="5373688"/>
          <p14:tracePt t="40068" x="2355850" y="5373688"/>
          <p14:tracePt t="40075" x="2347913" y="5373688"/>
          <p14:tracePt t="40083" x="2330450" y="5373688"/>
          <p14:tracePt t="40090" x="2314575" y="5373688"/>
          <p14:tracePt t="40097" x="2305050" y="5373688"/>
          <p14:tracePt t="40105" x="2289175" y="5381625"/>
          <p14:tracePt t="40112" x="2263775" y="5381625"/>
          <p14:tracePt t="40119" x="2255838" y="5381625"/>
          <p14:tracePt t="40127" x="2247900" y="5381625"/>
          <p14:tracePt t="40134" x="2239963" y="5381625"/>
          <p14:tracePt t="40141" x="2230438" y="5381625"/>
          <p14:tracePt t="40149" x="2222500" y="5381625"/>
          <p14:tracePt t="40155" x="2214563" y="5381625"/>
          <p14:tracePt t="40163" x="2206625" y="5389563"/>
          <p14:tracePt t="40171" x="2189163" y="5389563"/>
          <p14:tracePt t="40185" x="2181225" y="5399088"/>
          <p14:tracePt t="40192" x="2173288" y="5399088"/>
          <p14:tracePt t="40201" x="2165350" y="5399088"/>
          <p14:tracePt t="40214" x="2147888" y="5399088"/>
          <p14:tracePt t="40221" x="2147888" y="5407025"/>
          <p14:tracePt t="40229" x="2139950" y="5407025"/>
          <p14:tracePt t="40236" x="2132013" y="5407025"/>
          <p14:tracePt t="40243" x="2122488" y="5407025"/>
          <p14:tracePt t="40250" x="2122488" y="5414963"/>
          <p14:tracePt t="40257" x="2114550" y="5422900"/>
          <p14:tracePt t="40265" x="2098675" y="5432425"/>
          <p14:tracePt t="40273" x="2090738" y="5432425"/>
          <p14:tracePt t="40280" x="2081213" y="5432425"/>
          <p14:tracePt t="40287" x="2073275" y="5440363"/>
          <p14:tracePt t="40302" x="2065338" y="5440363"/>
          <p14:tracePt t="40309" x="2057400" y="5448300"/>
          <p14:tracePt t="40317" x="2047875" y="5448300"/>
          <p14:tracePt t="40331" x="2039938" y="5448300"/>
          <p14:tracePt t="40339" x="2032000" y="5448300"/>
          <p14:tracePt t="40345" x="2024063" y="5456238"/>
          <p14:tracePt t="40353" x="2016125" y="5464175"/>
          <p14:tracePt t="40360" x="2006600" y="5464175"/>
          <p14:tracePt t="40374" x="1998663" y="5464175"/>
          <p14:tracePt t="40389" x="1990725" y="5464175"/>
          <p14:tracePt t="40419" x="1982788" y="5464175"/>
          <p14:tracePt t="40440" x="1965325" y="5464175"/>
          <p14:tracePt t="40689" x="1982788" y="5464175"/>
          <p14:tracePt t="40696" x="1998663" y="5456238"/>
          <p14:tracePt t="40703" x="2006600" y="5456238"/>
          <p14:tracePt t="40711" x="2024063" y="5456238"/>
          <p14:tracePt t="40718" x="2047875" y="5448300"/>
          <p14:tracePt t="40725" x="2057400" y="5448300"/>
          <p14:tracePt t="40733" x="2073275" y="5448300"/>
          <p14:tracePt t="40739" x="2081213" y="5448300"/>
          <p14:tracePt t="40746" x="2090738" y="5448300"/>
          <p14:tracePt t="40754" x="2106613" y="5448300"/>
          <p14:tracePt t="40769" x="2114550" y="5448300"/>
          <p14:tracePt t="40835" x="2098675" y="5448300"/>
          <p14:tracePt t="40842" x="2090738" y="5448300"/>
          <p14:tracePt t="40856" x="2081213" y="5448300"/>
          <p14:tracePt t="40864" x="2073275" y="5448300"/>
          <p14:tracePt t="40870" x="2057400" y="5448300"/>
          <p14:tracePt t="40878" x="2032000" y="5448300"/>
          <p14:tracePt t="40885" x="2024063" y="5448300"/>
          <p14:tracePt t="40893" x="2006600" y="5448300"/>
          <p14:tracePt t="40900" x="1990725" y="5448300"/>
          <p14:tracePt t="40907" x="1982788" y="5448300"/>
          <p14:tracePt t="40917" x="1957388" y="5448300"/>
          <p14:tracePt t="40922" x="1949450" y="5448300"/>
          <p14:tracePt t="40929" x="1941513" y="5448300"/>
          <p14:tracePt t="40937" x="1924050" y="5448300"/>
          <p14:tracePt t="40951" x="1916113" y="5448300"/>
          <p14:tracePt t="40958" x="1898650" y="5448300"/>
          <p14:tracePt t="40966" x="1890713" y="5448300"/>
          <p14:tracePt t="40974" x="1882775" y="5448300"/>
          <p14:tracePt t="40980" x="1874838" y="5448300"/>
          <p14:tracePt t="40995" x="1866900" y="5448300"/>
          <p14:tracePt t="41002" x="1857375" y="5448300"/>
          <p14:tracePt t="41017" x="1849438" y="5448300"/>
          <p14:tracePt t="41024" x="1833563" y="5448300"/>
          <p14:tracePt t="41090" x="1841500" y="5448300"/>
          <p14:tracePt t="41097" x="1849438" y="5448300"/>
          <p14:tracePt t="41112" x="1857375" y="5440363"/>
          <p14:tracePt t="41119" x="1874838" y="5432425"/>
          <p14:tracePt t="41126" x="1882775" y="5432425"/>
          <p14:tracePt t="41134" x="1898650" y="5422900"/>
          <p14:tracePt t="41141" x="1924050" y="5422900"/>
          <p14:tracePt t="41150" x="1931988" y="5422900"/>
          <p14:tracePt t="41155" x="1949450" y="5407025"/>
          <p14:tracePt t="41163" x="1957388" y="5407025"/>
          <p14:tracePt t="41170" x="1965325" y="5407025"/>
          <p14:tracePt t="41177" x="1990725" y="5407025"/>
          <p14:tracePt t="41185" x="1998663" y="5407025"/>
          <p14:tracePt t="41200" x="2006600" y="5407025"/>
          <p14:tracePt t="41207" x="2016125" y="5399088"/>
          <p14:tracePt t="41221" x="2024063" y="5389563"/>
          <p14:tracePt t="41228" x="2032000" y="5389563"/>
          <p14:tracePt t="41235" x="2039938" y="5381625"/>
          <p14:tracePt t="41243" x="2047875" y="5381625"/>
          <p14:tracePt t="41250" x="2057400" y="5381625"/>
          <p14:tracePt t="41258" x="2065338" y="5381625"/>
          <p14:tracePt t="41367" x="2057400" y="5381625"/>
          <p14:tracePt t="41374" x="2047875" y="5381625"/>
          <p14:tracePt t="41383" x="2039938" y="5381625"/>
          <p14:tracePt t="41389" x="2032000" y="5381625"/>
          <p14:tracePt t="41396" x="2024063" y="5381625"/>
          <p14:tracePt t="41404" x="2016125" y="5381625"/>
          <p14:tracePt t="41411" x="1998663" y="5381625"/>
          <p14:tracePt t="41418" x="1990725" y="5381625"/>
          <p14:tracePt t="41426" x="1973263" y="5381625"/>
          <p14:tracePt t="41433" x="1965325" y="5381625"/>
          <p14:tracePt t="41440" x="1949450" y="5381625"/>
          <p14:tracePt t="41448" x="1931988" y="5381625"/>
          <p14:tracePt t="41454" x="1924050" y="5381625"/>
          <p14:tracePt t="41461" x="1898650" y="5381625"/>
          <p14:tracePt t="41469" x="1890713" y="5381625"/>
          <p14:tracePt t="41483" x="1882775" y="5381625"/>
          <p14:tracePt t="41491" x="1874838" y="5381625"/>
          <p14:tracePt t="41505" x="1866900" y="5381625"/>
          <p14:tracePt t="41513" x="1857375" y="5389563"/>
          <p14:tracePt t="41521" x="1849438" y="5389563"/>
          <p14:tracePt t="41608" x="1857375" y="5389563"/>
          <p14:tracePt t="41616" x="1866900" y="5389563"/>
          <p14:tracePt t="41622" x="1874838" y="5389563"/>
          <p14:tracePt t="41630" x="1890713" y="5389563"/>
          <p14:tracePt t="41637" x="1898650" y="5389563"/>
          <p14:tracePt t="41644" x="1924050" y="5389563"/>
          <p14:tracePt t="41651" x="1941513" y="5389563"/>
          <p14:tracePt t="41659" x="1949450" y="5389563"/>
          <p14:tracePt t="41666" x="1965325" y="5389563"/>
          <p14:tracePt t="41673" x="1990725" y="5389563"/>
          <p14:tracePt t="41683" x="1998663" y="5381625"/>
          <p14:tracePt t="41688" x="2016125" y="5381625"/>
          <p14:tracePt t="41695" x="2024063" y="5381625"/>
          <p14:tracePt t="41703" x="2057400" y="5381625"/>
          <p14:tracePt t="41709" x="2081213" y="5381625"/>
          <p14:tracePt t="41718" x="2106613" y="5381625"/>
          <p14:tracePt t="41725" x="2132013" y="5381625"/>
          <p14:tracePt t="41733" x="2155825" y="5381625"/>
          <p14:tracePt t="41739" x="2173288" y="5381625"/>
          <p14:tracePt t="41746" x="2181225" y="5381625"/>
          <p14:tracePt t="41753" x="2206625" y="5381625"/>
          <p14:tracePt t="41761" x="2230438" y="5381625"/>
          <p14:tracePt t="41768" x="2239963" y="5381625"/>
          <p14:tracePt t="41776" x="2263775" y="5389563"/>
          <p14:tracePt t="41783" x="2297113" y="5399088"/>
          <p14:tracePt t="41790" x="2322513" y="5407025"/>
          <p14:tracePt t="41800" x="2338388" y="5422900"/>
          <p14:tracePt t="41805" x="2371725" y="5432425"/>
          <p14:tracePt t="41812" x="2397125" y="5440363"/>
          <p14:tracePt t="41819" x="2422525" y="5440363"/>
          <p14:tracePt t="41827" x="2454275" y="5448300"/>
          <p14:tracePt t="41835" x="2463800" y="5456238"/>
          <p14:tracePt t="41841" x="2479675" y="5464175"/>
          <p14:tracePt t="41850" x="2497138" y="5473700"/>
          <p14:tracePt t="41856" x="2505075" y="5481638"/>
          <p14:tracePt t="41863" x="2513013" y="5481638"/>
          <p14:tracePt t="41870" x="2520950" y="5489575"/>
          <p14:tracePt t="41878" x="2528888" y="5497513"/>
          <p14:tracePt t="41893" x="2528888" y="5507038"/>
          <p14:tracePt t="41900" x="2528888" y="5514975"/>
          <p14:tracePt t="41921" x="2528888" y="5522913"/>
          <p14:tracePt t="41929" x="2528888" y="5530850"/>
          <p14:tracePt t="41944" x="2528888" y="5538788"/>
          <p14:tracePt t="41958" x="2528888" y="5548313"/>
          <p14:tracePt t="41980" x="2528888" y="5556250"/>
          <p14:tracePt t="41995" x="2528888" y="5564188"/>
          <p14:tracePt t="42024" x="2538413" y="5564188"/>
          <p14:tracePt t="42038" x="2546350" y="5564188"/>
          <p14:tracePt t="42060" x="2554288" y="5564188"/>
          <p14:tracePt t="42068" x="2562225" y="5564188"/>
          <p14:tracePt t="42073" x="2571750" y="5564188"/>
          <p14:tracePt t="42083" x="2579688" y="5564188"/>
          <p14:tracePt t="42089" x="2587625" y="5564188"/>
          <p14:tracePt t="42104" x="2595563" y="5564188"/>
          <p14:tracePt t="42111" x="2603500" y="5564188"/>
          <p14:tracePt t="42126" x="2613025" y="5564188"/>
          <p14:tracePt t="42140" x="2620963" y="5556250"/>
          <p14:tracePt t="42149" x="2636838" y="5548313"/>
          <p14:tracePt t="42155" x="2646363" y="5538788"/>
          <p14:tracePt t="42162" x="2646363" y="5530850"/>
          <p14:tracePt t="42169" x="2654300" y="5530850"/>
          <p14:tracePt t="42177" x="2662238" y="5522913"/>
          <p14:tracePt t="42184" x="2662238" y="5514975"/>
          <p14:tracePt t="42191" x="2679700" y="5507038"/>
          <p14:tracePt t="42199" x="2703513" y="5497513"/>
          <p14:tracePt t="42206" x="2720975" y="5473700"/>
          <p14:tracePt t="42213" x="2728913" y="5456238"/>
          <p14:tracePt t="42234" x="2770188" y="5432425"/>
          <p14:tracePt t="42236" x="2803525" y="5399088"/>
          <p14:tracePt t="42243" x="2819400" y="5399088"/>
          <p14:tracePt t="42251" x="2828925" y="5389563"/>
          <p14:tracePt t="42257" x="2844800" y="5381625"/>
          <p14:tracePt t="42265" x="2860675" y="5373688"/>
          <p14:tracePt t="42271" x="2870200" y="5365750"/>
          <p14:tracePt t="42287" x="2878138" y="5357813"/>
          <p14:tracePt t="42294" x="2886075" y="5348288"/>
          <p14:tracePt t="42316" x="2886075" y="5340350"/>
          <p14:tracePt t="42323" x="2894013" y="5340350"/>
          <p14:tracePt t="42352" x="2903538" y="5340350"/>
          <p14:tracePt t="42374" x="2911475" y="5340350"/>
          <p14:tracePt t="42396" x="2919413" y="5340350"/>
          <p14:tracePt t="42418" x="2927350" y="5340350"/>
          <p14:tracePt t="42447" x="2935288" y="5340350"/>
          <p14:tracePt t="42461" x="2944813" y="5340350"/>
          <p14:tracePt t="42476" x="2952750" y="5340350"/>
          <p14:tracePt t="42491" x="2952750" y="5332413"/>
          <p14:tracePt t="42520" x="2960688" y="5324475"/>
          <p14:tracePt t="42637" x="2960688" y="5314950"/>
          <p14:tracePt t="42746" x="2968625" y="5314950"/>
          <p14:tracePt t="42804" x="2978150" y="5314950"/>
          <p14:tracePt t="42849" x="2986088" y="5314950"/>
          <p14:tracePt t="42943" x="2994025" y="5314950"/>
          <p14:tracePt t="44379" x="2994025" y="5307013"/>
          <p14:tracePt t="44401" x="2994025" y="5299075"/>
          <p14:tracePt t="44439" x="2986088" y="5299075"/>
          <p14:tracePt t="44505" x="2968625" y="5299075"/>
          <p14:tracePt t="45424" x="3168650" y="5075238"/>
          <p14:tracePt t="45432" x="3384550" y="4859338"/>
          <p14:tracePt t="45437" x="3665538" y="4545013"/>
          <p14:tracePt t="45446" x="4056063" y="4105275"/>
          <p14:tracePt t="45454" x="4313238" y="3840163"/>
          <p14:tracePt t="45461" x="4560888" y="3549650"/>
          <p14:tracePt t="45468" x="4943475" y="3084513"/>
          <p14:tracePt t="45475" x="5208588" y="2819400"/>
          <p14:tracePt t="45483" x="5416550" y="2579688"/>
          <p14:tracePt t="45489" x="5640388" y="2238375"/>
          <p14:tracePt t="45499" x="5805488" y="1990725"/>
          <p14:tracePt t="45505" x="5905500" y="1865313"/>
          <p14:tracePt t="45512" x="5972175" y="1790700"/>
          <p14:tracePt t="45519" x="6037263" y="1700213"/>
          <p14:tracePt t="45526" x="6096000" y="1608138"/>
          <p14:tracePt t="45533" x="6154738" y="1517650"/>
          <p14:tracePt t="45541" x="6186488" y="1450975"/>
          <p14:tracePt t="45549" x="6229350" y="1360488"/>
          <p14:tracePt t="45555" x="6245225" y="1301750"/>
          <p14:tracePt t="45561" x="6261100" y="1252538"/>
          <p14:tracePt t="45570" x="6286500" y="1177925"/>
          <p14:tracePt t="45578" x="6303963" y="1119188"/>
          <p14:tracePt t="45584" x="6327775" y="1036638"/>
          <p14:tracePt t="45594" x="6353175" y="946150"/>
          <p14:tracePt t="45599" x="6361113" y="862013"/>
          <p14:tracePt t="45607" x="6369050" y="804863"/>
          <p14:tracePt t="45616" x="6378575" y="746125"/>
          <p14:tracePt t="45621" x="6386513" y="712788"/>
          <p14:tracePt t="45628" x="6394450" y="679450"/>
          <p14:tracePt t="45635" x="6402388" y="663575"/>
          <p14:tracePt t="45643" x="6402388" y="646113"/>
          <p14:tracePt t="45651" x="6419850" y="622300"/>
          <p14:tracePt t="45657" x="6419850" y="614363"/>
          <p14:tracePt t="45666" x="6427788" y="588963"/>
          <p14:tracePt t="45672" x="6435725" y="530225"/>
          <p14:tracePt t="45680" x="6443663" y="488950"/>
          <p14:tracePt t="45686" x="6453188" y="414338"/>
          <p14:tracePt t="45694" x="6477000" y="347663"/>
          <p14:tracePt t="45701" x="6486525" y="290513"/>
          <p14:tracePt t="45709" x="6494463" y="239713"/>
          <p14:tracePt t="45716" x="6510338" y="207963"/>
          <p14:tracePt t="45723" x="6510338" y="182563"/>
          <p14:tracePt t="45732" x="6510338" y="157163"/>
          <p14:tracePt t="45738" x="6510338" y="133350"/>
          <p14:tracePt t="45745" x="6510338" y="90488"/>
          <p14:tracePt t="45753" x="6510338" y="66675"/>
          <p14:tracePt t="45760" x="6502400" y="49213"/>
          <p14:tracePt t="45767" x="6494463" y="15875"/>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a:xfrm>
            <a:off x="1097280" y="3816"/>
            <a:ext cx="10058400" cy="1450757"/>
          </a:xfrm>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884216" y="1845734"/>
            <a:ext cx="10058400" cy="4023360"/>
          </a:xfrm>
        </p:spPr>
        <p:txBody>
          <a:bodyPr/>
          <a:lstStyle/>
          <a:p>
            <a:pPr>
              <a:buFont typeface="Arial" panose="020B0604020202020204" pitchFamily="34" charset="0"/>
              <a:buChar char="•"/>
            </a:pPr>
            <a:r>
              <a:rPr lang="en-US" b="1" dirty="0"/>
              <a:t>Fifth part</a:t>
            </a:r>
          </a:p>
          <a:p>
            <a:pPr marL="0" indent="0">
              <a:buNone/>
            </a:pPr>
            <a:r>
              <a:rPr lang="en-US" sz="1600" u="sng" dirty="0"/>
              <a:t>first section</a:t>
            </a:r>
            <a:r>
              <a:rPr lang="en-US" sz="1600" dirty="0"/>
              <a:t> allow normal </a:t>
            </a:r>
          </a:p>
          <a:p>
            <a:pPr marL="0" indent="0">
              <a:buNone/>
            </a:pPr>
            <a:r>
              <a:rPr lang="en-US" sz="1600" dirty="0"/>
              <a:t>Flow of code as “count2” is 0 because </a:t>
            </a:r>
          </a:p>
          <a:p>
            <a:pPr marL="0" indent="0">
              <a:buNone/>
            </a:pPr>
            <a:r>
              <a:rPr lang="en-US" sz="1600" dirty="0"/>
              <a:t>it start counting when timer pause is</a:t>
            </a:r>
          </a:p>
          <a:p>
            <a:pPr marL="0" indent="0">
              <a:buNone/>
            </a:pPr>
            <a:r>
              <a:rPr lang="en-US" sz="1600" dirty="0"/>
              <a:t>Asserted and “</a:t>
            </a:r>
            <a:r>
              <a:rPr lang="en-US" sz="1600" dirty="0" err="1"/>
              <a:t>Spinning_time</a:t>
            </a:r>
            <a:r>
              <a:rPr lang="en-US" sz="1600" dirty="0"/>
              <a:t>” is </a:t>
            </a:r>
          </a:p>
          <a:p>
            <a:pPr marL="0" indent="0">
              <a:buNone/>
            </a:pPr>
            <a:r>
              <a:rPr lang="en-US" sz="1600" dirty="0"/>
              <a:t>larger than “count” (its order million).</a:t>
            </a:r>
          </a:p>
          <a:p>
            <a:pPr marL="0" indent="0">
              <a:buNone/>
            </a:pPr>
            <a:r>
              <a:rPr lang="en-US" sz="1600" u="sng" dirty="0"/>
              <a:t>second section</a:t>
            </a:r>
            <a:r>
              <a:rPr lang="en-US" sz="1600" dirty="0"/>
              <a:t> allow output to be 1</a:t>
            </a:r>
          </a:p>
          <a:p>
            <a:pPr marL="0" indent="0">
              <a:buNone/>
            </a:pPr>
            <a:r>
              <a:rPr lang="en-US" sz="1600" dirty="0"/>
              <a:t>after The “spinning” cycle is finished</a:t>
            </a:r>
          </a:p>
          <a:p>
            <a:pPr marL="0" indent="0">
              <a:buNone/>
            </a:pPr>
            <a:r>
              <a:rPr lang="en-US" sz="1600" dirty="0"/>
              <a:t>and Timer pause hasn’t asserted ever.</a:t>
            </a:r>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FC5A5AE4-E0E1-1DEE-7018-CA414B2E8EA1}"/>
              </a:ext>
            </a:extLst>
          </p:cNvPr>
          <p:cNvPicPr>
            <a:picLocks noChangeAspect="1"/>
          </p:cNvPicPr>
          <p:nvPr/>
        </p:nvPicPr>
        <p:blipFill rotWithShape="1">
          <a:blip r:embed="rId2">
            <a:extLst>
              <a:ext uri="{28A0092B-C50C-407E-A947-70E740481C1C}">
                <a14:useLocalDpi xmlns:a14="http://schemas.microsoft.com/office/drawing/2010/main" val="0"/>
              </a:ext>
            </a:extLst>
          </a:blip>
          <a:srcRect l="9751" r="1953"/>
          <a:stretch/>
        </p:blipFill>
        <p:spPr>
          <a:xfrm>
            <a:off x="5659120" y="1584960"/>
            <a:ext cx="6187440" cy="4725663"/>
          </a:xfrm>
          <a:prstGeom prst="rect">
            <a:avLst/>
          </a:prstGeom>
        </p:spPr>
      </p:pic>
    </p:spTree>
    <p:extLst>
      <p:ext uri="{BB962C8B-B14F-4D97-AF65-F5344CB8AC3E}">
        <p14:creationId xmlns:p14="http://schemas.microsoft.com/office/powerpoint/2010/main" val="3667091420"/>
      </p:ext>
    </p:extLst>
  </p:cSld>
  <p:clrMapOvr>
    <a:masterClrMapping/>
  </p:clrMapOvr>
  <mc:AlternateContent xmlns:mc="http://schemas.openxmlformats.org/markup-compatibility/2006" xmlns:p14="http://schemas.microsoft.com/office/powerpoint/2010/main">
    <mc:Choice Requires="p14">
      <p:transition spd="slow" p14:dur="2000" advTm="103199"/>
    </mc:Choice>
    <mc:Fallback xmlns="">
      <p:transition spd="slow" advTm="103199"/>
    </mc:Fallback>
  </mc:AlternateContent>
  <p:extLst>
    <p:ext uri="{3A86A75C-4F4B-4683-9AE1-C65F6400EC91}">
      <p14:laserTraceLst xmlns:p14="http://schemas.microsoft.com/office/powerpoint/2010/main">
        <p14:tracePtLst>
          <p14:tracePt t="370" x="5995988" y="1360488"/>
          <p14:tracePt t="377" x="5980113" y="1360488"/>
          <p14:tracePt t="384" x="5954713" y="1368425"/>
          <p14:tracePt t="392" x="5946775" y="1368425"/>
          <p14:tracePt t="398" x="5930900" y="1376363"/>
          <p14:tracePt t="406" x="5913438" y="1384300"/>
          <p14:tracePt t="414" x="5897563" y="1393825"/>
          <p14:tracePt t="421" x="5880100" y="1401763"/>
          <p14:tracePt t="428" x="5864225" y="1401763"/>
          <p14:tracePt t="437" x="5864225" y="1409700"/>
          <p14:tracePt t="442" x="5854700" y="1417638"/>
          <p14:tracePt t="450" x="5846763" y="1425575"/>
          <p14:tracePt t="459" x="5838825" y="1435100"/>
          <p14:tracePt t="464" x="5830888" y="1435100"/>
          <p14:tracePt t="472" x="5822950" y="1443038"/>
          <p14:tracePt t="479" x="5813425" y="1443038"/>
          <p14:tracePt t="486" x="5813425" y="1450975"/>
          <p14:tracePt t="494" x="5805488" y="1450975"/>
          <p14:tracePt t="501" x="5797550" y="1458913"/>
          <p14:tracePt t="510" x="5797550" y="1468438"/>
          <p14:tracePt t="515" x="5789613" y="1476375"/>
          <p14:tracePt t="522" x="5780088" y="1476375"/>
          <p14:tracePt t="529" x="5772150" y="1476375"/>
          <p14:tracePt t="537" x="5764213" y="1484313"/>
          <p14:tracePt t="544" x="5756275" y="1492250"/>
          <p14:tracePt t="552" x="5748338" y="1500188"/>
          <p14:tracePt t="566" x="5738813" y="1500188"/>
          <p14:tracePt t="575" x="5730875" y="1500188"/>
          <p14:tracePt t="580" x="5730875" y="1509713"/>
          <p14:tracePt t="588" x="5722938" y="1517650"/>
          <p14:tracePt t="596" x="5715000" y="1525588"/>
          <p14:tracePt t="603" x="5697538" y="1533525"/>
          <p14:tracePt t="611" x="5697538" y="1543050"/>
          <p14:tracePt t="618" x="5689600" y="1543050"/>
          <p14:tracePt t="625" x="5681663" y="1550988"/>
          <p14:tracePt t="640" x="5673725" y="1558925"/>
          <p14:tracePt t="647" x="5664200" y="1558925"/>
          <p14:tracePt t="654" x="5656263" y="1566863"/>
          <p14:tracePt t="668" x="5640388" y="1576388"/>
          <p14:tracePt t="676" x="5630863" y="1592263"/>
          <p14:tracePt t="684" x="5622925" y="1600200"/>
          <p14:tracePt t="692" x="5607050" y="1608138"/>
          <p14:tracePt t="698" x="5599113" y="1608138"/>
          <p14:tracePt t="705" x="5589588" y="1617663"/>
          <p14:tracePt t="713" x="5573713" y="1625600"/>
          <p14:tracePt t="720" x="5565775" y="1633538"/>
          <p14:tracePt t="735" x="5556250" y="1641475"/>
          <p14:tracePt t="743" x="5548313" y="1658938"/>
          <p14:tracePt t="749" x="5540375" y="1674813"/>
          <p14:tracePt t="755" x="5532438" y="1682750"/>
          <p14:tracePt t="762" x="5532438" y="1692275"/>
          <p14:tracePt t="771" x="5524500" y="1708150"/>
          <p14:tracePt t="779" x="5507038" y="1733550"/>
          <p14:tracePt t="786" x="5499100" y="1749425"/>
          <p14:tracePt t="792" x="5491163" y="1757363"/>
          <p14:tracePt t="799" x="5481638" y="1774825"/>
          <p14:tracePt t="807" x="5473700" y="1808163"/>
          <p14:tracePt t="814" x="5465763" y="1831975"/>
          <p14:tracePt t="821" x="5465763" y="1841500"/>
          <p14:tracePt t="830" x="5465763" y="1857375"/>
          <p14:tracePt t="844" x="5465763" y="1890713"/>
          <p14:tracePt t="850" x="5465763" y="1898650"/>
          <p14:tracePt t="859" x="5465763" y="1906588"/>
          <p14:tracePt t="873" x="5465763" y="1924050"/>
          <p14:tracePt t="880" x="5473700" y="1949450"/>
          <p14:tracePt t="888" x="5481638" y="1957388"/>
          <p14:tracePt t="896" x="5499100" y="1973263"/>
          <p14:tracePt t="902" x="5524500" y="1990725"/>
          <p14:tracePt t="910" x="5532438" y="2006600"/>
          <p14:tracePt t="917" x="5548313" y="2039938"/>
          <p14:tracePt t="926" x="5565775" y="2047875"/>
          <p14:tracePt t="931" x="5589588" y="2065338"/>
          <p14:tracePt t="938" x="5599113" y="2081213"/>
          <p14:tracePt t="946" x="5614988" y="2106613"/>
          <p14:tracePt t="953" x="5622925" y="2122488"/>
          <p14:tracePt t="960" x="5622925" y="2130425"/>
          <p14:tracePt t="968" x="5630863" y="2147888"/>
          <p14:tracePt t="976" x="5640388" y="2173288"/>
          <p14:tracePt t="982" x="5648325" y="2181225"/>
          <p14:tracePt t="990" x="5664200" y="2189163"/>
          <p14:tracePt t="996" x="5664200" y="2197100"/>
          <p14:tracePt t="1004" x="5664200" y="2206625"/>
          <p14:tracePt t="1019" x="5664200" y="2214563"/>
          <p14:tracePt t="1026" x="5673725" y="2222500"/>
          <p14:tracePt t="1034" x="5681663" y="2230438"/>
          <p14:tracePt t="1042" x="5689600" y="2238375"/>
          <p14:tracePt t="1048" x="5689600" y="2247900"/>
          <p14:tracePt t="1056" x="5697538" y="2255838"/>
          <p14:tracePt t="1063" x="5705475" y="2255838"/>
          <p14:tracePt t="1078" x="5722938" y="2255838"/>
          <p14:tracePt t="1085" x="5730875" y="2255838"/>
          <p14:tracePt t="1099" x="5748338" y="2255838"/>
          <p14:tracePt t="1109" x="5756275" y="2255838"/>
          <p14:tracePt t="1121" x="5764213" y="2247900"/>
          <p14:tracePt t="1129" x="5780088" y="2230438"/>
          <p14:tracePt t="1136" x="5789613" y="2230438"/>
          <p14:tracePt t="1144" x="5797550" y="2222500"/>
          <p14:tracePt t="1151" x="5805488" y="2214563"/>
          <p14:tracePt t="1159" x="5813425" y="2206625"/>
          <p14:tracePt t="1172" x="5822950" y="2206625"/>
          <p14:tracePt t="1179" x="5830888" y="2206625"/>
          <p14:tracePt t="1209" x="5838825" y="2206625"/>
          <p14:tracePt t="1216" x="5854700" y="2206625"/>
          <p14:tracePt t="1238" x="5854700" y="2197100"/>
          <p14:tracePt t="1756" x="5854700" y="2189163"/>
          <p14:tracePt t="1786" x="5864225" y="2189163"/>
          <p14:tracePt t="1792" x="5864225" y="2181225"/>
          <p14:tracePt t="1800" x="5872163" y="2181225"/>
          <p14:tracePt t="1822" x="5872163" y="2173288"/>
          <p14:tracePt t="1837" x="5872163" y="2163763"/>
          <p14:tracePt t="1844" x="5880100" y="2163763"/>
          <p14:tracePt t="1873" x="5888038" y="2163763"/>
          <p14:tracePt t="1888" x="5888038" y="2155825"/>
          <p14:tracePt t="1902" x="5897563" y="2155825"/>
          <p14:tracePt t="1909" x="5897563" y="2147888"/>
          <p14:tracePt t="1931" x="5897563" y="2139950"/>
          <p14:tracePt t="1959" x="5913438" y="2130425"/>
          <p14:tracePt t="1983" x="5921375" y="2130425"/>
          <p14:tracePt t="2034" x="5921375" y="2122488"/>
          <p14:tracePt t="3252" x="5921375" y="2130425"/>
          <p14:tracePt t="3274" x="5921375" y="2139950"/>
          <p14:tracePt t="3287" x="5921375" y="2155825"/>
          <p14:tracePt t="3311" x="5930900" y="2163763"/>
          <p14:tracePt t="3318" x="5938838" y="2173288"/>
          <p14:tracePt t="3325" x="5938838" y="2181225"/>
          <p14:tracePt t="3332" x="5946775" y="2181225"/>
          <p14:tracePt t="3340" x="5954713" y="2189163"/>
          <p14:tracePt t="3346" x="5962650" y="2197100"/>
          <p14:tracePt t="3354" x="5962650" y="2206625"/>
          <p14:tracePt t="3361" x="5972175" y="2222500"/>
          <p14:tracePt t="3368" x="5980113" y="2230438"/>
          <p14:tracePt t="3376" x="5988050" y="2230438"/>
          <p14:tracePt t="3383" x="5995988" y="2238375"/>
          <p14:tracePt t="3392" x="5995988" y="2247900"/>
          <p14:tracePt t="3398" x="5995988" y="2255838"/>
          <p14:tracePt t="3405" x="6005513" y="2255838"/>
          <p14:tracePt t="3412" x="6013450" y="2263775"/>
          <p14:tracePt t="3419" x="6013450" y="2271713"/>
          <p14:tracePt t="3427" x="6013450" y="2281238"/>
          <p14:tracePt t="3434" x="6021388" y="2289175"/>
          <p14:tracePt t="3442" x="6029325" y="2297113"/>
          <p14:tracePt t="3457" x="6037263" y="2305050"/>
          <p14:tracePt t="3463" x="6037263" y="2312988"/>
          <p14:tracePt t="3470" x="6046788" y="2322513"/>
          <p14:tracePt t="3486" x="6062663" y="2330450"/>
          <p14:tracePt t="3493" x="6062663" y="2346325"/>
          <p14:tracePt t="3509" x="6062663" y="2355850"/>
          <p14:tracePt t="3515" x="6062663" y="2363788"/>
          <p14:tracePt t="3529" x="6070600" y="2363788"/>
          <p14:tracePt t="3573" x="6080125" y="2363788"/>
          <p14:tracePt t="4079" x="6070600" y="2363788"/>
          <p14:tracePt t="4113" x="6062663" y="2363788"/>
          <p14:tracePt t="4478" x="6054725" y="2363788"/>
          <p14:tracePt t="4529" x="6046788" y="2363788"/>
          <p14:tracePt t="4908" x="6037263" y="2363788"/>
          <p14:tracePt t="4967" x="6029325" y="2363788"/>
          <p14:tracePt t="5003" x="6021388" y="2363788"/>
          <p14:tracePt t="7879" x="6029325" y="2363788"/>
          <p14:tracePt t="7886" x="6046788" y="2363788"/>
          <p14:tracePt t="7893" x="6054725" y="2363788"/>
          <p14:tracePt t="7901" x="6070600" y="2363788"/>
          <p14:tracePt t="7908" x="6088063" y="2363788"/>
          <p14:tracePt t="7915" x="6103938" y="2371725"/>
          <p14:tracePt t="7925" x="6121400" y="2371725"/>
          <p14:tracePt t="7930" x="6129338" y="2371725"/>
          <p14:tracePt t="7937" x="6154738" y="2379663"/>
          <p14:tracePt t="7944" x="6170613" y="2387600"/>
          <p14:tracePt t="7951" x="6178550" y="2387600"/>
          <p14:tracePt t="7958" x="6196013" y="2397125"/>
          <p14:tracePt t="7966" x="6211888" y="2397125"/>
          <p14:tracePt t="7974" x="6229350" y="2405063"/>
          <p14:tracePt t="7980" x="6245225" y="2413000"/>
          <p14:tracePt t="7988" x="6253163" y="2413000"/>
          <p14:tracePt t="7996" x="6261100" y="2420938"/>
          <p14:tracePt t="8010" x="6270625" y="2438400"/>
          <p14:tracePt t="8017" x="6278563" y="2438400"/>
          <p14:tracePt t="8025" x="6286500" y="2438400"/>
          <p14:tracePt t="8032" x="6294438" y="2438400"/>
          <p14:tracePt t="8045" x="6303963" y="2438400"/>
          <p14:tracePt t="8068" x="6311900" y="2438400"/>
          <p14:tracePt t="8075" x="6311900" y="2446338"/>
          <p14:tracePt t="8083" x="6319838" y="2446338"/>
          <p14:tracePt t="8105" x="6327775" y="2454275"/>
          <p14:tracePt t="8120" x="6327775" y="2462213"/>
          <p14:tracePt t="8142" x="6337300" y="2462213"/>
          <p14:tracePt t="8149" x="6337300" y="2471738"/>
          <p14:tracePt t="8158" x="6353175" y="2471738"/>
          <p14:tracePt t="8163" x="6353175" y="2479675"/>
          <p14:tracePt t="8178" x="6361113" y="2495550"/>
          <p14:tracePt t="8185" x="6361113" y="2505075"/>
          <p14:tracePt t="8192" x="6369050" y="2505075"/>
          <p14:tracePt t="8208" x="6369050" y="2513013"/>
          <p14:tracePt t="8215" x="6378575" y="2513013"/>
          <p14:tracePt t="8221" x="6378575" y="2520950"/>
          <p14:tracePt t="8244" x="6378575" y="2528888"/>
          <p14:tracePt t="8295" x="6378575" y="2536825"/>
          <p14:tracePt t="8579" x="6386513" y="2536825"/>
          <p14:tracePt t="8594" x="6394450" y="2536825"/>
          <p14:tracePt t="8608" x="6402388" y="2536825"/>
          <p14:tracePt t="8614" x="6411913" y="2536825"/>
          <p14:tracePt t="8638" x="6419850" y="2536825"/>
          <p14:tracePt t="8644" x="6427788" y="2536825"/>
          <p14:tracePt t="8652" x="6435725" y="2536825"/>
          <p14:tracePt t="8667" x="6443663" y="2536825"/>
          <p14:tracePt t="8675" x="6453188" y="2528888"/>
          <p14:tracePt t="8682" x="6461125" y="2520950"/>
          <p14:tracePt t="8689" x="6477000" y="2513013"/>
          <p14:tracePt t="8696" x="6494463" y="2505075"/>
          <p14:tracePt t="8703" x="6502400" y="2495550"/>
          <p14:tracePt t="8711" x="6535738" y="2479675"/>
          <p14:tracePt t="8717" x="6561138" y="2479675"/>
          <p14:tracePt t="8724" x="6584950" y="2479675"/>
          <p14:tracePt t="8731" x="6602413" y="2479675"/>
          <p14:tracePt t="8741" x="6635750" y="2479675"/>
          <p14:tracePt t="8747" x="6651625" y="2479675"/>
          <p14:tracePt t="8754" x="6667500" y="2479675"/>
          <p14:tracePt t="8762" x="6700838" y="2479675"/>
          <p14:tracePt t="8769" x="6718300" y="2479675"/>
          <p14:tracePt t="8776" x="6726238" y="2479675"/>
          <p14:tracePt t="8784" x="6743700" y="2479675"/>
          <p14:tracePt t="8791" x="6767513" y="2479675"/>
          <p14:tracePt t="8798" x="6775450" y="2479675"/>
          <p14:tracePt t="8805" x="6784975" y="2479675"/>
          <p14:tracePt t="8812" x="6792913" y="2479675"/>
          <p14:tracePt t="8827" x="6800850" y="2479675"/>
          <p14:tracePt t="8842" x="6818313" y="2479675"/>
          <p14:tracePt t="8849" x="6826250" y="2479675"/>
          <p14:tracePt t="8858" x="6834188" y="2479675"/>
          <p14:tracePt t="8878" x="6842125" y="2479675"/>
          <p14:tracePt t="8886" x="6850063" y="2479675"/>
          <p14:tracePt t="8900" x="6859588" y="2479675"/>
          <p14:tracePt t="8922" x="6867525" y="2479675"/>
          <p14:tracePt t="8930" x="6875463" y="2479675"/>
          <p14:tracePt t="8937" x="6883400" y="2479675"/>
          <p14:tracePt t="8944" x="6892925" y="2479675"/>
          <p14:tracePt t="8951" x="6900863" y="2479675"/>
          <p14:tracePt t="8966" x="6908800" y="2479675"/>
          <p14:tracePt t="8975" x="6916738" y="2479675"/>
          <p14:tracePt t="8980" x="6924675" y="2479675"/>
          <p14:tracePt t="8988" x="6924675" y="2487613"/>
          <p14:tracePt t="8995" x="6934200" y="2495550"/>
          <p14:tracePt t="9002" x="6950075" y="2495550"/>
          <p14:tracePt t="9017" x="6958013" y="2495550"/>
          <p14:tracePt t="9025" x="6967538" y="2495550"/>
          <p14:tracePt t="9041" x="6975475" y="2505075"/>
          <p14:tracePt t="9046" x="6983413" y="2505075"/>
          <p14:tracePt t="9061" x="6991350" y="2513013"/>
          <p14:tracePt t="9068" x="7008813" y="2513013"/>
          <p14:tracePt t="9082" x="7016750" y="2513013"/>
          <p14:tracePt t="9091" x="7024688" y="2520950"/>
          <p14:tracePt t="9097" x="7032625" y="2520950"/>
          <p14:tracePt t="9141" x="7042150" y="2520950"/>
          <p14:tracePt t="9158" x="7042150" y="2528888"/>
          <p14:tracePt t="9214" x="7050088" y="2528888"/>
          <p14:tracePt t="9229" x="7050088" y="2536825"/>
          <p14:tracePt t="9265" x="7050088" y="2546350"/>
          <p14:tracePt t="9274" x="7050088" y="2554288"/>
          <p14:tracePt t="9279" x="7050088" y="2562225"/>
          <p14:tracePt t="9309" x="7050088" y="2570163"/>
          <p14:tracePt t="9375" x="7050088" y="2579688"/>
          <p14:tracePt t="9391" x="7050088" y="2587625"/>
          <p14:tracePt t="10513" x="7042150" y="2587625"/>
          <p14:tracePt t="10623" x="7032625" y="2587625"/>
          <p14:tracePt t="10645" x="7024688" y="2587625"/>
          <p14:tracePt t="10696" x="7016750" y="2587625"/>
          <p14:tracePt t="10725" x="7008813" y="2587625"/>
          <p14:tracePt t="10754" x="6999288" y="2587625"/>
          <p14:tracePt t="10783" x="6991350" y="2587625"/>
          <p14:tracePt t="10820" x="6983413" y="2587625"/>
          <p14:tracePt t="10848" x="6975475" y="2587625"/>
          <p14:tracePt t="10856" x="6975475" y="2595563"/>
          <p14:tracePt t="11002" x="6967538" y="2595563"/>
          <p14:tracePt t="11914" x="6958013" y="2595563"/>
          <p14:tracePt t="11943" x="6950075" y="2595563"/>
          <p14:tracePt t="11958" x="6942138" y="2595563"/>
          <p14:tracePt t="11965" x="6934200" y="2595563"/>
          <p14:tracePt t="11987" x="6924675" y="2595563"/>
          <p14:tracePt t="11995" x="6908800" y="2595563"/>
          <p14:tracePt t="12016" x="6900863" y="2595563"/>
          <p14:tracePt t="12024" x="6892925" y="2595563"/>
          <p14:tracePt t="12045" x="6892925" y="2587625"/>
          <p14:tracePt t="12052" x="6883400" y="2587625"/>
          <p14:tracePt t="12067" x="6875463" y="2587625"/>
          <p14:tracePt t="12081" x="6875463" y="2579688"/>
          <p14:tracePt t="12090" x="6867525" y="2579688"/>
          <p14:tracePt t="12096" x="6867525" y="2570163"/>
          <p14:tracePt t="12118" x="6867525" y="2562225"/>
          <p14:tracePt t="12133" x="6850063" y="2554288"/>
          <p14:tracePt t="12141" x="6850063" y="2546350"/>
          <p14:tracePt t="12147" x="6842125" y="2536825"/>
          <p14:tracePt t="12154" x="6842125" y="2528888"/>
          <p14:tracePt t="12162" x="6834188" y="2520950"/>
          <p14:tracePt t="12169" x="6826250" y="2513013"/>
          <p14:tracePt t="12176" x="6818313" y="2495550"/>
          <p14:tracePt t="12183" x="6818313" y="2487613"/>
          <p14:tracePt t="12191" x="6808788" y="2479675"/>
          <p14:tracePt t="12199" x="6800850" y="2471738"/>
          <p14:tracePt t="12207" x="6792913" y="2462213"/>
          <p14:tracePt t="12213" x="6775450" y="2454275"/>
          <p14:tracePt t="12220" x="6767513" y="2446338"/>
          <p14:tracePt t="12227" x="6759575" y="2438400"/>
          <p14:tracePt t="12235" x="6759575" y="2430463"/>
          <p14:tracePt t="12242" x="6743700" y="2413000"/>
          <p14:tracePt t="12250" x="6734175" y="2405063"/>
          <p14:tracePt t="12257" x="6726238" y="2405063"/>
          <p14:tracePt t="12264" x="6718300" y="2397125"/>
          <p14:tracePt t="12271" x="6710363" y="2387600"/>
          <p14:tracePt t="12279" x="6710363" y="2379663"/>
          <p14:tracePt t="12286" x="6700838" y="2379663"/>
          <p14:tracePt t="12293" x="6692900" y="2371725"/>
          <p14:tracePt t="12300" x="6692900" y="2363788"/>
          <p14:tracePt t="12308" x="6684963" y="2363788"/>
          <p14:tracePt t="12315" x="6677025" y="2363788"/>
          <p14:tracePt t="12324" x="6667500" y="2363788"/>
          <p14:tracePt t="12330" x="6667500" y="2355850"/>
          <p14:tracePt t="12344" x="6659563" y="2346325"/>
          <p14:tracePt t="12367" x="6651625" y="2338388"/>
          <p14:tracePt t="12396" x="6643688" y="2338388"/>
          <p14:tracePt t="12410" x="6643688" y="2330450"/>
          <p14:tracePt t="12461" x="6635750" y="2330450"/>
          <p14:tracePt t="12585" x="6635750" y="2322513"/>
          <p14:tracePt t="13096" x="6651625" y="2322513"/>
          <p14:tracePt t="13133" x="6659563" y="2322513"/>
          <p14:tracePt t="13206" x="6667500" y="2322513"/>
          <p14:tracePt t="13220" x="6677025" y="2322513"/>
          <p14:tracePt t="13235" x="6684963" y="2330450"/>
          <p14:tracePt t="13373" x="6692900" y="2330450"/>
          <p14:tracePt t="14125" x="6700838" y="2330450"/>
          <p14:tracePt t="14147" x="6700838" y="2338388"/>
          <p14:tracePt t="14176" x="6710363" y="2338388"/>
          <p14:tracePt t="14191" x="6710363" y="2346325"/>
          <p14:tracePt t="14207" x="6718300" y="2346325"/>
          <p14:tracePt t="14286" x="6718300" y="2355850"/>
          <p14:tracePt t="16467" x="6726238" y="2355850"/>
          <p14:tracePt t="16475" x="6734175" y="2346325"/>
          <p14:tracePt t="16481" x="6743700" y="2346325"/>
          <p14:tracePt t="16490" x="6751638" y="2346325"/>
          <p14:tracePt t="16504" x="6767513" y="2346325"/>
          <p14:tracePt t="16511" x="6775450" y="2338388"/>
          <p14:tracePt t="16526" x="6784975" y="2338388"/>
          <p14:tracePt t="16533" x="6792913" y="2338388"/>
          <p14:tracePt t="16540" x="6800850" y="2338388"/>
          <p14:tracePt t="16547" x="6808788" y="2338388"/>
          <p14:tracePt t="16557" x="6818313" y="2338388"/>
          <p14:tracePt t="16562" x="6826250" y="2338388"/>
          <p14:tracePt t="16569" x="6834188" y="2338388"/>
          <p14:tracePt t="16577" x="6842125" y="2330450"/>
          <p14:tracePt t="16584" x="6859588" y="2330450"/>
          <p14:tracePt t="16591" x="6875463" y="2330450"/>
          <p14:tracePt t="16598" x="6892925" y="2330450"/>
          <p14:tracePt t="16607" x="6908800" y="2330450"/>
          <p14:tracePt t="16613" x="6924675" y="2330450"/>
          <p14:tracePt t="16620" x="6934200" y="2330450"/>
          <p14:tracePt t="16627" x="6950075" y="2330450"/>
          <p14:tracePt t="16635" x="6958013" y="2330450"/>
          <p14:tracePt t="16642" x="6975475" y="2330450"/>
          <p14:tracePt t="16650" x="6991350" y="2330450"/>
          <p14:tracePt t="16664" x="7008813" y="2330450"/>
          <p14:tracePt t="16678" x="7024688" y="2330450"/>
          <p14:tracePt t="16686" x="7032625" y="2330450"/>
          <p14:tracePt t="16701" x="7042150" y="2330450"/>
          <p14:tracePt t="16708" x="7050088" y="2330450"/>
          <p14:tracePt t="16715" x="7058025" y="2330450"/>
          <p14:tracePt t="16730" x="7065963" y="2330450"/>
          <p14:tracePt t="16781" x="7073900" y="2330450"/>
          <p14:tracePt t="16795" x="7083425" y="2330450"/>
          <p14:tracePt t="16802" x="7091363" y="2330450"/>
          <p14:tracePt t="16809" x="7099300" y="2330450"/>
          <p14:tracePt t="16834" x="7107238" y="2330450"/>
          <p14:tracePt t="16840" x="7116763" y="2330450"/>
          <p14:tracePt t="16862" x="7124700" y="2330450"/>
          <p14:tracePt t="16876" x="7132638" y="2330450"/>
          <p14:tracePt t="16890" x="7140575" y="2330450"/>
          <p14:tracePt t="16897" x="7150100" y="2330450"/>
          <p14:tracePt t="16920" x="7158038" y="2330450"/>
          <p14:tracePt t="16971" x="7165975" y="2330450"/>
          <p14:tracePt t="16985" x="7173913" y="2330450"/>
          <p14:tracePt t="16992" x="7181850" y="2330450"/>
          <p14:tracePt t="17007" x="7191375" y="2330450"/>
          <p14:tracePt t="17014" x="7199313" y="2330450"/>
          <p14:tracePt t="17024" x="7207250" y="2330450"/>
          <p14:tracePt t="17036" x="7215188" y="2330450"/>
          <p14:tracePt t="17044" x="7224713" y="2330450"/>
          <p14:tracePt t="17065" x="7232650" y="2330450"/>
          <p14:tracePt t="17073" x="7240588" y="2330450"/>
          <p14:tracePt t="17088" x="7248525" y="2330450"/>
          <p14:tracePt t="17110" x="7256463" y="2330450"/>
          <p14:tracePt t="17124" x="7265988" y="2330450"/>
          <p14:tracePt t="17131" x="7273925" y="2330450"/>
          <p14:tracePt t="17153" x="7281863" y="2330450"/>
          <p14:tracePt t="17161" x="7289800" y="2330450"/>
          <p14:tracePt t="17175" x="7299325" y="2330450"/>
          <p14:tracePt t="17182" x="7307263" y="2330450"/>
          <p14:tracePt t="17197" x="7315200" y="2330450"/>
          <p14:tracePt t="17211" x="7323138" y="2330450"/>
          <p14:tracePt t="17226" x="7331075" y="2330450"/>
          <p14:tracePt t="17240" x="7340600" y="2330450"/>
          <p14:tracePt t="17256" x="7348538" y="2330450"/>
          <p14:tracePt t="17262" x="7356475" y="2330450"/>
          <p14:tracePt t="17278" x="7364413" y="2330450"/>
          <p14:tracePt t="17285" x="7364413" y="2338388"/>
          <p14:tracePt t="17292" x="7373938" y="2338388"/>
          <p14:tracePt t="17305" x="7381875" y="2346325"/>
          <p14:tracePt t="17314" x="7397750" y="2346325"/>
          <p14:tracePt t="17329" x="7405688" y="2346325"/>
          <p14:tracePt t="17336" x="7415213" y="2346325"/>
          <p14:tracePt t="17372" x="7423150" y="2346325"/>
          <p14:tracePt t="17380" x="7423150" y="2355850"/>
          <p14:tracePt t="17401" x="7431088" y="2355850"/>
          <p14:tracePt t="18401" x="7423150" y="2355850"/>
          <p14:tracePt t="18547" x="7423150" y="2363788"/>
          <p14:tracePt t="19598" x="7431088" y="2363788"/>
          <p14:tracePt t="19970" x="7439025" y="2363788"/>
          <p14:tracePt t="20043" x="7439025" y="2371725"/>
          <p14:tracePt t="20057" x="7439025" y="2379663"/>
          <p14:tracePt t="20065" x="7439025" y="2387600"/>
          <p14:tracePt t="22816" x="7448550" y="2387600"/>
          <p14:tracePt t="22823" x="7456488" y="2387600"/>
          <p14:tracePt t="22845" x="7464425" y="2387600"/>
          <p14:tracePt t="22852" x="7464425" y="2397125"/>
          <p14:tracePt t="22858" x="7472363" y="2397125"/>
          <p14:tracePt t="22866" x="7480300" y="2405063"/>
          <p14:tracePt t="22881" x="7497763" y="2413000"/>
          <p14:tracePt t="22889" x="7505700" y="2413000"/>
          <p14:tracePt t="22903" x="7513638" y="2413000"/>
          <p14:tracePt t="22911" x="7523163" y="2420938"/>
          <p14:tracePt t="22925" x="7539038" y="2420938"/>
          <p14:tracePt t="22932" x="7564438" y="2420938"/>
          <p14:tracePt t="22940" x="7580313" y="2420938"/>
          <p14:tracePt t="22946" x="7621588" y="2420938"/>
          <p14:tracePt t="22956" x="7654925" y="2420938"/>
          <p14:tracePt t="22961" x="7672388" y="2420938"/>
          <p14:tracePt t="22969" x="7721600" y="2430463"/>
          <p14:tracePt t="22976" x="7747000" y="2430463"/>
          <p14:tracePt t="22983" x="7754938" y="2430463"/>
          <p14:tracePt t="22990" x="7821613" y="2438400"/>
          <p14:tracePt t="22997" x="7845425" y="2438400"/>
          <p14:tracePt t="23006" x="7920038" y="2446338"/>
          <p14:tracePt t="23012" x="7953375" y="2446338"/>
          <p14:tracePt t="23020" x="8045450" y="2462213"/>
          <p14:tracePt t="23027" x="8094663" y="2471738"/>
          <p14:tracePt t="23034" x="8120063" y="2471738"/>
          <p14:tracePt t="23041" x="8128000" y="2471738"/>
          <p14:tracePt t="23048" x="8135938" y="2471738"/>
          <p14:tracePt t="23057" x="8143875" y="2471738"/>
          <p14:tracePt t="23063" x="8153400" y="2471738"/>
          <p14:tracePt t="23078" x="8169275" y="2471738"/>
          <p14:tracePt t="23085" x="8177213" y="2471738"/>
          <p14:tracePt t="23093" x="8186738" y="2471738"/>
          <p14:tracePt t="23099" x="8194675" y="2471738"/>
          <p14:tracePt t="23115" x="8202613" y="2471738"/>
          <p14:tracePt t="23450" x="8251825" y="2462213"/>
          <p14:tracePt t="23458" x="8318500" y="2454275"/>
          <p14:tracePt t="23465" x="8393113" y="2446338"/>
          <p14:tracePt t="23473" x="8434388" y="2446338"/>
          <p14:tracePt t="23479" x="8493125" y="2430463"/>
          <p14:tracePt t="23486" x="8526463" y="2430463"/>
          <p14:tracePt t="23494" x="8550275" y="2430463"/>
          <p14:tracePt t="23501" x="8575675" y="2420938"/>
          <p14:tracePt t="23509" x="8601075" y="2420938"/>
          <p14:tracePt t="23515" x="8624888" y="2420938"/>
          <p14:tracePt t="23523" x="8650288" y="2420938"/>
          <p14:tracePt t="23530" x="8675688" y="2420938"/>
          <p14:tracePt t="23539" x="8699500" y="2420938"/>
          <p14:tracePt t="23545" x="8732838" y="2420938"/>
          <p14:tracePt t="23552" x="8750300" y="2420938"/>
          <p14:tracePt t="23560" x="8775700" y="2413000"/>
          <p14:tracePt t="23567" x="8807450" y="2405063"/>
          <p14:tracePt t="23574" x="8832850" y="2405063"/>
          <p14:tracePt t="23582" x="8850313" y="2387600"/>
          <p14:tracePt t="23589" x="8882063" y="2387600"/>
          <p14:tracePt t="23596" x="8907463" y="2379663"/>
          <p14:tracePt t="23604" x="8924925" y="2371725"/>
          <p14:tracePt t="23610" x="8932863" y="2363788"/>
          <p14:tracePt t="23618" x="8956675" y="2363788"/>
          <p14:tracePt t="23625" x="8974138" y="2363788"/>
          <p14:tracePt t="23632" x="8982075" y="2363788"/>
          <p14:tracePt t="23640" x="8990013" y="2363788"/>
          <p14:tracePt t="23647" x="8999538" y="2363788"/>
          <p14:tracePt t="23662" x="9007475" y="2363788"/>
          <p14:tracePt t="23669" x="9015413" y="2363788"/>
          <p14:tracePt t="23676" x="9023350" y="2363788"/>
          <p14:tracePt t="23691" x="9031288" y="2363788"/>
          <p14:tracePt t="23698" x="9040813" y="2363788"/>
          <p14:tracePt t="23735" x="9048750" y="2363788"/>
          <p14:tracePt t="23750" x="9056688" y="2363788"/>
          <p14:tracePt t="23793" x="9064625" y="2363788"/>
          <p14:tracePt t="23808" x="9082088" y="2363788"/>
          <p14:tracePt t="23903" x="9090025" y="2363788"/>
          <p14:tracePt t="23932" x="9097963" y="2363788"/>
          <p14:tracePt t="23954" x="9105900" y="2363788"/>
          <p14:tracePt t="24246" x="9105900" y="2355850"/>
          <p14:tracePt t="24333" x="9115425" y="2355850"/>
          <p14:tracePt t="24378" x="9123363" y="2355850"/>
          <p14:tracePt t="24932" x="9115425" y="2355850"/>
          <p14:tracePt t="24939" x="9105900" y="2363788"/>
          <p14:tracePt t="24946" x="9097963" y="2371725"/>
          <p14:tracePt t="24954" x="9090025" y="2371725"/>
          <p14:tracePt t="24961" x="9090025" y="2379663"/>
          <p14:tracePt t="24968" x="9082088" y="2397125"/>
          <p14:tracePt t="24975" x="9074150" y="2397125"/>
          <p14:tracePt t="24982" x="9064625" y="2405063"/>
          <p14:tracePt t="24991" x="9064625" y="2413000"/>
          <p14:tracePt t="24997" x="9056688" y="2413000"/>
          <p14:tracePt t="25005" x="9040813" y="2420938"/>
          <p14:tracePt t="25012" x="9040813" y="2430463"/>
          <p14:tracePt t="25019" x="9031288" y="2438400"/>
          <p14:tracePt t="25027" x="9023350" y="2438400"/>
          <p14:tracePt t="25034" x="9015413" y="2446338"/>
          <p14:tracePt t="25041" x="9007475" y="2454275"/>
          <p14:tracePt t="25048" x="8999538" y="2462213"/>
          <p14:tracePt t="25062" x="8982075" y="2471738"/>
          <p14:tracePt t="25069" x="8974138" y="2479675"/>
          <p14:tracePt t="25077" x="8974138" y="2487613"/>
          <p14:tracePt t="25084" x="8966200" y="2487613"/>
          <p14:tracePt t="25091" x="8956675" y="2487613"/>
          <p14:tracePt t="25099" x="8948738" y="2505075"/>
          <p14:tracePt t="25106" x="8940800" y="2513013"/>
          <p14:tracePt t="25114" x="8932863" y="2513013"/>
          <p14:tracePt t="25123" x="8915400" y="2520950"/>
          <p14:tracePt t="25136" x="8907463" y="2528888"/>
          <p14:tracePt t="25144" x="8899525" y="2536825"/>
          <p14:tracePt t="25150" x="8891588" y="2536825"/>
          <p14:tracePt t="25165" x="8882063" y="2536825"/>
          <p14:tracePt t="25173" x="8874125" y="2536825"/>
          <p14:tracePt t="25179" x="8874125" y="2546350"/>
          <p14:tracePt t="25189" x="8858250" y="2546350"/>
          <p14:tracePt t="25194" x="8850313" y="2546350"/>
          <p14:tracePt t="25201" x="8850313" y="2554288"/>
          <p14:tracePt t="25209" x="8840788" y="2554288"/>
          <p14:tracePt t="25216" x="8832850" y="2554288"/>
          <p14:tracePt t="25231" x="8824913" y="2554288"/>
          <p14:tracePt t="25239" x="8816975" y="2562225"/>
          <p14:tracePt t="25245" x="8807450" y="2562225"/>
          <p14:tracePt t="25260" x="8791575" y="2562225"/>
          <p14:tracePt t="25267" x="8783638" y="2562225"/>
          <p14:tracePt t="25274" x="8783638" y="2570163"/>
          <p14:tracePt t="25340" x="8775700" y="2570163"/>
          <p14:tracePt t="25370" x="8775700" y="2579688"/>
          <p14:tracePt t="25450" x="8766175" y="2579688"/>
          <p14:tracePt t="40704" x="8750300" y="2562225"/>
          <p14:tracePt t="40711" x="8724900" y="2546350"/>
          <p14:tracePt t="40720" x="8709025" y="2536825"/>
          <p14:tracePt t="40725" x="8683625" y="2513013"/>
          <p14:tracePt t="40733" x="8675688" y="2495550"/>
          <p14:tracePt t="40740" x="8658225" y="2487613"/>
          <p14:tracePt t="40748" x="8642350" y="2479675"/>
          <p14:tracePt t="40755" x="8616950" y="2471738"/>
          <p14:tracePt t="40762" x="8609013" y="2462213"/>
          <p14:tracePt t="40771" x="8593138" y="2462213"/>
          <p14:tracePt t="40776" x="8575675" y="2454275"/>
          <p14:tracePt t="40784" x="8559800" y="2438400"/>
          <p14:tracePt t="40791" x="8542338" y="2430463"/>
          <p14:tracePt t="40798" x="8526463" y="2420938"/>
          <p14:tracePt t="40807" x="8509000" y="2413000"/>
          <p14:tracePt t="40813" x="8501063" y="2405063"/>
          <p14:tracePt t="40820" x="8475663" y="2405063"/>
          <p14:tracePt t="40828" x="8459788" y="2397125"/>
          <p14:tracePt t="40838" x="8443913" y="2387600"/>
          <p14:tracePt t="40842" x="8434388" y="2379663"/>
          <p14:tracePt t="40849" x="8418513" y="2363788"/>
          <p14:tracePt t="40856" x="8393113" y="2355850"/>
          <p14:tracePt t="40864" x="8385175" y="2346325"/>
          <p14:tracePt t="40872" x="8369300" y="2346325"/>
          <p14:tracePt t="40878" x="8351838" y="2346325"/>
          <p14:tracePt t="40887" x="8326438" y="2338388"/>
          <p14:tracePt t="40893" x="8318500" y="2330450"/>
          <p14:tracePt t="40900" x="8302625" y="2330450"/>
          <p14:tracePt t="40908" x="8293100" y="2330450"/>
          <p14:tracePt t="40915" x="8285163" y="2330450"/>
          <p14:tracePt t="40923" x="8277225" y="2330450"/>
          <p14:tracePt t="40929" x="8269288" y="2330450"/>
          <p14:tracePt t="40937" x="8261350" y="2330450"/>
          <p14:tracePt t="40944" x="8251825" y="2330450"/>
          <p14:tracePt t="40954" x="8243888" y="2330450"/>
          <p14:tracePt t="40966" x="8235950" y="2330450"/>
          <p14:tracePt t="40973" x="8228013" y="2330450"/>
          <p14:tracePt t="40988" x="8218488" y="2330450"/>
          <p14:tracePt t="40996" x="8210550" y="2330450"/>
          <p14:tracePt t="41004" x="8202613" y="2330450"/>
          <p14:tracePt t="41010" x="8194675" y="2330450"/>
          <p14:tracePt t="41017" x="8177213" y="2330450"/>
          <p14:tracePt t="41025" x="8169275" y="2330450"/>
          <p14:tracePt t="41032" x="8153400" y="2330450"/>
          <p14:tracePt t="41040" x="8135938" y="2330450"/>
          <p14:tracePt t="41046" x="8120063" y="2330450"/>
          <p14:tracePt t="41054" x="8112125" y="2330450"/>
          <p14:tracePt t="41071" x="8102600" y="2330450"/>
          <p14:tracePt t="41075" x="8094663" y="2330450"/>
          <p14:tracePt t="41083" x="8086725" y="2330450"/>
          <p14:tracePt t="41098" x="8078788" y="2330450"/>
          <p14:tracePt t="41105" x="8069263" y="2330450"/>
          <p14:tracePt t="41112" x="8061325" y="2330450"/>
          <p14:tracePt t="41120" x="8053388" y="2330450"/>
          <p14:tracePt t="41127" x="8045450" y="2330450"/>
          <p14:tracePt t="41164" x="8037513" y="2322513"/>
          <p14:tracePt t="41178" x="8037513" y="2312988"/>
          <p14:tracePt t="41192" x="8027988" y="2312988"/>
          <p14:tracePt t="41222" x="8027988" y="2297113"/>
          <p14:tracePt t="41229" x="8020050" y="2297113"/>
          <p14:tracePt t="41243" x="8004175" y="2297113"/>
          <p14:tracePt t="41258" x="7994650" y="2297113"/>
          <p14:tracePt t="41266" x="7986713" y="2289175"/>
          <p14:tracePt t="41272" x="7978775" y="2289175"/>
          <p14:tracePt t="41287" x="7978775" y="2281238"/>
          <p14:tracePt t="41294" x="7970838" y="2281238"/>
          <p14:tracePt t="41309" x="7970838" y="2271713"/>
          <p14:tracePt t="41404" x="7962900" y="2271713"/>
          <p14:tracePt t="41893" x="7953375" y="2271713"/>
          <p14:tracePt t="41930" x="7953375" y="2281238"/>
          <p14:tracePt t="42003" x="7953375" y="2297113"/>
          <p14:tracePt t="42032" x="7953375" y="2305050"/>
          <p14:tracePt t="42127" x="7953375" y="2312988"/>
          <p14:tracePt t="42134" x="7945438" y="2312988"/>
          <p14:tracePt t="42156" x="7945438" y="2322513"/>
          <p14:tracePt t="42711" x="7953375" y="2322513"/>
          <p14:tracePt t="42718" x="7962900" y="2322513"/>
          <p14:tracePt t="42724" x="7970838" y="2322513"/>
          <p14:tracePt t="42732" x="7978775" y="2322513"/>
          <p14:tracePt t="42747" x="7986713" y="2322513"/>
          <p14:tracePt t="42754" x="7994650" y="2322513"/>
          <p14:tracePt t="42771" x="8004175" y="2322513"/>
          <p14:tracePt t="42784" x="8012113" y="2322513"/>
          <p14:tracePt t="42791" x="8020050" y="2322513"/>
          <p14:tracePt t="42798" x="8027988" y="2322513"/>
          <p14:tracePt t="42805" x="8037513" y="2322513"/>
          <p14:tracePt t="42835" x="8045450" y="2322513"/>
          <p14:tracePt t="42842" x="8053388" y="2322513"/>
          <p14:tracePt t="42856" x="8061325" y="2322513"/>
          <p14:tracePt t="42886" x="8069263" y="2322513"/>
          <p14:tracePt t="42908" x="8078788" y="2322513"/>
          <p14:tracePt t="42944" x="8086725" y="2322513"/>
          <p14:tracePt t="42966" x="8094663" y="2322513"/>
          <p14:tracePt t="42988" x="8102600" y="2322513"/>
          <p14:tracePt t="42995" x="8102600" y="2312988"/>
          <p14:tracePt t="43024" x="8112125" y="2312988"/>
          <p14:tracePt t="43046" x="8120063" y="2312988"/>
          <p14:tracePt t="43060" x="8128000" y="2312988"/>
          <p14:tracePt t="43083" x="8135938" y="2312988"/>
          <p14:tracePt t="43097" x="8143875" y="2312988"/>
          <p14:tracePt t="43104" x="8153400" y="2312988"/>
          <p14:tracePt t="43118" x="8161338" y="2312988"/>
          <p14:tracePt t="43134" x="8169275" y="2312988"/>
          <p14:tracePt t="43156" x="8177213" y="2312988"/>
          <p14:tracePt t="43170" x="8186738" y="2312988"/>
          <p14:tracePt t="43187" x="8186738" y="2305050"/>
          <p14:tracePt t="43199" x="8194675" y="2305050"/>
          <p14:tracePt t="43206" x="8210550" y="2305050"/>
          <p14:tracePt t="43221" x="8218488" y="2305050"/>
          <p14:tracePt t="43228" x="8228013" y="2305050"/>
          <p14:tracePt t="43237" x="8235950" y="2289175"/>
          <p14:tracePt t="43251" x="8243888" y="2289175"/>
          <p14:tracePt t="43258" x="8251825" y="2289175"/>
          <p14:tracePt t="43272" x="8261350" y="2289175"/>
          <p14:tracePt t="43280" x="8277225" y="2289175"/>
          <p14:tracePt t="43302" x="8285163" y="2289175"/>
          <p14:tracePt t="43316" x="8293100" y="2289175"/>
          <p14:tracePt t="43338" x="8302625" y="2289175"/>
          <p14:tracePt t="43345" x="8310563" y="2289175"/>
          <p14:tracePt t="43354" x="8318500" y="2289175"/>
          <p14:tracePt t="43367" x="8335963" y="2289175"/>
          <p14:tracePt t="43382" x="8343900" y="2289175"/>
          <p14:tracePt t="43418" x="8351838" y="2289175"/>
          <p14:tracePt t="43433" x="8359775" y="2289175"/>
          <p14:tracePt t="43484" x="8369300" y="2289175"/>
          <p14:tracePt t="43498" x="8377238" y="2289175"/>
          <p14:tracePt t="43513" x="8385175" y="2289175"/>
          <p14:tracePt t="43521" x="8393113" y="2289175"/>
          <p14:tracePt t="43527" x="8401050" y="2289175"/>
          <p14:tracePt t="43542" x="8410575" y="2289175"/>
          <p14:tracePt t="43550" x="8418513" y="2289175"/>
          <p14:tracePt t="43557" x="8426450" y="2289175"/>
          <p14:tracePt t="43577" x="8434388" y="2289175"/>
          <p14:tracePt t="43608" x="8443913" y="2289175"/>
          <p14:tracePt t="43695" x="8451850" y="2289175"/>
          <p14:tracePt t="43783" x="8459788" y="2289175"/>
          <p14:tracePt t="43826" x="8467725" y="2289175"/>
          <p14:tracePt t="43871" x="8475663" y="2289175"/>
          <p14:tracePt t="43893" x="8485188" y="2289175"/>
          <p14:tracePt t="43915" x="8493125" y="2289175"/>
          <p14:tracePt t="43951" x="8501063" y="2289175"/>
          <p14:tracePt t="43958" x="8509000" y="2289175"/>
          <p14:tracePt t="43965" x="8518525" y="2289175"/>
          <p14:tracePt t="43973" x="8526463" y="2289175"/>
          <p14:tracePt t="43979" x="8534400" y="2289175"/>
          <p14:tracePt t="43995" x="8542338" y="2289175"/>
          <p14:tracePt t="44004" x="8550275" y="2289175"/>
          <p14:tracePt t="44104" x="8542338" y="2289175"/>
          <p14:tracePt t="44120" x="8534400" y="2289175"/>
          <p14:tracePt t="44127" x="8526463" y="2289175"/>
          <p14:tracePt t="44133" x="8518525" y="2289175"/>
          <p14:tracePt t="44141" x="8509000" y="2289175"/>
          <p14:tracePt t="44148" x="8501063" y="2297113"/>
          <p14:tracePt t="44155" x="8493125" y="2305050"/>
          <p14:tracePt t="44171" x="8475663" y="2305050"/>
          <p14:tracePt t="44177" x="8467725" y="2305050"/>
          <p14:tracePt t="44184" x="8459788" y="2312988"/>
          <p14:tracePt t="44192" x="8434388" y="2312988"/>
          <p14:tracePt t="44199" x="8426450" y="2312988"/>
          <p14:tracePt t="44206" x="8418513" y="2312988"/>
          <p14:tracePt t="44213" x="8401050" y="2312988"/>
          <p14:tracePt t="44228" x="8393113" y="2312988"/>
          <p14:tracePt t="44237" x="8377238" y="2312988"/>
          <p14:tracePt t="44242" x="8369300" y="2312988"/>
          <p14:tracePt t="44250" x="8359775" y="2312988"/>
          <p14:tracePt t="44257" x="8351838" y="2312988"/>
          <p14:tracePt t="44272" x="8343900" y="2312988"/>
          <p14:tracePt t="44279" x="8335963" y="2312988"/>
          <p14:tracePt t="44294" x="8318500" y="2312988"/>
          <p14:tracePt t="44301" x="8310563" y="2312988"/>
          <p14:tracePt t="44315" x="8302625" y="2312988"/>
          <p14:tracePt t="44322" x="8293100" y="2312988"/>
          <p14:tracePt t="44338" x="8285163" y="2312988"/>
          <p14:tracePt t="44346" x="8269288" y="2312988"/>
          <p14:tracePt t="44353" x="8243888" y="2312988"/>
          <p14:tracePt t="44359" x="8218488" y="2312988"/>
          <p14:tracePt t="44366" x="8202613" y="2312988"/>
          <p14:tracePt t="44374" x="8194675" y="2312988"/>
          <p14:tracePt t="44381" x="8169275" y="2312988"/>
          <p14:tracePt t="44389" x="8153400" y="2312988"/>
          <p14:tracePt t="44403" x="8143875" y="2312988"/>
          <p14:tracePt t="44410" x="8135938" y="2312988"/>
          <p14:tracePt t="44425" x="8128000" y="2312988"/>
          <p14:tracePt t="44432" x="8112125" y="2312988"/>
          <p14:tracePt t="44446" x="8102600" y="2312988"/>
          <p14:tracePt t="44454" x="8094663" y="2312988"/>
          <p14:tracePt t="44491" x="8086725" y="2312988"/>
          <p14:tracePt t="44527" x="8078788" y="2312988"/>
          <p14:tracePt t="44557" x="8069263" y="2312988"/>
          <p14:tracePt t="44586" x="8053388" y="2312988"/>
          <p14:tracePt t="44600" x="8045450" y="2312988"/>
          <p14:tracePt t="44622" x="8037513" y="2312988"/>
          <p14:tracePt t="44630" x="8027988" y="2312988"/>
          <p14:tracePt t="44659" x="8020050" y="2312988"/>
          <p14:tracePt t="44695" x="8012113" y="2312988"/>
          <p14:tracePt t="44717" x="8004175" y="2312988"/>
          <p14:tracePt t="44746" x="7986713" y="2312988"/>
          <p14:tracePt t="44776" x="7978775" y="2312988"/>
          <p14:tracePt t="44781" x="7970838" y="2312988"/>
          <p14:tracePt t="44819" x="7962900" y="2312988"/>
          <p14:tracePt t="44899" x="7962900" y="2322513"/>
          <p14:tracePt t="44914" x="7953375" y="2322513"/>
          <p14:tracePt t="44928" x="7953375" y="2330450"/>
          <p14:tracePt t="44943" x="7945438" y="2330450"/>
          <p14:tracePt t="44980" x="7929563" y="2330450"/>
          <p14:tracePt t="44994" x="7920038" y="2330450"/>
          <p14:tracePt t="45016" x="7912100" y="2330450"/>
          <p14:tracePt t="45023" x="7904163" y="2338388"/>
          <p14:tracePt t="45030" x="7896225" y="2338388"/>
          <p14:tracePt t="45045" x="7886700" y="2338388"/>
          <p14:tracePt t="45053" x="7886700" y="2346325"/>
          <p14:tracePt t="45060" x="7878763" y="2346325"/>
          <p14:tracePt t="45082" x="7870825" y="2346325"/>
          <p14:tracePt t="45118" x="7862888" y="2346325"/>
          <p14:tracePt t="45148" x="7854950" y="2346325"/>
          <p14:tracePt t="45206" x="7854950" y="2355850"/>
          <p14:tracePt t="45228" x="7845425" y="2355850"/>
          <p14:tracePt t="45242" x="7845425" y="2363788"/>
          <p14:tracePt t="45272" x="7845425" y="2371725"/>
          <p14:tracePt t="45323" x="7845425" y="2379663"/>
          <p14:tracePt t="45389" x="7845425" y="2387600"/>
          <p14:tracePt t="55782" x="7854950" y="2387600"/>
          <p14:tracePt t="55789" x="7862888" y="2387600"/>
          <p14:tracePt t="55796" x="7886700" y="2387600"/>
          <p14:tracePt t="55804" x="7912100" y="2379663"/>
          <p14:tracePt t="55811" x="7920038" y="2379663"/>
          <p14:tracePt t="55820" x="7945438" y="2379663"/>
          <p14:tracePt t="55826" x="7953375" y="2379663"/>
          <p14:tracePt t="55833" x="7978775" y="2379663"/>
          <p14:tracePt t="55840" x="7986713" y="2379663"/>
          <p14:tracePt t="55848" x="7994650" y="2379663"/>
          <p14:tracePt t="55854" x="8004175" y="2379663"/>
          <p14:tracePt t="55862" x="8012113" y="2379663"/>
          <p14:tracePt t="55869" x="8020050" y="2379663"/>
          <p14:tracePt t="55885" x="8027988" y="2379663"/>
          <p14:tracePt t="55891" x="8037513" y="2379663"/>
          <p14:tracePt t="55898" x="8045450" y="2379663"/>
          <p14:tracePt t="55906" x="8061325" y="2379663"/>
          <p14:tracePt t="55913" x="8069263" y="2379663"/>
          <p14:tracePt t="55920" x="8086725" y="2379663"/>
          <p14:tracePt t="55927" x="8120063" y="2379663"/>
          <p14:tracePt t="55934" x="8135938" y="2379663"/>
          <p14:tracePt t="55943" x="8161338" y="2371725"/>
          <p14:tracePt t="55952" x="8194675" y="2371725"/>
          <p14:tracePt t="55956" x="8202613" y="2371725"/>
          <p14:tracePt t="55964" x="8218488" y="2371725"/>
          <p14:tracePt t="55971" x="8235950" y="2371725"/>
          <p14:tracePt t="55978" x="8251825" y="2371725"/>
          <p14:tracePt t="55985" x="8261350" y="2371725"/>
          <p14:tracePt t="55993" x="8269288" y="2371725"/>
          <p14:tracePt t="56008" x="8277225" y="2371725"/>
          <p14:tracePt t="56014" x="8285163" y="2371725"/>
          <p14:tracePt t="56022" x="8293100" y="2371725"/>
          <p14:tracePt t="56396" x="8285163" y="2371725"/>
          <p14:tracePt t="56402" x="8277225" y="2371725"/>
          <p14:tracePt t="56418" x="8269288" y="2371725"/>
          <p14:tracePt t="56423" x="8251825" y="2371725"/>
          <p14:tracePt t="56439" x="8243888" y="2371725"/>
          <p14:tracePt t="56453" x="8235950" y="2371725"/>
          <p14:tracePt t="56468" x="8228013" y="2371725"/>
          <p14:tracePt t="56489" x="8218488" y="2371725"/>
          <p14:tracePt t="56504" x="8210550" y="2371725"/>
          <p14:tracePt t="56519" x="8194675" y="2371725"/>
          <p14:tracePt t="56526" x="8186738" y="2371725"/>
          <p14:tracePt t="56535" x="8161338" y="2363788"/>
          <p14:tracePt t="56540" x="8143875" y="2363788"/>
          <p14:tracePt t="56547" x="8128000" y="2363788"/>
          <p14:tracePt t="56555" x="8112125" y="2363788"/>
          <p14:tracePt t="56562" x="8102600" y="2363788"/>
          <p14:tracePt t="56577" x="8094663" y="2363788"/>
          <p14:tracePt t="56585" x="8086725" y="2363788"/>
          <p14:tracePt t="56591" x="8078788" y="2363788"/>
          <p14:tracePt t="56606" x="8061325" y="2363788"/>
          <p14:tracePt t="56621" x="8053388" y="2363788"/>
          <p14:tracePt t="56628" x="8045450" y="2363788"/>
          <p14:tracePt t="56986" x="8053388" y="2363788"/>
          <p14:tracePt t="57022" x="8061325" y="2363788"/>
          <p14:tracePt t="57059" x="8069263" y="2363788"/>
          <p14:tracePt t="57314" x="8078788" y="2363788"/>
          <p14:tracePt t="57336" x="8086725" y="2363788"/>
          <p14:tracePt t="57343" x="8094663" y="2363788"/>
          <p14:tracePt t="57358" x="8094663" y="2355850"/>
          <p14:tracePt t="57365" x="8102600" y="2355850"/>
          <p14:tracePt t="57372" x="8102600" y="2346325"/>
          <p14:tracePt t="57380" x="8112125" y="2338388"/>
          <p14:tracePt t="57395" x="8128000" y="2338388"/>
          <p14:tracePt t="57403" x="8135938" y="2338388"/>
          <p14:tracePt t="57423" x="8143875" y="2330450"/>
          <p14:tracePt t="57438" x="8153400" y="2330450"/>
          <p14:tracePt t="57446" x="8153400" y="2322513"/>
          <p14:tracePt t="57453" x="8153400" y="2312988"/>
          <p14:tracePt t="57459" x="8161338" y="2312988"/>
          <p14:tracePt t="57468" x="8169275" y="2312988"/>
          <p14:tracePt t="57475" x="8177213" y="2312988"/>
          <p14:tracePt t="57482" x="8186738" y="2312988"/>
          <p14:tracePt t="57490" x="8194675" y="2305050"/>
          <p14:tracePt t="57497" x="8202613" y="2305050"/>
          <p14:tracePt t="57511" x="8210550" y="2305050"/>
          <p14:tracePt t="57518" x="8218488" y="2305050"/>
          <p14:tracePt t="57526" x="8218488" y="2297113"/>
          <p14:tracePt t="57540" x="8228013" y="2297113"/>
          <p14:tracePt t="57548" x="8235950" y="2297113"/>
          <p14:tracePt t="57555" x="8243888" y="2297113"/>
          <p14:tracePt t="57569" x="8251825" y="2297113"/>
          <p14:tracePt t="57576" x="8261350" y="2297113"/>
          <p14:tracePt t="57591" x="8269288" y="2297113"/>
          <p14:tracePt t="57605" x="8277225" y="2297113"/>
          <p14:tracePt t="57613" x="8285163" y="2297113"/>
          <p14:tracePt t="57650" x="8293100" y="2297113"/>
          <p14:tracePt t="57672" x="8302625" y="2297113"/>
          <p14:tracePt t="57693" x="8310563" y="2297113"/>
          <p14:tracePt t="57716" x="8318500" y="2297113"/>
          <p14:tracePt t="57752" x="8326438" y="2297113"/>
          <p14:tracePt t="57847" x="8335963" y="2297113"/>
          <p14:tracePt t="58518" x="8326438" y="2297113"/>
          <p14:tracePt t="58525" x="8318500" y="2297113"/>
          <p14:tracePt t="58539" x="8310563" y="2297113"/>
          <p14:tracePt t="58547" x="8302625" y="2297113"/>
          <p14:tracePt t="58554" x="8302625" y="2305050"/>
          <p14:tracePt t="58562" x="8293100" y="2305050"/>
          <p14:tracePt t="58569" x="8285163" y="2305050"/>
          <p14:tracePt t="58576" x="8277225" y="2305050"/>
          <p14:tracePt t="58585" x="8269288" y="2305050"/>
          <p14:tracePt t="58599" x="8261350" y="2305050"/>
          <p14:tracePt t="58613" x="8251825" y="2305050"/>
          <p14:tracePt t="58635" x="8243888" y="2305050"/>
          <p14:tracePt t="58651" x="8228013" y="2312988"/>
          <p14:tracePt t="58686" x="8218488" y="2322513"/>
          <p14:tracePt t="58730" x="8218488" y="2330450"/>
          <p14:tracePt t="58737" x="8210550" y="2330450"/>
          <p14:tracePt t="58810" x="8210550" y="2338388"/>
          <p14:tracePt t="58854" x="8202613" y="2338388"/>
          <p14:tracePt t="58905" x="8202613" y="2346325"/>
          <p14:tracePt t="58934" x="8194675" y="2346325"/>
          <p14:tracePt t="59007" x="8186738" y="2346325"/>
          <p14:tracePt t="61444" x="8177213" y="2346325"/>
          <p14:tracePt t="61458" x="8169275" y="2346325"/>
          <p14:tracePt t="61481" x="8161338" y="2346325"/>
          <p14:tracePt t="61488" x="8153400" y="2346325"/>
          <p14:tracePt t="61495" x="8143875" y="2346325"/>
          <p14:tracePt t="61503" x="8135938" y="2346325"/>
          <p14:tracePt t="61510" x="8128000" y="2346325"/>
          <p14:tracePt t="61518" x="8120063" y="2346325"/>
          <p14:tracePt t="61532" x="8112125" y="2346325"/>
          <p14:tracePt t="61539" x="8102600" y="2346325"/>
          <p14:tracePt t="61554" x="8094663" y="2346325"/>
          <p14:tracePt t="61560" x="8086725" y="2346325"/>
          <p14:tracePt t="61568" x="8078788" y="2346325"/>
          <p14:tracePt t="61575" x="8069263" y="2346325"/>
          <p14:tracePt t="61585" x="8061325" y="2346325"/>
          <p14:tracePt t="61605" x="8053388" y="2346325"/>
          <p14:tracePt t="61612" x="8045450" y="2346325"/>
          <p14:tracePt t="61619" x="8037513" y="2346325"/>
          <p14:tracePt t="61635" x="8027988" y="2346325"/>
          <p14:tracePt t="61642" x="8012113" y="2346325"/>
          <p14:tracePt t="61663" x="8004175" y="2346325"/>
          <p14:tracePt t="61670" x="7994650" y="2346325"/>
          <p14:tracePt t="61729" x="7986713" y="2346325"/>
          <p14:tracePt t="62254" x="7986713" y="2338388"/>
          <p14:tracePt t="62335" x="7986713" y="2330450"/>
          <p14:tracePt t="62370" x="7986713" y="2322513"/>
          <p14:tracePt t="62452" x="7994650" y="2322513"/>
          <p14:tracePt t="62495" x="7994650" y="2305050"/>
          <p14:tracePt t="62517" x="8004175" y="2305050"/>
          <p14:tracePt t="62612" x="8020050" y="2297113"/>
          <p14:tracePt t="63152" x="8020050" y="2289175"/>
          <p14:tracePt t="64159" x="8020050" y="2297113"/>
          <p14:tracePt t="64181" x="8020050" y="2305050"/>
          <p14:tracePt t="64210" x="8020050" y="2312988"/>
          <p14:tracePt t="64670" x="8012113" y="2312988"/>
          <p14:tracePt t="64699" x="8004175" y="2312988"/>
          <p14:tracePt t="64728" x="7994650" y="2312988"/>
          <p14:tracePt t="64786" x="7986713" y="2312988"/>
          <p14:tracePt t="64793" x="7970838" y="2312988"/>
          <p14:tracePt t="64801" x="7929563" y="2312988"/>
          <p14:tracePt t="64808" x="7886700" y="2312988"/>
          <p14:tracePt t="64817" x="7862888" y="2312988"/>
          <p14:tracePt t="64822" x="7821613" y="2312988"/>
          <p14:tracePt t="64835" x="7788275" y="2312988"/>
          <p14:tracePt t="64837" x="7762875" y="2312988"/>
          <p14:tracePt t="64844" x="7721600" y="2312988"/>
          <p14:tracePt t="64851" x="7705725" y="2312988"/>
          <p14:tracePt t="64859" x="7688263" y="2312988"/>
          <p14:tracePt t="64867" x="7672388" y="2312988"/>
          <p14:tracePt t="64874" x="7654925" y="2312988"/>
          <p14:tracePt t="64881" x="7639050" y="2312988"/>
          <p14:tracePt t="64888" x="7631113" y="2312988"/>
          <p14:tracePt t="64903" x="7621588" y="2312988"/>
          <p14:tracePt t="64910" x="7613650" y="2312988"/>
          <p14:tracePt t="64925" x="7597775" y="2322513"/>
          <p14:tracePt t="64934" x="7588250" y="2322513"/>
          <p14:tracePt t="64939" x="7588250" y="2330450"/>
          <p14:tracePt t="64946" x="7580313" y="2330450"/>
          <p14:tracePt t="64954" x="7572375" y="2330450"/>
          <p14:tracePt t="64961" x="7564438" y="2338388"/>
          <p14:tracePt t="64976" x="7556500" y="2338388"/>
          <p14:tracePt t="64984" x="7546975" y="2338388"/>
          <p14:tracePt t="64990" x="7531100" y="2338388"/>
          <p14:tracePt t="64998" x="7513638" y="2338388"/>
          <p14:tracePt t="65005" x="7505700" y="2338388"/>
          <p14:tracePt t="65012" x="7497763" y="2338388"/>
          <p14:tracePt t="65020" x="7480300" y="2338388"/>
          <p14:tracePt t="65027" x="7464425" y="2338388"/>
          <p14:tracePt t="65034" x="7456488" y="2346325"/>
          <p14:tracePt t="65042" x="7448550" y="2346325"/>
          <p14:tracePt t="65056" x="7439025" y="2346325"/>
          <p14:tracePt t="65063" x="7431088" y="2363788"/>
          <p14:tracePt t="65071" x="7423150" y="2363788"/>
          <p14:tracePt t="65085" x="7405688" y="2363788"/>
          <p14:tracePt t="65101" x="7397750" y="2363788"/>
          <p14:tracePt t="65108" x="7389813" y="2371725"/>
          <p14:tracePt t="65115" x="7381875" y="2371725"/>
          <p14:tracePt t="65159" x="7381875" y="2379663"/>
          <p14:tracePt t="65210" x="7373938" y="2379663"/>
          <p14:tracePt t="65247" x="7364413" y="2379663"/>
          <p14:tracePt t="65275" x="7348538" y="2387600"/>
          <p14:tracePt t="65297" x="7340600" y="2387600"/>
          <p14:tracePt t="65326" x="7331075" y="2387600"/>
          <p14:tracePt t="65334" x="7323138" y="2387600"/>
          <p14:tracePt t="65340" x="7315200" y="2387600"/>
          <p14:tracePt t="65362" x="7307263" y="2387600"/>
          <p14:tracePt t="65370" x="7307263" y="2397125"/>
          <p14:tracePt t="65377" x="7299325" y="2397125"/>
          <p14:tracePt t="65384" x="7289800" y="2397125"/>
          <p14:tracePt t="65392" x="7281863" y="2397125"/>
          <p14:tracePt t="65401" x="7273925" y="2397125"/>
          <p14:tracePt t="65421" x="7265988" y="2405063"/>
          <p14:tracePt t="65436" x="7256463" y="2405063"/>
          <p14:tracePt t="65451" x="7248525" y="2405063"/>
          <p14:tracePt t="65494" x="7240588" y="2405063"/>
          <p14:tracePt t="65516" x="7232650" y="2405063"/>
          <p14:tracePt t="65545" x="7224713" y="2405063"/>
          <p14:tracePt t="65604" x="7215188" y="2405063"/>
          <p14:tracePt t="65640" x="7207250" y="2405063"/>
          <p14:tracePt t="65779" x="7199313" y="2405063"/>
          <p14:tracePt t="66618" x="7181850" y="2405063"/>
          <p14:tracePt t="66633" x="7173913" y="2405063"/>
          <p14:tracePt t="66640" x="7165975" y="2405063"/>
          <p14:tracePt t="66647" x="7165975" y="2413000"/>
          <p14:tracePt t="66655" x="7158038" y="2413000"/>
          <p14:tracePt t="66662" x="7150100" y="2413000"/>
          <p14:tracePt t="66668" x="7140575" y="2413000"/>
          <p14:tracePt t="66676" x="7132638" y="2420938"/>
          <p14:tracePt t="66684" x="7124700" y="2430463"/>
          <p14:tracePt t="66690" x="7116763" y="2430463"/>
          <p14:tracePt t="66706" x="7107238" y="2438400"/>
          <p14:tracePt t="66713" x="7099300" y="2438400"/>
          <p14:tracePt t="66720" x="7099300" y="2446338"/>
          <p14:tracePt t="66728" x="7091363" y="2446338"/>
          <p14:tracePt t="66734" x="7083425" y="2446338"/>
          <p14:tracePt t="66742" x="7073900" y="2446338"/>
          <p14:tracePt t="66750" x="7065963" y="2462213"/>
          <p14:tracePt t="66756" x="7050088" y="2471738"/>
          <p14:tracePt t="66764" x="7032625" y="2479675"/>
          <p14:tracePt t="66772" x="7024688" y="2487613"/>
          <p14:tracePt t="66778" x="7016750" y="2487613"/>
          <p14:tracePt t="66786" x="6999288" y="2495550"/>
          <p14:tracePt t="66793" x="6983413" y="2495550"/>
          <p14:tracePt t="66801" x="6967538" y="2505075"/>
          <p14:tracePt t="66807" x="6950075" y="2513013"/>
          <p14:tracePt t="66816" x="6942138" y="2520950"/>
          <p14:tracePt t="66822" x="6916738" y="2536825"/>
          <p14:tracePt t="66829" x="6900863" y="2546350"/>
          <p14:tracePt t="66851" x="6850063" y="2562225"/>
          <p14:tracePt t="66858" x="6834188" y="2570163"/>
          <p14:tracePt t="66868" x="6826250" y="2579688"/>
          <p14:tracePt t="66873" x="6808788" y="2587625"/>
          <p14:tracePt t="66880" x="6800850" y="2587625"/>
          <p14:tracePt t="66888" x="6800850" y="2595563"/>
          <p14:tracePt t="66895" x="6784975" y="2595563"/>
          <p14:tracePt t="66902" x="6775450" y="2611438"/>
          <p14:tracePt t="66910" x="6759575" y="2620963"/>
          <p14:tracePt t="66917" x="6751638" y="2628900"/>
          <p14:tracePt t="66924" x="6734175" y="2636838"/>
          <p14:tracePt t="66934" x="6710363" y="2644775"/>
          <p14:tracePt t="66939" x="6700838" y="2644775"/>
          <p14:tracePt t="66946" x="6684963" y="2654300"/>
          <p14:tracePt t="66953" x="6667500" y="2662238"/>
          <p14:tracePt t="66960" x="6659563" y="2670175"/>
          <p14:tracePt t="66968" x="6659563" y="2678113"/>
          <p14:tracePt t="66975" x="6643688" y="2686050"/>
          <p14:tracePt t="66984" x="6635750" y="2695575"/>
          <p14:tracePt t="66990" x="6626225" y="2703513"/>
          <p14:tracePt t="67005" x="6618288" y="2703513"/>
          <p14:tracePt t="67012" x="6610350" y="2711450"/>
          <p14:tracePt t="67019" x="6602413" y="2719388"/>
          <p14:tracePt t="67026" x="6592888" y="2728913"/>
          <p14:tracePt t="67034" x="6584950" y="2728913"/>
          <p14:tracePt t="67041" x="6569075" y="2744788"/>
          <p14:tracePt t="67050" x="6561138" y="2744788"/>
          <p14:tracePt t="67055" x="6551613" y="2752725"/>
          <p14:tracePt t="67070" x="6543675" y="2760663"/>
          <p14:tracePt t="67078" x="6535738" y="2760663"/>
          <p14:tracePt t="67085" x="6527800" y="2770188"/>
          <p14:tracePt t="67091" x="6518275" y="2770188"/>
          <p14:tracePt t="67101" x="6510338" y="2770188"/>
          <p14:tracePt t="67114" x="6502400" y="2770188"/>
          <p14:tracePt t="67122" x="6494463" y="2770188"/>
          <p14:tracePt t="67129" x="6494463" y="2778125"/>
          <p14:tracePt t="67144" x="6486525" y="2778125"/>
          <p14:tracePt t="67166" x="6486525" y="2786063"/>
          <p14:tracePt t="67173" x="6486525" y="2794000"/>
          <p14:tracePt t="67202" x="6477000" y="2803525"/>
          <p14:tracePt t="67209" x="6477000" y="2811463"/>
          <p14:tracePt t="67223" x="6477000" y="2819400"/>
          <p14:tracePt t="67230" x="6469063" y="2819400"/>
          <p14:tracePt t="67238" x="6461125" y="2827338"/>
          <p14:tracePt t="67246" x="6453188" y="2827338"/>
          <p14:tracePt t="67253" x="6443663" y="2836863"/>
          <p14:tracePt t="67260" x="6435725" y="2844800"/>
          <p14:tracePt t="67267" x="6427788" y="2852738"/>
          <p14:tracePt t="67274" x="6411913" y="2878138"/>
          <p14:tracePt t="67284" x="6386513" y="2886075"/>
          <p14:tracePt t="67289" x="6378575" y="2894013"/>
          <p14:tracePt t="67296" x="6361113" y="2901950"/>
          <p14:tracePt t="67304" x="6345238" y="2911475"/>
          <p14:tracePt t="67311" x="6337300" y="2911475"/>
          <p14:tracePt t="67318" x="6327775" y="2919413"/>
          <p14:tracePt t="67326" x="6311900" y="2927350"/>
          <p14:tracePt t="67334" x="6303963" y="2935288"/>
          <p14:tracePt t="67340" x="6303963" y="2943225"/>
          <p14:tracePt t="67348" x="6294438" y="2952750"/>
          <p14:tracePt t="67355" x="6286500" y="2960688"/>
          <p14:tracePt t="67368" x="6278563" y="2968625"/>
          <p14:tracePt t="67377" x="6270625" y="2976563"/>
          <p14:tracePt t="67384" x="6261100" y="2976563"/>
          <p14:tracePt t="67392" x="6253163" y="2976563"/>
          <p14:tracePt t="67400" x="6245225" y="2976563"/>
          <p14:tracePt t="67406" x="6237288" y="2986088"/>
          <p14:tracePt t="67420" x="6229350" y="2994025"/>
          <p14:tracePt t="67427" x="6219825" y="2994025"/>
          <p14:tracePt t="67443" x="6211888" y="2994025"/>
          <p14:tracePt t="67458" x="6203950" y="3001963"/>
          <p14:tracePt t="67465" x="6196013" y="3009900"/>
          <p14:tracePt t="67471" x="6186488" y="3017838"/>
          <p14:tracePt t="67479" x="6178550" y="3027363"/>
          <p14:tracePt t="67486" x="6170613" y="3027363"/>
          <p14:tracePt t="67494" x="6170613" y="3035300"/>
          <p14:tracePt t="67501" x="6162675" y="3043238"/>
          <p14:tracePt t="67507" x="6154738" y="3051175"/>
          <p14:tracePt t="67522" x="6145213" y="3068638"/>
          <p14:tracePt t="67530" x="6137275" y="3076575"/>
          <p14:tracePt t="67537" x="6129338" y="3076575"/>
          <p14:tracePt t="67544" x="6121400" y="3084513"/>
          <p14:tracePt t="67552" x="6111875" y="3092450"/>
          <p14:tracePt t="67559" x="6103938" y="3092450"/>
          <p14:tracePt t="67567" x="6103938" y="3101975"/>
          <p14:tracePt t="67574" x="6096000" y="3109913"/>
          <p14:tracePt t="67581" x="6088063" y="3109913"/>
          <p14:tracePt t="67596" x="6080125" y="3109913"/>
          <p14:tracePt t="67603" x="6062663" y="3117850"/>
          <p14:tracePt t="67633" x="6054725" y="3117850"/>
          <p14:tracePt t="67661" x="6046788" y="3117850"/>
          <p14:tracePt t="67895" x="6046788" y="3109913"/>
          <p14:tracePt t="67909" x="6046788" y="3101975"/>
          <p14:tracePt t="67932" x="6054725" y="3101975"/>
          <p14:tracePt t="67961" x="6070600" y="3101975"/>
          <p14:tracePt t="67975" x="6080125" y="3101975"/>
          <p14:tracePt t="68012" x="6088063" y="3101975"/>
          <p14:tracePt t="68026" x="6096000" y="3101975"/>
          <p14:tracePt t="68034" x="6096000" y="3084513"/>
          <p14:tracePt t="68055" x="6103938" y="3084513"/>
          <p14:tracePt t="68070" x="6111875" y="3084513"/>
          <p14:tracePt t="68085" x="6111875" y="3076575"/>
          <p14:tracePt t="68092" x="6129338" y="3076575"/>
          <p14:tracePt t="68100" x="6137275" y="3076575"/>
          <p14:tracePt t="68122" x="6145213" y="3068638"/>
          <p14:tracePt t="68128" x="6154738" y="3068638"/>
          <p14:tracePt t="68136" x="6162675" y="3060700"/>
          <p14:tracePt t="68175" x="6170613" y="3060700"/>
          <p14:tracePt t="68194" x="6178550" y="3060700"/>
          <p14:tracePt t="68216" x="6186488" y="3051175"/>
          <p14:tracePt t="68231" x="6196013" y="3051175"/>
          <p14:tracePt t="68253" x="6203950" y="3051175"/>
          <p14:tracePt t="68275" x="6203950" y="3043238"/>
          <p14:tracePt t="68289" x="6211888" y="3043238"/>
          <p14:tracePt t="68303" x="6219825" y="3043238"/>
          <p14:tracePt t="68333" x="6229350" y="3043238"/>
          <p14:tracePt t="68354" x="6237288" y="3027363"/>
          <p14:tracePt t="68369" x="6245225" y="3027363"/>
          <p14:tracePt t="68384" x="6253163" y="3027363"/>
          <p14:tracePt t="68400" x="6261100" y="3027363"/>
          <p14:tracePt t="68412" x="6270625" y="3027363"/>
          <p14:tracePt t="68435" x="6278563" y="3027363"/>
          <p14:tracePt t="68450" x="6286500" y="3027363"/>
          <p14:tracePt t="68456" x="6286500" y="3017838"/>
          <p14:tracePt t="68464" x="6294438" y="3017838"/>
          <p14:tracePt t="68471" x="6303963" y="3017838"/>
          <p14:tracePt t="68478" x="6311900" y="3017838"/>
          <p14:tracePt t="68486" x="6319838" y="3017838"/>
          <p14:tracePt t="68493" x="6327775" y="3017838"/>
          <p14:tracePt t="68501" x="6337300" y="3017838"/>
          <p14:tracePt t="68507" x="6345238" y="3009900"/>
          <p14:tracePt t="68514" x="6361113" y="3009900"/>
          <p14:tracePt t="68521" x="6369050" y="3009900"/>
          <p14:tracePt t="68530" x="6394450" y="3009900"/>
          <p14:tracePt t="68537" x="6411913" y="3009900"/>
          <p14:tracePt t="68552" x="6419850" y="3009900"/>
          <p14:tracePt t="68559" x="6435725" y="3009900"/>
          <p14:tracePt t="68574" x="6453188" y="3009900"/>
          <p14:tracePt t="68588" x="6461125" y="3009900"/>
          <p14:tracePt t="68596" x="6477000" y="3009900"/>
          <p14:tracePt t="68610" x="6486525" y="3009900"/>
          <p14:tracePt t="68617" x="6494463" y="3009900"/>
          <p14:tracePt t="68625" x="6502400" y="3009900"/>
          <p14:tracePt t="68633" x="6510338" y="3009900"/>
          <p14:tracePt t="68639" x="6518275" y="3009900"/>
          <p14:tracePt t="68653" x="6527800" y="3009900"/>
          <p14:tracePt t="68675" x="6535738" y="3009900"/>
          <p14:tracePt t="68691" x="6543675" y="3017838"/>
          <p14:tracePt t="68705" x="6543675" y="3027363"/>
          <p14:tracePt t="68720" x="6551613" y="3035300"/>
          <p14:tracePt t="68734" x="6551613" y="3043238"/>
          <p14:tracePt t="68751" x="6551613" y="3051175"/>
          <p14:tracePt t="68771" x="6551613" y="3060700"/>
          <p14:tracePt t="68793" x="6551613" y="3068638"/>
          <p14:tracePt t="68829" x="6551613" y="3076575"/>
          <p14:tracePt t="68835" x="6543675" y="3092450"/>
          <p14:tracePt t="68846" x="6535738" y="3092450"/>
          <p14:tracePt t="68850" x="6527800" y="3092450"/>
          <p14:tracePt t="68867" x="6518275" y="3092450"/>
          <p14:tracePt t="68873" x="6502400" y="3092450"/>
          <p14:tracePt t="68888" x="6494463" y="3092450"/>
          <p14:tracePt t="68894" x="6486525" y="3092450"/>
          <p14:tracePt t="68909" x="6477000" y="3092450"/>
          <p14:tracePt t="68915" x="6469063" y="3092450"/>
          <p14:tracePt t="68924" x="6461125" y="3092450"/>
          <p14:tracePt t="68946" x="6443663" y="3092450"/>
          <p14:tracePt t="69004" x="6435725" y="3092450"/>
          <p14:tracePt t="69128" x="6435725" y="3084513"/>
          <p14:tracePt t="69150" x="6435725" y="3076575"/>
          <p14:tracePt t="69163" x="6435725" y="3068638"/>
          <p14:tracePt t="69187" x="6435725" y="3060700"/>
          <p14:tracePt t="69223" x="6435725" y="3051175"/>
          <p14:tracePt t="69252" x="6435725" y="3043238"/>
          <p14:tracePt t="69296" x="6435725" y="3027363"/>
          <p14:tracePt t="69311" x="6435725" y="3017838"/>
          <p14:tracePt t="69376" x="6435725" y="3009900"/>
          <p14:tracePt t="70726" x="6443663" y="3009900"/>
          <p14:tracePt t="70733" x="6453188" y="3009900"/>
          <p14:tracePt t="70740" x="6461125" y="3009900"/>
          <p14:tracePt t="70747" x="6469063" y="3009900"/>
          <p14:tracePt t="70756" x="6477000" y="3009900"/>
          <p14:tracePt t="70777" x="6486525" y="3009900"/>
          <p14:tracePt t="70785" x="6494463" y="3009900"/>
          <p14:tracePt t="70800" x="6502400" y="3009900"/>
          <p14:tracePt t="70814" x="6518275" y="3009900"/>
          <p14:tracePt t="70828" x="6527800" y="3009900"/>
          <p14:tracePt t="70836" x="6535738" y="3009900"/>
          <p14:tracePt t="70851" x="6543675" y="3009900"/>
          <p14:tracePt t="70857" x="6551613" y="3009900"/>
          <p14:tracePt t="70866" x="6561138" y="3009900"/>
          <p14:tracePt t="70880" x="6577013" y="3009900"/>
          <p14:tracePt t="70887" x="6584950" y="3009900"/>
          <p14:tracePt t="70902" x="6592888" y="3009900"/>
          <p14:tracePt t="70907" x="6602413" y="3009900"/>
          <p14:tracePt t="70924" x="6618288" y="3001963"/>
          <p14:tracePt t="70931" x="6626225" y="3001963"/>
          <p14:tracePt t="70938" x="6643688" y="3001963"/>
          <p14:tracePt t="70945" x="6651625" y="3001963"/>
          <p14:tracePt t="70952" x="6659563" y="3001963"/>
          <p14:tracePt t="70960" x="6667500" y="3001963"/>
          <p14:tracePt t="70967" x="6677025" y="3001963"/>
          <p14:tracePt t="70984" x="6684963" y="3001963"/>
          <p14:tracePt t="70989" x="6700838" y="3001963"/>
          <p14:tracePt t="71004" x="6710363" y="3001963"/>
          <p14:tracePt t="71010" x="6718300" y="3001963"/>
          <p14:tracePt t="71017" x="6726238" y="3001963"/>
          <p14:tracePt t="71048" x="6734175" y="3001963"/>
          <p14:tracePt t="71069" x="6743700" y="3001963"/>
          <p14:tracePt t="71128" x="6759575" y="3001963"/>
          <p14:tracePt t="71142" x="6767513" y="3001963"/>
          <p14:tracePt t="71208" x="6775450" y="3001963"/>
          <p14:tracePt t="71274" x="6784975" y="3001963"/>
          <p14:tracePt t="71383" x="6792913" y="3001963"/>
          <p14:tracePt t="71418" x="6800850" y="3001963"/>
          <p14:tracePt t="71434" x="6808788" y="3001963"/>
          <p14:tracePt t="71442" x="6818313" y="3001963"/>
          <p14:tracePt t="71463" x="6826250" y="3001963"/>
          <p14:tracePt t="71478" x="6834188" y="3001963"/>
          <p14:tracePt t="71543" x="6842125" y="3001963"/>
          <p14:tracePt t="71565" x="6850063" y="3001963"/>
          <p14:tracePt t="71609" x="6859588" y="3001963"/>
          <p14:tracePt t="71748" x="6859588" y="3009900"/>
          <p14:tracePt t="72273" x="6867525" y="3009900"/>
          <p14:tracePt t="72280" x="6875463" y="3009900"/>
          <p14:tracePt t="72295" x="6883400" y="3009900"/>
          <p14:tracePt t="72301" x="6892925" y="3009900"/>
          <p14:tracePt t="72324" x="6900863" y="3009900"/>
          <p14:tracePt t="72338" x="6908800" y="3009900"/>
          <p14:tracePt t="72353" x="6916738" y="3009900"/>
          <p14:tracePt t="72390" x="6924675" y="3009900"/>
          <p14:tracePt t="72404" x="6934200" y="3009900"/>
          <p14:tracePt t="72426" x="6942138" y="3009900"/>
          <p14:tracePt t="72433" x="6958013" y="3009900"/>
          <p14:tracePt t="72447" x="6967538" y="3009900"/>
          <p14:tracePt t="72454" x="6975475" y="3009900"/>
          <p14:tracePt t="72462" x="6983413" y="3009900"/>
          <p14:tracePt t="72470" x="6999288" y="3009900"/>
          <p14:tracePt t="72477" x="7008813" y="3009900"/>
          <p14:tracePt t="72484" x="7024688" y="3009900"/>
          <p14:tracePt t="72491" x="7042150" y="3009900"/>
          <p14:tracePt t="72500" x="7050088" y="3009900"/>
          <p14:tracePt t="72506" x="7065963" y="3009900"/>
          <p14:tracePt t="72514" x="7091363" y="3009900"/>
          <p14:tracePt t="72521" x="7099300" y="3009900"/>
          <p14:tracePt t="72528" x="7116763" y="3009900"/>
          <p14:tracePt t="72536" x="7124700" y="3009900"/>
          <p14:tracePt t="72543" x="7132638" y="3009900"/>
          <p14:tracePt t="72550" x="7150100" y="3017838"/>
          <p14:tracePt t="72567" x="7158038" y="3017838"/>
          <p14:tracePt t="72572" x="7165975" y="3017838"/>
          <p14:tracePt t="72580" x="7173913" y="3017838"/>
          <p14:tracePt t="72594" x="7181850" y="3017838"/>
          <p14:tracePt t="72602" x="7191375" y="3017838"/>
          <p14:tracePt t="72638" x="7207250" y="3017838"/>
          <p14:tracePt t="72652" x="7215188" y="3017838"/>
          <p14:tracePt t="72667" x="7224713" y="3017838"/>
          <p14:tracePt t="72674" x="7232650" y="3017838"/>
          <p14:tracePt t="72688" x="7240588" y="3017838"/>
          <p14:tracePt t="72695" x="7248525" y="3017838"/>
          <p14:tracePt t="72703" x="7256463" y="3017838"/>
          <p14:tracePt t="72710" x="7265988" y="3017838"/>
          <p14:tracePt t="72718" x="7273925" y="3017838"/>
          <p14:tracePt t="72725" x="7281863" y="3017838"/>
          <p14:tracePt t="72748" x="7289800" y="3017838"/>
          <p14:tracePt t="72755" x="7299325" y="3017838"/>
          <p14:tracePt t="72777" x="7307263" y="3017838"/>
          <p14:tracePt t="74944" x="7373938" y="3017838"/>
          <p14:tracePt t="74950" x="7472363" y="3017838"/>
          <p14:tracePt t="74959" x="7556500" y="3017838"/>
          <p14:tracePt t="74966" x="7639050" y="3017838"/>
          <p14:tracePt t="74974" x="7721600" y="3017838"/>
          <p14:tracePt t="74983" x="7780338" y="3017838"/>
          <p14:tracePt t="74988" x="7845425" y="3017838"/>
          <p14:tracePt t="74995" x="7920038" y="3027363"/>
          <p14:tracePt t="75003" x="7970838" y="3027363"/>
          <p14:tracePt t="75010" x="8027988" y="3027363"/>
          <p14:tracePt t="75017" x="8061325" y="3027363"/>
          <p14:tracePt t="75024" x="8102600" y="3027363"/>
          <p14:tracePt t="75033" x="8128000" y="3035300"/>
          <p14:tracePt t="75039" x="8153400" y="3035300"/>
          <p14:tracePt t="75047" x="8194675" y="3035300"/>
          <p14:tracePt t="75054" x="8243888" y="3043238"/>
          <p14:tracePt t="75061" x="8310563" y="3060700"/>
          <p14:tracePt t="75068" x="8385175" y="3060700"/>
          <p14:tracePt t="75075" x="8451850" y="3068638"/>
          <p14:tracePt t="75082" x="8526463" y="3076575"/>
          <p14:tracePt t="75090" x="8583613" y="3076575"/>
          <p14:tracePt t="75099" x="8609013" y="3076575"/>
          <p14:tracePt t="75105" x="8667750" y="3076575"/>
          <p14:tracePt t="75112" x="8709025" y="3076575"/>
          <p14:tracePt t="75119" x="8766175" y="3076575"/>
          <p14:tracePt t="75126" x="8807450" y="3076575"/>
          <p14:tracePt t="75133" x="8866188" y="3076575"/>
          <p14:tracePt t="75142" x="8907463" y="3076575"/>
          <p14:tracePt t="75149" x="8948738" y="3076575"/>
          <p14:tracePt t="75156" x="8974138" y="3076575"/>
          <p14:tracePt t="75163" x="8990013" y="3076575"/>
          <p14:tracePt t="75171" x="9015413" y="3076575"/>
          <p14:tracePt t="75178" x="9031288" y="3076575"/>
          <p14:tracePt t="75193" x="9040813" y="3076575"/>
          <p14:tracePt t="75200" x="9048750" y="3076575"/>
          <p14:tracePt t="75216" x="9056688" y="3076575"/>
          <p14:tracePt t="75221" x="9064625" y="3076575"/>
          <p14:tracePt t="75229" x="9074150" y="3076575"/>
          <p14:tracePt t="75237" x="9082088" y="3076575"/>
          <p14:tracePt t="75243" x="9097963" y="3076575"/>
          <p14:tracePt t="75251" x="9105900" y="3068638"/>
          <p14:tracePt t="75258" x="9131300" y="3068638"/>
          <p14:tracePt t="75266" x="9164638" y="3060700"/>
          <p14:tracePt t="75272" x="9190038" y="3051175"/>
          <p14:tracePt t="75280" x="9205913" y="3043238"/>
          <p14:tracePt t="75287" x="9256713" y="3035300"/>
          <p14:tracePt t="75294" x="9280525" y="3027363"/>
          <p14:tracePt t="75301" x="9331325" y="3017838"/>
          <p14:tracePt t="75309" x="9347200" y="3017838"/>
          <p14:tracePt t="75316" x="9372600" y="3017838"/>
          <p14:tracePt t="75324" x="9405938" y="3017838"/>
          <p14:tracePt t="75333" x="9421813" y="3017838"/>
          <p14:tracePt t="75338" x="9429750" y="3009900"/>
          <p14:tracePt t="75345" x="9447213" y="3009900"/>
          <p14:tracePt t="75352" x="9455150" y="3009900"/>
          <p14:tracePt t="75360" x="9463088" y="3009900"/>
          <p14:tracePt t="75368" x="9471025" y="3009900"/>
          <p14:tracePt t="75375" x="9480550" y="3009900"/>
          <p14:tracePt t="75412" x="9488488" y="3009900"/>
          <p14:tracePt t="75448" x="9496425" y="3009900"/>
          <p14:tracePt t="75477" x="9504363" y="3009900"/>
          <p14:tracePt t="75499" x="9521825" y="3009900"/>
          <p14:tracePt t="75506" x="9521825" y="3001963"/>
          <p14:tracePt t="75543" x="9529763" y="3001963"/>
          <p14:tracePt t="75572" x="9537700" y="3001963"/>
          <p14:tracePt t="75593" x="9545638" y="3001963"/>
          <p14:tracePt t="75601" x="9555163" y="3001963"/>
          <p14:tracePt t="75608" x="9563100" y="3001963"/>
          <p14:tracePt t="75638" x="9578975" y="3001963"/>
          <p14:tracePt t="75645" x="9588500" y="3001963"/>
          <p14:tracePt t="75660" x="9596438" y="3001963"/>
          <p14:tracePt t="75666" x="9604375" y="3001963"/>
          <p14:tracePt t="75683" x="9612313" y="3001963"/>
          <p14:tracePt t="75688" x="9620250" y="3001963"/>
          <p14:tracePt t="75704" x="9637713" y="3001963"/>
          <p14:tracePt t="75710" x="9645650" y="3001963"/>
          <p14:tracePt t="75724" x="9653588" y="3001963"/>
          <p14:tracePt t="75733" x="9663113" y="3001963"/>
          <p14:tracePt t="75739" x="9671050" y="3001963"/>
          <p14:tracePt t="76076" x="9678988" y="3001963"/>
          <p14:tracePt t="76090" x="9686925" y="3001963"/>
          <p14:tracePt t="76104" x="9694863" y="3001963"/>
          <p14:tracePt t="76119" x="9704388" y="3001963"/>
          <p14:tracePt t="76126" x="9712325" y="3001963"/>
          <p14:tracePt t="76140" x="9720263" y="3001963"/>
          <p14:tracePt t="76149" x="9728200" y="3001963"/>
          <p14:tracePt t="76163" x="9737725" y="3001963"/>
          <p14:tracePt t="76169" x="9745663" y="3001963"/>
          <p14:tracePt t="76178" x="9753600" y="3001963"/>
          <p14:tracePt t="76185" x="9761538" y="3001963"/>
          <p14:tracePt t="76199" x="9769475" y="3001963"/>
          <p14:tracePt t="76251" x="9779000" y="3001963"/>
          <p14:tracePt t="76688" x="9769475" y="3001963"/>
          <p14:tracePt t="76709" x="9761538" y="3001963"/>
          <p14:tracePt t="76740" x="9753600" y="3001963"/>
          <p14:tracePt t="76762" x="9745663" y="3001963"/>
          <p14:tracePt t="76813" x="9737725" y="3001963"/>
          <p14:tracePt t="76862" x="9728200" y="3001963"/>
          <p14:tracePt t="76869" x="9720263" y="3001963"/>
          <p14:tracePt t="76893" x="9712325" y="3001963"/>
          <p14:tracePt t="76915" x="9704388" y="3001963"/>
          <p14:tracePt t="76937" x="9694863" y="3001963"/>
          <p14:tracePt t="76944" x="9686925" y="3001963"/>
          <p14:tracePt t="76966" x="9678988" y="3001963"/>
          <p14:tracePt t="76988" x="9671050" y="3001963"/>
          <p14:tracePt t="77002" x="9663113" y="3001963"/>
          <p14:tracePt t="77010" x="9653588" y="3001963"/>
          <p14:tracePt t="77024" x="9645650" y="3001963"/>
          <p14:tracePt t="77032" x="9629775" y="3001963"/>
          <p14:tracePt t="77046" x="9620250" y="3001963"/>
          <p14:tracePt t="77054" x="9612313" y="3001963"/>
          <p14:tracePt t="77068" x="9604375" y="3001963"/>
          <p14:tracePt t="77075" x="9596438" y="3001963"/>
          <p14:tracePt t="77090" x="9588500" y="3001963"/>
          <p14:tracePt t="77099" x="9571038" y="3001963"/>
          <p14:tracePt t="77104" x="9571038" y="3009900"/>
          <p14:tracePt t="77112" x="9563100" y="3009900"/>
          <p14:tracePt t="77119" x="9555163" y="3009900"/>
          <p14:tracePt t="77125" x="9545638" y="3017838"/>
          <p14:tracePt t="77141" x="9537700" y="3017838"/>
          <p14:tracePt t="77149" x="9529763" y="3017838"/>
          <p14:tracePt t="77155" x="9529763" y="3027363"/>
          <p14:tracePt t="77162" x="9512300" y="3027363"/>
          <p14:tracePt t="77169" x="9504363" y="3027363"/>
          <p14:tracePt t="77177" x="9496425" y="3027363"/>
          <p14:tracePt t="77185" x="9488488" y="3027363"/>
          <p14:tracePt t="77192" x="9480550" y="3027363"/>
          <p14:tracePt t="77199" x="9463088" y="3027363"/>
          <p14:tracePt t="77207" x="9447213" y="3027363"/>
          <p14:tracePt t="77216" x="9437688" y="3027363"/>
          <p14:tracePt t="77221" x="9421813" y="3027363"/>
          <p14:tracePt t="77228" x="9413875" y="3027363"/>
          <p14:tracePt t="77235" x="9405938" y="3027363"/>
          <p14:tracePt t="77243" x="9388475" y="3027363"/>
          <p14:tracePt t="77250" x="9380538" y="3027363"/>
          <p14:tracePt t="77257" x="9372600" y="3027363"/>
          <p14:tracePt t="77265" x="9363075" y="3027363"/>
          <p14:tracePt t="77272" x="9355138" y="3027363"/>
          <p14:tracePt t="77280" x="9339263" y="3027363"/>
          <p14:tracePt t="77287" x="9321800" y="3027363"/>
          <p14:tracePt t="77294" x="9288463" y="3035300"/>
          <p14:tracePt t="77301" x="9256713" y="3035300"/>
          <p14:tracePt t="77308" x="9213850" y="3043238"/>
          <p14:tracePt t="77316" x="9172575" y="3051175"/>
          <p14:tracePt t="77323" x="9097963" y="3060700"/>
          <p14:tracePt t="77332" x="9023350" y="3068638"/>
          <p14:tracePt t="77338" x="8966200" y="3076575"/>
          <p14:tracePt t="77345" x="8899525" y="3076575"/>
          <p14:tracePt t="77352" x="8840788" y="3092450"/>
          <p14:tracePt t="77359" x="8807450" y="3101975"/>
          <p14:tracePt t="77367" x="8775700" y="3101975"/>
          <p14:tracePt t="77374" x="8750300" y="3101975"/>
          <p14:tracePt t="77382" x="8724900" y="3101975"/>
          <p14:tracePt t="77388" x="8699500" y="3101975"/>
          <p14:tracePt t="77396" x="8675688" y="3101975"/>
          <p14:tracePt t="77402" x="8658225" y="3101975"/>
          <p14:tracePt t="77411" x="8642350" y="3101975"/>
          <p14:tracePt t="77418" x="8624888" y="3109913"/>
          <p14:tracePt t="77425" x="8593138" y="3109913"/>
          <p14:tracePt t="77432" x="8559800" y="3117850"/>
          <p14:tracePt t="77440" x="8518525" y="3125788"/>
          <p14:tracePt t="77449" x="8493125" y="3135313"/>
          <p14:tracePt t="77454" x="8467725" y="3135313"/>
          <p14:tracePt t="77463" x="8443913" y="3135313"/>
          <p14:tracePt t="77469" x="8434388" y="3135313"/>
          <p14:tracePt t="77476" x="8418513" y="3135313"/>
          <p14:tracePt t="77484" x="8410575" y="3135313"/>
          <p14:tracePt t="77491" x="8401050" y="3135313"/>
          <p14:tracePt t="77498" x="8393113" y="3135313"/>
          <p14:tracePt t="77505" x="8385175" y="3135313"/>
          <p14:tracePt t="77513" x="8377238" y="3135313"/>
          <p14:tracePt t="77520" x="8369300" y="3135313"/>
          <p14:tracePt t="77535" x="8359775" y="3135313"/>
          <p14:tracePt t="77542" x="8351838" y="3135313"/>
          <p14:tracePt t="77549" x="8343900" y="3135313"/>
          <p14:tracePt t="77566" x="8335963" y="3135313"/>
          <p14:tracePt t="77571" x="8326438" y="3135313"/>
          <p14:tracePt t="77578" x="8318500" y="3135313"/>
          <p14:tracePt t="77585" x="8310563" y="3135313"/>
          <p14:tracePt t="77593" x="8302625" y="3135313"/>
          <p14:tracePt t="77608" x="8293100" y="3135313"/>
          <p14:tracePt t="77616" x="8285163" y="3135313"/>
          <p14:tracePt t="77630" x="8277225" y="3135313"/>
          <p14:tracePt t="77637" x="8261350" y="3135313"/>
          <p14:tracePt t="77652" x="8251825" y="3135313"/>
          <p14:tracePt t="77659" x="8243888" y="3135313"/>
          <p14:tracePt t="77666" x="8235950" y="3135313"/>
          <p14:tracePt t="77674" x="8235950" y="3125788"/>
          <p14:tracePt t="77682" x="8218488" y="3117850"/>
          <p14:tracePt t="77688" x="8210550" y="3117850"/>
          <p14:tracePt t="77694" x="8202613" y="3109913"/>
          <p14:tracePt t="77702" x="8194675" y="3101975"/>
          <p14:tracePt t="77710" x="8186738" y="3101975"/>
          <p14:tracePt t="77725" x="8177213" y="3092450"/>
          <p14:tracePt t="77732" x="8169275" y="3092450"/>
          <p14:tracePt t="77747" x="8161338" y="3092450"/>
          <p14:tracePt t="77754" x="8153400" y="3084513"/>
          <p14:tracePt t="77761" x="8143875" y="3084513"/>
          <p14:tracePt t="77768" x="8143875" y="3076575"/>
          <p14:tracePt t="77798" x="8143875" y="3068638"/>
          <p14:tracePt t="77805" x="8135938" y="3068638"/>
          <p14:tracePt t="78148" x="8153400" y="3068638"/>
          <p14:tracePt t="78192" x="8161338" y="3068638"/>
          <p14:tracePt t="78279" x="8169275" y="3068638"/>
          <p14:tracePt t="78316" x="8177213" y="3068638"/>
          <p14:tracePt t="78396" x="8186738" y="3068638"/>
          <p14:tracePt t="78433" x="8194675" y="3068638"/>
          <p14:tracePt t="78491" x="8202613" y="3068638"/>
          <p14:tracePt t="79564" x="8202613" y="3060700"/>
          <p14:tracePt t="79623" x="8210550" y="3051175"/>
          <p14:tracePt t="79629" x="8218488" y="3051175"/>
          <p14:tracePt t="79666" x="8228013" y="3051175"/>
          <p14:tracePt t="79688" x="8235950" y="3051175"/>
          <p14:tracePt t="79710" x="8243888" y="3051175"/>
          <p14:tracePt t="79921" x="8251825" y="3051175"/>
          <p14:tracePt t="79928" x="8261350" y="3051175"/>
          <p14:tracePt t="79936" x="8269288" y="3051175"/>
          <p14:tracePt t="79943" x="8277225" y="3051175"/>
          <p14:tracePt t="79950" x="8285163" y="3051175"/>
          <p14:tracePt t="79966" x="8293100" y="3051175"/>
          <p14:tracePt t="79972" x="8302625" y="3051175"/>
          <p14:tracePt t="79979" x="8310563" y="3051175"/>
          <p14:tracePt t="80009" x="8318500" y="3051175"/>
          <p14:tracePt t="80016" x="8326438" y="3051175"/>
          <p14:tracePt t="80023" x="8335963" y="3051175"/>
          <p14:tracePt t="80032" x="8343900" y="3051175"/>
          <p14:tracePt t="80038" x="8351838" y="3051175"/>
          <p14:tracePt t="80052" x="8359775" y="3051175"/>
          <p14:tracePt t="80059" x="8369300" y="3051175"/>
          <p14:tracePt t="80075" x="8377238" y="3051175"/>
          <p14:tracePt t="80082" x="8393113" y="3051175"/>
          <p14:tracePt t="80096" x="8401050" y="3051175"/>
          <p14:tracePt t="80103" x="8410575" y="3051175"/>
          <p14:tracePt t="80110" x="8418513" y="3051175"/>
          <p14:tracePt t="80126" x="8426450" y="3051175"/>
          <p14:tracePt t="80132" x="8434388" y="3051175"/>
          <p14:tracePt t="80149" x="8451850" y="3051175"/>
          <p14:tracePt t="80155" x="8459788" y="3060700"/>
          <p14:tracePt t="80169" x="8467725" y="3068638"/>
          <p14:tracePt t="80176" x="8475663" y="3068638"/>
          <p14:tracePt t="80184" x="8485188" y="3068638"/>
          <p14:tracePt t="80199" x="8493125" y="3068638"/>
          <p14:tracePt t="80206" x="8501063" y="3076575"/>
          <p14:tracePt t="80213" x="8509000" y="3076575"/>
          <p14:tracePt t="80220" x="8518525" y="3076575"/>
          <p14:tracePt t="80227" x="8526463" y="3076575"/>
          <p14:tracePt t="80249" x="8526463" y="3084513"/>
          <p14:tracePt t="80505" x="8534400" y="3084513"/>
          <p14:tracePt t="80518" x="8542338" y="3084513"/>
          <p14:tracePt t="80541" x="8559800" y="3084513"/>
          <p14:tracePt t="80548" x="8567738" y="3084513"/>
          <p14:tracePt t="80570" x="8575675" y="3084513"/>
          <p14:tracePt t="80577" x="8583613" y="3084513"/>
          <p14:tracePt t="80592" x="8593138" y="3084513"/>
          <p14:tracePt t="80600" x="8601075" y="3084513"/>
          <p14:tracePt t="80606" x="8609013" y="3084513"/>
          <p14:tracePt t="80622" x="8624888" y="3084513"/>
          <p14:tracePt t="80629" x="8634413" y="3084513"/>
          <p14:tracePt t="80643" x="8642350" y="3084513"/>
          <p14:tracePt t="80651" x="8650288" y="3084513"/>
          <p14:tracePt t="80658" x="8658225" y="3084513"/>
          <p14:tracePt t="80666" x="8667750" y="3084513"/>
          <p14:tracePt t="80672" x="8683625" y="3084513"/>
          <p14:tracePt t="80682" x="8691563" y="3084513"/>
          <p14:tracePt t="80687" x="8699500" y="3084513"/>
          <p14:tracePt t="80702" x="8709025" y="3084513"/>
          <p14:tracePt t="80709" x="8716963" y="3084513"/>
          <p14:tracePt t="80716" x="8724900" y="3084513"/>
          <p14:tracePt t="80732" x="8732838" y="3084513"/>
          <p14:tracePt t="80739" x="8742363" y="3084513"/>
          <p14:tracePt t="80745" x="8750300" y="3084513"/>
          <p14:tracePt t="80826" x="8758238" y="3084513"/>
          <p14:tracePt t="80943" x="8766175" y="3084513"/>
          <p14:tracePt t="81125" x="8775700" y="3084513"/>
          <p14:tracePt t="81147" x="8783638" y="3084513"/>
          <p14:tracePt t="81176" x="8791575" y="3084513"/>
          <p14:tracePt t="81220" x="8799513" y="3084513"/>
          <p14:tracePt t="81249" x="8807450" y="3084513"/>
          <p14:tracePt t="81278" x="8816975" y="3084513"/>
          <p14:tracePt t="81359" x="8824913" y="3084513"/>
          <p14:tracePt t="83446" x="8824913" y="3092450"/>
          <p14:tracePt t="83453" x="8816975" y="3092450"/>
          <p14:tracePt t="83460" x="8816975" y="3109913"/>
          <p14:tracePt t="83467" x="8799513" y="3109913"/>
          <p14:tracePt t="83475" x="8791575" y="3109913"/>
          <p14:tracePt t="83489" x="8783638" y="3109913"/>
          <p14:tracePt t="83497" x="8775700" y="3109913"/>
          <p14:tracePt t="83511" x="8766175" y="3109913"/>
          <p14:tracePt t="83526" x="8758238" y="3109913"/>
          <p14:tracePt t="83532" x="8750300" y="3117850"/>
          <p14:tracePt t="83540" x="8742363" y="3117850"/>
          <p14:tracePt t="83548" x="8732838" y="3125788"/>
          <p14:tracePt t="83555" x="8732838" y="3135313"/>
          <p14:tracePt t="83562" x="8724900" y="3135313"/>
          <p14:tracePt t="83577" x="8716963" y="3135313"/>
          <p14:tracePt t="83584" x="8709025" y="3143250"/>
          <p14:tracePt t="83591" x="8709025" y="3151188"/>
          <p14:tracePt t="83606" x="8699500" y="3151188"/>
          <p14:tracePt t="83620" x="8691563" y="3167063"/>
          <p14:tracePt t="83627" x="8683625" y="3167063"/>
          <p14:tracePt t="83634" x="8675688" y="3167063"/>
          <p14:tracePt t="83642" x="8667750" y="3176588"/>
          <p14:tracePt t="83657" x="8658225" y="3176588"/>
          <p14:tracePt t="83665" x="8658225" y="3184525"/>
          <p14:tracePt t="94408" x="8634413" y="3184525"/>
          <p14:tracePt t="94415" x="8601075" y="3176588"/>
          <p14:tracePt t="94422" x="8559800" y="3167063"/>
          <p14:tracePt t="94430" x="8526463" y="3159125"/>
          <p14:tracePt t="94436" x="8485188" y="3151188"/>
          <p14:tracePt t="94444" x="8451850" y="3151188"/>
          <p14:tracePt t="94450" x="8410575" y="3143250"/>
          <p14:tracePt t="94459" x="8385175" y="3143250"/>
          <p14:tracePt t="94466" x="8351838" y="3143250"/>
          <p14:tracePt t="94473" x="8318500" y="3143250"/>
          <p14:tracePt t="94480" x="8302625" y="3135313"/>
          <p14:tracePt t="94487" x="8277225" y="3135313"/>
          <p14:tracePt t="94497" x="8235950" y="3135313"/>
          <p14:tracePt t="94502" x="8202613" y="3135313"/>
          <p14:tracePt t="94510" x="8161338" y="3135313"/>
          <p14:tracePt t="94517" x="8135938" y="3135313"/>
          <p14:tracePt t="94524" x="8102600" y="3135313"/>
          <p14:tracePt t="94532" x="8053388" y="3135313"/>
          <p14:tracePt t="94539" x="8020050" y="3135313"/>
          <p14:tracePt t="94546" x="7962900" y="3125788"/>
          <p14:tracePt t="94554" x="7937500" y="3125788"/>
          <p14:tracePt t="94561" x="7896225" y="3125788"/>
          <p14:tracePt t="94568" x="7862888" y="3125788"/>
          <p14:tracePt t="94576" x="7821613" y="3125788"/>
          <p14:tracePt t="94582" x="7788275" y="3125788"/>
          <p14:tracePt t="94592" x="7747000" y="3125788"/>
          <p14:tracePt t="94597" x="7713663" y="3125788"/>
          <p14:tracePt t="94605" x="7672388" y="3125788"/>
          <p14:tracePt t="94614" x="7646988" y="3125788"/>
          <p14:tracePt t="94619" x="7588250" y="3109913"/>
          <p14:tracePt t="94626" x="7556500" y="3109913"/>
          <p14:tracePt t="94634" x="7531100" y="3109913"/>
          <p14:tracePt t="94641" x="7489825" y="3109913"/>
          <p14:tracePt t="94648" x="7464425" y="3109913"/>
          <p14:tracePt t="94656" x="7423150" y="3109913"/>
          <p14:tracePt t="94663" x="7397750" y="3109913"/>
          <p14:tracePt t="94670" x="7373938" y="3109913"/>
          <p14:tracePt t="94678" x="7315200" y="3109913"/>
          <p14:tracePt t="94685" x="7289800" y="3109913"/>
          <p14:tracePt t="94692" x="7232650" y="3109913"/>
          <p14:tracePt t="94700" x="7199313" y="3109913"/>
          <p14:tracePt t="94706" x="7158038" y="3109913"/>
          <p14:tracePt t="94714" x="7140575" y="3109913"/>
          <p14:tracePt t="94722" x="7116763" y="3109913"/>
          <p14:tracePt t="94730" x="7091363" y="3109913"/>
          <p14:tracePt t="94736" x="7073900" y="3109913"/>
          <p14:tracePt t="94743" x="7058025" y="3109913"/>
          <p14:tracePt t="94750" x="7050088" y="3109913"/>
          <p14:tracePt t="94758" x="7024688" y="3109913"/>
          <p14:tracePt t="94765" x="7008813" y="3109913"/>
          <p14:tracePt t="94773" x="6999288" y="3109913"/>
          <p14:tracePt t="94780" x="6983413" y="3109913"/>
          <p14:tracePt t="94787" x="6975475" y="3109913"/>
          <p14:tracePt t="94795" x="6950075" y="3109913"/>
          <p14:tracePt t="94801" x="6934200" y="3109913"/>
          <p14:tracePt t="94816" x="6924675" y="3109913"/>
          <p14:tracePt t="94831" x="6908800" y="3109913"/>
          <p14:tracePt t="94847" x="6883400" y="3109913"/>
          <p14:tracePt t="94853" x="6875463" y="3109913"/>
          <p14:tracePt t="94860" x="6859588" y="3109913"/>
          <p14:tracePt t="94868" x="6850063" y="3109913"/>
          <p14:tracePt t="94875" x="6826250" y="3109913"/>
          <p14:tracePt t="94882" x="6808788" y="3109913"/>
          <p14:tracePt t="94888" x="6800850" y="3109913"/>
          <p14:tracePt t="94897" x="6784975" y="3109913"/>
          <p14:tracePt t="94903" x="6767513" y="3109913"/>
          <p14:tracePt t="94911" x="6751638" y="3109913"/>
          <p14:tracePt t="94918" x="6743700" y="3109913"/>
          <p14:tracePt t="94926" x="6734175" y="3109913"/>
          <p14:tracePt t="94940" x="6726238" y="3109913"/>
          <p14:tracePt t="94947" x="6718300" y="3109913"/>
          <p14:tracePt t="94964" x="6710363" y="3109913"/>
          <p14:tracePt t="94970" x="6692900" y="3109913"/>
          <p14:tracePt t="94984" x="6684963" y="3109913"/>
          <p14:tracePt t="94992" x="6677025" y="3109913"/>
          <p14:tracePt t="94998" x="6667500" y="3109913"/>
          <p14:tracePt t="95013" x="6659563" y="3109913"/>
          <p14:tracePt t="95020" x="6651625" y="3109913"/>
          <p14:tracePt t="95035" x="6635750" y="3109913"/>
          <p14:tracePt t="95043" x="6626225" y="3109913"/>
          <p14:tracePt t="95057" x="6618288" y="3109913"/>
          <p14:tracePt t="95087" x="6610350" y="3117850"/>
          <p14:tracePt t="95116" x="6602413" y="3117850"/>
          <p14:tracePt t="95122" x="6602413" y="3125788"/>
          <p14:tracePt t="95129" x="6592888" y="3125788"/>
          <p14:tracePt t="95137" x="6592888" y="3135313"/>
          <p14:tracePt t="95147" x="6584950" y="3135313"/>
          <p14:tracePt t="95167" x="6569075" y="3135313"/>
          <p14:tracePt t="95181" x="6561138" y="3135313"/>
          <p14:tracePt t="95189" x="6561138" y="3143250"/>
          <p14:tracePt t="95198" x="6551613" y="3151188"/>
          <p14:tracePt t="95203" x="6543675" y="3159125"/>
          <p14:tracePt t="95218" x="6527800" y="3167063"/>
          <p14:tracePt t="95225" x="6518275" y="3167063"/>
          <p14:tracePt t="95232" x="6510338" y="3176588"/>
          <p14:tracePt t="95239" x="6502400" y="3176588"/>
          <p14:tracePt t="95247" x="6494463" y="3176588"/>
          <p14:tracePt t="95263" x="6486525" y="3176588"/>
          <p14:tracePt t="95269" x="6477000" y="3176588"/>
          <p14:tracePt t="95276" x="6469063" y="3176588"/>
          <p14:tracePt t="95290" x="6461125" y="3176588"/>
          <p14:tracePt t="95298" x="6453188" y="3184525"/>
          <p14:tracePt t="95327" x="6453188" y="3192463"/>
          <p14:tracePt t="95356" x="6453188" y="3200400"/>
          <p14:tracePt t="95393" x="6443663" y="3200400"/>
          <p14:tracePt t="95407" x="6443663" y="3209925"/>
          <p14:tracePt t="95437" x="6435725" y="3209925"/>
          <p14:tracePt t="95444" x="6435725" y="3217863"/>
          <p14:tracePt t="95451" x="6435725" y="3225800"/>
          <p14:tracePt t="95481" x="6435725" y="3233738"/>
          <p14:tracePt t="95539" x="6427788" y="3233738"/>
          <p14:tracePt t="95547" x="6427788" y="3241675"/>
          <p14:tracePt t="95612" x="6427788" y="3251200"/>
          <p14:tracePt t="95678" x="6427788" y="3259138"/>
          <p14:tracePt t="95707" x="6427788" y="3267075"/>
          <p14:tracePt t="95802" x="6427788" y="3275013"/>
          <p14:tracePt t="95824" x="6427788" y="3284538"/>
          <p14:tracePt t="95882" x="6427788" y="3292475"/>
          <p14:tracePt t="95962" x="6427788" y="3300413"/>
          <p14:tracePt t="96086" x="6435725" y="3300413"/>
          <p14:tracePt t="96145" x="6443663" y="3300413"/>
          <p14:tracePt t="96165" x="6453188" y="3300413"/>
          <p14:tracePt t="96203" x="6461125" y="3300413"/>
          <p14:tracePt t="96276" x="6461125" y="3292475"/>
          <p14:tracePt t="96283" x="6469063" y="3284538"/>
          <p14:tracePt t="96290" x="6469063" y="3275013"/>
          <p14:tracePt t="96298" x="6477000" y="3275013"/>
          <p14:tracePt t="96305" x="6477000" y="3267075"/>
          <p14:tracePt t="96319" x="6486525" y="3259138"/>
          <p14:tracePt t="96326" x="6486525" y="3251200"/>
          <p14:tracePt t="96341" x="6494463" y="3241675"/>
          <p14:tracePt t="96348" x="6502400" y="3241675"/>
          <p14:tracePt t="96356" x="6510338" y="3233738"/>
          <p14:tracePt t="96364" x="6518275" y="3217863"/>
          <p14:tracePt t="96371" x="6527800" y="3217863"/>
          <p14:tracePt t="96380" x="6535738" y="3209925"/>
          <p14:tracePt t="96385" x="6535738" y="3200400"/>
          <p14:tracePt t="96393" x="6543675" y="3200400"/>
          <p14:tracePt t="96400" x="6551613" y="3192463"/>
          <p14:tracePt t="96407" x="6551613" y="3184525"/>
          <p14:tracePt t="96414" x="6561138" y="3176588"/>
          <p14:tracePt t="96422" x="6577013" y="3176588"/>
          <p14:tracePt t="96436" x="6584950" y="3176588"/>
          <p14:tracePt t="96444" x="6592888" y="3167063"/>
          <p14:tracePt t="96451" x="6602413" y="3159125"/>
          <p14:tracePt t="96465" x="6610350" y="3159125"/>
          <p14:tracePt t="96473" x="6618288" y="3159125"/>
          <p14:tracePt t="96487" x="6626225" y="3151188"/>
          <p14:tracePt t="96495" x="6643688" y="3151188"/>
          <p14:tracePt t="96509" x="6651625" y="3151188"/>
          <p14:tracePt t="96517" x="6659563" y="3151188"/>
          <p14:tracePt t="96538" x="6667500" y="3151188"/>
          <p14:tracePt t="96547" x="6677025" y="3151188"/>
          <p14:tracePt t="96561" x="6684963" y="3151188"/>
          <p14:tracePt t="96575" x="6700838" y="3151188"/>
          <p14:tracePt t="96588" x="6710363" y="3151188"/>
          <p14:tracePt t="96619" x="6718300" y="3151188"/>
          <p14:tracePt t="96743" x="6718300" y="3159125"/>
          <p14:tracePt t="96750" x="6726238" y="3167063"/>
          <p14:tracePt t="96765" x="6734175" y="3176588"/>
          <p14:tracePt t="96771" x="6743700" y="3184525"/>
          <p14:tracePt t="96780" x="6751638" y="3192463"/>
          <p14:tracePt t="96787" x="6759575" y="3192463"/>
          <p14:tracePt t="96794" x="6767513" y="3200400"/>
          <p14:tracePt t="96801" x="6767513" y="3209925"/>
          <p14:tracePt t="96816" x="6775450" y="3225800"/>
          <p14:tracePt t="96823" x="6775450" y="3233738"/>
          <p14:tracePt t="96847" x="6775450" y="3241675"/>
          <p14:tracePt t="96874" x="6784975" y="3241675"/>
          <p14:tracePt t="96991" x="6792913" y="3241675"/>
          <p14:tracePt t="97487" x="6800850" y="3241675"/>
          <p14:tracePt t="97500" x="6808788" y="3241675"/>
          <p14:tracePt t="97735" x="6808788" y="3251200"/>
          <p14:tracePt t="97750" x="6808788" y="3259138"/>
          <p14:tracePt t="97764" x="6808788" y="3267075"/>
          <p14:tracePt t="97771" x="6808788" y="3275013"/>
          <p14:tracePt t="97786" x="6800850" y="3284538"/>
          <p14:tracePt t="97800" x="6800850" y="3292475"/>
          <p14:tracePt t="97808" x="6800850" y="3300413"/>
          <p14:tracePt t="97822" x="6800850" y="3308350"/>
          <p14:tracePt t="97847" x="6792913" y="3316288"/>
          <p14:tracePt t="97874" x="6792913" y="3325813"/>
          <p14:tracePt t="97889" x="6784975" y="3333750"/>
          <p14:tracePt t="97902" x="6784975" y="3341688"/>
          <p14:tracePt t="98253" x="6775450" y="3359150"/>
          <p14:tracePt t="98275" x="6759575" y="3367088"/>
          <p14:tracePt t="98290" x="6751638" y="3367088"/>
          <p14:tracePt t="98319" x="6743700" y="3367088"/>
          <p14:tracePt t="98333" x="6734175" y="3367088"/>
          <p14:tracePt t="98356" x="6734175" y="3375025"/>
          <p14:tracePt t="98370" x="6726238" y="3382963"/>
          <p14:tracePt t="98399" x="6726238" y="3390900"/>
          <p14:tracePt t="98407" x="6718300" y="3390900"/>
          <p14:tracePt t="98808" x="6726238" y="3390900"/>
          <p14:tracePt t="98830" x="6734175" y="3382963"/>
          <p14:tracePt t="98836" x="6743700" y="3382963"/>
          <p14:tracePt t="98846" x="6751638" y="3382963"/>
          <p14:tracePt t="98851" x="6751638" y="3375025"/>
          <p14:tracePt t="98858" x="6759575" y="3375025"/>
          <p14:tracePt t="98866" x="6767513" y="3375025"/>
          <p14:tracePt t="98873" x="6767513" y="3367088"/>
          <p14:tracePt t="98881" x="6784975" y="3367088"/>
          <p14:tracePt t="98888" x="6792913" y="3359150"/>
          <p14:tracePt t="98917" x="6800850" y="3359150"/>
          <p14:tracePt t="98939" x="6808788" y="3359150"/>
          <p14:tracePt t="98961" x="6808788" y="3349625"/>
          <p14:tracePt t="98990" x="6818313" y="3349625"/>
          <p14:tracePt t="99012" x="6826250" y="3349625"/>
          <p14:tracePt t="99027" x="6834188" y="3349625"/>
          <p14:tracePt t="99034" x="6842125" y="3349625"/>
          <p14:tracePt t="99048" x="6850063" y="3349625"/>
          <p14:tracePt t="99057" x="6850063" y="3333750"/>
          <p14:tracePt t="99062" x="6859588" y="3333750"/>
          <p14:tracePt t="99093" x="6867525" y="3333750"/>
          <p14:tracePt t="99115" x="6875463" y="3333750"/>
          <p14:tracePt t="99151" x="6883400" y="3333750"/>
          <p14:tracePt t="99195" x="6892925" y="3333750"/>
          <p14:tracePt t="99275" x="6900863" y="3333750"/>
          <p14:tracePt t="99340" x="6908800" y="3333750"/>
          <p14:tracePt t="99377" x="6916738" y="3333750"/>
          <p14:tracePt t="99406" x="6924675" y="3333750"/>
          <p14:tracePt t="99413" x="6934200" y="3333750"/>
          <p14:tracePt t="99420" x="6942138" y="3333750"/>
          <p14:tracePt t="99435" x="6950075" y="3333750"/>
          <p14:tracePt t="99442" x="6958013" y="3333750"/>
          <p14:tracePt t="99450" x="6967538" y="3333750"/>
          <p14:tracePt t="99457" x="6983413" y="3333750"/>
          <p14:tracePt t="99471" x="6999288" y="3333750"/>
          <p14:tracePt t="99480" x="7016750" y="3333750"/>
          <p14:tracePt t="99486" x="7024688" y="3333750"/>
          <p14:tracePt t="99494" x="7042150" y="3333750"/>
          <p14:tracePt t="99501" x="7050088" y="3333750"/>
          <p14:tracePt t="99508" x="7058025" y="3341688"/>
          <p14:tracePt t="99516" x="7065963" y="3349625"/>
          <p14:tracePt t="99522" x="7073900" y="3349625"/>
          <p14:tracePt t="99538" x="7083425" y="3349625"/>
          <p14:tracePt t="99546" x="7099300" y="3349625"/>
          <p14:tracePt t="99574" x="7107238" y="3349625"/>
          <p14:tracePt t="100844" x="7107238" y="3341688"/>
          <p14:tracePt t="100866" x="7099300" y="3341688"/>
          <p14:tracePt t="100895" x="7091363" y="3341688"/>
          <p14:tracePt t="100909" x="7083425" y="3341688"/>
          <p14:tracePt t="100939" x="7083425" y="3333750"/>
          <p14:tracePt t="100961" x="7073900" y="3333750"/>
          <p14:tracePt t="100983" x="7065963" y="3333750"/>
          <p14:tracePt t="101026" x="7050088" y="3333750"/>
          <p14:tracePt t="101041" x="7042150" y="3333750"/>
          <p14:tracePt t="101085" x="7042150" y="3325813"/>
          <p14:tracePt t="101114" x="7032625" y="3325813"/>
          <p14:tracePt t="101129" x="7024688" y="3325813"/>
          <p14:tracePt t="101164" x="7016750" y="3325813"/>
          <p14:tracePt t="101172" x="7008813" y="3325813"/>
          <p14:tracePt t="101179" x="7008813" y="3316288"/>
          <p14:tracePt t="101196" x="6999288" y="3316288"/>
          <p14:tracePt t="101209" x="6991350" y="3316288"/>
          <p14:tracePt t="101223" x="6983413" y="3316288"/>
          <p14:tracePt t="101231" x="6975475" y="3316288"/>
          <p14:tracePt t="101274" x="6967538" y="3316288"/>
          <p14:tracePt t="101289" x="6958013" y="3316288"/>
          <p14:tracePt t="101325" x="6950075" y="3316288"/>
          <p14:tracePt t="101347" x="6942138" y="3316288"/>
          <p14:tracePt t="101363" x="6934200" y="3316288"/>
          <p14:tracePt t="101376" x="6924675" y="3316288"/>
          <p14:tracePt t="101398" x="6916738" y="3316288"/>
          <p14:tracePt t="101486" x="6908800" y="3316288"/>
          <p14:tracePt t="102055" x="6900863" y="3267075"/>
          <p14:tracePt t="102062" x="6892925" y="3167063"/>
          <p14:tracePt t="102069" x="6875463" y="3051175"/>
          <p14:tracePt t="102077" x="6867525" y="2960688"/>
          <p14:tracePt t="102083" x="6842125" y="2886075"/>
          <p14:tracePt t="102091" x="6834188" y="2803525"/>
          <p14:tracePt t="102098" x="6826250" y="2711450"/>
          <p14:tracePt t="102106" x="6800850" y="2587625"/>
          <p14:tracePt t="102113" x="6792913" y="2487613"/>
          <p14:tracePt t="102120" x="6775450" y="2405063"/>
          <p14:tracePt t="102129" x="6767513" y="2346325"/>
          <p14:tracePt t="102135" x="6759575" y="2305050"/>
          <p14:tracePt t="102142" x="6751638" y="2255838"/>
          <p14:tracePt t="102149" x="6743700" y="2222500"/>
          <p14:tracePt t="102157" x="6734175" y="2155825"/>
          <p14:tracePt t="102164" x="6726238" y="2098675"/>
          <p14:tracePt t="102171" x="6700838" y="2039938"/>
          <p14:tracePt t="102178" x="6692900" y="1965325"/>
          <p14:tracePt t="102186" x="6684963" y="1924050"/>
          <p14:tracePt t="102194" x="6677025" y="1874838"/>
          <p14:tracePt t="102200" x="6667500" y="1841500"/>
          <p14:tracePt t="102208" x="6659563" y="1824038"/>
          <p14:tracePt t="102216" x="6651625" y="1790700"/>
          <p14:tracePt t="102222" x="6643688" y="1766888"/>
          <p14:tracePt t="102229" x="6618288" y="1733550"/>
          <p14:tracePt t="102237" x="6602413" y="1674813"/>
          <p14:tracePt t="102246" x="6577013" y="1600200"/>
          <p14:tracePt t="102251" x="6543675" y="1525588"/>
          <p14:tracePt t="102259" x="6502400" y="1425575"/>
          <p14:tracePt t="102266" x="6477000" y="1350963"/>
          <p14:tracePt t="102274" x="6461125" y="1293813"/>
          <p14:tracePt t="102280" x="6443663" y="1260475"/>
          <p14:tracePt t="102291" x="6427788" y="1227138"/>
          <p14:tracePt t="102296" x="6394450" y="1177925"/>
          <p14:tracePt t="102302" x="6378575" y="1127125"/>
          <p14:tracePt t="102310" x="6369050" y="1069975"/>
          <p14:tracePt t="102317" x="6361113" y="995363"/>
          <p14:tracePt t="102325" x="6353175" y="936625"/>
          <p14:tracePt t="102332" x="6327775" y="879475"/>
          <p14:tracePt t="102339" x="6311900" y="846138"/>
          <p14:tracePt t="102346" x="6303963" y="804863"/>
          <p14:tracePt t="102354" x="6294438" y="779463"/>
          <p14:tracePt t="102362" x="6286500" y="754063"/>
          <p14:tracePt t="102368" x="6278563" y="720725"/>
          <p14:tracePt t="102376" x="6270625" y="704850"/>
          <p14:tracePt t="102383" x="6261100" y="679450"/>
          <p14:tracePt t="102390" x="6253163" y="646113"/>
          <p14:tracePt t="102398" x="6253163" y="614363"/>
          <p14:tracePt t="102404" x="6245225" y="581025"/>
          <p14:tracePt t="102413" x="6245225" y="530225"/>
          <p14:tracePt t="102420" x="6245225" y="473075"/>
          <p14:tracePt t="102429" x="6219825" y="422275"/>
          <p14:tracePt t="102434" x="6219825" y="381000"/>
          <p14:tracePt t="102441" x="6211888" y="347663"/>
          <p14:tracePt t="102448" x="6211888" y="315913"/>
          <p14:tracePt t="102456" x="6211888" y="273050"/>
          <p14:tracePt t="102464" x="6211888" y="249238"/>
          <p14:tracePt t="102471" x="6211888" y="190500"/>
          <p14:tracePt t="102478" x="6203950" y="149225"/>
          <p14:tracePt t="102484" x="6203950" y="90488"/>
          <p14:tracePt t="102492" x="6196013" y="33338"/>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a:xfrm>
            <a:off x="1097280" y="3816"/>
            <a:ext cx="10058400" cy="1450757"/>
          </a:xfrm>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786561" y="1845734"/>
            <a:ext cx="10058400" cy="4464889"/>
          </a:xfrm>
        </p:spPr>
        <p:txBody>
          <a:bodyPr/>
          <a:lstStyle/>
          <a:p>
            <a:pPr marL="0" indent="0">
              <a:buNone/>
            </a:pPr>
            <a:r>
              <a:rPr lang="en-US" sz="1600" u="sng" dirty="0"/>
              <a:t>third section</a:t>
            </a:r>
            <a:r>
              <a:rPr lang="en-US" sz="1600" dirty="0"/>
              <a:t> allow output to be 1</a:t>
            </a:r>
          </a:p>
          <a:p>
            <a:pPr marL="0" indent="0">
              <a:buNone/>
            </a:pPr>
            <a:r>
              <a:rPr lang="en-US" sz="1600" dirty="0"/>
              <a:t>after The “spinning” cycle is finished</a:t>
            </a:r>
          </a:p>
          <a:p>
            <a:pPr marL="0" indent="0">
              <a:buNone/>
            </a:pPr>
            <a:r>
              <a:rPr lang="en-US" sz="1600" dirty="0"/>
              <a:t>and Timer pause has asserted and later</a:t>
            </a:r>
          </a:p>
          <a:p>
            <a:pPr marL="0" indent="0">
              <a:buNone/>
            </a:pPr>
            <a:r>
              <a:rPr lang="en-US" sz="1600" dirty="0"/>
              <a:t>Is disserted and we differentiate this condition</a:t>
            </a:r>
          </a:p>
          <a:p>
            <a:pPr marL="0" indent="0">
              <a:buNone/>
            </a:pPr>
            <a:r>
              <a:rPr lang="en-US" sz="1600" dirty="0"/>
              <a:t>From previous in second section by “outtpspin”.</a:t>
            </a:r>
          </a:p>
          <a:p>
            <a:pPr marL="0" indent="0">
              <a:buNone/>
            </a:pPr>
            <a:r>
              <a:rPr lang="en-US" sz="1600" u="sng" dirty="0"/>
              <a:t>fourth section</a:t>
            </a:r>
            <a:r>
              <a:rPr lang="en-US" sz="1600" dirty="0"/>
              <a:t> first condition is to make machine </a:t>
            </a:r>
          </a:p>
          <a:p>
            <a:pPr marL="0" indent="0">
              <a:buNone/>
            </a:pPr>
            <a:r>
              <a:rPr lang="en-US" sz="1600" dirty="0"/>
              <a:t>Stays in “idle” till timer pause dissert ,second</a:t>
            </a:r>
          </a:p>
          <a:p>
            <a:pPr marL="0" indent="0">
              <a:buNone/>
            </a:pPr>
            <a:r>
              <a:rPr lang="en-US" sz="1600" dirty="0"/>
              <a:t>To move it to spinning to complete its operation.</a:t>
            </a:r>
          </a:p>
          <a:p>
            <a:pPr marL="0" indent="0">
              <a:buNone/>
            </a:pPr>
            <a:r>
              <a:rPr lang="en-US" sz="1600" dirty="0"/>
              <a:t>Time.</a:t>
            </a:r>
          </a:p>
          <a:p>
            <a:pPr marL="0" indent="0">
              <a:buNone/>
            </a:pPr>
            <a:r>
              <a:rPr lang="en-US" sz="1600" u="sng" dirty="0"/>
              <a:t>fifth section</a:t>
            </a:r>
            <a:r>
              <a:rPr lang="en-US" sz="1600" dirty="0"/>
              <a:t> no coin is given to the machine</a:t>
            </a:r>
          </a:p>
          <a:p>
            <a:pPr marL="0" indent="0">
              <a:buNone/>
            </a:pPr>
            <a:r>
              <a:rPr lang="en-US" sz="1600" dirty="0"/>
              <a:t> it wait at “idle”.</a:t>
            </a:r>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FC5A5AE4-E0E1-1DEE-7018-CA414B2E8EA1}"/>
              </a:ext>
            </a:extLst>
          </p:cNvPr>
          <p:cNvPicPr>
            <a:picLocks noChangeAspect="1"/>
          </p:cNvPicPr>
          <p:nvPr/>
        </p:nvPicPr>
        <p:blipFill rotWithShape="1">
          <a:blip r:embed="rId2">
            <a:extLst>
              <a:ext uri="{28A0092B-C50C-407E-A947-70E740481C1C}">
                <a14:useLocalDpi xmlns:a14="http://schemas.microsoft.com/office/drawing/2010/main" val="0"/>
              </a:ext>
            </a:extLst>
          </a:blip>
          <a:srcRect l="10367" r="2497"/>
          <a:stretch/>
        </p:blipFill>
        <p:spPr>
          <a:xfrm>
            <a:off x="5770880" y="1584960"/>
            <a:ext cx="6106160" cy="4725663"/>
          </a:xfrm>
          <a:prstGeom prst="rect">
            <a:avLst/>
          </a:prstGeom>
        </p:spPr>
      </p:pic>
    </p:spTree>
    <p:extLst>
      <p:ext uri="{BB962C8B-B14F-4D97-AF65-F5344CB8AC3E}">
        <p14:creationId xmlns:p14="http://schemas.microsoft.com/office/powerpoint/2010/main" val="4199603420"/>
      </p:ext>
    </p:extLst>
  </p:cSld>
  <p:clrMapOvr>
    <a:masterClrMapping/>
  </p:clrMapOvr>
  <mc:AlternateContent xmlns:mc="http://schemas.openxmlformats.org/markup-compatibility/2006" xmlns:p14="http://schemas.microsoft.com/office/powerpoint/2010/main">
    <mc:Choice Requires="p14">
      <p:transition spd="slow" p14:dur="2000" advTm="146527"/>
    </mc:Choice>
    <mc:Fallback xmlns="">
      <p:transition spd="slow" advTm="146527"/>
    </mc:Fallback>
  </mc:AlternateContent>
  <p:extLst>
    <p:ext uri="{3A86A75C-4F4B-4683-9AE1-C65F6400EC91}">
      <p14:laserTraceLst xmlns:p14="http://schemas.microsoft.com/office/powerpoint/2010/main">
        <p14:tracePtLst>
          <p14:tracePt t="106" x="7523163" y="4262438"/>
          <p14:tracePt t="114" x="7513638" y="4262438"/>
          <p14:tracePt t="121" x="7505700" y="4254500"/>
          <p14:tracePt t="145" x="7505700" y="4246563"/>
          <p14:tracePt t="165" x="7497763" y="4246563"/>
          <p14:tracePt t="211" x="7497763" y="4237038"/>
          <p14:tracePt t="456" x="7489825" y="4237038"/>
          <p14:tracePt t="473" x="7472363" y="4246563"/>
          <p14:tracePt t="480" x="7464425" y="4246563"/>
          <p14:tracePt t="495" x="7456488" y="4246563"/>
          <p14:tracePt t="501" x="7448550" y="4246563"/>
          <p14:tracePt t="516" x="7431088" y="4254500"/>
          <p14:tracePt t="522" x="7415213" y="4254500"/>
          <p14:tracePt t="530" x="7397750" y="4262438"/>
          <p14:tracePt t="537" x="7373938" y="4270375"/>
          <p14:tracePt t="544" x="7348538" y="4287838"/>
          <p14:tracePt t="552" x="7315200" y="4295775"/>
          <p14:tracePt t="561" x="7299325" y="4303713"/>
          <p14:tracePt t="567" x="7273925" y="4311650"/>
          <p14:tracePt t="574" x="7240588" y="4321175"/>
          <p14:tracePt t="581" x="7207250" y="4321175"/>
          <p14:tracePt t="588" x="7181850" y="4321175"/>
          <p14:tracePt t="595" x="7140575" y="4321175"/>
          <p14:tracePt t="603" x="7107238" y="4321175"/>
          <p14:tracePt t="611" x="7065963" y="4329113"/>
          <p14:tracePt t="618" x="7032625" y="4329113"/>
          <p14:tracePt t="625" x="6999288" y="4329113"/>
          <p14:tracePt t="632" x="6967538" y="4329113"/>
          <p14:tracePt t="640" x="6924675" y="4329113"/>
          <p14:tracePt t="647" x="6908800" y="4329113"/>
          <p14:tracePt t="655" x="6883400" y="4337050"/>
          <p14:tracePt t="661" x="6850063" y="4337050"/>
          <p14:tracePt t="669" x="6834188" y="4337050"/>
          <p14:tracePt t="678" x="6808788" y="4337050"/>
          <p14:tracePt t="683" x="6775450" y="4337050"/>
          <p14:tracePt t="691" x="6751638" y="4337050"/>
          <p14:tracePt t="698" x="6734175" y="4337050"/>
          <p14:tracePt t="705" x="6700838" y="4337050"/>
          <p14:tracePt t="712" x="6677025" y="4344988"/>
          <p14:tracePt t="719" x="6659563" y="4344988"/>
          <p14:tracePt t="728" x="6626225" y="4362450"/>
          <p14:tracePt t="735" x="6602413" y="4362450"/>
          <p14:tracePt t="742" x="6577013" y="4362450"/>
          <p14:tracePt t="749" x="6569075" y="4362450"/>
          <p14:tracePt t="757" x="6543675" y="4362450"/>
          <p14:tracePt t="765" x="6527800" y="4370388"/>
          <p14:tracePt t="779" x="6518275" y="4370388"/>
          <p14:tracePt t="786" x="6510338" y="4370388"/>
          <p14:tracePt t="800" x="6502400" y="4370388"/>
          <p14:tracePt t="807" x="6494463" y="4378325"/>
          <p14:tracePt t="815" x="6486525" y="4378325"/>
          <p14:tracePt t="822" x="6477000" y="4386263"/>
          <p14:tracePt t="830" x="6469063" y="4386263"/>
          <p14:tracePt t="836" x="6461125" y="4386263"/>
          <p14:tracePt t="851" x="6453188" y="4386263"/>
          <p14:tracePt t="859" x="6443663" y="4395788"/>
          <p14:tracePt t="873" x="6435725" y="4395788"/>
          <p14:tracePt t="881" x="6419850" y="4395788"/>
          <p14:tracePt t="888" x="6419850" y="4403725"/>
          <p14:tracePt t="894" x="6411913" y="4403725"/>
          <p14:tracePt t="903" x="6402388" y="4403725"/>
          <p14:tracePt t="917" x="6394450" y="4403725"/>
          <p14:tracePt t="924" x="6386513" y="4403725"/>
          <p14:tracePt t="931" x="6378575" y="4403725"/>
          <p14:tracePt t="954" x="6361113" y="4403725"/>
          <p14:tracePt t="967" x="6353175" y="4403725"/>
          <p14:tracePt t="990" x="6345238" y="4403725"/>
          <p14:tracePt t="997" x="6337300" y="4411663"/>
          <p14:tracePt t="1012" x="6327775" y="4411663"/>
          <p14:tracePt t="1019" x="6319838" y="4411663"/>
          <p14:tracePt t="1034" x="6303963" y="4411663"/>
          <p14:tracePt t="1041" x="6294438" y="4411663"/>
          <p14:tracePt t="1056" x="6286500" y="4411663"/>
          <p14:tracePt t="1065" x="6278563" y="4411663"/>
          <p14:tracePt t="1070" x="6270625" y="4411663"/>
          <p14:tracePt t="1084" x="6261100" y="4411663"/>
          <p14:tracePt t="1093" x="6253163" y="4411663"/>
          <p14:tracePt t="1100" x="6245225" y="4411663"/>
          <p14:tracePt t="1107" x="6237288" y="4411663"/>
          <p14:tracePt t="1114" x="6229350" y="4411663"/>
          <p14:tracePt t="1121" x="6219825" y="4411663"/>
          <p14:tracePt t="1128" x="6211888" y="4411663"/>
          <p14:tracePt t="1136" x="6203950" y="4411663"/>
          <p14:tracePt t="1151" x="6196013" y="4411663"/>
          <p14:tracePt t="1158" x="6186488" y="4411663"/>
          <p14:tracePt t="1165" x="6178550" y="4411663"/>
          <p14:tracePt t="1172" x="6170613" y="4427538"/>
          <p14:tracePt t="1180" x="6162675" y="4427538"/>
          <p14:tracePt t="1195" x="6154738" y="4427538"/>
          <p14:tracePt t="1201" x="6145213" y="4427538"/>
          <p14:tracePt t="1209" x="6137275" y="4427538"/>
          <p14:tracePt t="1224" x="6121400" y="4437063"/>
          <p14:tracePt t="1231" x="6111875" y="4437063"/>
          <p14:tracePt t="1245" x="6103938" y="4437063"/>
          <p14:tracePt t="1253" x="6096000" y="4445000"/>
          <p14:tracePt t="1267" x="6088063" y="4445000"/>
          <p14:tracePt t="1304" x="6088063" y="4452938"/>
          <p14:tracePt t="1691" x="6088063" y="4445000"/>
          <p14:tracePt t="1705" x="6088063" y="4437063"/>
          <p14:tracePt t="1712" x="6088063" y="4427538"/>
          <p14:tracePt t="1720" x="6088063" y="4419600"/>
          <p14:tracePt t="1735" x="6088063" y="4403725"/>
          <p14:tracePt t="1742" x="6096000" y="4395788"/>
          <p14:tracePt t="1748" x="6103938" y="4395788"/>
          <p14:tracePt t="1756" x="6111875" y="4386263"/>
          <p14:tracePt t="1763" x="6111875" y="4378325"/>
          <p14:tracePt t="1771" x="6129338" y="4370388"/>
          <p14:tracePt t="1778" x="6137275" y="4370388"/>
          <p14:tracePt t="1785" x="6137275" y="4362450"/>
          <p14:tracePt t="1800" x="6137275" y="4352925"/>
          <p14:tracePt t="1807" x="6145213" y="4344988"/>
          <p14:tracePt t="1814" x="6154738" y="4337050"/>
          <p14:tracePt t="1822" x="6154738" y="4329113"/>
          <p14:tracePt t="1829" x="6162675" y="4329113"/>
          <p14:tracePt t="1836" x="6162675" y="4321175"/>
          <p14:tracePt t="1851" x="6162675" y="4311650"/>
          <p14:tracePt t="1946" x="6162675" y="4321175"/>
          <p14:tracePt t="1953" x="6154738" y="4321175"/>
          <p14:tracePt t="1961" x="6154738" y="4329113"/>
          <p14:tracePt t="1968" x="6145213" y="4337050"/>
          <p14:tracePt t="1975" x="6145213" y="4344988"/>
          <p14:tracePt t="1981" x="6137275" y="4352925"/>
          <p14:tracePt t="1988" x="6121400" y="4362450"/>
          <p14:tracePt t="1996" x="6121400" y="4370388"/>
          <p14:tracePt t="2012" x="6121400" y="4378325"/>
          <p14:tracePt t="2019" x="6121400" y="4386263"/>
          <p14:tracePt t="2034" x="6121400" y="4395788"/>
          <p14:tracePt t="2041" x="6121400" y="4411663"/>
          <p14:tracePt t="2056" x="6121400" y="4419600"/>
          <p14:tracePt t="2063" x="6121400" y="4427538"/>
          <p14:tracePt t="2079" x="6121400" y="4437063"/>
          <p14:tracePt t="2084" x="6121400" y="4445000"/>
          <p14:tracePt t="2092" x="6121400" y="4452938"/>
          <p14:tracePt t="2107" x="6121400" y="4470400"/>
          <p14:tracePt t="2113" x="6121400" y="4478338"/>
          <p14:tracePt t="2128" x="6121400" y="4486275"/>
          <p14:tracePt t="2135" x="6121400" y="4494213"/>
          <p14:tracePt t="2165" x="6121400" y="4502150"/>
          <p14:tracePt t="2172" x="6121400" y="4511675"/>
          <p14:tracePt t="2179" x="6121400" y="4519613"/>
          <p14:tracePt t="2187" x="6121400" y="4527550"/>
          <p14:tracePt t="2195" x="6129338" y="4535488"/>
          <p14:tracePt t="2201" x="6137275" y="4535488"/>
          <p14:tracePt t="2216" x="6137275" y="4545013"/>
          <p14:tracePt t="2231" x="6145213" y="4545013"/>
          <p14:tracePt t="2238" x="6154738" y="4545013"/>
          <p14:tracePt t="2245" x="6162675" y="4545013"/>
          <p14:tracePt t="2266" x="6170613" y="4545013"/>
          <p14:tracePt t="2274" x="6178550" y="4545013"/>
          <p14:tracePt t="2282" x="6186488" y="4545013"/>
          <p14:tracePt t="2289" x="6196013" y="4545013"/>
          <p14:tracePt t="2296" x="6203950" y="4545013"/>
          <p14:tracePt t="2303" x="6203950" y="4535488"/>
          <p14:tracePt t="2311" x="6211888" y="4527550"/>
          <p14:tracePt t="2318" x="6219825" y="4519613"/>
          <p14:tracePt t="2326" x="6229350" y="4502150"/>
          <p14:tracePt t="2332" x="6229350" y="4494213"/>
          <p14:tracePt t="2339" x="6237288" y="4478338"/>
          <p14:tracePt t="2347" x="6237288" y="4452938"/>
          <p14:tracePt t="2354" x="6237288" y="4445000"/>
          <p14:tracePt t="2361" x="6237288" y="4427538"/>
          <p14:tracePt t="2368" x="6237288" y="4419600"/>
          <p14:tracePt t="2384" x="6237288" y="4411663"/>
          <p14:tracePt t="2391" x="6237288" y="4403725"/>
          <p14:tracePt t="2398" x="6237288" y="4395788"/>
          <p14:tracePt t="2464" x="6237288" y="4403725"/>
          <p14:tracePt t="2471" x="6237288" y="4411663"/>
          <p14:tracePt t="2486" x="6237288" y="4419600"/>
          <p14:tracePt t="2493" x="6237288" y="4427538"/>
          <p14:tracePt t="2500" x="6229350" y="4437063"/>
          <p14:tracePt t="2507" x="6219825" y="4445000"/>
          <p14:tracePt t="2515" x="6219825" y="4460875"/>
          <p14:tracePt t="2522" x="6219825" y="4470400"/>
          <p14:tracePt t="2530" x="6219825" y="4486275"/>
          <p14:tracePt t="2538" x="6219825" y="4502150"/>
          <p14:tracePt t="2544" x="6219825" y="4511675"/>
          <p14:tracePt t="2551" x="6219825" y="4535488"/>
          <p14:tracePt t="2561" x="6219825" y="4552950"/>
          <p14:tracePt t="2566" x="6219825" y="4560888"/>
          <p14:tracePt t="2575" x="6219825" y="4568825"/>
          <p14:tracePt t="2580" x="6219825" y="4576763"/>
          <p14:tracePt t="2587" x="6219825" y="4594225"/>
          <p14:tracePt t="2596" x="6219825" y="4602163"/>
          <p14:tracePt t="2612" x="6219825" y="4610100"/>
          <p14:tracePt t="2617" x="6219825" y="4619625"/>
          <p14:tracePt t="2632" x="6219825" y="4627563"/>
          <p14:tracePt t="2639" x="6219825" y="4643438"/>
          <p14:tracePt t="2646" x="6219825" y="4651375"/>
          <p14:tracePt t="2654" x="6219825" y="4660900"/>
          <p14:tracePt t="2661" x="6219825" y="4668838"/>
          <p14:tracePt t="2678" x="6219825" y="4676775"/>
          <p14:tracePt t="2683" x="6219825" y="4694238"/>
          <p14:tracePt t="2697" x="6219825" y="4718050"/>
          <p14:tracePt t="2705" x="6219825" y="4727575"/>
          <p14:tracePt t="2712" x="6219825" y="4735513"/>
          <p14:tracePt t="2720" x="6219825" y="4751388"/>
          <p14:tracePt t="2728" x="6219825" y="4759325"/>
          <p14:tracePt t="2733" x="6219825" y="4784725"/>
          <p14:tracePt t="2741" x="6219825" y="4792663"/>
          <p14:tracePt t="2749" x="6219825" y="4810125"/>
          <p14:tracePt t="2756" x="6219825" y="4833938"/>
          <p14:tracePt t="2764" x="6219825" y="4859338"/>
          <p14:tracePt t="2770" x="6219825" y="4884738"/>
          <p14:tracePt t="2777" x="6219825" y="4908550"/>
          <p14:tracePt t="2785" x="6219825" y="4941888"/>
          <p14:tracePt t="2795" x="6219825" y="4959350"/>
          <p14:tracePt t="2799" x="6219825" y="4983163"/>
          <p14:tracePt t="2807" x="6219825" y="5016500"/>
          <p14:tracePt t="2814" x="6219825" y="5026025"/>
          <p14:tracePt t="2821" x="6219825" y="5041900"/>
          <p14:tracePt t="2828" x="6219825" y="5057775"/>
          <p14:tracePt t="2836" x="6219825" y="5067300"/>
          <p14:tracePt t="2844" x="6219825" y="5083175"/>
          <p14:tracePt t="2859" x="6219825" y="5091113"/>
          <p14:tracePt t="2865" x="6219825" y="5100638"/>
          <p14:tracePt t="2873" x="6219825" y="5108575"/>
          <p14:tracePt t="2887" x="6219825" y="5116513"/>
          <p14:tracePt t="2895" x="6219825" y="5124450"/>
          <p14:tracePt t="2911" x="6219825" y="5141913"/>
          <p14:tracePt t="2953" x="6219825" y="5132388"/>
          <p14:tracePt t="2967" x="6219825" y="5116513"/>
          <p14:tracePt t="2975" x="6219825" y="5100638"/>
          <p14:tracePt t="2982" x="6219825" y="5083175"/>
          <p14:tracePt t="2989" x="6219825" y="5049838"/>
          <p14:tracePt t="2997" x="6219825" y="5026025"/>
          <p14:tracePt t="3003" x="6229350" y="5000625"/>
          <p14:tracePt t="3011" x="6229350" y="4951413"/>
          <p14:tracePt t="3019" x="6229350" y="4908550"/>
          <p14:tracePt t="3027" x="6229350" y="4843463"/>
          <p14:tracePt t="3033" x="6229350" y="4784725"/>
          <p14:tracePt t="3040" x="6229350" y="4743450"/>
          <p14:tracePt t="3061" x="6229350" y="4643438"/>
          <p14:tracePt t="3064" x="6229350" y="4586288"/>
          <p14:tracePt t="3070" x="6245225" y="4519613"/>
          <p14:tracePt t="3078" x="6245225" y="4470400"/>
          <p14:tracePt t="3084" x="6245225" y="4419600"/>
          <p14:tracePt t="3092" x="6245225" y="4370388"/>
          <p14:tracePt t="3099" x="6245225" y="4329113"/>
          <p14:tracePt t="3106" x="6245225" y="4311650"/>
          <p14:tracePt t="3113" x="6245225" y="4287838"/>
          <p14:tracePt t="3120" x="6245225" y="4262438"/>
          <p14:tracePt t="3135" x="6245225" y="4254500"/>
          <p14:tracePt t="3143" x="6245225" y="4246563"/>
          <p14:tracePt t="3150" x="6245225" y="4237038"/>
          <p14:tracePt t="3209" x="6237288" y="4237038"/>
          <p14:tracePt t="3216" x="6229350" y="4237038"/>
          <p14:tracePt t="3223" x="6229350" y="4246563"/>
          <p14:tracePt t="3230" x="6219825" y="4254500"/>
          <p14:tracePt t="3237" x="6211888" y="4270375"/>
          <p14:tracePt t="3244" x="6203950" y="4287838"/>
          <p14:tracePt t="3252" x="6196013" y="4295775"/>
          <p14:tracePt t="3261" x="6186488" y="4311650"/>
          <p14:tracePt t="3266" x="6178550" y="4344988"/>
          <p14:tracePt t="3274" x="6170613" y="4370388"/>
          <p14:tracePt t="3282" x="6162675" y="4395788"/>
          <p14:tracePt t="3288" x="6154738" y="4437063"/>
          <p14:tracePt t="3296" x="6145213" y="4470400"/>
          <p14:tracePt t="3303" x="6137275" y="4527550"/>
          <p14:tracePt t="3311" x="6129338" y="4552950"/>
          <p14:tracePt t="3318" x="6111875" y="4576763"/>
          <p14:tracePt t="3325" x="6111875" y="4619625"/>
          <p14:tracePt t="3332" x="6103938" y="4643438"/>
          <p14:tracePt t="3340" x="6103938" y="4676775"/>
          <p14:tracePt t="3347" x="6103938" y="4694238"/>
          <p14:tracePt t="3354" x="6103938" y="4718050"/>
          <p14:tracePt t="3361" x="6103938" y="4735513"/>
          <p14:tracePt t="3368" x="6096000" y="4751388"/>
          <p14:tracePt t="3376" x="6096000" y="4768850"/>
          <p14:tracePt t="3384" x="6096000" y="4784725"/>
          <p14:tracePt t="3398" x="6096000" y="4792663"/>
          <p14:tracePt t="3405" x="6096000" y="4802188"/>
          <p14:tracePt t="3412" x="6096000" y="4810125"/>
          <p14:tracePt t="3420" x="6096000" y="4818063"/>
          <p14:tracePt t="3426" x="6096000" y="4826000"/>
          <p14:tracePt t="3544" x="6096000" y="4818063"/>
          <p14:tracePt t="3551" x="6096000" y="4802188"/>
          <p14:tracePt t="3561" x="6096000" y="4784725"/>
          <p14:tracePt t="3566" x="6096000" y="4776788"/>
          <p14:tracePt t="3573" x="6096000" y="4759325"/>
          <p14:tracePt t="3580" x="6096000" y="4735513"/>
          <p14:tracePt t="3587" x="6096000" y="4727575"/>
          <p14:tracePt t="3595" x="6096000" y="4710113"/>
          <p14:tracePt t="3602" x="6096000" y="4702175"/>
          <p14:tracePt t="3610" x="6096000" y="4684713"/>
          <p14:tracePt t="3617" x="6096000" y="4660900"/>
          <p14:tracePt t="3624" x="6096000" y="4651375"/>
          <p14:tracePt t="3630" x="6096000" y="4635500"/>
          <p14:tracePt t="3639" x="6096000" y="4619625"/>
          <p14:tracePt t="3646" x="6096000" y="4602163"/>
          <p14:tracePt t="3654" x="6096000" y="4586288"/>
          <p14:tracePt t="3661" x="6096000" y="4568825"/>
          <p14:tracePt t="3667" x="6096000" y="4552950"/>
          <p14:tracePt t="3674" x="6096000" y="4527550"/>
          <p14:tracePt t="3683" x="6096000" y="4519613"/>
          <p14:tracePt t="3690" x="6096000" y="4511675"/>
          <p14:tracePt t="3697" x="6096000" y="4502150"/>
          <p14:tracePt t="3799" x="6088063" y="4502150"/>
          <p14:tracePt t="3858" x="6080125" y="4502150"/>
          <p14:tracePt t="3879" x="6070600" y="4502150"/>
          <p14:tracePt t="3924" x="6062663" y="4502150"/>
          <p14:tracePt t="3953" x="6046788" y="4502150"/>
          <p14:tracePt t="4069" x="6046788" y="4494213"/>
          <p14:tracePt t="4078" x="6046788" y="4486275"/>
          <p14:tracePt t="4084" x="6046788" y="4478338"/>
          <p14:tracePt t="4090" x="6046788" y="4470400"/>
          <p14:tracePt t="4098" x="6046788" y="4452938"/>
          <p14:tracePt t="4106" x="6046788" y="4445000"/>
          <p14:tracePt t="4113" x="6046788" y="4419600"/>
          <p14:tracePt t="4121" x="6046788" y="4386263"/>
          <p14:tracePt t="4128" x="6046788" y="4370388"/>
          <p14:tracePt t="4135" x="6037263" y="4344988"/>
          <p14:tracePt t="4143" x="6037263" y="4311650"/>
          <p14:tracePt t="4149" x="6029325" y="4287838"/>
          <p14:tracePt t="4157" x="6029325" y="4278313"/>
          <p14:tracePt t="4165" x="6029325" y="4262438"/>
          <p14:tracePt t="4171" x="6029325" y="4237038"/>
          <p14:tracePt t="4185" x="6029325" y="4229100"/>
          <p14:tracePt t="4192" x="6029325" y="4221163"/>
          <p14:tracePt t="4199" x="6021388" y="4221163"/>
          <p14:tracePt t="4208" x="6021388" y="4213225"/>
          <p14:tracePt t="4223" x="6013450" y="4213225"/>
          <p14:tracePt t="4267" x="6005513" y="4213225"/>
          <p14:tracePt t="4280" x="5995988" y="4213225"/>
          <p14:tracePt t="4303" x="5988050" y="4221163"/>
          <p14:tracePt t="4309" x="5988050" y="4229100"/>
          <p14:tracePt t="4317" x="5988050" y="4237038"/>
          <p14:tracePt t="4331" x="5988050" y="4254500"/>
          <p14:tracePt t="4338" x="5980113" y="4254500"/>
          <p14:tracePt t="4346" x="5972175" y="4262438"/>
          <p14:tracePt t="4353" x="5972175" y="4270375"/>
          <p14:tracePt t="4361" x="5972175" y="4278313"/>
          <p14:tracePt t="4377" x="5972175" y="4287838"/>
          <p14:tracePt t="4383" x="5972175" y="4295775"/>
          <p14:tracePt t="4397" x="5972175" y="4311650"/>
          <p14:tracePt t="4405" x="5972175" y="4321175"/>
          <p14:tracePt t="4420" x="5972175" y="4329113"/>
          <p14:tracePt t="4427" x="5972175" y="4344988"/>
          <p14:tracePt t="4434" x="5972175" y="4352925"/>
          <p14:tracePt t="4441" x="5972175" y="4378325"/>
          <p14:tracePt t="4448" x="5972175" y="4395788"/>
          <p14:tracePt t="4456" x="5972175" y="4411663"/>
          <p14:tracePt t="4464" x="5972175" y="4427538"/>
          <p14:tracePt t="4470" x="5972175" y="4460875"/>
          <p14:tracePt t="4477" x="5972175" y="4470400"/>
          <p14:tracePt t="4484" x="5972175" y="4486275"/>
          <p14:tracePt t="4495" x="5972175" y="4502150"/>
          <p14:tracePt t="4499" x="5972175" y="4527550"/>
          <p14:tracePt t="4507" x="5972175" y="4545013"/>
          <p14:tracePt t="4514" x="5972175" y="4552950"/>
          <p14:tracePt t="4521" x="5972175" y="4568825"/>
          <p14:tracePt t="4529" x="5972175" y="4576763"/>
          <p14:tracePt t="4537" x="5972175" y="4586288"/>
          <p14:tracePt t="4544" x="5972175" y="4594225"/>
          <p14:tracePt t="4558" x="5972175" y="4602163"/>
          <p14:tracePt t="4566" x="5972175" y="4610100"/>
          <p14:tracePt t="4908" x="5972175" y="4602163"/>
          <p14:tracePt t="4916" x="5980113" y="4586288"/>
          <p14:tracePt t="4923" x="5988050" y="4560888"/>
          <p14:tracePt t="4931" x="5995988" y="4545013"/>
          <p14:tracePt t="4937" x="6005513" y="4527550"/>
          <p14:tracePt t="4945" x="6005513" y="4502150"/>
          <p14:tracePt t="4952" x="6013450" y="4478338"/>
          <p14:tracePt t="4961" x="6021388" y="4460875"/>
          <p14:tracePt t="4967" x="6029325" y="4427538"/>
          <p14:tracePt t="4974" x="6029325" y="4411663"/>
          <p14:tracePt t="4981" x="6037263" y="4386263"/>
          <p14:tracePt t="4989" x="6037263" y="4362450"/>
          <p14:tracePt t="4996" x="6046788" y="4352925"/>
          <p14:tracePt t="5003" x="6046788" y="4337050"/>
          <p14:tracePt t="5010" x="6046788" y="4321175"/>
          <p14:tracePt t="5018" x="6046788" y="4311650"/>
          <p14:tracePt t="5026" x="6046788" y="4295775"/>
          <p14:tracePt t="5032" x="6046788" y="4287838"/>
          <p14:tracePt t="5047" x="6046788" y="4278313"/>
          <p14:tracePt t="5061" x="6046788" y="4270375"/>
          <p14:tracePt t="5106" x="6054725" y="4270375"/>
          <p14:tracePt t="5164" x="6054725" y="4278313"/>
          <p14:tracePt t="5178" x="6054725" y="4287838"/>
          <p14:tracePt t="5186" x="6054725" y="4303713"/>
          <p14:tracePt t="5200" x="6054725" y="4311650"/>
          <p14:tracePt t="5208" x="6054725" y="4321175"/>
          <p14:tracePt t="5215" x="6054725" y="4329113"/>
          <p14:tracePt t="5230" x="6054725" y="4337050"/>
          <p14:tracePt t="5237" x="6054725" y="4344988"/>
          <p14:tracePt t="5252" x="6054725" y="4362450"/>
          <p14:tracePt t="5261" x="6054725" y="4370388"/>
          <p14:tracePt t="5272" x="6054725" y="4378325"/>
          <p14:tracePt t="5280" x="6054725" y="4386263"/>
          <p14:tracePt t="5295" x="6054725" y="4395788"/>
          <p14:tracePt t="5310" x="6054725" y="4403725"/>
          <p14:tracePt t="5317" x="6054725" y="4411663"/>
          <p14:tracePt t="5331" x="6054725" y="4419600"/>
          <p14:tracePt t="5354" x="6054725" y="4427538"/>
          <p14:tracePt t="5383" x="6054725" y="4437063"/>
          <p14:tracePt t="5397" x="6054725" y="4445000"/>
          <p14:tracePt t="5419" x="6054725" y="4452938"/>
          <p14:tracePt t="5441" x="6054725" y="4460875"/>
          <p14:tracePt t="5463" x="6054725" y="4470400"/>
          <p14:tracePt t="5477" x="6054725" y="4478338"/>
          <p14:tracePt t="5494" x="6054725" y="4486275"/>
          <p14:tracePt t="5536" x="6054725" y="4494213"/>
          <p14:tracePt t="5770" x="6054725" y="4502150"/>
          <p14:tracePt t="5879" x="6054725" y="4511675"/>
          <p14:tracePt t="7586" x="6054725" y="4494213"/>
          <p14:tracePt t="7594" x="6054725" y="4486275"/>
          <p14:tracePt t="7601" x="6054725" y="4470400"/>
          <p14:tracePt t="7610" x="6054725" y="4460875"/>
          <p14:tracePt t="7615" x="6054725" y="4452938"/>
          <p14:tracePt t="7623" x="6054725" y="4437063"/>
          <p14:tracePt t="7630" x="6054725" y="4427538"/>
          <p14:tracePt t="7637" x="6054725" y="4419600"/>
          <p14:tracePt t="7645" x="6054725" y="4411663"/>
          <p14:tracePt t="7661" x="6054725" y="4403725"/>
          <p14:tracePt t="7667" x="6054725" y="4395788"/>
          <p14:tracePt t="7695" x="6046788" y="4395788"/>
          <p14:tracePt t="7702" x="6037263" y="4395788"/>
          <p14:tracePt t="7740" x="6029325" y="4395788"/>
          <p14:tracePt t="7784" x="6029325" y="4403725"/>
          <p14:tracePt t="7798" x="6029325" y="4419600"/>
          <p14:tracePt t="7805" x="6029325" y="4427538"/>
          <p14:tracePt t="7812" x="6029325" y="4445000"/>
          <p14:tracePt t="7819" x="6029325" y="4460875"/>
          <p14:tracePt t="7827" x="6029325" y="4478338"/>
          <p14:tracePt t="7834" x="6029325" y="4502150"/>
          <p14:tracePt t="7844" x="6029325" y="4535488"/>
          <p14:tracePt t="7849" x="6029325" y="4552950"/>
          <p14:tracePt t="7856" x="6029325" y="4568825"/>
          <p14:tracePt t="7864" x="6029325" y="4619625"/>
          <p14:tracePt t="7871" x="6037263" y="4694238"/>
          <p14:tracePt t="7878" x="6054725" y="4751388"/>
          <p14:tracePt t="7885" x="6070600" y="4810125"/>
          <p14:tracePt t="7894" x="6080125" y="4859338"/>
          <p14:tracePt t="7900" x="6088063" y="4900613"/>
          <p14:tracePt t="7907" x="6096000" y="4951413"/>
          <p14:tracePt t="7915" x="6096000" y="4992688"/>
          <p14:tracePt t="7922" x="6096000" y="5016500"/>
          <p14:tracePt t="7929" x="6103938" y="5067300"/>
          <p14:tracePt t="7937" x="6111875" y="5083175"/>
          <p14:tracePt t="7944" x="6111875" y="5116513"/>
          <p14:tracePt t="7951" x="6121400" y="5157788"/>
          <p14:tracePt t="7960" x="6129338" y="5191125"/>
          <p14:tracePt t="7966" x="6129338" y="5207000"/>
          <p14:tracePt t="7973" x="6137275" y="5249863"/>
          <p14:tracePt t="7981" x="6137275" y="5265738"/>
          <p14:tracePt t="7987" x="6137275" y="5299075"/>
          <p14:tracePt t="7994" x="6137275" y="5314950"/>
          <p14:tracePt t="8002" x="6137275" y="5324475"/>
          <p14:tracePt t="8016" x="6137275" y="5332413"/>
          <p14:tracePt t="8024" x="6154738" y="5340350"/>
          <p14:tracePt t="8039" x="6162675" y="5348288"/>
          <p14:tracePt t="8046" x="6170613" y="5348288"/>
          <p14:tracePt t="8053" x="6178550" y="5348288"/>
          <p14:tracePt t="8077" x="6186488" y="5348288"/>
          <p14:tracePt t="8083" x="6196013" y="5332413"/>
          <p14:tracePt t="8090" x="6203950" y="5307013"/>
          <p14:tracePt t="8097" x="6203950" y="5291138"/>
          <p14:tracePt t="8105" x="6219825" y="5240338"/>
          <p14:tracePt t="8112" x="6229350" y="5157788"/>
          <p14:tracePt t="8119" x="6229350" y="5033963"/>
          <p14:tracePt t="8127" x="6229350" y="4941888"/>
          <p14:tracePt t="8133" x="6229350" y="4843463"/>
          <p14:tracePt t="8140" x="6229350" y="4784725"/>
          <p14:tracePt t="8147" x="6203950" y="4710113"/>
          <p14:tracePt t="8156" x="6196013" y="4643438"/>
          <p14:tracePt t="8162" x="6196013" y="4602163"/>
          <p14:tracePt t="8170" x="6186488" y="4527550"/>
          <p14:tracePt t="8177" x="6186488" y="4486275"/>
          <p14:tracePt t="8184" x="6186488" y="4427538"/>
          <p14:tracePt t="8194" x="6178550" y="4403725"/>
          <p14:tracePt t="8199" x="6178550" y="4378325"/>
          <p14:tracePt t="8206" x="6178550" y="4362450"/>
          <p14:tracePt t="8214" x="6178550" y="4344988"/>
          <p14:tracePt t="8228" x="6178550" y="4337050"/>
          <p14:tracePt t="8236" x="6170613" y="4337050"/>
          <p14:tracePt t="8251" x="6162675" y="4337050"/>
          <p14:tracePt t="8272" x="6162675" y="4344988"/>
          <p14:tracePt t="8279" x="6154738" y="4362450"/>
          <p14:tracePt t="8286" x="6145213" y="4370388"/>
          <p14:tracePt t="8294" x="6129338" y="4395788"/>
          <p14:tracePt t="8301" x="6129338" y="4403725"/>
          <p14:tracePt t="8310" x="6121400" y="4419600"/>
          <p14:tracePt t="8315" x="6111875" y="4437063"/>
          <p14:tracePt t="8324" x="6111875" y="4445000"/>
          <p14:tracePt t="8330" x="6103938" y="4470400"/>
          <p14:tracePt t="8337" x="6096000" y="4494213"/>
          <p14:tracePt t="8345" x="6088063" y="4535488"/>
          <p14:tracePt t="8353" x="6080125" y="4576763"/>
          <p14:tracePt t="8360" x="6070600" y="4627563"/>
          <p14:tracePt t="8367" x="6070600" y="4668838"/>
          <p14:tracePt t="8373" x="6070600" y="4710113"/>
          <p14:tracePt t="8380" x="6070600" y="4751388"/>
          <p14:tracePt t="8389" x="6070600" y="4810125"/>
          <p14:tracePt t="8396" x="6054725" y="4859338"/>
          <p14:tracePt t="8404" x="6054725" y="4908550"/>
          <p14:tracePt t="8411" x="6054725" y="4941888"/>
          <p14:tracePt t="8418" x="6054725" y="5000625"/>
          <p14:tracePt t="8427" x="6054725" y="5026025"/>
          <p14:tracePt t="8432" x="6054725" y="5049838"/>
          <p14:tracePt t="8440" x="6054725" y="5083175"/>
          <p14:tracePt t="8448" x="6054725" y="5091113"/>
          <p14:tracePt t="8455" x="6054725" y="5108575"/>
          <p14:tracePt t="8462" x="6054725" y="5116513"/>
          <p14:tracePt t="8469" x="6054725" y="5132388"/>
          <p14:tracePt t="8477" x="6054725" y="5141913"/>
          <p14:tracePt t="8483" x="6054725" y="5149850"/>
          <p14:tracePt t="8498" x="6054725" y="5157788"/>
          <p14:tracePt t="8506" x="6054725" y="5165725"/>
          <p14:tracePt t="8572" x="6054725" y="5157788"/>
          <p14:tracePt t="8586" x="6054725" y="5141913"/>
          <p14:tracePt t="8594" x="6054725" y="5116513"/>
          <p14:tracePt t="8608" x="6054725" y="5100638"/>
          <p14:tracePt t="8615" x="6046788" y="5075238"/>
          <p14:tracePt t="8623" x="6046788" y="5057775"/>
          <p14:tracePt t="8629" x="6037263" y="5033963"/>
          <p14:tracePt t="8637" x="6029325" y="4992688"/>
          <p14:tracePt t="8645" x="6021388" y="4933950"/>
          <p14:tracePt t="8651" x="6005513" y="4859338"/>
          <p14:tracePt t="8660" x="6005513" y="4802188"/>
          <p14:tracePt t="8666" x="5995988" y="4743450"/>
          <p14:tracePt t="8673" x="5995988" y="4727575"/>
          <p14:tracePt t="8680" x="5988050" y="4702175"/>
          <p14:tracePt t="8688" x="5980113" y="4668838"/>
          <p14:tracePt t="8696" x="5980113" y="4643438"/>
          <p14:tracePt t="8702" x="5972175" y="4635500"/>
          <p14:tracePt t="8710" x="5972175" y="4610100"/>
          <p14:tracePt t="8717" x="5962650" y="4602163"/>
          <p14:tracePt t="8732" x="5954713" y="4594225"/>
          <p14:tracePt t="8738" x="5954713" y="4586288"/>
          <p14:tracePt t="8746" x="5954713" y="4576763"/>
          <p14:tracePt t="8791" x="5946775" y="4576763"/>
          <p14:tracePt t="8878" x="5938838" y="4576763"/>
          <p14:tracePt t="8907" x="5930900" y="4576763"/>
          <p14:tracePt t="8951" x="5930900" y="4568825"/>
          <p14:tracePt t="8960" x="5930900" y="4560888"/>
          <p14:tracePt t="8988" x="5930900" y="4552950"/>
          <p14:tracePt t="9009" x="5930900" y="4545013"/>
          <p14:tracePt t="9017" x="5930900" y="4535488"/>
          <p14:tracePt t="9046" x="5930900" y="4527550"/>
          <p14:tracePt t="9185" x="5938838" y="4527550"/>
          <p14:tracePt t="9214" x="5946775" y="4527550"/>
          <p14:tracePt t="9236" x="5954713" y="4527550"/>
          <p14:tracePt t="20328" x="5962650" y="4519613"/>
          <p14:tracePt t="20343" x="5980113" y="4511675"/>
          <p14:tracePt t="20350" x="5995988" y="4502150"/>
          <p14:tracePt t="20357" x="5995988" y="4494213"/>
          <p14:tracePt t="20366" x="6005513" y="4494213"/>
          <p14:tracePt t="20373" x="6021388" y="4486275"/>
          <p14:tracePt t="20381" x="6029325" y="4486275"/>
          <p14:tracePt t="20388" x="6046788" y="4478338"/>
          <p14:tracePt t="20403" x="6062663" y="4478338"/>
          <p14:tracePt t="20410" x="6070600" y="4478338"/>
          <p14:tracePt t="20417" x="6088063" y="4460875"/>
          <p14:tracePt t="20425" x="6103938" y="4452938"/>
          <p14:tracePt t="20431" x="6121400" y="4452938"/>
          <p14:tracePt t="20439" x="6129338" y="4452938"/>
          <p14:tracePt t="20447" x="6154738" y="4452938"/>
          <p14:tracePt t="20453" x="6162675" y="4452938"/>
          <p14:tracePt t="20461" x="6178550" y="4452938"/>
          <p14:tracePt t="20468" x="6196013" y="4452938"/>
          <p14:tracePt t="20475" x="6203950" y="4452938"/>
          <p14:tracePt t="20482" x="6229350" y="4452938"/>
          <p14:tracePt t="20492" x="6237288" y="4452938"/>
          <p14:tracePt t="20498" x="6245225" y="4452938"/>
          <p14:tracePt t="20505" x="6253163" y="4452938"/>
          <p14:tracePt t="20512" x="6261100" y="4452938"/>
          <p14:tracePt t="20519" x="6270625" y="4452938"/>
          <p14:tracePt t="20526" x="6278563" y="4452938"/>
          <p14:tracePt t="20534" x="6294438" y="4452938"/>
          <p14:tracePt t="20542" x="6303963" y="4452938"/>
          <p14:tracePt t="20548" x="6311900" y="4452938"/>
          <p14:tracePt t="20562" x="6319838" y="4452938"/>
          <p14:tracePt t="20570" x="6337300" y="4445000"/>
          <p14:tracePt t="20585" x="6353175" y="4445000"/>
          <p14:tracePt t="20593" x="6361113" y="4445000"/>
          <p14:tracePt t="20609" x="6369050" y="4445000"/>
          <p14:tracePt t="20614" x="6378575" y="4445000"/>
          <p14:tracePt t="20629" x="6386513" y="4445000"/>
          <p14:tracePt t="20636" x="6394450" y="4445000"/>
          <p14:tracePt t="20644" x="6402388" y="4445000"/>
          <p14:tracePt t="20657" x="6419850" y="4445000"/>
          <p14:tracePt t="20673" x="6427788" y="4445000"/>
          <p14:tracePt t="20680" x="6435725" y="4445000"/>
          <p14:tracePt t="20702" x="6443663" y="4445000"/>
          <p14:tracePt t="20724" x="6453188" y="4445000"/>
          <p14:tracePt t="20731" x="6461125" y="4445000"/>
          <p14:tracePt t="20761" x="6477000" y="4445000"/>
          <p14:tracePt t="20848" x="6469063" y="4445000"/>
          <p14:tracePt t="20869" x="6461125" y="4452938"/>
          <p14:tracePt t="20876" x="6453188" y="4460875"/>
          <p14:tracePt t="20885" x="6443663" y="4470400"/>
          <p14:tracePt t="20899" x="6435725" y="4470400"/>
          <p14:tracePt t="20913" x="6427788" y="4470400"/>
          <p14:tracePt t="20920" x="6427788" y="4478338"/>
          <p14:tracePt t="20943" x="6411913" y="4478338"/>
          <p14:tracePt t="20972" x="6402388" y="4478338"/>
          <p14:tracePt t="21125" x="6394450" y="4478338"/>
          <p14:tracePt t="21154" x="6386513" y="4478338"/>
          <p14:tracePt t="21198" x="6378575" y="4478338"/>
          <p14:tracePt t="21213" x="6369050" y="4478338"/>
          <p14:tracePt t="21219" x="6361113" y="4478338"/>
          <p14:tracePt t="21234" x="6345238" y="4478338"/>
          <p14:tracePt t="21242" x="6337300" y="4478338"/>
          <p14:tracePt t="21257" x="6327775" y="4478338"/>
          <p14:tracePt t="21264" x="6319838" y="4470400"/>
          <p14:tracePt t="21271" x="6319838" y="4460875"/>
          <p14:tracePt t="21278" x="6311900" y="4452938"/>
          <p14:tracePt t="21285" x="6303963" y="4445000"/>
          <p14:tracePt t="21292" x="6294438" y="4445000"/>
          <p14:tracePt t="21300" x="6286500" y="4437063"/>
          <p14:tracePt t="21308" x="6278563" y="4437063"/>
          <p14:tracePt t="21315" x="6270625" y="4427538"/>
          <p14:tracePt t="21329" x="6261100" y="4427538"/>
          <p14:tracePt t="21337" x="6253163" y="4427538"/>
          <p14:tracePt t="21344" x="6253163" y="4419600"/>
          <p14:tracePt t="21351" x="6245225" y="4411663"/>
          <p14:tracePt t="21359" x="6237288" y="4403725"/>
          <p14:tracePt t="21366" x="6229350" y="4403725"/>
          <p14:tracePt t="21373" x="6219825" y="4403725"/>
          <p14:tracePt t="21380" x="6211888" y="4403725"/>
          <p14:tracePt t="21388" x="6203950" y="4395788"/>
          <p14:tracePt t="21417" x="6196013" y="4395788"/>
          <p14:tracePt t="21425" x="6196013" y="4386263"/>
          <p14:tracePt t="21439" x="6186488" y="4386263"/>
          <p14:tracePt t="21446" x="6186488" y="4378325"/>
          <p14:tracePt t="21461" x="6178550" y="4378325"/>
          <p14:tracePt t="21468" x="6170613" y="4378325"/>
          <p14:tracePt t="21481" x="6162675" y="4378325"/>
          <p14:tracePt t="21494" x="6154738" y="4378325"/>
          <p14:tracePt t="21496" x="6145213" y="4378325"/>
          <p14:tracePt t="21519" x="6137275" y="4378325"/>
          <p14:tracePt t="21527" x="6129338" y="4378325"/>
          <p14:tracePt t="21548" x="6121400" y="4378325"/>
          <p14:tracePt t="21614" x="6111875" y="4378325"/>
          <p14:tracePt t="21636" x="6096000" y="4378325"/>
          <p14:tracePt t="21709" x="6088063" y="4378325"/>
          <p14:tracePt t="21753" x="6080125" y="4378325"/>
          <p14:tracePt t="22037" x="6088063" y="4378325"/>
          <p14:tracePt t="22052" x="6096000" y="4378325"/>
          <p14:tracePt t="22066" x="6103938" y="4378325"/>
          <p14:tracePt t="22096" x="6111875" y="4378325"/>
          <p14:tracePt t="22109" x="6111875" y="4370388"/>
          <p14:tracePt t="22140" x="6111875" y="4362450"/>
          <p14:tracePt t="22147" x="6121400" y="4362450"/>
          <p14:tracePt t="22154" x="6129338" y="4362450"/>
          <p14:tracePt t="22161" x="6129338" y="4352925"/>
          <p14:tracePt t="22168" x="6137275" y="4344988"/>
          <p14:tracePt t="22191" x="6145213" y="4344988"/>
          <p14:tracePt t="22198" x="6145213" y="4337050"/>
          <p14:tracePt t="22205" x="6154738" y="4337050"/>
          <p14:tracePt t="22220" x="6162675" y="4321175"/>
          <p14:tracePt t="22234" x="6170613" y="4321175"/>
          <p14:tracePt t="22249" x="6170613" y="4311650"/>
          <p14:tracePt t="22584" x="6170613" y="4321175"/>
          <p14:tracePt t="22657" x="6170613" y="4329113"/>
          <p14:tracePt t="22701" x="6170613" y="4344988"/>
          <p14:tracePt t="23861" x="6170613" y="4337050"/>
          <p14:tracePt t="23891" x="6178550" y="4329113"/>
          <p14:tracePt t="23920" x="6186488" y="4329113"/>
          <p14:tracePt t="23942" x="6186488" y="4321175"/>
          <p14:tracePt t="24292" x="6196013" y="4321175"/>
          <p14:tracePt t="24343" x="6203950" y="4321175"/>
          <p14:tracePt t="24380" x="6211888" y="4321175"/>
          <p14:tracePt t="24438" x="6229350" y="4321175"/>
          <p14:tracePt t="24475" x="6237288" y="4321175"/>
          <p14:tracePt t="24489" x="6245225" y="4321175"/>
          <p14:tracePt t="24504" x="6253163" y="4321175"/>
          <p14:tracePt t="24518" x="6261100" y="4321175"/>
          <p14:tracePt t="24525" x="6270625" y="4321175"/>
          <p14:tracePt t="24541" x="6278563" y="4321175"/>
          <p14:tracePt t="24547" x="6294438" y="4321175"/>
          <p14:tracePt t="24562" x="6303963" y="4321175"/>
          <p14:tracePt t="24568" x="6311900" y="4321175"/>
          <p14:tracePt t="24584" x="6319838" y="4321175"/>
          <p14:tracePt t="24592" x="6327775" y="4321175"/>
          <p14:tracePt t="24599" x="6337300" y="4321175"/>
          <p14:tracePt t="24613" x="6353175" y="4321175"/>
          <p14:tracePt t="24620" x="6361113" y="4321175"/>
          <p14:tracePt t="24634" x="6369050" y="4321175"/>
          <p14:tracePt t="24642" x="6378575" y="4321175"/>
          <p14:tracePt t="24694" x="6386513" y="4321175"/>
          <p14:tracePt t="24723" x="6394450" y="4321175"/>
          <p14:tracePt t="24745" x="6402388" y="4321175"/>
          <p14:tracePt t="24861" x="6419850" y="4321175"/>
          <p14:tracePt t="24875" x="6427788" y="4321175"/>
          <p14:tracePt t="24883" x="6435725" y="4321175"/>
          <p14:tracePt t="24891" x="6443663" y="4321175"/>
          <p14:tracePt t="24898" x="6461125" y="4321175"/>
          <p14:tracePt t="24905" x="6494463" y="4321175"/>
          <p14:tracePt t="24911" x="6510338" y="4321175"/>
          <p14:tracePt t="24919" x="6535738" y="4321175"/>
          <p14:tracePt t="24927" x="6569075" y="4321175"/>
          <p14:tracePt t="24934" x="6577013" y="4321175"/>
          <p14:tracePt t="24942" x="6602413" y="4321175"/>
          <p14:tracePt t="24948" x="6635750" y="4329113"/>
          <p14:tracePt t="24956" x="6659563" y="4329113"/>
          <p14:tracePt t="24963" x="6677025" y="4329113"/>
          <p14:tracePt t="24970" x="6726238" y="4352925"/>
          <p14:tracePt t="24977" x="6743700" y="4352925"/>
          <p14:tracePt t="24985" x="6767513" y="4352925"/>
          <p14:tracePt t="24992" x="6800850" y="4352925"/>
          <p14:tracePt t="24999" x="6818313" y="4352925"/>
          <p14:tracePt t="25008" x="6842125" y="4352925"/>
          <p14:tracePt t="25014" x="6875463" y="4352925"/>
          <p14:tracePt t="25022" x="6900863" y="4362450"/>
          <p14:tracePt t="25029" x="6908800" y="4362450"/>
          <p14:tracePt t="25036" x="6924675" y="4362450"/>
          <p14:tracePt t="25043" x="6942138" y="4362450"/>
          <p14:tracePt t="25051" x="6950075" y="4370388"/>
          <p14:tracePt t="25059" x="6967538" y="4370388"/>
          <p14:tracePt t="25073" x="6975475" y="4370388"/>
          <p14:tracePt t="25080" x="6983413" y="4378325"/>
          <p14:tracePt t="25094" x="6999288" y="4378325"/>
          <p14:tracePt t="25102" x="7008813" y="4378325"/>
          <p14:tracePt t="25109" x="7008813" y="4386263"/>
          <p14:tracePt t="25116" x="7016750" y="4386263"/>
          <p14:tracePt t="25124" x="7024688" y="4386263"/>
          <p14:tracePt t="25131" x="7032625" y="4386263"/>
          <p14:tracePt t="25153" x="7042150" y="4386263"/>
          <p14:tracePt t="25182" x="7042150" y="4395788"/>
          <p14:tracePt t="25226" x="7042150" y="4403725"/>
          <p14:tracePt t="25263" x="7042150" y="4411663"/>
          <p14:tracePt t="25285" x="7042150" y="4419600"/>
          <p14:tracePt t="25292" x="7042150" y="4427538"/>
          <p14:tracePt t="25605" x="7042150" y="4419600"/>
          <p14:tracePt t="25612" x="7050088" y="4419600"/>
          <p14:tracePt t="25635" x="7050088" y="4411663"/>
          <p14:tracePt t="25656" x="7058025" y="4411663"/>
          <p14:tracePt t="25664" x="7065963" y="4411663"/>
          <p14:tracePt t="25671" x="7065963" y="4403725"/>
          <p14:tracePt t="25678" x="7073900" y="4395788"/>
          <p14:tracePt t="25685" x="7083425" y="4395788"/>
          <p14:tracePt t="25693" x="7091363" y="4395788"/>
          <p14:tracePt t="25699" x="7099300" y="4386263"/>
          <p14:tracePt t="25708" x="7107238" y="4378325"/>
          <p14:tracePt t="25715" x="7116763" y="4370388"/>
          <p14:tracePt t="25722" x="7124700" y="4370388"/>
          <p14:tracePt t="25730" x="7140575" y="4370388"/>
          <p14:tracePt t="25744" x="7165975" y="4362450"/>
          <p14:tracePt t="25751" x="7173913" y="4344988"/>
          <p14:tracePt t="25766" x="7181850" y="4344988"/>
          <p14:tracePt t="25775" x="7191375" y="4344988"/>
          <p14:tracePt t="25780" x="7199313" y="4344988"/>
          <p14:tracePt t="25794" x="7207250" y="4344988"/>
          <p14:tracePt t="25802" x="7215188" y="4344988"/>
          <p14:tracePt t="25809" x="7224713" y="4344988"/>
          <p14:tracePt t="25817" x="7232650" y="4344988"/>
          <p14:tracePt t="25825" x="7240588" y="4344988"/>
          <p14:tracePt t="25839" x="7248525" y="4344988"/>
          <p14:tracePt t="25846" x="7256463" y="4344988"/>
          <p14:tracePt t="25861" x="7265988" y="4344988"/>
          <p14:tracePt t="25868" x="7273925" y="4344988"/>
          <p14:tracePt t="25875" x="7281863" y="4344988"/>
          <p14:tracePt t="25883" x="7299325" y="4344988"/>
          <p14:tracePt t="25892" x="7307263" y="4344988"/>
          <p14:tracePt t="25897" x="7315200" y="4344988"/>
          <p14:tracePt t="25904" x="7331075" y="4344988"/>
          <p14:tracePt t="25912" x="7348538" y="4344988"/>
          <p14:tracePt t="25919" x="7364413" y="4344988"/>
          <p14:tracePt t="25927" x="7381875" y="4344988"/>
          <p14:tracePt t="25933" x="7389813" y="4344988"/>
          <p14:tracePt t="25942" x="7405688" y="4344988"/>
          <p14:tracePt t="25948" x="7431088" y="4344988"/>
          <p14:tracePt t="25963" x="7439025" y="4344988"/>
          <p14:tracePt t="25970" x="7448550" y="4344988"/>
          <p14:tracePt t="25985" x="7464425" y="4344988"/>
          <p14:tracePt t="25992" x="7472363" y="4344988"/>
          <p14:tracePt t="25999" x="7480300" y="4344988"/>
          <p14:tracePt t="26008" x="7489825" y="4344988"/>
          <p14:tracePt t="26014" x="7497763" y="4344988"/>
          <p14:tracePt t="26028" x="7505700" y="4344988"/>
          <p14:tracePt t="26036" x="7513638" y="4352925"/>
          <p14:tracePt t="26058" x="7523163" y="4352925"/>
          <p14:tracePt t="26075" x="7531100" y="4352925"/>
          <p14:tracePt t="26080" x="7539038" y="4352925"/>
          <p14:tracePt t="26094" x="7546975" y="4352925"/>
          <p14:tracePt t="26109" x="7556500" y="4352925"/>
          <p14:tracePt t="26116" x="7564438" y="4352925"/>
          <p14:tracePt t="26144" x="7572375" y="4352925"/>
          <p14:tracePt t="26167" x="7580313" y="4352925"/>
          <p14:tracePt t="26204" x="7588250" y="4352925"/>
          <p14:tracePt t="26226" x="7605713" y="4352925"/>
          <p14:tracePt t="26248" x="7613650" y="4352925"/>
          <p14:tracePt t="26255" x="7621588" y="4352925"/>
          <p14:tracePt t="26269" x="7631113" y="4352925"/>
          <p14:tracePt t="26284" x="7639050" y="4352925"/>
          <p14:tracePt t="26291" x="7646988" y="4352925"/>
          <p14:tracePt t="26313" x="7662863" y="4362450"/>
          <p14:tracePt t="26335" x="7672388" y="4362450"/>
          <p14:tracePt t="26349" x="7680325" y="4362450"/>
          <p14:tracePt t="26372" x="7688263" y="4362450"/>
          <p14:tracePt t="26401" x="7696200" y="4370388"/>
          <p14:tracePt t="26408" x="7705725" y="4370388"/>
          <p14:tracePt t="26424" x="7713663" y="4370388"/>
          <p14:tracePt t="26437" x="7721600" y="4370388"/>
          <p14:tracePt t="26452" x="7729538" y="4370388"/>
          <p14:tracePt t="26532" x="7737475" y="4370388"/>
          <p14:tracePt t="26831" x="7747000" y="4370388"/>
          <p14:tracePt t="26868" x="7754938" y="4370388"/>
          <p14:tracePt t="26912" x="7754938" y="4378325"/>
          <p14:tracePt t="26941" x="7754938" y="4386263"/>
          <p14:tracePt t="26955" x="7754938" y="4395788"/>
          <p14:tracePt t="26970" x="7754938" y="4403725"/>
          <p14:tracePt t="26976" x="7762875" y="4411663"/>
          <p14:tracePt t="26985" x="7780338" y="4411663"/>
          <p14:tracePt t="26992" x="7788275" y="4419600"/>
          <p14:tracePt t="26999" x="7804150" y="4427538"/>
          <p14:tracePt t="27008" x="7812088" y="4427538"/>
          <p14:tracePt t="27013" x="7812088" y="4437063"/>
          <p14:tracePt t="27021" x="7821613" y="4445000"/>
          <p14:tracePt t="27028" x="7829550" y="4445000"/>
          <p14:tracePt t="27035" x="7837488" y="4452938"/>
          <p14:tracePt t="27042" x="7845425" y="4460875"/>
          <p14:tracePt t="27050" x="7854950" y="4470400"/>
          <p14:tracePt t="27058" x="7862888" y="4478338"/>
          <p14:tracePt t="27064" x="7862888" y="4486275"/>
          <p14:tracePt t="27072" x="7862888" y="4494213"/>
          <p14:tracePt t="27087" x="7862888" y="4502150"/>
          <p14:tracePt t="27094" x="7862888" y="4511675"/>
          <p14:tracePt t="27371" x="7854950" y="4511675"/>
          <p14:tracePt t="27437" x="7845425" y="4511675"/>
          <p14:tracePt t="27554" x="7837488" y="4511675"/>
          <p14:tracePt t="27583" x="7829550" y="4511675"/>
          <p14:tracePt t="27605" x="7821613" y="4511675"/>
          <p14:tracePt t="27612" x="7812088" y="4511675"/>
          <p14:tracePt t="27619" x="7804150" y="4511675"/>
          <p14:tracePt t="27634" x="7796213" y="4511675"/>
          <p14:tracePt t="27641" x="7788275" y="4511675"/>
          <p14:tracePt t="27655" x="7780338" y="4511675"/>
          <p14:tracePt t="27662" x="7770813" y="4511675"/>
          <p14:tracePt t="27669" x="7762875" y="4511675"/>
          <p14:tracePt t="27685" x="7754938" y="4511675"/>
          <p14:tracePt t="27693" x="7747000" y="4511675"/>
          <p14:tracePt t="27708" x="7729538" y="4511675"/>
          <p14:tracePt t="27722" x="7721600" y="4511675"/>
          <p14:tracePt t="27751" x="7713663" y="4511675"/>
          <p14:tracePt t="27773" x="7705725" y="4511675"/>
          <p14:tracePt t="27794" x="7696200" y="4511675"/>
          <p14:tracePt t="27889" x="7688263" y="4511675"/>
          <p14:tracePt t="27933" x="7680325" y="4511675"/>
          <p14:tracePt t="28240" x="7672388" y="4511675"/>
          <p14:tracePt t="28364" x="7662863" y="4511675"/>
          <p14:tracePt t="28860" x="7654925" y="4511675"/>
          <p14:tracePt t="28940" x="7646988" y="4511675"/>
          <p14:tracePt t="36640" x="7646988" y="4519613"/>
          <p14:tracePt t="36648" x="7646988" y="4527550"/>
          <p14:tracePt t="36656" x="7646988" y="4535488"/>
          <p14:tracePt t="36670" x="7646988" y="4552950"/>
          <p14:tracePt t="36676" x="7646988" y="4560888"/>
          <p14:tracePt t="36683" x="7646988" y="4576763"/>
          <p14:tracePt t="36691" x="7646988" y="4594225"/>
          <p14:tracePt t="36698" x="7646988" y="4602163"/>
          <p14:tracePt t="36707" x="7646988" y="4619625"/>
          <p14:tracePt t="36713" x="7646988" y="4643438"/>
          <p14:tracePt t="36721" x="7646988" y="4660900"/>
          <p14:tracePt t="36727" x="7646988" y="4684713"/>
          <p14:tracePt t="36735" x="7646988" y="4702175"/>
          <p14:tracePt t="36742" x="7646988" y="4735513"/>
          <p14:tracePt t="36749" x="7646988" y="4751388"/>
          <p14:tracePt t="36757" x="7646988" y="4759325"/>
          <p14:tracePt t="36763" x="7646988" y="4776788"/>
          <p14:tracePt t="36774" x="7646988" y="4802188"/>
          <p14:tracePt t="36778" x="7646988" y="4810125"/>
          <p14:tracePt t="36786" x="7646988" y="4826000"/>
          <p14:tracePt t="36794" x="7646988" y="4833938"/>
          <p14:tracePt t="36801" x="7646988" y="4843463"/>
          <p14:tracePt t="36808" x="7646988" y="4859338"/>
          <p14:tracePt t="36823" x="7646988" y="4867275"/>
          <p14:tracePt t="36830" x="7646988" y="4876800"/>
          <p14:tracePt t="36844" x="7639050" y="4892675"/>
          <p14:tracePt t="36852" x="7639050" y="4900613"/>
          <p14:tracePt t="36866" x="7639050" y="4908550"/>
          <p14:tracePt t="36874" x="7639050" y="4926013"/>
          <p14:tracePt t="36889" x="7639050" y="4933950"/>
          <p14:tracePt t="36895" x="7639050" y="4941888"/>
          <p14:tracePt t="36903" x="7639050" y="4951413"/>
          <p14:tracePt t="36918" x="7639050" y="4959350"/>
          <p14:tracePt t="36925" x="7639050" y="4967288"/>
          <p14:tracePt t="36940" x="7639050" y="4983163"/>
          <p14:tracePt t="36947" x="7639050" y="4992688"/>
          <p14:tracePt t="36969" x="7639050" y="5000625"/>
          <p14:tracePt t="36991" x="7639050" y="5008563"/>
          <p14:tracePt t="37012" x="7631113" y="5008563"/>
          <p14:tracePt t="37063" x="7621588" y="5016500"/>
          <p14:tracePt t="37071" x="7613650" y="5026025"/>
          <p14:tracePt t="37099" x="7605713" y="5026025"/>
          <p14:tracePt t="37115" x="7605713" y="5033963"/>
          <p14:tracePt t="37144" x="7597775" y="5033963"/>
          <p14:tracePt t="37159" x="7597775" y="5041900"/>
          <p14:tracePt t="37165" x="7588250" y="5041900"/>
          <p14:tracePt t="37188" x="7580313" y="5041900"/>
          <p14:tracePt t="37202" x="7572375" y="5041900"/>
          <p14:tracePt t="37208" x="7572375" y="5049838"/>
          <p14:tracePt t="37217" x="7564438" y="5049838"/>
          <p14:tracePt t="37224" x="7564438" y="5057775"/>
          <p14:tracePt t="37253" x="7556500" y="5057775"/>
          <p14:tracePt t="37290" x="7546975" y="5057775"/>
          <p14:tracePt t="38501" x="7556500" y="5057775"/>
          <p14:tracePt t="38654" x="7572375" y="5057775"/>
          <p14:tracePt t="38676" x="7580313" y="5057775"/>
          <p14:tracePt t="38720" x="7588250" y="5057775"/>
          <p14:tracePt t="38749" x="7597775" y="5057775"/>
          <p14:tracePt t="38756" x="7605713" y="5057775"/>
          <p14:tracePt t="38778" x="7613650" y="5057775"/>
          <p14:tracePt t="38785" x="7621588" y="5057775"/>
          <p14:tracePt t="38800" x="7631113" y="5057775"/>
          <p14:tracePt t="38807" x="7639050" y="5057775"/>
          <p14:tracePt t="38823" x="7646988" y="5049838"/>
          <p14:tracePt t="38829" x="7646988" y="5041900"/>
          <p14:tracePt t="38837" x="7654925" y="5041900"/>
          <p14:tracePt t="38844" x="7662863" y="5041900"/>
          <p14:tracePt t="38859" x="7688263" y="5041900"/>
          <p14:tracePt t="38866" x="7696200" y="5041900"/>
          <p14:tracePt t="38873" x="7713663" y="5041900"/>
          <p14:tracePt t="38880" x="7729538" y="5041900"/>
          <p14:tracePt t="38891" x="7747000" y="5049838"/>
          <p14:tracePt t="38895" x="7762875" y="5057775"/>
          <p14:tracePt t="38902" x="7780338" y="5067300"/>
          <p14:tracePt t="38909" x="7796213" y="5075238"/>
          <p14:tracePt t="38916" x="7804150" y="5083175"/>
          <p14:tracePt t="38925" x="7829550" y="5083175"/>
          <p14:tracePt t="38931" x="7845425" y="5091113"/>
          <p14:tracePt t="38940" x="7854950" y="5108575"/>
          <p14:tracePt t="38945" x="7870825" y="5116513"/>
          <p14:tracePt t="38953" x="7878763" y="5124450"/>
          <p14:tracePt t="38960" x="7886700" y="5124450"/>
          <p14:tracePt t="38967" x="7896225" y="5132388"/>
          <p14:tracePt t="38975" x="7904163" y="5141913"/>
          <p14:tracePt t="38982" x="7912100" y="5149850"/>
          <p14:tracePt t="38997" x="7920038" y="5157788"/>
          <p14:tracePt t="39006" x="7929563" y="5165725"/>
          <p14:tracePt t="39011" x="7937500" y="5175250"/>
          <p14:tracePt t="39019" x="7937500" y="5183188"/>
          <p14:tracePt t="39026" x="7953375" y="5183188"/>
          <p14:tracePt t="39033" x="7953375" y="5191125"/>
          <p14:tracePt t="39041" x="7962900" y="5191125"/>
          <p14:tracePt t="39048" x="7970838" y="5191125"/>
          <p14:tracePt t="39056" x="7978775" y="5191125"/>
          <p14:tracePt t="39074" x="8004175" y="5199063"/>
          <p14:tracePt t="39077" x="8012113" y="5207000"/>
          <p14:tracePt t="39085" x="8020050" y="5216525"/>
          <p14:tracePt t="39092" x="8027988" y="5216525"/>
          <p14:tracePt t="39098" x="8037513" y="5216525"/>
          <p14:tracePt t="39114" x="8045450" y="5224463"/>
          <p14:tracePt t="39123" x="8053388" y="5224463"/>
          <p14:tracePt t="39136" x="8061325" y="5224463"/>
          <p14:tracePt t="39143" x="8069263" y="5224463"/>
          <p14:tracePt t="39150" x="8078788" y="5224463"/>
          <p14:tracePt t="39187" x="8086725" y="5224463"/>
          <p14:tracePt t="39202" x="8094663" y="5224463"/>
          <p14:tracePt t="39238" x="8102600" y="5224463"/>
          <p14:tracePt t="39252" x="8112125" y="5224463"/>
          <p14:tracePt t="39267" x="8120063" y="5224463"/>
          <p14:tracePt t="39289" x="8120063" y="5216525"/>
          <p14:tracePt t="39304" x="8120063" y="5207000"/>
          <p14:tracePt t="39311" x="8128000" y="5207000"/>
          <p14:tracePt t="39318" x="8128000" y="5199063"/>
          <p14:tracePt t="39325" x="8135938" y="5199063"/>
          <p14:tracePt t="39332" x="8135938" y="5191125"/>
          <p14:tracePt t="39340" x="8143875" y="5191125"/>
          <p14:tracePt t="39357" x="8153400" y="5175250"/>
          <p14:tracePt t="39369" x="8161338" y="5165725"/>
          <p14:tracePt t="39391" x="8161338" y="5157788"/>
          <p14:tracePt t="39398" x="8169275" y="5157788"/>
          <p14:tracePt t="39407" x="8169275" y="5149850"/>
          <p14:tracePt t="39412" x="8177213" y="5149850"/>
          <p14:tracePt t="39420" x="8177213" y="5141913"/>
          <p14:tracePt t="39435" x="8186738" y="5141913"/>
          <p14:tracePt t="39450" x="8194675" y="5132388"/>
          <p14:tracePt t="39457" x="8194675" y="5124450"/>
          <p14:tracePt t="39479" x="8194675" y="5108575"/>
          <p14:tracePt t="39486" x="8194675" y="5100638"/>
          <p14:tracePt t="39494" x="8210550" y="5100638"/>
          <p14:tracePt t="39501" x="8210550" y="5091113"/>
          <p14:tracePt t="39508" x="8210550" y="5083175"/>
          <p14:tracePt t="39531" x="8210550" y="5075238"/>
          <p14:tracePt t="39537" x="8218488" y="5075238"/>
          <p14:tracePt t="39559" x="8228013" y="5075238"/>
          <p14:tracePt t="39588" x="8235950" y="5075238"/>
          <p14:tracePt t="39610" x="8243888" y="5075238"/>
          <p14:tracePt t="39640" x="8251825" y="5075238"/>
          <p14:tracePt t="39654" x="8269288" y="5075238"/>
          <p14:tracePt t="39683" x="8277225" y="5075238"/>
          <p14:tracePt t="39698" x="8285163" y="5075238"/>
          <p14:tracePt t="39712" x="8293100" y="5075238"/>
          <p14:tracePt t="39726" x="8302625" y="5075238"/>
          <p14:tracePt t="39734" x="8310563" y="5075238"/>
          <p14:tracePt t="39757" x="8326438" y="5075238"/>
          <p14:tracePt t="39763" x="8335963" y="5075238"/>
          <p14:tracePt t="39778" x="8343900" y="5075238"/>
          <p14:tracePt t="39785" x="8351838" y="5075238"/>
          <p14:tracePt t="39800" x="8359775" y="5075238"/>
          <p14:tracePt t="39807" x="8377238" y="5075238"/>
          <p14:tracePt t="39814" x="8385175" y="5075238"/>
          <p14:tracePt t="39823" x="8401050" y="5075238"/>
          <p14:tracePt t="39829" x="8410575" y="5075238"/>
          <p14:tracePt t="39836" x="8418513" y="5075238"/>
          <p14:tracePt t="39842" x="8434388" y="5075238"/>
          <p14:tracePt t="39851" x="8451850" y="5075238"/>
          <p14:tracePt t="39858" x="8467725" y="5075238"/>
          <p14:tracePt t="39865" x="8485188" y="5075238"/>
          <p14:tracePt t="39873" x="8493125" y="5075238"/>
          <p14:tracePt t="39880" x="8509000" y="5075238"/>
          <p14:tracePt t="39887" x="8526463" y="5075238"/>
          <p14:tracePt t="39894" x="8542338" y="5075238"/>
          <p14:tracePt t="39902" x="8559800" y="5075238"/>
          <p14:tracePt t="39909" x="8567738" y="5075238"/>
          <p14:tracePt t="39916" x="8593138" y="5075238"/>
          <p14:tracePt t="39923" x="8616950" y="5075238"/>
          <p14:tracePt t="39931" x="8624888" y="5075238"/>
          <p14:tracePt t="39940" x="8642350" y="5075238"/>
          <p14:tracePt t="39945" x="8658225" y="5075238"/>
          <p14:tracePt t="39953" x="8675688" y="5075238"/>
          <p14:tracePt t="39960" x="8691563" y="5075238"/>
          <p14:tracePt t="39975" x="8699500" y="5075238"/>
          <p14:tracePt t="39983" x="8709025" y="5075238"/>
          <p14:tracePt t="39989" x="8716963" y="5075238"/>
          <p14:tracePt t="39996" x="8724900" y="5075238"/>
          <p14:tracePt t="40004" x="8732838" y="5075238"/>
          <p14:tracePt t="40019" x="8742363" y="5075238"/>
          <p14:tracePt t="40026" x="8750300" y="5075238"/>
          <p14:tracePt t="40055" x="8758238" y="5075238"/>
          <p14:tracePt t="53930" x="8732838" y="5075238"/>
          <p14:tracePt t="53938" x="8716963" y="5075238"/>
          <p14:tracePt t="53945" x="8691563" y="5075238"/>
          <p14:tracePt t="53952" x="8675688" y="5075238"/>
          <p14:tracePt t="53959" x="8624888" y="5075238"/>
          <p14:tracePt t="53967" x="8583613" y="5075238"/>
          <p14:tracePt t="53974" x="8559800" y="5075238"/>
          <p14:tracePt t="53981" x="8550275" y="5075238"/>
          <p14:tracePt t="53988" x="8526463" y="5075238"/>
          <p14:tracePt t="53995" x="8493125" y="5075238"/>
          <p14:tracePt t="54004" x="8475663" y="5075238"/>
          <p14:tracePt t="54011" x="8443913" y="5075238"/>
          <p14:tracePt t="54018" x="8410575" y="5075238"/>
          <p14:tracePt t="54025" x="8359775" y="5075238"/>
          <p14:tracePt t="54032" x="8326438" y="5075238"/>
          <p14:tracePt t="54039" x="8261350" y="5075238"/>
          <p14:tracePt t="54047" x="8210550" y="5075238"/>
          <p14:tracePt t="54055" x="8135938" y="5075238"/>
          <p14:tracePt t="54072" x="8045450" y="5083175"/>
          <p14:tracePt t="54076" x="7986713" y="5083175"/>
          <p14:tracePt t="54083" x="7962900" y="5091113"/>
          <p14:tracePt t="54090" x="7929563" y="5091113"/>
          <p14:tracePt t="54098" x="7886700" y="5100638"/>
          <p14:tracePt t="54105" x="7854950" y="5100638"/>
          <p14:tracePt t="54112" x="7804150" y="5100638"/>
          <p14:tracePt t="54121" x="7770813" y="5100638"/>
          <p14:tracePt t="54126" x="7729538" y="5100638"/>
          <p14:tracePt t="54135" x="7696200" y="5108575"/>
          <p14:tracePt t="54142" x="7654925" y="5108575"/>
          <p14:tracePt t="54150" x="7631113" y="5116513"/>
          <p14:tracePt t="54156" x="7605713" y="5116513"/>
          <p14:tracePt t="54164" x="7580313" y="5124450"/>
          <p14:tracePt t="54171" x="7556500" y="5124450"/>
          <p14:tracePt t="54178" x="7531100" y="5132388"/>
          <p14:tracePt t="54187" x="7497763" y="5132388"/>
          <p14:tracePt t="54192" x="7480300" y="5141913"/>
          <p14:tracePt t="54199" x="7464425" y="5149850"/>
          <p14:tracePt t="54207" x="7448550" y="5149850"/>
          <p14:tracePt t="54215" x="7431088" y="5149850"/>
          <p14:tracePt t="54222" x="7415213" y="5157788"/>
          <p14:tracePt t="54229" x="7397750" y="5157788"/>
          <p14:tracePt t="54237" x="7389813" y="5165725"/>
          <p14:tracePt t="54244" x="7364413" y="5165725"/>
          <p14:tracePt t="54250" x="7348538" y="5165725"/>
          <p14:tracePt t="54259" x="7340600" y="5175250"/>
          <p14:tracePt t="54266" x="7323138" y="5175250"/>
          <p14:tracePt t="54273" x="7315200" y="5175250"/>
          <p14:tracePt t="54289" x="7307263" y="5175250"/>
          <p14:tracePt t="54295" x="7289800" y="5175250"/>
          <p14:tracePt t="54309" x="7281863" y="5175250"/>
          <p14:tracePt t="54317" x="7273925" y="5175250"/>
          <p14:tracePt t="54339" x="7265988" y="5175250"/>
          <p14:tracePt t="54397" x="7256463" y="5175250"/>
          <p14:tracePt t="54609" x="7265988" y="5175250"/>
          <p14:tracePt t="54616" x="7273925" y="5175250"/>
          <p14:tracePt t="54623" x="7281863" y="5175250"/>
          <p14:tracePt t="54631" x="7289800" y="5175250"/>
          <p14:tracePt t="54645" x="7299325" y="5175250"/>
          <p14:tracePt t="54654" x="7307263" y="5175250"/>
          <p14:tracePt t="54688" x="7315200" y="5175250"/>
          <p14:tracePt t="54711" x="7323138" y="5175250"/>
          <p14:tracePt t="54718" x="7323138" y="5165725"/>
          <p14:tracePt t="54732" x="7331075" y="5165725"/>
          <p14:tracePt t="54740" x="7340600" y="5165725"/>
          <p14:tracePt t="54748" x="7348538" y="5165725"/>
          <p14:tracePt t="54762" x="7356475" y="5157788"/>
          <p14:tracePt t="54770" x="7364413" y="5157788"/>
          <p14:tracePt t="54776" x="7373938" y="5157788"/>
          <p14:tracePt t="54784" x="7373938" y="5149850"/>
          <p14:tracePt t="54791" x="7381875" y="5149850"/>
          <p14:tracePt t="54798" x="7397750" y="5149850"/>
          <p14:tracePt t="54812" x="7405688" y="5149850"/>
          <p14:tracePt t="54821" x="7415213" y="5149850"/>
          <p14:tracePt t="54828" x="7423150" y="5141913"/>
          <p14:tracePt t="54834" x="7439025" y="5132388"/>
          <p14:tracePt t="54842" x="7464425" y="5132388"/>
          <p14:tracePt t="54850" x="7472363" y="5124450"/>
          <p14:tracePt t="54857" x="7497763" y="5116513"/>
          <p14:tracePt t="54864" x="7523163" y="5116513"/>
          <p14:tracePt t="54872" x="7564438" y="5108575"/>
          <p14:tracePt t="54879" x="7605713" y="5100638"/>
          <p14:tracePt t="54887" x="7646988" y="5100638"/>
          <p14:tracePt t="54893" x="7680325" y="5100638"/>
          <p14:tracePt t="54901" x="7721600" y="5100638"/>
          <p14:tracePt t="54908" x="7762875" y="5100638"/>
          <p14:tracePt t="54914" x="7821613" y="5100638"/>
          <p14:tracePt t="54923" x="7870825" y="5091113"/>
          <p14:tracePt t="54930" x="7937500" y="5083175"/>
          <p14:tracePt t="54938" x="7994650" y="5083175"/>
          <p14:tracePt t="54946" x="8037513" y="5083175"/>
          <p14:tracePt t="54952" x="8094663" y="5083175"/>
          <p14:tracePt t="54959" x="8128000" y="5083175"/>
          <p14:tracePt t="54967" x="8143875" y="5083175"/>
          <p14:tracePt t="54973" x="8186738" y="5083175"/>
          <p14:tracePt t="54982" x="8218488" y="5083175"/>
          <p14:tracePt t="54988" x="8261350" y="5083175"/>
          <p14:tracePt t="54995" x="8302625" y="5083175"/>
          <p14:tracePt t="55004" x="8359775" y="5083175"/>
          <p14:tracePt t="55010" x="8418513" y="5083175"/>
          <p14:tracePt t="55017" x="8467725" y="5083175"/>
          <p14:tracePt t="55025" x="8501063" y="5083175"/>
          <p14:tracePt t="55032" x="8526463" y="5083175"/>
          <p14:tracePt t="55039" x="8550275" y="5083175"/>
          <p14:tracePt t="55046" x="8567738" y="5083175"/>
          <p14:tracePt t="55054" x="8593138" y="5083175"/>
          <p14:tracePt t="55071" x="8609013" y="5083175"/>
          <p14:tracePt t="55076" x="8624888" y="5083175"/>
          <p14:tracePt t="55082" x="8634413" y="5083175"/>
          <p14:tracePt t="55090" x="8650288" y="5083175"/>
          <p14:tracePt t="55097" x="8667750" y="5083175"/>
          <p14:tracePt t="55112" x="8675688" y="5083175"/>
          <p14:tracePt t="55121" x="8683625" y="5083175"/>
          <p14:tracePt t="55134" x="8691563" y="5083175"/>
          <p14:tracePt t="55142" x="8709025" y="5083175"/>
          <p14:tracePt t="55156" x="8716963" y="5083175"/>
          <p14:tracePt t="55171" x="8724900" y="5083175"/>
          <p14:tracePt t="55718" x="8716963" y="5083175"/>
          <p14:tracePt t="55747" x="8709025" y="5083175"/>
          <p14:tracePt t="55791" x="8699500" y="5083175"/>
          <p14:tracePt t="55806" x="8691563" y="5083175"/>
          <p14:tracePt t="55835" x="8683625" y="5083175"/>
          <p14:tracePt t="55849" x="8675688" y="5083175"/>
          <p14:tracePt t="55864" x="8667750" y="5083175"/>
          <p14:tracePt t="55871" x="8658225" y="5083175"/>
          <p14:tracePt t="55878" x="8650288" y="5083175"/>
          <p14:tracePt t="55892" x="8642350" y="5083175"/>
          <p14:tracePt t="55900" x="8634413" y="5083175"/>
          <p14:tracePt t="55915" x="8624888" y="5083175"/>
          <p14:tracePt t="55922" x="8609013" y="5083175"/>
          <p14:tracePt t="55929" x="8593138" y="5083175"/>
          <p14:tracePt t="55938" x="8567738" y="5083175"/>
          <p14:tracePt t="55944" x="8542338" y="5083175"/>
          <p14:tracePt t="55952" x="8518525" y="5083175"/>
          <p14:tracePt t="55959" x="8501063" y="5083175"/>
          <p14:tracePt t="55966" x="8485188" y="5083175"/>
          <p14:tracePt t="55974" x="8475663" y="5083175"/>
          <p14:tracePt t="55980" x="8451850" y="5083175"/>
          <p14:tracePt t="55988" x="8443913" y="5083175"/>
          <p14:tracePt t="55994" x="8434388" y="5083175"/>
          <p14:tracePt t="56004" x="8418513" y="5083175"/>
          <p14:tracePt t="56010" x="8377238" y="5091113"/>
          <p14:tracePt t="56017" x="8343900" y="5100638"/>
          <p14:tracePt t="56024" x="8310563" y="5108575"/>
          <p14:tracePt t="56032" x="8269288" y="5116513"/>
          <p14:tracePt t="56039" x="8243888" y="5124450"/>
          <p14:tracePt t="56046" x="8218488" y="5132388"/>
          <p14:tracePt t="56054" x="8177213" y="5141913"/>
          <p14:tracePt t="56061" x="8135938" y="5149850"/>
          <p14:tracePt t="56072" x="8086725" y="5157788"/>
          <p14:tracePt t="56075" x="8069263" y="5165725"/>
          <p14:tracePt t="56083" x="8053388" y="5165725"/>
          <p14:tracePt t="56090" x="8027988" y="5165725"/>
          <p14:tracePt t="56105" x="8012113" y="5175250"/>
          <p14:tracePt t="56112" x="8004175" y="5175250"/>
          <p14:tracePt t="56120" x="7994650" y="5183188"/>
          <p14:tracePt t="56126" x="7953375" y="5191125"/>
          <p14:tracePt t="56134" x="7886700" y="5224463"/>
          <p14:tracePt t="56141" x="7845425" y="5240338"/>
          <p14:tracePt t="56148" x="7821613" y="5249863"/>
          <p14:tracePt t="56156" x="7804150" y="5257800"/>
          <p14:tracePt t="56162" x="7788275" y="5257800"/>
          <p14:tracePt t="56170" x="7770813" y="5265738"/>
          <p14:tracePt t="56178" x="7754938" y="5265738"/>
          <p14:tracePt t="56185" x="7729538" y="5273675"/>
          <p14:tracePt t="56192" x="7688263" y="5291138"/>
          <p14:tracePt t="56199" x="7662863" y="5299075"/>
          <p14:tracePt t="56207" x="7646988" y="5307013"/>
          <p14:tracePt t="56214" x="7621588" y="5314950"/>
          <p14:tracePt t="56221" x="7613650" y="5314950"/>
          <p14:tracePt t="56237" x="7605713" y="5314950"/>
          <p14:tracePt t="56244" x="7597775" y="5314950"/>
          <p14:tracePt t="56251" x="7564438" y="5324475"/>
          <p14:tracePt t="56258" x="7531100" y="5332413"/>
          <p14:tracePt t="56265" x="7497763" y="5340350"/>
          <p14:tracePt t="56272" x="7464425" y="5348288"/>
          <p14:tracePt t="56280" x="7448550" y="5357813"/>
          <p14:tracePt t="56287" x="7439025" y="5373688"/>
          <p14:tracePt t="56294" x="7389813" y="5381625"/>
          <p14:tracePt t="56302" x="7364413" y="5389563"/>
          <p14:tracePt t="56308" x="7315200" y="5389563"/>
          <p14:tracePt t="56316" x="7299325" y="5389563"/>
          <p14:tracePt t="56323" x="7273925" y="5389563"/>
          <p14:tracePt t="56330" x="7248525" y="5389563"/>
          <p14:tracePt t="56338" x="7224713" y="5389563"/>
          <p14:tracePt t="56345" x="7199313" y="5389563"/>
          <p14:tracePt t="56353" x="7181850" y="5389563"/>
          <p14:tracePt t="56360" x="7165975" y="5389563"/>
          <p14:tracePt t="56366" x="7150100" y="5389563"/>
          <p14:tracePt t="56374" x="7132638" y="5389563"/>
          <p14:tracePt t="56390" x="7116763" y="5389563"/>
          <p14:tracePt t="56396" x="7107238" y="5389563"/>
          <p14:tracePt t="56404" x="7091363" y="5389563"/>
          <p14:tracePt t="56410" x="7083425" y="5389563"/>
          <p14:tracePt t="56426" x="7073900" y="5389563"/>
          <p14:tracePt t="56432" x="7065963" y="5389563"/>
          <p14:tracePt t="56448" x="7058025" y="5389563"/>
          <p14:tracePt t="56455" x="7042150" y="5389563"/>
          <p14:tracePt t="56462" x="7032625" y="5389563"/>
          <p14:tracePt t="56471" x="7024688" y="5389563"/>
          <p14:tracePt t="56477" x="7016750" y="5389563"/>
          <p14:tracePt t="56484" x="7008813" y="5389563"/>
          <p14:tracePt t="56492" x="6999288" y="5389563"/>
          <p14:tracePt t="56499" x="6991350" y="5389563"/>
          <p14:tracePt t="56514" x="6967538" y="5389563"/>
          <p14:tracePt t="56528" x="6950075" y="5389563"/>
          <p14:tracePt t="56535" x="6942138" y="5389563"/>
          <p14:tracePt t="56542" x="6934200" y="5389563"/>
          <p14:tracePt t="56549" x="6924675" y="5389563"/>
          <p14:tracePt t="56557" x="6916738" y="5389563"/>
          <p14:tracePt t="56565" x="6900863" y="5389563"/>
          <p14:tracePt t="56572" x="6883400" y="5389563"/>
          <p14:tracePt t="56588" x="6875463" y="5389563"/>
          <p14:tracePt t="56593" x="6867525" y="5389563"/>
          <p14:tracePt t="56608" x="6859588" y="5389563"/>
          <p14:tracePt t="56616" x="6842125" y="5389563"/>
          <p14:tracePt t="56630" x="6834188" y="5389563"/>
          <p14:tracePt t="56638" x="6826250" y="5389563"/>
          <p14:tracePt t="56645" x="6818313" y="5389563"/>
          <p14:tracePt t="56659" x="6808788" y="5389563"/>
          <p14:tracePt t="56667" x="6800850" y="5389563"/>
          <p14:tracePt t="56681" x="6784975" y="5389563"/>
          <p14:tracePt t="56688" x="6775450" y="5389563"/>
          <p14:tracePt t="56696" x="6775450" y="5399088"/>
          <p14:tracePt t="56704" x="6767513" y="5399088"/>
          <p14:tracePt t="56718" x="6767513" y="5407025"/>
          <p14:tracePt t="56725" x="6759575" y="5407025"/>
          <p14:tracePt t="56732" x="6759575" y="5414963"/>
          <p14:tracePt t="56747" x="6759575" y="5422900"/>
          <p14:tracePt t="56753" x="6759575" y="5440363"/>
          <p14:tracePt t="56784" x="6759575" y="5448300"/>
          <p14:tracePt t="56798" x="6759575" y="5456238"/>
          <p14:tracePt t="56878" x="6759575" y="5464175"/>
          <p14:tracePt t="57207" x="6767513" y="5464175"/>
          <p14:tracePt t="57214" x="6767513" y="5456238"/>
          <p14:tracePt t="57221" x="6784975" y="5448300"/>
          <p14:tracePt t="57229" x="6792913" y="5440363"/>
          <p14:tracePt t="57237" x="6792913" y="5432425"/>
          <p14:tracePt t="57243" x="6800850" y="5422900"/>
          <p14:tracePt t="57250" x="6808788" y="5414963"/>
          <p14:tracePt t="57258" x="6818313" y="5414963"/>
          <p14:tracePt t="57265" x="6818313" y="5407025"/>
          <p14:tracePt t="57272" x="6818313" y="5399088"/>
          <p14:tracePt t="57286" x="6826250" y="5389563"/>
          <p14:tracePt t="57294" x="6834188" y="5389563"/>
          <p14:tracePt t="57301" x="6834188" y="5381625"/>
          <p14:tracePt t="57309" x="6834188" y="5373688"/>
          <p14:tracePt t="57316" x="6842125" y="5373688"/>
          <p14:tracePt t="57324" x="6850063" y="5365750"/>
          <p14:tracePt t="57330" x="6859588" y="5365750"/>
          <p14:tracePt t="57337" x="6859588" y="5357813"/>
          <p14:tracePt t="57345" x="6867525" y="5357813"/>
          <p14:tracePt t="57353" x="6875463" y="5348288"/>
          <p14:tracePt t="57360" x="6883400" y="5348288"/>
          <p14:tracePt t="57367" x="6883400" y="5340350"/>
          <p14:tracePt t="57374" x="6892925" y="5340350"/>
          <p14:tracePt t="57382" x="6908800" y="5332413"/>
          <p14:tracePt t="57396" x="6916738" y="5332413"/>
          <p14:tracePt t="57404" x="6924675" y="5324475"/>
          <p14:tracePt t="57419" x="6934200" y="5324475"/>
          <p14:tracePt t="57424" x="6942138" y="5324475"/>
          <p14:tracePt t="57440" x="6950075" y="5324475"/>
          <p14:tracePt t="57462" x="6967538" y="5324475"/>
          <p14:tracePt t="57484" x="6975475" y="5324475"/>
          <p14:tracePt t="57499" x="6983413" y="5324475"/>
          <p14:tracePt t="57514" x="6991350" y="5324475"/>
          <p14:tracePt t="57579" x="6999288" y="5324475"/>
          <p14:tracePt t="57587" x="7008813" y="5324475"/>
          <p14:tracePt t="57610" x="7024688" y="5324475"/>
          <p14:tracePt t="57615" x="7032625" y="5324475"/>
          <p14:tracePt t="57630" x="7042150" y="5324475"/>
          <p14:tracePt t="57637" x="7050088" y="5324475"/>
          <p14:tracePt t="57652" x="7058025" y="5324475"/>
          <p14:tracePt t="57689" x="7065963" y="5324475"/>
          <p14:tracePt t="57710" x="7073900" y="5324475"/>
          <p14:tracePt t="57724" x="7091363" y="5324475"/>
          <p14:tracePt t="57739" x="7099300" y="5324475"/>
          <p14:tracePt t="57753" x="7107238" y="5324475"/>
          <p14:tracePt t="57760" x="7116763" y="5324475"/>
          <p14:tracePt t="57776" x="7124700" y="5324475"/>
          <p14:tracePt t="57782" x="7132638" y="5324475"/>
          <p14:tracePt t="57790" x="7140575" y="5324475"/>
          <p14:tracePt t="57798" x="7150100" y="5324475"/>
          <p14:tracePt t="57805" x="7158038" y="5324475"/>
          <p14:tracePt t="57821" x="7165975" y="5324475"/>
          <p14:tracePt t="57827" x="7173913" y="5324475"/>
          <p14:tracePt t="57834" x="7181850" y="5324475"/>
          <p14:tracePt t="57856" x="7181850" y="5332413"/>
          <p14:tracePt t="57871" x="7181850" y="5340350"/>
          <p14:tracePt t="57878" x="7181850" y="5348288"/>
          <p14:tracePt t="57915" x="7181850" y="5357813"/>
          <p14:tracePt t="57922" x="7181850" y="5365750"/>
          <p14:tracePt t="57966" x="7181850" y="5373688"/>
          <p14:tracePt t="57981" x="7173913" y="5373688"/>
          <p14:tracePt t="58068" x="7165975" y="5373688"/>
          <p14:tracePt t="58083" x="7165975" y="5381625"/>
          <p14:tracePt t="58185" x="7165975" y="5389563"/>
          <p14:tracePt t="58265" x="7158038" y="5389563"/>
          <p14:tracePt t="58323" x="7150100" y="5389563"/>
          <p14:tracePt t="58900" x="7150100" y="5381625"/>
          <p14:tracePt t="58922" x="7150100" y="5373688"/>
          <p14:tracePt t="59038" x="7140575" y="5373688"/>
          <p14:tracePt t="59053" x="7132638" y="5373688"/>
          <p14:tracePt t="59068" x="7124700" y="5373688"/>
          <p14:tracePt t="59090" x="7116763" y="5373688"/>
          <p14:tracePt t="59097" x="7107238" y="5373688"/>
          <p14:tracePt t="59111" x="7099300" y="5373688"/>
          <p14:tracePt t="59120" x="7083425" y="5373688"/>
          <p14:tracePt t="59133" x="7073900" y="5373688"/>
          <p14:tracePt t="59140" x="7065963" y="5373688"/>
          <p14:tracePt t="59148" x="7058025" y="5373688"/>
          <p14:tracePt t="59163" x="7050088" y="5373688"/>
          <p14:tracePt t="59171" x="7042150" y="5373688"/>
          <p14:tracePt t="59184" x="7032625" y="5373688"/>
          <p14:tracePt t="59192" x="7016750" y="5373688"/>
          <p14:tracePt t="59214" x="7016750" y="5381625"/>
          <p14:tracePt t="59221" x="7008813" y="5381625"/>
          <p14:tracePt t="59228" x="6999288" y="5389563"/>
          <p14:tracePt t="59235" x="6991350" y="5399088"/>
          <p14:tracePt t="59243" x="6991350" y="5407025"/>
          <p14:tracePt t="59250" x="6983413" y="5414963"/>
          <p14:tracePt t="59257" x="6975475" y="5414963"/>
          <p14:tracePt t="59279" x="6958013" y="5422900"/>
          <p14:tracePt t="59287" x="6950075" y="5432425"/>
          <p14:tracePt t="59301" x="6942138" y="5440363"/>
          <p14:tracePt t="59308" x="6934200" y="5440363"/>
          <p14:tracePt t="59316" x="6924675" y="5440363"/>
          <p14:tracePt t="59330" x="6916738" y="5456238"/>
          <p14:tracePt t="59338" x="6908800" y="5464175"/>
          <p14:tracePt t="59344" x="6900863" y="5464175"/>
          <p14:tracePt t="59352" x="6892925" y="5473700"/>
          <p14:tracePt t="59358" x="6883400" y="5481638"/>
          <p14:tracePt t="59374" x="6875463" y="5481638"/>
          <p14:tracePt t="59381" x="6867525" y="5481638"/>
          <p14:tracePt t="59390" x="6859588" y="5489575"/>
          <p14:tracePt t="59395" x="6859588" y="5497513"/>
          <p14:tracePt t="59402" x="6850063" y="5497513"/>
          <p14:tracePt t="59410" x="6834188" y="5497513"/>
          <p14:tracePt t="59425" x="6826250" y="5507038"/>
          <p14:tracePt t="59432" x="6826250" y="5514975"/>
          <p14:tracePt t="59439" x="6818313" y="5514975"/>
          <p14:tracePt t="59447" x="6818313" y="5522913"/>
          <p14:tracePt t="59469" x="6808788" y="5522913"/>
          <p14:tracePt t="59477" x="6808788" y="5530850"/>
          <p14:tracePt t="59483" x="6800850" y="5530850"/>
          <p14:tracePt t="59527" x="6792913" y="5530850"/>
          <p14:tracePt t="59534" x="6792913" y="5538788"/>
          <p14:tracePt t="59556" x="6775450" y="5538788"/>
          <p14:tracePt t="59571" x="6775450" y="5548313"/>
          <p14:tracePt t="59600" x="6767513" y="5548313"/>
          <p14:tracePt t="59622" x="6759575" y="5548313"/>
          <p14:tracePt t="59666" x="6751638" y="5548313"/>
          <p14:tracePt t="60008" x="6759575" y="5548313"/>
          <p14:tracePt t="60015" x="6767513" y="5548313"/>
          <p14:tracePt t="60023" x="6784975" y="5548313"/>
          <p14:tracePt t="60030" x="6792913" y="5548313"/>
          <p14:tracePt t="60037" x="6800850" y="5538788"/>
          <p14:tracePt t="60044" x="6808788" y="5522913"/>
          <p14:tracePt t="60054" x="6818313" y="5522913"/>
          <p14:tracePt t="60060" x="6826250" y="5522913"/>
          <p14:tracePt t="60074" x="6842125" y="5514975"/>
          <p14:tracePt t="60082" x="6850063" y="5514975"/>
          <p14:tracePt t="60096" x="6859588" y="5514975"/>
          <p14:tracePt t="60104" x="6867525" y="5507038"/>
          <p14:tracePt t="60120" x="6875463" y="5507038"/>
          <p14:tracePt t="60126" x="6883400" y="5507038"/>
          <p14:tracePt t="60133" x="6892925" y="5507038"/>
          <p14:tracePt t="60140" x="6900863" y="5497513"/>
          <p14:tracePt t="60147" x="6908800" y="5497513"/>
          <p14:tracePt t="60155" x="6916738" y="5497513"/>
          <p14:tracePt t="60162" x="6916738" y="5489575"/>
          <p14:tracePt t="60170" x="6924675" y="5489575"/>
          <p14:tracePt t="60176" x="6934200" y="5481638"/>
          <p14:tracePt t="60191" x="6942138" y="5481638"/>
          <p14:tracePt t="60198" x="6950075" y="5481638"/>
          <p14:tracePt t="60205" x="6958013" y="5464175"/>
          <p14:tracePt t="60213" x="6967538" y="5464175"/>
          <p14:tracePt t="60221" x="6975475" y="5456238"/>
          <p14:tracePt t="60227" x="6983413" y="5456238"/>
          <p14:tracePt t="60236" x="6991350" y="5456238"/>
          <p14:tracePt t="60242" x="6999288" y="5456238"/>
          <p14:tracePt t="60250" x="7008813" y="5456238"/>
          <p14:tracePt t="60257" x="7008813" y="5448300"/>
          <p14:tracePt t="60264" x="7016750" y="5448300"/>
          <p14:tracePt t="60271" x="7024688" y="5448300"/>
          <p14:tracePt t="60278" x="7032625" y="5448300"/>
          <p14:tracePt t="60330" x="7042150" y="5448300"/>
          <p14:tracePt t="60432" x="7050088" y="5448300"/>
          <p14:tracePt t="60541" x="7058025" y="5448300"/>
          <p14:tracePt t="60556" x="7065963" y="5448300"/>
          <p14:tracePt t="60593" x="7073900" y="5448300"/>
          <p14:tracePt t="60600" x="7091363" y="5448300"/>
          <p14:tracePt t="60622" x="7099300" y="5448300"/>
          <p14:tracePt t="60629" x="7107238" y="5448300"/>
          <p14:tracePt t="60636" x="7116763" y="5448300"/>
          <p14:tracePt t="60651" x="7124700" y="5448300"/>
          <p14:tracePt t="60658" x="7132638" y="5440363"/>
          <p14:tracePt t="60673" x="7140575" y="5440363"/>
          <p14:tracePt t="60680" x="7158038" y="5440363"/>
          <p14:tracePt t="60694" x="7165975" y="5440363"/>
          <p14:tracePt t="60704" x="7173913" y="5440363"/>
          <p14:tracePt t="60717" x="7181850" y="5440363"/>
          <p14:tracePt t="60724" x="7191375" y="5440363"/>
          <p14:tracePt t="60731" x="7199313" y="5440363"/>
          <p14:tracePt t="60746" x="7215188" y="5440363"/>
          <p14:tracePt t="60760" x="7224713" y="5440363"/>
          <p14:tracePt t="60767" x="7232650" y="5440363"/>
          <p14:tracePt t="60797" x="7240588" y="5440363"/>
          <p14:tracePt t="60811" x="7240588" y="5448300"/>
          <p14:tracePt t="60885" x="7240588" y="5456238"/>
          <p14:tracePt t="60914" x="7248525" y="5456238"/>
          <p14:tracePt t="60928" x="7248525" y="5464175"/>
          <p14:tracePt t="60942" x="7248525" y="5473700"/>
          <p14:tracePt t="60957" x="7256463" y="5481638"/>
          <p14:tracePt t="60964" x="7256463" y="5489575"/>
          <p14:tracePt t="60994" x="7273925" y="5497513"/>
          <p14:tracePt t="61001" x="7281863" y="5497513"/>
          <p14:tracePt t="61009" x="7281863" y="5507038"/>
          <p14:tracePt t="61038" x="7281863" y="5514975"/>
          <p14:tracePt t="61053" x="7289800" y="5530850"/>
          <p14:tracePt t="61818" x="7307263" y="5530850"/>
          <p14:tracePt t="61833" x="7323138" y="5530850"/>
          <p14:tracePt t="61840" x="7331075" y="5530850"/>
          <p14:tracePt t="61855" x="7340600" y="5530850"/>
          <p14:tracePt t="61862" x="7348538" y="5530850"/>
          <p14:tracePt t="61870" x="7356475" y="5530850"/>
          <p14:tracePt t="61891" x="7364413" y="5530850"/>
          <p14:tracePt t="61905" x="7373938" y="5530850"/>
          <p14:tracePt t="61921" x="7381875" y="5530850"/>
          <p14:tracePt t="61943" x="7389813" y="5530850"/>
          <p14:tracePt t="61957" x="7397750" y="5530850"/>
          <p14:tracePt t="61963" x="7397750" y="5522913"/>
          <p14:tracePt t="62001" x="7405688" y="5522913"/>
          <p14:tracePt t="62009" x="7415213" y="5522913"/>
          <p14:tracePt t="62023" x="7423150" y="5522913"/>
          <p14:tracePt t="62030" x="7431088" y="5522913"/>
          <p14:tracePt t="62037" x="7439025" y="5514975"/>
          <p14:tracePt t="62070" x="7456488" y="5507038"/>
          <p14:tracePt t="62081" x="7464425" y="5507038"/>
          <p14:tracePt t="62110" x="7472363" y="5507038"/>
          <p14:tracePt t="62124" x="7480300" y="5507038"/>
          <p14:tracePt t="62132" x="7489825" y="5507038"/>
          <p14:tracePt t="62139" x="7497763" y="5507038"/>
          <p14:tracePt t="62147" x="7505700" y="5507038"/>
          <p14:tracePt t="62439" x="7497763" y="5507038"/>
          <p14:tracePt t="62505" x="7489825" y="5507038"/>
          <p14:tracePt t="62796" x="7480300" y="5507038"/>
          <p14:tracePt t="62803" x="7480300" y="5514975"/>
          <p14:tracePt t="62811" x="7472363" y="5514975"/>
          <p14:tracePt t="62820" x="7472363" y="5522913"/>
          <p14:tracePt t="62825" x="7464425" y="5538788"/>
          <p14:tracePt t="62833" x="7456488" y="5538788"/>
          <p14:tracePt t="62840" x="7448550" y="5548313"/>
          <p14:tracePt t="62846" x="7448550" y="5556250"/>
          <p14:tracePt t="62855" x="7439025" y="5556250"/>
          <p14:tracePt t="62862" x="7423150" y="5564188"/>
          <p14:tracePt t="62870" x="7423150" y="5572125"/>
          <p14:tracePt t="62876" x="7415213" y="5581650"/>
          <p14:tracePt t="62884" x="7405688" y="5581650"/>
          <p14:tracePt t="62890" x="7405688" y="5597525"/>
          <p14:tracePt t="62898" x="7389813" y="5605463"/>
          <p14:tracePt t="62906" x="7373938" y="5613400"/>
          <p14:tracePt t="62913" x="7348538" y="5622925"/>
          <p14:tracePt t="62927" x="7331075" y="5630863"/>
          <p14:tracePt t="62937" x="7323138" y="5638800"/>
          <p14:tracePt t="62950" x="7315200" y="5646738"/>
          <p14:tracePt t="62957" x="7307263" y="5664200"/>
          <p14:tracePt t="62964" x="7299325" y="5664200"/>
          <p14:tracePt t="62972" x="7289800" y="5664200"/>
          <p14:tracePt t="62979" x="7281863" y="5664200"/>
          <p14:tracePt t="62986" x="7273925" y="5664200"/>
          <p14:tracePt t="63001" x="7265988" y="5672138"/>
          <p14:tracePt t="63008" x="7256463" y="5672138"/>
          <p14:tracePt t="63023" x="7248525" y="5672138"/>
          <p14:tracePt t="63030" x="7232650" y="5672138"/>
          <p14:tracePt t="63044" x="7224713" y="5672138"/>
          <p14:tracePt t="63069" x="7215188" y="5672138"/>
          <p14:tracePt t="63132" x="7207250" y="5672138"/>
          <p14:tracePt t="63198" x="7207250" y="5656263"/>
          <p14:tracePt t="63205" x="7207250" y="5646738"/>
          <p14:tracePt t="63212" x="7207250" y="5630863"/>
          <p14:tracePt t="63220" x="7207250" y="5613400"/>
          <p14:tracePt t="63227" x="7207250" y="5589588"/>
          <p14:tracePt t="63234" x="7207250" y="5564188"/>
          <p14:tracePt t="63240" x="7207250" y="5538788"/>
          <p14:tracePt t="63249" x="7207250" y="5514975"/>
          <p14:tracePt t="63256" x="7207250" y="5481638"/>
          <p14:tracePt t="63262" x="7207250" y="5456238"/>
          <p14:tracePt t="63270" x="7207250" y="5422900"/>
          <p14:tracePt t="63278" x="7215188" y="5389563"/>
          <p14:tracePt t="63286" x="7215188" y="5373688"/>
          <p14:tracePt t="63292" x="7224713" y="5340350"/>
          <p14:tracePt t="63299" x="7232650" y="5324475"/>
          <p14:tracePt t="63306" x="7232650" y="5307013"/>
          <p14:tracePt t="63314" x="7232650" y="5281613"/>
          <p14:tracePt t="63321" x="7248525" y="5265738"/>
          <p14:tracePt t="63328" x="7256463" y="5249863"/>
          <p14:tracePt t="63343" x="7265988" y="5232400"/>
          <p14:tracePt t="63350" x="7273925" y="5216525"/>
          <p14:tracePt t="63358" x="7281863" y="5207000"/>
          <p14:tracePt t="63365" x="7281863" y="5191125"/>
          <p14:tracePt t="63373" x="7289800" y="5183188"/>
          <p14:tracePt t="63380" x="7299325" y="5175250"/>
          <p14:tracePt t="63388" x="7307263" y="5149850"/>
          <p14:tracePt t="63394" x="7331075" y="5141913"/>
          <p14:tracePt t="63402" x="7331075" y="5132388"/>
          <p14:tracePt t="63408" x="7348538" y="5132388"/>
          <p14:tracePt t="63416" x="7364413" y="5124450"/>
          <p14:tracePt t="63424" x="7373938" y="5116513"/>
          <p14:tracePt t="63431" x="7389813" y="5108575"/>
          <p14:tracePt t="63440" x="7397750" y="5108575"/>
          <p14:tracePt t="63452" x="7415213" y="5108575"/>
          <p14:tracePt t="63460" x="7423150" y="5108575"/>
          <p14:tracePt t="63475" x="7431088" y="5108575"/>
          <p14:tracePt t="63482" x="7439025" y="5108575"/>
          <p14:tracePt t="63489" x="7448550" y="5108575"/>
          <p14:tracePt t="63496" x="7456488" y="5108575"/>
          <p14:tracePt t="63503" x="7464425" y="5108575"/>
          <p14:tracePt t="63519" x="7472363" y="5108575"/>
          <p14:tracePt t="63526" x="7480300" y="5108575"/>
          <p14:tracePt t="63541" x="7489825" y="5108575"/>
          <p14:tracePt t="63555" x="7497763" y="5108575"/>
          <p14:tracePt t="63562" x="7513638" y="5108575"/>
          <p14:tracePt t="63577" x="7523163" y="5108575"/>
          <p14:tracePt t="63584" x="7531100" y="5108575"/>
          <p14:tracePt t="63599" x="7539038" y="5108575"/>
          <p14:tracePt t="63606" x="7546975" y="5100638"/>
          <p14:tracePt t="63621" x="7556500" y="5100638"/>
          <p14:tracePt t="63627" x="7572375" y="5100638"/>
          <p14:tracePt t="63637" x="7580313" y="5091113"/>
          <p14:tracePt t="63649" x="7588250" y="5091113"/>
          <p14:tracePt t="63656" x="7597775" y="5083175"/>
          <p14:tracePt t="63672" x="7605713" y="5083175"/>
          <p14:tracePt t="63679" x="7613650" y="5083175"/>
          <p14:tracePt t="63687" x="7621588" y="5075238"/>
          <p14:tracePt t="63694" x="7631113" y="5075238"/>
          <p14:tracePt t="63701" x="7639050" y="5075238"/>
          <p14:tracePt t="63716" x="7646988" y="5075238"/>
          <p14:tracePt t="63723" x="7654925" y="5075238"/>
          <p14:tracePt t="63730" x="7662863" y="5075238"/>
          <p14:tracePt t="63745" x="7672388" y="5075238"/>
          <p14:tracePt t="63832" x="7672388" y="5083175"/>
          <p14:tracePt t="63838" x="7672388" y="5091113"/>
          <p14:tracePt t="63847" x="7672388" y="5100638"/>
          <p14:tracePt t="63854" x="7672388" y="5108575"/>
          <p14:tracePt t="63870" x="7672388" y="5116513"/>
          <p14:tracePt t="63876" x="7672388" y="5124450"/>
          <p14:tracePt t="63884" x="7662863" y="5124450"/>
          <p14:tracePt t="63891" x="7654925" y="5132388"/>
          <p14:tracePt t="63898" x="7646988" y="5141913"/>
          <p14:tracePt t="63905" x="7646988" y="5149850"/>
          <p14:tracePt t="63912" x="7639050" y="5157788"/>
          <p14:tracePt t="63920" x="7621588" y="5165725"/>
          <p14:tracePt t="63926" x="7621588" y="5175250"/>
          <p14:tracePt t="63936" x="7613650" y="5175250"/>
          <p14:tracePt t="63942" x="7605713" y="5183188"/>
          <p14:tracePt t="63949" x="7605713" y="5191125"/>
          <p14:tracePt t="63956" x="7597775" y="5191125"/>
          <p14:tracePt t="63963" x="7588250" y="5199063"/>
          <p14:tracePt t="63971" x="7580313" y="5199063"/>
          <p14:tracePt t="63978" x="7564438" y="5207000"/>
          <p14:tracePt t="63984" x="7546975" y="5207000"/>
          <p14:tracePt t="63994" x="7539038" y="5207000"/>
          <p14:tracePt t="64000" x="7523163" y="5207000"/>
          <p14:tracePt t="64008" x="7513638" y="5207000"/>
          <p14:tracePt t="64015" x="7497763" y="5207000"/>
          <p14:tracePt t="64022" x="7480300" y="5207000"/>
          <p14:tracePt t="64037" x="7464425" y="5207000"/>
          <p14:tracePt t="64044" x="7456488" y="5207000"/>
          <p14:tracePt t="64053" x="7448550" y="5207000"/>
          <p14:tracePt t="64072" x="7423150" y="5207000"/>
          <p14:tracePt t="64074" x="7415213" y="5207000"/>
          <p14:tracePt t="64081" x="7405688" y="5207000"/>
          <p14:tracePt t="64094" x="7397750" y="5207000"/>
          <p14:tracePt t="64103" x="7389813" y="5207000"/>
          <p14:tracePt t="64117" x="7373938" y="5207000"/>
          <p14:tracePt t="64124" x="7364413" y="5207000"/>
          <p14:tracePt t="64139" x="7356475" y="5207000"/>
          <p14:tracePt t="64146" x="7348538" y="5207000"/>
          <p14:tracePt t="64153" x="7340600" y="5207000"/>
          <p14:tracePt t="64170" x="7331075" y="5207000"/>
          <p14:tracePt t="64175" x="7323138" y="5207000"/>
          <p14:tracePt t="64183" x="7315200" y="5207000"/>
          <p14:tracePt t="64190" x="7299325" y="5207000"/>
          <p14:tracePt t="64204" x="7289800" y="5207000"/>
          <p14:tracePt t="64211" x="7281863" y="5207000"/>
          <p14:tracePt t="64220" x="7273925" y="5207000"/>
          <p14:tracePt t="64226" x="7265988" y="5207000"/>
          <p14:tracePt t="64234" x="7248525" y="5216525"/>
          <p14:tracePt t="64240" x="7240588" y="5216525"/>
          <p14:tracePt t="64256" x="7232650" y="5216525"/>
          <p14:tracePt t="64263" x="7224713" y="5216525"/>
          <p14:tracePt t="64276" x="7215188" y="5216525"/>
          <p14:tracePt t="64287" x="7207250" y="5216525"/>
          <p14:tracePt t="64299" x="7191375" y="5216525"/>
          <p14:tracePt t="64307" x="7181850" y="5216525"/>
          <p14:tracePt t="64321" x="7173913" y="5216525"/>
          <p14:tracePt t="64329" x="7165975" y="5216525"/>
          <p14:tracePt t="64343" x="7165975" y="5224463"/>
          <p14:tracePt t="64351" x="7158038" y="5224463"/>
          <p14:tracePt t="64387" x="7158038" y="5232400"/>
          <p14:tracePt t="64409" x="7150100" y="5240338"/>
          <p14:tracePt t="64438" x="7140575" y="5249863"/>
          <p14:tracePt t="64453" x="7140575" y="5265738"/>
          <p14:tracePt t="64467" x="7132638" y="5265738"/>
          <p14:tracePt t="64497" x="7124700" y="5265738"/>
          <p14:tracePt t="64503" x="7124700" y="5273675"/>
          <p14:tracePt t="64510" x="7116763" y="5273675"/>
          <p14:tracePt t="64525" x="7116763" y="5281613"/>
          <p14:tracePt t="64532" x="7107238" y="5281613"/>
          <p14:tracePt t="64570" x="7107238" y="5291138"/>
          <p14:tracePt t="64599" x="7099300" y="5291138"/>
          <p14:tracePt t="64642" x="7091363" y="5291138"/>
          <p14:tracePt t="64664" x="7091363" y="5299075"/>
          <p14:tracePt t="64737" x="7091363" y="5307013"/>
          <p14:tracePt t="64753" x="7083425" y="5307013"/>
          <p14:tracePt t="64810" x="7073900" y="5307013"/>
          <p14:tracePt t="65438" x="7083425" y="5307013"/>
          <p14:tracePt t="65766" x="7091363" y="5307013"/>
          <p14:tracePt t="65803" x="7099300" y="5307013"/>
          <p14:tracePt t="65918" x="7107238" y="5307013"/>
          <p14:tracePt t="66248" x="7107238" y="5299075"/>
          <p14:tracePt t="66569" x="7116763" y="5299075"/>
          <p14:tracePt t="66663" x="7124700" y="5299075"/>
          <p14:tracePt t="66737" x="7132638" y="5291138"/>
          <p14:tracePt t="66744" x="7140575" y="5291138"/>
          <p14:tracePt t="66752" x="7140575" y="5281613"/>
          <p14:tracePt t="66758" x="7150100" y="5281613"/>
          <p14:tracePt t="66766" x="7150100" y="5273675"/>
          <p14:tracePt t="66772" x="7150100" y="5265738"/>
          <p14:tracePt t="66780" x="7165975" y="5265738"/>
          <p14:tracePt t="66788" x="7165975" y="5257800"/>
          <p14:tracePt t="66795" x="7173913" y="5257800"/>
          <p14:tracePt t="66803" x="7173913" y="5249863"/>
          <p14:tracePt t="66809" x="7181850" y="5249863"/>
          <p14:tracePt t="66817" x="7191375" y="5240338"/>
          <p14:tracePt t="66824" x="7191375" y="5232400"/>
          <p14:tracePt t="66831" x="7199313" y="5232400"/>
          <p14:tracePt t="66838" x="7207250" y="5224463"/>
          <p14:tracePt t="66846" x="7215188" y="5216525"/>
          <p14:tracePt t="66853" x="7224713" y="5207000"/>
          <p14:tracePt t="66860" x="7232650" y="5207000"/>
          <p14:tracePt t="66869" x="7240588" y="5199063"/>
          <p14:tracePt t="66875" x="7248525" y="5191125"/>
          <p14:tracePt t="66882" x="7256463" y="5183188"/>
          <p14:tracePt t="66890" x="7265988" y="5183188"/>
          <p14:tracePt t="66905" x="7273925" y="5175250"/>
          <p14:tracePt t="66912" x="7289800" y="5175250"/>
          <p14:tracePt t="66920" x="7289800" y="5165725"/>
          <p14:tracePt t="66926" x="7299325" y="5165725"/>
          <p14:tracePt t="66934" x="7307263" y="5157788"/>
          <p14:tracePt t="66948" x="7315200" y="5157788"/>
          <p14:tracePt t="66956" x="7323138" y="5157788"/>
          <p14:tracePt t="66963" x="7331075" y="5157788"/>
          <p14:tracePt t="66977" x="7348538" y="5157788"/>
          <p14:tracePt t="66999" x="7356475" y="5157788"/>
          <p14:tracePt t="67007" x="7364413" y="5157788"/>
          <p14:tracePt t="67014" x="7373938" y="5157788"/>
          <p14:tracePt t="67036" x="7381875" y="5157788"/>
          <p14:tracePt t="67043" x="7389813" y="5157788"/>
          <p14:tracePt t="67072" x="7405688" y="5157788"/>
          <p14:tracePt t="67101" x="7415213" y="5157788"/>
          <p14:tracePt t="67153" x="7415213" y="5165725"/>
          <p14:tracePt t="67160" x="7415213" y="5175250"/>
          <p14:tracePt t="67174" x="7415213" y="5183188"/>
          <p14:tracePt t="67181" x="7415213" y="5191125"/>
          <p14:tracePt t="67188" x="7415213" y="5199063"/>
          <p14:tracePt t="67204" x="7415213" y="5207000"/>
          <p14:tracePt t="67211" x="7415213" y="5216525"/>
          <p14:tracePt t="67220" x="7397750" y="5216525"/>
          <p14:tracePt t="67225" x="7397750" y="5224463"/>
          <p14:tracePt t="67231" x="7389813" y="5224463"/>
          <p14:tracePt t="67240" x="7389813" y="5232400"/>
          <p14:tracePt t="67247" x="7381875" y="5232400"/>
          <p14:tracePt t="67255" x="7381875" y="5240338"/>
          <p14:tracePt t="67262" x="7373938" y="5240338"/>
          <p14:tracePt t="67269" x="7364413" y="5240338"/>
          <p14:tracePt t="67284" x="7356475" y="5249863"/>
          <p14:tracePt t="67306" x="7340600" y="5249863"/>
          <p14:tracePt t="67313" x="7340600" y="5257800"/>
          <p14:tracePt t="67350" x="7331075" y="5257800"/>
          <p14:tracePt t="67824" x="7323138" y="5257800"/>
          <p14:tracePt t="68087" x="7315200" y="5257800"/>
          <p14:tracePt t="68109" x="7315200" y="5265738"/>
          <p14:tracePt t="68123" x="7307263" y="5265738"/>
          <p14:tracePt t="68130" x="7307263" y="5273675"/>
          <p14:tracePt t="68145" x="7289800" y="5273675"/>
          <p14:tracePt t="68167" x="7289800" y="5281613"/>
          <p14:tracePt t="68174" x="7281863" y="5281613"/>
          <p14:tracePt t="68196" x="7273925" y="5291138"/>
          <p14:tracePt t="68233" x="7265988" y="5291138"/>
          <p14:tracePt t="68247" x="7256463" y="5291138"/>
          <p14:tracePt t="68269" x="7248525" y="5291138"/>
          <p14:tracePt t="68313" x="7232650" y="5291138"/>
          <p14:tracePt t="68371" x="7224713" y="5291138"/>
          <p14:tracePt t="68451" x="7224713" y="5281613"/>
          <p14:tracePt t="68459" x="7215188" y="5281613"/>
          <p14:tracePt t="68480" x="7215188" y="5273675"/>
          <p14:tracePt t="68692" x="7207250" y="5273675"/>
          <p14:tracePt t="68714" x="7191375" y="5273675"/>
          <p14:tracePt t="68744" x="7181850" y="5273675"/>
          <p14:tracePt t="68787" x="7173913" y="5273675"/>
          <p14:tracePt t="68816" x="7165975" y="5273675"/>
          <p14:tracePt t="68867" x="7158038" y="5273675"/>
          <p14:tracePt t="69188" x="7150100" y="5273675"/>
          <p14:tracePt t="69195" x="7150100" y="5281613"/>
          <p14:tracePt t="69218" x="7140575" y="5281613"/>
          <p14:tracePt t="69247" x="7132638" y="5281613"/>
          <p14:tracePt t="69283" x="7124700" y="5281613"/>
          <p14:tracePt t="69378" x="7116763" y="5281613"/>
          <p14:tracePt t="69436" x="7107238" y="5281613"/>
          <p14:tracePt t="69473" x="7099300" y="5281613"/>
          <p14:tracePt t="69502" x="7091363" y="5281613"/>
          <p14:tracePt t="69509" x="7073900" y="5281613"/>
          <p14:tracePt t="69524" x="7058025" y="5281613"/>
          <p14:tracePt t="69531" x="7042150" y="5291138"/>
          <p14:tracePt t="69538" x="7024688" y="5299075"/>
          <p14:tracePt t="69546" x="6991350" y="5299075"/>
          <p14:tracePt t="69553" x="6975475" y="5299075"/>
          <p14:tracePt t="69560" x="6958013" y="5307013"/>
          <p14:tracePt t="69569" x="6942138" y="5307013"/>
          <p14:tracePt t="69575" x="6908800" y="5307013"/>
          <p14:tracePt t="69582" x="6900863" y="5307013"/>
          <p14:tracePt t="69590" x="6883400" y="5307013"/>
          <p14:tracePt t="69597" x="6875463" y="5307013"/>
          <p14:tracePt t="69604" x="6850063" y="5307013"/>
          <p14:tracePt t="69611" x="6826250" y="5307013"/>
          <p14:tracePt t="69619" x="6818313" y="5307013"/>
          <p14:tracePt t="69626" x="6784975" y="5307013"/>
          <p14:tracePt t="69634" x="6759575" y="5307013"/>
          <p14:tracePt t="69641" x="6743700" y="5307013"/>
          <p14:tracePt t="69648" x="6710363" y="5307013"/>
          <p14:tracePt t="69656" x="6684963" y="5307013"/>
          <p14:tracePt t="69662" x="6659563" y="5307013"/>
          <p14:tracePt t="69669" x="6651625" y="5314950"/>
          <p14:tracePt t="69676" x="6618288" y="5314950"/>
          <p14:tracePt t="69685" x="6602413" y="5314950"/>
          <p14:tracePt t="69691" x="6584950" y="5314950"/>
          <p14:tracePt t="69699" x="6551613" y="5314950"/>
          <p14:tracePt t="69707" x="6527800" y="5314950"/>
          <p14:tracePt t="69714" x="6502400" y="5314950"/>
          <p14:tracePt t="69721" x="6461125" y="5314950"/>
          <p14:tracePt t="69728" x="6427788" y="5314950"/>
          <p14:tracePt t="69736" x="6386513" y="5314950"/>
          <p14:tracePt t="69742" x="6353175" y="5314950"/>
          <p14:tracePt t="69750" x="6311900" y="5314950"/>
          <p14:tracePt t="69757" x="6278563" y="5314950"/>
          <p14:tracePt t="69765" x="6253163" y="5314950"/>
          <p14:tracePt t="69772" x="6219825" y="5314950"/>
          <p14:tracePt t="69779" x="6196013" y="5314950"/>
          <p14:tracePt t="69786" x="6178550" y="5314950"/>
          <p14:tracePt t="69794" x="6154738" y="5314950"/>
          <p14:tracePt t="69803" x="6137275" y="5314950"/>
          <p14:tracePt t="69808" x="6129338" y="5314950"/>
          <p14:tracePt t="69816" x="6111875" y="5314950"/>
          <p14:tracePt t="69823" x="6103938" y="5314950"/>
          <p14:tracePt t="69838" x="6088063" y="5314950"/>
          <p14:tracePt t="69845" x="6080125" y="5314950"/>
          <p14:tracePt t="69860" x="6070600" y="5314950"/>
          <p14:tracePt t="69869" x="6062663" y="5314950"/>
          <p14:tracePt t="69881" x="6054725" y="5314950"/>
          <p14:tracePt t="69888" x="6046788" y="5314950"/>
          <p14:tracePt t="69896" x="6037263" y="5314950"/>
          <p14:tracePt t="69904" x="6029325" y="5314950"/>
          <p14:tracePt t="69910" x="6021388" y="5314950"/>
          <p14:tracePt t="69925" x="6013450" y="5314950"/>
          <p14:tracePt t="69999" x="6013450" y="5307013"/>
          <p14:tracePt t="70064" x="6021388" y="5307013"/>
          <p14:tracePt t="70071" x="6029325" y="5307013"/>
          <p14:tracePt t="70094" x="6037263" y="5307013"/>
          <p14:tracePt t="70203" x="6046788" y="5307013"/>
          <p14:tracePt t="70219" x="6054725" y="5307013"/>
          <p14:tracePt t="79588" x="6054725" y="5273675"/>
          <p14:tracePt t="79595" x="6054725" y="5257800"/>
          <p14:tracePt t="79603" x="6054725" y="5224463"/>
          <p14:tracePt t="79610" x="6054725" y="5199063"/>
          <p14:tracePt t="79618" x="6046788" y="5191125"/>
          <p14:tracePt t="79624" x="6046788" y="5175250"/>
          <p14:tracePt t="79633" x="6037263" y="5149850"/>
          <p14:tracePt t="79639" x="6037263" y="5141913"/>
          <p14:tracePt t="79647" x="6029325" y="5124450"/>
          <p14:tracePt t="79653" x="6029325" y="5116513"/>
          <p14:tracePt t="79660" x="6021388" y="5108575"/>
          <p14:tracePt t="79668" x="6013450" y="5083175"/>
          <p14:tracePt t="79675" x="6013450" y="5075238"/>
          <p14:tracePt t="79684" x="6013450" y="5067300"/>
          <p14:tracePt t="79690" x="6005513" y="5057775"/>
          <p14:tracePt t="79697" x="6005513" y="5049838"/>
          <p14:tracePt t="79704" x="5988050" y="5041900"/>
          <p14:tracePt t="79712" x="5988050" y="5033963"/>
          <p14:tracePt t="79719" x="5988050" y="5016500"/>
          <p14:tracePt t="79726" x="5980113" y="5008563"/>
          <p14:tracePt t="79735" x="5980113" y="4992688"/>
          <p14:tracePt t="79741" x="5980113" y="4975225"/>
          <p14:tracePt t="79748" x="5980113" y="4967288"/>
          <p14:tracePt t="79755" x="5980113" y="4941888"/>
          <p14:tracePt t="79764" x="5980113" y="4926013"/>
          <p14:tracePt t="79771" x="5980113" y="4918075"/>
          <p14:tracePt t="79778" x="5980113" y="4900613"/>
          <p14:tracePt t="79785" x="5972175" y="4876800"/>
          <p14:tracePt t="79802" x="5972175" y="4859338"/>
          <p14:tracePt t="79807" x="5962650" y="4843463"/>
          <p14:tracePt t="79813" x="5962650" y="4833938"/>
          <p14:tracePt t="79822" x="5954713" y="4818063"/>
          <p14:tracePt t="79829" x="5954713" y="4792663"/>
          <p14:tracePt t="79837" x="5946775" y="4784725"/>
          <p14:tracePt t="79844" x="5946775" y="4768850"/>
          <p14:tracePt t="79852" x="5946775" y="4759325"/>
          <p14:tracePt t="79858" x="5938838" y="4751388"/>
          <p14:tracePt t="79867" x="5938838" y="4735513"/>
          <p14:tracePt t="79872" x="5938838" y="4727575"/>
          <p14:tracePt t="79881" x="5938838" y="4718050"/>
          <p14:tracePt t="79888" x="5938838" y="4710113"/>
          <p14:tracePt t="79901" x="5938838" y="4702175"/>
          <p14:tracePt t="79910" x="5921375" y="4694238"/>
          <p14:tracePt t="79917" x="5921375" y="4668838"/>
          <p14:tracePt t="79930" x="5921375" y="4651375"/>
          <p14:tracePt t="79939" x="5921375" y="4643438"/>
          <p14:tracePt t="79946" x="5921375" y="4627563"/>
          <p14:tracePt t="79953" x="5921375" y="4602163"/>
          <p14:tracePt t="79960" x="5921375" y="4594225"/>
          <p14:tracePt t="79967" x="5913438" y="4576763"/>
          <p14:tracePt t="79975" x="5913438" y="4560888"/>
          <p14:tracePt t="79989" x="5913438" y="4552950"/>
          <p14:tracePt t="79997" x="5913438" y="4545013"/>
          <p14:tracePt t="80004" x="5913438" y="4535488"/>
          <p14:tracePt t="80011" x="5913438" y="4527550"/>
          <p14:tracePt t="80019" x="5913438" y="4519613"/>
          <p14:tracePt t="80034" x="5913438" y="4502150"/>
          <p14:tracePt t="80041" x="5913438" y="4494213"/>
          <p14:tracePt t="80048" x="5913438" y="4470400"/>
          <p14:tracePt t="80070" x="5913438" y="4427538"/>
          <p14:tracePt t="80078" x="5913438" y="4403725"/>
          <p14:tracePt t="80085" x="5913438" y="4395788"/>
          <p14:tracePt t="80092" x="5913438" y="4386263"/>
          <p14:tracePt t="80099" x="5913438" y="4378325"/>
          <p14:tracePt t="80114" x="5913438" y="4362450"/>
          <p14:tracePt t="80121" x="5913438" y="4344988"/>
          <p14:tracePt t="80129" x="5913438" y="4337050"/>
          <p14:tracePt t="80136" x="5913438" y="4329113"/>
          <p14:tracePt t="80143" x="5913438" y="4321175"/>
          <p14:tracePt t="80151" x="5913438" y="4311650"/>
          <p14:tracePt t="80157" x="5913438" y="4303713"/>
          <p14:tracePt t="80164" x="5913438" y="4295775"/>
          <p14:tracePt t="80180" x="5913438" y="4278313"/>
          <p14:tracePt t="80195" x="5913438" y="4270375"/>
          <p14:tracePt t="80201" x="5913438" y="4262438"/>
          <p14:tracePt t="80209" x="5913438" y="4254500"/>
          <p14:tracePt t="80224" x="5913438" y="4246563"/>
          <p14:tracePt t="80231" x="5913438" y="4237038"/>
          <p14:tracePt t="80238" x="5913438" y="4221163"/>
          <p14:tracePt t="80245" x="5913438" y="4195763"/>
          <p14:tracePt t="80252" x="5913438" y="4179888"/>
          <p14:tracePt t="80259" x="5913438" y="4146550"/>
          <p14:tracePt t="80267" x="5913438" y="4121150"/>
          <p14:tracePt t="80274" x="5913438" y="4097338"/>
          <p14:tracePt t="80282" x="5913438" y="4087813"/>
          <p14:tracePt t="80289" x="5913438" y="4064000"/>
          <p14:tracePt t="80296" x="5913438" y="4054475"/>
          <p14:tracePt t="80311" x="5913438" y="4046538"/>
          <p14:tracePt t="80318" x="5913438" y="4038600"/>
          <p14:tracePt t="80340" x="5913438" y="4030663"/>
          <p14:tracePt t="80347" x="5913438" y="4021138"/>
          <p14:tracePt t="80354" x="5913438" y="4013200"/>
          <p14:tracePt t="80362" x="5913438" y="4005263"/>
          <p14:tracePt t="80369" x="5930900" y="3997325"/>
          <p14:tracePt t="80376" x="5938838" y="3979863"/>
          <p14:tracePt t="80390" x="5938838" y="3971925"/>
          <p14:tracePt t="80397" x="5938838" y="3963988"/>
          <p14:tracePt t="80413" x="5938838" y="3946525"/>
          <p14:tracePt t="80420" x="5938838" y="3938588"/>
          <p14:tracePt t="80470" x="5938838" y="3930650"/>
          <p14:tracePt t="80493" x="5946775" y="3930650"/>
          <p14:tracePt t="80523" x="5946775" y="3922713"/>
          <p14:tracePt t="80538" x="5954713" y="3922713"/>
          <p14:tracePt t="80551" x="5954713" y="3914775"/>
          <p14:tracePt t="80568" x="5962650" y="3914775"/>
          <p14:tracePt t="80573" x="5962650" y="3905250"/>
          <p14:tracePt t="80581" x="5972175" y="3889375"/>
          <p14:tracePt t="80588" x="5980113" y="3871913"/>
          <p14:tracePt t="80596" x="5995988" y="3856038"/>
          <p14:tracePt t="80603" x="6005513" y="3840163"/>
          <p14:tracePt t="80618" x="6005513" y="3830638"/>
          <p14:tracePt t="80625" x="6005513" y="3814763"/>
          <p14:tracePt t="80639" x="6005513" y="3806825"/>
          <p14:tracePt t="80647" x="6005513" y="3797300"/>
          <p14:tracePt t="80705" x="6005513" y="3789363"/>
          <p14:tracePt t="80720" x="6005513" y="3781425"/>
          <p14:tracePt t="80727" x="6013450" y="3781425"/>
          <p14:tracePt t="80734" x="6021388" y="3765550"/>
          <p14:tracePt t="80742" x="6021388" y="3748088"/>
          <p14:tracePt t="80751" x="6021388" y="3740150"/>
          <p14:tracePt t="80756" x="6021388" y="3722688"/>
          <p14:tracePt t="80763" x="6021388" y="3714750"/>
          <p14:tracePt t="80778" x="6021388" y="3706813"/>
          <p14:tracePt t="80792" x="6021388" y="3698875"/>
          <p14:tracePt t="81063" x="6029325" y="3698875"/>
          <p14:tracePt t="81077" x="6037263" y="3698875"/>
          <p14:tracePt t="81084" x="6046788" y="3698875"/>
          <p14:tracePt t="81101" x="6054725" y="3698875"/>
          <p14:tracePt t="81107" x="6062663" y="3698875"/>
          <p14:tracePt t="81129" x="6070600" y="3698875"/>
          <p14:tracePt t="81143" x="6088063" y="3698875"/>
          <p14:tracePt t="81172" x="6096000" y="3698875"/>
          <p14:tracePt t="81202" x="6103938" y="3698875"/>
          <p14:tracePt t="81274" x="6111875" y="3698875"/>
          <p14:tracePt t="81282" x="6111875" y="3706813"/>
          <p14:tracePt t="81288" x="6121400" y="3706813"/>
          <p14:tracePt t="81311" x="6129338" y="3706813"/>
          <p14:tracePt t="81340" x="6129338" y="3714750"/>
          <p14:tracePt t="81369" x="6145213" y="3714750"/>
          <p14:tracePt t="81617" x="6154738" y="3714750"/>
          <p14:tracePt t="81683" x="6162675" y="3714750"/>
          <p14:tracePt t="81720" x="6162675" y="3722688"/>
          <p14:tracePt t="81749" x="6170613" y="3722688"/>
          <p14:tracePt t="81829" x="6178550" y="3722688"/>
          <p14:tracePt t="81924" x="6178550" y="3732213"/>
          <p14:tracePt t="82099" x="6178550" y="3740150"/>
          <p14:tracePt t="82413" x="6186488" y="3740150"/>
          <p14:tracePt t="82435" x="6196013" y="3740150"/>
          <p14:tracePt t="82464" x="6203950" y="3740150"/>
          <p14:tracePt t="82493" x="6211888" y="3740150"/>
          <p14:tracePt t="82544" x="6219825" y="3740150"/>
          <p14:tracePt t="82559" x="6237288" y="3740150"/>
          <p14:tracePt t="82603" x="6245225" y="3740150"/>
          <p14:tracePt t="82624" x="6253163" y="3740150"/>
          <p14:tracePt t="82697" x="6261100" y="3740150"/>
          <p14:tracePt t="82704" x="6270625" y="3740150"/>
          <p14:tracePt t="82711" x="6278563" y="3740150"/>
          <p14:tracePt t="82727" x="6294438" y="3740150"/>
          <p14:tracePt t="82734" x="6303963" y="3740150"/>
          <p14:tracePt t="82741" x="6327775" y="3740150"/>
          <p14:tracePt t="82749" x="6345238" y="3740150"/>
          <p14:tracePt t="82756" x="6353175" y="3740150"/>
          <p14:tracePt t="82763" x="6386513" y="3740150"/>
          <p14:tracePt t="82770" x="6402388" y="3740150"/>
          <p14:tracePt t="82777" x="6411913" y="3740150"/>
          <p14:tracePt t="82784" x="6427788" y="3740150"/>
          <p14:tracePt t="82792" x="6443663" y="3740150"/>
          <p14:tracePt t="82801" x="6453188" y="3740150"/>
          <p14:tracePt t="82807" x="6461125" y="3740150"/>
          <p14:tracePt t="82814" x="6469063" y="3740150"/>
          <p14:tracePt t="82829" x="6477000" y="3740150"/>
          <p14:tracePt t="82836" x="6486525" y="3740150"/>
          <p14:tracePt t="82851" x="6502400" y="3740150"/>
          <p14:tracePt t="82858" x="6510338" y="3740150"/>
          <p14:tracePt t="82872" x="6518275" y="3740150"/>
          <p14:tracePt t="82880" x="6527800" y="3740150"/>
          <p14:tracePt t="82887" x="6535738" y="3740150"/>
          <p14:tracePt t="82902" x="6551613" y="3740150"/>
          <p14:tracePt t="82908" x="6561138" y="3740150"/>
          <p14:tracePt t="82917" x="6569075" y="3740150"/>
          <p14:tracePt t="82923" x="6577013" y="3740150"/>
          <p14:tracePt t="82938" x="6584950" y="3740150"/>
          <p14:tracePt t="82945" x="6592888" y="3740150"/>
          <p14:tracePt t="82952" x="6602413" y="3740150"/>
          <p14:tracePt t="82960" x="6610350" y="3740150"/>
          <p14:tracePt t="82968" x="6626225" y="3740150"/>
          <p14:tracePt t="82981" x="6635750" y="3740150"/>
          <p14:tracePt t="82988" x="6643688" y="3740150"/>
          <p14:tracePt t="83002" x="6651625" y="3740150"/>
          <p14:tracePt t="83009" x="6659563" y="3740150"/>
          <p14:tracePt t="83018" x="6667500" y="3740150"/>
          <p14:tracePt t="83034" x="6684963" y="3740150"/>
          <p14:tracePt t="83040" x="6692900" y="3740150"/>
          <p14:tracePt t="83055" x="6700838" y="3740150"/>
          <p14:tracePt t="83069" x="6710363" y="3740150"/>
          <p14:tracePt t="83076" x="6726238" y="3732213"/>
          <p14:tracePt t="83085" x="6734175" y="3732213"/>
          <p14:tracePt t="83091" x="6743700" y="3732213"/>
          <p14:tracePt t="83099" x="6759575" y="3732213"/>
          <p14:tracePt t="83106" x="6767513" y="3732213"/>
          <p14:tracePt t="83120" x="6784975" y="3722688"/>
          <p14:tracePt t="83128" x="6792913" y="3722688"/>
          <p14:tracePt t="83142" x="6808788" y="3722688"/>
          <p14:tracePt t="83151" x="6818313" y="3722688"/>
          <p14:tracePt t="83164" x="6826250" y="3722688"/>
          <p14:tracePt t="83172" x="6834188" y="3722688"/>
          <p14:tracePt t="83186" x="6842125" y="3722688"/>
          <p14:tracePt t="83193" x="6850063" y="3722688"/>
          <p14:tracePt t="84222" x="6875463" y="3722688"/>
          <p14:tracePt t="84230" x="6883400" y="3722688"/>
          <p14:tracePt t="84237" x="6900863" y="3722688"/>
          <p14:tracePt t="84244" x="6924675" y="3722688"/>
          <p14:tracePt t="84252" x="6934200" y="3722688"/>
          <p14:tracePt t="84259" x="6950075" y="3722688"/>
          <p14:tracePt t="84267" x="6967538" y="3722688"/>
          <p14:tracePt t="84273" x="6975475" y="3722688"/>
          <p14:tracePt t="84280" x="6999288" y="3722688"/>
          <p14:tracePt t="84288" x="7008813" y="3722688"/>
          <p14:tracePt t="84295" x="7024688" y="3722688"/>
          <p14:tracePt t="84303" x="7042150" y="3722688"/>
          <p14:tracePt t="84310" x="7058025" y="3722688"/>
          <p14:tracePt t="84317" x="7083425" y="3722688"/>
          <p14:tracePt t="84324" x="7107238" y="3722688"/>
          <p14:tracePt t="84331" x="7132638" y="3722688"/>
          <p14:tracePt t="84338" x="7158038" y="3722688"/>
          <p14:tracePt t="84346" x="7191375" y="3722688"/>
          <p14:tracePt t="84354" x="7224713" y="3722688"/>
          <p14:tracePt t="84361" x="7240588" y="3722688"/>
          <p14:tracePt t="84368" x="7265988" y="3722688"/>
          <p14:tracePt t="84376" x="7299325" y="3722688"/>
          <p14:tracePt t="84384" x="7315200" y="3722688"/>
          <p14:tracePt t="84390" x="7331075" y="3722688"/>
          <p14:tracePt t="84397" x="7340600" y="3722688"/>
          <p14:tracePt t="84404" x="7364413" y="3722688"/>
          <p14:tracePt t="84412" x="7381875" y="3722688"/>
          <p14:tracePt t="84427" x="7389813" y="3722688"/>
          <p14:tracePt t="84434" x="7397750" y="3722688"/>
          <p14:tracePt t="84441" x="7405688" y="3722688"/>
          <p14:tracePt t="84455" x="7415213" y="3722688"/>
          <p14:tracePt t="84462" x="7423150" y="3722688"/>
          <p14:tracePt t="84471" x="7431088" y="3722688"/>
          <p14:tracePt t="84478" x="7439025" y="3722688"/>
          <p14:tracePt t="84485" x="7448550" y="3722688"/>
          <p14:tracePt t="84500" x="7456488" y="3722688"/>
          <p14:tracePt t="84507" x="7464425" y="3722688"/>
          <p14:tracePt t="84514" x="7472363" y="3722688"/>
          <p14:tracePt t="84544" x="7480300" y="3722688"/>
          <p14:tracePt t="84551" x="7489825" y="3722688"/>
          <p14:tracePt t="84558" x="7497763" y="3722688"/>
          <p14:tracePt t="84572" x="7505700" y="3722688"/>
          <p14:tracePt t="84580" x="7513638" y="3722688"/>
          <p14:tracePt t="84595" x="7523163" y="3722688"/>
          <p14:tracePt t="84601" x="7531100" y="3722688"/>
          <p14:tracePt t="84618" x="7539038" y="3722688"/>
          <p14:tracePt t="84631" x="7556500" y="3722688"/>
          <p14:tracePt t="84646" x="7564438" y="3722688"/>
          <p14:tracePt t="84653" x="7572375" y="3722688"/>
          <p14:tracePt t="84660" x="7572375" y="3714750"/>
          <p14:tracePt t="84667" x="7580313" y="3714750"/>
          <p14:tracePt t="84674" x="7588250" y="3714750"/>
          <p14:tracePt t="84684" x="7597775" y="3714750"/>
          <p14:tracePt t="84697" x="7613650" y="3714750"/>
          <p14:tracePt t="84704" x="7631113" y="3706813"/>
          <p14:tracePt t="84719" x="7646988" y="3706813"/>
          <p14:tracePt t="84726" x="7654925" y="3706813"/>
          <p14:tracePt t="84734" x="7662863" y="3706813"/>
          <p14:tracePt t="84740" x="7680325" y="3706813"/>
          <p14:tracePt t="84755" x="7688263" y="3706813"/>
          <p14:tracePt t="84762" x="7696200" y="3706813"/>
          <p14:tracePt t="84777" x="7705725" y="3706813"/>
          <p14:tracePt t="84792" x="7713663" y="3706813"/>
          <p14:tracePt t="85091" x="7721600" y="3706813"/>
          <p14:tracePt t="85317" x="7721600" y="3698875"/>
          <p14:tracePt t="85339" x="7721600" y="3690938"/>
          <p14:tracePt t="85346" x="7721600" y="3681413"/>
          <p14:tracePt t="85361" x="7721600" y="3673475"/>
          <p14:tracePt t="85376" x="7721600" y="3665538"/>
          <p14:tracePt t="85389" x="7721600" y="3657600"/>
          <p14:tracePt t="85500" x="7721600" y="3648075"/>
          <p14:tracePt t="87105" x="7721600" y="3657600"/>
          <p14:tracePt t="87112" x="7721600" y="3665538"/>
          <p14:tracePt t="87119" x="7721600" y="3673475"/>
          <p14:tracePt t="87134" x="7721600" y="3681413"/>
          <p14:tracePt t="87141" x="7721600" y="3690938"/>
          <p14:tracePt t="87156" x="7721600" y="3698875"/>
          <p14:tracePt t="87162" x="7721600" y="3706813"/>
          <p14:tracePt t="87170" x="7721600" y="3714750"/>
          <p14:tracePt t="87178" x="7713663" y="3722688"/>
          <p14:tracePt t="87185" x="7713663" y="3732213"/>
          <p14:tracePt t="87200" x="7713663" y="3740150"/>
          <p14:tracePt t="87214" x="7713663" y="3748088"/>
          <p14:tracePt t="87229" x="7713663" y="3756025"/>
          <p14:tracePt t="87236" x="7705725" y="3756025"/>
          <p14:tracePt t="87266" x="7688263" y="3765550"/>
          <p14:tracePt t="87287" x="7680325" y="3781425"/>
          <p14:tracePt t="87302" x="7680325" y="3789363"/>
          <p14:tracePt t="87331" x="7680325" y="3797300"/>
          <p14:tracePt t="87353" x="7680325" y="3806825"/>
          <p14:tracePt t="87389" x="7680325" y="3814763"/>
          <p14:tracePt t="87397" x="7680325" y="3822700"/>
          <p14:tracePt t="87404" x="7680325" y="3830638"/>
          <p14:tracePt t="87418" x="7680325" y="3840163"/>
          <p14:tracePt t="87433" x="7680325" y="3848100"/>
          <p14:tracePt t="87448" x="7680325" y="3856038"/>
          <p14:tracePt t="87455" x="7680325" y="3863975"/>
          <p14:tracePt t="87462" x="7680325" y="3871913"/>
          <p14:tracePt t="87477" x="7680325" y="3881438"/>
          <p14:tracePt t="87711" x="7688263" y="3881438"/>
          <p14:tracePt t="87725" x="7696200" y="3871913"/>
          <p14:tracePt t="87754" x="7705725" y="3863975"/>
          <p14:tracePt t="87769" x="7705725" y="3856038"/>
          <p14:tracePt t="87785" x="7713663" y="3856038"/>
          <p14:tracePt t="87789" x="7721600" y="3856038"/>
          <p14:tracePt t="87804" x="7721600" y="3840163"/>
          <p14:tracePt t="87827" x="7729538" y="3830638"/>
          <p14:tracePt t="87849" x="7737475" y="3830638"/>
          <p14:tracePt t="87871" x="7737475" y="3822700"/>
          <p14:tracePt t="87908" x="7737475" y="3814763"/>
          <p14:tracePt t="87916" x="7747000" y="3814763"/>
          <p14:tracePt t="87944" x="7754938" y="3814763"/>
          <p14:tracePt t="87966" x="7762875" y="3814763"/>
          <p14:tracePt t="88003" x="7762875" y="3806825"/>
          <p14:tracePt t="88024" x="7770813" y="3797300"/>
          <p14:tracePt t="88038" x="7770813" y="3789363"/>
          <p14:tracePt t="88119" x="7770813" y="3781425"/>
          <p14:tracePt t="88207" x="7788275" y="3781425"/>
          <p14:tracePt t="89265" x="7788275" y="3773488"/>
          <p14:tracePt t="89272" x="7796213" y="3773488"/>
          <p14:tracePt t="89309" x="7804150" y="3773488"/>
          <p14:tracePt t="89316" x="7804150" y="3765550"/>
          <p14:tracePt t="89374" x="7812088" y="3765550"/>
          <p14:tracePt t="89396" x="7821613" y="3765550"/>
          <p14:tracePt t="89418" x="7821613" y="3756025"/>
          <p14:tracePt t="89433" x="7829550" y="3756025"/>
          <p14:tracePt t="89440" x="7829550" y="3748088"/>
          <p14:tracePt t="89462" x="7837488" y="3748088"/>
          <p14:tracePt t="89476" x="7845425" y="3748088"/>
          <p14:tracePt t="89528" x="7854950" y="3740150"/>
          <p14:tracePt t="89542" x="7862888" y="3740150"/>
          <p14:tracePt t="89571" x="7870825" y="3740150"/>
          <p14:tracePt t="89608" x="7878763" y="3740150"/>
          <p14:tracePt t="89622" x="7896225" y="3740150"/>
          <p14:tracePt t="89666" x="7904163" y="3740150"/>
          <p14:tracePt t="89673" x="7912100" y="3740150"/>
          <p14:tracePt t="89688" x="7920038" y="3740150"/>
          <p14:tracePt t="89695" x="7929563" y="3740150"/>
          <p14:tracePt t="89702" x="7937500" y="3732213"/>
          <p14:tracePt t="89710" x="7937500" y="3722688"/>
          <p14:tracePt t="89717" x="7953375" y="3722688"/>
          <p14:tracePt t="89733" x="7962900" y="3722688"/>
          <p14:tracePt t="89739" x="7970838" y="3722688"/>
          <p14:tracePt t="89746" x="7978775" y="3722688"/>
          <p14:tracePt t="89761" x="7986713" y="3722688"/>
          <p14:tracePt t="89768" x="7994650" y="3722688"/>
          <p14:tracePt t="89783" x="8004175" y="3722688"/>
          <p14:tracePt t="89790" x="8020050" y="3722688"/>
          <p14:tracePt t="89820" x="8027988" y="3722688"/>
          <p14:tracePt t="89841" x="8037513" y="3722688"/>
          <p14:tracePt t="89871" x="8045450" y="3722688"/>
          <p14:tracePt t="89914" x="8053388" y="3722688"/>
          <p14:tracePt t="89936" x="8061325" y="3722688"/>
          <p14:tracePt t="89950" x="8078788" y="3722688"/>
          <p14:tracePt t="89958" x="8086725" y="3722688"/>
          <p14:tracePt t="89972" x="8094663" y="3722688"/>
          <p14:tracePt t="89979" x="8102600" y="3722688"/>
          <p14:tracePt t="89994" x="8112125" y="3722688"/>
          <p14:tracePt t="90001" x="8120063" y="3722688"/>
          <p14:tracePt t="90008" x="8128000" y="3722688"/>
          <p14:tracePt t="90016" x="8143875" y="3722688"/>
          <p14:tracePt t="90023" x="8153400" y="3722688"/>
          <p14:tracePt t="90039" x="8161338" y="3722688"/>
          <p14:tracePt t="90045" x="8169275" y="3722688"/>
          <p14:tracePt t="90052" x="8177213" y="3722688"/>
          <p14:tracePt t="90068" x="8186738" y="3722688"/>
          <p14:tracePt t="90119" x="8194675" y="3722688"/>
          <p14:tracePt t="90206" x="8202613" y="3722688"/>
          <p14:tracePt t="90323" x="8210550" y="3722688"/>
          <p14:tracePt t="90352" x="8218488" y="3722688"/>
          <p14:tracePt t="90374" x="8228013" y="3722688"/>
          <p14:tracePt t="90383" x="8235950" y="3722688"/>
          <p14:tracePt t="90396" x="8243888" y="3722688"/>
          <p14:tracePt t="90403" x="8251825" y="3722688"/>
          <p14:tracePt t="90410" x="8261350" y="3722688"/>
          <p14:tracePt t="90417" x="8269288" y="3722688"/>
          <p14:tracePt t="90425" x="8277225" y="3722688"/>
          <p14:tracePt t="90439" x="8285163" y="3722688"/>
          <p14:tracePt t="90447" x="8293100" y="3722688"/>
          <p14:tracePt t="90454" x="8302625" y="3722688"/>
          <p14:tracePt t="90710" x="8310563" y="3722688"/>
          <p14:tracePt t="90716" x="8326438" y="3714750"/>
          <p14:tracePt t="90724" x="8335963" y="3706813"/>
          <p14:tracePt t="90733" x="8369300" y="3706813"/>
          <p14:tracePt t="90739" x="8393113" y="3698875"/>
          <p14:tracePt t="90745" x="8410575" y="3698875"/>
          <p14:tracePt t="90753" x="8443913" y="3698875"/>
          <p14:tracePt t="90760" x="8467725" y="3698875"/>
          <p14:tracePt t="90768" x="8493125" y="3698875"/>
          <p14:tracePt t="90774" x="8509000" y="3698875"/>
          <p14:tracePt t="90782" x="8526463" y="3698875"/>
          <p14:tracePt t="90789" x="8534400" y="3698875"/>
          <p14:tracePt t="90797" x="8542338" y="3698875"/>
          <p14:tracePt t="90805" x="8550275" y="3698875"/>
          <p14:tracePt t="90811" x="8559800" y="3698875"/>
          <p14:tracePt t="90818" x="8567738" y="3698875"/>
          <p14:tracePt t="90848" x="8575675" y="3698875"/>
          <p14:tracePt t="90892" x="8583613" y="3698875"/>
          <p14:tracePt t="90900" x="8593138" y="3698875"/>
          <p14:tracePt t="90906" x="8601075" y="3698875"/>
          <p14:tracePt t="91023" x="8601075" y="3706813"/>
          <p14:tracePt t="91030" x="8593138" y="3706813"/>
          <p14:tracePt t="91038" x="8583613" y="3706813"/>
          <p14:tracePt t="91045" x="8583613" y="3714750"/>
          <p14:tracePt t="91052" x="8575675" y="3714750"/>
          <p14:tracePt t="91059" x="8567738" y="3714750"/>
          <p14:tracePt t="91084" x="8542338" y="3722688"/>
          <p14:tracePt t="91096" x="8534400" y="3722688"/>
          <p14:tracePt t="91102" x="8526463" y="3722688"/>
          <p14:tracePt t="91126" x="8518525" y="3722688"/>
          <p14:tracePt t="91140" x="8501063" y="3722688"/>
          <p14:tracePt t="91169" x="8493125" y="3722688"/>
          <p14:tracePt t="91183" x="8485188" y="3722688"/>
          <p14:tracePt t="91199" x="8475663" y="3722688"/>
          <p14:tracePt t="91228" x="8467725" y="3722688"/>
          <p14:tracePt t="91250" x="8459788" y="3722688"/>
          <p14:tracePt t="91279" x="8443913" y="3722688"/>
          <p14:tracePt t="91286" x="8434388" y="3722688"/>
          <p14:tracePt t="91308" x="8426450" y="3722688"/>
          <p14:tracePt t="91316" x="8418513" y="3722688"/>
          <p14:tracePt t="91337" x="8410575" y="3722688"/>
          <p14:tracePt t="91351" x="8401050" y="3722688"/>
          <p14:tracePt t="91359" x="8393113" y="3722688"/>
          <p14:tracePt t="91373" x="8385175" y="3722688"/>
          <p14:tracePt t="91381" x="8377238" y="3722688"/>
          <p14:tracePt t="91556" x="8369300" y="3722688"/>
          <p14:tracePt t="91578" x="8359775" y="3714750"/>
          <p14:tracePt t="91592" x="8351838" y="3714750"/>
          <p14:tracePt t="91615" x="8343900" y="3714750"/>
          <p14:tracePt t="91622" x="8335963" y="3714750"/>
          <p14:tracePt t="91629" x="8326438" y="3714750"/>
          <p14:tracePt t="91643" x="8318500" y="3714750"/>
          <p14:tracePt t="91651" x="8310563" y="3714750"/>
          <p14:tracePt t="91680" x="8302625" y="3714750"/>
          <p14:tracePt t="91695" x="8293100" y="3714750"/>
          <p14:tracePt t="91709" x="8293100" y="3706813"/>
          <p14:tracePt t="91739" x="8285163" y="3706813"/>
          <p14:tracePt t="91819" x="8285163" y="3698875"/>
          <p14:tracePt t="91869" x="8277225" y="3698875"/>
          <p14:tracePt t="91935" x="8277225" y="3690938"/>
          <p14:tracePt t="93562" x="8285163" y="3690938"/>
          <p14:tracePt t="93570" x="8293100" y="3690938"/>
          <p14:tracePt t="93577" x="8302625" y="3690938"/>
          <p14:tracePt t="93584" x="8310563" y="3690938"/>
          <p14:tracePt t="93591" x="8326438" y="3690938"/>
          <p14:tracePt t="93605" x="8343900" y="3690938"/>
          <p14:tracePt t="93614" x="8351838" y="3690938"/>
          <p14:tracePt t="93621" x="8359775" y="3690938"/>
          <p14:tracePt t="93628" x="8377238" y="3690938"/>
          <p14:tracePt t="93636" x="8385175" y="3690938"/>
          <p14:tracePt t="93643" x="8410575" y="3690938"/>
          <p14:tracePt t="93649" x="8434388" y="3690938"/>
          <p14:tracePt t="93657" x="8467725" y="3681413"/>
          <p14:tracePt t="93666" x="8493125" y="3681413"/>
          <p14:tracePt t="93671" x="8509000" y="3681413"/>
          <p14:tracePt t="93678" x="8534400" y="3681413"/>
          <p14:tracePt t="93687" x="8542338" y="3681413"/>
          <p14:tracePt t="93693" x="8567738" y="3681413"/>
          <p14:tracePt t="93701" x="8575675" y="3681413"/>
          <p14:tracePt t="93716" x="8583613" y="3681413"/>
          <p14:tracePt t="93723" x="8593138" y="3681413"/>
          <p14:tracePt t="93737" x="8601075" y="3681413"/>
          <p14:tracePt t="93745" x="8609013" y="3681413"/>
          <p14:tracePt t="93759" x="8624888" y="3681413"/>
          <p14:tracePt t="93766" x="8634413" y="3681413"/>
          <p14:tracePt t="93796" x="8642350" y="3681413"/>
          <p14:tracePt t="96087" x="8691563" y="3681413"/>
          <p14:tracePt t="96094" x="8750300" y="3681413"/>
          <p14:tracePt t="96101" x="8775700" y="3681413"/>
          <p14:tracePt t="96109" x="8799513" y="3681413"/>
          <p14:tracePt t="96116" x="8824913" y="3681413"/>
          <p14:tracePt t="96123" x="8832850" y="3681413"/>
          <p14:tracePt t="96132" x="8850313" y="3681413"/>
          <p14:tracePt t="96138" x="8858250" y="3681413"/>
          <p14:tracePt t="96145" x="8874125" y="3681413"/>
          <p14:tracePt t="96153" x="8899525" y="3681413"/>
          <p14:tracePt t="96160" x="8907463" y="3681413"/>
          <p14:tracePt t="96168" x="8924925" y="3681413"/>
          <p14:tracePt t="96175" x="8948738" y="3681413"/>
          <p14:tracePt t="96183" x="8974138" y="3681413"/>
          <p14:tracePt t="96189" x="8999538" y="3681413"/>
          <p14:tracePt t="96196" x="9023350" y="3681413"/>
          <p14:tracePt t="96204" x="9048750" y="3681413"/>
          <p14:tracePt t="96211" x="9074150" y="3681413"/>
          <p14:tracePt t="96218" x="9097963" y="3681413"/>
          <p14:tracePt t="96226" x="9131300" y="3681413"/>
          <p14:tracePt t="96233" x="9148763" y="3681413"/>
          <p14:tracePt t="96240" x="9172575" y="3681413"/>
          <p14:tracePt t="96249" x="9197975" y="3681413"/>
          <p14:tracePt t="96255" x="9205913" y="3681413"/>
          <p14:tracePt t="96262" x="9223375" y="3681413"/>
          <p14:tracePt t="96270" x="9231313" y="3681413"/>
          <p14:tracePt t="96277" x="9256713" y="3681413"/>
          <p14:tracePt t="96284" x="9272588" y="3681413"/>
          <p14:tracePt t="96292" x="9280525" y="3690938"/>
          <p14:tracePt t="96299" x="9305925" y="3690938"/>
          <p14:tracePt t="96306" x="9331325" y="3690938"/>
          <p14:tracePt t="96316" x="9347200" y="3690938"/>
          <p14:tracePt t="96320" x="9363075" y="3690938"/>
          <p14:tracePt t="96328" x="9380538" y="3690938"/>
          <p14:tracePt t="96335" x="9396413" y="3690938"/>
          <p14:tracePt t="96342" x="9413875" y="3690938"/>
          <p14:tracePt t="96349" x="9421813" y="3690938"/>
          <p14:tracePt t="96366" x="9429750" y="3690938"/>
          <p14:tracePt t="96371" x="9437688" y="3698875"/>
          <p14:tracePt t="96387" x="9447213" y="3698875"/>
          <p14:tracePt t="96394" x="9463088" y="3698875"/>
          <p14:tracePt t="96489" x="9471025" y="3698875"/>
          <p14:tracePt t="96525" x="9480550" y="3698875"/>
          <p14:tracePt t="96583" x="9488488" y="3698875"/>
          <p14:tracePt t="96613" x="9496425" y="3698875"/>
          <p14:tracePt t="96642" x="9504363" y="3698875"/>
          <p14:tracePt t="96678" x="9521825" y="3698875"/>
          <p14:tracePt t="96701" x="9529763" y="3698875"/>
          <p14:tracePt t="96773" x="9537700" y="3698875"/>
          <p14:tracePt t="96803" x="9545638" y="3698875"/>
          <p14:tracePt t="97014" x="9555163" y="3698875"/>
          <p14:tracePt t="97073" x="9563100" y="3698875"/>
          <p14:tracePt t="97160" x="9571038" y="3698875"/>
          <p14:tracePt t="97284" x="9588500" y="3698875"/>
          <p14:tracePt t="97393" x="9596438" y="3698875"/>
          <p14:tracePt t="97481" x="9604375" y="3698875"/>
          <p14:tracePt t="97795" x="9612313" y="3698875"/>
          <p14:tracePt t="97860" x="9620250" y="3698875"/>
          <p14:tracePt t="97890" x="9629775" y="3698875"/>
          <p14:tracePt t="97904" x="9637713" y="3698875"/>
          <p14:tracePt t="97919" x="9645650" y="3698875"/>
          <p14:tracePt t="97933" x="9653588" y="3698875"/>
          <p14:tracePt t="97955" x="9663113" y="3698875"/>
          <p14:tracePt t="97963" x="9671050" y="3698875"/>
          <p14:tracePt t="97999" x="9678988" y="3698875"/>
          <p14:tracePt t="98029" x="9686925" y="3698875"/>
          <p14:tracePt t="98050" x="9694863" y="3698875"/>
          <p14:tracePt t="98071" x="9704388" y="3698875"/>
          <p14:tracePt t="98109" x="9712325" y="3698875"/>
          <p14:tracePt t="98145" x="9720263" y="3698875"/>
          <p14:tracePt t="98189" x="9728200" y="3698875"/>
          <p14:tracePt t="98211" x="9737725" y="3698875"/>
          <p14:tracePt t="98225" x="9737725" y="3690938"/>
          <p14:tracePt t="98255" x="9745663" y="3690938"/>
          <p14:tracePt t="98298" x="9753600" y="3690938"/>
          <p14:tracePt t="98342" x="9761538" y="3690938"/>
          <p14:tracePt t="98393" x="9769475" y="3690938"/>
          <p14:tracePt t="98430" x="9779000" y="3690938"/>
          <p14:tracePt t="98481" x="9786938" y="3690938"/>
          <p14:tracePt t="98525" x="9794875" y="3690938"/>
          <p14:tracePt t="98568" x="9802813" y="3690938"/>
          <p14:tracePt t="98670" x="9812338" y="3690938"/>
          <p14:tracePt t="98714" x="9828213" y="3690938"/>
          <p14:tracePt t="98846" x="9836150" y="3690938"/>
          <p14:tracePt t="98897" x="9844088" y="3690938"/>
          <p14:tracePt t="98991" x="9844088" y="3681413"/>
          <p14:tracePt t="121793" x="9836150" y="3681413"/>
          <p14:tracePt t="121800" x="9828213" y="3681413"/>
          <p14:tracePt t="121815" x="9820275" y="3681413"/>
          <p14:tracePt t="121822" x="9812338" y="3681413"/>
          <p14:tracePt t="121829" x="9802813" y="3690938"/>
          <p14:tracePt t="121836" x="9779000" y="3690938"/>
          <p14:tracePt t="121846" x="9761538" y="3690938"/>
          <p14:tracePt t="121859" x="9753600" y="3690938"/>
          <p14:tracePt t="121868" x="9745663" y="3690938"/>
          <p14:tracePt t="121880" x="9737725" y="3690938"/>
          <p14:tracePt t="121888" x="9720263" y="3690938"/>
          <p14:tracePt t="121903" x="9712325" y="3690938"/>
          <p14:tracePt t="121910" x="9704388" y="3690938"/>
          <p14:tracePt t="121954" x="9694863" y="3690938"/>
          <p14:tracePt t="121963" x="9686925" y="3690938"/>
          <p14:tracePt t="121968" x="9678988" y="3690938"/>
          <p14:tracePt t="121983" x="9663113" y="3690938"/>
          <p14:tracePt t="121990" x="9653588" y="3690938"/>
          <p14:tracePt t="122005" x="9645650" y="3690938"/>
          <p14:tracePt t="122012" x="9637713" y="3690938"/>
          <p14:tracePt t="122129" x="9629775" y="3690938"/>
          <p14:tracePt t="122136" x="9620250" y="3690938"/>
          <p14:tracePt t="122146" x="9612313" y="3690938"/>
          <p14:tracePt t="122158" x="9596438" y="3690938"/>
          <p14:tracePt t="122173" x="9588500" y="3690938"/>
          <p14:tracePt t="122180" x="9578975" y="3690938"/>
          <p14:tracePt t="122188" x="9571038" y="3690938"/>
          <p14:tracePt t="122202" x="9563100" y="3690938"/>
          <p14:tracePt t="122209" x="9555163" y="3690938"/>
          <p14:tracePt t="122231" x="9537700" y="3690938"/>
          <p14:tracePt t="122275" x="9529763" y="3690938"/>
          <p14:tracePt t="122290" x="9521825" y="3690938"/>
          <p14:tracePt t="122297" x="9512300" y="3690938"/>
          <p14:tracePt t="122304" x="9504363" y="3690938"/>
          <p14:tracePt t="122530" x="9529763" y="3690938"/>
          <p14:tracePt t="122537" x="9555163" y="3681413"/>
          <p14:tracePt t="122545" x="9563100" y="3681413"/>
          <p14:tracePt t="122552" x="9588500" y="3681413"/>
          <p14:tracePt t="122559" x="9596438" y="3681413"/>
          <p14:tracePt t="122574" x="9604375" y="3681413"/>
          <p14:tracePt t="122581" x="9612313" y="3681413"/>
          <p14:tracePt t="123457" x="9604375" y="3681413"/>
          <p14:tracePt t="123464" x="9588500" y="3681413"/>
          <p14:tracePt t="123472" x="9571038" y="3681413"/>
          <p14:tracePt t="123479" x="9555163" y="3673475"/>
          <p14:tracePt t="123486" x="9545638" y="3665538"/>
          <p14:tracePt t="123495" x="9537700" y="3657600"/>
          <p14:tracePt t="123500" x="9504363" y="3648075"/>
          <p14:tracePt t="123507" x="9480550" y="3640138"/>
          <p14:tracePt t="123516" x="9447213" y="3640138"/>
          <p14:tracePt t="123523" x="9429750" y="3624263"/>
          <p14:tracePt t="123530" x="9396413" y="3616325"/>
          <p14:tracePt t="123537" x="9380538" y="3606800"/>
          <p14:tracePt t="123546" x="9355138" y="3606800"/>
          <p14:tracePt t="123552" x="9339263" y="3606800"/>
          <p14:tracePt t="123558" x="9331325" y="3606800"/>
          <p14:tracePt t="123566" x="9288463" y="3598863"/>
          <p14:tracePt t="123574" x="9256713" y="3590925"/>
          <p14:tracePt t="123581" x="9231313" y="3582988"/>
          <p14:tracePt t="123589" x="9164638" y="3573463"/>
          <p14:tracePt t="123596" x="9097963" y="3565525"/>
          <p14:tracePt t="123602" x="9064625" y="3565525"/>
          <p14:tracePt t="123612" x="9007475" y="3557588"/>
          <p14:tracePt t="123618" x="8966200" y="3557588"/>
          <p14:tracePt t="123625" x="8948738" y="3557588"/>
          <p14:tracePt t="123632" x="8915400" y="3557588"/>
          <p14:tracePt t="123640" x="8891588" y="3557588"/>
          <p14:tracePt t="123647" x="8850313" y="3557588"/>
          <p14:tracePt t="123654" x="8824913" y="3557588"/>
          <p14:tracePt t="123662" x="8816975" y="3557588"/>
          <p14:tracePt t="123668" x="8799513" y="3557588"/>
          <p14:tracePt t="123676" x="8750300" y="3557588"/>
          <p14:tracePt t="123684" x="8716963" y="3557588"/>
          <p14:tracePt t="123691" x="8683625" y="3557588"/>
          <p14:tracePt t="123698" x="8658225" y="3557588"/>
          <p14:tracePt t="123705" x="8593138" y="3557588"/>
          <p14:tracePt t="123713" x="8559800" y="3557588"/>
          <p14:tracePt t="123719" x="8534400" y="3557588"/>
          <p14:tracePt t="123729" x="8493125" y="3557588"/>
          <p14:tracePt t="123734" x="8459788" y="3557588"/>
          <p14:tracePt t="123742" x="8426450" y="3557588"/>
          <p14:tracePt t="123749" x="8393113" y="3557588"/>
          <p14:tracePt t="123756" x="8335963" y="3565525"/>
          <p14:tracePt t="123764" x="8293100" y="3573463"/>
          <p14:tracePt t="123771" x="8235950" y="3582988"/>
          <p14:tracePt t="123778" x="8177213" y="3590925"/>
          <p14:tracePt t="123785" x="8128000" y="3598863"/>
          <p14:tracePt t="123793" x="8086725" y="3606800"/>
          <p14:tracePt t="123800" x="8045450" y="3616325"/>
          <p14:tracePt t="123807" x="8020050" y="3632200"/>
          <p14:tracePt t="123815" x="7986713" y="3640138"/>
          <p14:tracePt t="123822" x="7953375" y="3648075"/>
          <p14:tracePt t="123829" x="7920038" y="3657600"/>
          <p14:tracePt t="123836" x="7878763" y="3657600"/>
          <p14:tracePt t="123845" x="7837488" y="3665538"/>
          <p14:tracePt t="123851" x="7788275" y="3673475"/>
          <p14:tracePt t="123858" x="7747000" y="3681413"/>
          <p14:tracePt t="123866" x="7688263" y="3698875"/>
          <p14:tracePt t="123873" x="7631113" y="3706813"/>
          <p14:tracePt t="123880" x="7597775" y="3722688"/>
          <p14:tracePt t="123888" x="7564438" y="3732213"/>
          <p14:tracePt t="123895" x="7513638" y="3740150"/>
          <p14:tracePt t="123902" x="7497763" y="3740150"/>
          <p14:tracePt t="123909" x="7464425" y="3748088"/>
          <p14:tracePt t="123916" x="7439025" y="3756025"/>
          <p14:tracePt t="123923" x="7423150" y="3756025"/>
          <p14:tracePt t="123932" x="7415213" y="3756025"/>
          <p14:tracePt t="123939" x="7381875" y="3756025"/>
          <p14:tracePt t="123946" x="7356475" y="3756025"/>
          <p14:tracePt t="123953" x="7348538" y="3756025"/>
          <p14:tracePt t="123962" x="7323138" y="3765550"/>
          <p14:tracePt t="123968" x="7281863" y="3765550"/>
          <p14:tracePt t="123975" x="7256463" y="3765550"/>
          <p14:tracePt t="123983" x="7240588" y="3765550"/>
          <p14:tracePt t="123990" x="7207250" y="3765550"/>
          <p14:tracePt t="123997" x="7181850" y="3765550"/>
          <p14:tracePt t="124004" x="7173913" y="3765550"/>
          <p14:tracePt t="124012" x="7150100" y="3765550"/>
          <p14:tracePt t="124018" x="7132638" y="3765550"/>
          <p14:tracePt t="124034" x="7124700" y="3765550"/>
          <p14:tracePt t="124041" x="7116763" y="3765550"/>
          <p14:tracePt t="124056" x="7107238" y="3765550"/>
          <p14:tracePt t="124079" x="7083425" y="3765550"/>
          <p14:tracePt t="124084" x="7073900" y="3765550"/>
          <p14:tracePt t="124099" x="7065963" y="3765550"/>
          <p14:tracePt t="124107" x="7058025" y="3765550"/>
          <p14:tracePt t="124114" x="7050088" y="3765550"/>
          <p14:tracePt t="124129" x="7042150" y="3765550"/>
          <p14:tracePt t="124136" x="7024688" y="3765550"/>
          <p14:tracePt t="124216" x="7016750" y="3765550"/>
          <p14:tracePt t="125260" x="7024688" y="3765550"/>
          <p14:tracePt t="125581" x="7024688" y="3773488"/>
          <p14:tracePt t="125632" x="7024688" y="3781425"/>
          <p14:tracePt t="125668" x="7024688" y="3789363"/>
          <p14:tracePt t="125712" x="7024688" y="3797300"/>
          <p14:tracePt t="125728" x="7024688" y="3806825"/>
          <p14:tracePt t="125749" x="7032625" y="3806825"/>
          <p14:tracePt t="125829" x="7042150" y="3806825"/>
          <p14:tracePt t="125866" x="7042150" y="3814763"/>
          <p14:tracePt t="125872" x="7050088" y="3822700"/>
          <p14:tracePt t="125880" x="7058025" y="3830638"/>
          <p14:tracePt t="125895" x="7065963" y="3840163"/>
          <p14:tracePt t="125901" x="7065963" y="3848100"/>
          <p14:tracePt t="125908" x="7065963" y="3856038"/>
          <p14:tracePt t="125916" x="7073900" y="3856038"/>
          <p14:tracePt t="125923" x="7083425" y="3863975"/>
          <p14:tracePt t="125931" x="7083425" y="3871913"/>
          <p14:tracePt t="125938" x="7083425" y="3881438"/>
          <p14:tracePt t="125946" x="7083425" y="3889375"/>
          <p14:tracePt t="125953" x="7083425" y="3897313"/>
          <p14:tracePt t="125967" x="7083425" y="3905250"/>
          <p14:tracePt t="125997" x="7083425" y="3914775"/>
          <p14:tracePt t="126048" x="7083425" y="3922713"/>
          <p14:tracePt t="126113" x="7083425" y="3930650"/>
          <p14:tracePt t="126121" x="7083425" y="3946525"/>
          <p14:tracePt t="126135" x="7091363" y="3956050"/>
          <p14:tracePt t="126143" x="7091363" y="3963988"/>
          <p14:tracePt t="126157" x="7091363" y="3971925"/>
          <p14:tracePt t="126165" x="7091363" y="3979863"/>
          <p14:tracePt t="126179" x="7091363" y="3989388"/>
          <p14:tracePt t="126186" x="7091363" y="4005263"/>
          <p14:tracePt t="126200" x="7091363" y="4013200"/>
          <p14:tracePt t="126208" x="7091363" y="4021138"/>
          <p14:tracePt t="126580" x="7099300" y="4021138"/>
          <p14:tracePt t="126610" x="7107238" y="4021138"/>
          <p14:tracePt t="126624" x="7116763" y="4021138"/>
          <p14:tracePt t="126639" x="7124700" y="4021138"/>
          <p14:tracePt t="126653" x="7132638" y="4021138"/>
          <p14:tracePt t="126667" x="7140575" y="4021138"/>
          <p14:tracePt t="126674" x="7150100" y="4021138"/>
          <p14:tracePt t="126726" x="7158038" y="4021138"/>
          <p14:tracePt t="126748" x="7165975" y="4021138"/>
          <p14:tracePt t="128361" x="7165975" y="4013200"/>
          <p14:tracePt t="128375" x="7165975" y="4005263"/>
          <p14:tracePt t="128427" x="7165975" y="3997325"/>
          <p14:tracePt t="128478" x="7165975" y="3989388"/>
          <p14:tracePt t="128718" x="7158038" y="3989388"/>
          <p14:tracePt t="128813" x="7158038" y="3979863"/>
          <p14:tracePt t="128850" x="7150100" y="3979863"/>
          <p14:tracePt t="128893" x="7150100" y="3971925"/>
          <p14:tracePt t="128915" x="7140575" y="3971925"/>
          <p14:tracePt t="130498" x="7140575" y="4054475"/>
          <p14:tracePt t="130506" x="7150100" y="4154488"/>
          <p14:tracePt t="130513" x="7173913" y="4229100"/>
          <p14:tracePt t="130521" x="7191375" y="4311650"/>
          <p14:tracePt t="130528" x="7215188" y="4411663"/>
          <p14:tracePt t="130535" x="7248525" y="4494213"/>
          <p14:tracePt t="130545" x="7265988" y="4560888"/>
          <p14:tracePt t="130549" x="7273925" y="4627563"/>
          <p14:tracePt t="130557" x="7281863" y="4676775"/>
          <p14:tracePt t="130565" x="7289800" y="4694238"/>
          <p14:tracePt t="130571" x="7299325" y="4718050"/>
          <p14:tracePt t="130579" x="7299325" y="4751388"/>
          <p14:tracePt t="130586" x="7307263" y="4776788"/>
          <p14:tracePt t="130594" x="7307263" y="4784725"/>
          <p14:tracePt t="130601" x="7323138" y="4810125"/>
          <p14:tracePt t="130608" x="7331075" y="4851400"/>
          <p14:tracePt t="130616" x="7340600" y="4900613"/>
          <p14:tracePt t="130623" x="7348538" y="4967288"/>
          <p14:tracePt t="130630" x="7364413" y="5049838"/>
          <p14:tracePt t="130637" x="7373938" y="5108575"/>
          <p14:tracePt t="130645" x="7381875" y="5183188"/>
          <p14:tracePt t="130652" x="7389813" y="5240338"/>
          <p14:tracePt t="130660" x="7389813" y="5273675"/>
          <p14:tracePt t="130667" x="7397750" y="5299075"/>
          <p14:tracePt t="130674" x="7397750" y="5324475"/>
          <p14:tracePt t="130681" x="7397750" y="5357813"/>
          <p14:tracePt t="130688" x="7415213" y="5399088"/>
          <p14:tracePt t="130695" x="7423150" y="5432425"/>
          <p14:tracePt t="130702" x="7431088" y="5464175"/>
          <p14:tracePt t="130711" x="7431088" y="5507038"/>
          <p14:tracePt t="130718" x="7439025" y="5556250"/>
          <p14:tracePt t="130725" x="7439025" y="5597525"/>
          <p14:tracePt t="130732" x="7448550" y="5630863"/>
          <p14:tracePt t="130740" x="7456488" y="5672138"/>
          <p14:tracePt t="130747" x="7464425" y="5705475"/>
          <p14:tracePt t="130754" x="7464425" y="5738813"/>
          <p14:tracePt t="130761" x="7464425" y="5754688"/>
          <p14:tracePt t="130768" x="7464425" y="5780088"/>
          <p14:tracePt t="130777" x="7464425" y="5795963"/>
          <p14:tracePt t="130783" x="7464425" y="5813425"/>
          <p14:tracePt t="130791" x="7464425" y="5829300"/>
          <p14:tracePt t="130798" x="7464425" y="5837238"/>
          <p14:tracePt t="130805" x="7464425" y="5846763"/>
          <p14:tracePt t="130812" x="7464425" y="5854700"/>
          <p14:tracePt t="130820" x="7464425" y="5862638"/>
          <p14:tracePt t="130828" x="7464425" y="5870575"/>
          <p14:tracePt t="130834" x="7464425" y="5880100"/>
          <p14:tracePt t="130842" x="7464425" y="5888038"/>
          <p14:tracePt t="130849" x="7464425" y="5895975"/>
          <p14:tracePt t="130856" x="7464425" y="5921375"/>
          <p14:tracePt t="130863" x="7464425" y="5962650"/>
          <p14:tracePt t="130871" x="7456488" y="5988050"/>
          <p14:tracePt t="130878" x="7448550" y="6003925"/>
          <p14:tracePt t="130885" x="7439025" y="6037263"/>
          <p14:tracePt t="130894" x="7439025" y="6053138"/>
          <p14:tracePt t="130900" x="7431088" y="6070600"/>
          <p14:tracePt t="130907" x="7415213" y="6070600"/>
          <p14:tracePt t="130915" x="7415213" y="6078538"/>
          <p14:tracePt t="130922" x="7415213" y="6094413"/>
          <p14:tracePt t="130936" x="7415213" y="6103938"/>
          <p14:tracePt t="130945" x="7405688" y="6111875"/>
          <p14:tracePt t="130951" x="7405688" y="6119813"/>
          <p14:tracePt t="130965" x="7405688" y="6127750"/>
          <p14:tracePt t="130972" x="7405688" y="6137275"/>
          <p14:tracePt t="130980" x="7397750" y="6137275"/>
          <p14:tracePt t="131002" x="7389813" y="6137275"/>
          <p14:tracePt t="131032" x="7381875" y="6137275"/>
          <p14:tracePt t="131294" x="7373938" y="6137275"/>
          <p14:tracePt t="131316" x="7364413" y="6137275"/>
          <p14:tracePt t="131331" x="7356475" y="6137275"/>
          <p14:tracePt t="131353" x="7348538" y="6137275"/>
          <p14:tracePt t="131375" x="7340600" y="6137275"/>
          <p14:tracePt t="131411" x="7331075" y="6137275"/>
          <p14:tracePt t="131455" x="7323138" y="6137275"/>
          <p14:tracePt t="131484" x="7307263" y="6137275"/>
          <p14:tracePt t="131491" x="7281863" y="6137275"/>
          <p14:tracePt t="131497" x="7273925" y="6137275"/>
          <p14:tracePt t="131506" x="7265988" y="6137275"/>
          <p14:tracePt t="131513" x="7256463" y="6137275"/>
          <p14:tracePt t="131528" x="7248525" y="6137275"/>
          <p14:tracePt t="131535" x="7240588" y="6137275"/>
          <p14:tracePt t="131549" x="7232650" y="6137275"/>
          <p14:tracePt t="131557" x="7224713" y="6137275"/>
          <p14:tracePt t="131601" x="7215188" y="6137275"/>
          <p14:tracePt t="131623" x="7199313" y="6137275"/>
          <p14:tracePt t="131630" x="7191375" y="6137275"/>
          <p14:tracePt t="131637" x="7181850" y="6137275"/>
          <p14:tracePt t="131645" x="7173913" y="6137275"/>
          <p14:tracePt t="131652" x="7173913" y="6127750"/>
          <p14:tracePt t="131661" x="7165975" y="6127750"/>
          <p14:tracePt t="131666" x="7158038" y="6127750"/>
          <p14:tracePt t="131674" x="7150100" y="6127750"/>
          <p14:tracePt t="131681" x="7140575" y="6127750"/>
          <p14:tracePt t="131687" x="7132638" y="6127750"/>
          <p14:tracePt t="131696" x="7124700" y="6119813"/>
          <p14:tracePt t="131703" x="7116763" y="6119813"/>
          <p14:tracePt t="131711" x="7107238" y="6111875"/>
          <p14:tracePt t="131717" x="7099300" y="6111875"/>
          <p14:tracePt t="131732" x="7091363" y="6111875"/>
          <p14:tracePt t="131739" x="7083425" y="6111875"/>
          <p14:tracePt t="131754" x="7073900" y="6103938"/>
          <p14:tracePt t="131762" x="7058025" y="6103938"/>
          <p14:tracePt t="131777" x="7050088" y="6103938"/>
          <p14:tracePt t="131782" x="7042150" y="6094413"/>
          <p14:tracePt t="131797" x="7032625" y="6094413"/>
          <p14:tracePt t="131804" x="7024688" y="6094413"/>
          <p14:tracePt t="131812" x="7016750" y="6094413"/>
          <p14:tracePt t="131819" x="7016750" y="6078538"/>
          <p14:tracePt t="131871" x="7008813" y="6078538"/>
          <p14:tracePt t="131885" x="6991350" y="6078538"/>
          <p14:tracePt t="131899" x="6983413" y="6070600"/>
          <p14:tracePt t="131906" x="6975475" y="6070600"/>
          <p14:tracePt t="131922" x="6967538" y="6062663"/>
          <p14:tracePt t="131929" x="6958013" y="6062663"/>
          <p14:tracePt t="131936" x="6950075" y="6062663"/>
          <p14:tracePt t="131944" x="6950075" y="6053138"/>
          <p14:tracePt t="131951" x="6934200" y="6053138"/>
          <p14:tracePt t="131965" x="6924675" y="6053138"/>
          <p14:tracePt t="131973" x="6916738" y="6053138"/>
          <p14:tracePt t="131980" x="6908800" y="6053138"/>
          <p14:tracePt t="131995" x="6900863" y="6053138"/>
          <p14:tracePt t="132002" x="6892925" y="6053138"/>
          <p14:tracePt t="132024" x="6892925" y="6045200"/>
          <p14:tracePt t="132032" x="6883400" y="6045200"/>
          <p14:tracePt t="132038" x="6867525" y="6037263"/>
          <p14:tracePt t="132053" x="6859588" y="6037263"/>
          <p14:tracePt t="132083" x="6859588" y="6019800"/>
          <p14:tracePt t="132214" x="6875463" y="6019800"/>
          <p14:tracePt t="132229" x="6883400" y="6019800"/>
          <p14:tracePt t="132236" x="6892925" y="6019800"/>
          <p14:tracePt t="132244" x="6900863" y="6019800"/>
          <p14:tracePt t="132258" x="6908800" y="6019800"/>
          <p14:tracePt t="132265" x="6916738" y="6019800"/>
          <p14:tracePt t="132279" x="6924675" y="6019800"/>
          <p14:tracePt t="132286" x="6950075" y="6019800"/>
          <p14:tracePt t="132294" x="6958013" y="6019800"/>
          <p14:tracePt t="132301" x="6975475" y="6011863"/>
          <p14:tracePt t="132308" x="6983413" y="6011863"/>
          <p14:tracePt t="132316" x="7008813" y="6011863"/>
          <p14:tracePt t="132323" x="7024688" y="6003925"/>
          <p14:tracePt t="132330" x="7032625" y="6003925"/>
          <p14:tracePt t="132338" x="7042150" y="6003925"/>
          <p14:tracePt t="132345" x="7058025" y="6003925"/>
          <p14:tracePt t="132361" x="7083425" y="5995988"/>
          <p14:tracePt t="132367" x="7091363" y="5995988"/>
          <p14:tracePt t="132374" x="7099300" y="5988050"/>
          <p14:tracePt t="132382" x="7116763" y="5988050"/>
          <p14:tracePt t="132389" x="7124700" y="5988050"/>
          <p14:tracePt t="132396" x="7150100" y="5978525"/>
          <p14:tracePt t="132403" x="7173913" y="5978525"/>
          <p14:tracePt t="132411" x="7199313" y="5970588"/>
          <p14:tracePt t="132418" x="7224713" y="5970588"/>
          <p14:tracePt t="132425" x="7248525" y="5970588"/>
          <p14:tracePt t="132432" x="7273925" y="5970588"/>
          <p14:tracePt t="132440" x="7289800" y="5970588"/>
          <p14:tracePt t="132447" x="7315200" y="5970588"/>
          <p14:tracePt t="132453" x="7340600" y="5970588"/>
          <p14:tracePt t="132462" x="7364413" y="5970588"/>
          <p14:tracePt t="132469" x="7389813" y="5970588"/>
          <p14:tracePt t="132478" x="7405688" y="5970588"/>
          <p14:tracePt t="132483" x="7415213" y="5970588"/>
          <p14:tracePt t="132491" x="7439025" y="5970588"/>
          <p14:tracePt t="132498" x="7448550" y="5970588"/>
          <p14:tracePt t="132505" x="7456488" y="5970588"/>
          <p14:tracePt t="132513" x="7472363" y="5970588"/>
          <p14:tracePt t="132520" x="7480300" y="5970588"/>
          <p14:tracePt t="132527" x="7505700" y="5970588"/>
          <p14:tracePt t="132534" x="7513638" y="5970588"/>
          <p14:tracePt t="132542" x="7523163" y="5970588"/>
          <p14:tracePt t="132549" x="7539038" y="5978525"/>
          <p14:tracePt t="132557" x="7546975" y="5978525"/>
          <p14:tracePt t="132564" x="7546975" y="5988050"/>
          <p14:tracePt t="132570" x="7546975" y="5995988"/>
          <p14:tracePt t="132594" x="7546975" y="6003925"/>
          <p14:tracePt t="132608" x="7546975" y="6019800"/>
          <p14:tracePt t="132615" x="7546975" y="6029325"/>
          <p14:tracePt t="132630" x="7546975" y="6037263"/>
          <p14:tracePt t="132637" x="7539038" y="6037263"/>
          <p14:tracePt t="132645" x="7539038" y="6045200"/>
          <p14:tracePt t="132651" x="7531100" y="6045200"/>
          <p14:tracePt t="132659" x="7523163" y="6053138"/>
          <p14:tracePt t="132666" x="7513638" y="6053138"/>
          <p14:tracePt t="132681" x="7497763" y="6062663"/>
          <p14:tracePt t="132688" x="7489825" y="6062663"/>
          <p14:tracePt t="132695" x="7472363" y="6062663"/>
          <p14:tracePt t="132702" x="7456488" y="6062663"/>
          <p14:tracePt t="132710" x="7431088" y="6062663"/>
          <p14:tracePt t="132717" x="7415213" y="6062663"/>
          <p14:tracePt t="132724" x="7389813" y="6062663"/>
          <p14:tracePt t="132732" x="7373938" y="6062663"/>
          <p14:tracePt t="132739" x="7348538" y="6062663"/>
          <p14:tracePt t="132746" x="7331075" y="6062663"/>
          <p14:tracePt t="132753" x="7323138" y="6062663"/>
          <p14:tracePt t="132761" x="7307263" y="6062663"/>
          <p14:tracePt t="132767" x="7273925" y="6062663"/>
          <p14:tracePt t="132776" x="7248525" y="6062663"/>
          <p14:tracePt t="132782" x="7215188" y="6062663"/>
          <p14:tracePt t="132790" x="7191375" y="6053138"/>
          <p14:tracePt t="132797" x="7165975" y="6053138"/>
          <p14:tracePt t="132804" x="7140575" y="6053138"/>
          <p14:tracePt t="132811" x="7116763" y="6053138"/>
          <p14:tracePt t="132818" x="7091363" y="6053138"/>
          <p14:tracePt t="132828" x="7073900" y="6053138"/>
          <p14:tracePt t="132834" x="7058025" y="6053138"/>
          <p14:tracePt t="132841" x="7050088" y="6053138"/>
          <p14:tracePt t="132848" x="7032625" y="6053138"/>
          <p14:tracePt t="132856" x="7016750" y="6053138"/>
          <p14:tracePt t="132863" x="6999288" y="6053138"/>
          <p14:tracePt t="132869" x="6975475" y="6045200"/>
          <p14:tracePt t="132877" x="6950075" y="6045200"/>
          <p14:tracePt t="132884" x="6916738" y="6045200"/>
          <p14:tracePt t="132894" x="6900863" y="6037263"/>
          <p14:tracePt t="132900" x="6875463" y="6037263"/>
          <p14:tracePt t="132907" x="6859588" y="6037263"/>
          <p14:tracePt t="132914" x="6842125" y="6037263"/>
          <p14:tracePt t="132921" x="6826250" y="6037263"/>
          <p14:tracePt t="132929" x="6818313" y="6037263"/>
          <p14:tracePt t="132936" x="6800850" y="6037263"/>
          <p14:tracePt t="132944" x="6784975" y="6037263"/>
          <p14:tracePt t="132950" x="6767513" y="6037263"/>
          <p14:tracePt t="132958" x="6751638" y="6037263"/>
          <p14:tracePt t="132965" x="6743700" y="6037263"/>
          <p14:tracePt t="132972" x="6734175" y="6037263"/>
          <p14:tracePt t="132980" x="6718300" y="6037263"/>
          <p14:tracePt t="132987" x="6700838" y="6037263"/>
          <p14:tracePt t="132995" x="6684963" y="6037263"/>
          <p14:tracePt t="133001" x="6659563" y="6037263"/>
          <p14:tracePt t="133011" x="6635750" y="6037263"/>
          <p14:tracePt t="133016" x="6610350" y="6037263"/>
          <p14:tracePt t="133024" x="6584950" y="6037263"/>
          <p14:tracePt t="133031" x="6561138" y="6037263"/>
          <p14:tracePt t="133038" x="6527800" y="6037263"/>
          <p14:tracePt t="133045" x="6502400" y="6037263"/>
          <p14:tracePt t="133053" x="6469063" y="6037263"/>
          <p14:tracePt t="133061" x="6453188" y="6037263"/>
          <p14:tracePt t="133078" x="6427788" y="6037263"/>
          <p14:tracePt t="133082" x="6402388" y="6037263"/>
          <p14:tracePt t="133089" x="6386513" y="6037263"/>
          <p14:tracePt t="133103" x="6378575" y="6037263"/>
          <p14:tracePt t="133111" x="6369050" y="6037263"/>
          <p14:tracePt t="133119" x="6361113" y="6037263"/>
          <p14:tracePt t="133132" x="6345238" y="6037263"/>
          <p14:tracePt t="133140" x="6337300" y="6037263"/>
          <p14:tracePt t="133170" x="6337300" y="6045200"/>
          <p14:tracePt t="133199" x="6337300" y="6053138"/>
          <p14:tracePt t="133243" x="6353175" y="6053138"/>
          <p14:tracePt t="133257" x="6361113" y="6053138"/>
          <p14:tracePt t="133265" x="6369050" y="6053138"/>
          <p14:tracePt t="133272" x="6378575" y="6053138"/>
          <p14:tracePt t="133286" x="6386513" y="6053138"/>
          <p14:tracePt t="133294" x="6394450" y="6053138"/>
          <p14:tracePt t="133308" x="6411913" y="6053138"/>
          <p14:tracePt t="133316" x="6419850" y="6053138"/>
          <p14:tracePt t="133330" x="6427788" y="6053138"/>
          <p14:tracePt t="133337" x="6435725" y="6045200"/>
          <p14:tracePt t="133344" x="6435725" y="6037263"/>
          <p14:tracePt t="133351" x="6443663" y="6037263"/>
          <p14:tracePt t="133359" x="6453188" y="6029325"/>
          <p14:tracePt t="133367" x="6469063" y="6029325"/>
          <p14:tracePt t="133374" x="6477000" y="6019800"/>
          <p14:tracePt t="133381" x="6494463" y="6003925"/>
          <p14:tracePt t="133396" x="6510338" y="5995988"/>
          <p14:tracePt t="133403" x="6527800" y="5988050"/>
          <p14:tracePt t="133411" x="6543675" y="5978525"/>
          <p14:tracePt t="133418" x="6561138" y="5970588"/>
          <p14:tracePt t="133425" x="6577013" y="5962650"/>
          <p14:tracePt t="133432" x="6584950" y="5962650"/>
          <p14:tracePt t="133440" x="6610350" y="5954713"/>
          <p14:tracePt t="133447" x="6618288" y="5954713"/>
          <p14:tracePt t="133454" x="6626225" y="5954713"/>
          <p14:tracePt t="133461" x="6635750" y="5954713"/>
          <p14:tracePt t="133468" x="6643688" y="5954713"/>
          <p14:tracePt t="133478" x="6651625" y="5954713"/>
          <p14:tracePt t="133483" x="6659563" y="5954713"/>
          <p14:tracePt t="133491" x="6677025" y="5954713"/>
          <p14:tracePt t="133498" x="6684963" y="5954713"/>
          <p14:tracePt t="133505" x="6692900" y="5954713"/>
          <p14:tracePt t="133512" x="6700838" y="5954713"/>
          <p14:tracePt t="133528" x="6710363" y="5954713"/>
          <p14:tracePt t="133615" x="6718300" y="5954713"/>
          <p14:tracePt t="133673" x="6734175" y="5954713"/>
          <p14:tracePt t="133680" x="6743700" y="5954713"/>
          <p14:tracePt t="133694" x="6751638" y="5954713"/>
          <p14:tracePt t="133702" x="6759575" y="5954713"/>
          <p14:tracePt t="133717" x="6767513" y="5954713"/>
          <p14:tracePt t="133724" x="6784975" y="5954713"/>
          <p14:tracePt t="133730" x="6792913" y="5954713"/>
          <p14:tracePt t="133739" x="6808788" y="5954713"/>
          <p14:tracePt t="133745" x="6818313" y="5954713"/>
          <p14:tracePt t="133760" x="6826250" y="5954713"/>
          <p14:tracePt t="133767" x="6834188" y="5954713"/>
          <p14:tracePt t="133863" x="6842125" y="5954713"/>
          <p14:tracePt t="133899" x="6850063" y="5954713"/>
          <p14:tracePt t="133914" x="6859588" y="5954713"/>
          <p14:tracePt t="133921" x="6867525" y="5954713"/>
          <p14:tracePt t="133928" x="6875463" y="5954713"/>
          <p14:tracePt t="133944" x="6883400" y="5954713"/>
          <p14:tracePt t="133950" x="6900863" y="5954713"/>
          <p14:tracePt t="133958" x="6908800" y="5954713"/>
          <p14:tracePt t="133965" x="6934200" y="5954713"/>
          <p14:tracePt t="133972" x="6942138" y="5954713"/>
          <p14:tracePt t="133979" x="6950075" y="5954713"/>
          <p14:tracePt t="133987" x="6958013" y="5954713"/>
          <p14:tracePt t="133994" x="6967538" y="5954713"/>
          <p14:tracePt t="134009" x="6975475" y="5954713"/>
          <p14:tracePt t="134016" x="6983413" y="5954713"/>
          <p14:tracePt t="134023" x="6991350" y="5954713"/>
          <p14:tracePt t="134030" x="6999288" y="5954713"/>
          <p14:tracePt t="134060" x="7008813" y="5954713"/>
          <p14:tracePt t="134118" x="7016750" y="5954713"/>
          <p14:tracePt t="134468" x="7008813" y="5954713"/>
          <p14:tracePt t="134477" x="6999288" y="5954713"/>
          <p14:tracePt t="134483" x="6991350" y="5954713"/>
          <p14:tracePt t="134490" x="6983413" y="5954713"/>
          <p14:tracePt t="134496" x="6975475" y="5954713"/>
          <p14:tracePt t="134600" x="6975475" y="5962650"/>
          <p14:tracePt t="134629" x="6975475" y="5970588"/>
          <p14:tracePt t="134921" x="6983413" y="5970588"/>
          <p14:tracePt t="134950" x="6991350" y="5970588"/>
          <p14:tracePt t="134963" x="7008813" y="5970588"/>
          <p14:tracePt t="134994" x="7016750" y="5970588"/>
          <p14:tracePt t="135023" x="7024688" y="5970588"/>
          <p14:tracePt t="135037" x="7032625" y="5970588"/>
          <p14:tracePt t="135344" x="7042150" y="5970588"/>
          <p14:tracePt t="135360" x="7050088" y="5970588"/>
          <p14:tracePt t="135380" x="7058025" y="5970588"/>
          <p14:tracePt t="135395" x="7065963" y="5970588"/>
          <p14:tracePt t="135402" x="7073900" y="5970588"/>
          <p14:tracePt t="135432" x="7083425" y="5970588"/>
          <p14:tracePt t="135439" x="7091363" y="5970588"/>
          <p14:tracePt t="135454" x="7099300" y="5970588"/>
          <p14:tracePt t="135460" x="7124700" y="5970588"/>
          <p14:tracePt t="135467" x="7132638" y="5970588"/>
          <p14:tracePt t="135477" x="7150100" y="5970588"/>
          <p14:tracePt t="135482" x="7158038" y="5970588"/>
          <p14:tracePt t="135490" x="7181850" y="5970588"/>
          <p14:tracePt t="135497" x="7199313" y="5970588"/>
          <p14:tracePt t="135504" x="7207250" y="5970588"/>
          <p14:tracePt t="135511" x="7224713" y="5970588"/>
          <p14:tracePt t="135518" x="7232650" y="5970588"/>
          <p14:tracePt t="135527" x="7240588" y="5970588"/>
          <p14:tracePt t="135533" x="7248525" y="5970588"/>
          <p14:tracePt t="135541" x="7256463" y="5970588"/>
          <p14:tracePt t="135607" x="7256463" y="5988050"/>
          <p14:tracePt t="135651" x="7265988" y="5988050"/>
          <p14:tracePt t="135658" x="7265988" y="5995988"/>
          <p14:tracePt t="135680" x="7273925" y="5995988"/>
          <p14:tracePt t="135694" x="7281863" y="6003925"/>
          <p14:tracePt t="135701" x="7299325" y="6003925"/>
          <p14:tracePt t="135709" x="7299325" y="6011863"/>
          <p14:tracePt t="135716" x="7307263" y="6011863"/>
          <p14:tracePt t="135722" x="7315200" y="6019800"/>
          <p14:tracePt t="135731" x="7323138" y="6029325"/>
          <p14:tracePt t="135738" x="7331075" y="6037263"/>
          <p14:tracePt t="135745" x="7340600" y="6045200"/>
          <p14:tracePt t="135752" x="7364413" y="6045200"/>
          <p14:tracePt t="135760" x="7373938" y="6053138"/>
          <p14:tracePt t="135766" x="7381875" y="6062663"/>
          <p14:tracePt t="135774" x="7397750" y="6062663"/>
          <p14:tracePt t="135789" x="7405688" y="6062663"/>
          <p14:tracePt t="135797" x="7415213" y="6070600"/>
          <p14:tracePt t="135811" x="7431088" y="6070600"/>
          <p14:tracePt t="135818" x="7439025" y="6070600"/>
          <p14:tracePt t="135832" x="7439025" y="6078538"/>
          <p14:tracePt t="135848" x="7448550" y="6078538"/>
          <p14:tracePt t="135891" x="7456488" y="6078538"/>
          <p14:tracePt t="135957" x="7464425" y="6078538"/>
          <p14:tracePt t="135979" x="7472363" y="6078538"/>
          <p14:tracePt t="136037" x="7480300" y="6078538"/>
          <p14:tracePt t="136096" x="7489825" y="6078538"/>
          <p14:tracePt t="136111" x="7489825" y="6070600"/>
          <p14:tracePt t="136125" x="7489825" y="6062663"/>
          <p14:tracePt t="136147" x="7489825" y="6053138"/>
          <p14:tracePt t="136176" x="7489825" y="6045200"/>
          <p14:tracePt t="136198" x="7489825" y="6037263"/>
          <p14:tracePt t="136227" x="7489825" y="6029325"/>
          <p14:tracePt t="137226" x="7480300" y="6029325"/>
          <p14:tracePt t="137234" x="7472363" y="6029325"/>
          <p14:tracePt t="137256" x="7464425" y="6029325"/>
          <p14:tracePt t="137262" x="7456488" y="6029325"/>
          <p14:tracePt t="137271" x="7448550" y="6029325"/>
          <p14:tracePt t="137292" x="7431088" y="6037263"/>
          <p14:tracePt t="137314" x="7423150" y="6037263"/>
          <p14:tracePt t="137328" x="7415213" y="6037263"/>
          <p14:tracePt t="137335" x="7405688" y="6037263"/>
          <p14:tracePt t="137351" x="7405688" y="6045200"/>
          <p14:tracePt t="137365" x="7397750" y="6045200"/>
          <p14:tracePt t="137372" x="7389813" y="6045200"/>
          <p14:tracePt t="137395" x="7373938" y="6062663"/>
          <p14:tracePt t="137402" x="7364413" y="6062663"/>
          <p14:tracePt t="137410" x="7364413" y="6070600"/>
          <p14:tracePt t="137423" x="7356475" y="6070600"/>
          <p14:tracePt t="137438" x="7348538" y="6070600"/>
          <p14:tracePt t="137445" x="7340600" y="6070600"/>
          <p14:tracePt t="137460" x="7340600" y="6078538"/>
          <p14:tracePt t="137489" x="7340600" y="6086475"/>
          <p14:tracePt t="137503" x="7331075" y="6094413"/>
          <p14:tracePt t="137540" x="7323138" y="6094413"/>
          <p14:tracePt t="137628" x="7315200" y="6094413"/>
          <p14:tracePt t="138788" x="7307263" y="6094413"/>
          <p14:tracePt t="138795" x="7299325" y="6094413"/>
          <p14:tracePt t="138810" x="7289800" y="6094413"/>
          <p14:tracePt t="138817" x="7281863" y="6094413"/>
          <p14:tracePt t="138825" x="7273925" y="6094413"/>
          <p14:tracePt t="138830" x="7265988" y="6094413"/>
          <p14:tracePt t="138839" x="7256463" y="6094413"/>
          <p14:tracePt t="138854" x="7248525" y="6094413"/>
          <p14:tracePt t="138860" x="7240588" y="6094413"/>
          <p14:tracePt t="138868" x="7232650" y="6094413"/>
          <p14:tracePt t="138876" x="7215188" y="6094413"/>
          <p14:tracePt t="138883" x="7191375" y="6094413"/>
          <p14:tracePt t="138890" x="7181850" y="6094413"/>
          <p14:tracePt t="138897" x="7165975" y="6094413"/>
          <p14:tracePt t="138904" x="7150100" y="6086475"/>
          <p14:tracePt t="138911" x="7140575" y="6086475"/>
          <p14:tracePt t="138919" x="7132638" y="6086475"/>
          <p14:tracePt t="138927" x="7124700" y="6078538"/>
          <p14:tracePt t="138941" x="7116763" y="6078538"/>
          <p14:tracePt t="138948" x="7107238" y="6070600"/>
          <p14:tracePt t="138956" x="7099300" y="6070600"/>
          <p14:tracePt t="139007" x="7099300" y="6053138"/>
          <p14:tracePt t="139269" x="7116763" y="6053138"/>
          <p14:tracePt t="139277" x="7140575" y="6053138"/>
          <p14:tracePt t="139284" x="7150100" y="6053138"/>
          <p14:tracePt t="139292" x="7165975" y="6053138"/>
          <p14:tracePt t="139298" x="7173913" y="6053138"/>
          <p14:tracePt t="139306" x="7199313" y="6053138"/>
          <p14:tracePt t="139313" x="7207250" y="6053138"/>
          <p14:tracePt t="139328" x="7215188" y="6045200"/>
          <p14:tracePt t="139335" x="7232650" y="6045200"/>
          <p14:tracePt t="139350" x="7240588" y="6045200"/>
          <p14:tracePt t="139357" x="7248525" y="6045200"/>
          <p14:tracePt t="139364" x="7256463" y="6045200"/>
          <p14:tracePt t="139379" x="7265988" y="6045200"/>
          <p14:tracePt t="139386" x="7273925" y="6045200"/>
          <p14:tracePt t="139394" x="7273925" y="6037263"/>
          <p14:tracePt t="139401" x="7281863" y="6037263"/>
          <p14:tracePt t="139410" x="7289800" y="6037263"/>
          <p14:tracePt t="139416" x="7299325" y="6037263"/>
          <p14:tracePt t="139422" x="7307263" y="6037263"/>
          <p14:tracePt t="139430" x="7315200" y="6037263"/>
          <p14:tracePt t="139437" x="7323138" y="6037263"/>
          <p14:tracePt t="139496" x="7331075" y="6037263"/>
          <p14:tracePt t="139606" x="7340600" y="6037263"/>
          <p14:tracePt t="141036" x="7340600" y="6019800"/>
          <p14:tracePt t="141991" x="7331075" y="6019800"/>
          <p14:tracePt t="142020" x="7331075" y="6011863"/>
          <p14:tracePt t="142035" x="7323138" y="6011863"/>
          <p14:tracePt t="142043" x="7323138" y="6003925"/>
          <p14:tracePt t="142071" x="7315200" y="6003925"/>
          <p14:tracePt t="144932" x="7307263" y="6003925"/>
          <p14:tracePt t="144952" x="7299325" y="6003925"/>
          <p14:tracePt t="144961" x="7289800" y="6003925"/>
          <p14:tracePt t="144976" x="7281863" y="6003925"/>
          <p14:tracePt t="144990" x="7265988" y="6003925"/>
          <p14:tracePt t="145005" x="7256463" y="6003925"/>
          <p14:tracePt t="145012" x="7248525" y="6003925"/>
          <p14:tracePt t="145019" x="7240588" y="6003925"/>
          <p14:tracePt t="145034" x="7232650" y="6003925"/>
          <p14:tracePt t="145043" x="7224713" y="6003925"/>
          <p14:tracePt t="145061" x="7207250" y="6003925"/>
          <p14:tracePt t="145063" x="7199313" y="6003925"/>
          <p14:tracePt t="145078" x="7191375" y="6003925"/>
          <p14:tracePt t="145085" x="7181850" y="6003925"/>
          <p14:tracePt t="145099" x="7173913" y="6003925"/>
          <p14:tracePt t="145107" x="7165975" y="6003925"/>
          <p14:tracePt t="145114" x="7158038" y="6003925"/>
          <p14:tracePt t="145121" x="7150100" y="6003925"/>
          <p14:tracePt t="145128" x="7140575" y="6003925"/>
          <p14:tracePt t="145136" x="7132638" y="6003925"/>
          <p14:tracePt t="145150" x="7124700" y="5995988"/>
          <p14:tracePt t="145159" x="7116763" y="5995988"/>
          <p14:tracePt t="145165" x="7116763" y="5978525"/>
          <p14:tracePt t="145172" x="7107238" y="5978525"/>
          <p14:tracePt t="145180" x="7099300" y="5978525"/>
          <p14:tracePt t="145186" x="7091363" y="5962650"/>
          <p14:tracePt t="145194" x="7065963" y="5937250"/>
          <p14:tracePt t="145201" x="7050088" y="5903913"/>
          <p14:tracePt t="145209" x="7032625" y="5870575"/>
          <p14:tracePt t="145215" x="7016750" y="5837238"/>
          <p14:tracePt t="145222" x="6991350" y="5795963"/>
          <p14:tracePt t="145230" x="6975475" y="5762625"/>
          <p14:tracePt t="145237" x="6967538" y="5730875"/>
          <p14:tracePt t="145246" x="6958013" y="5721350"/>
          <p14:tracePt t="145253" x="6950075" y="5705475"/>
          <p14:tracePt t="145260" x="6950075" y="5697538"/>
          <p14:tracePt t="145267" x="6942138" y="5697538"/>
          <p14:tracePt t="145588" x="6916738" y="5572125"/>
          <p14:tracePt t="145596" x="6892925" y="5448300"/>
          <p14:tracePt t="145603" x="6867525" y="5324475"/>
          <p14:tracePt t="145610" x="6826250" y="5083175"/>
          <p14:tracePt t="145618" x="6808788" y="4851400"/>
          <p14:tracePt t="145626" x="6800850" y="4710113"/>
          <p14:tracePt t="145632" x="6784975" y="4478338"/>
          <p14:tracePt t="145639" x="6767513" y="4162425"/>
          <p14:tracePt t="145646" x="6767513" y="4013200"/>
          <p14:tracePt t="145654" x="6767513" y="3856038"/>
          <p14:tracePt t="145662" x="6767513" y="3632200"/>
          <p14:tracePt t="145669" x="6767513" y="3375025"/>
          <p14:tracePt t="145676" x="6767513" y="3251200"/>
          <p14:tracePt t="145683" x="6767513" y="3101975"/>
          <p14:tracePt t="145691" x="6767513" y="2868613"/>
          <p14:tracePt t="145697" x="6767513" y="2719388"/>
          <p14:tracePt t="145704" x="6767513" y="2620963"/>
          <p14:tracePt t="145711" x="6759575" y="2536825"/>
          <p14:tracePt t="145720" x="6751638" y="2471738"/>
          <p14:tracePt t="145727" x="6734175" y="2397125"/>
          <p14:tracePt t="145734" x="6726238" y="2297113"/>
          <p14:tracePt t="145743" x="6700838" y="2197100"/>
          <p14:tracePt t="145749" x="6692900" y="2106613"/>
          <p14:tracePt t="145756" x="6677025" y="2032000"/>
          <p14:tracePt t="145764" x="6659563" y="1973263"/>
          <p14:tracePt t="145771" x="6643688" y="1916113"/>
          <p14:tracePt t="145779" x="6626225" y="1841500"/>
          <p14:tracePt t="145785" x="6592888" y="1774825"/>
          <p14:tracePt t="145792" x="6569075" y="1692275"/>
          <p14:tracePt t="145800" x="6551613" y="1633538"/>
          <p14:tracePt t="145809" x="6535738" y="1584325"/>
          <p14:tracePt t="145814" x="6502400" y="1533525"/>
          <p14:tracePt t="145822" x="6486525" y="1500188"/>
          <p14:tracePt t="145829" x="6469063" y="1468438"/>
          <p14:tracePt t="145836" x="6453188" y="1417638"/>
          <p14:tracePt t="145844" x="6427788" y="1376363"/>
          <p14:tracePt t="145851" x="6402388" y="1301750"/>
          <p14:tracePt t="145859" x="6378575" y="1211263"/>
          <p14:tracePt t="145865" x="6353175" y="1119188"/>
          <p14:tracePt t="145873" x="6337300" y="1028700"/>
          <p14:tracePt t="145881" x="6327775" y="969963"/>
          <p14:tracePt t="145888" x="6311900" y="912813"/>
          <p14:tracePt t="145895" x="6303963" y="887413"/>
          <p14:tracePt t="145902" x="6294438" y="869950"/>
          <p14:tracePt t="145908" x="6286500" y="838200"/>
          <p14:tracePt t="145917" x="6278563" y="812800"/>
          <p14:tracePt t="145926" x="6270625" y="787400"/>
          <p14:tracePt t="145931" x="6261100" y="746125"/>
          <p14:tracePt t="145939" x="6253163" y="704850"/>
          <p14:tracePt t="145946" x="6237288" y="630238"/>
          <p14:tracePt t="145952" x="6229350" y="547688"/>
          <p14:tracePt t="145960" x="6229350" y="473075"/>
          <p14:tracePt t="145968" x="6229350" y="390525"/>
          <p14:tracePt t="145976" x="6211888" y="323850"/>
          <p14:tracePt t="145982" x="6211888" y="249238"/>
          <p14:tracePt t="145989" x="6211888" y="190500"/>
          <p14:tracePt t="145998" x="6203950" y="149225"/>
          <p14:tracePt t="146005" x="6196013" y="115888"/>
          <p14:tracePt t="146011" x="6186488" y="90488"/>
          <p14:tracePt t="146018" x="6178550" y="49213"/>
          <p14:tracePt t="146026" x="6170613" y="15875"/>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p:txBody>
          <a:bodyPr/>
          <a:lstStyle/>
          <a:p>
            <a:pPr>
              <a:buFont typeface="Arial" panose="020B0604020202020204" pitchFamily="34" charset="0"/>
              <a:buChar char="•"/>
            </a:pPr>
            <a:endParaRPr lang="en-US" b="1" dirty="0"/>
          </a:p>
          <a:p>
            <a:pPr>
              <a:buFont typeface="Arial" panose="020B0604020202020204" pitchFamily="34" charset="0"/>
              <a:buChar char="•"/>
            </a:pPr>
            <a:r>
              <a:rPr lang="en-US" b="1" dirty="0"/>
              <a:t>Sixth part</a:t>
            </a:r>
            <a:r>
              <a:rPr lang="en-US" dirty="0"/>
              <a:t> is the filling water state where it stays in this state as long as count is less than the number of operation cycles “</a:t>
            </a:r>
            <a:r>
              <a:rPr lang="en-US" dirty="0" err="1"/>
              <a:t>Filling_water_time</a:t>
            </a:r>
            <a:r>
              <a:rPr lang="en-US" dirty="0"/>
              <a:t>”. Then moves to next state after that.</a:t>
            </a:r>
            <a:endParaRPr lang="en-US" b="1" dirty="0"/>
          </a:p>
        </p:txBody>
      </p:sp>
      <p:pic>
        <p:nvPicPr>
          <p:cNvPr id="5" name="Picture 4" descr="Text&#10;&#10;Description automatically generated">
            <a:extLst>
              <a:ext uri="{FF2B5EF4-FFF2-40B4-BE49-F238E27FC236}">
                <a16:creationId xmlns:a16="http://schemas.microsoft.com/office/drawing/2014/main" id="{58E8173B-41D3-2AD1-98E4-84DE037CF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668" y="3429000"/>
            <a:ext cx="9982663" cy="2624014"/>
          </a:xfrm>
          <a:prstGeom prst="rect">
            <a:avLst/>
          </a:prstGeom>
        </p:spPr>
      </p:pic>
    </p:spTree>
    <p:extLst>
      <p:ext uri="{BB962C8B-B14F-4D97-AF65-F5344CB8AC3E}">
        <p14:creationId xmlns:p14="http://schemas.microsoft.com/office/powerpoint/2010/main" val="3256896245"/>
      </p:ext>
    </p:extLst>
  </p:cSld>
  <p:clrMapOvr>
    <a:masterClrMapping/>
  </p:clrMapOvr>
  <mc:AlternateContent xmlns:mc="http://schemas.openxmlformats.org/markup-compatibility/2006" xmlns:p14="http://schemas.microsoft.com/office/powerpoint/2010/main">
    <mc:Choice Requires="p14">
      <p:transition spd="slow" p14:dur="2000" advTm="38456"/>
    </mc:Choice>
    <mc:Fallback xmlns="">
      <p:transition spd="slow" advTm="38456"/>
    </mc:Fallback>
  </mc:AlternateContent>
  <p:extLst>
    <p:ext uri="{3A86A75C-4F4B-4683-9AE1-C65F6400EC91}">
      <p14:laserTraceLst xmlns:p14="http://schemas.microsoft.com/office/powerpoint/2010/main">
        <p14:tracePtLst>
          <p14:tracePt t="493" x="3400425" y="4545013"/>
          <p14:tracePt t="500" x="3475038" y="4535488"/>
          <p14:tracePt t="509" x="3533775" y="4527550"/>
          <p14:tracePt t="515" x="3616325" y="4527550"/>
          <p14:tracePt t="521" x="3698875" y="4519613"/>
          <p14:tracePt t="529" x="3781425" y="4519613"/>
          <p14:tracePt t="537" x="3840163" y="4519613"/>
          <p14:tracePt t="544" x="3898900" y="4519613"/>
          <p14:tracePt t="552" x="3948113" y="4519613"/>
          <p14:tracePt t="559" x="3997325" y="4519613"/>
          <p14:tracePt t="566" x="4030663" y="4527550"/>
          <p14:tracePt t="573" x="4071938" y="4535488"/>
          <p14:tracePt t="580" x="4097338" y="4535488"/>
          <p14:tracePt t="588" x="4130675" y="4545013"/>
          <p14:tracePt t="595" x="4138613" y="4545013"/>
          <p14:tracePt t="602" x="4146550" y="4545013"/>
          <p14:tracePt t="610" x="4154488" y="4545013"/>
          <p14:tracePt t="626" x="4164013" y="4545013"/>
          <p14:tracePt t="643" x="4171950" y="4552950"/>
          <p14:tracePt t="646" x="4179888" y="4560888"/>
          <p14:tracePt t="652" x="4179888" y="4568825"/>
          <p14:tracePt t="661" x="4197350" y="4568825"/>
          <p14:tracePt t="667" x="4205288" y="4576763"/>
          <p14:tracePt t="674" x="4205288" y="4586288"/>
          <p14:tracePt t="683" x="4213225" y="4586288"/>
          <p14:tracePt t="690" x="4221163" y="4602163"/>
          <p14:tracePt t="698" x="4221163" y="4610100"/>
          <p14:tracePt t="712" x="4221163" y="4619625"/>
          <p14:tracePt t="719" x="4221163" y="4627563"/>
          <p14:tracePt t="727" x="4221163" y="4635500"/>
          <p14:tracePt t="756" x="4221163" y="4643438"/>
          <p14:tracePt t="763" x="4221163" y="4651375"/>
          <p14:tracePt t="770" x="4221163" y="4660900"/>
          <p14:tracePt t="778" x="4221163" y="4668838"/>
          <p14:tracePt t="785" x="4221163" y="4676775"/>
          <p14:tracePt t="793" x="4221163" y="4710113"/>
          <p14:tracePt t="800" x="4205288" y="4784725"/>
          <p14:tracePt t="808" x="4197350" y="4867275"/>
          <p14:tracePt t="814" x="4187825" y="4926013"/>
          <p14:tracePt t="821" x="4154488" y="4983163"/>
          <p14:tracePt t="828" x="4146550" y="5016500"/>
          <p14:tracePt t="836" x="4138613" y="5049838"/>
          <p14:tracePt t="843" x="4130675" y="5075238"/>
          <p14:tracePt t="850" x="4130675" y="5100638"/>
          <p14:tracePt t="859" x="4113213" y="5132388"/>
          <p14:tracePt t="865" x="4097338" y="5165725"/>
          <p14:tracePt t="873" x="4064000" y="5224463"/>
          <p14:tracePt t="881" x="4048125" y="5273675"/>
          <p14:tracePt t="887" x="4014788" y="5348288"/>
          <p14:tracePt t="895" x="3997325" y="5381625"/>
          <p14:tracePt t="901" x="3963988" y="5432425"/>
          <p14:tracePt t="909" x="3948113" y="5456238"/>
          <p14:tracePt t="916" x="3930650" y="5473700"/>
          <p14:tracePt t="926" x="3930650" y="5497513"/>
          <p14:tracePt t="931" x="3922713" y="5514975"/>
          <p14:tracePt t="938" x="3914775" y="5522913"/>
          <p14:tracePt t="945" x="3906838" y="5522913"/>
          <p14:tracePt t="953" x="3898900" y="5530850"/>
          <p14:tracePt t="960" x="3889375" y="5538788"/>
          <p14:tracePt t="968" x="3881438" y="5538788"/>
          <p14:tracePt t="976" x="3873500" y="5556250"/>
          <p14:tracePt t="982" x="3873500" y="5564188"/>
          <p14:tracePt t="989" x="3865563" y="5564188"/>
          <p14:tracePt t="997" x="3848100" y="5572125"/>
          <p14:tracePt t="1004" x="3832225" y="5581650"/>
          <p14:tracePt t="1011" x="3814763" y="5589588"/>
          <p14:tracePt t="1018" x="3806825" y="5597525"/>
          <p14:tracePt t="1033" x="3798888" y="5597525"/>
          <p14:tracePt t="1042" x="3790950" y="5597525"/>
          <p14:tracePt t="1047" x="3781425" y="5597525"/>
          <p14:tracePt t="1062" x="3765550" y="5597525"/>
          <p14:tracePt t="1077" x="3757613" y="5597525"/>
          <p14:tracePt t="1084" x="3740150" y="5597525"/>
          <p14:tracePt t="1091" x="3724275" y="5597525"/>
          <p14:tracePt t="1099" x="3698875" y="5597525"/>
          <p14:tracePt t="1105" x="3683000" y="5597525"/>
          <p14:tracePt t="1113" x="3673475" y="5597525"/>
          <p14:tracePt t="1120" x="3657600" y="5597525"/>
          <p14:tracePt t="1128" x="3649663" y="5597525"/>
          <p14:tracePt t="1143" x="3632200" y="5597525"/>
          <p14:tracePt t="1159" x="3624263" y="5597525"/>
          <p14:tracePt t="1164" x="3616325" y="5597525"/>
          <p14:tracePt t="1171" x="3608388" y="5597525"/>
          <p14:tracePt t="1186" x="3598863" y="5597525"/>
          <p14:tracePt t="1193" x="3590925" y="5589588"/>
          <p14:tracePt t="1209" x="3575050" y="5581650"/>
          <p14:tracePt t="1216" x="3567113" y="5572125"/>
          <p14:tracePt t="1223" x="3567113" y="5564188"/>
          <p14:tracePt t="1230" x="3557588" y="5556250"/>
          <p14:tracePt t="1237" x="3549650" y="5548313"/>
          <p14:tracePt t="1245" x="3541713" y="5538788"/>
          <p14:tracePt t="1258" x="3541713" y="5530850"/>
          <p14:tracePt t="1267" x="3541713" y="5522913"/>
          <p14:tracePt t="1275" x="3533775" y="5522913"/>
          <p14:tracePt t="1281" x="3533775" y="5514975"/>
          <p14:tracePt t="1318" x="3533775" y="5507038"/>
          <p14:tracePt t="1332" x="3533775" y="5497513"/>
          <p14:tracePt t="1361" x="3533775" y="5489575"/>
          <p14:tracePt t="1368" x="3524250" y="5489575"/>
          <p14:tracePt t="1375" x="3524250" y="5481638"/>
          <p14:tracePt t="1399" x="3524250" y="5473700"/>
          <p14:tracePt t="1419" x="3524250" y="5464175"/>
          <p14:tracePt t="1442" x="3524250" y="5456238"/>
          <p14:tracePt t="1595" x="3516313" y="5456238"/>
          <p14:tracePt t="1602" x="3508375" y="5456238"/>
          <p14:tracePt t="1610" x="3500438" y="5456238"/>
          <p14:tracePt t="1625" x="3492500" y="5456238"/>
          <p14:tracePt t="1631" x="3482975" y="5456238"/>
          <p14:tracePt t="1646" x="3475038" y="5456238"/>
          <p14:tracePt t="1661" x="3459163" y="5456238"/>
          <p14:tracePt t="1676" x="3449638" y="5456238"/>
          <p14:tracePt t="1698" x="3441700" y="5456238"/>
          <p14:tracePt t="1704" x="3433763" y="5456238"/>
          <p14:tracePt t="1741" x="3425825" y="5456238"/>
          <p14:tracePt t="1770" x="3416300" y="5456238"/>
          <p14:tracePt t="2223" x="3408363" y="5440363"/>
          <p14:tracePt t="2522" x="3416300" y="5440363"/>
          <p14:tracePt t="2566" x="3425825" y="5440363"/>
          <p14:tracePt t="3201" x="3433763" y="5440363"/>
          <p14:tracePt t="4187" x="3441700" y="5440363"/>
          <p14:tracePt t="4200" x="3449638" y="5440363"/>
          <p14:tracePt t="4229" x="3459163" y="5440363"/>
          <p14:tracePt t="4244" x="3467100" y="5440363"/>
          <p14:tracePt t="4251" x="3475038" y="5440363"/>
          <p14:tracePt t="4265" x="3482975" y="5440363"/>
          <p14:tracePt t="4280" x="3492500" y="5440363"/>
          <p14:tracePt t="4287" x="3492500" y="5448300"/>
          <p14:tracePt t="4332" x="3500438" y="5448300"/>
          <p14:tracePt t="4346" x="3508375" y="5448300"/>
          <p14:tracePt t="4623" x="3516313" y="5448300"/>
          <p14:tracePt t="5141" x="3524250" y="5448300"/>
          <p14:tracePt t="5207" x="3533775" y="5448300"/>
          <p14:tracePt t="5295" x="3541713" y="5448300"/>
          <p14:tracePt t="7199" x="3533775" y="5448300"/>
          <p14:tracePt t="7208" x="3524250" y="5448300"/>
          <p14:tracePt t="7212" x="3516313" y="5440363"/>
          <p14:tracePt t="7229" x="3508375" y="5440363"/>
          <p14:tracePt t="7243" x="3500438" y="5432425"/>
          <p14:tracePt t="7265" x="3492500" y="5432425"/>
          <p14:tracePt t="7279" x="3482975" y="5432425"/>
          <p14:tracePt t="7338" x="3475038" y="5432425"/>
          <p14:tracePt t="7374" x="3467100" y="5432425"/>
          <p14:tracePt t="7389" x="3459163" y="5432425"/>
          <p14:tracePt t="11425" x="3441700" y="5432425"/>
          <p14:tracePt t="11432" x="3416300" y="5432425"/>
          <p14:tracePt t="11441" x="3375025" y="5432425"/>
          <p14:tracePt t="11447" x="3359150" y="5432425"/>
          <p14:tracePt t="11454" x="3333750" y="5432425"/>
          <p14:tracePt t="11461" x="3300413" y="5422900"/>
          <p14:tracePt t="11469" x="3276600" y="5422900"/>
          <p14:tracePt t="11476" x="3259138" y="5422900"/>
          <p14:tracePt t="11483" x="3225800" y="5422900"/>
          <p14:tracePt t="11491" x="3192463" y="5422900"/>
          <p14:tracePt t="11497" x="3176588" y="5422900"/>
          <p14:tracePt t="11505" x="3143250" y="5422900"/>
          <p14:tracePt t="11512" x="3109913" y="5422900"/>
          <p14:tracePt t="11520" x="3068638" y="5422900"/>
          <p14:tracePt t="11527" x="3052763" y="5422900"/>
          <p14:tracePt t="11534" x="3027363" y="5422900"/>
          <p14:tracePt t="11541" x="2994025" y="5422900"/>
          <p14:tracePt t="11549" x="2986088" y="5422900"/>
          <p14:tracePt t="11558" x="2968625" y="5422900"/>
          <p14:tracePt t="11564" x="2944813" y="5422900"/>
          <p14:tracePt t="11571" x="2935288" y="5422900"/>
          <p14:tracePt t="11578" x="2911475" y="5422900"/>
          <p14:tracePt t="11585" x="2886075" y="5422900"/>
          <p14:tracePt t="11593" x="2870200" y="5422900"/>
          <p14:tracePt t="11609" x="2819400" y="5422900"/>
          <p14:tracePt t="11614" x="2803525" y="5422900"/>
          <p14:tracePt t="11622" x="2770188" y="5422900"/>
          <p14:tracePt t="11629" x="2736850" y="5422900"/>
          <p14:tracePt t="11636" x="2711450" y="5422900"/>
          <p14:tracePt t="11644" x="2670175" y="5422900"/>
          <p14:tracePt t="11651" x="2646363" y="5422900"/>
          <p14:tracePt t="11658" x="2613025" y="5422900"/>
          <p14:tracePt t="11666" x="2579688" y="5422900"/>
          <p14:tracePt t="11674" x="2554288" y="5422900"/>
          <p14:tracePt t="11680" x="2513013" y="5422900"/>
          <p14:tracePt t="11688" x="2479675" y="5422900"/>
          <p14:tracePt t="11695" x="2446338" y="5422900"/>
          <p14:tracePt t="11702" x="2422525" y="5422900"/>
          <p14:tracePt t="11709" x="2405063" y="5422900"/>
          <p14:tracePt t="11717" x="2371725" y="5422900"/>
          <p14:tracePt t="11724" x="2355850" y="5422900"/>
          <p14:tracePt t="11731" x="2347913" y="5422900"/>
          <p14:tracePt t="11741" x="2338388" y="5422900"/>
          <p14:tracePt t="11745" x="2330450" y="5422900"/>
          <p14:tracePt t="11760" x="2314575" y="5422900"/>
          <p14:tracePt t="11768" x="2305050" y="5422900"/>
          <p14:tracePt t="11782" x="2297113" y="5422900"/>
          <p14:tracePt t="11791" x="2289175" y="5422900"/>
          <p14:tracePt t="11805" x="2281238" y="5422900"/>
          <p14:tracePt t="11812" x="2273300" y="5422900"/>
          <p14:tracePt t="11819" x="2263775" y="5422900"/>
          <p14:tracePt t="12089" x="2273300" y="5422900"/>
          <p14:tracePt t="12096" x="2289175" y="5422900"/>
          <p14:tracePt t="12103" x="2297113" y="5422900"/>
          <p14:tracePt t="12111" x="2322513" y="5414963"/>
          <p14:tracePt t="12117" x="2347913" y="5414963"/>
          <p14:tracePt t="12124" x="2371725" y="5414963"/>
          <p14:tracePt t="12133" x="2430463" y="5414963"/>
          <p14:tracePt t="12141" x="2471738" y="5414963"/>
          <p14:tracePt t="12147" x="2528888" y="5414963"/>
          <p14:tracePt t="12155" x="2579688" y="5414963"/>
          <p14:tracePt t="12162" x="2613025" y="5414963"/>
          <p14:tracePt t="12169" x="2646363" y="5414963"/>
          <p14:tracePt t="12177" x="2687638" y="5414963"/>
          <p14:tracePt t="12184" x="2703513" y="5414963"/>
          <p14:tracePt t="12191" x="2736850" y="5414963"/>
          <p14:tracePt t="12198" x="2770188" y="5414963"/>
          <p14:tracePt t="12207" x="2795588" y="5414963"/>
          <p14:tracePt t="12213" x="2836863" y="5414963"/>
          <p14:tracePt t="12220" x="2852738" y="5414963"/>
          <p14:tracePt t="12228" x="2878138" y="5414963"/>
          <p14:tracePt t="12237" x="2911475" y="5414963"/>
          <p14:tracePt t="12242" x="2927350" y="5414963"/>
          <p14:tracePt t="12249" x="2944813" y="5414963"/>
          <p14:tracePt t="12258" x="2960688" y="5414963"/>
          <p14:tracePt t="12264" x="2968625" y="5414963"/>
          <p14:tracePt t="12271" x="2978150" y="5414963"/>
          <p14:tracePt t="12278" x="2986088" y="5414963"/>
          <p14:tracePt t="12293" x="2994025" y="5414963"/>
          <p14:tracePt t="12300" x="3001963" y="5414963"/>
          <p14:tracePt t="12315" x="3009900" y="5414963"/>
          <p14:tracePt t="12329" x="3019425" y="5414963"/>
          <p14:tracePt t="12337" x="3027363" y="5414963"/>
          <p14:tracePt t="12352" x="3035300" y="5414963"/>
          <p14:tracePt t="12366" x="3043238" y="5414963"/>
          <p14:tracePt t="12396" x="3052763" y="5414963"/>
          <p14:tracePt t="12570" x="3052763" y="5407025"/>
          <p14:tracePt t="12986" x="3052763" y="5414963"/>
          <p14:tracePt t="13001" x="3052763" y="5422900"/>
          <p14:tracePt t="13008" x="3043238" y="5422900"/>
          <p14:tracePt t="13016" x="3043238" y="5432425"/>
          <p14:tracePt t="13024" x="3035300" y="5432425"/>
          <p14:tracePt t="13030" x="3035300" y="5440363"/>
          <p14:tracePt t="13038" x="3019425" y="5448300"/>
          <p14:tracePt t="13044" x="3009900" y="5456238"/>
          <p14:tracePt t="13052" x="3001963" y="5456238"/>
          <p14:tracePt t="13067" x="2994025" y="5456238"/>
          <p14:tracePt t="13074" x="2986088" y="5464175"/>
          <p14:tracePt t="13091" x="2978150" y="5464175"/>
          <p14:tracePt t="13096" x="2968625" y="5473700"/>
          <p14:tracePt t="13103" x="2960688" y="5473700"/>
          <p14:tracePt t="13110" x="2952750" y="5481638"/>
          <p14:tracePt t="13118" x="2944813" y="5481638"/>
          <p14:tracePt t="13133" x="2935288" y="5481638"/>
          <p14:tracePt t="13141" x="2927350" y="5481638"/>
          <p14:tracePt t="13147" x="2919413" y="5489575"/>
          <p14:tracePt t="13161" x="2911475" y="5489575"/>
          <p14:tracePt t="13169" x="2903538" y="5489575"/>
          <p14:tracePt t="13176" x="2894013" y="5489575"/>
          <p14:tracePt t="13183" x="2886075" y="5489575"/>
          <p14:tracePt t="13191" x="2878138" y="5489575"/>
          <p14:tracePt t="13207" x="2870200" y="5489575"/>
          <p14:tracePt t="13213" x="2860675" y="5507038"/>
          <p14:tracePt t="13220" x="2852738" y="5507038"/>
          <p14:tracePt t="13257" x="2844800" y="5507038"/>
          <p14:tracePt t="13264" x="2828925" y="5507038"/>
          <p14:tracePt t="13278" x="2828925" y="5514975"/>
          <p14:tracePt t="13285" x="2819400" y="5514975"/>
          <p14:tracePt t="13293" x="2811463" y="5522913"/>
          <p14:tracePt t="13308" x="2795588" y="5530850"/>
          <p14:tracePt t="13315" x="2778125" y="5538788"/>
          <p14:tracePt t="13324" x="2762250" y="5548313"/>
          <p14:tracePt t="13329" x="2744788" y="5556250"/>
          <p14:tracePt t="13337" x="2736850" y="5572125"/>
          <p14:tracePt t="13344" x="2728913" y="5572125"/>
          <p14:tracePt t="13351" x="2728913" y="5581650"/>
          <p14:tracePt t="13358" x="2720975" y="5589588"/>
          <p14:tracePt t="13365" x="2711450" y="5589588"/>
          <p14:tracePt t="13373" x="2703513" y="5589588"/>
          <p14:tracePt t="13380" x="2695575" y="5589588"/>
          <p14:tracePt t="13388" x="2687638" y="5589588"/>
          <p14:tracePt t="13403" x="2679700" y="5589588"/>
          <p14:tracePt t="13410" x="2670175" y="5589588"/>
          <p14:tracePt t="13417" x="2662238" y="5589588"/>
          <p14:tracePt t="13424" x="2662238" y="5597525"/>
          <p14:tracePt t="13432" x="2636838" y="5605463"/>
          <p14:tracePt t="13441" x="2628900" y="5613400"/>
          <p14:tracePt t="13446" x="2613025" y="5622925"/>
          <p14:tracePt t="13453" x="2595563" y="5630863"/>
          <p14:tracePt t="13460" x="2579688" y="5638800"/>
          <p14:tracePt t="13468" x="2571750" y="5638800"/>
          <p14:tracePt t="13475" x="2554288" y="5646738"/>
          <p14:tracePt t="13482" x="2538413" y="5646738"/>
          <p14:tracePt t="13497" x="2528888" y="5646738"/>
          <p14:tracePt t="13505" x="2520950" y="5646738"/>
          <p14:tracePt t="13519" x="2497138" y="5646738"/>
          <p14:tracePt t="13526" x="2487613" y="5646738"/>
          <p14:tracePt t="13533" x="2463800" y="5656263"/>
          <p14:tracePt t="13541" x="2430463" y="5664200"/>
          <p14:tracePt t="13549" x="2405063" y="5672138"/>
          <p14:tracePt t="13558" x="2379663" y="5672138"/>
          <p14:tracePt t="13563" x="2347913" y="5672138"/>
          <p14:tracePt t="13570" x="2322513" y="5672138"/>
          <p14:tracePt t="13577" x="2305050" y="5680075"/>
          <p14:tracePt t="13584" x="2297113" y="5680075"/>
          <p14:tracePt t="13592" x="2273300" y="5680075"/>
          <p14:tracePt t="13599" x="2263775" y="5680075"/>
          <p14:tracePt t="13609" x="2255838" y="5680075"/>
          <p14:tracePt t="13613" x="2247900" y="5680075"/>
          <p14:tracePt t="13628" x="2230438" y="5680075"/>
          <p14:tracePt t="13636" x="2206625" y="5688013"/>
          <p14:tracePt t="13643" x="2197100" y="5688013"/>
          <p14:tracePt t="13651" x="2181225" y="5705475"/>
          <p14:tracePt t="13657" x="2165350" y="5705475"/>
          <p14:tracePt t="13664" x="2155825" y="5705475"/>
          <p14:tracePt t="13674" x="2132013" y="5705475"/>
          <p14:tracePt t="13679" x="2122488" y="5705475"/>
          <p14:tracePt t="13687" x="2114550" y="5705475"/>
          <p14:tracePt t="13694" x="2098675" y="5705475"/>
          <p14:tracePt t="13702" x="2090738" y="5705475"/>
          <p14:tracePt t="13717" x="2081213" y="5705475"/>
          <p14:tracePt t="13722" x="2073275" y="5705475"/>
          <p14:tracePt t="13731" x="2065338" y="5705475"/>
          <p14:tracePt t="13738" x="2057400" y="5705475"/>
          <p14:tracePt t="13746" x="2047875" y="5705475"/>
          <p14:tracePt t="13760" x="2039938" y="5705475"/>
          <p14:tracePt t="13767" x="2032000" y="5705475"/>
          <p14:tracePt t="13782" x="2024063" y="5705475"/>
          <p14:tracePt t="13791" x="2006600" y="5705475"/>
          <p14:tracePt t="13804" x="1998663" y="5705475"/>
          <p14:tracePt t="13811" x="1990725" y="5705475"/>
          <p14:tracePt t="14139" x="1998663" y="5705475"/>
          <p14:tracePt t="14154" x="2016125" y="5705475"/>
          <p14:tracePt t="14161" x="2024063" y="5705475"/>
          <p14:tracePt t="14176" x="2032000" y="5705475"/>
          <p14:tracePt t="14183" x="2039938" y="5705475"/>
          <p14:tracePt t="14198" x="2047875" y="5705475"/>
          <p14:tracePt t="14207" x="2057400" y="5705475"/>
          <p14:tracePt t="14212" x="2065338" y="5705475"/>
          <p14:tracePt t="14219" x="2073275" y="5705475"/>
          <p14:tracePt t="14226" x="2081213" y="5705475"/>
          <p14:tracePt t="14241" x="2090738" y="5705475"/>
          <p14:tracePt t="14249" x="2098675" y="5705475"/>
          <p14:tracePt t="14258" x="2106613" y="5705475"/>
          <p14:tracePt t="14271" x="2114550" y="5705475"/>
          <p14:tracePt t="14279" x="2122488" y="5705475"/>
          <p14:tracePt t="14293" x="2139950" y="5705475"/>
          <p14:tracePt t="14300" x="2147888" y="5705475"/>
          <p14:tracePt t="14315" x="2155825" y="5705475"/>
          <p14:tracePt t="14324" x="2165350" y="5705475"/>
          <p14:tracePt t="14329" x="2173288" y="5705475"/>
          <p14:tracePt t="14344" x="2181225" y="5705475"/>
          <p14:tracePt t="14351" x="2189163" y="5705475"/>
          <p14:tracePt t="14358" x="2206625" y="5705475"/>
          <p14:tracePt t="14366" x="2222500" y="5705475"/>
          <p14:tracePt t="14374" x="2230438" y="5705475"/>
          <p14:tracePt t="14380" x="2239963" y="5705475"/>
          <p14:tracePt t="14388" x="2247900" y="5705475"/>
          <p14:tracePt t="14395" x="2255838" y="5705475"/>
          <p14:tracePt t="14402" x="2273300" y="5713413"/>
          <p14:tracePt t="14417" x="2281238" y="5713413"/>
          <p14:tracePt t="14424" x="2289175" y="5713413"/>
          <p14:tracePt t="14432" x="2297113" y="5713413"/>
          <p14:tracePt t="14461" x="2305050" y="5713413"/>
          <p14:tracePt t="14475" x="2314575" y="5713413"/>
          <p14:tracePt t="14504" x="2330450" y="5713413"/>
          <p14:tracePt t="14541" x="2338388" y="5713413"/>
          <p14:tracePt t="14607" x="2347913" y="5713413"/>
          <p14:tracePt t="14643" x="2355850" y="5713413"/>
          <p14:tracePt t="14745" x="2363788" y="5713413"/>
          <p14:tracePt t="14804" x="2371725" y="5713413"/>
          <p14:tracePt t="14811" x="2379663" y="5713413"/>
          <p14:tracePt t="14818" x="2389188" y="5713413"/>
          <p14:tracePt t="14825" x="2397125" y="5713413"/>
          <p14:tracePt t="14833" x="2405063" y="5713413"/>
          <p14:tracePt t="14847" x="2422525" y="5713413"/>
          <p14:tracePt t="14855" x="2430463" y="5713413"/>
          <p14:tracePt t="14861" x="2454275" y="5713413"/>
          <p14:tracePt t="14869" x="2471738" y="5713413"/>
          <p14:tracePt t="14885" x="2479675" y="5713413"/>
          <p14:tracePt t="14890" x="2487613" y="5713413"/>
          <p14:tracePt t="14908" x="2497138" y="5713413"/>
          <p14:tracePt t="14913" x="2505075" y="5713413"/>
          <p14:tracePt t="14920" x="2513013" y="5713413"/>
          <p14:tracePt t="14927" x="2520950" y="5713413"/>
          <p14:tracePt t="14934" x="2528888" y="5713413"/>
          <p14:tracePt t="14949" x="2538413" y="5713413"/>
          <p14:tracePt t="15030" x="2546350" y="5713413"/>
          <p14:tracePt t="15074" x="2554288" y="5713413"/>
          <p14:tracePt t="15139" x="2562225" y="5713413"/>
          <p14:tracePt t="15169" x="2579688" y="5713413"/>
          <p14:tracePt t="15227" x="2587625" y="5713413"/>
          <p14:tracePt t="15263" x="2595563" y="5713413"/>
          <p14:tracePt t="15293" x="2603500" y="5713413"/>
          <p14:tracePt t="15308" x="2603500" y="5705475"/>
          <p14:tracePt t="15320" x="2613025" y="5705475"/>
          <p14:tracePt t="15344" x="2613025" y="5697538"/>
          <p14:tracePt t="15366" x="2620963" y="5697538"/>
          <p14:tracePt t="15387" x="2620963" y="5688013"/>
          <p14:tracePt t="15431" x="2620963" y="5680075"/>
          <p14:tracePt t="15497" x="2620963" y="5672138"/>
          <p14:tracePt t="15526" x="2620963" y="5664200"/>
          <p14:tracePt t="15563" x="2620963" y="5656263"/>
          <p14:tracePt t="15577" x="2620963" y="5638800"/>
          <p14:tracePt t="15650" x="2636838" y="5638800"/>
          <p14:tracePt t="15672" x="2646363" y="5638800"/>
          <p14:tracePt t="15709" x="2654300" y="5638800"/>
          <p14:tracePt t="15731" x="2662238" y="5630863"/>
          <p14:tracePt t="15744" x="2679700" y="5622925"/>
          <p14:tracePt t="15751" x="2711450" y="5613400"/>
          <p14:tracePt t="15759" x="2736850" y="5605463"/>
          <p14:tracePt t="15766" x="2762250" y="5597525"/>
          <p14:tracePt t="15774" x="2811463" y="5589588"/>
          <p14:tracePt t="15781" x="2844800" y="5581650"/>
          <p14:tracePt t="15790" x="2886075" y="5564188"/>
          <p14:tracePt t="15795" x="2911475" y="5556250"/>
          <p14:tracePt t="15802" x="2944813" y="5548313"/>
          <p14:tracePt t="15810" x="2978150" y="5538788"/>
          <p14:tracePt t="15819" x="2994025" y="5530850"/>
          <p14:tracePt t="15825" x="3009900" y="5530850"/>
          <p14:tracePt t="15833" x="3035300" y="5530850"/>
          <p14:tracePt t="15840" x="3043238" y="5530850"/>
          <p14:tracePt t="15846" x="3052763" y="5530850"/>
          <p14:tracePt t="15853" x="3060700" y="5530850"/>
          <p14:tracePt t="15869" x="3068638" y="5530850"/>
          <p14:tracePt t="15876" x="3076575" y="5530850"/>
          <p14:tracePt t="15884" x="3086100" y="5530850"/>
          <p14:tracePt t="15898" x="3101975" y="5530850"/>
          <p14:tracePt t="15906" x="3109913" y="5530850"/>
          <p14:tracePt t="15920" x="3117850" y="5530850"/>
          <p14:tracePt t="15928" x="3127375" y="5522913"/>
          <p14:tracePt t="15934" x="3135313" y="5514975"/>
          <p14:tracePt t="15941" x="3143250" y="5514975"/>
          <p14:tracePt t="15949" x="3160713" y="5507038"/>
          <p14:tracePt t="15956" x="3176588" y="5507038"/>
          <p14:tracePt t="15964" x="3192463" y="5497513"/>
          <p14:tracePt t="15971" x="3217863" y="5489575"/>
          <p14:tracePt t="15979" x="3243263" y="5489575"/>
          <p14:tracePt t="15986" x="3267075" y="5489575"/>
          <p14:tracePt t="15993" x="3284538" y="5489575"/>
          <p14:tracePt t="15999" x="3292475" y="5489575"/>
          <p14:tracePt t="16008" x="3317875" y="5481638"/>
          <p14:tracePt t="16014" x="3325813" y="5481638"/>
          <p14:tracePt t="16023" x="3341688" y="5481638"/>
          <p14:tracePt t="16029" x="3351213" y="5481638"/>
          <p14:tracePt t="16037" x="3359150" y="5481638"/>
          <p14:tracePt t="16052" x="3367088" y="5481638"/>
          <p14:tracePt t="16059" x="3375025" y="5481638"/>
          <p14:tracePt t="16074" x="3384550" y="5481638"/>
          <p14:tracePt t="16081" x="3392488" y="5481638"/>
          <p14:tracePt t="16102" x="3400425" y="5481638"/>
          <p14:tracePt t="16109" x="3408363" y="5481638"/>
          <p14:tracePt t="16132" x="3416300" y="5481638"/>
          <p14:tracePt t="16154" x="3425825" y="5481638"/>
          <p14:tracePt t="16672" x="3425825" y="5473700"/>
          <p14:tracePt t="16709" x="3425825" y="5464175"/>
          <p14:tracePt t="16730" x="3425825" y="5448300"/>
          <p14:tracePt t="16744" x="3425825" y="5440363"/>
          <p14:tracePt t="16766" x="3425825" y="5432425"/>
          <p14:tracePt t="16774" x="3425825" y="5422900"/>
          <p14:tracePt t="16790" x="3425825" y="5414963"/>
          <p14:tracePt t="16795" x="3425825" y="5407025"/>
          <p14:tracePt t="16803" x="3425825" y="5399088"/>
          <p14:tracePt t="16817" x="3425825" y="5389563"/>
          <p14:tracePt t="16824" x="3425825" y="5381625"/>
          <p14:tracePt t="16840" x="3425825" y="5373688"/>
          <p14:tracePt t="16847" x="3425825" y="5365750"/>
          <p14:tracePt t="16854" x="3425825" y="5357813"/>
          <p14:tracePt t="16876" x="3425825" y="5348288"/>
          <p14:tracePt t="16891" x="3425825" y="5340350"/>
          <p14:tracePt t="16907" x="3425825" y="5332413"/>
          <p14:tracePt t="16920" x="3425825" y="5324475"/>
          <p14:tracePt t="16956" x="3425825" y="5314950"/>
          <p14:tracePt t="18803" x="3449638" y="5314950"/>
          <p14:tracePt t="18810" x="3475038" y="5314950"/>
          <p14:tracePt t="18817" x="3508375" y="5314950"/>
          <p14:tracePt t="18825" x="3533775" y="5314950"/>
          <p14:tracePt t="18832" x="3541713" y="5314950"/>
          <p14:tracePt t="18840" x="3557588" y="5314950"/>
          <p14:tracePt t="18847" x="3582988" y="5314950"/>
          <p14:tracePt t="18854" x="3590925" y="5314950"/>
          <p14:tracePt t="18861" x="3608388" y="5314950"/>
          <p14:tracePt t="18875" x="3616325" y="5314950"/>
          <p14:tracePt t="18883" x="3641725" y="5314950"/>
          <p14:tracePt t="18890" x="3649663" y="5314950"/>
          <p14:tracePt t="18896" x="3657600" y="5314950"/>
          <p14:tracePt t="18907" x="3665538" y="5314950"/>
          <p14:tracePt t="18912" x="3683000" y="5314950"/>
          <p14:tracePt t="18919" x="3698875" y="5314950"/>
          <p14:tracePt t="18927" x="3716338" y="5314950"/>
          <p14:tracePt t="18934" x="3732213" y="5314950"/>
          <p14:tracePt t="18941" x="3740150" y="5314950"/>
          <p14:tracePt t="18949" x="3757613" y="5314950"/>
          <p14:tracePt t="18957" x="3781425" y="5314950"/>
          <p14:tracePt t="18963" x="3790950" y="5314950"/>
          <p14:tracePt t="18971" x="3806825" y="5314950"/>
          <p14:tracePt t="18977" x="3822700" y="5314950"/>
          <p14:tracePt t="18985" x="3832225" y="5314950"/>
          <p14:tracePt t="18992" x="3856038" y="5314950"/>
          <p14:tracePt t="18999" x="3865563" y="5314950"/>
          <p14:tracePt t="19007" x="3881438" y="5314950"/>
          <p14:tracePt t="19014" x="3898900" y="5314950"/>
          <p14:tracePt t="19023" x="3906838" y="5314950"/>
          <p14:tracePt t="19028" x="3930650" y="5314950"/>
          <p14:tracePt t="19036" x="3940175" y="5314950"/>
          <p14:tracePt t="19051" x="3956050" y="5314950"/>
          <p14:tracePt t="19058" x="3963988" y="5314950"/>
          <p14:tracePt t="19074" x="3989388" y="5314950"/>
          <p14:tracePt t="19088" x="4005263" y="5314950"/>
          <p14:tracePt t="19095" x="4014788" y="5314950"/>
          <p14:tracePt t="19109" x="4022725" y="5314950"/>
          <p14:tracePt t="19116" x="4030663" y="5314950"/>
          <p14:tracePt t="19131" x="4048125" y="5314950"/>
          <p14:tracePt t="19140" x="4056063" y="5314950"/>
          <p14:tracePt t="19153" x="4064000" y="5314950"/>
          <p14:tracePt t="19160" x="4071938" y="5314950"/>
          <p14:tracePt t="19197" x="4079875" y="5314950"/>
          <p14:tracePt t="19219" x="4089400" y="5314950"/>
          <p14:tracePt t="19234" x="4097338" y="5314950"/>
          <p14:tracePt t="19270" x="4105275" y="5314950"/>
          <p14:tracePt t="19277" x="4113213" y="5314950"/>
          <p14:tracePt t="19284" x="4122738" y="5314950"/>
          <p14:tracePt t="19299" x="4130675" y="5314950"/>
          <p14:tracePt t="19307" x="4138613" y="5314950"/>
          <p14:tracePt t="19329" x="4146550" y="5314950"/>
          <p14:tracePt t="19342" x="4154488" y="5314950"/>
          <p14:tracePt t="19350" x="4164013" y="5314950"/>
          <p14:tracePt t="19364" x="4171950" y="5314950"/>
          <p14:tracePt t="19373" x="4179888" y="5314950"/>
          <p14:tracePt t="19387" x="4187825" y="5314950"/>
          <p14:tracePt t="19394" x="4197350" y="5314950"/>
          <p14:tracePt t="19401" x="4205288" y="5314950"/>
          <p14:tracePt t="19416" x="4213225" y="5314950"/>
          <p14:tracePt t="19430" x="4229100" y="5314950"/>
          <p14:tracePt t="19460" x="4238625" y="5314950"/>
          <p14:tracePt t="19482" x="4246563" y="5314950"/>
          <p14:tracePt t="19525" x="4254500" y="5314950"/>
          <p14:tracePt t="19540" x="4262438" y="5314950"/>
          <p14:tracePt t="19562" x="4271963" y="5314950"/>
          <p14:tracePt t="19568" x="4287838" y="5314950"/>
          <p14:tracePt t="19584" x="4295775" y="5314950"/>
          <p14:tracePt t="19590" x="4305300" y="5314950"/>
          <p14:tracePt t="19597" x="4313238" y="5314950"/>
          <p14:tracePt t="19613" x="4321175" y="5314950"/>
          <p14:tracePt t="19619" x="4329113" y="5314950"/>
          <p14:tracePt t="19635" x="4346575" y="5314950"/>
          <p14:tracePt t="19642" x="4354513" y="5314950"/>
          <p14:tracePt t="19658" x="4362450" y="5314950"/>
          <p14:tracePt t="19663" x="4370388" y="5314950"/>
          <p14:tracePt t="19678" x="4379913" y="5314950"/>
          <p14:tracePt t="19685" x="4387850" y="5314950"/>
          <p14:tracePt t="19693" x="4395788" y="5314950"/>
          <p14:tracePt t="19699" x="4411663" y="5314950"/>
          <p14:tracePt t="19708" x="4421188" y="5314950"/>
          <p14:tracePt t="19724" x="4429125" y="5314950"/>
          <p14:tracePt t="19729" x="4437063" y="5314950"/>
          <p14:tracePt t="19736" x="4445000" y="5314950"/>
          <p14:tracePt t="19751" x="4454525" y="5314950"/>
          <p14:tracePt t="19759" x="4462463" y="5314950"/>
          <p14:tracePt t="19766" x="4478338" y="5314950"/>
          <p14:tracePt t="19773" x="4486275" y="5314950"/>
          <p14:tracePt t="19781" x="4495800" y="5314950"/>
          <p14:tracePt t="19795" x="4511675" y="5314950"/>
          <p14:tracePt t="19810" x="4519613" y="5314950"/>
          <p14:tracePt t="19817" x="4537075" y="5314950"/>
          <p14:tracePt t="19831" x="4545013" y="5314950"/>
          <p14:tracePt t="19840" x="4552950" y="5314950"/>
          <p14:tracePt t="19846" x="4560888" y="5314950"/>
          <p14:tracePt t="19861" x="4570413" y="5314950"/>
          <p14:tracePt t="19867" x="4578350" y="5314950"/>
          <p14:tracePt t="19875" x="4586288" y="5314950"/>
          <p14:tracePt t="19883" x="4611688" y="5314950"/>
          <p14:tracePt t="19897" x="4619625" y="5314950"/>
          <p14:tracePt t="19907" x="4627563" y="5314950"/>
          <p14:tracePt t="19911" x="4635500" y="5324475"/>
          <p14:tracePt t="19919" x="4645025" y="5324475"/>
          <p14:tracePt t="19926" x="4660900" y="5324475"/>
          <p14:tracePt t="19933" x="4668838" y="5324475"/>
          <p14:tracePt t="19941" x="4678363" y="5324475"/>
          <p14:tracePt t="19949" x="4686300" y="5324475"/>
          <p14:tracePt t="19962" x="4694238" y="5324475"/>
          <p14:tracePt t="19970" x="4702175" y="5324475"/>
          <p14:tracePt t="19977" x="4702175" y="5332413"/>
          <p14:tracePt t="19985" x="4711700" y="5332413"/>
          <p14:tracePt t="20795" x="4711700" y="5340350"/>
          <p14:tracePt t="20883" x="4711700" y="5348288"/>
          <p14:tracePt t="21707" x="4702175" y="5348288"/>
          <p14:tracePt t="22459" x="4702175" y="5357813"/>
          <p14:tracePt t="22955" x="4694238" y="5357813"/>
          <p14:tracePt t="23116" x="4686300" y="5357813"/>
          <p14:tracePt t="23145" x="4668838" y="5357813"/>
          <p14:tracePt t="23181" x="4660900" y="5357813"/>
          <p14:tracePt t="23210" x="4652963" y="5357813"/>
          <p14:tracePt t="23225" x="4645025" y="5357813"/>
          <p14:tracePt t="23254" x="4635500" y="5357813"/>
          <p14:tracePt t="23276" x="4627563" y="5357813"/>
          <p14:tracePt t="23298" x="4619625" y="5357813"/>
          <p14:tracePt t="23312" x="4603750" y="5357813"/>
          <p14:tracePt t="23327" x="4594225" y="5357813"/>
          <p14:tracePt t="23341" x="4586288" y="5357813"/>
          <p14:tracePt t="23356" x="4578350" y="5357813"/>
          <p14:tracePt t="23363" x="4570413" y="5357813"/>
          <p14:tracePt t="23373" x="4560888" y="5357813"/>
          <p14:tracePt t="23385" x="4545013" y="5357813"/>
          <p14:tracePt t="23393" x="4537075" y="5357813"/>
          <p14:tracePt t="23407" x="4529138" y="5357813"/>
          <p14:tracePt t="23414" x="4519613" y="5357813"/>
          <p14:tracePt t="23429" x="4511675" y="5357813"/>
          <p14:tracePt t="23436" x="4503738" y="5357813"/>
          <p14:tracePt t="23444" x="4495800" y="5357813"/>
          <p14:tracePt t="23458" x="4478338" y="5357813"/>
          <p14:tracePt t="23473" x="4470400" y="5357813"/>
          <p14:tracePt t="23480" x="4462463" y="5357813"/>
          <p14:tracePt t="23490" x="4454525" y="5357813"/>
          <p14:tracePt t="23502" x="4445000" y="5357813"/>
          <p14:tracePt t="23510" x="4429125" y="5357813"/>
          <p14:tracePt t="23517" x="4379913" y="5365750"/>
          <p14:tracePt t="23524" x="4305300" y="5381625"/>
          <p14:tracePt t="23531" x="4262438" y="5389563"/>
          <p14:tracePt t="23539" x="4205288" y="5399088"/>
          <p14:tracePt t="23545" x="4164013" y="5407025"/>
          <p14:tracePt t="23553" x="4113213" y="5414963"/>
          <p14:tracePt t="23560" x="4079875" y="5422900"/>
          <p14:tracePt t="23568" x="4038600" y="5432425"/>
          <p14:tracePt t="23576" x="4005263" y="5432425"/>
          <p14:tracePt t="23582" x="3963988" y="5448300"/>
          <p14:tracePt t="23589" x="3930650" y="5448300"/>
          <p14:tracePt t="23605" x="3848100" y="5456238"/>
          <p14:tracePt t="23612" x="3790950" y="5456238"/>
          <p14:tracePt t="23619" x="3748088" y="5456238"/>
          <p14:tracePt t="23626" x="3690938" y="5456238"/>
          <p14:tracePt t="23633" x="3649663" y="5464175"/>
          <p14:tracePt t="23640" x="3590925" y="5464175"/>
          <p14:tracePt t="23647" x="3557588" y="5473700"/>
          <p14:tracePt t="23656" x="3500438" y="5481638"/>
          <p14:tracePt t="23662" x="3467100" y="5481638"/>
          <p14:tracePt t="23670" x="3441700" y="5481638"/>
          <p14:tracePt t="23678" x="3392488" y="5489575"/>
          <p14:tracePt t="23684" x="3367088" y="5497513"/>
          <p14:tracePt t="23692" x="3317875" y="5497513"/>
          <p14:tracePt t="23699" x="3292475" y="5507038"/>
          <p14:tracePt t="23706" x="3243263" y="5514975"/>
          <p14:tracePt t="23713" x="3209925" y="5538788"/>
          <p14:tracePt t="23722" x="3176588" y="5538788"/>
          <p14:tracePt t="23728" x="3160713" y="5538788"/>
          <p14:tracePt t="23736" x="3127375" y="5548313"/>
          <p14:tracePt t="23743" x="3094038" y="5556250"/>
          <p14:tracePt t="23750" x="3060700" y="5564188"/>
          <p14:tracePt t="23757" x="3027363" y="5572125"/>
          <p14:tracePt t="23765" x="3001963" y="5581650"/>
          <p14:tracePt t="23773" x="2986088" y="5581650"/>
          <p14:tracePt t="23779" x="2968625" y="5589588"/>
          <p14:tracePt t="23787" x="2944813" y="5589588"/>
          <p14:tracePt t="23793" x="2935288" y="5589588"/>
          <p14:tracePt t="23801" x="2927350" y="5589588"/>
          <p14:tracePt t="23809" x="2919413" y="5589588"/>
          <p14:tracePt t="23822" x="2911475" y="5589588"/>
          <p14:tracePt t="23831" x="2903538" y="5589588"/>
          <p14:tracePt t="23889" x="2911475" y="5589588"/>
          <p14:tracePt t="23896" x="2927350" y="5581650"/>
          <p14:tracePt t="23903" x="2944813" y="5572125"/>
          <p14:tracePt t="23911" x="2968625" y="5564188"/>
          <p14:tracePt t="23919" x="2986088" y="5556250"/>
          <p14:tracePt t="23927" x="3009900" y="5548313"/>
          <p14:tracePt t="23932" x="3027363" y="5530850"/>
          <p14:tracePt t="23940" x="3060700" y="5522913"/>
          <p14:tracePt t="23947" x="3068638" y="5522913"/>
          <p14:tracePt t="23957" x="3086100" y="5522913"/>
          <p14:tracePt t="23961" x="3101975" y="5514975"/>
          <p14:tracePt t="23969" x="3117850" y="5514975"/>
          <p14:tracePt t="23977" x="3135313" y="5507038"/>
          <p14:tracePt t="23984" x="3160713" y="5507038"/>
          <p14:tracePt t="23991" x="3176588" y="5507038"/>
          <p14:tracePt t="23998" x="3192463" y="5507038"/>
          <p14:tracePt t="24006" x="3209925" y="5507038"/>
          <p14:tracePt t="24013" x="3217863" y="5507038"/>
          <p14:tracePt t="24019" x="3243263" y="5507038"/>
          <p14:tracePt t="24028" x="3251200" y="5507038"/>
          <p14:tracePt t="24035" x="3259138" y="5507038"/>
          <p14:tracePt t="24042" x="3267075" y="5507038"/>
          <p14:tracePt t="24049" x="3276600" y="5507038"/>
          <p14:tracePt t="24063" x="3284538" y="5507038"/>
          <p14:tracePt t="24283" x="3300413" y="5497513"/>
          <p14:tracePt t="24290" x="3309938" y="5489575"/>
          <p14:tracePt t="24297" x="3325813" y="5464175"/>
          <p14:tracePt t="24306" x="3351213" y="5464175"/>
          <p14:tracePt t="24312" x="3384550" y="5448300"/>
          <p14:tracePt t="24319" x="3416300" y="5422900"/>
          <p14:tracePt t="24327" x="3449638" y="5407025"/>
          <p14:tracePt t="24334" x="3500438" y="5399088"/>
          <p14:tracePt t="24341" x="3533775" y="5381625"/>
          <p14:tracePt t="24348" x="3575050" y="5373688"/>
          <p14:tracePt t="24355" x="3608388" y="5365750"/>
          <p14:tracePt t="24363" x="3632200" y="5357813"/>
          <p14:tracePt t="24371" x="3665538" y="5348288"/>
          <p14:tracePt t="24378" x="3683000" y="5340350"/>
          <p14:tracePt t="24385" x="3698875" y="5340350"/>
          <p14:tracePt t="24392" x="3724275" y="5332413"/>
          <p14:tracePt t="24398" x="3732213" y="5324475"/>
          <p14:tracePt t="24408" x="3748088" y="5314950"/>
          <p14:tracePt t="24414" x="3765550" y="5307013"/>
          <p14:tracePt t="24422" x="3781425" y="5299075"/>
          <p14:tracePt t="24428" x="3798888" y="5299075"/>
          <p14:tracePt t="24436" x="3806825" y="5299075"/>
          <p14:tracePt t="24443" x="3814763" y="5299075"/>
          <p14:tracePt t="24458" x="3822700" y="5299075"/>
          <p14:tracePt t="24509" x="3822700" y="5307013"/>
          <p14:tracePt t="24523" x="3822700" y="5314950"/>
          <p14:tracePt t="24531" x="3822700" y="5324475"/>
          <p14:tracePt t="24545" x="3822700" y="5332413"/>
          <p14:tracePt t="24553" x="3814763" y="5340350"/>
          <p14:tracePt t="24560" x="3806825" y="5348288"/>
          <p14:tracePt t="24567" x="3790950" y="5348288"/>
          <p14:tracePt t="24574" x="3773488" y="5348288"/>
          <p14:tracePt t="24582" x="3757613" y="5348288"/>
          <p14:tracePt t="24589" x="3732213" y="5348288"/>
          <p14:tracePt t="24605" x="3690938" y="5348288"/>
          <p14:tracePt t="24611" x="3665538" y="5348288"/>
          <p14:tracePt t="24618" x="3632200" y="5348288"/>
          <p14:tracePt t="24625" x="3616325" y="5348288"/>
          <p14:tracePt t="24633" x="3598863" y="5348288"/>
          <p14:tracePt t="24641" x="3582988" y="5348288"/>
          <p14:tracePt t="24648" x="3567113" y="5348288"/>
          <p14:tracePt t="24657" x="3549650" y="5348288"/>
          <p14:tracePt t="24662" x="3541713" y="5348288"/>
          <p14:tracePt t="24670" x="3533775" y="5348288"/>
          <p14:tracePt t="24677" x="3524250" y="5348288"/>
          <p14:tracePt t="24684" x="3516313" y="5348288"/>
          <p14:tracePt t="24692" x="3500438" y="5348288"/>
          <p14:tracePt t="24699" x="3492500" y="5348288"/>
          <p14:tracePt t="24713" x="3475038" y="5348288"/>
          <p14:tracePt t="24723" x="3467100" y="5348288"/>
          <p14:tracePt t="24728" x="3459163" y="5348288"/>
          <p14:tracePt t="24735" x="3449638" y="5348288"/>
          <p14:tracePt t="24742" x="3441700" y="5348288"/>
          <p14:tracePt t="24749" x="3433763" y="5348288"/>
          <p14:tracePt t="24757" x="3425825" y="5348288"/>
          <p14:tracePt t="24765" x="3416300" y="5348288"/>
          <p14:tracePt t="24779" x="3408363" y="5348288"/>
          <p14:tracePt t="24787" x="3400425" y="5348288"/>
          <p14:tracePt t="24867" x="3400425" y="5340350"/>
          <p14:tracePt t="24874" x="3408363" y="5332413"/>
          <p14:tracePt t="24881" x="3416300" y="5332413"/>
          <p14:tracePt t="24890" x="3441700" y="5324475"/>
          <p14:tracePt t="24896" x="3449638" y="5324475"/>
          <p14:tracePt t="24903" x="3459163" y="5324475"/>
          <p14:tracePt t="24910" x="3475038" y="5314950"/>
          <p14:tracePt t="24918" x="3508375" y="5307013"/>
          <p14:tracePt t="24925" x="3567113" y="5291138"/>
          <p14:tracePt t="24932" x="3649663" y="5265738"/>
          <p14:tracePt t="24940" x="3724275" y="5257800"/>
          <p14:tracePt t="24947" x="3798888" y="5249863"/>
          <p14:tracePt t="24956" x="3848100" y="5249863"/>
          <p14:tracePt t="24961" x="3898900" y="5249863"/>
          <p14:tracePt t="24970" x="3948113" y="5249863"/>
          <p14:tracePt t="24976" x="3981450" y="5249863"/>
          <p14:tracePt t="24984" x="4022725" y="5249863"/>
          <p14:tracePt t="24990" x="4056063" y="5249863"/>
          <p14:tracePt t="24998" x="4071938" y="5249863"/>
          <p14:tracePt t="25006" x="4105275" y="5249863"/>
          <p14:tracePt t="25013" x="4122738" y="5249863"/>
          <p14:tracePt t="25020" x="4130675" y="5249863"/>
          <p14:tracePt t="25034" x="4138613" y="5249863"/>
          <p14:tracePt t="25041" x="4146550" y="5249863"/>
          <p14:tracePt t="25049" x="4154488" y="5249863"/>
          <p14:tracePt t="25180" x="4146550" y="5249863"/>
          <p14:tracePt t="25189" x="4138613" y="5249863"/>
          <p14:tracePt t="25195" x="4130675" y="5257800"/>
          <p14:tracePt t="25210" x="4122738" y="5265738"/>
          <p14:tracePt t="25217" x="4113213" y="5265738"/>
          <p14:tracePt t="25232" x="4105275" y="5265738"/>
          <p14:tracePt t="25239" x="4089400" y="5273675"/>
          <p14:tracePt t="25246" x="4089400" y="5281613"/>
          <p14:tracePt t="25253" x="4079875" y="5281613"/>
          <p14:tracePt t="25260" x="4071938" y="5291138"/>
          <p14:tracePt t="25267" x="4064000" y="5291138"/>
          <p14:tracePt t="25283" x="4056063" y="5299075"/>
          <p14:tracePt t="25290" x="4048125" y="5307013"/>
          <p14:tracePt t="25306" x="4022725" y="5307013"/>
          <p14:tracePt t="25312" x="4014788" y="5307013"/>
          <p14:tracePt t="25319" x="4005263" y="5307013"/>
          <p14:tracePt t="25326" x="3989388" y="5307013"/>
          <p14:tracePt t="25341" x="3963988" y="5307013"/>
          <p14:tracePt t="25348" x="3956050" y="5307013"/>
          <p14:tracePt t="25357" x="3940175" y="5314950"/>
          <p14:tracePt t="25363" x="3930650" y="5314950"/>
          <p14:tracePt t="25370" x="3922713" y="5324475"/>
          <p14:tracePt t="25377" x="3889375" y="5332413"/>
          <p14:tracePt t="25385" x="3856038" y="5348288"/>
          <p14:tracePt t="25392" x="3806825" y="5357813"/>
          <p14:tracePt t="25399" x="3773488" y="5365750"/>
          <p14:tracePt t="25406" x="3748088" y="5373688"/>
          <p14:tracePt t="25414" x="3683000" y="5399088"/>
          <p14:tracePt t="25422" x="3641725" y="5414963"/>
          <p14:tracePt t="25428" x="3575050" y="5448300"/>
          <p14:tracePt t="25436" x="3533775" y="5456238"/>
          <p14:tracePt t="25443" x="3459163" y="5473700"/>
          <p14:tracePt t="25450" x="3400425" y="5489575"/>
          <p14:tracePt t="25457" x="3359150" y="5507038"/>
          <p14:tracePt t="25465" x="3292475" y="5522913"/>
          <p14:tracePt t="25472" x="3259138" y="5548313"/>
          <p14:tracePt t="25479" x="3209925" y="5564188"/>
          <p14:tracePt t="25487" x="3168650" y="5589588"/>
          <p14:tracePt t="25494" x="3101975" y="5605463"/>
          <p14:tracePt t="25501" x="3043238" y="5638800"/>
          <p14:tracePt t="25509" x="3009900" y="5646738"/>
          <p14:tracePt t="25515" x="2978150" y="5656263"/>
          <p14:tracePt t="25522" x="2952750" y="5664200"/>
          <p14:tracePt t="25531" x="2935288" y="5672138"/>
          <p14:tracePt t="25539" x="2919413" y="5672138"/>
          <p14:tracePt t="25545" x="2911475" y="5680075"/>
          <p14:tracePt t="25552" x="2911475" y="5688013"/>
          <p14:tracePt t="25560" x="2903538" y="5688013"/>
          <p14:tracePt t="25567" x="2886075" y="5688013"/>
          <p14:tracePt t="25581" x="2878138" y="5688013"/>
          <p14:tracePt t="25589" x="2870200" y="5688013"/>
          <p14:tracePt t="25607" x="2860675" y="5688013"/>
          <p14:tracePt t="25611" x="2852738" y="5688013"/>
          <p14:tracePt t="25633" x="2844800" y="5688013"/>
          <p14:tracePt t="25903" x="2860675" y="5688013"/>
          <p14:tracePt t="25910" x="2886075" y="5672138"/>
          <p14:tracePt t="25917" x="2903538" y="5664200"/>
          <p14:tracePt t="25924" x="2919413" y="5656263"/>
          <p14:tracePt t="25932" x="2935288" y="5656263"/>
          <p14:tracePt t="25940" x="2944813" y="5646738"/>
          <p14:tracePt t="25947" x="2968625" y="5638800"/>
          <p14:tracePt t="25956" x="2986088" y="5630863"/>
          <p14:tracePt t="25961" x="2994025" y="5630863"/>
          <p14:tracePt t="25968" x="3009900" y="5630863"/>
          <p14:tracePt t="25975" x="3035300" y="5630863"/>
          <p14:tracePt t="25983" x="3043238" y="5622925"/>
          <p14:tracePt t="25990" x="3068638" y="5622925"/>
          <p14:tracePt t="25996" x="3101975" y="5622925"/>
          <p14:tracePt t="26006" x="3127375" y="5613400"/>
          <p14:tracePt t="26012" x="3143250" y="5613400"/>
          <p14:tracePt t="26019" x="3160713" y="5613400"/>
          <p14:tracePt t="26026" x="3184525" y="5613400"/>
          <p14:tracePt t="26033" x="3192463" y="5613400"/>
          <p14:tracePt t="26041" x="3209925" y="5597525"/>
          <p14:tracePt t="26049" x="3217863" y="5597525"/>
          <p14:tracePt t="26063" x="3243263" y="5597525"/>
          <p14:tracePt t="26078" x="3251200" y="5597525"/>
          <p14:tracePt t="26085" x="3259138" y="5597525"/>
          <p14:tracePt t="26092" x="3267075" y="5597525"/>
          <p14:tracePt t="26151" x="3267075" y="5589588"/>
          <p14:tracePt t="26159" x="3267075" y="5581650"/>
          <p14:tracePt t="26172" x="3267075" y="5572125"/>
          <p14:tracePt t="26181" x="3267075" y="5564188"/>
          <p14:tracePt t="26189" x="3267075" y="5556250"/>
          <p14:tracePt t="26194" x="3267075" y="5538788"/>
          <p14:tracePt t="26201" x="3267075" y="5530850"/>
          <p14:tracePt t="26208" x="3267075" y="5522913"/>
          <p14:tracePt t="26216" x="3267075" y="5514975"/>
          <p14:tracePt t="26224" x="3267075" y="5507038"/>
          <p14:tracePt t="26231" x="3267075" y="5497513"/>
          <p14:tracePt t="26239" x="3267075" y="5473700"/>
          <p14:tracePt t="26245" x="3267075" y="5464175"/>
          <p14:tracePt t="26253" x="3267075" y="5448300"/>
          <p14:tracePt t="26260" x="3276600" y="5432425"/>
          <p14:tracePt t="26267" x="3284538" y="5389563"/>
          <p14:tracePt t="26275" x="3309938" y="5314950"/>
          <p14:tracePt t="26281" x="3333750" y="5257800"/>
          <p14:tracePt t="26289" x="3359150" y="5183188"/>
          <p14:tracePt t="26296" x="3375025" y="5124450"/>
          <p14:tracePt t="26304" x="3392488" y="5041900"/>
          <p14:tracePt t="26311" x="3408363" y="4951413"/>
          <p14:tracePt t="26319" x="3441700" y="4851400"/>
          <p14:tracePt t="26326" x="3467100" y="4751388"/>
          <p14:tracePt t="26333" x="3482975" y="4684713"/>
          <p14:tracePt t="26341" x="3500438" y="4594225"/>
          <p14:tracePt t="26347" x="3508375" y="4511675"/>
          <p14:tracePt t="26356" x="3516313" y="4452938"/>
          <p14:tracePt t="26362" x="3516313" y="4419600"/>
          <p14:tracePt t="26369" x="3516313" y="4395788"/>
          <p14:tracePt t="26377" x="3516313" y="4362450"/>
          <p14:tracePt t="26384" x="3516313" y="4337050"/>
          <p14:tracePt t="26391" x="3516313" y="4321175"/>
          <p14:tracePt t="26399" x="3516313" y="4295775"/>
          <p14:tracePt t="26406" x="3516313" y="4278313"/>
          <p14:tracePt t="26422" x="3516313" y="4270375"/>
          <p14:tracePt t="26429" x="3516313" y="4262438"/>
          <p14:tracePt t="26450" x="3516313" y="4254500"/>
          <p14:tracePt t="26465" x="3516313" y="4237038"/>
          <p14:tracePt t="26473" x="3508375" y="4237038"/>
          <p14:tracePt t="26479" x="3500438" y="4237038"/>
          <p14:tracePt t="26487" x="3492500" y="4229100"/>
          <p14:tracePt t="26493" x="3492500" y="4221163"/>
          <p14:tracePt t="26501" x="3482975" y="4213225"/>
          <p14:tracePt t="26509" x="3475038" y="4213225"/>
          <p14:tracePt t="26515" x="3467100" y="4203700"/>
          <p14:tracePt t="26523" x="3459163" y="4195763"/>
          <p14:tracePt t="26530" x="3449638" y="4195763"/>
          <p14:tracePt t="26539" x="3449638" y="4179888"/>
          <p14:tracePt t="26544" x="3433763" y="4171950"/>
          <p14:tracePt t="26551" x="3416300" y="4154488"/>
          <p14:tracePt t="26560" x="3408363" y="4154488"/>
          <p14:tracePt t="26567" x="3400425" y="4146550"/>
          <p14:tracePt t="26574" x="3384550" y="4138613"/>
          <p14:tracePt t="26581" x="3367088" y="4121150"/>
          <p14:tracePt t="26589" x="3359150" y="4105275"/>
          <p14:tracePt t="26596" x="3351213" y="4105275"/>
          <p14:tracePt t="26607" x="3333750" y="4087813"/>
          <p14:tracePt t="26610" x="3317875" y="4079875"/>
          <p14:tracePt t="26618" x="3309938" y="4071938"/>
          <p14:tracePt t="26625" x="3292475" y="4071938"/>
          <p14:tracePt t="26632" x="3284538" y="4064000"/>
          <p14:tracePt t="26640" x="3284538" y="4054475"/>
          <p14:tracePt t="26647" x="3267075" y="4054475"/>
          <p14:tracePt t="26656" x="3243263" y="4038600"/>
          <p14:tracePt t="26662" x="3235325" y="4030663"/>
          <p14:tracePt t="26669" x="3217863" y="4030663"/>
          <p14:tracePt t="26676" x="3201988" y="4030663"/>
          <p14:tracePt t="26684" x="3184525" y="4021138"/>
          <p14:tracePt t="26691" x="3168650" y="4013200"/>
          <p14:tracePt t="26699" x="3151188" y="4013200"/>
          <p14:tracePt t="26706" x="3143250" y="4013200"/>
          <p14:tracePt t="26712" x="3135313" y="4005263"/>
          <p14:tracePt t="26719" x="3127375" y="4005263"/>
          <p14:tracePt t="26735" x="3117850" y="4005263"/>
          <p14:tracePt t="26742" x="3109913" y="4005263"/>
          <p14:tracePt t="26749" x="3101975" y="4005263"/>
          <p14:tracePt t="26763" x="3094038" y="4005263"/>
          <p14:tracePt t="26773" x="3086100" y="4005263"/>
          <p14:tracePt t="26787" x="3068638" y="4005263"/>
          <p14:tracePt t="27070" x="3076575" y="4005263"/>
          <p14:tracePt t="27092" x="3086100" y="4005263"/>
          <p14:tracePt t="27099" x="3094038" y="4005263"/>
          <p14:tracePt t="27129" x="3101975" y="4005263"/>
          <p14:tracePt t="27136" x="3109913" y="4005263"/>
          <p14:tracePt t="27180" x="3127375" y="4005263"/>
          <p14:tracePt t="27209" x="3135313" y="4005263"/>
          <p14:tracePt t="27224" x="3143250" y="4005263"/>
          <p14:tracePt t="27231" x="3151188" y="4005263"/>
          <p14:tracePt t="27239" x="3160713" y="4005263"/>
          <p14:tracePt t="27245" x="3168650" y="4005263"/>
          <p14:tracePt t="27253" x="3192463" y="4005263"/>
          <p14:tracePt t="27260" x="3201988" y="4005263"/>
          <p14:tracePt t="27267" x="3217863" y="4005263"/>
          <p14:tracePt t="27274" x="3243263" y="4005263"/>
          <p14:tracePt t="27281" x="3267075" y="4013200"/>
          <p14:tracePt t="27290" x="3292475" y="4021138"/>
          <p14:tracePt t="27296" x="3325813" y="4030663"/>
          <p14:tracePt t="27306" x="3359150" y="4038600"/>
          <p14:tracePt t="27311" x="3392488" y="4038600"/>
          <p14:tracePt t="27318" x="3408363" y="4054475"/>
          <p14:tracePt t="27325" x="3441700" y="4054475"/>
          <p14:tracePt t="27333" x="3467100" y="4064000"/>
          <p14:tracePt t="27339" x="3482975" y="4064000"/>
          <p14:tracePt t="27348" x="3492500" y="4064000"/>
          <p14:tracePt t="27356" x="3516313" y="4071938"/>
          <p14:tracePt t="27362" x="3533775" y="4071938"/>
          <p14:tracePt t="27377" x="3541713" y="4071938"/>
          <p14:tracePt t="27383" x="3549650" y="4071938"/>
          <p14:tracePt t="27399" x="3557588" y="4071938"/>
          <p14:tracePt t="27406" x="3575050" y="4079875"/>
          <p14:tracePt t="27427" x="3582988" y="4079875"/>
          <p14:tracePt t="27450" x="3590925" y="4079875"/>
          <p14:tracePt t="27457" x="3598863" y="4079875"/>
          <p14:tracePt t="27486" x="3608388" y="4079875"/>
          <p14:tracePt t="27494" x="3616325" y="4079875"/>
          <p14:tracePt t="27516" x="3632200" y="4079875"/>
          <p14:tracePt t="27523" x="3641725" y="4079875"/>
          <p14:tracePt t="27539" x="3649663" y="4079875"/>
          <p14:tracePt t="27544" x="3657600" y="4079875"/>
          <p14:tracePt t="27559" x="3665538" y="4079875"/>
          <p14:tracePt t="27566" x="3673475" y="4079875"/>
          <p14:tracePt t="27573" x="3683000" y="4079875"/>
          <p14:tracePt t="27581" x="3690938" y="4079875"/>
          <p14:tracePt t="27588" x="3706813" y="4079875"/>
          <p14:tracePt t="27607" x="3724275" y="4079875"/>
          <p14:tracePt t="27610" x="3732213" y="4079875"/>
          <p14:tracePt t="27625" x="3740150" y="4079875"/>
          <p14:tracePt t="27632" x="3757613" y="4079875"/>
          <p14:tracePt t="27647" x="3773488" y="4079875"/>
          <p14:tracePt t="27656" x="3781425" y="4079875"/>
          <p14:tracePt t="27669" x="3790950" y="4079875"/>
          <p14:tracePt t="27676" x="3806825" y="4079875"/>
          <p14:tracePt t="27683" x="3814763" y="4079875"/>
          <p14:tracePt t="27690" x="3822700" y="4079875"/>
          <p14:tracePt t="27697" x="3832225" y="4071938"/>
          <p14:tracePt t="27705" x="3840163" y="4071938"/>
          <p14:tracePt t="27713" x="3856038" y="4071938"/>
          <p14:tracePt t="27727" x="3881438" y="4071938"/>
          <p14:tracePt t="27734" x="3889375" y="4071938"/>
          <p14:tracePt t="27741" x="3898900" y="4071938"/>
          <p14:tracePt t="27748" x="3906838" y="4071938"/>
          <p14:tracePt t="27763" x="3914775" y="4071938"/>
          <p14:tracePt t="27772" x="3922713" y="4071938"/>
          <p14:tracePt t="27778" x="3930650" y="4071938"/>
          <p14:tracePt t="27785" x="3940175" y="4071938"/>
          <p14:tracePt t="27792" x="3948113" y="4071938"/>
          <p14:tracePt t="27799" x="3956050" y="4071938"/>
          <p14:tracePt t="27815" x="3963988" y="4071938"/>
          <p14:tracePt t="27822" x="3973513" y="4071938"/>
          <p14:tracePt t="27837" x="3981450" y="4071938"/>
          <p14:tracePt t="27851" x="3989388" y="4071938"/>
          <p14:tracePt t="27880" x="3997325" y="4071938"/>
          <p14:tracePt t="27902" x="4005263" y="4071938"/>
          <p14:tracePt t="27924" x="4014788" y="4071938"/>
          <p14:tracePt t="27939" x="4022725" y="4071938"/>
          <p14:tracePt t="27953" x="4030663" y="4071938"/>
          <p14:tracePt t="27960" x="4038600" y="4071938"/>
          <p14:tracePt t="27975" x="4048125" y="4071938"/>
          <p14:tracePt t="27982" x="4056063" y="4071938"/>
          <p14:tracePt t="27989" x="4064000" y="4071938"/>
          <p14:tracePt t="27997" x="4071938" y="4071938"/>
          <p14:tracePt t="28006" x="4079875" y="4071938"/>
          <p14:tracePt t="28010" x="4097338" y="4071938"/>
          <p14:tracePt t="28019" x="4113213" y="4071938"/>
          <p14:tracePt t="28026" x="4130675" y="4071938"/>
          <p14:tracePt t="28033" x="4146550" y="4071938"/>
          <p14:tracePt t="28040" x="4154488" y="4071938"/>
          <p14:tracePt t="28047" x="4171950" y="4071938"/>
          <p14:tracePt t="28054" x="4187825" y="4071938"/>
          <p14:tracePt t="28063" x="4205288" y="4064000"/>
          <p14:tracePt t="28070" x="4221163" y="4064000"/>
          <p14:tracePt t="28077" x="4229100" y="4064000"/>
          <p14:tracePt t="28085" x="4238625" y="4064000"/>
          <p14:tracePt t="28091" x="4246563" y="4064000"/>
          <p14:tracePt t="28099" x="4254500" y="4064000"/>
          <p14:tracePt t="28105" x="4279900" y="4064000"/>
          <p14:tracePt t="28113" x="4295775" y="4064000"/>
          <p14:tracePt t="28128" x="4313238" y="4046538"/>
          <p14:tracePt t="28135" x="4329113" y="4046538"/>
          <p14:tracePt t="28144" x="4354513" y="4046538"/>
          <p14:tracePt t="28150" x="4379913" y="4046538"/>
          <p14:tracePt t="28157" x="4403725" y="4046538"/>
          <p14:tracePt t="28164" x="4421188" y="4046538"/>
          <p14:tracePt t="28171" x="4437063" y="4046538"/>
          <p14:tracePt t="28179" x="4454525" y="4046538"/>
          <p14:tracePt t="28187" x="4462463" y="4046538"/>
          <p14:tracePt t="28194" x="4470400" y="4046538"/>
          <p14:tracePt t="28201" x="4478338" y="4046538"/>
          <p14:tracePt t="28208" x="4486275" y="4046538"/>
          <p14:tracePt t="28734" x="4470400" y="4046538"/>
          <p14:tracePt t="28741" x="4437063" y="4054475"/>
          <p14:tracePt t="28748" x="4387850" y="4071938"/>
          <p14:tracePt t="28756" x="4346575" y="4097338"/>
          <p14:tracePt t="28763" x="4271963" y="4113213"/>
          <p14:tracePt t="28772" x="4205288" y="4146550"/>
          <p14:tracePt t="28777" x="4138613" y="4179888"/>
          <p14:tracePt t="28785" x="4064000" y="4203700"/>
          <p14:tracePt t="28793" x="4014788" y="4237038"/>
          <p14:tracePt t="28799" x="3956050" y="4254500"/>
          <p14:tracePt t="28807" x="3906838" y="4278313"/>
          <p14:tracePt t="28813" x="3848100" y="4295775"/>
          <p14:tracePt t="28821" x="3773488" y="4311650"/>
          <p14:tracePt t="28828" x="3698875" y="4344988"/>
          <p14:tracePt t="28836" x="3616325" y="4370388"/>
          <p14:tracePt t="28844" x="3541713" y="4386263"/>
          <p14:tracePt t="28851" x="3482975" y="4411663"/>
          <p14:tracePt t="28858" x="3408363" y="4419600"/>
          <p14:tracePt t="28864" x="3333750" y="4445000"/>
          <p14:tracePt t="28871" x="3276600" y="4452938"/>
          <p14:tracePt t="28880" x="3209925" y="4460875"/>
          <p14:tracePt t="28889" x="3135313" y="4470400"/>
          <p14:tracePt t="28895" x="3076575" y="4478338"/>
          <p14:tracePt t="28902" x="3019425" y="4486275"/>
          <p14:tracePt t="28909" x="2986088" y="4494213"/>
          <p14:tracePt t="28916" x="2944813" y="4511675"/>
          <p14:tracePt t="28924" x="2911475" y="4511675"/>
          <p14:tracePt t="28931" x="2852738" y="4535488"/>
          <p14:tracePt t="28940" x="2803525" y="4545013"/>
          <p14:tracePt t="28945" x="2762250" y="4552950"/>
          <p14:tracePt t="28953" x="2711450" y="4560888"/>
          <p14:tracePt t="28960" x="2670175" y="4568825"/>
          <p14:tracePt t="28968" x="2636838" y="4576763"/>
          <p14:tracePt t="28974" x="2595563" y="4586288"/>
          <p14:tracePt t="28981" x="2562225" y="4586288"/>
          <p14:tracePt t="28988" x="2538413" y="4586288"/>
          <p14:tracePt t="28997" x="2520950" y="4586288"/>
          <p14:tracePt t="29006" x="2497138" y="4586288"/>
          <p14:tracePt t="29011" x="2479675" y="4586288"/>
          <p14:tracePt t="29019" x="2463800" y="4586288"/>
          <p14:tracePt t="29026" x="2446338" y="4586288"/>
          <p14:tracePt t="29033" x="2438400" y="4586288"/>
          <p14:tracePt t="29048" x="2430463" y="4586288"/>
          <p14:tracePt t="29056" x="2422525" y="4586288"/>
          <p14:tracePt t="29070" x="2413000" y="4586288"/>
          <p14:tracePt t="29076" x="2397125" y="4586288"/>
          <p14:tracePt t="29092" x="2389188" y="4586288"/>
          <p14:tracePt t="29106" x="2389188" y="4576763"/>
          <p14:tracePt t="29129" x="2389188" y="4568825"/>
          <p14:tracePt t="29165" x="2389188" y="4560888"/>
          <p14:tracePt t="29172" x="2389188" y="4545013"/>
          <p14:tracePt t="29178" x="2413000" y="4535488"/>
          <p14:tracePt t="29187" x="2430463" y="4535488"/>
          <p14:tracePt t="29193" x="2438400" y="4535488"/>
          <p14:tracePt t="29200" x="2454275" y="4535488"/>
          <p14:tracePt t="29208" x="2479675" y="4535488"/>
          <p14:tracePt t="29216" x="2487613" y="4527550"/>
          <p14:tracePt t="29223" x="2505075" y="4527550"/>
          <p14:tracePt t="29230" x="2520950" y="4519613"/>
          <p14:tracePt t="29239" x="2528888" y="4511675"/>
          <p14:tracePt t="29244" x="2546350" y="4502150"/>
          <p14:tracePt t="29251" x="2562225" y="4502150"/>
          <p14:tracePt t="29259" x="2571750" y="4494213"/>
          <p14:tracePt t="29267" x="2587625" y="4486275"/>
          <p14:tracePt t="29274" x="2613025" y="4486275"/>
          <p14:tracePt t="29281" x="2620963" y="4486275"/>
          <p14:tracePt t="29288" x="2636838" y="4478338"/>
          <p14:tracePt t="29296" x="2646363" y="4478338"/>
          <p14:tracePt t="29303" x="2654300" y="4478338"/>
          <p14:tracePt t="29311" x="2670175" y="4478338"/>
          <p14:tracePt t="29318" x="2687638" y="4478338"/>
          <p14:tracePt t="29332" x="2703513" y="4478338"/>
          <p14:tracePt t="29339" x="2711450" y="4478338"/>
          <p14:tracePt t="29347" x="2736850" y="4478338"/>
          <p14:tracePt t="29355" x="2754313" y="4478338"/>
          <p14:tracePt t="29361" x="2762250" y="4478338"/>
          <p14:tracePt t="29368" x="2778125" y="4478338"/>
          <p14:tracePt t="29375" x="2786063" y="4478338"/>
          <p14:tracePt t="29383" x="2819400" y="4478338"/>
          <p14:tracePt t="29390" x="2836863" y="4478338"/>
          <p14:tracePt t="29398" x="2852738" y="4478338"/>
          <p14:tracePt t="29406" x="2870200" y="4478338"/>
          <p14:tracePt t="29412" x="2894013" y="4478338"/>
          <p14:tracePt t="29419" x="2903538" y="4478338"/>
          <p14:tracePt t="29426" x="2919413" y="4478338"/>
          <p14:tracePt t="29434" x="2935288" y="4478338"/>
          <p14:tracePt t="29449" x="2944813" y="4478338"/>
          <p14:tracePt t="29456" x="2952750" y="4478338"/>
          <p14:tracePt t="29464" x="2960688" y="4478338"/>
          <p14:tracePt t="29472" x="2968625" y="4478338"/>
          <p14:tracePt t="29683" x="2978150" y="4478338"/>
          <p14:tracePt t="29690" x="2986088" y="4478338"/>
          <p14:tracePt t="29697" x="3001963" y="4486275"/>
          <p14:tracePt t="29705" x="3001963" y="4494213"/>
          <p14:tracePt t="29711" x="3019425" y="4494213"/>
          <p14:tracePt t="29718" x="3027363" y="4502150"/>
          <p14:tracePt t="29726" x="3043238" y="4519613"/>
          <p14:tracePt t="29733" x="3060700" y="4527550"/>
          <p14:tracePt t="29740" x="3068638" y="4527550"/>
          <p14:tracePt t="29748" x="3076575" y="4535488"/>
          <p14:tracePt t="29756" x="3086100" y="4545013"/>
          <p14:tracePt t="29762" x="3094038" y="4552950"/>
          <p14:tracePt t="29777" x="3109913" y="4560888"/>
          <p14:tracePt t="29784" x="3117850" y="4568825"/>
          <p14:tracePt t="29791" x="3117850" y="4576763"/>
          <p14:tracePt t="29798" x="3127375" y="4586288"/>
          <p14:tracePt t="29806" x="3135313" y="4594225"/>
          <p14:tracePt t="29814" x="3135313" y="4602163"/>
          <p14:tracePt t="29836" x="3135313" y="4610100"/>
          <p14:tracePt t="29894" x="3135313" y="4619625"/>
          <p14:tracePt t="30617" x="3143250" y="4619625"/>
          <p14:tracePt t="30624" x="3151188" y="4619625"/>
          <p14:tracePt t="30638" x="3160713" y="4619625"/>
          <p14:tracePt t="30655" x="3160713" y="4610100"/>
          <p14:tracePt t="30660" x="3176588" y="4602163"/>
          <p14:tracePt t="30667" x="3184525" y="4602163"/>
          <p14:tracePt t="30682" x="3192463" y="4602163"/>
          <p14:tracePt t="30690" x="3201988" y="4594225"/>
          <p14:tracePt t="30704" x="3209925" y="4586288"/>
          <p14:tracePt t="30711" x="3217863" y="4586288"/>
          <p14:tracePt t="30718" x="3235325" y="4576763"/>
          <p14:tracePt t="30726" x="3251200" y="4568825"/>
          <p14:tracePt t="30733" x="3267075" y="4568825"/>
          <p14:tracePt t="30749" x="3284538" y="4560888"/>
          <p14:tracePt t="30756" x="3292475" y="4560888"/>
          <p14:tracePt t="30763" x="3309938" y="4552950"/>
          <p14:tracePt t="30772" x="3325813" y="4545013"/>
          <p14:tracePt t="30777" x="3333750" y="4545013"/>
          <p14:tracePt t="30784" x="3351213" y="4535488"/>
          <p14:tracePt t="30792" x="3384550" y="4535488"/>
          <p14:tracePt t="30798" x="3408363" y="4527550"/>
          <p14:tracePt t="30806" x="3425825" y="4527550"/>
          <p14:tracePt t="30813" x="3459163" y="4519613"/>
          <p14:tracePt t="30820" x="3492500" y="4502150"/>
          <p14:tracePt t="30828" x="3516313" y="4502150"/>
          <p14:tracePt t="30835" x="3557588" y="4494213"/>
          <p14:tracePt t="30843" x="3582988" y="4494213"/>
          <p14:tracePt t="30850" x="3598863" y="4494213"/>
          <p14:tracePt t="30857" x="3624263" y="4494213"/>
          <p14:tracePt t="30864" x="3641725" y="4494213"/>
          <p14:tracePt t="30873" x="3649663" y="4494213"/>
          <p14:tracePt t="30879" x="3657600" y="4494213"/>
          <p14:tracePt t="30888" x="3665538" y="4494213"/>
          <p14:tracePt t="30901" x="3673475" y="4494213"/>
          <p14:tracePt t="30908" x="3690938" y="4494213"/>
          <p14:tracePt t="30922" x="3698875" y="4494213"/>
          <p14:tracePt t="30939" x="3706813" y="4494213"/>
          <p14:tracePt t="31237" x="3706813" y="4502150"/>
          <p14:tracePt t="31259" x="3706813" y="4511675"/>
          <p14:tracePt t="31266" x="3706813" y="4527550"/>
          <p14:tracePt t="31273" x="3698875" y="4527550"/>
          <p14:tracePt t="31280" x="3698875" y="4535488"/>
          <p14:tracePt t="31288" x="3683000" y="4545013"/>
          <p14:tracePt t="31296" x="3683000" y="4552950"/>
          <p14:tracePt t="31302" x="3673475" y="4552950"/>
          <p14:tracePt t="31309" x="3673475" y="4560888"/>
          <p14:tracePt t="31317" x="3673475" y="4568825"/>
          <p14:tracePt t="31325" x="3665538" y="4568825"/>
          <p14:tracePt t="31331" x="3665538" y="4594225"/>
          <p14:tracePt t="31339" x="3657600" y="4610100"/>
          <p14:tracePt t="31346" x="3649663" y="4635500"/>
          <p14:tracePt t="31355" x="3649663" y="4676775"/>
          <p14:tracePt t="31361" x="3649663" y="4710113"/>
          <p14:tracePt t="31367" x="3641725" y="4751388"/>
          <p14:tracePt t="31375" x="3641725" y="4784725"/>
          <p14:tracePt t="31383" x="3641725" y="4810125"/>
          <p14:tracePt t="31390" x="3632200" y="4851400"/>
          <p14:tracePt t="31397" x="3624263" y="4876800"/>
          <p14:tracePt t="31405" x="3616325" y="4918075"/>
          <p14:tracePt t="31411" x="3616325" y="4951413"/>
          <p14:tracePt t="31419" x="3598863" y="4983163"/>
          <p14:tracePt t="31425" x="3590925" y="5026025"/>
          <p14:tracePt t="31434" x="3582988" y="5057775"/>
          <p14:tracePt t="31441" x="3582988" y="5100638"/>
          <p14:tracePt t="31448" x="3575050" y="5124450"/>
          <p14:tracePt t="31455" x="3575050" y="5141913"/>
          <p14:tracePt t="31463" x="3567113" y="5157788"/>
          <p14:tracePt t="31472" x="3567113" y="5175250"/>
          <p14:tracePt t="31477" x="3557588" y="5183188"/>
          <p14:tracePt t="31484" x="3557588" y="5191125"/>
          <p14:tracePt t="31492" x="3557588" y="5199063"/>
          <p14:tracePt t="31499" x="3549650" y="5207000"/>
          <p14:tracePt t="31506" x="3541713" y="5216525"/>
          <p14:tracePt t="31514" x="3533775" y="5224463"/>
          <p14:tracePt t="31521" x="3524250" y="5232400"/>
          <p14:tracePt t="31536" x="3524250" y="5240338"/>
          <p14:tracePt t="31543" x="3516313" y="5249863"/>
          <p14:tracePt t="31550" x="3516313" y="5257800"/>
          <p14:tracePt t="31565" x="3516313" y="5265738"/>
          <p14:tracePt t="31572" x="3516313" y="5273675"/>
          <p14:tracePt t="31579" x="3508375" y="5281613"/>
          <p14:tracePt t="31589" x="3508375" y="5291138"/>
          <p14:tracePt t="31622" x="3508375" y="5299075"/>
          <p14:tracePt t="31631" x="3508375" y="5307013"/>
          <p14:tracePt t="31639" x="3500438" y="5307013"/>
          <p14:tracePt t="31653" x="3500438" y="5314950"/>
          <p14:tracePt t="31660" x="3492500" y="5314950"/>
          <p14:tracePt t="31733" x="3482975" y="5314950"/>
          <p14:tracePt t="31748" x="3475038" y="5314950"/>
          <p14:tracePt t="31755" x="3467100" y="5314950"/>
          <p14:tracePt t="31770" x="3459163" y="5314950"/>
          <p14:tracePt t="31784" x="3449638" y="5314950"/>
          <p14:tracePt t="31821" x="3441700" y="5314950"/>
          <p14:tracePt t="31843" x="3433763" y="5314950"/>
          <p14:tracePt t="31894" x="3425825" y="5314950"/>
          <p14:tracePt t="32010" x="3416300" y="5314950"/>
          <p14:tracePt t="32682" x="3416300" y="5307013"/>
          <p14:tracePt t="32740" x="3416300" y="5299075"/>
          <p14:tracePt t="32762" x="3416300" y="5281613"/>
          <p14:tracePt t="32806" x="3416300" y="5273675"/>
          <p14:tracePt t="32828" x="3416300" y="5265738"/>
          <p14:tracePt t="32879" x="3416300" y="5257800"/>
          <p14:tracePt t="32937" x="3416300" y="5249863"/>
          <p14:tracePt t="32966" x="3416300" y="5240338"/>
          <p14:tracePt t="33069" x="3416300" y="5224463"/>
          <p14:tracePt t="33141" x="3416300" y="5216525"/>
          <p14:tracePt t="33170" x="3425825" y="5216525"/>
          <p14:tracePt t="33200" x="3433763" y="5216525"/>
          <p14:tracePt t="33236" x="3433763" y="5207000"/>
          <p14:tracePt t="33243" x="3441700" y="5207000"/>
          <p14:tracePt t="33265" x="3441700" y="5199063"/>
          <p14:tracePt t="33360" x="3449638" y="5199063"/>
          <p14:tracePt t="33367" x="3449638" y="5191125"/>
          <p14:tracePt t="33419" x="3459163" y="5191125"/>
          <p14:tracePt t="33455" x="3459163" y="5183188"/>
          <p14:tracePt t="33499" x="3467100" y="5183188"/>
          <p14:tracePt t="33572" x="3475038" y="5183188"/>
          <p14:tracePt t="33842" x="3482975" y="5183188"/>
          <p14:tracePt t="33864" x="3500438" y="5183188"/>
          <p14:tracePt t="33878" x="3508375" y="5191125"/>
          <p14:tracePt t="33915" x="3516313" y="5191125"/>
          <p14:tracePt t="33922" x="3516313" y="5199063"/>
          <p14:tracePt t="33930" x="3516313" y="5207000"/>
          <p14:tracePt t="33944" x="3524250" y="5216525"/>
          <p14:tracePt t="33981" x="3533775" y="5232400"/>
          <p14:tracePt t="33995" x="3533775" y="5240338"/>
          <p14:tracePt t="34003" x="3541713" y="5240338"/>
          <p14:tracePt t="34017" x="3541713" y="5249863"/>
          <p14:tracePt t="34024" x="3541713" y="5257800"/>
          <p14:tracePt t="34039" x="3549650" y="5257800"/>
          <p14:tracePt t="34045" x="3557588" y="5257800"/>
          <p14:tracePt t="34055" x="3557588" y="5265738"/>
          <p14:tracePt t="34076" x="3567113" y="5265738"/>
          <p14:tracePt t="34083" x="3567113" y="5273675"/>
          <p14:tracePt t="34090" x="3575050" y="5273675"/>
          <p14:tracePt t="34120" x="3575050" y="5291138"/>
          <p14:tracePt t="34127" x="3582988" y="5291138"/>
          <p14:tracePt t="34134" x="3582988" y="5299075"/>
          <p14:tracePt t="34141" x="3590925" y="5299075"/>
          <p14:tracePt t="34170" x="3598863" y="5299075"/>
          <p14:tracePt t="34185" x="3608388" y="5299075"/>
          <p14:tracePt t="34199" x="3608388" y="5307013"/>
          <p14:tracePt t="34206" x="3616325" y="5307013"/>
          <p14:tracePt t="34214" x="3616325" y="5314950"/>
          <p14:tracePt t="34251" x="3624263" y="5314950"/>
          <p14:tracePt t="34324" x="3624263" y="5324475"/>
          <p14:tracePt t="34820" x="3632200" y="5324475"/>
          <p14:tracePt t="34871" x="3641725" y="5340350"/>
          <p14:tracePt t="34885" x="3649663" y="5348288"/>
          <p14:tracePt t="34893" x="3657600" y="5348288"/>
          <p14:tracePt t="34915" x="3665538" y="5348288"/>
          <p14:tracePt t="35163" x="3657600" y="5348288"/>
          <p14:tracePt t="35171" x="3649663" y="5348288"/>
          <p14:tracePt t="35183" x="3641725" y="5348288"/>
          <p14:tracePt t="35192" x="3632200" y="5348288"/>
          <p14:tracePt t="35199" x="3624263" y="5348288"/>
          <p14:tracePt t="35206" x="3616325" y="5348288"/>
          <p14:tracePt t="35214" x="3608388" y="5348288"/>
          <p14:tracePt t="35221" x="3598863" y="5348288"/>
          <p14:tracePt t="35236" x="3590925" y="5348288"/>
          <p14:tracePt t="35243" x="3582988" y="5348288"/>
          <p14:tracePt t="35258" x="3575050" y="5348288"/>
          <p14:tracePt t="35265" x="3557588" y="5348288"/>
          <p14:tracePt t="35279" x="3549650" y="5348288"/>
          <p14:tracePt t="35288" x="3541713" y="5348288"/>
          <p14:tracePt t="35301" x="3533775" y="5348288"/>
          <p14:tracePt t="35309" x="3524250" y="5348288"/>
          <p14:tracePt t="35316" x="3516313" y="5348288"/>
          <p14:tracePt t="35330" x="3508375" y="5348288"/>
          <p14:tracePt t="35338" x="3500438" y="5348288"/>
          <p14:tracePt t="35345" x="3492500" y="5348288"/>
          <p14:tracePt t="35352" x="3482975" y="5348288"/>
          <p14:tracePt t="35359" x="3475038" y="5348288"/>
          <p14:tracePt t="35397" x="3467100" y="5348288"/>
          <p14:tracePt t="35491" x="3467100" y="5332413"/>
          <p14:tracePt t="35506" x="3467100" y="5324475"/>
          <p14:tracePt t="35513" x="3467100" y="5314950"/>
          <p14:tracePt t="35528" x="3467100" y="5307013"/>
          <p14:tracePt t="35541" x="3467100" y="5299075"/>
          <p14:tracePt t="35549" x="3467100" y="5291138"/>
          <p14:tracePt t="35571" x="3467100" y="5273675"/>
          <p14:tracePt t="35579" x="3467100" y="5265738"/>
          <p14:tracePt t="35605" x="3467100" y="5257800"/>
          <p14:tracePt t="35615" x="3467100" y="5249863"/>
          <p14:tracePt t="35622" x="3475038" y="5249863"/>
          <p14:tracePt t="35638" x="3482975" y="5249863"/>
          <p14:tracePt t="35651" x="3492500" y="5249863"/>
          <p14:tracePt t="35659" x="3492500" y="5240338"/>
          <p14:tracePt t="35673" x="3500438" y="5232400"/>
          <p14:tracePt t="35688" x="3508375" y="5232400"/>
          <p14:tracePt t="35710" x="3508375" y="5224463"/>
          <p14:tracePt t="35790" x="3516313" y="5224463"/>
          <p14:tracePt t="36447" x="3524250" y="5224463"/>
          <p14:tracePt t="36549" x="3533775" y="5224463"/>
          <p14:tracePt t="36775" x="3541713" y="5224463"/>
          <p14:tracePt t="36805" x="3549650" y="5224463"/>
          <p14:tracePt t="36841" x="3557588" y="5224463"/>
          <p14:tracePt t="36972" x="3567113" y="5224463"/>
          <p14:tracePt t="36988" x="3575050" y="5216525"/>
          <p14:tracePt t="36994" x="3575050" y="5207000"/>
          <p14:tracePt t="37008" x="3575050" y="5199063"/>
          <p14:tracePt t="37015" x="3582988" y="5199063"/>
          <p14:tracePt t="37023" x="3582988" y="5191125"/>
          <p14:tracePt t="37031" x="3590925" y="5183188"/>
          <p14:tracePt t="37038" x="3598863" y="5175250"/>
          <p14:tracePt t="37045" x="3608388" y="5175250"/>
          <p14:tracePt t="37054" x="3616325" y="5165725"/>
          <p14:tracePt t="37059" x="3624263" y="5157788"/>
          <p14:tracePt t="37067" x="3624263" y="5149850"/>
          <p14:tracePt t="37074" x="3632200" y="5132388"/>
          <p14:tracePt t="37081" x="3641725" y="5116513"/>
          <p14:tracePt t="37089" x="3649663" y="5100638"/>
          <p14:tracePt t="37096" x="3657600" y="5083175"/>
          <p14:tracePt t="37105" x="3665538" y="5075238"/>
          <p14:tracePt t="37110" x="3673475" y="5067300"/>
          <p14:tracePt t="37119" x="3683000" y="5049838"/>
          <p14:tracePt t="37125" x="3690938" y="5033963"/>
          <p14:tracePt t="37133" x="3698875" y="5008563"/>
          <p14:tracePt t="37141" x="3716338" y="5000625"/>
          <p14:tracePt t="37147" x="3724275" y="4975225"/>
          <p14:tracePt t="37154" x="3765550" y="4926013"/>
          <p14:tracePt t="37161" x="3806825" y="4876800"/>
          <p14:tracePt t="37171" x="3856038" y="4818063"/>
          <p14:tracePt t="37176" x="3898900" y="4776788"/>
          <p14:tracePt t="37183" x="3930650" y="4727575"/>
          <p14:tracePt t="37191" x="3973513" y="4694238"/>
          <p14:tracePt t="37198" x="4005263" y="4651375"/>
          <p14:tracePt t="37206" x="4048125" y="4619625"/>
          <p14:tracePt t="37213" x="4071938" y="4594225"/>
          <p14:tracePt t="37221" x="4097338" y="4576763"/>
          <p14:tracePt t="37228" x="4105275" y="4552950"/>
          <p14:tracePt t="37235" x="4130675" y="4535488"/>
          <p14:tracePt t="37242" x="4146550" y="4519613"/>
          <p14:tracePt t="37250" x="4164013" y="4519613"/>
          <p14:tracePt t="37257" x="4164013" y="4511675"/>
          <p14:tracePt t="37264" x="4171950" y="4502150"/>
          <p14:tracePt t="37272" x="4179888" y="4494213"/>
          <p14:tracePt t="37278" x="4187825" y="4486275"/>
          <p14:tracePt t="37288" x="4197350" y="4478338"/>
          <p14:tracePt t="37293" x="4205288" y="4478338"/>
          <p14:tracePt t="37615" x="4313238" y="4337050"/>
          <p14:tracePt t="37621" x="4486275" y="4129088"/>
          <p14:tracePt t="37628" x="4719638" y="3765550"/>
          <p14:tracePt t="37638" x="4967288" y="3400425"/>
          <p14:tracePt t="37643" x="5233988" y="3084513"/>
          <p14:tracePt t="37651" x="5556250" y="2654300"/>
          <p14:tracePt t="37658" x="5805488" y="2289175"/>
          <p14:tracePt t="37665" x="6088063" y="1990725"/>
          <p14:tracePt t="37672" x="6386513" y="1566863"/>
          <p14:tracePt t="37679" x="6584950" y="1260475"/>
          <p14:tracePt t="37686" x="6692900" y="1119188"/>
          <p14:tracePt t="37695" x="6775450" y="1003300"/>
          <p14:tracePt t="37702" x="6834188" y="887413"/>
          <p14:tracePt t="37709" x="6900863" y="779463"/>
          <p14:tracePt t="37716" x="6958013" y="679450"/>
          <p14:tracePt t="37724" x="7008813" y="588963"/>
          <p14:tracePt t="37731" x="7042150" y="530225"/>
          <p14:tracePt t="37738" x="7058025" y="481013"/>
          <p14:tracePt t="37745" x="7065963" y="455613"/>
          <p14:tracePt t="37754" x="7083425" y="439738"/>
          <p14:tracePt t="37760" x="7091363" y="398463"/>
          <p14:tracePt t="37768" x="7099300" y="347663"/>
          <p14:tracePt t="37775" x="7116763" y="273050"/>
          <p14:tracePt t="37781" x="7124700" y="190500"/>
          <p14:tracePt t="37789" x="7124700" y="123825"/>
          <p14:tracePt t="37797" x="7124700" y="49213"/>
          <p14:tracePt t="37805" x="712470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733296" y="1925633"/>
            <a:ext cx="10058400" cy="4023360"/>
          </a:xfrm>
        </p:spPr>
        <p:txBody>
          <a:bodyPr/>
          <a:lstStyle/>
          <a:p>
            <a:pPr>
              <a:buFont typeface="Arial" panose="020B0604020202020204" pitchFamily="34" charset="0"/>
              <a:buChar char="•"/>
            </a:pPr>
            <a:r>
              <a:rPr lang="en-US" b="1" dirty="0"/>
              <a:t>Seventh part</a:t>
            </a:r>
          </a:p>
          <a:p>
            <a:pPr marL="0" indent="0">
              <a:buNone/>
            </a:pPr>
            <a:r>
              <a:rPr lang="en-US" sz="1600" u="sng" dirty="0"/>
              <a:t>first section</a:t>
            </a:r>
            <a:r>
              <a:rPr lang="en-US" sz="1600" dirty="0"/>
              <a:t> in the “washing” state moves machine to </a:t>
            </a:r>
          </a:p>
          <a:p>
            <a:pPr marL="0" indent="0">
              <a:buNone/>
            </a:pPr>
            <a:r>
              <a:rPr lang="en-US" sz="1600" dirty="0"/>
              <a:t>Next state as long as the third section is finished which</a:t>
            </a:r>
          </a:p>
          <a:p>
            <a:pPr marL="0" indent="0">
              <a:buNone/>
            </a:pPr>
            <a:r>
              <a:rPr lang="en-US" sz="1600" dirty="0"/>
              <a:t>Force machine to stay in washing till operation time has </a:t>
            </a:r>
          </a:p>
          <a:p>
            <a:pPr marL="0" indent="0">
              <a:buNone/>
            </a:pPr>
            <a:r>
              <a:rPr lang="en-US" sz="1600" dirty="0"/>
              <a:t>Passed.</a:t>
            </a:r>
          </a:p>
          <a:p>
            <a:pPr marL="0" indent="0">
              <a:buNone/>
            </a:pPr>
            <a:r>
              <a:rPr lang="en-US" sz="1600" u="sng" dirty="0"/>
              <a:t>Second section</a:t>
            </a:r>
            <a:r>
              <a:rPr lang="en-US" sz="1600" dirty="0"/>
              <a:t> is responsible for the double wash</a:t>
            </a:r>
          </a:p>
          <a:p>
            <a:pPr marL="0" indent="0">
              <a:buNone/>
            </a:pPr>
            <a:r>
              <a:rPr lang="en-US" sz="1600" dirty="0"/>
              <a:t>when it's asserted a variable called “double_cycle”</a:t>
            </a:r>
          </a:p>
          <a:p>
            <a:pPr marL="0" indent="0">
              <a:buNone/>
            </a:pPr>
            <a:r>
              <a:rPr lang="en-US" sz="1600" dirty="0"/>
              <a:t>Is incremented that allow the machine to exit to spin</a:t>
            </a:r>
          </a:p>
          <a:p>
            <a:pPr marL="0" indent="0">
              <a:buNone/>
            </a:pPr>
            <a:r>
              <a:rPr lang="en-US" sz="1600" dirty="0"/>
              <a:t>State when its equal to 3(more explanation next slide).</a:t>
            </a:r>
          </a:p>
          <a:p>
            <a:pPr marL="0" indent="0">
              <a:buNone/>
            </a:pPr>
            <a:endParaRPr lang="en-US" sz="1600" dirty="0"/>
          </a:p>
        </p:txBody>
      </p:sp>
      <p:pic>
        <p:nvPicPr>
          <p:cNvPr id="5" name="Picture 4" descr="Text&#10;&#10;Description automatically generated">
            <a:extLst>
              <a:ext uri="{FF2B5EF4-FFF2-40B4-BE49-F238E27FC236}">
                <a16:creationId xmlns:a16="http://schemas.microsoft.com/office/drawing/2014/main" id="{B3EFEA5C-9D17-5CF2-F26F-5FEB930657B8}"/>
              </a:ext>
            </a:extLst>
          </p:cNvPr>
          <p:cNvPicPr>
            <a:picLocks noChangeAspect="1"/>
          </p:cNvPicPr>
          <p:nvPr/>
        </p:nvPicPr>
        <p:blipFill rotWithShape="1">
          <a:blip r:embed="rId2">
            <a:extLst>
              <a:ext uri="{28A0092B-C50C-407E-A947-70E740481C1C}">
                <a14:useLocalDpi xmlns:a14="http://schemas.microsoft.com/office/drawing/2010/main" val="0"/>
              </a:ext>
            </a:extLst>
          </a:blip>
          <a:srcRect l="3943" t="737" r="17007" b="-737"/>
          <a:stretch/>
        </p:blipFill>
        <p:spPr>
          <a:xfrm>
            <a:off x="5450617" y="2031748"/>
            <a:ext cx="6616264" cy="4023360"/>
          </a:xfrm>
          <a:prstGeom prst="rect">
            <a:avLst/>
          </a:prstGeom>
        </p:spPr>
      </p:pic>
    </p:spTree>
    <p:extLst>
      <p:ext uri="{BB962C8B-B14F-4D97-AF65-F5344CB8AC3E}">
        <p14:creationId xmlns:p14="http://schemas.microsoft.com/office/powerpoint/2010/main" val="2538655324"/>
      </p:ext>
    </p:extLst>
  </p:cSld>
  <p:clrMapOvr>
    <a:masterClrMapping/>
  </p:clrMapOvr>
  <mc:AlternateContent xmlns:mc="http://schemas.openxmlformats.org/markup-compatibility/2006" xmlns:p14="http://schemas.microsoft.com/office/powerpoint/2010/main">
    <mc:Choice Requires="p14">
      <p:transition spd="slow" p14:dur="2000" advTm="58872"/>
    </mc:Choice>
    <mc:Fallback xmlns="">
      <p:transition spd="slow" advTm="58872"/>
    </mc:Fallback>
  </mc:AlternateContent>
  <p:extLst>
    <p:ext uri="{3A86A75C-4F4B-4683-9AE1-C65F6400EC91}">
      <p14:laserTraceLst xmlns:p14="http://schemas.microsoft.com/office/powerpoint/2010/main">
        <p14:tracePtLst>
          <p14:tracePt t="385" x="7705725" y="2587625"/>
          <p14:tracePt t="394" x="7721600" y="2620963"/>
          <p14:tracePt t="400" x="7754938" y="2686050"/>
          <p14:tracePt t="406" x="7796213" y="2770188"/>
          <p14:tracePt t="414" x="7845425" y="2886075"/>
          <p14:tracePt t="421" x="7878763" y="3001963"/>
          <p14:tracePt t="429" x="7912100" y="3109913"/>
          <p14:tracePt t="435" x="7937500" y="3225800"/>
          <p14:tracePt t="442" x="7953375" y="3382963"/>
          <p14:tracePt t="452" x="7986713" y="3624263"/>
          <p14:tracePt t="457" x="7994650" y="3714750"/>
          <p14:tracePt t="464" x="8020050" y="3814763"/>
          <p14:tracePt t="471" x="8027988" y="3914775"/>
          <p14:tracePt t="479" x="8045450" y="4013200"/>
          <p14:tracePt t="486" x="8053388" y="4113213"/>
          <p14:tracePt t="495" x="8061325" y="4213225"/>
          <p14:tracePt t="502" x="8078788" y="4278313"/>
          <p14:tracePt t="513" x="8086725" y="4337050"/>
          <p14:tracePt t="516" x="8094663" y="4395788"/>
          <p14:tracePt t="523" x="8102600" y="4452938"/>
          <p14:tracePt t="530" x="8128000" y="4552950"/>
          <p14:tracePt t="538" x="8135938" y="4668838"/>
          <p14:tracePt t="545" x="8143875" y="4792663"/>
          <p14:tracePt t="553" x="8161338" y="4884738"/>
          <p14:tracePt t="561" x="8169275" y="4975225"/>
          <p14:tracePt t="567" x="8177213" y="5075238"/>
          <p14:tracePt t="575" x="8194675" y="5183188"/>
          <p14:tracePt t="582" x="8202613" y="5307013"/>
          <p14:tracePt t="589" x="8210550" y="5414963"/>
          <p14:tracePt t="597" x="8228013" y="5489575"/>
          <p14:tracePt t="604" x="8243888" y="5548313"/>
          <p14:tracePt t="611" x="8243888" y="5589588"/>
          <p14:tracePt t="618" x="8243888" y="5622925"/>
          <p14:tracePt t="627" x="8243888" y="5664200"/>
          <p14:tracePt t="632" x="8243888" y="5688013"/>
          <p14:tracePt t="640" x="8243888" y="5705475"/>
          <p14:tracePt t="647" x="8243888" y="5746750"/>
          <p14:tracePt t="654" x="8243888" y="5780088"/>
          <p14:tracePt t="661" x="8243888" y="5805488"/>
          <p14:tracePt t="669" x="8243888" y="5837238"/>
          <p14:tracePt t="677" x="8243888" y="5854700"/>
          <p14:tracePt t="684" x="8243888" y="5880100"/>
          <p14:tracePt t="691" x="8243888" y="5903913"/>
          <p14:tracePt t="698" x="8243888" y="5911850"/>
          <p14:tracePt t="706" x="8243888" y="5929313"/>
          <p14:tracePt t="720" x="8243888" y="5937250"/>
          <p14:tracePt t="728" x="8243888" y="5945188"/>
          <p14:tracePt t="735" x="8243888" y="5954713"/>
          <p14:tracePt t="744" x="8243888" y="5962650"/>
          <p14:tracePt t="749" x="8243888" y="5970588"/>
          <p14:tracePt t="757" x="8235950" y="5978525"/>
          <p14:tracePt t="772" x="8235950" y="5988050"/>
          <p14:tracePt t="779" x="8228013" y="5995988"/>
          <p14:tracePt t="794" x="8218488" y="6003925"/>
          <p14:tracePt t="800" x="8218488" y="6019800"/>
          <p14:tracePt t="816" x="8218488" y="6029325"/>
          <p14:tracePt t="823" x="8210550" y="6037263"/>
          <p14:tracePt t="830" x="8202613" y="6045200"/>
          <p14:tracePt t="837" x="8194675" y="6045200"/>
          <p14:tracePt t="844" x="8194675" y="6053138"/>
          <p14:tracePt t="851" x="8186738" y="6053138"/>
          <p14:tracePt t="866" x="8177213" y="6053138"/>
          <p14:tracePt t="874" x="8169275" y="6053138"/>
          <p14:tracePt t="882" x="8161338" y="6053138"/>
          <p14:tracePt t="888" x="8153400" y="6053138"/>
          <p14:tracePt t="902" x="8143875" y="6053138"/>
          <p14:tracePt t="911" x="8135938" y="6053138"/>
          <p14:tracePt t="925" x="8128000" y="6053138"/>
          <p14:tracePt t="932" x="8102600" y="6053138"/>
          <p14:tracePt t="939" x="8094663" y="6053138"/>
          <p14:tracePt t="947" x="8078788" y="6053138"/>
          <p14:tracePt t="954" x="8069263" y="6053138"/>
          <p14:tracePt t="961" x="8045450" y="6053138"/>
          <p14:tracePt t="968" x="8027988" y="6053138"/>
          <p14:tracePt t="977" x="8020050" y="6053138"/>
          <p14:tracePt t="983" x="8004175" y="6053138"/>
          <p14:tracePt t="991" x="7994650" y="6053138"/>
          <p14:tracePt t="997" x="7978775" y="6053138"/>
          <p14:tracePt t="1006" x="7962900" y="6045200"/>
          <p14:tracePt t="1012" x="7945438" y="6037263"/>
          <p14:tracePt t="1019" x="7937500" y="6037263"/>
          <p14:tracePt t="1027" x="7920038" y="6029325"/>
          <p14:tracePt t="1034" x="7912100" y="6019800"/>
          <p14:tracePt t="1041" x="7904163" y="6003925"/>
          <p14:tracePt t="1048" x="7896225" y="6003925"/>
          <p14:tracePt t="1056" x="7886700" y="5995988"/>
          <p14:tracePt t="1064" x="7886700" y="5988050"/>
          <p14:tracePt t="1071" x="7878763" y="5988050"/>
          <p14:tracePt t="1078" x="7870825" y="5978525"/>
          <p14:tracePt t="1085" x="7862888" y="5978525"/>
          <p14:tracePt t="1094" x="7854950" y="5978525"/>
          <p14:tracePt t="1100" x="7845425" y="5970588"/>
          <p14:tracePt t="1115" x="7837488" y="5970588"/>
          <p14:tracePt t="1122" x="7829550" y="5970588"/>
          <p14:tracePt t="1209" x="7829550" y="5962650"/>
          <p14:tracePt t="1268" x="7829550" y="5945188"/>
          <p14:tracePt t="1283" x="7829550" y="5937250"/>
          <p14:tracePt t="1304" x="7829550" y="5929313"/>
          <p14:tracePt t="1312" x="7829550" y="5921375"/>
          <p14:tracePt t="1327" x="7829550" y="5911850"/>
          <p14:tracePt t="1340" x="7829550" y="5903913"/>
          <p14:tracePt t="1348" x="7829550" y="5895975"/>
          <p14:tracePt t="1363" x="7829550" y="5888038"/>
          <p14:tracePt t="1378" x="7829550" y="5880100"/>
          <p14:tracePt t="1655" x="7821613" y="5880100"/>
          <p14:tracePt t="1669" x="7812088" y="5895975"/>
          <p14:tracePt t="1677" x="7804150" y="5895975"/>
          <p14:tracePt t="1691" x="7796213" y="5895975"/>
          <p14:tracePt t="1706" x="7788275" y="5895975"/>
          <p14:tracePt t="1720" x="7780338" y="5895975"/>
          <p14:tracePt t="1742" x="7770813" y="5895975"/>
          <p14:tracePt t="1749" x="7762875" y="5895975"/>
          <p14:tracePt t="1757" x="7754938" y="5895975"/>
          <p14:tracePt t="1764" x="7747000" y="5895975"/>
          <p14:tracePt t="1770" x="7737475" y="5895975"/>
          <p14:tracePt t="1779" x="7729538" y="5895975"/>
          <p14:tracePt t="1795" x="7721600" y="5895975"/>
          <p14:tracePt t="1800" x="7713663" y="5895975"/>
          <p14:tracePt t="1808" x="7696200" y="5895975"/>
          <p14:tracePt t="1815" x="7662863" y="5895975"/>
          <p14:tracePt t="1822" x="7639050" y="5888038"/>
          <p14:tracePt t="1829" x="7631113" y="5888038"/>
          <p14:tracePt t="1837" x="7597775" y="5888038"/>
          <p14:tracePt t="1844" x="7580313" y="5888038"/>
          <p14:tracePt t="1851" x="7572375" y="5888038"/>
          <p14:tracePt t="1860" x="7556500" y="5880100"/>
          <p14:tracePt t="1866" x="7539038" y="5870575"/>
          <p14:tracePt t="1873" x="7523163" y="5870575"/>
          <p14:tracePt t="1880" x="7505700" y="5862638"/>
          <p14:tracePt t="1888" x="7489825" y="5854700"/>
          <p14:tracePt t="1896" x="7480300" y="5854700"/>
          <p14:tracePt t="1903" x="7456488" y="5854700"/>
          <p14:tracePt t="1911" x="7448550" y="5854700"/>
          <p14:tracePt t="1925" x="7439025" y="5854700"/>
          <p14:tracePt t="1932" x="7431088" y="5854700"/>
          <p14:tracePt t="1939" x="7423150" y="5854700"/>
          <p14:tracePt t="1954" x="7415213" y="5854700"/>
          <p14:tracePt t="1998" x="7415213" y="5846763"/>
          <p14:tracePt t="2107" x="7415213" y="5837238"/>
          <p14:tracePt t="2144" x="7415213" y="5829300"/>
          <p14:tracePt t="2589" x="7423150" y="5829300"/>
          <p14:tracePt t="2596" x="7423150" y="5821363"/>
          <p14:tracePt t="2603" x="7423150" y="5813425"/>
          <p14:tracePt t="2617" x="7431088" y="5813425"/>
          <p14:tracePt t="2625" x="7431088" y="5805488"/>
          <p14:tracePt t="2632" x="7439025" y="5795963"/>
          <p14:tracePt t="2640" x="7439025" y="5788025"/>
          <p14:tracePt t="2662" x="7448550" y="5772150"/>
          <p14:tracePt t="2668" x="7464425" y="5772150"/>
          <p14:tracePt t="2678" x="7464425" y="5762625"/>
          <p14:tracePt t="2683" x="7472363" y="5762625"/>
          <p14:tracePt t="2691" x="7480300" y="5754688"/>
          <p14:tracePt t="2698" x="7489825" y="5746750"/>
          <p14:tracePt t="2713" x="7505700" y="5730875"/>
          <p14:tracePt t="2720" x="7531100" y="5705475"/>
          <p14:tracePt t="2727" x="7539038" y="5697538"/>
          <p14:tracePt t="2735" x="7556500" y="5688013"/>
          <p14:tracePt t="2744" x="7572375" y="5672138"/>
          <p14:tracePt t="2748" x="7580313" y="5656263"/>
          <p14:tracePt t="2757" x="7605713" y="5638800"/>
          <p14:tracePt t="2763" x="7613650" y="5622925"/>
          <p14:tracePt t="2770" x="7621588" y="5622925"/>
          <p14:tracePt t="2777" x="7639050" y="5613400"/>
          <p14:tracePt t="2786" x="7639050" y="5605463"/>
          <p14:tracePt t="2794" x="7646988" y="5597525"/>
          <p14:tracePt t="2800" x="7654925" y="5597525"/>
          <p14:tracePt t="2808" x="7672388" y="5589588"/>
          <p14:tracePt t="2815" x="7680325" y="5581650"/>
          <p14:tracePt t="2822" x="7688263" y="5581650"/>
          <p14:tracePt t="2829" x="7696200" y="5564188"/>
          <p14:tracePt t="2837" x="7696200" y="5556250"/>
          <p14:tracePt t="2844" x="7705725" y="5556250"/>
          <p14:tracePt t="2851" x="7713663" y="5548313"/>
          <p14:tracePt t="2866" x="7721600" y="5548313"/>
          <p14:tracePt t="2873" x="7737475" y="5548313"/>
          <p14:tracePt t="2888" x="7747000" y="5548313"/>
          <p14:tracePt t="2917" x="7754938" y="5548313"/>
          <p14:tracePt t="3691" x="7754938" y="5556250"/>
          <p14:tracePt t="3712" x="7754938" y="5564188"/>
          <p14:tracePt t="6259" x="7747000" y="5564188"/>
          <p14:tracePt t="6543" x="7737475" y="5564188"/>
          <p14:tracePt t="6565" x="7729538" y="5564188"/>
          <p14:tracePt t="6595" x="7721600" y="5564188"/>
          <p14:tracePt t="6646" x="7713663" y="5564188"/>
          <p14:tracePt t="6675" x="7705725" y="5564188"/>
          <p14:tracePt t="6711" x="7696200" y="5564188"/>
          <p14:tracePt t="6748" x="7688263" y="5564188"/>
          <p14:tracePt t="6777" x="7680325" y="5564188"/>
          <p14:tracePt t="6793" x="7672388" y="5564188"/>
          <p14:tracePt t="6806" x="7672388" y="5572125"/>
          <p14:tracePt t="6814" x="7662863" y="5572125"/>
          <p14:tracePt t="6828" x="7662863" y="5581650"/>
          <p14:tracePt t="6835" x="7654925" y="5581650"/>
          <p14:tracePt t="6850" x="7654925" y="5589588"/>
          <p14:tracePt t="6887" x="7646988" y="5589588"/>
          <p14:tracePt t="6901" x="7639050" y="5589588"/>
          <p14:tracePt t="6945" x="7639050" y="5597525"/>
          <p14:tracePt t="6952" x="7631113" y="5597525"/>
          <p14:tracePt t="6996" x="7621588" y="5597525"/>
          <p14:tracePt t="7076" x="7613650" y="5597525"/>
          <p14:tracePt t="7572" x="7613650" y="5605463"/>
          <p14:tracePt t="7594" x="7613650" y="5613400"/>
          <p14:tracePt t="7631" x="7613650" y="5622925"/>
          <p14:tracePt t="8360" x="7613650" y="5630863"/>
          <p14:tracePt t="8419" x="7605713" y="5630863"/>
          <p14:tracePt t="8455" x="7597775" y="5630863"/>
          <p14:tracePt t="8558" x="7597775" y="5638800"/>
          <p14:tracePt t="8857" x="7621588" y="5630863"/>
          <p14:tracePt t="8864" x="7639050" y="5630863"/>
          <p14:tracePt t="8871" x="7646988" y="5622925"/>
          <p14:tracePt t="8878" x="7662863" y="5613400"/>
          <p14:tracePt t="8884" x="7680325" y="5605463"/>
          <p14:tracePt t="8892" x="7696200" y="5589588"/>
          <p14:tracePt t="8900" x="7713663" y="5581650"/>
          <p14:tracePt t="8910" x="7729538" y="5572125"/>
          <p14:tracePt t="8915" x="7747000" y="5572125"/>
          <p14:tracePt t="8922" x="7754938" y="5556250"/>
          <p14:tracePt t="8929" x="7788275" y="5538788"/>
          <p14:tracePt t="8937" x="7812088" y="5530850"/>
          <p14:tracePt t="8944" x="7862888" y="5507038"/>
          <p14:tracePt t="8950" x="7896225" y="5489575"/>
          <p14:tracePt t="8960" x="7929563" y="5464175"/>
          <p14:tracePt t="8966" x="7962900" y="5448300"/>
          <p14:tracePt t="8973" x="8020050" y="5422900"/>
          <p14:tracePt t="8980" x="8053388" y="5407025"/>
          <p14:tracePt t="8988" x="8094663" y="5389563"/>
          <p14:tracePt t="8996" x="8128000" y="5373688"/>
          <p14:tracePt t="9002" x="8161338" y="5348288"/>
          <p14:tracePt t="9009" x="8210550" y="5324475"/>
          <p14:tracePt t="9016" x="8251825" y="5307013"/>
          <p14:tracePt t="9027" x="8310563" y="5281613"/>
          <p14:tracePt t="9031" x="8351838" y="5265738"/>
          <p14:tracePt t="9038" x="8410575" y="5249863"/>
          <p14:tracePt t="9046" x="8459788" y="5216525"/>
          <p14:tracePt t="9053" x="8501063" y="5199063"/>
          <p14:tracePt t="9061" x="8526463" y="5183188"/>
          <p14:tracePt t="9068" x="8550275" y="5165725"/>
          <p14:tracePt t="9076" x="8583613" y="5132388"/>
          <p14:tracePt t="9082" x="8609013" y="5116513"/>
          <p14:tracePt t="9090" x="8624888" y="5091113"/>
          <p14:tracePt t="9096" x="8642350" y="5057775"/>
          <p14:tracePt t="9105" x="8667750" y="5041900"/>
          <p14:tracePt t="9112" x="8683625" y="5016500"/>
          <p14:tracePt t="9118" x="8699500" y="4983163"/>
          <p14:tracePt t="9127" x="8709025" y="4967288"/>
          <p14:tracePt t="9142" x="8750300" y="4933950"/>
          <p14:tracePt t="9149" x="8758238" y="4908550"/>
          <p14:tracePt t="9155" x="8775700" y="4884738"/>
          <p14:tracePt t="9162" x="8791575" y="4851400"/>
          <p14:tracePt t="9170" x="8799513" y="4792663"/>
          <p14:tracePt t="9178" x="8807450" y="4718050"/>
          <p14:tracePt t="9183" x="8832850" y="4643438"/>
          <p14:tracePt t="9192" x="8840788" y="4560888"/>
          <p14:tracePt t="9199" x="8840788" y="4478338"/>
          <p14:tracePt t="9207" x="8840788" y="4411663"/>
          <p14:tracePt t="9214" x="8840788" y="4337050"/>
          <p14:tracePt t="9221" x="8816975" y="4237038"/>
          <p14:tracePt t="9228" x="8791575" y="4138613"/>
          <p14:tracePt t="9236" x="8775700" y="4038600"/>
          <p14:tracePt t="9243" x="8750300" y="3956050"/>
          <p14:tracePt t="9251" x="8732838" y="3905250"/>
          <p14:tracePt t="9260" x="8699500" y="3848100"/>
          <p14:tracePt t="9265" x="8683625" y="3814763"/>
          <p14:tracePt t="9272" x="8667750" y="3756025"/>
          <p14:tracePt t="9279" x="8642350" y="3706813"/>
          <p14:tracePt t="9286" x="8616950" y="3640138"/>
          <p14:tracePt t="9294" x="8593138" y="3598863"/>
          <p14:tracePt t="9301" x="8567738" y="3532188"/>
          <p14:tracePt t="9309" x="8534400" y="3490913"/>
          <p14:tracePt t="9316" x="8493125" y="3441700"/>
          <p14:tracePt t="9323" x="8485188" y="3416300"/>
          <p14:tracePt t="9331" x="8459788" y="3382963"/>
          <p14:tracePt t="9338" x="8418513" y="3367088"/>
          <p14:tracePt t="9345" x="8410575" y="3349625"/>
          <p14:tracePt t="9352" x="8393113" y="3333750"/>
          <p14:tracePt t="9359" x="8377238" y="3325813"/>
          <p14:tracePt t="9366" x="8359775" y="3300413"/>
          <p14:tracePt t="9376" x="8343900" y="3300413"/>
          <p14:tracePt t="9382" x="8326438" y="3292475"/>
          <p14:tracePt t="9389" x="8310563" y="3284538"/>
          <p14:tracePt t="9396" x="8293100" y="3275013"/>
          <p14:tracePt t="9403" x="8285163" y="3267075"/>
          <p14:tracePt t="9412" x="8251825" y="3259138"/>
          <p14:tracePt t="9418" x="8228013" y="3251200"/>
          <p14:tracePt t="9426" x="8210550" y="3241675"/>
          <p14:tracePt t="9433" x="8177213" y="3225800"/>
          <p14:tracePt t="9440" x="8161338" y="3225800"/>
          <p14:tracePt t="9447" x="8135938" y="3225800"/>
          <p14:tracePt t="9455" x="8102600" y="3225800"/>
          <p14:tracePt t="9462" x="8086725" y="3225800"/>
          <p14:tracePt t="9469" x="8069263" y="3225800"/>
          <p14:tracePt t="9477" x="8053388" y="3225800"/>
          <p14:tracePt t="9484" x="8037513" y="3225800"/>
          <p14:tracePt t="9492" x="8020050" y="3225800"/>
          <p14:tracePt t="9498" x="8012113" y="3225800"/>
          <p14:tracePt t="9506" x="7994650" y="3225800"/>
          <p14:tracePt t="9513" x="7986713" y="3225800"/>
          <p14:tracePt t="9528" x="7978775" y="3225800"/>
          <p14:tracePt t="9535" x="7970838" y="3225800"/>
          <p14:tracePt t="9543" x="7962900" y="3225800"/>
          <p14:tracePt t="9560" x="7953375" y="3217863"/>
          <p14:tracePt t="9565" x="7945438" y="3217863"/>
          <p14:tracePt t="9579" x="7929563" y="3217863"/>
          <p14:tracePt t="9585" x="7912100" y="3217863"/>
          <p14:tracePt t="9600" x="7904163" y="3217863"/>
          <p14:tracePt t="9610" x="7896225" y="3217863"/>
          <p14:tracePt t="9615" x="7886700" y="3217863"/>
          <p14:tracePt t="9623" x="7878763" y="3217863"/>
          <p14:tracePt t="9630" x="7862888" y="3217863"/>
          <p14:tracePt t="9637" x="7854950" y="3217863"/>
          <p14:tracePt t="9644" x="7845425" y="3217863"/>
          <p14:tracePt t="9660" x="7837488" y="3217863"/>
          <p14:tracePt t="9666" x="7829550" y="3217863"/>
          <p14:tracePt t="9674" x="7821613" y="3209925"/>
          <p14:tracePt t="9688" x="7812088" y="3209925"/>
          <p14:tracePt t="9696" x="7804150" y="3209925"/>
          <p14:tracePt t="9702" x="7796213" y="3200400"/>
          <p14:tracePt t="9710" x="7788275" y="3192463"/>
          <p14:tracePt t="9717" x="7780338" y="3184525"/>
          <p14:tracePt t="9732" x="7770813" y="3184525"/>
          <p14:tracePt t="9738" x="7762875" y="3184525"/>
          <p14:tracePt t="9747" x="7754938" y="3167063"/>
          <p14:tracePt t="9769" x="7754938" y="3159125"/>
          <p14:tracePt t="13272" x="7754938" y="3151188"/>
          <p14:tracePt t="13279" x="7747000" y="3135313"/>
          <p14:tracePt t="13286" x="7737475" y="3117850"/>
          <p14:tracePt t="13293" x="7729538" y="3109913"/>
          <p14:tracePt t="13300" x="7721600" y="3092450"/>
          <p14:tracePt t="13309" x="7721600" y="3084513"/>
          <p14:tracePt t="13315" x="7713663" y="3076575"/>
          <p14:tracePt t="13322" x="7705725" y="3060700"/>
          <p14:tracePt t="13330" x="7696200" y="3051175"/>
          <p14:tracePt t="13338" x="7688263" y="3043238"/>
          <p14:tracePt t="13344" x="7680325" y="3017838"/>
          <p14:tracePt t="13352" x="7672388" y="3001963"/>
          <p14:tracePt t="13359" x="7662863" y="2994025"/>
          <p14:tracePt t="13366" x="7646988" y="2976563"/>
          <p14:tracePt t="13376" x="7639050" y="2952750"/>
          <p14:tracePt t="13381" x="7631113" y="2935288"/>
          <p14:tracePt t="13388" x="7613650" y="2919413"/>
          <p14:tracePt t="13395" x="7605713" y="2911475"/>
          <p14:tracePt t="13402" x="7597775" y="2894013"/>
          <p14:tracePt t="13411" x="7588250" y="2878138"/>
          <p14:tracePt t="13417" x="7580313" y="2878138"/>
          <p14:tracePt t="13426" x="7572375" y="2860675"/>
          <p14:tracePt t="13432" x="7564438" y="2852738"/>
          <p14:tracePt t="13439" x="7556500" y="2852738"/>
          <p14:tracePt t="13447" x="7539038" y="2836863"/>
          <p14:tracePt t="13454" x="7531100" y="2811463"/>
          <p14:tracePt t="13461" x="7523163" y="2803525"/>
          <p14:tracePt t="13476" x="7513638" y="2794000"/>
          <p14:tracePt t="13483" x="7505700" y="2786063"/>
          <p14:tracePt t="13492" x="7497763" y="2786063"/>
          <p14:tracePt t="13498" x="7497763" y="2778125"/>
          <p14:tracePt t="13505" x="7489825" y="2770188"/>
          <p14:tracePt t="13511" x="7472363" y="2760663"/>
          <p14:tracePt t="13520" x="7472363" y="2752725"/>
          <p14:tracePt t="13528" x="7464425" y="2744788"/>
          <p14:tracePt t="13535" x="7456488" y="2736850"/>
          <p14:tracePt t="13542" x="7448550" y="2736850"/>
          <p14:tracePt t="13556" x="7439025" y="2736850"/>
          <p14:tracePt t="13564" x="7431088" y="2736850"/>
          <p14:tracePt t="13571" x="7431088" y="2728913"/>
          <p14:tracePt t="13578" x="7415213" y="2719388"/>
          <p14:tracePt t="13585" x="7405688" y="2719388"/>
          <p14:tracePt t="13600" x="7397750" y="2719388"/>
          <p14:tracePt t="13609" x="7389813" y="2719388"/>
          <p14:tracePt t="13614" x="7381875" y="2719388"/>
          <p14:tracePt t="13629" x="7373938" y="2719388"/>
          <p14:tracePt t="13636" x="7364413" y="2719388"/>
          <p14:tracePt t="13643" x="7356475" y="2711450"/>
          <p14:tracePt t="13650" x="7340600" y="2711450"/>
          <p14:tracePt t="13659" x="7331075" y="2711450"/>
          <p14:tracePt t="13673" x="7323138" y="2711450"/>
          <p14:tracePt t="13680" x="7315200" y="2711450"/>
          <p14:tracePt t="13695" x="7307263" y="2711450"/>
          <p14:tracePt t="13702" x="7289800" y="2711450"/>
          <p14:tracePt t="13717" x="7281863" y="2711450"/>
          <p14:tracePt t="13726" x="7273925" y="2711450"/>
          <p14:tracePt t="13739" x="7265988" y="2711450"/>
          <p14:tracePt t="13746" x="7256463" y="2711450"/>
          <p14:tracePt t="13753" x="7248525" y="2711450"/>
          <p14:tracePt t="14031" x="7240588" y="2711450"/>
          <p14:tracePt t="14038" x="7232650" y="2711450"/>
          <p14:tracePt t="14184" x="7240588" y="2703513"/>
          <p14:tracePt t="14199" x="7265988" y="2686050"/>
          <p14:tracePt t="14206" x="7273925" y="2686050"/>
          <p14:tracePt t="14212" x="7289800" y="2686050"/>
          <p14:tracePt t="14219" x="7299325" y="2686050"/>
          <p14:tracePt t="14228" x="7307263" y="2686050"/>
          <p14:tracePt t="14235" x="7331075" y="2686050"/>
          <p14:tracePt t="14242" x="7348538" y="2686050"/>
          <p14:tracePt t="14250" x="7356475" y="2686050"/>
          <p14:tracePt t="14259" x="7364413" y="2686050"/>
          <p14:tracePt t="14264" x="7373938" y="2686050"/>
          <p14:tracePt t="14271" x="7397750" y="2686050"/>
          <p14:tracePt t="14278" x="7415213" y="2686050"/>
          <p14:tracePt t="14293" x="7431088" y="2686050"/>
          <p14:tracePt t="14300" x="7448550" y="2686050"/>
          <p14:tracePt t="14309" x="7456488" y="2686050"/>
          <p14:tracePt t="14315" x="7464425" y="2686050"/>
          <p14:tracePt t="14322" x="7472363" y="2686050"/>
          <p14:tracePt t="14330" x="7480300" y="2686050"/>
          <p14:tracePt t="14337" x="7497763" y="2686050"/>
          <p14:tracePt t="14345" x="7505700" y="2686050"/>
          <p14:tracePt t="14351" x="7523163" y="2686050"/>
          <p14:tracePt t="14359" x="7531100" y="2686050"/>
          <p14:tracePt t="14367" x="7546975" y="2686050"/>
          <p14:tracePt t="14376" x="7564438" y="2686050"/>
          <p14:tracePt t="14381" x="7572375" y="2686050"/>
          <p14:tracePt t="14388" x="7597775" y="2686050"/>
          <p14:tracePt t="14395" x="7605713" y="2686050"/>
          <p14:tracePt t="14402" x="7621588" y="2686050"/>
          <p14:tracePt t="14410" x="7631113" y="2686050"/>
          <p14:tracePt t="14426" x="7639050" y="2686050"/>
          <p14:tracePt t="14432" x="7646988" y="2686050"/>
          <p14:tracePt t="14440" x="7654925" y="2686050"/>
          <p14:tracePt t="14446" x="7662863" y="2686050"/>
          <p14:tracePt t="14454" x="7672388" y="2686050"/>
          <p14:tracePt t="14527" x="7662863" y="2686050"/>
          <p14:tracePt t="14535" x="7654925" y="2686050"/>
          <p14:tracePt t="14542" x="7646988" y="2686050"/>
          <p14:tracePt t="14548" x="7639050" y="2686050"/>
          <p14:tracePt t="14563" x="7613650" y="2695575"/>
          <p14:tracePt t="14571" x="7588250" y="2695575"/>
          <p14:tracePt t="14580" x="7572375" y="2695575"/>
          <p14:tracePt t="14585" x="7556500" y="2695575"/>
          <p14:tracePt t="14600" x="7539038" y="2703513"/>
          <p14:tracePt t="14609" x="7523163" y="2703513"/>
          <p14:tracePt t="14614" x="7505700" y="2703513"/>
          <p14:tracePt t="14621" x="7489825" y="2703513"/>
          <p14:tracePt t="14629" x="7480300" y="2703513"/>
          <p14:tracePt t="14636" x="7472363" y="2703513"/>
          <p14:tracePt t="14644" x="7464425" y="2703513"/>
          <p14:tracePt t="14650" x="7456488" y="2703513"/>
          <p14:tracePt t="14659" x="7448550" y="2703513"/>
          <p14:tracePt t="14665" x="7439025" y="2703513"/>
          <p14:tracePt t="14680" x="7431088" y="2703513"/>
          <p14:tracePt t="14688" x="7423150" y="2703513"/>
          <p14:tracePt t="14694" x="7415213" y="2703513"/>
          <p14:tracePt t="14710" x="7405688" y="2703513"/>
          <p14:tracePt t="14716" x="7397750" y="2703513"/>
          <p14:tracePt t="14726" x="7389813" y="2703513"/>
          <p14:tracePt t="14731" x="7381875" y="2703513"/>
          <p14:tracePt t="14797" x="7381875" y="2711450"/>
          <p14:tracePt t="14826" x="7389813" y="2711450"/>
          <p14:tracePt t="14842" x="7397750" y="2711450"/>
          <p14:tracePt t="14848" x="7405688" y="2711450"/>
          <p14:tracePt t="14863" x="7415213" y="2711450"/>
          <p14:tracePt t="14870" x="7423150" y="2711450"/>
          <p14:tracePt t="14877" x="7431088" y="2711450"/>
          <p14:tracePt t="14893" x="7439025" y="2711450"/>
          <p14:tracePt t="14899" x="7456488" y="2711450"/>
          <p14:tracePt t="14906" x="7464425" y="2711450"/>
          <p14:tracePt t="14913" x="7472363" y="2711450"/>
          <p14:tracePt t="14928" x="7480300" y="2711450"/>
          <p14:tracePt t="14936" x="7489825" y="2711450"/>
          <p14:tracePt t="14943" x="7497763" y="2711450"/>
          <p14:tracePt t="14958" x="7513638" y="2711450"/>
          <p14:tracePt t="14964" x="7523163" y="2711450"/>
          <p14:tracePt t="14980" x="7531100" y="2711450"/>
          <p14:tracePt t="14987" x="7539038" y="2711450"/>
          <p14:tracePt t="15000" x="7556500" y="2711450"/>
          <p14:tracePt t="15009" x="7564438" y="2711450"/>
          <p14:tracePt t="15023" x="7580313" y="2711450"/>
          <p14:tracePt t="15031" x="7588250" y="2711450"/>
          <p14:tracePt t="15045" x="7597775" y="2711450"/>
          <p14:tracePt t="15052" x="7605713" y="2711450"/>
          <p14:tracePt t="15067" x="7613650" y="2711450"/>
          <p14:tracePt t="15076" x="7621588" y="2711450"/>
          <p14:tracePt t="15089" x="7631113" y="2711450"/>
          <p14:tracePt t="15104" x="7639050" y="2711450"/>
          <p14:tracePt t="15111" x="7646988" y="2711450"/>
          <p14:tracePt t="15146" x="7654925" y="2711450"/>
          <p14:tracePt t="15184" x="7662863" y="2711450"/>
          <p14:tracePt t="15220" x="7672388" y="2711450"/>
          <p14:tracePt t="15271" x="7680325" y="2711450"/>
          <p14:tracePt t="15293" x="7688263" y="2711450"/>
          <p14:tracePt t="15309" x="7696200" y="2711450"/>
          <p14:tracePt t="15329" x="7705725" y="2711450"/>
          <p14:tracePt t="15366" x="7713663" y="2711450"/>
          <p14:tracePt t="16293" x="7705725" y="2711450"/>
          <p14:tracePt t="16300" x="7696200" y="2703513"/>
          <p14:tracePt t="16309" x="7696200" y="2686050"/>
          <p14:tracePt t="16328" x="7688263" y="2686050"/>
          <p14:tracePt t="16344" x="7688263" y="2678113"/>
          <p14:tracePt t="16351" x="7680325" y="2678113"/>
          <p14:tracePt t="16365" x="7680325" y="2670175"/>
          <p14:tracePt t="16381" x="7672388" y="2670175"/>
          <p14:tracePt t="16395" x="7662863" y="2670175"/>
          <p14:tracePt t="16402" x="7654925" y="2670175"/>
          <p14:tracePt t="16409" x="7646988" y="2670175"/>
          <p14:tracePt t="16416" x="7639050" y="2670175"/>
          <p14:tracePt t="16438" x="7631113" y="2670175"/>
          <p14:tracePt t="16446" x="7621588" y="2670175"/>
          <p14:tracePt t="16453" x="7613650" y="2670175"/>
          <p14:tracePt t="16475" x="7605713" y="2670175"/>
          <p14:tracePt t="16483" x="7597775" y="2670175"/>
          <p14:tracePt t="16490" x="7588250" y="2670175"/>
          <p14:tracePt t="16504" x="7580313" y="2670175"/>
          <p14:tracePt t="16519" x="7572375" y="2670175"/>
          <p14:tracePt t="16526" x="7572375" y="2678113"/>
          <p14:tracePt t="16555" x="7564438" y="2678113"/>
          <p14:tracePt t="16563" x="7564438" y="2695575"/>
          <p14:tracePt t="16570" x="7556500" y="2695575"/>
          <p14:tracePt t="16577" x="7556500" y="2703513"/>
          <p14:tracePt t="16592" x="7546975" y="2703513"/>
          <p14:tracePt t="16621" x="7546975" y="2711450"/>
          <p14:tracePt t="16643" x="7546975" y="2719388"/>
          <p14:tracePt t="16650" x="7539038" y="2728913"/>
          <p14:tracePt t="16702" x="7531100" y="2736850"/>
          <p14:tracePt t="16716" x="7531100" y="2744788"/>
          <p14:tracePt t="16723" x="7531100" y="2752725"/>
          <p14:tracePt t="16731" x="7531100" y="2760663"/>
          <p14:tracePt t="16745" x="7531100" y="2770188"/>
          <p14:tracePt t="16781" x="7531100" y="2778125"/>
          <p14:tracePt t="16789" x="7531100" y="2786063"/>
          <p14:tracePt t="16826" x="7523163" y="2794000"/>
          <p14:tracePt t="16884" x="7523163" y="2803525"/>
          <p14:tracePt t="17154" x="7523163" y="2794000"/>
          <p14:tracePt t="17168" x="7523163" y="2778125"/>
          <p14:tracePt t="17220" x="7523163" y="2770188"/>
          <p14:tracePt t="17242" x="7523163" y="2760663"/>
          <p14:tracePt t="17271" x="7523163" y="2752725"/>
          <p14:tracePt t="17379" x="7523163" y="2744788"/>
          <p14:tracePt t="17402" x="7523163" y="2736850"/>
          <p14:tracePt t="17453" x="7523163" y="2719388"/>
          <p14:tracePt t="17482" x="7523163" y="2711450"/>
          <p14:tracePt t="21809" x="7531100" y="2711450"/>
          <p14:tracePt t="21868" x="7539038" y="2711450"/>
          <p14:tracePt t="21962" x="7546975" y="2711450"/>
          <p14:tracePt t="22349" x="7556500" y="2711450"/>
          <p14:tracePt t="23765" x="7556500" y="2719388"/>
          <p14:tracePt t="23801" x="7556500" y="2728913"/>
          <p14:tracePt t="23831" x="7564438" y="2728913"/>
          <p14:tracePt t="23837" x="7564438" y="2736850"/>
          <p14:tracePt t="23852" x="7564438" y="2744788"/>
          <p14:tracePt t="23860" x="7572375" y="2744788"/>
          <p14:tracePt t="23867" x="7572375" y="2752725"/>
          <p14:tracePt t="23881" x="7580313" y="2752725"/>
          <p14:tracePt t="23888" x="7580313" y="2760663"/>
          <p14:tracePt t="23910" x="7580313" y="2770188"/>
          <p14:tracePt t="23925" x="7580313" y="2778125"/>
          <p14:tracePt t="23932" x="7588250" y="2786063"/>
          <p14:tracePt t="23941" x="7597775" y="2786063"/>
          <p14:tracePt t="23947" x="7605713" y="2794000"/>
          <p14:tracePt t="23954" x="7613650" y="2811463"/>
          <p14:tracePt t="23960" x="7621588" y="2827338"/>
          <p14:tracePt t="23969" x="7631113" y="2836863"/>
          <p14:tracePt t="23977" x="7639050" y="2852738"/>
          <p14:tracePt t="23983" x="7646988" y="2868613"/>
          <p14:tracePt t="23991" x="7646988" y="2886075"/>
          <p14:tracePt t="23998" x="7654925" y="2901950"/>
          <p14:tracePt t="24005" x="7662863" y="2919413"/>
          <p14:tracePt t="24012" x="7662863" y="2935288"/>
          <p14:tracePt t="24020" x="7662863" y="2952750"/>
          <p14:tracePt t="24027" x="7662863" y="2960688"/>
          <p14:tracePt t="24035" x="7680325" y="2968625"/>
          <p14:tracePt t="24049" x="7680325" y="2976563"/>
          <p14:tracePt t="24058" x="7680325" y="2986088"/>
          <p14:tracePt t="24063" x="7680325" y="2994025"/>
          <p14:tracePt t="24078" x="7688263" y="3001963"/>
          <p14:tracePt t="24085" x="7688263" y="3009900"/>
          <p14:tracePt t="24093" x="7688263" y="3017838"/>
          <p14:tracePt t="24100" x="7696200" y="3035300"/>
          <p14:tracePt t="24114" x="7705725" y="3051175"/>
          <p14:tracePt t="24122" x="7705725" y="3068638"/>
          <p14:tracePt t="24143" x="7713663" y="3101975"/>
          <p14:tracePt t="24145" x="7713663" y="3117850"/>
          <p14:tracePt t="24151" x="7713663" y="3125788"/>
          <p14:tracePt t="24160" x="7713663" y="3143250"/>
          <p14:tracePt t="24165" x="7721600" y="3159125"/>
          <p14:tracePt t="24174" x="7729538" y="3167063"/>
          <p14:tracePt t="24180" x="7737475" y="3192463"/>
          <p14:tracePt t="24188" x="7747000" y="3225800"/>
          <p14:tracePt t="24195" x="7747000" y="3233738"/>
          <p14:tracePt t="24202" x="7747000" y="3251200"/>
          <p14:tracePt t="24210" x="7747000" y="3267075"/>
          <p14:tracePt t="24217" x="7754938" y="3284538"/>
          <p14:tracePt t="24224" x="7754938" y="3300413"/>
          <p14:tracePt t="24231" x="7762875" y="3316288"/>
          <p14:tracePt t="24238" x="7762875" y="3325813"/>
          <p14:tracePt t="24246" x="7770813" y="3341688"/>
          <p14:tracePt t="24253" x="7770813" y="3367088"/>
          <p14:tracePt t="24261" x="7770813" y="3375025"/>
          <p14:tracePt t="24268" x="7770813" y="3382963"/>
          <p14:tracePt t="24275" x="7780338" y="3390900"/>
          <p14:tracePt t="24283" x="7788275" y="3400425"/>
          <p14:tracePt t="24291" x="7796213" y="3408363"/>
          <p14:tracePt t="24297" x="7804150" y="3424238"/>
          <p14:tracePt t="24304" x="7812088" y="3433763"/>
          <p14:tracePt t="24311" x="7821613" y="3441700"/>
          <p14:tracePt t="24318" x="7821613" y="3449638"/>
          <p14:tracePt t="24326" x="7829550" y="3457575"/>
          <p14:tracePt t="24333" x="7829550" y="3467100"/>
          <p14:tracePt t="24341" x="7829550" y="3475038"/>
          <p14:tracePt t="24348" x="7829550" y="3490913"/>
          <p14:tracePt t="24355" x="7829550" y="3508375"/>
          <p14:tracePt t="24370" x="7829550" y="3524250"/>
          <p14:tracePt t="24378" x="7829550" y="3541713"/>
          <p14:tracePt t="24384" x="7829550" y="3557588"/>
          <p14:tracePt t="24392" x="7829550" y="3573463"/>
          <p14:tracePt t="24398" x="7829550" y="3582988"/>
          <p14:tracePt t="24408" x="7829550" y="3598863"/>
          <p14:tracePt t="24414" x="7829550" y="3616325"/>
          <p14:tracePt t="24421" x="7829550" y="3632200"/>
          <p14:tracePt t="24429" x="7829550" y="3648075"/>
          <p14:tracePt t="24436" x="7829550" y="3657600"/>
          <p14:tracePt t="24443" x="7829550" y="3665538"/>
          <p14:tracePt t="24450" x="7829550" y="3681413"/>
          <p14:tracePt t="24458" x="7821613" y="3690938"/>
          <p14:tracePt t="24465" x="7812088" y="3698875"/>
          <p14:tracePt t="24472" x="7804150" y="3706813"/>
          <p14:tracePt t="24479" x="7796213" y="3714750"/>
          <p14:tracePt t="24486" x="7788275" y="3714750"/>
          <p14:tracePt t="24494" x="7788275" y="3722688"/>
          <p14:tracePt t="24500" x="7780338" y="3732213"/>
          <p14:tracePt t="24509" x="7770813" y="3732213"/>
          <p14:tracePt t="24516" x="7762875" y="3740150"/>
          <p14:tracePt t="24524" x="7762875" y="3756025"/>
          <p14:tracePt t="24530" x="7754938" y="3756025"/>
          <p14:tracePt t="24538" x="7747000" y="3765550"/>
          <p14:tracePt t="24544" x="7737475" y="3773488"/>
          <p14:tracePt t="24551" x="7737475" y="3781425"/>
          <p14:tracePt t="24560" x="7729538" y="3781425"/>
          <p14:tracePt t="24567" x="7721600" y="3789363"/>
          <p14:tracePt t="24575" x="7721600" y="3797300"/>
          <p14:tracePt t="24581" x="7713663" y="3797300"/>
          <p14:tracePt t="24591" x="7705725" y="3814763"/>
          <p14:tracePt t="24596" x="7696200" y="3822700"/>
          <p14:tracePt t="24603" x="7688263" y="3830638"/>
          <p14:tracePt t="24612" x="7680325" y="3830638"/>
          <p14:tracePt t="24617" x="7672388" y="3840163"/>
          <p14:tracePt t="24625" x="7672388" y="3848100"/>
          <p14:tracePt t="24632" x="7662863" y="3848100"/>
          <p14:tracePt t="24640" x="7654925" y="3856038"/>
          <p14:tracePt t="24647" x="7654925" y="3863975"/>
          <p14:tracePt t="24655" x="7646988" y="3871913"/>
          <p14:tracePt t="24662" x="7639050" y="3881438"/>
          <p14:tracePt t="24669" x="7631113" y="3889375"/>
          <p14:tracePt t="24676" x="7621588" y="3897313"/>
          <p14:tracePt t="24684" x="7613650" y="3897313"/>
          <p14:tracePt t="24691" x="7605713" y="3905250"/>
          <p14:tracePt t="24698" x="7605713" y="3914775"/>
          <p14:tracePt t="24708" x="7597775" y="3914775"/>
          <p14:tracePt t="24713" x="7588250" y="3922713"/>
          <p14:tracePt t="24720" x="7580313" y="3938588"/>
          <p14:tracePt t="24735" x="7564438" y="3946525"/>
          <p14:tracePt t="24742" x="7556500" y="3956050"/>
          <p14:tracePt t="24749" x="7556500" y="3963988"/>
          <p14:tracePt t="24758" x="7546975" y="3963988"/>
          <p14:tracePt t="24764" x="7539038" y="3971925"/>
          <p14:tracePt t="24771" x="7539038" y="3979863"/>
          <p14:tracePt t="24786" x="7539038" y="3997325"/>
          <p14:tracePt t="24793" x="7539038" y="4005263"/>
          <p14:tracePt t="24830" x="7556500" y="4005263"/>
          <p14:tracePt t="24837" x="7572375" y="4005263"/>
          <p14:tracePt t="24844" x="7597775" y="3989388"/>
          <p14:tracePt t="24852" x="7631113" y="3979863"/>
          <p14:tracePt t="24860" x="7688263" y="3971925"/>
          <p14:tracePt t="24866" x="7729538" y="3963988"/>
          <p14:tracePt t="24875" x="7788275" y="3946525"/>
          <p14:tracePt t="24880" x="7837488" y="3946525"/>
          <p14:tracePt t="24888" x="7886700" y="3946525"/>
          <p14:tracePt t="24895" x="7962900" y="3938588"/>
          <p14:tracePt t="24903" x="8004175" y="3938588"/>
          <p14:tracePt t="24910" x="8061325" y="3938588"/>
          <p14:tracePt t="24917" x="8120063" y="3938588"/>
          <p14:tracePt t="24925" x="8143875" y="3938588"/>
          <p14:tracePt t="24932" x="8177213" y="3938588"/>
          <p14:tracePt t="24940" x="8210550" y="3938588"/>
          <p14:tracePt t="24946" x="8235950" y="3938588"/>
          <p14:tracePt t="24954" x="8251825" y="3938588"/>
          <p14:tracePt t="24961" x="8285163" y="3938588"/>
          <p14:tracePt t="24968" x="8302625" y="3938588"/>
          <p14:tracePt t="24975" x="8310563" y="3938588"/>
          <p14:tracePt t="24982" x="8326438" y="3938588"/>
          <p14:tracePt t="24991" x="8343900" y="3938588"/>
          <p14:tracePt t="24997" x="8359775" y="3938588"/>
          <p14:tracePt t="25005" x="8377238" y="3938588"/>
          <p14:tracePt t="25019" x="8385175" y="3938588"/>
          <p14:tracePt t="25027" x="8393113" y="3938588"/>
          <p14:tracePt t="25042" x="8410575" y="3938588"/>
          <p14:tracePt t="25048" x="8418513" y="3938588"/>
          <p14:tracePt t="25063" x="8426450" y="3938588"/>
          <p14:tracePt t="25070" x="8434388" y="3938588"/>
          <p14:tracePt t="25078" x="8443913" y="3938588"/>
          <p14:tracePt t="25092" x="8451850" y="3938588"/>
          <p14:tracePt t="25099" x="8459788" y="3938588"/>
          <p14:tracePt t="25125" x="8501063" y="3938588"/>
          <p14:tracePt t="25129" x="8518525" y="3938588"/>
          <p14:tracePt t="25136" x="8526463" y="3938588"/>
          <p14:tracePt t="25143" x="8550275" y="3938588"/>
          <p14:tracePt t="25151" x="8575675" y="3938588"/>
          <p14:tracePt t="25158" x="8593138" y="3938588"/>
          <p14:tracePt t="25165" x="8601075" y="3946525"/>
          <p14:tracePt t="25174" x="8624888" y="3946525"/>
          <p14:tracePt t="25180" x="8650288" y="3956050"/>
          <p14:tracePt t="25186" x="8667750" y="3963988"/>
          <p14:tracePt t="25194" x="8699500" y="3971925"/>
          <p14:tracePt t="25202" x="8716963" y="3989388"/>
          <p14:tracePt t="25209" x="8742363" y="3997325"/>
          <p14:tracePt t="25216" x="8750300" y="3997325"/>
          <p14:tracePt t="25224" x="8775700" y="4005263"/>
          <p14:tracePt t="25231" x="8791575" y="4005263"/>
          <p14:tracePt t="25238" x="8799513" y="4013200"/>
          <p14:tracePt t="25245" x="8807450" y="4013200"/>
          <p14:tracePt t="25253" x="8816975" y="4021138"/>
          <p14:tracePt t="25260" x="8824913" y="4021138"/>
          <p14:tracePt t="25275" x="8832850" y="4021138"/>
          <p14:tracePt t="25312" x="8832850" y="4030663"/>
          <p14:tracePt t="25355" x="8824913" y="4030663"/>
          <p14:tracePt t="25362" x="8816975" y="4030663"/>
          <p14:tracePt t="25370" x="8807450" y="4030663"/>
          <p14:tracePt t="25384" x="8799513" y="4030663"/>
          <p14:tracePt t="25391" x="8791575" y="4030663"/>
          <p14:tracePt t="25408" x="8783638" y="4030663"/>
          <p14:tracePt t="25414" x="8766175" y="4030663"/>
          <p14:tracePt t="25428" x="8758238" y="4030663"/>
          <p14:tracePt t="25435" x="8750300" y="4030663"/>
          <p14:tracePt t="25449" x="8742363" y="4030663"/>
          <p14:tracePt t="25458" x="8732838" y="4030663"/>
          <p14:tracePt t="25464" x="8724900" y="4030663"/>
          <p14:tracePt t="25479" x="8709025" y="4030663"/>
          <p14:tracePt t="25494" x="8699500" y="4030663"/>
          <p14:tracePt t="25500" x="8691563" y="4030663"/>
          <p14:tracePt t="25508" x="8683625" y="4030663"/>
          <p14:tracePt t="25525" x="8675688" y="4038600"/>
          <p14:tracePt t="25530" x="8667750" y="4038600"/>
          <p14:tracePt t="25538" x="8650288" y="4038600"/>
          <p14:tracePt t="25544" x="8634413" y="4054475"/>
          <p14:tracePt t="25552" x="8609013" y="4054475"/>
          <p14:tracePt t="25560" x="8567738" y="4064000"/>
          <p14:tracePt t="25567" x="8550275" y="4071938"/>
          <p14:tracePt t="25575" x="8518525" y="4071938"/>
          <p14:tracePt t="25580" x="8485188" y="4079875"/>
          <p14:tracePt t="25589" x="8459788" y="4087813"/>
          <p14:tracePt t="25595" x="8443913" y="4087813"/>
          <p14:tracePt t="25603" x="8426450" y="4087813"/>
          <p14:tracePt t="25609" x="8401050" y="4087813"/>
          <p14:tracePt t="25618" x="8393113" y="4087813"/>
          <p14:tracePt t="25624" x="8377238" y="4087813"/>
          <p14:tracePt t="25633" x="8369300" y="4087813"/>
          <p14:tracePt t="25647" x="8359775" y="4087813"/>
          <p14:tracePt t="25654" x="8351838" y="4087813"/>
          <p14:tracePt t="25662" x="8343900" y="4087813"/>
          <p14:tracePt t="25669" x="8326438" y="4087813"/>
          <p14:tracePt t="25676" x="8310563" y="4087813"/>
          <p14:tracePt t="25683" x="8302625" y="4087813"/>
          <p14:tracePt t="25691" x="8285163" y="4087813"/>
          <p14:tracePt t="25697" x="8269288" y="4087813"/>
          <p14:tracePt t="25705" x="8251825" y="4087813"/>
          <p14:tracePt t="25712" x="8235950" y="4087813"/>
          <p14:tracePt t="25719" x="8228013" y="4087813"/>
          <p14:tracePt t="25727" x="8202613" y="4087813"/>
          <p14:tracePt t="25734" x="8194675" y="4087813"/>
          <p14:tracePt t="25749" x="8186738" y="4087813"/>
          <p14:tracePt t="25758" x="8177213" y="4087813"/>
          <p14:tracePt t="25771" x="8169275" y="4087813"/>
          <p14:tracePt t="25778" x="8161338" y="4087813"/>
          <p14:tracePt t="25785" x="8153400" y="4087813"/>
          <p14:tracePt t="25793" x="8135938" y="4087813"/>
          <p14:tracePt t="25800" x="8120063" y="4087813"/>
          <p14:tracePt t="25815" x="8112125" y="4087813"/>
          <p14:tracePt t="25822" x="8102600" y="4087813"/>
          <p14:tracePt t="25837" x="8094663" y="4087813"/>
          <p14:tracePt t="25844" x="8078788" y="4087813"/>
          <p14:tracePt t="25858" x="8069263" y="4087813"/>
          <p14:tracePt t="25866" x="8061325" y="4087813"/>
          <p14:tracePt t="25880" x="8053388" y="4087813"/>
          <p14:tracePt t="25888" x="8045450" y="4087813"/>
          <p14:tracePt t="25895" x="8037513" y="4087813"/>
          <p14:tracePt t="27610" x="8037513" y="4079875"/>
          <p14:tracePt t="27616" x="8037513" y="4071938"/>
          <p14:tracePt t="27624" x="8037513" y="4064000"/>
          <p14:tracePt t="27631" x="8037513" y="4046538"/>
          <p14:tracePt t="27640" x="8037513" y="4021138"/>
          <p14:tracePt t="27646" x="8012113" y="3956050"/>
          <p14:tracePt t="27653" x="8004175" y="3881438"/>
          <p14:tracePt t="27660" x="7994650" y="3822700"/>
          <p14:tracePt t="27668" x="7986713" y="3765550"/>
          <p14:tracePt t="27675" x="7978775" y="3722688"/>
          <p14:tracePt t="27682" x="7970838" y="3673475"/>
          <p14:tracePt t="27689" x="7962900" y="3632200"/>
          <p14:tracePt t="27697" x="7945438" y="3557588"/>
          <p14:tracePt t="27705" x="7937500" y="3498850"/>
          <p14:tracePt t="27711" x="7929563" y="3457575"/>
          <p14:tracePt t="27719" x="7912100" y="3400425"/>
          <p14:tracePt t="27727" x="7904163" y="3367088"/>
          <p14:tracePt t="27734" x="7896225" y="3316288"/>
          <p14:tracePt t="27741" x="7886700" y="3300413"/>
          <p14:tracePt t="27748" x="7878763" y="3275013"/>
          <p14:tracePt t="27757" x="7870825" y="3241675"/>
          <p14:tracePt t="27762" x="7845425" y="3217863"/>
          <p14:tracePt t="27770" x="7829550" y="3184525"/>
          <p14:tracePt t="27778" x="7812088" y="3135313"/>
          <p14:tracePt t="27784" x="7788275" y="3092450"/>
          <p14:tracePt t="27792" x="7770813" y="3043238"/>
          <p14:tracePt t="27798" x="7747000" y="3009900"/>
          <p14:tracePt t="27807" x="7729538" y="2960688"/>
          <p14:tracePt t="27814" x="7713663" y="2927350"/>
          <p14:tracePt t="27821" x="7696200" y="2901950"/>
          <p14:tracePt t="27828" x="7672388" y="2868613"/>
          <p14:tracePt t="27836" x="7662863" y="2844800"/>
          <p14:tracePt t="27844" x="7654925" y="2827338"/>
          <p14:tracePt t="27850" x="7646988" y="2811463"/>
          <p14:tracePt t="27858" x="7639050" y="2794000"/>
          <p14:tracePt t="27864" x="7631113" y="2786063"/>
          <p14:tracePt t="27879" x="7621588" y="2778125"/>
          <p14:tracePt t="27886" x="7613650" y="2770188"/>
          <p14:tracePt t="27909" x="7597775" y="2760663"/>
          <p14:tracePt t="28026" x="7597775" y="2770188"/>
          <p14:tracePt t="28033" x="7597775" y="2778125"/>
          <p14:tracePt t="28055" x="7597775" y="2786063"/>
          <p14:tracePt t="28070" x="7597775" y="2794000"/>
          <p14:tracePt t="28084" x="7597775" y="2803525"/>
          <p14:tracePt t="28099" x="7597775" y="2811463"/>
          <p14:tracePt t="28107" x="7597775" y="2819400"/>
          <p14:tracePt t="28120" x="7588250" y="2827338"/>
          <p14:tracePt t="28141" x="7588250" y="2836863"/>
          <p14:tracePt t="28144" x="7588250" y="2844800"/>
          <p14:tracePt t="28150" x="7588250" y="2852738"/>
          <p14:tracePt t="28158" x="7588250" y="2860675"/>
          <p14:tracePt t="28164" x="7588250" y="2878138"/>
          <p14:tracePt t="28171" x="7588250" y="2901950"/>
          <p14:tracePt t="28178" x="7588250" y="2927350"/>
          <p14:tracePt t="28186" x="7588250" y="2968625"/>
          <p14:tracePt t="28193" x="7588250" y="3017838"/>
          <p14:tracePt t="28200" x="7597775" y="3109913"/>
          <p14:tracePt t="28207" x="7613650" y="3225800"/>
          <p14:tracePt t="28216" x="7631113" y="3333750"/>
          <p14:tracePt t="28224" x="7639050" y="3433763"/>
          <p14:tracePt t="28230" x="7646988" y="3508375"/>
          <p14:tracePt t="28238" x="7654925" y="3565525"/>
          <p14:tracePt t="28245" x="7672388" y="3632200"/>
          <p14:tracePt t="28252" x="7688263" y="3706813"/>
          <p14:tracePt t="28260" x="7713663" y="3789363"/>
          <p14:tracePt t="28265" x="7729538" y="3856038"/>
          <p14:tracePt t="28274" x="7737475" y="3922713"/>
          <p14:tracePt t="28282" x="7737475" y="3956050"/>
          <p14:tracePt t="28288" x="7737475" y="3989388"/>
          <p14:tracePt t="28295" x="7737475" y="3997325"/>
          <p14:tracePt t="28303" x="7737475" y="4013200"/>
          <p14:tracePt t="28310" x="7737475" y="4021138"/>
          <p14:tracePt t="28324" x="7737475" y="4030663"/>
          <p14:tracePt t="28369" x="7747000" y="4021138"/>
          <p14:tracePt t="28376" x="7754938" y="3997325"/>
          <p14:tracePt t="28382" x="7754938" y="3956050"/>
          <p14:tracePt t="28391" x="7754938" y="3897313"/>
          <p14:tracePt t="28398" x="7754938" y="3830638"/>
          <p14:tracePt t="28407" x="7754938" y="3732213"/>
          <p14:tracePt t="28412" x="7754938" y="3624263"/>
          <p14:tracePt t="28419" x="7754938" y="3498850"/>
          <p14:tracePt t="28427" x="7737475" y="3390900"/>
          <p14:tracePt t="28434" x="7729538" y="3300413"/>
          <p14:tracePt t="28441" x="7713663" y="3259138"/>
          <p14:tracePt t="28448" x="7705725" y="3209925"/>
          <p14:tracePt t="28456" x="7696200" y="3176588"/>
          <p14:tracePt t="28463" x="7688263" y="3167063"/>
          <p14:tracePt t="28470" x="7680325" y="3143250"/>
          <p14:tracePt t="28477" x="7672388" y="3135313"/>
          <p14:tracePt t="28484" x="7672388" y="3125788"/>
          <p14:tracePt t="28492" x="7662863" y="3125788"/>
          <p14:tracePt t="28499" x="7654925" y="3125788"/>
          <p14:tracePt t="28506" x="7646988" y="3125788"/>
          <p14:tracePt t="28515" x="7639050" y="3125788"/>
          <p14:tracePt t="28559" x="7639050" y="3135313"/>
          <p14:tracePt t="28565" x="7639050" y="3143250"/>
          <p14:tracePt t="28574" x="7639050" y="3151188"/>
          <p14:tracePt t="28580" x="7639050" y="3159125"/>
          <p14:tracePt t="28587" x="7639050" y="3167063"/>
          <p14:tracePt t="28595" x="7631113" y="3176588"/>
          <p14:tracePt t="28602" x="7631113" y="3217863"/>
          <p14:tracePt t="28609" x="7631113" y="3259138"/>
          <p14:tracePt t="28616" x="7631113" y="3333750"/>
          <p14:tracePt t="28624" x="7631113" y="3375025"/>
          <p14:tracePt t="28630" x="7631113" y="3408363"/>
          <p14:tracePt t="28641" x="7631113" y="3433763"/>
          <p14:tracePt t="28645" x="7631113" y="3467100"/>
          <p14:tracePt t="28653" x="7631113" y="3508375"/>
          <p14:tracePt t="28660" x="7631113" y="3541713"/>
          <p14:tracePt t="28668" x="7646988" y="3590925"/>
          <p14:tracePt t="28674" x="7654925" y="3616325"/>
          <p14:tracePt t="28682" x="7662863" y="3673475"/>
          <p14:tracePt t="28690" x="7680325" y="3722688"/>
          <p14:tracePt t="28697" x="7688263" y="3765550"/>
          <p14:tracePt t="28704" x="7688263" y="3797300"/>
          <p14:tracePt t="28712" x="7696200" y="3840163"/>
          <p14:tracePt t="28719" x="7696200" y="3863975"/>
          <p14:tracePt t="28726" x="7696200" y="3871913"/>
          <p14:tracePt t="28733" x="7696200" y="3889375"/>
          <p14:tracePt t="28739" x="7696200" y="3914775"/>
          <p14:tracePt t="28757" x="7696200" y="3922713"/>
          <p14:tracePt t="28763" x="7696200" y="3930650"/>
          <p14:tracePt t="28770" x="7696200" y="3938588"/>
          <p14:tracePt t="28784" x="7696200" y="3946525"/>
          <p14:tracePt t="28821" x="7705725" y="3946525"/>
          <p14:tracePt t="28828" x="7713663" y="3946525"/>
          <p14:tracePt t="28843" x="7729538" y="3938588"/>
          <p14:tracePt t="28850" x="7737475" y="3914775"/>
          <p14:tracePt t="28857" x="7747000" y="3871913"/>
          <p14:tracePt t="28864" x="7754938" y="3814763"/>
          <p14:tracePt t="28874" x="7762875" y="3740150"/>
          <p14:tracePt t="28879" x="7762875" y="3673475"/>
          <p14:tracePt t="28886" x="7762875" y="3590925"/>
          <p14:tracePt t="28894" x="7762875" y="3508375"/>
          <p14:tracePt t="28900" x="7762875" y="3367088"/>
          <p14:tracePt t="28908" x="7754938" y="3241675"/>
          <p14:tracePt t="28916" x="7737475" y="3143250"/>
          <p14:tracePt t="28924" x="7729538" y="3084513"/>
          <p14:tracePt t="28930" x="7713663" y="3027363"/>
          <p14:tracePt t="28937" x="7705725" y="2994025"/>
          <p14:tracePt t="28944" x="7705725" y="2952750"/>
          <p14:tracePt t="28952" x="7705725" y="2927350"/>
          <p14:tracePt t="28960" x="7705725" y="2911475"/>
          <p14:tracePt t="28966" x="7705725" y="2894013"/>
          <p14:tracePt t="28974" x="7705725" y="2878138"/>
          <p14:tracePt t="28991" x="7705725" y="2868613"/>
          <p14:tracePt t="29048" x="7705725" y="2886075"/>
          <p14:tracePt t="29054" x="7705725" y="2894013"/>
          <p14:tracePt t="29069" x="7705725" y="2901950"/>
          <p14:tracePt t="29076" x="7696200" y="2911475"/>
          <p14:tracePt t="29084" x="7688263" y="2911475"/>
          <p14:tracePt t="29091" x="7688263" y="2927350"/>
          <p14:tracePt t="29098" x="7688263" y="2968625"/>
          <p14:tracePt t="29124" x="7696200" y="3167063"/>
          <p14:tracePt t="29128" x="7705725" y="3225800"/>
          <p14:tracePt t="29135" x="7713663" y="3292475"/>
          <p14:tracePt t="29142" x="7737475" y="3367088"/>
          <p14:tracePt t="29149" x="7747000" y="3424238"/>
          <p14:tracePt t="29156" x="7754938" y="3498850"/>
          <p14:tracePt t="29163" x="7762875" y="3565525"/>
          <p14:tracePt t="29171" x="7770813" y="3624263"/>
          <p14:tracePt t="29178" x="7788275" y="3698875"/>
          <p14:tracePt t="29186" x="7796213" y="3756025"/>
          <p14:tracePt t="29193" x="7796213" y="3789363"/>
          <p14:tracePt t="29200" x="7804150" y="3806825"/>
          <p14:tracePt t="29207" x="7804150" y="3840163"/>
          <p14:tracePt t="29215" x="7804150" y="3856038"/>
          <p14:tracePt t="29224" x="7804150" y="3863975"/>
          <p14:tracePt t="29230" x="7804150" y="3881438"/>
          <p14:tracePt t="29237" x="7804150" y="3889375"/>
          <p14:tracePt t="29244" x="7804150" y="3897313"/>
          <p14:tracePt t="29250" x="7804150" y="3905250"/>
          <p14:tracePt t="29258" x="7804150" y="3914775"/>
          <p14:tracePt t="29274" x="7804150" y="3922713"/>
          <p14:tracePt t="29361" x="7821613" y="3922713"/>
          <p14:tracePt t="29375" x="7829550" y="3922713"/>
          <p14:tracePt t="29412" x="7837488" y="3922713"/>
          <p14:tracePt t="29427" x="7845425" y="3922713"/>
          <p14:tracePt t="29440" x="7854950" y="3914775"/>
          <p14:tracePt t="29448" x="7862888" y="3905250"/>
          <p14:tracePt t="29456" x="7870825" y="3889375"/>
          <p14:tracePt t="29462" x="7870825" y="3871913"/>
          <p14:tracePt t="29470" x="7886700" y="3848100"/>
          <p14:tracePt t="29478" x="7896225" y="3822700"/>
          <p14:tracePt t="29485" x="7904163" y="3773488"/>
          <p14:tracePt t="29492" x="7904163" y="3714750"/>
          <p14:tracePt t="29499" x="7904163" y="3673475"/>
          <p14:tracePt t="29507" x="7904163" y="3632200"/>
          <p14:tracePt t="29514" x="7904163" y="3598863"/>
          <p14:tracePt t="29521" x="7904163" y="3582988"/>
          <p14:tracePt t="29529" x="7904163" y="3549650"/>
          <p14:tracePt t="29536" x="7904163" y="3516313"/>
          <p14:tracePt t="29543" x="7904163" y="3475038"/>
          <p14:tracePt t="29550" x="7904163" y="3441700"/>
          <p14:tracePt t="29557" x="7904163" y="3400425"/>
          <p14:tracePt t="29565" x="7904163" y="3375025"/>
          <p14:tracePt t="29574" x="7904163" y="3341688"/>
          <p14:tracePt t="29579" x="7904163" y="3300413"/>
          <p14:tracePt t="29587" x="7904163" y="3267075"/>
          <p14:tracePt t="29594" x="7904163" y="3233738"/>
          <p14:tracePt t="29601" x="7904163" y="3217863"/>
          <p14:tracePt t="29608" x="7904163" y="3200400"/>
          <p14:tracePt t="29616" x="7904163" y="3192463"/>
          <p14:tracePt t="29624" x="7904163" y="3167063"/>
          <p14:tracePt t="29631" x="7904163" y="3151188"/>
          <p14:tracePt t="29637" x="7904163" y="3143250"/>
          <p14:tracePt t="29644" x="7896225" y="3135313"/>
          <p14:tracePt t="29653" x="7896225" y="3125788"/>
          <p14:tracePt t="29667" x="7878763" y="3101975"/>
          <p14:tracePt t="29674" x="7870825" y="3084513"/>
          <p14:tracePt t="29682" x="7870825" y="3076575"/>
          <p14:tracePt t="29691" x="7870825" y="3068638"/>
          <p14:tracePt t="29696" x="7870825" y="3051175"/>
          <p14:tracePt t="29704" x="7862888" y="3051175"/>
          <p14:tracePt t="29711" x="7862888" y="3035300"/>
          <p14:tracePt t="29718" x="7854950" y="3035300"/>
          <p14:tracePt t="29725" x="7854950" y="3027363"/>
          <p14:tracePt t="29733" x="7845425" y="3017838"/>
          <p14:tracePt t="29741" x="7837488" y="3017838"/>
          <p14:tracePt t="29747" x="7829550" y="3017838"/>
          <p14:tracePt t="29754" x="7821613" y="3017838"/>
          <p14:tracePt t="29762" x="7812088" y="3017838"/>
          <p14:tracePt t="29777" x="7804150" y="3017838"/>
          <p14:tracePt t="29784" x="7796213" y="3017838"/>
          <p14:tracePt t="29791" x="7788275" y="3017838"/>
          <p14:tracePt t="29806" x="7780338" y="3027363"/>
          <p14:tracePt t="29813" x="7770813" y="3027363"/>
          <p14:tracePt t="29820" x="7762875" y="3043238"/>
          <p14:tracePt t="29828" x="7754938" y="3051175"/>
          <p14:tracePt t="29835" x="7747000" y="3051175"/>
          <p14:tracePt t="29843" x="7747000" y="3060700"/>
          <p14:tracePt t="29849" x="7737475" y="3068638"/>
          <p14:tracePt t="29857" x="7729538" y="3068638"/>
          <p14:tracePt t="29863" x="7721600" y="3076575"/>
          <p14:tracePt t="29871" x="7721600" y="3084513"/>
          <p14:tracePt t="29878" x="7713663" y="3092450"/>
          <p14:tracePt t="29886" x="7713663" y="3101975"/>
          <p14:tracePt t="29894" x="7705725" y="3101975"/>
          <p14:tracePt t="29908" x="7696200" y="3109913"/>
          <p14:tracePt t="29981" x="7688263" y="3109913"/>
          <p14:tracePt t="30025" x="7688263" y="3101975"/>
          <p14:tracePt t="30032" x="7688263" y="3092450"/>
          <p14:tracePt t="30040" x="7688263" y="3076575"/>
          <p14:tracePt t="30048" x="7688263" y="3060700"/>
          <p14:tracePt t="30054" x="7688263" y="3027363"/>
          <p14:tracePt t="30061" x="7688263" y="2994025"/>
          <p14:tracePt t="30068" x="7688263" y="2960688"/>
          <p14:tracePt t="30075" x="7688263" y="2911475"/>
          <p14:tracePt t="30082" x="7688263" y="2868613"/>
          <p14:tracePt t="30091" x="7688263" y="2811463"/>
          <p14:tracePt t="30097" x="7688263" y="2778125"/>
          <p14:tracePt t="30107" x="7688263" y="2760663"/>
          <p14:tracePt t="30112" x="7688263" y="2736850"/>
          <p14:tracePt t="30119" x="7688263" y="2728913"/>
          <p14:tracePt t="30141" x="7688263" y="2686050"/>
          <p14:tracePt t="30148" x="7688263" y="2678113"/>
          <p14:tracePt t="30156" x="7688263" y="2670175"/>
          <p14:tracePt t="30163" x="7688263" y="2662238"/>
          <p14:tracePt t="30200" x="7696200" y="2644775"/>
          <p14:tracePt t="30207" x="7705725" y="2644775"/>
          <p14:tracePt t="30214" x="7713663" y="2644775"/>
          <p14:tracePt t="30228" x="7713663" y="2636838"/>
          <p14:tracePt t="30237" x="7721600" y="2636838"/>
          <p14:tracePt t="30243" x="7729538" y="2636838"/>
          <p14:tracePt t="30258" x="7737475" y="2636838"/>
          <p14:tracePt t="30302" x="7747000" y="2636838"/>
          <p14:tracePt t="30528" x="7754938" y="2636838"/>
          <p14:tracePt t="30616" x="7762875" y="2636838"/>
          <p14:tracePt t="30682" x="7770813" y="2654300"/>
          <p14:tracePt t="30725" x="7780338" y="2662238"/>
          <p14:tracePt t="30784" x="7788275" y="2662238"/>
          <p14:tracePt t="30864" x="7796213" y="2662238"/>
          <p14:tracePt t="31229" x="7812088" y="2686050"/>
          <p14:tracePt t="31236" x="7821613" y="2728913"/>
          <p14:tracePt t="31243" x="7829550" y="2786063"/>
          <p14:tracePt t="31251" x="7837488" y="2819400"/>
          <p14:tracePt t="31259" x="7845425" y="2868613"/>
          <p14:tracePt t="31265" x="7862888" y="2901950"/>
          <p14:tracePt t="31274" x="7878763" y="2935288"/>
          <p14:tracePt t="31280" x="7896225" y="2986088"/>
          <p14:tracePt t="31286" x="7904163" y="3017838"/>
          <p14:tracePt t="31294" x="7912100" y="3060700"/>
          <p14:tracePt t="31302" x="7937500" y="3109913"/>
          <p14:tracePt t="31309" x="7945438" y="3167063"/>
          <p14:tracePt t="31316" x="7953375" y="3192463"/>
          <p14:tracePt t="31324" x="7962900" y="3241675"/>
          <p14:tracePt t="31330" x="7970838" y="3275013"/>
          <p14:tracePt t="31340" x="7978775" y="3316288"/>
          <p14:tracePt t="31345" x="7986713" y="3341688"/>
          <p14:tracePt t="31353" x="7986713" y="3359150"/>
          <p14:tracePt t="31360" x="7986713" y="3367088"/>
          <p14:tracePt t="31368" x="7994650" y="3390900"/>
          <p14:tracePt t="31375" x="7994650" y="3400425"/>
          <p14:tracePt t="31382" x="7994650" y="3416300"/>
          <p14:tracePt t="31391" x="7994650" y="3433763"/>
          <p14:tracePt t="31395" x="8004175" y="3441700"/>
          <p14:tracePt t="31404" x="8004175" y="3467100"/>
          <p14:tracePt t="31411" x="8004175" y="3482975"/>
          <p14:tracePt t="31419" x="8012113" y="3498850"/>
          <p14:tracePt t="31426" x="8012113" y="3532188"/>
          <p14:tracePt t="31433" x="8012113" y="3557588"/>
          <p14:tracePt t="31441" x="8020050" y="3582988"/>
          <p14:tracePt t="31448" x="8027988" y="3624263"/>
          <p14:tracePt t="31456" x="8027988" y="3657600"/>
          <p14:tracePt t="31462" x="8037513" y="3673475"/>
          <p14:tracePt t="31470" x="8037513" y="3706813"/>
          <p14:tracePt t="31477" x="8037513" y="3732213"/>
          <p14:tracePt t="31484" x="8037513" y="3740150"/>
          <p14:tracePt t="31491" x="8037513" y="3765550"/>
          <p14:tracePt t="31498" x="8037513" y="3781425"/>
          <p14:tracePt t="31507" x="8037513" y="3789363"/>
          <p14:tracePt t="31513" x="8037513" y="3806825"/>
          <p14:tracePt t="31528" x="8037513" y="3814763"/>
          <p14:tracePt t="31535" x="8037513" y="3830638"/>
          <p14:tracePt t="31550" x="8037513" y="3840163"/>
          <p14:tracePt t="31557" x="8037513" y="3848100"/>
          <p14:tracePt t="31564" x="8037513" y="3856038"/>
          <p14:tracePt t="31578" x="8037513" y="3863975"/>
          <p14:tracePt t="31586" x="8037513" y="3871913"/>
          <p14:tracePt t="31593" x="8037513" y="3889375"/>
          <p14:tracePt t="31600" x="8037513" y="3897313"/>
          <p14:tracePt t="31616" x="8037513" y="3914775"/>
          <p14:tracePt t="31624" x="8037513" y="3922713"/>
          <p14:tracePt t="31638" x="8037513" y="3930650"/>
          <p14:tracePt t="31645" x="8037513" y="3938588"/>
          <p14:tracePt t="31652" x="8037513" y="3946525"/>
          <p14:tracePt t="31659" x="8037513" y="3956050"/>
          <p14:tracePt t="31666" x="8053388" y="3963988"/>
          <p14:tracePt t="31673" x="8053388" y="3971925"/>
          <p14:tracePt t="31690" x="8053388" y="3979863"/>
          <p14:tracePt t="31696" x="8053388" y="3989388"/>
          <p14:tracePt t="31710" x="8061325" y="3997325"/>
          <p14:tracePt t="31717" x="8061325" y="4013200"/>
          <p14:tracePt t="31733" x="8061325" y="4021138"/>
          <p14:tracePt t="31740" x="8061325" y="4030663"/>
          <p14:tracePt t="31754" x="8061325" y="4038600"/>
          <p14:tracePt t="31762" x="8061325" y="4046538"/>
          <p14:tracePt t="31769" x="8061325" y="4054475"/>
          <p14:tracePt t="31805" x="8061325" y="4071938"/>
          <p14:tracePt t="31864" x="8061325" y="4079875"/>
          <p14:tracePt t="33279" x="8061325" y="4064000"/>
          <p14:tracePt t="33338" x="8061325" y="4054475"/>
          <p14:tracePt t="33358" x="8061325" y="4046538"/>
          <p14:tracePt t="33373" x="8061325" y="4038600"/>
          <p14:tracePt t="33396" x="8053388" y="4038600"/>
          <p14:tracePt t="33411" x="8053388" y="4030663"/>
          <p14:tracePt t="33455" x="8053388" y="4021138"/>
          <p14:tracePt t="33586" x="8053388" y="4030663"/>
          <p14:tracePt t="33600" x="8053388" y="4038600"/>
          <p14:tracePt t="33607" x="8053388" y="4046538"/>
          <p14:tracePt t="33628" x="8053388" y="4054475"/>
          <p14:tracePt t="33659" x="8053388" y="4071938"/>
          <p14:tracePt t="33673" x="8053388" y="4079875"/>
          <p14:tracePt t="33702" x="8053388" y="4087813"/>
          <p14:tracePt t="33717" x="8053388" y="4097338"/>
          <p14:tracePt t="33732" x="8053388" y="4105275"/>
          <p14:tracePt t="33739" x="8053388" y="4113213"/>
          <p14:tracePt t="33754" x="8053388" y="4129088"/>
          <p14:tracePt t="33761" x="8053388" y="4138613"/>
          <p14:tracePt t="33776" x="8053388" y="4146550"/>
          <p14:tracePt t="33783" x="8053388" y="4154488"/>
          <p14:tracePt t="33790" x="8053388" y="4162425"/>
          <p14:tracePt t="33807" x="8053388" y="4171950"/>
          <p14:tracePt t="33811" x="8053388" y="4179888"/>
          <p14:tracePt t="33819" x="8053388" y="4187825"/>
          <p14:tracePt t="33826" x="8053388" y="4195763"/>
          <p14:tracePt t="33833" x="8053388" y="4203700"/>
          <p14:tracePt t="33849" x="8053388" y="4213225"/>
          <p14:tracePt t="33857" x="8053388" y="4221163"/>
          <p14:tracePt t="33870" x="8053388" y="4229100"/>
          <p14:tracePt t="33907" x="8053388" y="4237038"/>
          <p14:tracePt t="33980" x="8053388" y="4246563"/>
          <p14:tracePt t="34002" x="8053388" y="4254500"/>
          <p14:tracePt t="34009" x="8053388" y="4262438"/>
          <p14:tracePt t="34015" x="8053388" y="4270375"/>
          <p14:tracePt t="34038" x="8053388" y="4278313"/>
          <p14:tracePt t="34046" x="8053388" y="4287838"/>
          <p14:tracePt t="34060" x="8053388" y="4295775"/>
          <p14:tracePt t="34067" x="8053388" y="4303713"/>
          <p14:tracePt t="34075" x="8053388" y="4311650"/>
          <p14:tracePt t="34082" x="8053388" y="4321175"/>
          <p14:tracePt t="34090" x="8053388" y="4329113"/>
          <p14:tracePt t="34104" x="8053388" y="4344988"/>
          <p14:tracePt t="34111" x="8053388" y="4352925"/>
          <p14:tracePt t="34126" x="8053388" y="4362450"/>
          <p14:tracePt t="34134" x="8053388" y="4378325"/>
          <p14:tracePt t="34147" x="8053388" y="4386263"/>
          <p14:tracePt t="34157" x="8053388" y="4395788"/>
          <p14:tracePt t="34169" x="8053388" y="4403725"/>
          <p14:tracePt t="34177" x="8053388" y="4411663"/>
          <p14:tracePt t="34417" x="8045450" y="4419600"/>
          <p14:tracePt t="34425" x="8045450" y="4427538"/>
          <p14:tracePt t="34431" x="8037513" y="4437063"/>
          <p14:tracePt t="34440" x="8020050" y="4445000"/>
          <p14:tracePt t="34454" x="8012113" y="4452938"/>
          <p14:tracePt t="34462" x="8004175" y="4460875"/>
          <p14:tracePt t="34476" x="7994650" y="4470400"/>
          <p14:tracePt t="34482" x="7986713" y="4478338"/>
          <p14:tracePt t="34489" x="7978775" y="4486275"/>
          <p14:tracePt t="34506" x="7962900" y="4486275"/>
          <p14:tracePt t="34512" x="7953375" y="4486275"/>
          <p14:tracePt t="34527" x="7945438" y="4486275"/>
          <p14:tracePt t="34534" x="7937500" y="4486275"/>
          <p14:tracePt t="34549" x="7929563" y="4486275"/>
          <p14:tracePt t="34563" x="7920038" y="4486275"/>
          <p14:tracePt t="34577" x="7912100" y="4486275"/>
          <p14:tracePt t="34615" x="7904163" y="4486275"/>
          <p14:tracePt t="34629" x="7896225" y="4486275"/>
          <p14:tracePt t="34651" x="7886700" y="4486275"/>
          <p14:tracePt t="34658" x="7878763" y="4486275"/>
          <p14:tracePt t="34664" x="7870825" y="4486275"/>
          <p14:tracePt t="34673" x="7870825" y="4494213"/>
          <p14:tracePt t="34679" x="7862888" y="4502150"/>
          <p14:tracePt t="34689" x="7854950" y="4502150"/>
          <p14:tracePt t="34695" x="7837488" y="4511675"/>
          <p14:tracePt t="34702" x="7821613" y="4511675"/>
          <p14:tracePt t="34709" x="7804150" y="4519613"/>
          <p14:tracePt t="34716" x="7796213" y="4519613"/>
          <p14:tracePt t="34724" x="7780338" y="4519613"/>
          <p14:tracePt t="34730" x="7770813" y="4519613"/>
          <p14:tracePt t="34740" x="7762875" y="4527550"/>
          <p14:tracePt t="34746" x="7747000" y="4527550"/>
          <p14:tracePt t="34753" x="7737475" y="4527550"/>
          <p14:tracePt t="34760" x="7721600" y="4527550"/>
          <p14:tracePt t="34768" x="7696200" y="4535488"/>
          <p14:tracePt t="34775" x="7688263" y="4535488"/>
          <p14:tracePt t="34782" x="7662863" y="4545013"/>
          <p14:tracePt t="34789" x="7639050" y="4552950"/>
          <p14:tracePt t="34797" x="7605713" y="4568825"/>
          <p14:tracePt t="34804" x="7588250" y="4568825"/>
          <p14:tracePt t="34811" x="7564438" y="4568825"/>
          <p14:tracePt t="34818" x="7539038" y="4576763"/>
          <p14:tracePt t="34825" x="7531100" y="4576763"/>
          <p14:tracePt t="34832" x="7513638" y="4586288"/>
          <p14:tracePt t="34840" x="7497763" y="4586288"/>
          <p14:tracePt t="34848" x="7480300" y="4586288"/>
          <p14:tracePt t="34857" x="7464425" y="4586288"/>
          <p14:tracePt t="34862" x="7448550" y="4594225"/>
          <p14:tracePt t="34870" x="7439025" y="4602163"/>
          <p14:tracePt t="34877" x="7405688" y="4610100"/>
          <p14:tracePt t="34884" x="7381875" y="4619625"/>
          <p14:tracePt t="34892" x="7348538" y="4627563"/>
          <p14:tracePt t="34899" x="7315200" y="4643438"/>
          <p14:tracePt t="34906" x="7281863" y="4651375"/>
          <p14:tracePt t="34913" x="7240588" y="4660900"/>
          <p14:tracePt t="34920" x="7215188" y="4668838"/>
          <p14:tracePt t="34928" x="7191375" y="4676775"/>
          <p14:tracePt t="34935" x="7165975" y="4684713"/>
          <p14:tracePt t="34943" x="7150100" y="4694238"/>
          <p14:tracePt t="34950" x="7132638" y="4702175"/>
          <p14:tracePt t="34958" x="7116763" y="4702175"/>
          <p14:tracePt t="34964" x="7107238" y="4710113"/>
          <p14:tracePt t="34974" x="7083425" y="4710113"/>
          <p14:tracePt t="34979" x="7065963" y="4718050"/>
          <p14:tracePt t="34987" x="7058025" y="4718050"/>
          <p14:tracePt t="34994" x="7042150" y="4718050"/>
          <p14:tracePt t="35000" x="7024688" y="4718050"/>
          <p14:tracePt t="35008" x="6999288" y="4718050"/>
          <p14:tracePt t="35016" x="6975475" y="4718050"/>
          <p14:tracePt t="35023" x="6950075" y="4718050"/>
          <p14:tracePt t="35030" x="6924675" y="4718050"/>
          <p14:tracePt t="35038" x="6908800" y="4718050"/>
          <p14:tracePt t="35044" x="6892925" y="4718050"/>
          <p14:tracePt t="35051" x="6883400" y="4718050"/>
          <p14:tracePt t="35059" x="6859588" y="4718050"/>
          <p14:tracePt t="35067" x="6850063" y="4718050"/>
          <p14:tracePt t="35074" x="6834188" y="4718050"/>
          <p14:tracePt t="35082" x="6826250" y="4718050"/>
          <p14:tracePt t="35090" x="6818313" y="4718050"/>
          <p14:tracePt t="35096" x="6808788" y="4718050"/>
          <p14:tracePt t="35103" x="6800850" y="4718050"/>
          <p14:tracePt t="35111" x="6792913" y="4718050"/>
          <p14:tracePt t="35118" x="6784975" y="4718050"/>
          <p14:tracePt t="35125" x="6775450" y="4718050"/>
          <p14:tracePt t="35141" x="6767513" y="4710113"/>
          <p14:tracePt t="35146" x="6759575" y="4702175"/>
          <p14:tracePt t="35157" x="6751638" y="4702175"/>
          <p14:tracePt t="35169" x="6751638" y="4694238"/>
          <p14:tracePt t="35176" x="6751638" y="4684713"/>
          <p14:tracePt t="35183" x="6751638" y="4676775"/>
          <p14:tracePt t="35235" x="6751638" y="4668838"/>
          <p14:tracePt t="35264" x="6751638" y="4660900"/>
          <p14:tracePt t="35273" x="6751638" y="4651375"/>
          <p14:tracePt t="35286" x="6751638" y="4643438"/>
          <p14:tracePt t="35293" x="6759575" y="4635500"/>
          <p14:tracePt t="35300" x="6767513" y="4635500"/>
          <p14:tracePt t="35314" x="6775450" y="4635500"/>
          <p14:tracePt t="35323" x="6784975" y="4627563"/>
          <p14:tracePt t="35330" x="6784975" y="4619625"/>
          <p14:tracePt t="35337" x="6800850" y="4610100"/>
          <p14:tracePt t="35344" x="6808788" y="4610100"/>
          <p14:tracePt t="35358" x="6818313" y="4610100"/>
          <p14:tracePt t="35366" x="6826250" y="4594225"/>
          <p14:tracePt t="35373" x="6834188" y="4586288"/>
          <p14:tracePt t="35390" x="6842125" y="4576763"/>
          <p14:tracePt t="35395" x="6850063" y="4576763"/>
          <p14:tracePt t="35402" x="6867525" y="4568825"/>
          <p14:tracePt t="35410" x="6875463" y="4568825"/>
          <p14:tracePt t="35417" x="6883400" y="4568825"/>
          <p14:tracePt t="35432" x="6892925" y="4568825"/>
          <p14:tracePt t="35441" x="6900863" y="4568825"/>
          <p14:tracePt t="35453" x="6908800" y="4568825"/>
          <p14:tracePt t="35461" x="6924675" y="4560888"/>
          <p14:tracePt t="35476" x="6934200" y="4560888"/>
          <p14:tracePt t="35483" x="6942138" y="4552950"/>
          <p14:tracePt t="35490" x="6950075" y="4552950"/>
          <p14:tracePt t="35497" x="6958013" y="4545013"/>
          <p14:tracePt t="35506" x="6975475" y="4527550"/>
          <p14:tracePt t="35511" x="6999288" y="4527550"/>
          <p14:tracePt t="35518" x="7016750" y="4519613"/>
          <p14:tracePt t="35527" x="7042150" y="4511675"/>
          <p14:tracePt t="35534" x="7073900" y="4502150"/>
          <p14:tracePt t="35541" x="7099300" y="4494213"/>
          <p14:tracePt t="35549" x="7116763" y="4486275"/>
          <p14:tracePt t="35557" x="7150100" y="4478338"/>
          <p14:tracePt t="35562" x="7173913" y="4470400"/>
          <p14:tracePt t="35571" x="7199313" y="4460875"/>
          <p14:tracePt t="35577" x="7224713" y="4445000"/>
          <p14:tracePt t="35585" x="7248525" y="4437063"/>
          <p14:tracePt t="35593" x="7265988" y="4427538"/>
          <p14:tracePt t="35599" x="7281863" y="4427538"/>
          <p14:tracePt t="35606" x="7289800" y="4427538"/>
          <p14:tracePt t="35614" x="7315200" y="4427538"/>
          <p14:tracePt t="35622" x="7331075" y="4427538"/>
          <p14:tracePt t="35636" x="7348538" y="4419600"/>
          <p14:tracePt t="35643" x="7364413" y="4419600"/>
          <p14:tracePt t="35650" x="7381875" y="4419600"/>
          <p14:tracePt t="35658" x="7397750" y="4411663"/>
          <p14:tracePt t="35664" x="7415213" y="4411663"/>
          <p14:tracePt t="35672" x="7423150" y="4403725"/>
          <p14:tracePt t="35679" x="7448550" y="4403725"/>
          <p14:tracePt t="35687" x="7464425" y="4395788"/>
          <p14:tracePt t="35695" x="7472363" y="4386263"/>
          <p14:tracePt t="35701" x="7497763" y="4386263"/>
          <p14:tracePt t="35708" x="7523163" y="4386263"/>
          <p14:tracePt t="35716" x="7539038" y="4378325"/>
          <p14:tracePt t="35723" x="7546975" y="4378325"/>
          <p14:tracePt t="35731" x="7564438" y="4378325"/>
          <p14:tracePt t="35740" x="7572375" y="4378325"/>
          <p14:tracePt t="35745" x="7597775" y="4378325"/>
          <p14:tracePt t="35753" x="7605713" y="4378325"/>
          <p14:tracePt t="35767" x="7613650" y="4378325"/>
          <p14:tracePt t="35774" x="7621588" y="4378325"/>
          <p14:tracePt t="35782" x="7631113" y="4378325"/>
          <p14:tracePt t="35877" x="7621588" y="4386263"/>
          <p14:tracePt t="35884" x="7613650" y="4395788"/>
          <p14:tracePt t="35898" x="7605713" y="4403725"/>
          <p14:tracePt t="35906" x="7588250" y="4403725"/>
          <p14:tracePt t="35912" x="7572375" y="4411663"/>
          <p14:tracePt t="35920" x="7556500" y="4411663"/>
          <p14:tracePt t="35928" x="7546975" y="4411663"/>
          <p14:tracePt t="35935" x="7531100" y="4419600"/>
          <p14:tracePt t="35942" x="7505700" y="4427538"/>
          <p14:tracePt t="35950" x="7497763" y="4427538"/>
          <p14:tracePt t="35957" x="7480300" y="4427538"/>
          <p14:tracePt t="35964" x="7464425" y="4427538"/>
          <p14:tracePt t="35978" x="7439025" y="4427538"/>
          <p14:tracePt t="35986" x="7431088" y="4427538"/>
          <p14:tracePt t="35993" x="7423150" y="4427538"/>
          <p14:tracePt t="36001" x="7405688" y="4427538"/>
          <p14:tracePt t="36008" x="7397750" y="4427538"/>
          <p14:tracePt t="36015" x="7373938" y="4427538"/>
          <p14:tracePt t="36022" x="7348538" y="4427538"/>
          <p14:tracePt t="36030" x="7323138" y="4427538"/>
          <p14:tracePt t="36037" x="7265988" y="4427538"/>
          <p14:tracePt t="36045" x="7215188" y="4427538"/>
          <p14:tracePt t="36052" x="7181850" y="4427538"/>
          <p14:tracePt t="36059" x="7150100" y="4427538"/>
          <p14:tracePt t="36066" x="7107238" y="4427538"/>
          <p14:tracePt t="36073" x="7083425" y="4427538"/>
          <p14:tracePt t="36080" x="7065963" y="4427538"/>
          <p14:tracePt t="36090" x="7032625" y="4427538"/>
          <p14:tracePt t="36095" x="6999288" y="4427538"/>
          <p14:tracePt t="36102" x="6983413" y="4427538"/>
          <p14:tracePt t="36109" x="6942138" y="4427538"/>
          <p14:tracePt t="36117" x="6916738" y="4427538"/>
          <p14:tracePt t="36140" x="6826250" y="4427538"/>
          <p14:tracePt t="36146" x="6792913" y="4427538"/>
          <p14:tracePt t="36155" x="6767513" y="4427538"/>
          <p14:tracePt t="36161" x="6751638" y="4427538"/>
          <p14:tracePt t="36168" x="6726238" y="4427538"/>
          <p14:tracePt t="36176" x="6710363" y="4427538"/>
          <p14:tracePt t="36182" x="6700838" y="4427538"/>
          <p14:tracePt t="36190" x="6684963" y="4427538"/>
          <p14:tracePt t="36198" x="6677025" y="4427538"/>
          <p14:tracePt t="36205" x="6667500" y="4427538"/>
          <p14:tracePt t="36212" x="6659563" y="4427538"/>
          <p14:tracePt t="36219" x="6651625" y="4427538"/>
          <p14:tracePt t="36234" x="6643688" y="4427538"/>
          <p14:tracePt t="36241" x="6635750" y="4427538"/>
          <p14:tracePt t="36257" x="6626225" y="4427538"/>
          <p14:tracePt t="36264" x="6618288" y="4427538"/>
          <p14:tracePt t="36548" x="6626225" y="4427538"/>
          <p14:tracePt t="36556" x="6643688" y="4419600"/>
          <p14:tracePt t="36563" x="6677025" y="4411663"/>
          <p14:tracePt t="36570" x="6700838" y="4403725"/>
          <p14:tracePt t="36577" x="6726238" y="4395788"/>
          <p14:tracePt t="36584" x="6759575" y="4386263"/>
          <p14:tracePt t="36592" x="6775450" y="4378325"/>
          <p14:tracePt t="36599" x="6800850" y="4370388"/>
          <p14:tracePt t="36607" x="6826250" y="4362450"/>
          <p14:tracePt t="36614" x="6842125" y="4352925"/>
          <p14:tracePt t="36623" x="6850063" y="4344988"/>
          <p14:tracePt t="36628" x="6867525" y="4337050"/>
          <p14:tracePt t="36636" x="6892925" y="4329113"/>
          <p14:tracePt t="36643" x="6900863" y="4329113"/>
          <p14:tracePt t="36650" x="6916738" y="4321175"/>
          <p14:tracePt t="36658" x="6934200" y="4321175"/>
          <p14:tracePt t="36664" x="6942138" y="4321175"/>
          <p14:tracePt t="36673" x="6967538" y="4311650"/>
          <p14:tracePt t="36679" x="6983413" y="4311650"/>
          <p14:tracePt t="36687" x="6999288" y="4303713"/>
          <p14:tracePt t="36694" x="7024688" y="4303713"/>
          <p14:tracePt t="36701" x="7058025" y="4303713"/>
          <p14:tracePt t="36708" x="7083425" y="4303713"/>
          <p14:tracePt t="36715" x="7124700" y="4295775"/>
          <p14:tracePt t="36723" x="7150100" y="4295775"/>
          <p14:tracePt t="36730" x="7181850" y="4295775"/>
          <p14:tracePt t="36740" x="7215188" y="4295775"/>
          <p14:tracePt t="36744" x="7240588" y="4295775"/>
          <p14:tracePt t="36752" x="7256463" y="4295775"/>
          <p14:tracePt t="36759" x="7281863" y="4295775"/>
          <p14:tracePt t="36767" x="7289800" y="4295775"/>
          <p14:tracePt t="36773" x="7307263" y="4295775"/>
          <p14:tracePt t="36781" x="7323138" y="4295775"/>
          <p14:tracePt t="36788" x="7331075" y="4295775"/>
          <p14:tracePt t="36796" x="7356475" y="4295775"/>
          <p14:tracePt t="36804" x="7373938" y="4303713"/>
          <p14:tracePt t="36810" x="7381875" y="4303713"/>
          <p14:tracePt t="36817" x="7397750" y="4311650"/>
          <p14:tracePt t="36825" x="7405688" y="4311650"/>
          <p14:tracePt t="36832" x="7415213" y="4311650"/>
          <p14:tracePt t="36840" x="7423150" y="4321175"/>
          <p14:tracePt t="36847" x="7431088" y="4329113"/>
          <p14:tracePt t="36862" x="7439025" y="4337050"/>
          <p14:tracePt t="36869" x="7439025" y="4344988"/>
          <p14:tracePt t="36876" x="7439025" y="4352925"/>
          <p14:tracePt t="36884" x="7439025" y="4362450"/>
          <p14:tracePt t="36898" x="7439025" y="4370388"/>
          <p14:tracePt t="36906" x="7439025" y="4378325"/>
          <p14:tracePt t="36920" x="7439025" y="4386263"/>
          <p14:tracePt t="36928" x="7431088" y="4403725"/>
          <p14:tracePt t="36935" x="7423150" y="4403725"/>
          <p14:tracePt t="36942" x="7415213" y="4411663"/>
          <p14:tracePt t="36948" x="7405688" y="4419600"/>
          <p14:tracePt t="36956" x="7397750" y="4427538"/>
          <p14:tracePt t="36971" x="7389813" y="4437063"/>
          <p14:tracePt t="36978" x="7381875" y="4445000"/>
          <p14:tracePt t="36986" x="7373938" y="4445000"/>
          <p14:tracePt t="36993" x="7373938" y="4460875"/>
          <p14:tracePt t="37000" x="7348538" y="4470400"/>
          <p14:tracePt t="37008" x="7331075" y="4478338"/>
          <p14:tracePt t="37015" x="7323138" y="4486275"/>
          <p14:tracePt t="37023" x="7307263" y="4494213"/>
          <p14:tracePt t="37029" x="7273925" y="4494213"/>
          <p14:tracePt t="37037" x="7248525" y="4494213"/>
          <p14:tracePt t="37043" x="7232650" y="4502150"/>
          <p14:tracePt t="37051" x="7199313" y="4502150"/>
          <p14:tracePt t="37058" x="7173913" y="4511675"/>
          <p14:tracePt t="37066" x="7150100" y="4511675"/>
          <p14:tracePt t="37076" x="7132638" y="4511675"/>
          <p14:tracePt t="37080" x="7099300" y="4511675"/>
          <p14:tracePt t="37088" x="7073900" y="4511675"/>
          <p14:tracePt t="37094" x="7065963" y="4519613"/>
          <p14:tracePt t="37102" x="7032625" y="4519613"/>
          <p14:tracePt t="37110" x="7008813" y="4519613"/>
          <p14:tracePt t="37118" x="6983413" y="4527550"/>
          <p14:tracePt t="37123" x="6958013" y="4527550"/>
          <p14:tracePt t="37132" x="6934200" y="4527550"/>
          <p14:tracePt t="37141" x="6900863" y="4545013"/>
          <p14:tracePt t="37146" x="6867525" y="4545013"/>
          <p14:tracePt t="37153" x="6850063" y="4545013"/>
          <p14:tracePt t="37160" x="6834188" y="4545013"/>
          <p14:tracePt t="37168" x="6818313" y="4545013"/>
          <p14:tracePt t="37176" x="6800850" y="4545013"/>
          <p14:tracePt t="37182" x="6784975" y="4545013"/>
          <p14:tracePt t="37190" x="6767513" y="4552950"/>
          <p14:tracePt t="37197" x="6759575" y="4552950"/>
          <p14:tracePt t="37206" x="6751638" y="4560888"/>
          <p14:tracePt t="37212" x="6743700" y="4560888"/>
          <p14:tracePt t="37218" x="6734175" y="4560888"/>
          <p14:tracePt t="37227" x="6726238" y="4560888"/>
          <p14:tracePt t="37241" x="6718300" y="4560888"/>
          <p14:tracePt t="37248" x="6710363" y="4560888"/>
          <p14:tracePt t="37256" x="6700838" y="4560888"/>
          <p14:tracePt t="37271" x="6692900" y="4560888"/>
          <p14:tracePt t="37278" x="6677025" y="4560888"/>
          <p14:tracePt t="37285" x="6677025" y="4568825"/>
          <p14:tracePt t="37292" x="6667500" y="4568825"/>
          <p14:tracePt t="37299" x="6659563" y="4568825"/>
          <p14:tracePt t="37307" x="6659563" y="4576763"/>
          <p14:tracePt t="37380" x="6659563" y="4586288"/>
          <p14:tracePt t="37395" x="6659563" y="4594225"/>
          <p14:tracePt t="37409" x="6659563" y="4602163"/>
          <p14:tracePt t="37423" x="6651625" y="4602163"/>
          <p14:tracePt t="37431" x="6651625" y="4610100"/>
          <p14:tracePt t="37461" x="6643688" y="4610100"/>
          <p14:tracePt t="37468" x="6643688" y="4619625"/>
          <p14:tracePt t="37789" x="6651625" y="4619625"/>
          <p14:tracePt t="38007" x="6659563" y="4619625"/>
          <p14:tracePt t="38023" x="6667500" y="4619625"/>
          <p14:tracePt t="38028" x="6677025" y="4619625"/>
          <p14:tracePt t="38043" x="6684963" y="4619625"/>
          <p14:tracePt t="38051" x="6692900" y="4619625"/>
          <p14:tracePt t="38066" x="6700838" y="4619625"/>
          <p14:tracePt t="38073" x="6710363" y="4619625"/>
          <p14:tracePt t="38079" x="6718300" y="4619625"/>
          <p14:tracePt t="38090" x="6726238" y="4619625"/>
          <p14:tracePt t="38094" x="6734175" y="4619625"/>
          <p14:tracePt t="38109" x="6743700" y="4619625"/>
          <p14:tracePt t="38117" x="6751638" y="4619625"/>
          <p14:tracePt t="38124" x="6759575" y="4619625"/>
          <p14:tracePt t="38141" x="6767513" y="4602163"/>
          <p14:tracePt t="38146" x="6784975" y="4602163"/>
          <p14:tracePt t="38153" x="6784975" y="4594225"/>
          <p14:tracePt t="38160" x="6792913" y="4594225"/>
          <p14:tracePt t="38167" x="6808788" y="4586288"/>
          <p14:tracePt t="38175" x="6818313" y="4586288"/>
          <p14:tracePt t="38182" x="6834188" y="4586288"/>
          <p14:tracePt t="38190" x="6859588" y="4576763"/>
          <p14:tracePt t="38197" x="6875463" y="4576763"/>
          <p14:tracePt t="38206" x="6892925" y="4576763"/>
          <p14:tracePt t="38211" x="6916738" y="4576763"/>
          <p14:tracePt t="38218" x="6942138" y="4576763"/>
          <p14:tracePt t="38226" x="6967538" y="4576763"/>
          <p14:tracePt t="38233" x="6991350" y="4576763"/>
          <p14:tracePt t="38240" x="7016750" y="4576763"/>
          <p14:tracePt t="38248" x="7042150" y="4576763"/>
          <p14:tracePt t="38256" x="7065963" y="4576763"/>
          <p14:tracePt t="38263" x="7091363" y="4576763"/>
          <p14:tracePt t="38270" x="7107238" y="4576763"/>
          <p14:tracePt t="38277" x="7124700" y="4576763"/>
          <p14:tracePt t="38284" x="7132638" y="4576763"/>
          <p14:tracePt t="38292" x="7158038" y="4576763"/>
          <p14:tracePt t="38299" x="7173913" y="4576763"/>
          <p14:tracePt t="38313" x="7181850" y="4576763"/>
          <p14:tracePt t="38321" x="7191375" y="4576763"/>
          <p14:tracePt t="38336" x="7199313" y="4576763"/>
          <p14:tracePt t="38343" x="7207250" y="4576763"/>
          <p14:tracePt t="38350" x="7215188" y="4576763"/>
          <p14:tracePt t="38357" x="7224713" y="4576763"/>
          <p14:tracePt t="38364" x="7232650" y="4576763"/>
          <p14:tracePt t="38379" x="7240588" y="4576763"/>
          <p14:tracePt t="38387" x="7248525" y="4586288"/>
          <p14:tracePt t="38394" x="7256463" y="4586288"/>
          <p14:tracePt t="38408" x="7265988" y="4586288"/>
          <p14:tracePt t="38416" x="7281863" y="4586288"/>
          <p14:tracePt t="38423" x="7281863" y="4594225"/>
          <p14:tracePt t="38431" x="7289800" y="4594225"/>
          <p14:tracePt t="38440" x="7299325" y="4602163"/>
          <p14:tracePt t="38445" x="7307263" y="4602163"/>
          <p14:tracePt t="38452" x="7315200" y="4610100"/>
          <p14:tracePt t="38459" x="7331075" y="4610100"/>
          <p14:tracePt t="38466" x="7348538" y="4610100"/>
          <p14:tracePt t="38474" x="7364413" y="4619625"/>
          <p14:tracePt t="38482" x="7381875" y="4619625"/>
          <p14:tracePt t="38490" x="7397750" y="4627563"/>
          <p14:tracePt t="38496" x="7423150" y="4627563"/>
          <p14:tracePt t="38503" x="7439025" y="4627563"/>
          <p14:tracePt t="38511" x="7448550" y="4627563"/>
          <p14:tracePt t="38518" x="7464425" y="4635500"/>
          <p14:tracePt t="38525" x="7472363" y="4643438"/>
          <p14:tracePt t="38532" x="7489825" y="4643438"/>
          <p14:tracePt t="38540" x="7497763" y="4651375"/>
          <p14:tracePt t="38556" x="7505700" y="4651375"/>
          <p14:tracePt t="38562" x="7513638" y="4651375"/>
          <p14:tracePt t="38569" x="7523163" y="4651375"/>
          <p14:tracePt t="38584" x="7531100" y="4668838"/>
          <p14:tracePt t="38591" x="7546975" y="4668838"/>
          <p14:tracePt t="38604" x="7556500" y="4668838"/>
          <p14:tracePt t="38613" x="7564438" y="4668838"/>
          <p14:tracePt t="38620" x="7572375" y="4668838"/>
          <p14:tracePt t="38628" x="7572375" y="4676775"/>
          <p14:tracePt t="38635" x="7580313" y="4676775"/>
          <p14:tracePt t="38642" x="7588250" y="4676775"/>
          <p14:tracePt t="38657" x="7605713" y="4676775"/>
          <p14:tracePt t="38664" x="7613650" y="4676775"/>
          <p14:tracePt t="38678" x="7621588" y="4676775"/>
          <p14:tracePt t="38685" x="7631113" y="4676775"/>
          <p14:tracePt t="38700" x="7639050" y="4676775"/>
          <p14:tracePt t="38708" x="7646988" y="4684713"/>
          <p14:tracePt t="38714" x="7654925" y="4684713"/>
          <p14:tracePt t="38729" x="7672388" y="4684713"/>
          <p14:tracePt t="38743" x="7680325" y="4684713"/>
          <p14:tracePt t="38757" x="7688263" y="4684713"/>
          <p14:tracePt t="38773" x="7696200" y="4684713"/>
          <p14:tracePt t="38794" x="7705725" y="4684713"/>
          <p14:tracePt t="38802" x="7713663" y="4684713"/>
          <p14:tracePt t="38817" x="7721600" y="4684713"/>
          <p14:tracePt t="38824" x="7729538" y="4684713"/>
          <p14:tracePt t="38832" x="7737475" y="4684713"/>
          <p14:tracePt t="38861" x="7747000" y="4684713"/>
          <p14:tracePt t="38876" x="7754938" y="4684713"/>
          <p14:tracePt t="38890" x="7762875" y="4684713"/>
          <p14:tracePt t="38919" x="7770813" y="4684713"/>
          <p14:tracePt t="38934" x="7780338" y="4684713"/>
          <p14:tracePt t="38956" x="7788275" y="4684713"/>
          <p14:tracePt t="38978" x="7796213" y="4684713"/>
          <p14:tracePt t="39029" x="7804150" y="4684713"/>
          <p14:tracePt t="39144" x="7812088" y="4684713"/>
          <p14:tracePt t="39620" x="7812088" y="4676775"/>
          <p14:tracePt t="57801" x="7770813" y="4627563"/>
          <p14:tracePt t="57808" x="7696200" y="4552950"/>
          <p14:tracePt t="57815" x="7613650" y="4470400"/>
          <p14:tracePt t="57823" x="7539038" y="4395788"/>
          <p14:tracePt t="57830" x="7456488" y="4287838"/>
          <p14:tracePt t="57837" x="7373938" y="4154488"/>
          <p14:tracePt t="57845" x="7315200" y="4038600"/>
          <p14:tracePt t="57854" x="7256463" y="3946525"/>
          <p14:tracePt t="57859" x="7215188" y="3863975"/>
          <p14:tracePt t="57868" x="7181850" y="3765550"/>
          <p14:tracePt t="57873" x="7132638" y="3648075"/>
          <p14:tracePt t="57880" x="7099300" y="3532188"/>
          <p14:tracePt t="57887" x="7065963" y="3424238"/>
          <p14:tracePt t="57896" x="7050088" y="3349625"/>
          <p14:tracePt t="57904" x="7016750" y="3259138"/>
          <p14:tracePt t="57911" x="6991350" y="3192463"/>
          <p14:tracePt t="57918" x="6975475" y="3101975"/>
          <p14:tracePt t="57925" x="6958013" y="3017838"/>
          <p14:tracePt t="57932" x="6950075" y="2919413"/>
          <p14:tracePt t="57940" x="6942138" y="2852738"/>
          <p14:tracePt t="57946" x="6916738" y="2786063"/>
          <p14:tracePt t="57953" x="6908800" y="2752725"/>
          <p14:tracePt t="57962" x="6900863" y="2728913"/>
          <p14:tracePt t="57970" x="6892925" y="2695575"/>
          <p14:tracePt t="57976" x="6883400" y="2662238"/>
          <p14:tracePt t="57984" x="6875463" y="2611438"/>
          <p14:tracePt t="57991" x="6867525" y="2554288"/>
          <p14:tracePt t="57998" x="6859588" y="2487613"/>
          <p14:tracePt t="58006" x="6850063" y="2405063"/>
          <p14:tracePt t="58012" x="6826250" y="2338388"/>
          <p14:tracePt t="58020" x="6818313" y="2281238"/>
          <p14:tracePt t="58027" x="6808788" y="2255838"/>
          <p14:tracePt t="58035" x="6800850" y="2206625"/>
          <p14:tracePt t="58042" x="6792913" y="2173288"/>
          <p14:tracePt t="58049" x="6784975" y="2130425"/>
          <p14:tracePt t="58056" x="6775450" y="2081213"/>
          <p14:tracePt t="58063" x="6775450" y="1998663"/>
          <p14:tracePt t="58071" x="6767513" y="1916113"/>
          <p14:tracePt t="58078" x="6751638" y="1831975"/>
          <p14:tracePt t="58086" x="6734175" y="1774825"/>
          <p14:tracePt t="58093" x="6726238" y="1700213"/>
          <p14:tracePt t="58100" x="6718300" y="1666875"/>
          <p14:tracePt t="58108" x="6710363" y="1608138"/>
          <p14:tracePt t="58115" x="6692900" y="1525588"/>
          <p14:tracePt t="58122" x="6684963" y="1450975"/>
          <p14:tracePt t="58129" x="6684963" y="1343025"/>
          <p14:tracePt t="58136" x="6684963" y="1252538"/>
          <p14:tracePt t="58143" x="6677025" y="1177925"/>
          <p14:tracePt t="58154" x="6667500" y="1136650"/>
          <p14:tracePt t="58158" x="6659563" y="1085850"/>
          <p14:tracePt t="58165" x="6635750" y="1036638"/>
          <p14:tracePt t="58172" x="6626225" y="969963"/>
          <p14:tracePt t="58179" x="6618288" y="887413"/>
          <p14:tracePt t="58188" x="6610350" y="795338"/>
          <p14:tracePt t="58195" x="6592888" y="730250"/>
          <p14:tracePt t="58203" x="6584950" y="655638"/>
          <p14:tracePt t="58210" x="6577013" y="596900"/>
          <p14:tracePt t="58217" x="6569075" y="555625"/>
          <p14:tracePt t="58225" x="6561138" y="481013"/>
          <p14:tracePt t="58232" x="6535738" y="398463"/>
          <p14:tracePt t="58239" x="6527800" y="298450"/>
          <p14:tracePt t="58246" x="6518275" y="223838"/>
          <p14:tracePt t="58254" x="6502400" y="141288"/>
          <p14:tracePt t="58260" x="6494463" y="82550"/>
          <p14:tracePt t="58270" x="6486525" y="41275"/>
          <p14:tracePt t="58275" x="6477000" y="15875"/>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a:xfrm>
            <a:off x="1097280" y="199136"/>
            <a:ext cx="10058400" cy="1450757"/>
          </a:xfrm>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85725" y="1972441"/>
            <a:ext cx="10058400" cy="4023360"/>
          </a:xfrm>
        </p:spPr>
        <p:txBody>
          <a:bodyPr/>
          <a:lstStyle/>
          <a:p>
            <a:pPr>
              <a:buFont typeface="Arial" panose="020B0604020202020204" pitchFamily="34" charset="0"/>
              <a:buChar char="•"/>
            </a:pPr>
            <a:r>
              <a:rPr lang="en-US" b="1" dirty="0"/>
              <a:t>Eighth part</a:t>
            </a:r>
          </a:p>
          <a:p>
            <a:pPr marL="0" indent="0">
              <a:buNone/>
            </a:pPr>
            <a:r>
              <a:rPr lang="en-US" dirty="0"/>
              <a:t> </a:t>
            </a:r>
            <a:r>
              <a:rPr lang="en-US" sz="1600" u="sng" dirty="0"/>
              <a:t>first section</a:t>
            </a:r>
            <a:r>
              <a:rPr lang="en-US" sz="1600" dirty="0"/>
              <a:t> in the “rinsing” state moves </a:t>
            </a:r>
          </a:p>
          <a:p>
            <a:pPr marL="0" indent="0">
              <a:buNone/>
            </a:pPr>
            <a:r>
              <a:rPr lang="en-US" sz="1600" dirty="0"/>
              <a:t>machine to Next state if the </a:t>
            </a:r>
            <a:r>
              <a:rPr lang="en-US" sz="1600" u="sng" dirty="0"/>
              <a:t>third section </a:t>
            </a:r>
            <a:r>
              <a:rPr lang="en-US" sz="1600" dirty="0"/>
              <a:t>is </a:t>
            </a:r>
          </a:p>
          <a:p>
            <a:pPr marL="0" indent="0">
              <a:buNone/>
            </a:pPr>
            <a:r>
              <a:rPr lang="en-US" sz="1600" dirty="0"/>
              <a:t>finished which Force machine to stay in rinsing</a:t>
            </a:r>
          </a:p>
          <a:p>
            <a:pPr marL="0" indent="0">
              <a:buNone/>
            </a:pPr>
            <a:r>
              <a:rPr lang="en-US" sz="1600" dirty="0"/>
              <a:t>till operation time has Passed.</a:t>
            </a:r>
          </a:p>
          <a:p>
            <a:pPr marL="0" indent="0">
              <a:buNone/>
            </a:pPr>
            <a:r>
              <a:rPr lang="en-US" sz="1600" u="sng" dirty="0"/>
              <a:t>Second section</a:t>
            </a:r>
            <a:r>
              <a:rPr lang="en-US" sz="1600" dirty="0"/>
              <a:t> is for the double wash when its </a:t>
            </a:r>
          </a:p>
          <a:p>
            <a:pPr marL="0" indent="0">
              <a:buNone/>
            </a:pPr>
            <a:r>
              <a:rPr lang="en-US" sz="1600" dirty="0"/>
              <a:t>Asserted as it make machine go back to washing</a:t>
            </a:r>
          </a:p>
          <a:p>
            <a:pPr marL="0" indent="0">
              <a:buNone/>
            </a:pPr>
            <a:r>
              <a:rPr lang="en-US" sz="1600" dirty="0"/>
              <a:t>Then moves to rinsing then to spinning by the </a:t>
            </a:r>
          </a:p>
          <a:p>
            <a:pPr marL="0" indent="0">
              <a:buNone/>
            </a:pPr>
            <a:r>
              <a:rPr lang="en-US" sz="1600" dirty="0"/>
              <a:t>Help of “double_cycle” flag.</a:t>
            </a:r>
          </a:p>
          <a:p>
            <a:endParaRPr lang="en-US" dirty="0"/>
          </a:p>
        </p:txBody>
      </p:sp>
      <p:pic>
        <p:nvPicPr>
          <p:cNvPr id="5" name="Picture 4" descr="Text&#10;&#10;Description automatically generated">
            <a:extLst>
              <a:ext uri="{FF2B5EF4-FFF2-40B4-BE49-F238E27FC236}">
                <a16:creationId xmlns:a16="http://schemas.microsoft.com/office/drawing/2014/main" id="{0E90C61C-2A38-CFD6-2C6A-358403AABD9C}"/>
              </a:ext>
            </a:extLst>
          </p:cNvPr>
          <p:cNvPicPr>
            <a:picLocks noChangeAspect="1"/>
          </p:cNvPicPr>
          <p:nvPr/>
        </p:nvPicPr>
        <p:blipFill rotWithShape="1">
          <a:blip r:embed="rId2">
            <a:extLst>
              <a:ext uri="{28A0092B-C50C-407E-A947-70E740481C1C}">
                <a14:useLocalDpi xmlns:a14="http://schemas.microsoft.com/office/drawing/2010/main" val="0"/>
              </a:ext>
            </a:extLst>
          </a:blip>
          <a:srcRect l="3724" r="2450"/>
          <a:stretch/>
        </p:blipFill>
        <p:spPr>
          <a:xfrm>
            <a:off x="4076700" y="1649893"/>
            <a:ext cx="8029575" cy="4668457"/>
          </a:xfrm>
          <a:prstGeom prst="rect">
            <a:avLst/>
          </a:prstGeom>
        </p:spPr>
      </p:pic>
    </p:spTree>
    <p:extLst>
      <p:ext uri="{BB962C8B-B14F-4D97-AF65-F5344CB8AC3E}">
        <p14:creationId xmlns:p14="http://schemas.microsoft.com/office/powerpoint/2010/main" val="2261608105"/>
      </p:ext>
    </p:extLst>
  </p:cSld>
  <p:clrMapOvr>
    <a:masterClrMapping/>
  </p:clrMapOvr>
  <mc:AlternateContent xmlns:mc="http://schemas.openxmlformats.org/markup-compatibility/2006" xmlns:p14="http://schemas.microsoft.com/office/powerpoint/2010/main">
    <mc:Choice Requires="p14">
      <p:transition spd="slow" p14:dur="2000" advTm="111488"/>
    </mc:Choice>
    <mc:Fallback xmlns="">
      <p:transition spd="slow" advTm="111488"/>
    </mc:Fallback>
  </mc:AlternateContent>
  <p:extLst>
    <p:ext uri="{3A86A75C-4F4B-4683-9AE1-C65F6400EC91}">
      <p14:laserTraceLst xmlns:p14="http://schemas.microsoft.com/office/powerpoint/2010/main">
        <p14:tracePtLst>
          <p14:tracePt t="394" x="5457825" y="1500188"/>
          <p14:tracePt t="401" x="5424488" y="1517650"/>
          <p14:tracePt t="408" x="5373688" y="1533525"/>
          <p14:tracePt t="415" x="5341938" y="1558925"/>
          <p14:tracePt t="422" x="5291138" y="1584325"/>
          <p14:tracePt t="430" x="5267325" y="1600200"/>
          <p14:tracePt t="437" x="5249863" y="1617663"/>
          <p14:tracePt t="446" x="5224463" y="1633538"/>
          <p14:tracePt t="453" x="5208588" y="1651000"/>
          <p14:tracePt t="459" x="5192713" y="1666875"/>
          <p14:tracePt t="467" x="5175250" y="1682750"/>
          <p14:tracePt t="479" x="5167313" y="1700213"/>
          <p14:tracePt t="481" x="5141913" y="1716088"/>
          <p14:tracePt t="489" x="5126038" y="1733550"/>
          <p14:tracePt t="497" x="5108575" y="1749425"/>
          <p14:tracePt t="503" x="5100638" y="1766888"/>
          <p14:tracePt t="513" x="5092700" y="1782763"/>
          <p14:tracePt t="525" x="5075238" y="1800225"/>
          <p14:tracePt t="533" x="5067300" y="1808163"/>
          <p14:tracePt t="548" x="5059363" y="1816100"/>
          <p14:tracePt t="554" x="5051425" y="1824038"/>
          <p14:tracePt t="561" x="5041900" y="1831975"/>
          <p14:tracePt t="576" x="5033963" y="1841500"/>
          <p14:tracePt t="583" x="5026025" y="1849438"/>
          <p14:tracePt t="591" x="5026025" y="1857375"/>
          <p14:tracePt t="599" x="5010150" y="1865313"/>
          <p14:tracePt t="606" x="5000625" y="1874838"/>
          <p14:tracePt t="613" x="4992688" y="1874838"/>
          <p14:tracePt t="630" x="4984750" y="1874838"/>
          <p14:tracePt t="634" x="4976813" y="1882775"/>
          <p14:tracePt t="649" x="4967288" y="1882775"/>
          <p14:tracePt t="657" x="4959350" y="1882775"/>
          <p14:tracePt t="663" x="4951413" y="1882775"/>
          <p14:tracePt t="671" x="4943475" y="1890713"/>
          <p14:tracePt t="678" x="4935538" y="1898650"/>
          <p14:tracePt t="685" x="4926013" y="1898650"/>
          <p14:tracePt t="693" x="4910138" y="1898650"/>
          <p14:tracePt t="701" x="4892675" y="1906588"/>
          <p14:tracePt t="708" x="4876800" y="1906588"/>
          <p14:tracePt t="716" x="4860925" y="1906588"/>
          <p14:tracePt t="723" x="4843463" y="1906588"/>
          <p14:tracePt t="736" x="4827588" y="1906588"/>
          <p14:tracePt t="746" x="4810125" y="1906588"/>
          <p14:tracePt t="751" x="4794250" y="1906588"/>
          <p14:tracePt t="758" x="4776788" y="1906588"/>
          <p14:tracePt t="766" x="4768850" y="1924050"/>
          <p14:tracePt t="773" x="4735513" y="1924050"/>
          <p14:tracePt t="780" x="4711700" y="1924050"/>
          <p14:tracePt t="788" x="4694238" y="1924050"/>
          <p14:tracePt t="797" x="4660900" y="1924050"/>
          <p14:tracePt t="802" x="4635500" y="1924050"/>
          <p14:tracePt t="809" x="4611688" y="1924050"/>
          <p14:tracePt t="817" x="4586288" y="1924050"/>
          <p14:tracePt t="824" x="4560888" y="1924050"/>
          <p14:tracePt t="832" x="4545013" y="1924050"/>
          <p14:tracePt t="839" x="4537075" y="1924050"/>
          <p14:tracePt t="847" x="4511675" y="1924050"/>
          <p14:tracePt t="853" x="4503738" y="1924050"/>
          <p14:tracePt t="863" x="4486275" y="1924050"/>
          <p14:tracePt t="868" x="4470400" y="1924050"/>
          <p14:tracePt t="875" x="4454525" y="1924050"/>
          <p14:tracePt t="882" x="4437063" y="1924050"/>
          <p14:tracePt t="892" x="4421188" y="1924050"/>
          <p14:tracePt t="898" x="4411663" y="1924050"/>
          <p14:tracePt t="905" x="4395788" y="1931988"/>
          <p14:tracePt t="913" x="4370388" y="1939925"/>
          <p14:tracePt t="919" x="4362450" y="1939925"/>
          <p14:tracePt t="926" x="4346575" y="1939925"/>
          <p14:tracePt t="933" x="4337050" y="1939925"/>
          <p14:tracePt t="941" x="4321175" y="1949450"/>
          <p14:tracePt t="948" x="4295775" y="1949450"/>
          <p14:tracePt t="956" x="4287838" y="1949450"/>
          <p14:tracePt t="963" x="4271963" y="1957388"/>
          <p14:tracePt t="970" x="4254500" y="1957388"/>
          <p14:tracePt t="978" x="4238625" y="1957388"/>
          <p14:tracePt t="985" x="4221163" y="1965325"/>
          <p14:tracePt t="992" x="4205288" y="1965325"/>
          <p14:tracePt t="1000" x="4197350" y="1965325"/>
          <p14:tracePt t="1007" x="4179888" y="1965325"/>
          <p14:tracePt t="1014" x="4154488" y="1965325"/>
          <p14:tracePt t="1030" x="4138613" y="1965325"/>
          <p14:tracePt t="1036" x="4130675" y="1965325"/>
          <p14:tracePt t="1050" x="4122738" y="1965325"/>
          <p14:tracePt t="1057" x="4113213" y="1965325"/>
          <p14:tracePt t="1073" x="4097338" y="1965325"/>
          <p14:tracePt t="1080" x="4089400" y="1965325"/>
          <p14:tracePt t="1096" x="4079875" y="1965325"/>
          <p14:tracePt t="1540" x="4089400" y="1965325"/>
          <p14:tracePt t="1547" x="4097338" y="1965325"/>
          <p14:tracePt t="1554" x="4105275" y="1965325"/>
          <p14:tracePt t="1563" x="4113213" y="1965325"/>
          <p14:tracePt t="1576" x="4122738" y="1965325"/>
          <p14:tracePt t="1598" x="4130675" y="1965325"/>
          <p14:tracePt t="1605" x="4138613" y="1965325"/>
          <p14:tracePt t="1619" x="4146550" y="1965325"/>
          <p14:tracePt t="1634" x="4154488" y="1965325"/>
          <p14:tracePt t="1641" x="4164013" y="1965325"/>
          <p14:tracePt t="1686" x="4179888" y="1965325"/>
          <p14:tracePt t="1708" x="4187825" y="1965325"/>
          <p14:tracePt t="1745" x="4197350" y="1965325"/>
          <p14:tracePt t="1759" x="4205288" y="1965325"/>
          <p14:tracePt t="1795" x="4213225" y="1965325"/>
          <p14:tracePt t="1832" x="4221163" y="1965325"/>
          <p14:tracePt t="1846" x="4229100" y="1965325"/>
          <p14:tracePt t="1868" x="4238625" y="1965325"/>
          <p14:tracePt t="1897" x="4246563" y="1965325"/>
          <p14:tracePt t="1932" x="4254500" y="1965325"/>
          <p14:tracePt t="1998" x="4262438" y="1965325"/>
          <p14:tracePt t="2049" x="4271963" y="1965325"/>
          <p14:tracePt t="3006" x="4271963" y="1973263"/>
          <p14:tracePt t="3014" x="4271963" y="1981200"/>
          <p14:tracePt t="3036" x="4271963" y="1990725"/>
          <p14:tracePt t="3041" x="4271963" y="1998663"/>
          <p14:tracePt t="3065" x="4271963" y="2006600"/>
          <p14:tracePt t="3079" x="4271963" y="2014538"/>
          <p14:tracePt t="3086" x="4271963" y="2024063"/>
          <p14:tracePt t="3093" x="4271963" y="2032000"/>
          <p14:tracePt t="3101" x="4271963" y="2039938"/>
          <p14:tracePt t="3108" x="4271963" y="2047875"/>
          <p14:tracePt t="3116" x="4271963" y="2065338"/>
          <p14:tracePt t="3122" x="4271963" y="2106613"/>
          <p14:tracePt t="3130" x="4271963" y="2147888"/>
          <p14:tracePt t="3137" x="4271963" y="2189163"/>
          <p14:tracePt t="3146" x="4271963" y="2238375"/>
          <p14:tracePt t="3152" x="4271963" y="2289175"/>
          <p14:tracePt t="3160" x="4271963" y="2346325"/>
          <p14:tracePt t="3166" x="4271963" y="2405063"/>
          <p14:tracePt t="3173" x="4271963" y="2446338"/>
          <p14:tracePt t="3180" x="4271963" y="2487613"/>
          <p14:tracePt t="3188" x="4271963" y="2513013"/>
          <p14:tracePt t="3196" x="4271963" y="2520950"/>
          <p14:tracePt t="3203" x="4271963" y="2546350"/>
          <p14:tracePt t="3213" x="4271963" y="2554288"/>
          <p14:tracePt t="3217" x="4271963" y="2562225"/>
          <p14:tracePt t="3232" x="4271963" y="2570163"/>
          <p14:tracePt t="3239" x="4271963" y="2579688"/>
          <p14:tracePt t="3320" x="4262438" y="2579688"/>
          <p14:tracePt t="3378" x="4254500" y="2579688"/>
          <p14:tracePt t="3400" x="4254500" y="2570163"/>
          <p14:tracePt t="3414" x="4254500" y="2562225"/>
          <p14:tracePt t="3421" x="4254500" y="2554288"/>
          <p14:tracePt t="3428" x="4254500" y="2546350"/>
          <p14:tracePt t="3437" x="4254500" y="2536825"/>
          <p14:tracePt t="3446" x="4254500" y="2528888"/>
          <p14:tracePt t="3451" x="4254500" y="2520950"/>
          <p14:tracePt t="3466" x="4254500" y="2513013"/>
          <p14:tracePt t="3473" x="4254500" y="2505075"/>
          <p14:tracePt t="3487" x="4254500" y="2495550"/>
          <p14:tracePt t="3496" x="4254500" y="2479675"/>
          <p14:tracePt t="3510" x="4254500" y="2471738"/>
          <p14:tracePt t="3517" x="4254500" y="2462213"/>
          <p14:tracePt t="3531" x="4254500" y="2454275"/>
          <p14:tracePt t="3538" x="4254500" y="2446338"/>
          <p14:tracePt t="3546" x="4254500" y="2438400"/>
          <p14:tracePt t="3553" x="4254500" y="2420938"/>
          <p14:tracePt t="3563" x="4254500" y="2405063"/>
          <p14:tracePt t="3567" x="4254500" y="2397125"/>
          <p14:tracePt t="3575" x="4254500" y="2379663"/>
          <p14:tracePt t="3582" x="4254500" y="2363788"/>
          <p14:tracePt t="3589" x="4254500" y="2330450"/>
          <p14:tracePt t="3597" x="4254500" y="2305050"/>
          <p14:tracePt t="3604" x="4254500" y="2281238"/>
          <p14:tracePt t="3613" x="4254500" y="2255838"/>
          <p14:tracePt t="3619" x="4254500" y="2230438"/>
          <p14:tracePt t="3625" x="4254500" y="2214563"/>
          <p14:tracePt t="3633" x="4254500" y="2197100"/>
          <p14:tracePt t="3641" x="4254500" y="2181225"/>
          <p14:tracePt t="3648" x="4254500" y="2173288"/>
          <p14:tracePt t="3655" x="4254500" y="2155825"/>
          <p14:tracePt t="3663" x="4254500" y="2139950"/>
          <p14:tracePt t="3669" x="4254500" y="2130425"/>
          <p14:tracePt t="3679" x="4254500" y="2122488"/>
          <p14:tracePt t="3684" x="4254500" y="2114550"/>
          <p14:tracePt t="3699" x="4254500" y="2106613"/>
          <p14:tracePt t="3706" x="4254500" y="2098675"/>
          <p14:tracePt t="3720" x="4254500" y="2089150"/>
          <p14:tracePt t="3729" x="4254500" y="2081213"/>
          <p14:tracePt t="3735" x="4254500" y="2065338"/>
          <p14:tracePt t="3742" x="4254500" y="2047875"/>
          <p14:tracePt t="3750" x="4254500" y="2039938"/>
          <p14:tracePt t="3757" x="4254500" y="2024063"/>
          <p14:tracePt t="3765" x="4254500" y="1990725"/>
          <p14:tracePt t="3772" x="4254500" y="1981200"/>
          <p14:tracePt t="3779" x="4254500" y="1965325"/>
          <p14:tracePt t="3786" x="4254500" y="1949450"/>
          <p14:tracePt t="3795" x="4254500" y="1939925"/>
          <p14:tracePt t="3801" x="4254500" y="1924050"/>
          <p14:tracePt t="3809" x="4254500" y="1916113"/>
          <p14:tracePt t="3844" x="4246563" y="1916113"/>
          <p14:tracePt t="3875" x="4238625" y="1931988"/>
          <p14:tracePt t="3889" x="4238625" y="1939925"/>
          <p14:tracePt t="3897" x="4221163" y="1949450"/>
          <p14:tracePt t="3903" x="4221163" y="1957388"/>
          <p14:tracePt t="3918" x="4221163" y="1965325"/>
          <p14:tracePt t="3925" x="4221163" y="1973263"/>
          <p14:tracePt t="3933" x="4213225" y="1981200"/>
          <p14:tracePt t="3939" x="4213225" y="1990725"/>
          <p14:tracePt t="3947" x="4213225" y="1998663"/>
          <p14:tracePt t="3963" x="4213225" y="2006600"/>
          <p14:tracePt t="3970" x="4213225" y="2014538"/>
          <p14:tracePt t="3977" x="4213225" y="2024063"/>
          <p14:tracePt t="3991" x="4213225" y="2032000"/>
          <p14:tracePt t="3999" x="4213225" y="2047875"/>
          <p14:tracePt t="4005" x="4213225" y="2065338"/>
          <p14:tracePt t="4012" x="4213225" y="2089150"/>
          <p14:tracePt t="4019" x="4213225" y="2114550"/>
          <p14:tracePt t="4029" x="4213225" y="2155825"/>
          <p14:tracePt t="4034" x="4213225" y="2206625"/>
          <p14:tracePt t="4041" x="4213225" y="2247900"/>
          <p14:tracePt t="4049" x="4213225" y="2271713"/>
          <p14:tracePt t="4056" x="4213225" y="2312988"/>
          <p14:tracePt t="4064" x="4213225" y="2346325"/>
          <p14:tracePt t="4071" x="4213225" y="2397125"/>
          <p14:tracePt t="4079" x="4221163" y="2462213"/>
          <p14:tracePt t="4085" x="4221163" y="2513013"/>
          <p14:tracePt t="4093" x="4221163" y="2546350"/>
          <p14:tracePt t="4101" x="4221163" y="2587625"/>
          <p14:tracePt t="4108" x="4221163" y="2611438"/>
          <p14:tracePt t="4115" x="4221163" y="2620963"/>
          <p14:tracePt t="4122" x="4221163" y="2628900"/>
          <p14:tracePt t="4130" x="4221163" y="2636838"/>
          <p14:tracePt t="4136" x="4221163" y="2644775"/>
          <p14:tracePt t="4144" x="4221163" y="2654300"/>
          <p14:tracePt t="4188" x="4221163" y="2644775"/>
          <p14:tracePt t="4196" x="4221163" y="2628900"/>
          <p14:tracePt t="4202" x="4221163" y="2611438"/>
          <p14:tracePt t="4209" x="4221163" y="2603500"/>
          <p14:tracePt t="4217" x="4229100" y="2579688"/>
          <p14:tracePt t="4225" x="4229100" y="2546350"/>
          <p14:tracePt t="4232" x="4229100" y="2536825"/>
          <p14:tracePt t="4238" x="4238625" y="2505075"/>
          <p14:tracePt t="4246" x="4254500" y="2446338"/>
          <p14:tracePt t="4253" x="4262438" y="2371725"/>
          <p14:tracePt t="4262" x="4271963" y="2305050"/>
          <p14:tracePt t="4268" x="4279900" y="2206625"/>
          <p14:tracePt t="4275" x="4295775" y="2122488"/>
          <p14:tracePt t="4282" x="4295775" y="2065338"/>
          <p14:tracePt t="4290" x="4295775" y="2039938"/>
          <p14:tracePt t="4297" x="4295775" y="2024063"/>
          <p14:tracePt t="4304" x="4295775" y="2006600"/>
          <p14:tracePt t="4313" x="4295775" y="1998663"/>
          <p14:tracePt t="4319" x="4295775" y="1990725"/>
          <p14:tracePt t="4327" x="4295775" y="1981200"/>
          <p14:tracePt t="4378" x="4295775" y="1990725"/>
          <p14:tracePt t="4385" x="4287838" y="1998663"/>
          <p14:tracePt t="4392" x="4279900" y="2014538"/>
          <p14:tracePt t="4399" x="4271963" y="2024063"/>
          <p14:tracePt t="4414" x="4262438" y="2073275"/>
          <p14:tracePt t="4422" x="4246563" y="2098675"/>
          <p14:tracePt t="4429" x="4238625" y="2114550"/>
          <p14:tracePt t="4435" x="4238625" y="2130425"/>
          <p14:tracePt t="4444" x="4229100" y="2155825"/>
          <p14:tracePt t="4450" x="4229100" y="2173288"/>
          <p14:tracePt t="4457" x="4229100" y="2189163"/>
          <p14:tracePt t="4464" x="4229100" y="2206625"/>
          <p14:tracePt t="4471" x="4229100" y="2222500"/>
          <p14:tracePt t="4479" x="4229100" y="2238375"/>
          <p14:tracePt t="4486" x="4229100" y="2255838"/>
          <p14:tracePt t="4495" x="4229100" y="2289175"/>
          <p14:tracePt t="4502" x="4229100" y="2312988"/>
          <p14:tracePt t="4509" x="4229100" y="2338388"/>
          <p14:tracePt t="4517" x="4229100" y="2379663"/>
          <p14:tracePt t="4524" x="4229100" y="2397125"/>
          <p14:tracePt t="4531" x="4229100" y="2420938"/>
          <p14:tracePt t="4537" x="4229100" y="2454275"/>
          <p14:tracePt t="4544" x="4229100" y="2471738"/>
          <p14:tracePt t="4553" x="4229100" y="2487613"/>
          <p14:tracePt t="4560" x="4229100" y="2505075"/>
          <p14:tracePt t="4567" x="4229100" y="2520950"/>
          <p14:tracePt t="4575" x="4229100" y="2528888"/>
          <p14:tracePt t="4582" x="4229100" y="2536825"/>
          <p14:tracePt t="4596" x="4229100" y="2546350"/>
          <p14:tracePt t="4604" x="4229100" y="2554288"/>
          <p14:tracePt t="4670" x="4229100" y="2546350"/>
          <p14:tracePt t="4685" x="4229100" y="2528888"/>
          <p14:tracePt t="4691" x="4229100" y="2505075"/>
          <p14:tracePt t="4698" x="4229100" y="2495550"/>
          <p14:tracePt t="4705" x="4229100" y="2479675"/>
          <p14:tracePt t="4714" x="4229100" y="2471738"/>
          <p14:tracePt t="4720" x="4229100" y="2446338"/>
          <p14:tracePt t="4729" x="4229100" y="2430463"/>
          <p14:tracePt t="4735" x="4229100" y="2420938"/>
          <p14:tracePt t="4743" x="4229100" y="2413000"/>
          <p14:tracePt t="4750" x="4238625" y="2397125"/>
          <p14:tracePt t="4756" x="4246563" y="2379663"/>
          <p14:tracePt t="4764" x="4246563" y="2363788"/>
          <p14:tracePt t="4771" x="4246563" y="2346325"/>
          <p14:tracePt t="4779" x="4246563" y="2338388"/>
          <p14:tracePt t="4785" x="4246563" y="2330450"/>
          <p14:tracePt t="4796" x="4246563" y="2322513"/>
          <p14:tracePt t="4808" x="4246563" y="2305050"/>
          <p14:tracePt t="4838" x="4246563" y="2297113"/>
          <p14:tracePt t="4851" x="4246563" y="2289175"/>
          <p14:tracePt t="4859" x="4246563" y="2281238"/>
          <p14:tracePt t="4874" x="4246563" y="2271713"/>
          <p14:tracePt t="4881" x="4246563" y="2263775"/>
          <p14:tracePt t="4888" x="4246563" y="2255838"/>
          <p14:tracePt t="4969" x="4246563" y="2247900"/>
          <p14:tracePt t="4976" x="4246563" y="2238375"/>
          <p14:tracePt t="4982" x="4246563" y="2230438"/>
          <p14:tracePt t="5013" x="4246563" y="2222500"/>
          <p14:tracePt t="5034" x="4246563" y="2214563"/>
          <p14:tracePt t="5144" x="4246563" y="2222500"/>
          <p14:tracePt t="5158" x="4246563" y="2230438"/>
          <p14:tracePt t="5166" x="4246563" y="2238375"/>
          <p14:tracePt t="5173" x="4246563" y="2247900"/>
          <p14:tracePt t="5180" x="4246563" y="2255838"/>
          <p14:tracePt t="5188" x="4246563" y="2271713"/>
          <p14:tracePt t="5196" x="4238625" y="2281238"/>
          <p14:tracePt t="5202" x="4229100" y="2297113"/>
          <p14:tracePt t="5210" x="4221163" y="2322513"/>
          <p14:tracePt t="5217" x="4213225" y="2338388"/>
          <p14:tracePt t="5224" x="4213225" y="2346325"/>
          <p14:tracePt t="5231" x="4213225" y="2363788"/>
          <p14:tracePt t="5238" x="4213225" y="2379663"/>
          <p14:tracePt t="5253" x="4205288" y="2397125"/>
          <p14:tracePt t="5263" x="4205288" y="2405063"/>
          <p14:tracePt t="5275" x="4205288" y="2413000"/>
          <p14:tracePt t="5283" x="4205288" y="2420938"/>
          <p14:tracePt t="5573" x="4179888" y="2513013"/>
          <p14:tracePt t="5582" x="4146550" y="2620963"/>
          <p14:tracePt t="5589" x="4079875" y="2770188"/>
          <p14:tracePt t="5596" x="4038600" y="2960688"/>
          <p14:tracePt t="5603" x="4005263" y="3076575"/>
          <p14:tracePt t="5612" x="3973513" y="3176588"/>
          <p14:tracePt t="5617" x="3948113" y="3275013"/>
          <p14:tracePt t="5625" x="3930650" y="3416300"/>
          <p14:tracePt t="5632" x="3906838" y="3573463"/>
          <p14:tracePt t="5639" x="3889375" y="3698875"/>
          <p14:tracePt t="5647" x="3889375" y="3789363"/>
          <p14:tracePt t="5655" x="3889375" y="3889375"/>
          <p14:tracePt t="5662" x="3889375" y="4021138"/>
          <p14:tracePt t="5669" x="3889375" y="4195763"/>
          <p14:tracePt t="5676" x="3889375" y="4303713"/>
          <p14:tracePt t="5683" x="3889375" y="4386263"/>
          <p14:tracePt t="5691" x="3889375" y="4445000"/>
          <p14:tracePt t="5698" x="3889375" y="4511675"/>
          <p14:tracePt t="5705" x="3898900" y="4586288"/>
          <p14:tracePt t="5712" x="3906838" y="4668838"/>
          <p14:tracePt t="5720" x="3914775" y="4768850"/>
          <p14:tracePt t="5729" x="3922713" y="4851400"/>
          <p14:tracePt t="5734" x="3922713" y="4918075"/>
          <p14:tracePt t="5741" x="3940175" y="4967288"/>
          <p14:tracePt t="5749" x="3940175" y="5008563"/>
          <p14:tracePt t="5757" x="3940175" y="5033963"/>
          <p14:tracePt t="5764" x="3940175" y="5049838"/>
          <p14:tracePt t="5770" x="3940175" y="5083175"/>
          <p14:tracePt t="5778" x="3940175" y="5108575"/>
          <p14:tracePt t="5785" x="3940175" y="5141913"/>
          <p14:tracePt t="5793" x="3940175" y="5165725"/>
          <p14:tracePt t="5801" x="3940175" y="5191125"/>
          <p14:tracePt t="5808" x="3940175" y="5216525"/>
          <p14:tracePt t="5815" x="3940175" y="5240338"/>
          <p14:tracePt t="5822" x="3948113" y="5265738"/>
          <p14:tracePt t="5830" x="3948113" y="5291138"/>
          <p14:tracePt t="5836" x="3948113" y="5307013"/>
          <p14:tracePt t="5845" x="3948113" y="5324475"/>
          <p14:tracePt t="5851" x="3948113" y="5340350"/>
          <p14:tracePt t="5866" x="3948113" y="5348288"/>
          <p14:tracePt t="5873" x="3948113" y="5357813"/>
          <p14:tracePt t="5888" x="3948113" y="5373688"/>
          <p14:tracePt t="5895" x="3948113" y="5381625"/>
          <p14:tracePt t="5910" x="3948113" y="5389563"/>
          <p14:tracePt t="5917" x="3963988" y="5399088"/>
          <p14:tracePt t="5924" x="3973513" y="5407025"/>
          <p14:tracePt t="5938" x="3981450" y="5422900"/>
          <p14:tracePt t="5946" x="3989388" y="5448300"/>
          <p14:tracePt t="5954" x="3997325" y="5456238"/>
          <p14:tracePt t="5962" x="4005263" y="5473700"/>
          <p14:tracePt t="5968" x="4014788" y="5497513"/>
          <p14:tracePt t="5976" x="4038600" y="5548313"/>
          <p14:tracePt t="5983" x="4064000" y="5622925"/>
          <p14:tracePt t="5990" x="4071938" y="5680075"/>
          <p14:tracePt t="5997" x="4079875" y="5754688"/>
          <p14:tracePt t="6005" x="4089400" y="5813425"/>
          <p14:tracePt t="6013" x="4097338" y="5846763"/>
          <p14:tracePt t="6019" x="4097338" y="5870575"/>
          <p14:tracePt t="6026" x="4097338" y="5903913"/>
          <p14:tracePt t="6033" x="4097338" y="5921375"/>
          <p14:tracePt t="6041" x="4097338" y="5929313"/>
          <p14:tracePt t="6048" x="4097338" y="5937250"/>
          <p14:tracePt t="6055" x="4097338" y="5945188"/>
          <p14:tracePt t="6063" x="4097338" y="5954713"/>
          <p14:tracePt t="6071" x="4097338" y="5962650"/>
          <p14:tracePt t="6129" x="4105275" y="5945188"/>
          <p14:tracePt t="6136" x="4113213" y="5921375"/>
          <p14:tracePt t="6144" x="4122738" y="5870575"/>
          <p14:tracePt t="6150" x="4130675" y="5821363"/>
          <p14:tracePt t="6157" x="4138613" y="5762625"/>
          <p14:tracePt t="6165" x="4146550" y="5730875"/>
          <p14:tracePt t="6171" x="4154488" y="5713413"/>
          <p14:tracePt t="6180" x="4164013" y="5680075"/>
          <p14:tracePt t="6186" x="4164013" y="5664200"/>
          <p14:tracePt t="6201" x="4164013" y="5656263"/>
          <p14:tracePt t="6209" x="4164013" y="5646738"/>
          <p14:tracePt t="6215" x="4164013" y="5638800"/>
          <p14:tracePt t="6224" x="4164013" y="5630863"/>
          <p14:tracePt t="6253" x="4171950" y="5630863"/>
          <p14:tracePt t="6304" x="4171950" y="5638800"/>
          <p14:tracePt t="6312" x="4171950" y="5646738"/>
          <p14:tracePt t="6318" x="4171950" y="5656263"/>
          <p14:tracePt t="6325" x="4171950" y="5680075"/>
          <p14:tracePt t="6332" x="4164013" y="5713413"/>
          <p14:tracePt t="6341" x="4154488" y="5746750"/>
          <p14:tracePt t="6347" x="4146550" y="5772150"/>
          <p14:tracePt t="6355" x="4138613" y="5795963"/>
          <p14:tracePt t="6362" x="4130675" y="5821363"/>
          <p14:tracePt t="6369" x="4122738" y="5837238"/>
          <p14:tracePt t="6379" x="4113213" y="5862638"/>
          <p14:tracePt t="6384" x="4105275" y="5870575"/>
          <p14:tracePt t="6396" x="4105275" y="5888038"/>
          <p14:tracePt t="6399" x="4097338" y="5895975"/>
          <p14:tracePt t="6405" x="4089400" y="5895975"/>
          <p14:tracePt t="6413" x="4079875" y="5903913"/>
          <p14:tracePt t="6420" x="4079875" y="5911850"/>
          <p14:tracePt t="6428" x="4071938" y="5921375"/>
          <p14:tracePt t="6434" x="4056063" y="5929313"/>
          <p14:tracePt t="6443" x="4056063" y="5937250"/>
          <p14:tracePt t="6450" x="4056063" y="5945188"/>
          <p14:tracePt t="6464" x="4048125" y="5945188"/>
          <p14:tracePt t="6574" x="4079875" y="5945188"/>
          <p14:tracePt t="6581" x="4105275" y="5945188"/>
          <p14:tracePt t="6588" x="4138613" y="5945188"/>
          <p14:tracePt t="6596" x="4171950" y="5945188"/>
          <p14:tracePt t="6602" x="4221163" y="5945188"/>
          <p14:tracePt t="6612" x="4279900" y="5945188"/>
          <p14:tracePt t="6617" x="4346575" y="5945188"/>
          <p14:tracePt t="6624" x="4421188" y="5945188"/>
          <p14:tracePt t="6631" x="4478338" y="5945188"/>
          <p14:tracePt t="6639" x="4560888" y="5945188"/>
          <p14:tracePt t="6647" x="4645025" y="5945188"/>
          <p14:tracePt t="6654" x="4727575" y="5954713"/>
          <p14:tracePt t="6661" x="4802188" y="5970588"/>
          <p14:tracePt t="6668" x="4868863" y="5978525"/>
          <p14:tracePt t="6676" x="4926013" y="5988050"/>
          <p14:tracePt t="6683" x="4976813" y="5995988"/>
          <p14:tracePt t="6690" x="5033963" y="6011863"/>
          <p14:tracePt t="6698" x="5075238" y="6037263"/>
          <p14:tracePt t="6704" x="5133975" y="6045200"/>
          <p14:tracePt t="6713" x="5192713" y="6053138"/>
          <p14:tracePt t="6719" x="5267325" y="6062663"/>
          <p14:tracePt t="6729" x="5341938" y="6078538"/>
          <p14:tracePt t="6734" x="5383213" y="6086475"/>
          <p14:tracePt t="6742" x="5432425" y="6094413"/>
          <p14:tracePt t="6749" x="5457825" y="6094413"/>
          <p14:tracePt t="6756" x="5491163" y="6094413"/>
          <p14:tracePt t="6763" x="5524500" y="6111875"/>
          <p14:tracePt t="6771" x="5556250" y="6111875"/>
          <p14:tracePt t="6779" x="5581650" y="6111875"/>
          <p14:tracePt t="6785" x="5599113" y="6111875"/>
          <p14:tracePt t="6792" x="5614988" y="6111875"/>
          <p14:tracePt t="6807" x="5622925" y="6111875"/>
          <p14:tracePt t="6815" x="5630863" y="6111875"/>
          <p14:tracePt t="6822" x="5640388" y="6111875"/>
          <p14:tracePt t="6829" x="5648325" y="6111875"/>
          <p14:tracePt t="6836" x="5656263" y="6111875"/>
          <p14:tracePt t="6851" x="5664200" y="6111875"/>
          <p14:tracePt t="6858" x="5673725" y="6111875"/>
          <p14:tracePt t="6865" x="5681663" y="6111875"/>
          <p14:tracePt t="6872" x="5681663" y="6103938"/>
          <p14:tracePt t="6880" x="5689600" y="6094413"/>
          <p14:tracePt t="6887" x="5715000" y="6094413"/>
          <p14:tracePt t="6896" x="5715000" y="6086475"/>
          <p14:tracePt t="6902" x="5730875" y="6078538"/>
          <p14:tracePt t="6909" x="5748338" y="6070600"/>
          <p14:tracePt t="6917" x="5756275" y="6062663"/>
          <p14:tracePt t="6924" x="5764213" y="6062663"/>
          <p14:tracePt t="6931" x="5772150" y="6053138"/>
          <p14:tracePt t="6938" x="5780088" y="6037263"/>
          <p14:tracePt t="6947" x="5789613" y="6029325"/>
          <p14:tracePt t="6953" x="5797550" y="6029325"/>
          <p14:tracePt t="6967" x="5813425" y="6019800"/>
          <p14:tracePt t="6974" x="5830888" y="6011863"/>
          <p14:tracePt t="6981" x="5854700" y="6003925"/>
          <p14:tracePt t="6989" x="5864225" y="5995988"/>
          <p14:tracePt t="6996" x="5880100" y="5995988"/>
          <p14:tracePt t="7003" x="5897563" y="5988050"/>
          <p14:tracePt t="7011" x="5913438" y="5970588"/>
          <p14:tracePt t="7018" x="5921375" y="5962650"/>
          <p14:tracePt t="7026" x="5930900" y="5954713"/>
          <p14:tracePt t="7032" x="5938838" y="5954713"/>
          <p14:tracePt t="7048" x="5946775" y="5954713"/>
          <p14:tracePt t="7063" x="5946775" y="5945188"/>
          <p14:tracePt t="7069" x="5946775" y="5937250"/>
          <p14:tracePt t="7084" x="5946775" y="5929313"/>
          <p14:tracePt t="7092" x="5946775" y="5921375"/>
          <p14:tracePt t="7099" x="5946775" y="5911850"/>
          <p14:tracePt t="7105" x="5946775" y="5895975"/>
          <p14:tracePt t="7113" x="5946775" y="5880100"/>
          <p14:tracePt t="7121" x="5946775" y="5870575"/>
          <p14:tracePt t="7129" x="5946775" y="5862638"/>
          <p14:tracePt t="7135" x="5946775" y="5846763"/>
          <p14:tracePt t="7143" x="5946775" y="5837238"/>
          <p14:tracePt t="7150" x="5946775" y="5829300"/>
          <p14:tracePt t="7165" x="5946775" y="5821363"/>
          <p14:tracePt t="7172" x="5946775" y="5813425"/>
          <p14:tracePt t="7179" x="5946775" y="5805488"/>
          <p14:tracePt t="7194" x="5946775" y="5795963"/>
          <p14:tracePt t="7201" x="5938838" y="5780088"/>
          <p14:tracePt t="7223" x="5938838" y="5772150"/>
          <p14:tracePt t="7230" x="5938838" y="5762625"/>
          <p14:tracePt t="7303" x="5930900" y="5762625"/>
          <p14:tracePt t="7763" x="5938838" y="5762625"/>
          <p14:tracePt t="7770" x="5946775" y="5762625"/>
          <p14:tracePt t="7778" x="5962650" y="5762625"/>
          <p14:tracePt t="7792" x="5972175" y="5762625"/>
          <p14:tracePt t="7800" x="5980113" y="5762625"/>
          <p14:tracePt t="7807" x="5988050" y="5762625"/>
          <p14:tracePt t="7909" x="5980113" y="5762625"/>
          <p14:tracePt t="7916" x="5972175" y="5762625"/>
          <p14:tracePt t="7938" x="5962650" y="5762625"/>
          <p14:tracePt t="7952" x="5954713" y="5762625"/>
          <p14:tracePt t="7975" x="5946775" y="5762625"/>
          <p14:tracePt t="7982" x="5938838" y="5762625"/>
          <p14:tracePt t="7996" x="5930900" y="5762625"/>
          <p14:tracePt t="8012" x="5921375" y="5762625"/>
          <p14:tracePt t="8018" x="5913438" y="5762625"/>
          <p14:tracePt t="8135" x="5921375" y="5762625"/>
          <p14:tracePt t="8150" x="5930900" y="5754688"/>
          <p14:tracePt t="8157" x="5938838" y="5746750"/>
          <p14:tracePt t="8164" x="5946775" y="5746750"/>
          <p14:tracePt t="8171" x="5954713" y="5738813"/>
          <p14:tracePt t="8179" x="5962650" y="5738813"/>
          <p14:tracePt t="8186" x="5972175" y="5730875"/>
          <p14:tracePt t="8195" x="5995988" y="5721350"/>
          <p14:tracePt t="8200" x="6005513" y="5721350"/>
          <p14:tracePt t="8208" x="6013450" y="5713413"/>
          <p14:tracePt t="8215" x="6029325" y="5713413"/>
          <p14:tracePt t="8223" x="6037263" y="5713413"/>
          <p14:tracePt t="8237" x="6046788" y="5705475"/>
          <p14:tracePt t="8245" x="6062663" y="5705475"/>
          <p14:tracePt t="8251" x="6070600" y="5705475"/>
          <p14:tracePt t="8259" x="6080125" y="5705475"/>
          <p14:tracePt t="8267" x="6088063" y="5705475"/>
          <p14:tracePt t="8274" x="6096000" y="5705475"/>
          <p14:tracePt t="8288" x="6111875" y="5688013"/>
          <p14:tracePt t="8296" x="6129338" y="5688013"/>
          <p14:tracePt t="8303" x="6137275" y="5688013"/>
          <p14:tracePt t="8312" x="6154738" y="5688013"/>
          <p14:tracePt t="8325" x="6170613" y="5688013"/>
          <p14:tracePt t="8333" x="6186488" y="5688013"/>
          <p14:tracePt t="8339" x="6196013" y="5688013"/>
          <p14:tracePt t="8347" x="6203950" y="5688013"/>
          <p14:tracePt t="8353" x="6211888" y="5688013"/>
          <p14:tracePt t="8361" x="6219825" y="5688013"/>
          <p14:tracePt t="8369" x="6229350" y="5688013"/>
          <p14:tracePt t="8376" x="6237288" y="5688013"/>
          <p14:tracePt t="8383" x="6261100" y="5697538"/>
          <p14:tracePt t="8390" x="6270625" y="5697538"/>
          <p14:tracePt t="8397" x="6278563" y="5697538"/>
          <p14:tracePt t="8405" x="6294438" y="5705475"/>
          <p14:tracePt t="8414" x="6311900" y="5713413"/>
          <p14:tracePt t="8419" x="6327775" y="5713413"/>
          <p14:tracePt t="8430" x="6337300" y="5713413"/>
          <p14:tracePt t="8434" x="6345238" y="5721350"/>
          <p14:tracePt t="8442" x="6353175" y="5730875"/>
          <p14:tracePt t="8449" x="6361113" y="5738813"/>
          <p14:tracePt t="8455" x="6369050" y="5738813"/>
          <p14:tracePt t="8463" x="6378575" y="5746750"/>
          <p14:tracePt t="8471" x="6378575" y="5754688"/>
          <p14:tracePt t="8478" x="6394450" y="5754688"/>
          <p14:tracePt t="8493" x="6402388" y="5754688"/>
          <p14:tracePt t="8500" x="6411913" y="5754688"/>
          <p14:tracePt t="8508" x="6419850" y="5754688"/>
          <p14:tracePt t="8537" x="6427788" y="5754688"/>
          <p14:tracePt t="8610" x="6435725" y="5754688"/>
          <p14:tracePt t="9069" x="6419850" y="5762625"/>
          <p14:tracePt t="9084" x="6419850" y="5772150"/>
          <p14:tracePt t="9098" x="6411913" y="5772150"/>
          <p14:tracePt t="9105" x="6411913" y="5780088"/>
          <p14:tracePt t="9112" x="6402388" y="5780088"/>
          <p14:tracePt t="9129" x="6394450" y="5780088"/>
          <p14:tracePt t="9142" x="6386513" y="5788025"/>
          <p14:tracePt t="9149" x="6378575" y="5788025"/>
          <p14:tracePt t="9171" x="6361113" y="5795963"/>
          <p14:tracePt t="9186" x="6353175" y="5805488"/>
          <p14:tracePt t="9200" x="6345238" y="5805488"/>
          <p14:tracePt t="9208" x="6337300" y="5813425"/>
          <p14:tracePt t="9215" x="6327775" y="5813425"/>
          <p14:tracePt t="9229" x="6319838" y="5821363"/>
          <p14:tracePt t="9237" x="6311900" y="5821363"/>
          <p14:tracePt t="9245" x="6303963" y="5821363"/>
          <p14:tracePt t="9251" x="6294438" y="5829300"/>
          <p14:tracePt t="9259" x="6286500" y="5829300"/>
          <p14:tracePt t="9273" x="6278563" y="5829300"/>
          <p14:tracePt t="9280" x="6270625" y="5829300"/>
          <p14:tracePt t="9288" x="6270625" y="5837238"/>
          <p14:tracePt t="9295" x="6261100" y="5846763"/>
          <p14:tracePt t="9302" x="6253163" y="5846763"/>
          <p14:tracePt t="9310" x="6237288" y="5854700"/>
          <p14:tracePt t="9316" x="6219825" y="5870575"/>
          <p14:tracePt t="9324" x="6203950" y="5880100"/>
          <p14:tracePt t="9331" x="6196013" y="5888038"/>
          <p14:tracePt t="9338" x="6162675" y="5895975"/>
          <p14:tracePt t="9346" x="6137275" y="5903913"/>
          <p14:tracePt t="9352" x="6111875" y="5911850"/>
          <p14:tracePt t="9359" x="6070600" y="5921375"/>
          <p14:tracePt t="9368" x="6037263" y="5929313"/>
          <p14:tracePt t="9375" x="6013450" y="5929313"/>
          <p14:tracePt t="9383" x="5972175" y="5954713"/>
          <p14:tracePt t="9389" x="5946775" y="5954713"/>
          <p14:tracePt t="9413" x="5880100" y="5962650"/>
          <p14:tracePt t="9419" x="5872163" y="5970588"/>
          <p14:tracePt t="9426" x="5846763" y="5970588"/>
          <p14:tracePt t="9433" x="5830888" y="5970588"/>
          <p14:tracePt t="9441" x="5813425" y="5978525"/>
          <p14:tracePt t="9448" x="5797550" y="5988050"/>
          <p14:tracePt t="9455" x="5772150" y="5988050"/>
          <p14:tracePt t="9462" x="5764213" y="5988050"/>
          <p14:tracePt t="9470" x="5748338" y="5995988"/>
          <p14:tracePt t="9478" x="5730875" y="5995988"/>
          <p14:tracePt t="9485" x="5730875" y="6003925"/>
          <p14:tracePt t="9492" x="5715000" y="6003925"/>
          <p14:tracePt t="9499" x="5705475" y="6003925"/>
          <p14:tracePt t="9514" x="5697538" y="6003925"/>
          <p14:tracePt t="9521" x="5689600" y="6003925"/>
          <p14:tracePt t="9536" x="5681663" y="6003925"/>
          <p14:tracePt t="9545" x="5673725" y="6003925"/>
          <p14:tracePt t="9624" x="5673725" y="6019800"/>
          <p14:tracePt t="9638" x="5673725" y="6029325"/>
          <p14:tracePt t="9667" x="5664200" y="6029325"/>
          <p14:tracePt t="9674" x="5656263" y="6029325"/>
          <p14:tracePt t="9681" x="5656263" y="6037263"/>
          <p14:tracePt t="9696" x="5648325" y="6037263"/>
          <p14:tracePt t="9703" x="5640388" y="6037263"/>
          <p14:tracePt t="9712" x="5640388" y="6045200"/>
          <p14:tracePt t="9726" x="5630863" y="6045200"/>
          <p14:tracePt t="9733" x="5622925" y="6045200"/>
          <p14:tracePt t="9739" x="5622925" y="6053138"/>
          <p14:tracePt t="9747" x="5614988" y="6053138"/>
          <p14:tracePt t="9754" x="5607050" y="6062663"/>
          <p14:tracePt t="9761" x="5599113" y="6062663"/>
          <p14:tracePt t="9769" x="5589588" y="6062663"/>
          <p14:tracePt t="9779" x="5581650" y="6062663"/>
          <p14:tracePt t="9791" x="5573713" y="6062663"/>
          <p14:tracePt t="9799" x="5565775" y="6062663"/>
          <p14:tracePt t="9805" x="5556250" y="6062663"/>
          <p14:tracePt t="9820" x="5548313" y="6062663"/>
          <p14:tracePt t="9826" x="5532438" y="6062663"/>
          <p14:tracePt t="9834" x="5514975" y="6062663"/>
          <p14:tracePt t="9842" x="5499100" y="6062663"/>
          <p14:tracePt t="9850" x="5481638" y="6062663"/>
          <p14:tracePt t="9857" x="5448300" y="6062663"/>
          <p14:tracePt t="9864" x="5416550" y="6062663"/>
          <p14:tracePt t="9871" x="5373688" y="6045200"/>
          <p14:tracePt t="9879" x="5341938" y="6045200"/>
          <p14:tracePt t="9885" x="5291138" y="6029325"/>
          <p14:tracePt t="9895" x="5224463" y="6019800"/>
          <p14:tracePt t="9900" x="5167313" y="6003925"/>
          <p14:tracePt t="9908" x="5118100" y="5970588"/>
          <p14:tracePt t="9915" x="5041900" y="5954713"/>
          <p14:tracePt t="9923" x="4967288" y="5921375"/>
          <p14:tracePt t="9930" x="4892675" y="5880100"/>
          <p14:tracePt t="9936" x="4802188" y="5829300"/>
          <p14:tracePt t="9945" x="4727575" y="5788025"/>
          <p14:tracePt t="9951" x="4668838" y="5738813"/>
          <p14:tracePt t="9958" x="4603750" y="5688013"/>
          <p14:tracePt t="9967" x="4537075" y="5622925"/>
          <p14:tracePt t="9974" x="4470400" y="5538788"/>
          <p14:tracePt t="9981" x="4403725" y="5456238"/>
          <p14:tracePt t="9988" x="4362450" y="5381625"/>
          <p14:tracePt t="9995" x="4305300" y="5249863"/>
          <p14:tracePt t="10002" x="4254500" y="5108575"/>
          <p14:tracePt t="10010" x="4221163" y="4983163"/>
          <p14:tracePt t="10017" x="4187825" y="4867275"/>
          <p14:tracePt t="10025" x="4164013" y="4792663"/>
          <p14:tracePt t="10031" x="4146550" y="4694238"/>
          <p14:tracePt t="10038" x="4130675" y="4594225"/>
          <p14:tracePt t="10046" x="4122738" y="4486275"/>
          <p14:tracePt t="10053" x="4113213" y="4386263"/>
          <p14:tracePt t="10060" x="4113213" y="4303713"/>
          <p14:tracePt t="10068" x="4113213" y="4246563"/>
          <p14:tracePt t="10075" x="4113213" y="4187825"/>
          <p14:tracePt t="10083" x="4113213" y="4138613"/>
          <p14:tracePt t="10090" x="4113213" y="4087813"/>
          <p14:tracePt t="10098" x="4122738" y="4030663"/>
          <p14:tracePt t="10104" x="4138613" y="3989388"/>
          <p14:tracePt t="10111" x="4164013" y="3922713"/>
          <p14:tracePt t="10119" x="4187825" y="3881438"/>
          <p14:tracePt t="10128" x="4205288" y="3830638"/>
          <p14:tracePt t="10133" x="4221163" y="3797300"/>
          <p14:tracePt t="10141" x="4238625" y="3765550"/>
          <p14:tracePt t="10149" x="4262438" y="3740150"/>
          <p14:tracePt t="10155" x="4305300" y="3714750"/>
          <p14:tracePt t="10163" x="4329113" y="3673475"/>
          <p14:tracePt t="10171" x="4354513" y="3648075"/>
          <p14:tracePt t="10178" x="4403725" y="3606800"/>
          <p14:tracePt t="10185" x="4445000" y="3557588"/>
          <p14:tracePt t="10193" x="4503738" y="3508375"/>
          <p14:tracePt t="10199" x="4560888" y="3433763"/>
          <p14:tracePt t="10207" x="4611688" y="3382963"/>
          <p14:tracePt t="10214" x="4645025" y="3333750"/>
          <p14:tracePt t="10222" x="4678363" y="3292475"/>
          <p14:tracePt t="10229" x="4702175" y="3259138"/>
          <p14:tracePt t="10236" x="4719638" y="3233738"/>
          <p14:tracePt t="10243" x="4735513" y="3217863"/>
          <p14:tracePt t="10251" x="4768850" y="3200400"/>
          <p14:tracePt t="10258" x="4794250" y="3184525"/>
          <p14:tracePt t="10266" x="4818063" y="3167063"/>
          <p14:tracePt t="10273" x="4851400" y="3143250"/>
          <p14:tracePt t="10280" x="4876800" y="3125788"/>
          <p14:tracePt t="10287" x="4892675" y="3101975"/>
          <p14:tracePt t="10295" x="4935538" y="3084513"/>
          <p14:tracePt t="10301" x="4967288" y="3060700"/>
          <p14:tracePt t="10309" x="5018088" y="3027363"/>
          <p14:tracePt t="10316" x="5067300" y="2976563"/>
          <p14:tracePt t="10323" x="5118100" y="2943225"/>
          <p14:tracePt t="10331" x="5141913" y="2911475"/>
          <p14:tracePt t="10337" x="5167313" y="2886075"/>
          <p14:tracePt t="10346" x="5216525" y="2860675"/>
          <p14:tracePt t="10353" x="5241925" y="2819400"/>
          <p14:tracePt t="10361" x="5275263" y="2794000"/>
          <p14:tracePt t="10367" x="5324475" y="2770188"/>
          <p14:tracePt t="10375" x="5357813" y="2752725"/>
          <p14:tracePt t="10382" x="5407025" y="2719388"/>
          <p14:tracePt t="10389" x="5440363" y="2695575"/>
          <p14:tracePt t="10397" x="5507038" y="2670175"/>
          <p14:tracePt t="10404" x="5540375" y="2654300"/>
          <p14:tracePt t="10412" x="5573713" y="2628900"/>
          <p14:tracePt t="10418" x="5607050" y="2620963"/>
          <p14:tracePt t="10426" x="5630863" y="2611438"/>
          <p14:tracePt t="10433" x="5656263" y="2603500"/>
          <p14:tracePt t="10440" x="5681663" y="2595563"/>
          <p14:tracePt t="10447" x="5705475" y="2587625"/>
          <p14:tracePt t="10455" x="5730875" y="2587625"/>
          <p14:tracePt t="10462" x="5764213" y="2579688"/>
          <p14:tracePt t="10470" x="5780088" y="2570163"/>
          <p14:tracePt t="10478" x="5830888" y="2554288"/>
          <p14:tracePt t="10484" x="5854700" y="2546350"/>
          <p14:tracePt t="10492" x="5905500" y="2536825"/>
          <p14:tracePt t="10499" x="5938838" y="2528888"/>
          <p14:tracePt t="10506" x="5972175" y="2520950"/>
          <p14:tracePt t="10513" x="6013450" y="2513013"/>
          <p14:tracePt t="10520" x="6046788" y="2505075"/>
          <p14:tracePt t="10527" x="6103938" y="2495550"/>
          <p14:tracePt t="10535" x="6145213" y="2487613"/>
          <p14:tracePt t="10543" x="6219825" y="2471738"/>
          <p14:tracePt t="10550" x="6294438" y="2454275"/>
          <p14:tracePt t="10557" x="6353175" y="2446338"/>
          <p14:tracePt t="10564" x="6419850" y="2438400"/>
          <p14:tracePt t="10571" x="6477000" y="2430463"/>
          <p14:tracePt t="10579" x="6527800" y="2420938"/>
          <p14:tracePt t="10586" x="6584950" y="2413000"/>
          <p14:tracePt t="10595" x="6626225" y="2397125"/>
          <p14:tracePt t="10600" x="6684963" y="2387600"/>
          <p14:tracePt t="10608" x="6743700" y="2371725"/>
          <p14:tracePt t="10615" x="6818313" y="2371725"/>
          <p14:tracePt t="10622" x="6875463" y="2371725"/>
          <p14:tracePt t="10630" x="6916738" y="2371725"/>
          <p14:tracePt t="10637" x="6958013" y="2371725"/>
          <p14:tracePt t="10645" x="6983413" y="2379663"/>
          <p14:tracePt t="10652" x="6999288" y="2387600"/>
          <p14:tracePt t="10659" x="7032625" y="2397125"/>
          <p14:tracePt t="10667" x="7058025" y="2405063"/>
          <p14:tracePt t="10674" x="7073900" y="2405063"/>
          <p14:tracePt t="10681" x="7083425" y="2413000"/>
          <p14:tracePt t="10688" x="7107238" y="2413000"/>
          <p14:tracePt t="10696" x="7124700" y="2420938"/>
          <p14:tracePt t="10703" x="7132638" y="2420938"/>
          <p14:tracePt t="10711" x="7158038" y="2420938"/>
          <p14:tracePt t="10717" x="7191375" y="2420938"/>
          <p14:tracePt t="10725" x="7215188" y="2420938"/>
          <p14:tracePt t="10733" x="7232650" y="2430463"/>
          <p14:tracePt t="10740" x="7265988" y="2430463"/>
          <p14:tracePt t="10747" x="7289800" y="2438400"/>
          <p14:tracePt t="10753" x="7307263" y="2438400"/>
          <p14:tracePt t="10762" x="7323138" y="2454275"/>
          <p14:tracePt t="10769" x="7356475" y="2454275"/>
          <p14:tracePt t="10776" x="7373938" y="2454275"/>
          <p14:tracePt t="10783" x="7381875" y="2462213"/>
          <p14:tracePt t="10790" x="7397750" y="2462213"/>
          <p14:tracePt t="10797" x="7423150" y="2462213"/>
          <p14:tracePt t="10805" x="7431088" y="2462213"/>
          <p14:tracePt t="10812" x="7448550" y="2462213"/>
          <p14:tracePt t="10819" x="7456488" y="2462213"/>
          <p14:tracePt t="10828" x="7464425" y="2462213"/>
          <p14:tracePt t="10834" x="7480300" y="2462213"/>
          <p14:tracePt t="10848" x="7489825" y="2462213"/>
          <p14:tracePt t="11148" x="7480300" y="2462213"/>
          <p14:tracePt t="11163" x="7472363" y="2462213"/>
          <p14:tracePt t="11170" x="7464425" y="2462213"/>
          <p14:tracePt t="11185" x="7456488" y="2462213"/>
          <p14:tracePt t="11192" x="7448550" y="2462213"/>
          <p14:tracePt t="11200" x="7439025" y="2462213"/>
          <p14:tracePt t="11214" x="7431088" y="2462213"/>
          <p14:tracePt t="11221" x="7423150" y="2462213"/>
          <p14:tracePt t="11229" x="7415213" y="2454275"/>
          <p14:tracePt t="11235" x="7397750" y="2446338"/>
          <p14:tracePt t="11245" x="7389813" y="2446338"/>
          <p14:tracePt t="11250" x="7364413" y="2438400"/>
          <p14:tracePt t="11258" x="7323138" y="2413000"/>
          <p14:tracePt t="11265" x="7289800" y="2413000"/>
          <p14:tracePt t="11272" x="7248525" y="2413000"/>
          <p14:tracePt t="11280" x="7191375" y="2405063"/>
          <p14:tracePt t="11286" x="7116763" y="2405063"/>
          <p14:tracePt t="11294" x="7050088" y="2397125"/>
          <p14:tracePt t="11301" x="6967538" y="2397125"/>
          <p14:tracePt t="11309" x="6883400" y="2397125"/>
          <p14:tracePt t="11316" x="6808788" y="2397125"/>
          <p14:tracePt t="11323" x="6743700" y="2397125"/>
          <p14:tracePt t="11330" x="6684963" y="2397125"/>
          <p14:tracePt t="11337" x="6618288" y="2397125"/>
          <p14:tracePt t="11345" x="6577013" y="2397125"/>
          <p14:tracePt t="11352" x="6518275" y="2397125"/>
          <p14:tracePt t="11361" x="6461125" y="2397125"/>
          <p14:tracePt t="11366" x="6419850" y="2397125"/>
          <p14:tracePt t="11374" x="6378575" y="2397125"/>
          <p14:tracePt t="11381" x="6345238" y="2397125"/>
          <p14:tracePt t="11389" x="6311900" y="2397125"/>
          <p14:tracePt t="11412" x="6237288" y="2397125"/>
          <p14:tracePt t="11417" x="6203950" y="2397125"/>
          <p14:tracePt t="11425" x="6196013" y="2397125"/>
          <p14:tracePt t="11433" x="6178550" y="2397125"/>
          <p14:tracePt t="11440" x="6170613" y="2397125"/>
          <p14:tracePt t="11447" x="6145213" y="2397125"/>
          <p14:tracePt t="11454" x="6129338" y="2397125"/>
          <p14:tracePt t="11461" x="6121400" y="2397125"/>
          <p14:tracePt t="11469" x="6103938" y="2397125"/>
          <p14:tracePt t="11479" x="6070600" y="2405063"/>
          <p14:tracePt t="11483" x="6054725" y="2405063"/>
          <p14:tracePt t="11491" x="6029325" y="2405063"/>
          <p14:tracePt t="11498" x="5995988" y="2405063"/>
          <p14:tracePt t="11505" x="5972175" y="2405063"/>
          <p14:tracePt t="11512" x="5954713" y="2405063"/>
          <p14:tracePt t="11519" x="5930900" y="2405063"/>
          <p14:tracePt t="11528" x="5913438" y="2420938"/>
          <p14:tracePt t="11535" x="5905500" y="2430463"/>
          <p14:tracePt t="11542" x="5888038" y="2430463"/>
          <p14:tracePt t="11549" x="5872163" y="2430463"/>
          <p14:tracePt t="11556" x="5854700" y="2430463"/>
          <p14:tracePt t="11563" x="5838825" y="2430463"/>
          <p14:tracePt t="11571" x="5822950" y="2438400"/>
          <p14:tracePt t="11579" x="5813425" y="2438400"/>
          <p14:tracePt t="11586" x="5789613" y="2438400"/>
          <p14:tracePt t="11595" x="5780088" y="2438400"/>
          <p14:tracePt t="11600" x="5764213" y="2438400"/>
          <p14:tracePt t="11608" x="5748338" y="2438400"/>
          <p14:tracePt t="11623" x="5738813" y="2438400"/>
          <p14:tracePt t="11629" x="5722938" y="2438400"/>
          <p14:tracePt t="11646" x="5715000" y="2438400"/>
          <p14:tracePt t="11651" x="5705475" y="2446338"/>
          <p14:tracePt t="11659" x="5705475" y="2454275"/>
          <p14:tracePt t="11666" x="5697538" y="2454275"/>
          <p14:tracePt t="11674" x="5689600" y="2454275"/>
          <p14:tracePt t="11680" x="5689600" y="2462213"/>
          <p14:tracePt t="11688" x="5689600" y="2471738"/>
          <p14:tracePt t="11695" x="5689600" y="2479675"/>
          <p14:tracePt t="11702" x="5689600" y="2487613"/>
          <p14:tracePt t="11717" x="5689600" y="2495550"/>
          <p14:tracePt t="11732" x="5689600" y="2505075"/>
          <p14:tracePt t="11738" x="5689600" y="2513013"/>
          <p14:tracePt t="11746" x="5689600" y="2520950"/>
          <p14:tracePt t="11776" x="5689600" y="2528888"/>
          <p14:tracePt t="11783" x="5689600" y="2546350"/>
          <p14:tracePt t="12637" x="5697538" y="2546350"/>
          <p14:tracePt t="12651" x="5705475" y="2546350"/>
          <p14:tracePt t="12659" x="5715000" y="2528888"/>
          <p14:tracePt t="12666" x="5722938" y="2520950"/>
          <p14:tracePt t="12688" x="5730875" y="2513013"/>
          <p14:tracePt t="12695" x="5738813" y="2513013"/>
          <p14:tracePt t="12711" x="5748338" y="2513013"/>
          <p14:tracePt t="12716" x="5756275" y="2505075"/>
          <p14:tracePt t="12723" x="5764213" y="2505075"/>
          <p14:tracePt t="12730" x="5772150" y="2505075"/>
          <p14:tracePt t="12739" x="5780088" y="2505075"/>
          <p14:tracePt t="12746" x="5789613" y="2505075"/>
          <p14:tracePt t="12762" x="5797550" y="2495550"/>
          <p14:tracePt t="12776" x="5805488" y="2495550"/>
          <p14:tracePt t="12781" x="5805488" y="2487613"/>
          <p14:tracePt t="12788" x="5813425" y="2487613"/>
          <p14:tracePt t="12796" x="5830888" y="2487613"/>
          <p14:tracePt t="12827" x="5838825" y="2487613"/>
          <p14:tracePt t="12848" x="5846763" y="2487613"/>
          <p14:tracePt t="12870" x="5854700" y="2487613"/>
          <p14:tracePt t="12877" x="5864225" y="2487613"/>
          <p14:tracePt t="12885" x="5872163" y="2487613"/>
          <p14:tracePt t="12899" x="5897563" y="2479675"/>
          <p14:tracePt t="12906" x="5930900" y="2462213"/>
          <p14:tracePt t="12914" x="5980113" y="2462213"/>
          <p14:tracePt t="12921" x="6005513" y="2462213"/>
          <p14:tracePt t="12928" x="6111875" y="2479675"/>
          <p14:tracePt t="12935" x="6245225" y="2513013"/>
          <p14:tracePt t="12945" x="6369050" y="2546350"/>
          <p14:tracePt t="12950" x="6469063" y="2595563"/>
          <p14:tracePt t="12958" x="6569075" y="2628900"/>
          <p14:tracePt t="12965" x="6659563" y="2644775"/>
          <p14:tracePt t="12972" x="6759575" y="2678113"/>
          <p14:tracePt t="12979" x="6883400" y="2736850"/>
          <p14:tracePt t="12987" x="6983413" y="2794000"/>
          <p14:tracePt t="12994" x="7073900" y="2860675"/>
          <p14:tracePt t="13000" x="7140575" y="2935288"/>
          <p14:tracePt t="13009" x="7215188" y="2994025"/>
          <p14:tracePt t="13016" x="7273925" y="3060700"/>
          <p14:tracePt t="13023" x="7323138" y="3092450"/>
          <p14:tracePt t="13031" x="7348538" y="3143250"/>
          <p14:tracePt t="13037" x="7373938" y="3184525"/>
          <p14:tracePt t="13046" x="7405688" y="3225800"/>
          <p14:tracePt t="13052" x="7423150" y="3267075"/>
          <p14:tracePt t="13063" x="7431088" y="3292475"/>
          <p14:tracePt t="13066" x="7439025" y="3341688"/>
          <p14:tracePt t="13074" x="7448550" y="3367088"/>
          <p14:tracePt t="13081" x="7448550" y="3382963"/>
          <p14:tracePt t="13089" x="7448550" y="3408363"/>
          <p14:tracePt t="13096" x="7448550" y="3424238"/>
          <p14:tracePt t="13103" x="7448550" y="3433763"/>
          <p14:tracePt t="13111" x="7448550" y="3441700"/>
          <p14:tracePt t="13117" x="7448550" y="3449638"/>
          <p14:tracePt t="13126" x="7448550" y="3467100"/>
          <p14:tracePt t="13133" x="7439025" y="3482975"/>
          <p14:tracePt t="13140" x="7431088" y="3490913"/>
          <p14:tracePt t="13147" x="7415213" y="3516313"/>
          <p14:tracePt t="13155" x="7389813" y="3549650"/>
          <p14:tracePt t="13162" x="7373938" y="3565525"/>
          <p14:tracePt t="13169" x="7340600" y="3590925"/>
          <p14:tracePt t="13177" x="7273925" y="3648075"/>
          <p14:tracePt t="13184" x="7215188" y="3690938"/>
          <p14:tracePt t="13191" x="7107238" y="3756025"/>
          <p14:tracePt t="13198" x="7024688" y="3814763"/>
          <p14:tracePt t="13205" x="6942138" y="3881438"/>
          <p14:tracePt t="13213" x="6842125" y="3930650"/>
          <p14:tracePt t="13219" x="6726238" y="4005263"/>
          <p14:tracePt t="13228" x="6610350" y="4046538"/>
          <p14:tracePt t="13235" x="6510338" y="4097338"/>
          <p14:tracePt t="13241" x="6427788" y="4129088"/>
          <p14:tracePt t="13249" x="6327775" y="4146550"/>
          <p14:tracePt t="13256" x="6196013" y="4171950"/>
          <p14:tracePt t="13263" x="6088063" y="4203700"/>
          <p14:tracePt t="13271" x="5962650" y="4221163"/>
          <p14:tracePt t="13278" x="5864225" y="4229100"/>
          <p14:tracePt t="13286" x="5797550" y="4229100"/>
          <p14:tracePt t="13295" x="5722938" y="4229100"/>
          <p14:tracePt t="13300" x="5664200" y="4229100"/>
          <p14:tracePt t="13307" x="5599113" y="4213225"/>
          <p14:tracePt t="13315" x="5524500" y="4195763"/>
          <p14:tracePt t="13322" x="5465763" y="4179888"/>
          <p14:tracePt t="13329" x="5399088" y="4154488"/>
          <p14:tracePt t="13336" x="5341938" y="4146550"/>
          <p14:tracePt t="13345" x="5308600" y="4129088"/>
          <p14:tracePt t="13351" x="5275263" y="4105275"/>
          <p14:tracePt t="13359" x="5241925" y="4097338"/>
          <p14:tracePt t="13366" x="5216525" y="4079875"/>
          <p14:tracePt t="13373" x="5192713" y="4064000"/>
          <p14:tracePt t="13380" x="5159375" y="4046538"/>
          <p14:tracePt t="13396" x="5126038" y="4005263"/>
          <p14:tracePt t="13402" x="5092700" y="3989388"/>
          <p14:tracePt t="13410" x="5075238" y="3979863"/>
          <p14:tracePt t="13416" x="5059363" y="3963988"/>
          <p14:tracePt t="13423" x="5041900" y="3938588"/>
          <p14:tracePt t="13431" x="5033963" y="3922713"/>
          <p14:tracePt t="13439" x="5033963" y="3914775"/>
          <p14:tracePt t="13447" x="5026025" y="3897313"/>
          <p14:tracePt t="13454" x="5010150" y="3871913"/>
          <p14:tracePt t="13461" x="5010150" y="3856038"/>
          <p14:tracePt t="13475" x="5010150" y="3848100"/>
          <p14:tracePt t="13482" x="5010150" y="3840163"/>
          <p14:tracePt t="13490" x="5010150" y="3830638"/>
          <p14:tracePt t="13497" x="5018088" y="3830638"/>
          <p14:tracePt t="13505" x="5026025" y="3822700"/>
          <p14:tracePt t="13512" x="5033963" y="3814763"/>
          <p14:tracePt t="13528" x="5041900" y="3806825"/>
          <p14:tracePt t="13534" x="5051425" y="3806825"/>
          <p14:tracePt t="13541" x="5059363" y="3806825"/>
          <p14:tracePt t="13549" x="5059363" y="3797300"/>
          <p14:tracePt t="13556" x="5084763" y="3789363"/>
          <p14:tracePt t="13563" x="5092700" y="3781425"/>
          <p14:tracePt t="13570" x="5126038" y="3773488"/>
          <p14:tracePt t="13577" x="5183188" y="3765550"/>
          <p14:tracePt t="13585" x="5233988" y="3756025"/>
          <p14:tracePt t="13592" x="5291138" y="3748088"/>
          <p14:tracePt t="13600" x="5341938" y="3722688"/>
          <p14:tracePt t="13607" x="5399088" y="3706813"/>
          <p14:tracePt t="13614" x="5424488" y="3698875"/>
          <p14:tracePt t="13621" x="5457825" y="3690938"/>
          <p14:tracePt t="13630" x="5481638" y="3690938"/>
          <p14:tracePt t="13636" x="5514975" y="3681413"/>
          <p14:tracePt t="13644" x="5556250" y="3665538"/>
          <p14:tracePt t="13650" x="5607050" y="3657600"/>
          <p14:tracePt t="13657" x="5673725" y="3648075"/>
          <p14:tracePt t="13665" x="5748338" y="3632200"/>
          <p14:tracePt t="13673" x="5805488" y="3606800"/>
          <p14:tracePt t="13680" x="5854700" y="3598863"/>
          <p14:tracePt t="13687" x="5888038" y="3590925"/>
          <p14:tracePt t="13695" x="5930900" y="3582988"/>
          <p14:tracePt t="13701" x="5954713" y="3573463"/>
          <p14:tracePt t="13709" x="5995988" y="3565525"/>
          <p14:tracePt t="13716" x="6029325" y="3557588"/>
          <p14:tracePt t="13723" x="6088063" y="3541713"/>
          <p14:tracePt t="13731" x="6145213" y="3532188"/>
          <p14:tracePt t="13738" x="6219825" y="3516313"/>
          <p14:tracePt t="13745" x="6286500" y="3508375"/>
          <p14:tracePt t="13752" x="6327775" y="3508375"/>
          <p14:tracePt t="13761" x="6369050" y="3508375"/>
          <p14:tracePt t="13767" x="6394450" y="3508375"/>
          <p14:tracePt t="13775" x="6419850" y="3508375"/>
          <p14:tracePt t="13782" x="6453188" y="3508375"/>
          <p14:tracePt t="13790" x="6477000" y="3508375"/>
          <p14:tracePt t="13796" x="6535738" y="3508375"/>
          <p14:tracePt t="13804" x="6584950" y="3508375"/>
          <p14:tracePt t="13811" x="6659563" y="3508375"/>
          <p14:tracePt t="13818" x="6743700" y="3508375"/>
          <p14:tracePt t="13828" x="6808788" y="3508375"/>
          <p14:tracePt t="13833" x="6883400" y="3508375"/>
          <p14:tracePt t="13839" x="6950075" y="3508375"/>
          <p14:tracePt t="13846" x="7024688" y="3498850"/>
          <p14:tracePt t="13855" x="7158038" y="3498850"/>
          <p14:tracePt t="13862" x="7281863" y="3490913"/>
          <p14:tracePt t="13869" x="7389813" y="3490913"/>
          <p14:tracePt t="13878" x="7505700" y="3490913"/>
          <p14:tracePt t="13884" x="7631113" y="3490913"/>
          <p14:tracePt t="13891" x="7754938" y="3490913"/>
          <p14:tracePt t="13899" x="7870825" y="3490913"/>
          <p14:tracePt t="13906" x="7970838" y="3490913"/>
          <p14:tracePt t="13913" x="8053388" y="3490913"/>
          <p14:tracePt t="13920" x="8135938" y="3490913"/>
          <p14:tracePt t="13927" x="8235950" y="3490913"/>
          <p14:tracePt t="13934" x="8335963" y="3498850"/>
          <p14:tracePt t="13945" x="8426450" y="3498850"/>
          <p14:tracePt t="13949" x="8518525" y="3498850"/>
          <p14:tracePt t="13957" x="8575675" y="3508375"/>
          <p14:tracePt t="13964" x="8624888" y="3508375"/>
          <p14:tracePt t="13971" x="8699500" y="3524250"/>
          <p14:tracePt t="13978" x="8775700" y="3532188"/>
          <p14:tracePt t="13986" x="8866188" y="3549650"/>
          <p14:tracePt t="13994" x="8956675" y="3565525"/>
          <p14:tracePt t="14001" x="9023350" y="3573463"/>
          <p14:tracePt t="14008" x="9082088" y="3582988"/>
          <p14:tracePt t="14015" x="9148763" y="3606800"/>
          <p14:tracePt t="14022" x="9172575" y="3606800"/>
          <p14:tracePt t="14029" x="9205913" y="3616325"/>
          <p14:tracePt t="14037" x="9231313" y="3624263"/>
          <p14:tracePt t="14045" x="9256713" y="3640138"/>
          <p14:tracePt t="14051" x="9297988" y="3648075"/>
          <p14:tracePt t="14060" x="9331325" y="3657600"/>
          <p14:tracePt t="14066" x="9388475" y="3665538"/>
          <p14:tracePt t="14073" x="9421813" y="3665538"/>
          <p14:tracePt t="14081" x="9471025" y="3665538"/>
          <p14:tracePt t="14087" x="9512300" y="3673475"/>
          <p14:tracePt t="14096" x="9555163" y="3673475"/>
          <p14:tracePt t="14102" x="9588500" y="3673475"/>
          <p14:tracePt t="14111" x="9612313" y="3673475"/>
          <p14:tracePt t="14117" x="9645650" y="3673475"/>
          <p14:tracePt t="14125" x="9663113" y="3673475"/>
          <p14:tracePt t="14132" x="9686925" y="3673475"/>
          <p14:tracePt t="14139" x="9720263" y="3673475"/>
          <p14:tracePt t="14146" x="9753600" y="3665538"/>
          <p14:tracePt t="14153" x="9820275" y="3648075"/>
          <p14:tracePt t="14160" x="9886950" y="3632200"/>
          <p14:tracePt t="14169" x="9952038" y="3624263"/>
          <p14:tracePt t="14178" x="10010775" y="3616325"/>
          <p14:tracePt t="14183" x="10059988" y="3606800"/>
          <p14:tracePt t="14190" x="10118725" y="3590925"/>
          <p14:tracePt t="14198" x="10144125" y="3582988"/>
          <p14:tracePt t="14205" x="10193338" y="3573463"/>
          <p14:tracePt t="14212" x="10218738" y="3565525"/>
          <p14:tracePt t="14219" x="10234613" y="3557588"/>
          <p14:tracePt t="14227" x="10260013" y="3557588"/>
          <p14:tracePt t="14233" x="10275888" y="3557588"/>
          <p14:tracePt t="14249" x="10283825" y="3557588"/>
          <p14:tracePt t="14482" x="10275888" y="3541713"/>
          <p14:tracePt t="14497" x="10260013" y="3541713"/>
          <p14:tracePt t="14511" x="10250488" y="3541713"/>
          <p14:tracePt t="14518" x="10242550" y="3532188"/>
          <p14:tracePt t="14528" x="10234613" y="3532188"/>
          <p14:tracePt t="14533" x="10234613" y="3524250"/>
          <p14:tracePt t="14541" x="10226675" y="3516313"/>
          <p14:tracePt t="14547" x="10218738" y="3516313"/>
          <p14:tracePt t="14555" x="10218738" y="3508375"/>
          <p14:tracePt t="14563" x="10201275" y="3508375"/>
          <p14:tracePt t="14569" x="10201275" y="3498850"/>
          <p14:tracePt t="14578" x="10193338" y="3498850"/>
          <p14:tracePt t="14614" x="10185400" y="3498850"/>
          <p14:tracePt t="14628" x="10175875" y="3498850"/>
          <p14:tracePt t="14644" x="10167938" y="3498850"/>
          <p14:tracePt t="14665" x="10167938" y="3482975"/>
          <p14:tracePt t="14679" x="10160000" y="3482975"/>
          <p14:tracePt t="14701" x="10152063" y="3475038"/>
          <p14:tracePt t="14715" x="10144125" y="3475038"/>
          <p14:tracePt t="14738" x="10134600" y="3475038"/>
          <p14:tracePt t="14745" x="10126663" y="3475038"/>
          <p14:tracePt t="14761" x="10118725" y="3467100"/>
          <p14:tracePt t="14766" x="10110788" y="3457575"/>
          <p14:tracePt t="14782" x="10101263" y="3449638"/>
          <p14:tracePt t="14789" x="10093325" y="3449638"/>
          <p14:tracePt t="14796" x="10085388" y="3449638"/>
          <p14:tracePt t="14803" x="10077450" y="3449638"/>
          <p14:tracePt t="14935" x="10069513" y="3449638"/>
          <p14:tracePt t="14993" x="10059988" y="3449638"/>
          <p14:tracePt t="15030" x="10052050" y="3449638"/>
          <p14:tracePt t="15124" x="10044113" y="3449638"/>
          <p14:tracePt t="15285" x="10036175" y="3449638"/>
          <p14:tracePt t="15300" x="10018713" y="3449638"/>
          <p14:tracePt t="15321" x="10010775" y="3449638"/>
          <p14:tracePt t="15329" x="10002838" y="3449638"/>
          <p14:tracePt t="15335" x="9994900" y="3449638"/>
          <p14:tracePt t="15344" x="9969500" y="3449638"/>
          <p14:tracePt t="15350" x="9928225" y="3457575"/>
          <p14:tracePt t="15357" x="9877425" y="3475038"/>
          <p14:tracePt t="15364" x="9820275" y="3482975"/>
          <p14:tracePt t="15373" x="9737725" y="3490913"/>
          <p14:tracePt t="15380" x="9663113" y="3508375"/>
          <p14:tracePt t="15387" x="9578975" y="3524250"/>
          <p14:tracePt t="15395" x="9480550" y="3532188"/>
          <p14:tracePt t="15413" x="9231313" y="3565525"/>
          <p14:tracePt t="15416" x="9090025" y="3590925"/>
          <p14:tracePt t="15423" x="8932863" y="3624263"/>
          <p14:tracePt t="15430" x="8691563" y="3657600"/>
          <p14:tracePt t="15437" x="8401050" y="3690938"/>
          <p14:tracePt t="15446" x="8218488" y="3706813"/>
          <p14:tracePt t="15453" x="8012113" y="3714750"/>
          <p14:tracePt t="15461" x="7862888" y="3732213"/>
          <p14:tracePt t="15467" x="7737475" y="3740150"/>
          <p14:tracePt t="15474" x="7631113" y="3748088"/>
          <p14:tracePt t="15481" x="7556500" y="3773488"/>
          <p14:tracePt t="15489" x="7480300" y="3781425"/>
          <p14:tracePt t="15496" x="7423150" y="3789363"/>
          <p14:tracePt t="15503" x="7356475" y="3797300"/>
          <p14:tracePt t="15511" x="7265988" y="3822700"/>
          <p14:tracePt t="15518" x="7199313" y="3830638"/>
          <p14:tracePt t="15528" x="7124700" y="3840163"/>
          <p14:tracePt t="15533" x="7058025" y="3856038"/>
          <p14:tracePt t="15539" x="6967538" y="3889375"/>
          <p14:tracePt t="15547" x="6892925" y="3897313"/>
          <p14:tracePt t="15554" x="6808788" y="3905250"/>
          <p14:tracePt t="15563" x="6743700" y="3914775"/>
          <p14:tracePt t="15569" x="6684963" y="3930650"/>
          <p14:tracePt t="15576" x="6610350" y="3930650"/>
          <p14:tracePt t="15583" x="6543675" y="3930650"/>
          <p14:tracePt t="15591" x="6486525" y="3930650"/>
          <p14:tracePt t="15599" x="6419850" y="3930650"/>
          <p14:tracePt t="15606" x="6345238" y="3930650"/>
          <p14:tracePt t="15613" x="6286500" y="3930650"/>
          <p14:tracePt t="15621" x="6219825" y="3930650"/>
          <p14:tracePt t="15628" x="6137275" y="3922713"/>
          <p14:tracePt t="15635" x="6080125" y="3914775"/>
          <p14:tracePt t="15645" x="6005513" y="3905250"/>
          <p14:tracePt t="15649" x="5938838" y="3897313"/>
          <p14:tracePt t="15656" x="5888038" y="3889375"/>
          <p14:tracePt t="15663" x="5846763" y="3863975"/>
          <p14:tracePt t="15672" x="5813425" y="3856038"/>
          <p14:tracePt t="15679" x="5764213" y="3848100"/>
          <p14:tracePt t="15687" x="5748338" y="3840163"/>
          <p14:tracePt t="15694" x="5722938" y="3830638"/>
          <p14:tracePt t="15700" x="5697538" y="3822700"/>
          <p14:tracePt t="15708" x="5664200" y="3822700"/>
          <p14:tracePt t="15715" x="5648325" y="3822700"/>
          <p14:tracePt t="15723" x="5622925" y="3822700"/>
          <p14:tracePt t="15730" x="5599113" y="3822700"/>
          <p14:tracePt t="15737" x="5589588" y="3822700"/>
          <p14:tracePt t="15744" x="5573713" y="3822700"/>
          <p14:tracePt t="15751" x="5556250" y="3822700"/>
          <p14:tracePt t="15760" x="5548313" y="3822700"/>
          <p14:tracePt t="15767" x="5532438" y="3830638"/>
          <p14:tracePt t="15774" x="5524500" y="3840163"/>
          <p14:tracePt t="15781" x="5514975" y="3848100"/>
          <p14:tracePt t="15788" x="5507038" y="3848100"/>
          <p14:tracePt t="15796" x="5499100" y="3863975"/>
          <p14:tracePt t="15803" x="5473700" y="3881438"/>
          <p14:tracePt t="15811" x="5457825" y="3897313"/>
          <p14:tracePt t="15817" x="5448300" y="3905250"/>
          <p14:tracePt t="15825" x="5432425" y="3922713"/>
          <p14:tracePt t="15833" x="5416550" y="3946525"/>
          <p14:tracePt t="15839" x="5391150" y="3963988"/>
          <p14:tracePt t="15846" x="5391150" y="3971925"/>
          <p14:tracePt t="15853" x="5373688" y="3979863"/>
          <p14:tracePt t="15862" x="5357813" y="3989388"/>
          <p14:tracePt t="15868" x="5341938" y="3997325"/>
          <p14:tracePt t="15878" x="5324475" y="4013200"/>
          <p14:tracePt t="15883" x="5308600" y="4021138"/>
          <p14:tracePt t="15890" x="5291138" y="4021138"/>
          <p14:tracePt t="15898" x="5283200" y="4021138"/>
          <p14:tracePt t="15905" x="5257800" y="4021138"/>
          <p14:tracePt t="15912" x="5249863" y="4021138"/>
          <p14:tracePt t="15919" x="5224463" y="4021138"/>
          <p14:tracePt t="15928" x="5208588" y="4021138"/>
          <p14:tracePt t="15934" x="5183188" y="4005263"/>
          <p14:tracePt t="15942" x="5175250" y="3997325"/>
          <p14:tracePt t="15949" x="5159375" y="3989388"/>
          <p14:tracePt t="15956" x="5141913" y="3979863"/>
          <p14:tracePt t="15964" x="5126038" y="3971925"/>
          <p14:tracePt t="15970" x="5108575" y="3956050"/>
          <p14:tracePt t="15978" x="5092700" y="3930650"/>
          <p14:tracePt t="15986" x="5075238" y="3905250"/>
          <p14:tracePt t="15994" x="5059363" y="3881438"/>
          <p14:tracePt t="15999" x="5051425" y="3848100"/>
          <p14:tracePt t="16006" x="5041900" y="3830638"/>
          <p14:tracePt t="16015" x="5041900" y="3814763"/>
          <p14:tracePt t="16022" x="5041900" y="3806825"/>
          <p14:tracePt t="16029" x="5041900" y="3781425"/>
          <p14:tracePt t="16037" x="5041900" y="3773488"/>
          <p14:tracePt t="16044" x="5041900" y="3765550"/>
          <p14:tracePt t="16103" x="5041900" y="3773488"/>
          <p14:tracePt t="16111" x="5041900" y="3781425"/>
          <p14:tracePt t="16116" x="5041900" y="3789363"/>
          <p14:tracePt t="16124" x="5041900" y="3797300"/>
          <p14:tracePt t="16138" x="5041900" y="3822700"/>
          <p14:tracePt t="16146" x="5041900" y="3863975"/>
          <p14:tracePt t="16153" x="5041900" y="3889375"/>
          <p14:tracePt t="16161" x="5041900" y="3914775"/>
          <p14:tracePt t="16167" x="5041900" y="3946525"/>
          <p14:tracePt t="16175" x="5041900" y="3971925"/>
          <p14:tracePt t="16182" x="5041900" y="3989388"/>
          <p14:tracePt t="16190" x="5041900" y="4013200"/>
          <p14:tracePt t="16197" x="5041900" y="4030663"/>
          <p14:tracePt t="16204" x="5041900" y="4038600"/>
          <p14:tracePt t="16211" x="5041900" y="4054475"/>
          <p14:tracePt t="16218" x="5041900" y="4064000"/>
          <p14:tracePt t="16234" x="5041900" y="4079875"/>
          <p14:tracePt t="16241" x="5051425" y="4079875"/>
          <p14:tracePt t="16256" x="5059363" y="4079875"/>
          <p14:tracePt t="16263" x="5067300" y="4071938"/>
          <p14:tracePt t="16270" x="5067300" y="4064000"/>
          <p14:tracePt t="16277" x="5084763" y="4054475"/>
          <p14:tracePt t="16285" x="5108575" y="4030663"/>
          <p14:tracePt t="16292" x="5133975" y="4005263"/>
          <p14:tracePt t="16299" x="5159375" y="3956050"/>
          <p14:tracePt t="16306" x="5208588" y="3914775"/>
          <p14:tracePt t="16314" x="5241925" y="3871913"/>
          <p14:tracePt t="16321" x="5267325" y="3848100"/>
          <p14:tracePt t="16328" x="5299075" y="3830638"/>
          <p14:tracePt t="16335" x="5324475" y="3806825"/>
          <p14:tracePt t="16344" x="5332413" y="3797300"/>
          <p14:tracePt t="16350" x="5341938" y="3797300"/>
          <p14:tracePt t="16357" x="5349875" y="3797300"/>
          <p14:tracePt t="16364" x="5357813" y="3797300"/>
          <p14:tracePt t="16372" x="5365750" y="3797300"/>
          <p14:tracePt t="16379" x="5373688" y="3806825"/>
          <p14:tracePt t="16387" x="5373688" y="3814763"/>
          <p14:tracePt t="16395" x="5373688" y="3822700"/>
          <p14:tracePt t="16401" x="5383213" y="3830638"/>
          <p14:tracePt t="16409" x="5391150" y="3848100"/>
          <p14:tracePt t="16429" x="5399088" y="3889375"/>
          <p14:tracePt t="16431" x="5399088" y="3905250"/>
          <p14:tracePt t="16437" x="5399088" y="3922713"/>
          <p14:tracePt t="16445" x="5407025" y="3922713"/>
          <p14:tracePt t="16452" x="5416550" y="3930650"/>
          <p14:tracePt t="16459" x="5424488" y="3946525"/>
          <p14:tracePt t="16467" x="5432425" y="3946525"/>
          <p14:tracePt t="16474" x="5440363" y="3956050"/>
          <p14:tracePt t="16482" x="5448300" y="3963988"/>
          <p14:tracePt t="16496" x="5465763" y="3963988"/>
          <p14:tracePt t="16502" x="5491163" y="3963988"/>
          <p14:tracePt t="16509" x="5514975" y="3963988"/>
          <p14:tracePt t="16517" x="5548313" y="3963988"/>
          <p14:tracePt t="16525" x="5589588" y="3956050"/>
          <p14:tracePt t="16533" x="5640388" y="3946525"/>
          <p14:tracePt t="16540" x="5681663" y="3922713"/>
          <p14:tracePt t="16547" x="5705475" y="3914775"/>
          <p14:tracePt t="16554" x="5738813" y="3897313"/>
          <p14:tracePt t="16561" x="5764213" y="3889375"/>
          <p14:tracePt t="16569" x="5789613" y="3871913"/>
          <p14:tracePt t="16578" x="5813425" y="3848100"/>
          <p14:tracePt t="16583" x="5854700" y="3830638"/>
          <p14:tracePt t="16591" x="5880100" y="3822700"/>
          <p14:tracePt t="16598" x="5913438" y="3814763"/>
          <p14:tracePt t="16605" x="5938838" y="3806825"/>
          <p14:tracePt t="16613" x="5954713" y="3797300"/>
          <p14:tracePt t="16620" x="5988050" y="3789363"/>
          <p14:tracePt t="16627" x="6013450" y="3781425"/>
          <p14:tracePt t="16634" x="6037263" y="3765550"/>
          <p14:tracePt t="16642" x="6070600" y="3756025"/>
          <p14:tracePt t="16649" x="6080125" y="3756025"/>
          <p14:tracePt t="16657" x="6096000" y="3756025"/>
          <p14:tracePt t="16663" x="6103938" y="3756025"/>
          <p14:tracePt t="16671" x="6111875" y="3756025"/>
          <p14:tracePt t="16678" x="6121400" y="3748088"/>
          <p14:tracePt t="16685" x="6129338" y="3748088"/>
          <p14:tracePt t="16695" x="6137275" y="3748088"/>
          <p14:tracePt t="16700" x="6145213" y="3748088"/>
          <p14:tracePt t="16708" x="6154738" y="3740150"/>
          <p14:tracePt t="16722" x="6162675" y="3740150"/>
          <p14:tracePt t="16730" x="6162675" y="3732213"/>
          <p14:tracePt t="16766" x="6162675" y="3722688"/>
          <p14:tracePt t="16796" x="6162675" y="3714750"/>
          <p14:tracePt t="16803" x="6170613" y="3706813"/>
          <p14:tracePt t="16816" x="6178550" y="3698875"/>
          <p14:tracePt t="16824" x="6196013" y="3698875"/>
          <p14:tracePt t="16831" x="6196013" y="3690938"/>
          <p14:tracePt t="16838" x="6203950" y="3681413"/>
          <p14:tracePt t="16846" x="6211888" y="3681413"/>
          <p14:tracePt t="16854" x="6219825" y="3673475"/>
          <p14:tracePt t="16861" x="6237288" y="3665538"/>
          <p14:tracePt t="16867" x="6261100" y="3657600"/>
          <p14:tracePt t="16878" x="6286500" y="3648075"/>
          <p14:tracePt t="16882" x="6303963" y="3640138"/>
          <p14:tracePt t="16889" x="6337300" y="3624263"/>
          <p14:tracePt t="16897" x="6361113" y="3616325"/>
          <p14:tracePt t="16904" x="6394450" y="3606800"/>
          <p14:tracePt t="16912" x="6427788" y="3606800"/>
          <p14:tracePt t="16919" x="6453188" y="3598863"/>
          <p14:tracePt t="16927" x="6469063" y="3590925"/>
          <p14:tracePt t="16933" x="6502400" y="3582988"/>
          <p14:tracePt t="16941" x="6527800" y="3573463"/>
          <p14:tracePt t="16948" x="6551613" y="3565525"/>
          <p14:tracePt t="16955" x="6584950" y="3549650"/>
          <p14:tracePt t="16963" x="6602413" y="3541713"/>
          <p14:tracePt t="16970" x="6635750" y="3532188"/>
          <p14:tracePt t="16978" x="6677025" y="3532188"/>
          <p14:tracePt t="16985" x="6710363" y="3524250"/>
          <p14:tracePt t="16994" x="6751638" y="3524250"/>
          <p14:tracePt t="16999" x="6784975" y="3524250"/>
          <p14:tracePt t="17007" x="6808788" y="3524250"/>
          <p14:tracePt t="17014" x="6834188" y="3524250"/>
          <p14:tracePt t="17021" x="6859588" y="3524250"/>
          <p14:tracePt t="17029" x="6875463" y="3524250"/>
          <p14:tracePt t="17035" x="6883400" y="3524250"/>
          <p14:tracePt t="17044" x="6908800" y="3524250"/>
          <p14:tracePt t="17050" x="6934200" y="3524250"/>
          <p14:tracePt t="17057" x="6950075" y="3524250"/>
          <p14:tracePt t="17065" x="6983413" y="3524250"/>
          <p14:tracePt t="17072" x="7008813" y="3524250"/>
          <p14:tracePt t="17080" x="7024688" y="3524250"/>
          <p14:tracePt t="17087" x="7058025" y="3524250"/>
          <p14:tracePt t="17094" x="7083425" y="3532188"/>
          <p14:tracePt t="17101" x="7107238" y="3541713"/>
          <p14:tracePt t="17111" x="7140575" y="3557588"/>
          <p14:tracePt t="17116" x="7173913" y="3565525"/>
          <p14:tracePt t="17123" x="7191375" y="3573463"/>
          <p14:tracePt t="17130" x="7224713" y="3582988"/>
          <p14:tracePt t="17137" x="7248525" y="3590925"/>
          <p14:tracePt t="17145" x="7273925" y="3598863"/>
          <p14:tracePt t="17153" x="7299325" y="3598863"/>
          <p14:tracePt t="17160" x="7315200" y="3598863"/>
          <p14:tracePt t="17167" x="7331075" y="3598863"/>
          <p14:tracePt t="17175" x="7331075" y="3606800"/>
          <p14:tracePt t="17181" x="7340600" y="3606800"/>
          <p14:tracePt t="17189" x="7356475" y="3606800"/>
          <p14:tracePt t="17203" x="7364413" y="3606800"/>
          <p14:tracePt t="17210" x="7373938" y="3606800"/>
          <p14:tracePt t="17228" x="7381875" y="3606800"/>
          <p14:tracePt t="17233" x="7397750" y="3606800"/>
          <p14:tracePt t="17240" x="7423150" y="3606800"/>
          <p14:tracePt t="17247" x="7448550" y="3606800"/>
          <p14:tracePt t="17254" x="7472363" y="3606800"/>
          <p14:tracePt t="17261" x="7505700" y="3606800"/>
          <p14:tracePt t="17269" x="7531100" y="3606800"/>
          <p14:tracePt t="17278" x="7564438" y="3606800"/>
          <p14:tracePt t="17284" x="7613650" y="3606800"/>
          <p14:tracePt t="17291" x="7654925" y="3606800"/>
          <p14:tracePt t="17298" x="7713663" y="3606800"/>
          <p14:tracePt t="17305" x="7770813" y="3606800"/>
          <p14:tracePt t="17313" x="7812088" y="3606800"/>
          <p14:tracePt t="17320" x="7870825" y="3606800"/>
          <p14:tracePt t="17327" x="7896225" y="3606800"/>
          <p14:tracePt t="17335" x="7912100" y="3606800"/>
          <p14:tracePt t="17345" x="7937500" y="3606800"/>
          <p14:tracePt t="17349" x="7953375" y="3606800"/>
          <p14:tracePt t="17364" x="7962900" y="3606800"/>
          <p14:tracePt t="17371" x="7970838" y="3606800"/>
          <p14:tracePt t="17386" x="7986713" y="3606800"/>
          <p14:tracePt t="17395" x="8012113" y="3606800"/>
          <p14:tracePt t="17401" x="8020050" y="3606800"/>
          <p14:tracePt t="17408" x="8027988" y="3606800"/>
          <p14:tracePt t="17431" x="8053388" y="3598863"/>
          <p14:tracePt t="17437" x="8069263" y="3598863"/>
          <p14:tracePt t="17451" x="8086725" y="3598863"/>
          <p14:tracePt t="17459" x="8102600" y="3590925"/>
          <p14:tracePt t="17466" x="8112125" y="3582988"/>
          <p14:tracePt t="17473" x="8135938" y="3573463"/>
          <p14:tracePt t="17481" x="8143875" y="3573463"/>
          <p14:tracePt t="17495" x="8153400" y="3573463"/>
          <p14:tracePt t="17502" x="8161338" y="3573463"/>
          <p14:tracePt t="17511" x="8169275" y="3573463"/>
          <p14:tracePt t="17525" x="8177213" y="3573463"/>
          <p14:tracePt t="17532" x="8186738" y="3573463"/>
          <p14:tracePt t="17765" x="8177213" y="3573463"/>
          <p14:tracePt t="17773" x="8161338" y="3573463"/>
          <p14:tracePt t="17779" x="8135938" y="3573463"/>
          <p14:tracePt t="17787" x="8112125" y="3573463"/>
          <p14:tracePt t="17795" x="8086725" y="3573463"/>
          <p14:tracePt t="17801" x="8061325" y="3573463"/>
          <p14:tracePt t="17811" x="8045450" y="3573463"/>
          <p14:tracePt t="17817" x="8027988" y="3573463"/>
          <p14:tracePt t="17823" x="8004175" y="3582988"/>
          <p14:tracePt t="17831" x="7978775" y="3582988"/>
          <p14:tracePt t="17838" x="7970838" y="3590925"/>
          <p14:tracePt t="17846" x="7953375" y="3590925"/>
          <p14:tracePt t="17853" x="7929563" y="3590925"/>
          <p14:tracePt t="17861" x="7920038" y="3590925"/>
          <p14:tracePt t="17867" x="7904163" y="3590925"/>
          <p14:tracePt t="17875" x="7896225" y="3590925"/>
          <p14:tracePt t="17882" x="7886700" y="3590925"/>
          <p14:tracePt t="17889" x="7870825" y="3590925"/>
          <p14:tracePt t="17904" x="7862888" y="3590925"/>
          <p14:tracePt t="17911" x="7854950" y="3590925"/>
          <p14:tracePt t="17928" x="7845425" y="3590925"/>
          <p14:tracePt t="17933" x="7837488" y="3590925"/>
          <p14:tracePt t="17940" x="7829550" y="3590925"/>
          <p14:tracePt t="17954" x="7812088" y="3590925"/>
          <p14:tracePt t="17962" x="7804150" y="3590925"/>
          <p14:tracePt t="17983" x="7796213" y="3590925"/>
          <p14:tracePt t="17992" x="7788275" y="3590925"/>
          <p14:tracePt t="18006" x="7780338" y="3590925"/>
          <p14:tracePt t="18014" x="7770813" y="3590925"/>
          <p14:tracePt t="18020" x="7762875" y="3590925"/>
          <p14:tracePt t="18028" x="7754938" y="3590925"/>
          <p14:tracePt t="18036" x="7747000" y="3590925"/>
          <p14:tracePt t="18050" x="7737475" y="3590925"/>
          <p14:tracePt t="18057" x="7729538" y="3590925"/>
          <p14:tracePt t="18065" x="7721600" y="3590925"/>
          <p14:tracePt t="18079" x="7705725" y="3590925"/>
          <p14:tracePt t="18088" x="7688263" y="3590925"/>
          <p14:tracePt t="18093" x="7662863" y="3590925"/>
          <p14:tracePt t="18100" x="7639050" y="3590925"/>
          <p14:tracePt t="18109" x="7605713" y="3590925"/>
          <p14:tracePt t="18115" x="7588250" y="3590925"/>
          <p14:tracePt t="18123" x="7564438" y="3590925"/>
          <p14:tracePt t="18130" x="7539038" y="3590925"/>
          <p14:tracePt t="18137" x="7513638" y="3590925"/>
          <p14:tracePt t="18145" x="7489825" y="3590925"/>
          <p14:tracePt t="18152" x="7464425" y="3590925"/>
          <p14:tracePt t="18160" x="7439025" y="3590925"/>
          <p14:tracePt t="18166" x="7405688" y="3590925"/>
          <p14:tracePt t="18173" x="7364413" y="3590925"/>
          <p14:tracePt t="18181" x="7331075" y="3590925"/>
          <p14:tracePt t="18189" x="7289800" y="3590925"/>
          <p14:tracePt t="18196" x="7256463" y="3590925"/>
          <p14:tracePt t="18203" x="7240588" y="3590925"/>
          <p14:tracePt t="18211" x="7199313" y="3590925"/>
          <p14:tracePt t="18217" x="7173913" y="3590925"/>
          <p14:tracePt t="18225" x="7150100" y="3590925"/>
          <p14:tracePt t="18232" x="7107238" y="3590925"/>
          <p14:tracePt t="18239" x="7083425" y="3590925"/>
          <p14:tracePt t="18246" x="7050088" y="3590925"/>
          <p14:tracePt t="18254" x="7016750" y="3590925"/>
          <p14:tracePt t="18261" x="6999288" y="3590925"/>
          <p14:tracePt t="18269" x="6967538" y="3590925"/>
          <p14:tracePt t="18276" x="6942138" y="3590925"/>
          <p14:tracePt t="18283" x="6916738" y="3590925"/>
          <p14:tracePt t="18291" x="6892925" y="3590925"/>
          <p14:tracePt t="18297" x="6867525" y="3590925"/>
          <p14:tracePt t="18305" x="6850063" y="3590925"/>
          <p14:tracePt t="18313" x="6834188" y="3590925"/>
          <p14:tracePt t="18320" x="6818313" y="3590925"/>
          <p14:tracePt t="18327" x="6808788" y="3590925"/>
          <p14:tracePt t="18334" x="6792913" y="3590925"/>
          <p14:tracePt t="18341" x="6775450" y="3590925"/>
          <p14:tracePt t="18349" x="6759575" y="3590925"/>
          <p14:tracePt t="18356" x="6743700" y="3590925"/>
          <p14:tracePt t="18364" x="6734175" y="3590925"/>
          <p14:tracePt t="18378" x="6726238" y="3590925"/>
          <p14:tracePt t="18386" x="6718300" y="3590925"/>
          <p14:tracePt t="18395" x="6710363" y="3590925"/>
          <p14:tracePt t="18400" x="6692900" y="3590925"/>
          <p14:tracePt t="18408" x="6684963" y="3590925"/>
          <p14:tracePt t="18427" x="6677025" y="3590925"/>
          <p14:tracePt t="18430" x="6659563" y="3590925"/>
          <p14:tracePt t="18444" x="6643688" y="3590925"/>
          <p14:tracePt t="18451" x="6635750" y="3590925"/>
          <p14:tracePt t="18460" x="6618288" y="3590925"/>
          <p14:tracePt t="18465" x="6602413" y="3590925"/>
          <p14:tracePt t="18473" x="6592888" y="3590925"/>
          <p14:tracePt t="18480" x="6577013" y="3590925"/>
          <p14:tracePt t="18487" x="6561138" y="3590925"/>
          <p14:tracePt t="18495" x="6535738" y="3590925"/>
          <p14:tracePt t="18502" x="6518275" y="3590925"/>
          <p14:tracePt t="18511" x="6510338" y="3590925"/>
          <p14:tracePt t="18517" x="6486525" y="3590925"/>
          <p14:tracePt t="18524" x="6469063" y="3590925"/>
          <p14:tracePt t="18531" x="6461125" y="3590925"/>
          <p14:tracePt t="18538" x="6443663" y="3590925"/>
          <p14:tracePt t="18546" x="6435725" y="3590925"/>
          <p14:tracePt t="18553" x="6419850" y="3590925"/>
          <p14:tracePt t="18560" x="6411913" y="3590925"/>
          <p14:tracePt t="18574" x="6402388" y="3590925"/>
          <p14:tracePt t="18582" x="6386513" y="3590925"/>
          <p14:tracePt t="18596" x="6378575" y="3590925"/>
          <p14:tracePt t="18604" x="6369050" y="3590925"/>
          <p14:tracePt t="18611" x="6353175" y="3590925"/>
          <p14:tracePt t="18619" x="6345238" y="3590925"/>
          <p14:tracePt t="18627" x="6337300" y="3590925"/>
          <p14:tracePt t="18634" x="6327775" y="3590925"/>
          <p14:tracePt t="18640" x="6311900" y="3590925"/>
          <p14:tracePt t="18656" x="6286500" y="3590925"/>
          <p14:tracePt t="18670" x="6278563" y="3590925"/>
          <p14:tracePt t="18678" x="6261100" y="3590925"/>
          <p14:tracePt t="18694" x="6253163" y="3590925"/>
          <p14:tracePt t="18699" x="6245225" y="3590925"/>
          <p14:tracePt t="18707" x="6237288" y="3590925"/>
          <p14:tracePt t="18714" x="6229350" y="3582988"/>
          <p14:tracePt t="18721" x="6219825" y="3582988"/>
          <p14:tracePt t="18728" x="6219825" y="3573463"/>
          <p14:tracePt t="18736" x="6211888" y="3573463"/>
          <p14:tracePt t="18744" x="6203950" y="3573463"/>
          <p14:tracePt t="18750" x="6196013" y="3565525"/>
          <p14:tracePt t="18764" x="6186488" y="3565525"/>
          <p14:tracePt t="18772" x="6170613" y="3565525"/>
          <p14:tracePt t="18787" x="6162675" y="3565525"/>
          <p14:tracePt t="18794" x="6154738" y="3565525"/>
          <p14:tracePt t="18845" x="6154738" y="3557588"/>
          <p14:tracePt t="18875" x="6154738" y="3549650"/>
          <p14:tracePt t="18882" x="6154738" y="3541713"/>
          <p14:tracePt t="18904" x="6154738" y="3532188"/>
          <p14:tracePt t="18918" x="6154738" y="3524250"/>
          <p14:tracePt t="18947" x="6154738" y="3516313"/>
          <p14:tracePt t="18954" x="6154738" y="3508375"/>
          <p14:tracePt t="19006" x="6154738" y="3498850"/>
          <p14:tracePt t="19064" x="6162675" y="3498850"/>
          <p14:tracePt t="26421" x="6211888" y="3516313"/>
          <p14:tracePt t="26427" x="6311900" y="3532188"/>
          <p14:tracePt t="26435" x="6419850" y="3557588"/>
          <p14:tracePt t="26443" x="6518275" y="3565525"/>
          <p14:tracePt t="26449" x="6618288" y="3590925"/>
          <p14:tracePt t="26456" x="6726238" y="3598863"/>
          <p14:tracePt t="26463" x="6867525" y="3624263"/>
          <p14:tracePt t="26471" x="7008813" y="3648075"/>
          <p14:tracePt t="26479" x="7107238" y="3657600"/>
          <p14:tracePt t="26485" x="7191375" y="3673475"/>
          <p14:tracePt t="26493" x="7248525" y="3698875"/>
          <p14:tracePt t="26500" x="7323138" y="3714750"/>
          <p14:tracePt t="26509" x="7389813" y="3722688"/>
          <p14:tracePt t="26515" x="7448550" y="3732213"/>
          <p14:tracePt t="26522" x="7539038" y="3740150"/>
          <p14:tracePt t="26530" x="7605713" y="3748088"/>
          <p14:tracePt t="26536" x="7680325" y="3765550"/>
          <p14:tracePt t="26544" x="7721600" y="3773488"/>
          <p14:tracePt t="26551" x="7796213" y="3781425"/>
          <p14:tracePt t="26559" x="7854950" y="3781425"/>
          <p14:tracePt t="26565" x="7945438" y="3781425"/>
          <p14:tracePt t="26574" x="8045450" y="3781425"/>
          <p14:tracePt t="26581" x="8143875" y="3781425"/>
          <p14:tracePt t="26587" x="8228013" y="3781425"/>
          <p14:tracePt t="26595" x="8277225" y="3781425"/>
          <p14:tracePt t="26602" x="8359775" y="3781425"/>
          <p14:tracePt t="26609" x="8459788" y="3781425"/>
          <p14:tracePt t="26617" x="8559800" y="3781425"/>
          <p14:tracePt t="26627" x="8642350" y="3781425"/>
          <p14:tracePt t="26631" x="8699500" y="3781425"/>
          <p14:tracePt t="26639" x="8750300" y="3781425"/>
          <p14:tracePt t="26646" x="8783638" y="3781425"/>
          <p14:tracePt t="26654" x="8816975" y="3781425"/>
          <p14:tracePt t="26660" x="8840788" y="3781425"/>
          <p14:tracePt t="26668" x="8850313" y="3781425"/>
          <p14:tracePt t="26677" x="8866188" y="3781425"/>
          <p14:tracePt t="26683" x="8882063" y="3781425"/>
          <p14:tracePt t="26690" x="8899525" y="3781425"/>
          <p14:tracePt t="26697" x="8924925" y="3781425"/>
          <p14:tracePt t="26705" x="8932863" y="3781425"/>
          <p14:tracePt t="26712" x="8956675" y="3781425"/>
          <p14:tracePt t="26719" x="8966200" y="3781425"/>
          <p14:tracePt t="26726" x="8974138" y="3781425"/>
          <p14:tracePt t="26733" x="8982075" y="3781425"/>
          <p14:tracePt t="26743" x="8990013" y="3781425"/>
          <p14:tracePt t="26756" x="8999538" y="3781425"/>
          <p14:tracePt t="26764" x="9007475" y="3781425"/>
          <p14:tracePt t="26771" x="9015413" y="3781425"/>
          <p14:tracePt t="26800" x="9023350" y="3781425"/>
          <p14:tracePt t="26858" x="9023350" y="3773488"/>
          <p14:tracePt t="26865" x="9023350" y="3765550"/>
          <p14:tracePt t="26873" x="9023350" y="3756025"/>
          <p14:tracePt t="26887" x="9023350" y="3748088"/>
          <p14:tracePt t="26894" x="9023350" y="3740150"/>
          <p14:tracePt t="26902" x="9015413" y="3732213"/>
          <p14:tracePt t="26908" x="9007475" y="3722688"/>
          <p14:tracePt t="26917" x="8999538" y="3714750"/>
          <p14:tracePt t="26924" x="8990013" y="3706813"/>
          <p14:tracePt t="26938" x="8982075" y="3690938"/>
          <p14:tracePt t="26946" x="8974138" y="3673475"/>
          <p14:tracePt t="26953" x="8966200" y="3657600"/>
          <p14:tracePt t="26960" x="8956675" y="3640138"/>
          <p14:tracePt t="26966" x="8948738" y="3624263"/>
          <p14:tracePt t="26976" x="8940800" y="3616325"/>
          <p14:tracePt t="26982" x="8932863" y="3598863"/>
          <p14:tracePt t="26989" x="8924925" y="3590925"/>
          <p14:tracePt t="26997" x="8915400" y="3582988"/>
          <p14:tracePt t="27012" x="8907463" y="3573463"/>
          <p14:tracePt t="27018" x="8899525" y="3565525"/>
          <p14:tracePt t="27026" x="8891588" y="3565525"/>
          <p14:tracePt t="27033" x="8891588" y="3557588"/>
          <p14:tracePt t="27040" x="8874125" y="3549650"/>
          <p14:tracePt t="27047" x="8858250" y="3532188"/>
          <p14:tracePt t="27055" x="8850313" y="3524250"/>
          <p14:tracePt t="27063" x="8832850" y="3524250"/>
          <p14:tracePt t="27069" x="8816975" y="3516313"/>
          <p14:tracePt t="27077" x="8791575" y="3508375"/>
          <p14:tracePt t="27084" x="8791575" y="3498850"/>
          <p14:tracePt t="27092" x="8783638" y="3490913"/>
          <p14:tracePt t="27098" x="8775700" y="3490913"/>
          <p14:tracePt t="27106" x="8775700" y="3482975"/>
          <p14:tracePt t="27113" x="8766175" y="3467100"/>
          <p14:tracePt t="27120" x="8758238" y="3467100"/>
          <p14:tracePt t="27127" x="8750300" y="3467100"/>
          <p14:tracePt t="27134" x="8742363" y="3457575"/>
          <p14:tracePt t="27141" x="8732838" y="3449638"/>
          <p14:tracePt t="27150" x="8724900" y="3449638"/>
          <p14:tracePt t="27157" x="8724900" y="3441700"/>
          <p14:tracePt t="27164" x="8716963" y="3441700"/>
          <p14:tracePt t="27171" x="8716963" y="3433763"/>
          <p14:tracePt t="27179" x="8716963" y="3424238"/>
          <p14:tracePt t="27362" x="8716963" y="3408363"/>
          <p14:tracePt t="27384" x="8716963" y="3400425"/>
          <p14:tracePt t="27450" x="8724900" y="3400425"/>
          <p14:tracePt t="27464" x="8732838" y="3400425"/>
          <p14:tracePt t="27470" x="8742363" y="3400425"/>
          <p14:tracePt t="27486" x="8750300" y="3400425"/>
          <p14:tracePt t="27494" x="8758238" y="3400425"/>
          <p14:tracePt t="27500" x="8766175" y="3400425"/>
          <p14:tracePt t="27513" x="8775700" y="3400425"/>
          <p14:tracePt t="27522" x="8783638" y="3400425"/>
          <p14:tracePt t="27537" x="8791575" y="3400425"/>
          <p14:tracePt t="27544" x="8807450" y="3400425"/>
          <p14:tracePt t="27559" x="8816975" y="3400425"/>
          <p14:tracePt t="27565" x="8824913" y="3400425"/>
          <p14:tracePt t="27624" x="8832850" y="3400425"/>
          <p14:tracePt t="27661" x="8832850" y="3416300"/>
          <p14:tracePt t="27690" x="8840788" y="3416300"/>
          <p14:tracePt t="27726" x="8840788" y="3424238"/>
          <p14:tracePt t="27743" x="8840788" y="3433763"/>
          <p14:tracePt t="27990" x="8832850" y="3449638"/>
          <p14:tracePt t="27995" x="8832850" y="3457575"/>
          <p14:tracePt t="28004" x="8816975" y="3457575"/>
          <p14:tracePt t="28011" x="8807450" y="3457575"/>
          <p14:tracePt t="28018" x="8807450" y="3467100"/>
          <p14:tracePt t="28026" x="8799513" y="3467100"/>
          <p14:tracePt t="28033" x="8791575" y="3475038"/>
          <p14:tracePt t="28040" x="8791575" y="3482975"/>
          <p14:tracePt t="28047" x="8783638" y="3482975"/>
          <p14:tracePt t="28054" x="8775700" y="3490913"/>
          <p14:tracePt t="28062" x="8766175" y="3490913"/>
          <p14:tracePt t="28069" x="8758238" y="3498850"/>
          <p14:tracePt t="28076" x="8750300" y="3516313"/>
          <p14:tracePt t="28084" x="8742363" y="3516313"/>
          <p14:tracePt t="28099" x="8732838" y="3524250"/>
          <p14:tracePt t="28106" x="8724900" y="3524250"/>
          <p14:tracePt t="28113" x="8716963" y="3532188"/>
          <p14:tracePt t="28127" x="8709025" y="3532188"/>
          <p14:tracePt t="28135" x="8691563" y="3541713"/>
          <p14:tracePt t="28143" x="8691563" y="3549650"/>
          <p14:tracePt t="28150" x="8683625" y="3549650"/>
          <p14:tracePt t="28157" x="8675688" y="3557588"/>
          <p14:tracePt t="28172" x="8667750" y="3557588"/>
          <p14:tracePt t="28179" x="8658225" y="3557588"/>
          <p14:tracePt t="28193" x="8650288" y="3557588"/>
          <p14:tracePt t="28201" x="8634413" y="3557588"/>
          <p14:tracePt t="28215" x="8624888" y="3557588"/>
          <p14:tracePt t="28237" x="8616950" y="3557588"/>
          <p14:tracePt t="28259" x="8609013" y="3565525"/>
          <p14:tracePt t="28274" x="8609013" y="3573463"/>
          <p14:tracePt t="28325" x="8601075" y="3573463"/>
          <p14:tracePt t="28354" x="8593138" y="3573463"/>
          <p14:tracePt t="28390" x="8575675" y="3573463"/>
          <p14:tracePt t="28405" x="8567738" y="3573463"/>
          <p14:tracePt t="28434" x="8559800" y="3573463"/>
          <p14:tracePt t="28449" x="8550275" y="3573463"/>
          <p14:tracePt t="28478" x="8542338" y="3573463"/>
          <p14:tracePt t="28507" x="8534400" y="3573463"/>
          <p14:tracePt t="28539" x="8526463" y="3573463"/>
          <p14:tracePt t="33462" x="8493125" y="3582988"/>
          <p14:tracePt t="33469" x="8418513" y="3590925"/>
          <p14:tracePt t="33476" x="8377238" y="3598863"/>
          <p14:tracePt t="33483" x="8318500" y="3606800"/>
          <p14:tracePt t="33491" x="8269288" y="3616325"/>
          <p14:tracePt t="33499" x="8210550" y="3624263"/>
          <p14:tracePt t="33506" x="8169275" y="3632200"/>
          <p14:tracePt t="33513" x="8094663" y="3648075"/>
          <p14:tracePt t="33520" x="8027988" y="3665538"/>
          <p14:tracePt t="33528" x="7970838" y="3673475"/>
          <p14:tracePt t="33535" x="7896225" y="3690938"/>
          <p14:tracePt t="33542" x="7837488" y="3690938"/>
          <p14:tracePt t="33550" x="7796213" y="3690938"/>
          <p14:tracePt t="33558" x="7737475" y="3698875"/>
          <p14:tracePt t="33563" x="7705725" y="3698875"/>
          <p14:tracePt t="33572" x="7662863" y="3698875"/>
          <p14:tracePt t="33579" x="7646988" y="3698875"/>
          <p14:tracePt t="33586" x="7621588" y="3698875"/>
          <p14:tracePt t="33593" x="7588250" y="3698875"/>
          <p14:tracePt t="33601" x="7572375" y="3698875"/>
          <p14:tracePt t="33608" x="7546975" y="3698875"/>
          <p14:tracePt t="33615" x="7531100" y="3698875"/>
          <p14:tracePt t="33623" x="7513638" y="3698875"/>
          <p14:tracePt t="33629" x="7497763" y="3698875"/>
          <p14:tracePt t="33637" x="7489825" y="3698875"/>
          <p14:tracePt t="33652" x="7480300" y="3698875"/>
          <p14:tracePt t="33658" x="7472363" y="3698875"/>
          <p14:tracePt t="33676" x="7456488" y="3698875"/>
          <p14:tracePt t="33681" x="7448550" y="3698875"/>
          <p14:tracePt t="34031" x="7423150" y="3690938"/>
          <p14:tracePt t="34038" x="7405688" y="3673475"/>
          <p14:tracePt t="34046" x="7397750" y="3665538"/>
          <p14:tracePt t="34053" x="7381875" y="3665538"/>
          <p14:tracePt t="34060" x="7356475" y="3657600"/>
          <p14:tracePt t="34068" x="7340600" y="3648075"/>
          <p14:tracePt t="34075" x="7331075" y="3640138"/>
          <p14:tracePt t="34082" x="7323138" y="3632200"/>
          <p14:tracePt t="34090" x="7315200" y="3632200"/>
          <p14:tracePt t="34097" x="7307263" y="3624263"/>
          <p14:tracePt t="34104" x="7281863" y="3616325"/>
          <p14:tracePt t="34111" x="7265988" y="3598863"/>
          <p14:tracePt t="34118" x="7240588" y="3590925"/>
          <p14:tracePt t="34126" x="7224713" y="3582988"/>
          <p14:tracePt t="34134" x="7191375" y="3573463"/>
          <p14:tracePt t="34141" x="7165975" y="3573463"/>
          <p14:tracePt t="34148" x="7150100" y="3573463"/>
          <p14:tracePt t="34155" x="7124700" y="3573463"/>
          <p14:tracePt t="34162" x="7107238" y="3573463"/>
          <p14:tracePt t="34169" x="7099300" y="3573463"/>
          <p14:tracePt t="34177" x="7083425" y="3573463"/>
          <p14:tracePt t="34185" x="7058025" y="3573463"/>
          <p14:tracePt t="34192" x="7050088" y="3573463"/>
          <p14:tracePt t="34199" x="7024688" y="3573463"/>
          <p14:tracePt t="34206" x="7016750" y="3573463"/>
          <p14:tracePt t="34213" x="6983413" y="3573463"/>
          <p14:tracePt t="34221" x="6967538" y="3573463"/>
          <p14:tracePt t="34228" x="6942138" y="3565525"/>
          <p14:tracePt t="34235" x="6916738" y="3565525"/>
          <p14:tracePt t="34242" x="6892925" y="3565525"/>
          <p14:tracePt t="34250" x="6867525" y="3565525"/>
          <p14:tracePt t="34259" x="6842125" y="3565525"/>
          <p14:tracePt t="34265" x="6818313" y="3565525"/>
          <p14:tracePt t="34272" x="6792913" y="3565525"/>
          <p14:tracePt t="34279" x="6767513" y="3565525"/>
          <p14:tracePt t="34287" x="6743700" y="3565525"/>
          <p14:tracePt t="34294" x="6718300" y="3565525"/>
          <p14:tracePt t="34301" x="6684963" y="3565525"/>
          <p14:tracePt t="34308" x="6667500" y="3565525"/>
          <p14:tracePt t="34315" x="6643688" y="3565525"/>
          <p14:tracePt t="34325" x="6610350" y="3565525"/>
          <p14:tracePt t="34330" x="6592888" y="3565525"/>
          <p14:tracePt t="34337" x="6577013" y="3565525"/>
          <p14:tracePt t="34344" x="6569075" y="3565525"/>
          <p14:tracePt t="34352" x="6551613" y="3565525"/>
          <p14:tracePt t="34359" x="6527800" y="3565525"/>
          <p14:tracePt t="34367" x="6518275" y="3565525"/>
          <p14:tracePt t="34375" x="6502400" y="3565525"/>
          <p14:tracePt t="34382" x="6494463" y="3565525"/>
          <p14:tracePt t="34409" x="6469063" y="3565525"/>
          <p14:tracePt t="34417" x="6461125" y="3565525"/>
          <p14:tracePt t="34426" x="6453188" y="3565525"/>
          <p14:tracePt t="34439" x="6435725" y="3565525"/>
          <p14:tracePt t="34447" x="6419850" y="3565525"/>
          <p14:tracePt t="34454" x="6402388" y="3565525"/>
          <p14:tracePt t="34462" x="6386513" y="3565525"/>
          <p14:tracePt t="34469" x="6378575" y="3565525"/>
          <p14:tracePt t="34476" x="6369050" y="3565525"/>
          <p14:tracePt t="34483" x="6353175" y="3565525"/>
          <p14:tracePt t="34492" x="6337300" y="3565525"/>
          <p14:tracePt t="34498" x="6327775" y="3565525"/>
          <p14:tracePt t="34506" x="6311900" y="3565525"/>
          <p14:tracePt t="34513" x="6303963" y="3565525"/>
          <p14:tracePt t="34520" x="6286500" y="3565525"/>
          <p14:tracePt t="34527" x="6270625" y="3565525"/>
          <p14:tracePt t="34534" x="6261100" y="3565525"/>
          <p14:tracePt t="34542" x="6245225" y="3565525"/>
          <p14:tracePt t="34550" x="6237288" y="3565525"/>
          <p14:tracePt t="34559" x="6219825" y="3565525"/>
          <p14:tracePt t="34563" x="6211888" y="3565525"/>
          <p14:tracePt t="34571" x="6196013" y="3565525"/>
          <p14:tracePt t="34578" x="6186488" y="3565525"/>
          <p14:tracePt t="34593" x="6178550" y="3565525"/>
          <p14:tracePt t="34601" x="6170613" y="3565525"/>
          <p14:tracePt t="34615" x="6162675" y="3573463"/>
          <p14:tracePt t="34622" x="6154738" y="3573463"/>
          <p14:tracePt t="34629" x="6145213" y="3573463"/>
          <p14:tracePt t="34637" x="6137275" y="3573463"/>
          <p14:tracePt t="34645" x="6129338" y="3582988"/>
          <p14:tracePt t="34651" x="6121400" y="3582988"/>
          <p14:tracePt t="34665" x="6111875" y="3582988"/>
          <p14:tracePt t="34696" x="6111875" y="3598863"/>
          <p14:tracePt t="38680" x="6129338" y="3598863"/>
          <p14:tracePt t="38687" x="6154738" y="3590925"/>
          <p14:tracePt t="38693" x="6178550" y="3582988"/>
          <p14:tracePt t="38702" x="6203950" y="3573463"/>
          <p14:tracePt t="38710" x="6219825" y="3565525"/>
          <p14:tracePt t="38716" x="6229350" y="3565525"/>
          <p14:tracePt t="38725" x="6253163" y="3565525"/>
          <p14:tracePt t="38731" x="6261100" y="3565525"/>
          <p14:tracePt t="38738" x="6270625" y="3565525"/>
          <p14:tracePt t="38745" x="6270625" y="3557588"/>
          <p14:tracePt t="38753" x="6278563" y="3557588"/>
          <p14:tracePt t="38760" x="6286500" y="3549650"/>
          <p14:tracePt t="38775" x="6294438" y="3532188"/>
          <p14:tracePt t="38782" x="6303963" y="3532188"/>
          <p14:tracePt t="38791" x="6311900" y="3532188"/>
          <p14:tracePt t="38796" x="6319838" y="3532188"/>
          <p14:tracePt t="38812" x="6319838" y="3524250"/>
          <p14:tracePt t="38819" x="6327775" y="3516313"/>
          <p14:tracePt t="38841" x="6327775" y="3508375"/>
          <p14:tracePt t="38847" x="6327775" y="3498850"/>
          <p14:tracePt t="38862" x="6327775" y="3490913"/>
          <p14:tracePt t="38899" x="6327775" y="3475038"/>
          <p14:tracePt t="38921" x="6327775" y="3467100"/>
          <p14:tracePt t="38928" x="6327775" y="3457575"/>
          <p14:tracePt t="38950" x="6327775" y="3449638"/>
          <p14:tracePt t="38958" x="6319838" y="3449638"/>
          <p14:tracePt t="38964" x="6311900" y="3449638"/>
          <p14:tracePt t="38971" x="6303963" y="3449638"/>
          <p14:tracePt t="38978" x="6294438" y="3449638"/>
          <p14:tracePt t="38986" x="6294438" y="3441700"/>
          <p14:tracePt t="38994" x="6286500" y="3433763"/>
          <p14:tracePt t="39001" x="6278563" y="3433763"/>
          <p14:tracePt t="39016" x="6270625" y="3433763"/>
          <p14:tracePt t="39025" x="6261100" y="3433763"/>
          <p14:tracePt t="39030" x="6253163" y="3416300"/>
          <p14:tracePt t="39037" x="6245225" y="3408363"/>
          <p14:tracePt t="39044" x="6237288" y="3408363"/>
          <p14:tracePt t="39052" x="6229350" y="3408363"/>
          <p14:tracePt t="39065" x="6219825" y="3400425"/>
          <p14:tracePt t="39075" x="6211888" y="3400425"/>
          <p14:tracePt t="39089" x="6203950" y="3390900"/>
          <p14:tracePt t="39096" x="6186488" y="3382963"/>
          <p14:tracePt t="39111" x="6178550" y="3382963"/>
          <p14:tracePt t="39118" x="6170613" y="3382963"/>
          <p14:tracePt t="39125" x="6162675" y="3382963"/>
          <p14:tracePt t="39162" x="6154738" y="3382963"/>
          <p14:tracePt t="39191" x="6145213" y="3382963"/>
          <p14:tracePt t="39212" x="6137275" y="3382963"/>
          <p14:tracePt t="39219" x="6137275" y="3375025"/>
          <p14:tracePt t="39226" x="6129338" y="3375025"/>
          <p14:tracePt t="39235" x="6121400" y="3375025"/>
          <p14:tracePt t="39257" x="6121400" y="3367088"/>
          <p14:tracePt t="39264" x="6111875" y="3367088"/>
          <p14:tracePt t="39293" x="6103938" y="3367088"/>
          <p14:tracePt t="39337" x="6096000" y="3367088"/>
          <p14:tracePt t="39468" x="6103938" y="3367088"/>
          <p14:tracePt t="39475" x="6111875" y="3367088"/>
          <p14:tracePt t="39491" x="6121400" y="3367088"/>
          <p14:tracePt t="39497" x="6129338" y="3367088"/>
          <p14:tracePt t="39503" x="6137275" y="3367088"/>
          <p14:tracePt t="39519" x="6145213" y="3367088"/>
          <p14:tracePt t="39526" x="6154738" y="3367088"/>
          <p14:tracePt t="39542" x="6162675" y="3367088"/>
          <p14:tracePt t="39548" x="6170613" y="3367088"/>
          <p14:tracePt t="39570" x="6178550" y="3367088"/>
          <p14:tracePt t="39585" x="6196013" y="3367088"/>
          <p14:tracePt t="39592" x="6203950" y="3367088"/>
          <p14:tracePt t="39608" x="6211888" y="3367088"/>
          <p14:tracePt t="39614" x="6219825" y="3367088"/>
          <p14:tracePt t="39628" x="6237288" y="3367088"/>
          <p14:tracePt t="39636" x="6261100" y="3367088"/>
          <p14:tracePt t="39643" x="6270625" y="3367088"/>
          <p14:tracePt t="39650" x="6286500" y="3367088"/>
          <p14:tracePt t="39658" x="6294438" y="3367088"/>
          <p14:tracePt t="39665" x="6303963" y="3367088"/>
          <p14:tracePt t="39672" x="6311900" y="3367088"/>
          <p14:tracePt t="39680" x="6327775" y="3367088"/>
          <p14:tracePt t="39687" x="6337300" y="3367088"/>
          <p14:tracePt t="39694" x="6345238" y="3367088"/>
          <p14:tracePt t="39709" x="6353175" y="3367088"/>
          <p14:tracePt t="39716" x="6361113" y="3367088"/>
          <p14:tracePt t="39731" x="6369050" y="3367088"/>
          <p14:tracePt t="39738" x="6394450" y="3367088"/>
          <p14:tracePt t="39752" x="6411913" y="3367088"/>
          <p14:tracePt t="39767" x="6419850" y="3367088"/>
          <p14:tracePt t="39775" x="6427788" y="3367088"/>
          <p14:tracePt t="39782" x="6435725" y="3367088"/>
          <p14:tracePt t="39789" x="6443663" y="3367088"/>
          <p14:tracePt t="39796" x="6453188" y="3367088"/>
          <p14:tracePt t="39804" x="6461125" y="3367088"/>
          <p14:tracePt t="39818" x="6469063" y="3367088"/>
          <p14:tracePt t="39825" x="6477000" y="3367088"/>
          <p14:tracePt t="39832" x="6486525" y="3367088"/>
          <p14:tracePt t="39841" x="6502400" y="3367088"/>
          <p14:tracePt t="39847" x="6510338" y="3367088"/>
          <p14:tracePt t="39854" x="6527800" y="3367088"/>
          <p14:tracePt t="39862" x="6535738" y="3367088"/>
          <p14:tracePt t="39869" x="6543675" y="3367088"/>
          <p14:tracePt t="39876" x="6561138" y="3367088"/>
          <p14:tracePt t="39883" x="6584950" y="3349625"/>
          <p14:tracePt t="39892" x="6592888" y="3349625"/>
          <p14:tracePt t="39898" x="6610350" y="3341688"/>
          <p14:tracePt t="39907" x="6618288" y="3341688"/>
          <p14:tracePt t="39913" x="6635750" y="3341688"/>
          <p14:tracePt t="39920" x="6659563" y="3341688"/>
          <p14:tracePt t="39927" x="6667500" y="3341688"/>
          <p14:tracePt t="39934" x="6684963" y="3333750"/>
          <p14:tracePt t="39941" x="6700838" y="3333750"/>
          <p14:tracePt t="39950" x="6726238" y="3333750"/>
          <p14:tracePt t="39958" x="6743700" y="3325813"/>
          <p14:tracePt t="39964" x="6759575" y="3325813"/>
          <p14:tracePt t="39971" x="6767513" y="3325813"/>
          <p14:tracePt t="39979" x="6784975" y="3325813"/>
          <p14:tracePt t="39986" x="6808788" y="3325813"/>
          <p14:tracePt t="40000" x="6818313" y="3325813"/>
          <p14:tracePt t="40008" x="6826250" y="3325813"/>
          <p14:tracePt t="40014" x="6834188" y="3325813"/>
          <p14:tracePt t="40021" x="6842125" y="3325813"/>
          <p14:tracePt t="40030" x="6850063" y="3325813"/>
          <p14:tracePt t="40037" x="6867525" y="3325813"/>
          <p14:tracePt t="40044" x="6883400" y="3325813"/>
          <p14:tracePt t="40051" x="6892925" y="3325813"/>
          <p14:tracePt t="40059" x="6908800" y="3325813"/>
          <p14:tracePt t="40066" x="6934200" y="3325813"/>
          <p14:tracePt t="40075" x="6942138" y="3325813"/>
          <p14:tracePt t="40080" x="6958013" y="3325813"/>
          <p14:tracePt t="40087" x="6967538" y="3325813"/>
          <p14:tracePt t="40094" x="6983413" y="3325813"/>
          <p14:tracePt t="40101" x="7008813" y="3325813"/>
          <p14:tracePt t="40110" x="7016750" y="3325813"/>
          <p14:tracePt t="40117" x="7032625" y="3316288"/>
          <p14:tracePt t="40125" x="7050088" y="3316288"/>
          <p14:tracePt t="40132" x="7073900" y="3316288"/>
          <p14:tracePt t="40141" x="7091363" y="3316288"/>
          <p14:tracePt t="40146" x="7107238" y="3316288"/>
          <p14:tracePt t="40154" x="7116763" y="3316288"/>
          <p14:tracePt t="40161" x="7140575" y="3316288"/>
          <p14:tracePt t="40168" x="7150100" y="3316288"/>
          <p14:tracePt t="40176" x="7165975" y="3316288"/>
          <p14:tracePt t="40182" x="7181850" y="3316288"/>
          <p14:tracePt t="40197" x="7207250" y="3316288"/>
          <p14:tracePt t="40204" x="7215188" y="3316288"/>
          <p14:tracePt t="40212" x="7232650" y="3316288"/>
          <p14:tracePt t="40220" x="7240588" y="3316288"/>
          <p14:tracePt t="40227" x="7273925" y="3316288"/>
          <p14:tracePt t="40234" x="7299325" y="3316288"/>
          <p14:tracePt t="40240" x="7323138" y="3316288"/>
          <p14:tracePt t="40248" x="7364413" y="3316288"/>
          <p14:tracePt t="40256" x="7389813" y="3316288"/>
          <p14:tracePt t="40263" x="7423150" y="3316288"/>
          <p14:tracePt t="40271" x="7464425" y="3316288"/>
          <p14:tracePt t="40278" x="7497763" y="3316288"/>
          <p14:tracePt t="40285" x="7539038" y="3316288"/>
          <p14:tracePt t="40292" x="7564438" y="3316288"/>
          <p14:tracePt t="40299" x="7605713" y="3316288"/>
          <p14:tracePt t="40308" x="7654925" y="3316288"/>
          <p14:tracePt t="40314" x="7737475" y="3316288"/>
          <p14:tracePt t="40322" x="7821613" y="3308350"/>
          <p14:tracePt t="40329" x="7886700" y="3308350"/>
          <p14:tracePt t="40336" x="7970838" y="3308350"/>
          <p14:tracePt t="40343" x="8027988" y="3308350"/>
          <p14:tracePt t="40350" x="8069263" y="3308350"/>
          <p14:tracePt t="40358" x="8143875" y="3308350"/>
          <p14:tracePt t="40366" x="8210550" y="3308350"/>
          <p14:tracePt t="40374" x="8277225" y="3308350"/>
          <p14:tracePt t="40380" x="8359775" y="3308350"/>
          <p14:tracePt t="40387" x="8451850" y="3308350"/>
          <p14:tracePt t="40394" x="8518525" y="3308350"/>
          <p14:tracePt t="40410" x="8624888" y="3308350"/>
          <p14:tracePt t="40416" x="8683625" y="3308350"/>
          <p14:tracePt t="40425" x="8742363" y="3308350"/>
          <p14:tracePt t="40431" x="8807450" y="3308350"/>
          <p14:tracePt t="40439" x="8858250" y="3308350"/>
          <p14:tracePt t="40446" x="8907463" y="3308350"/>
          <p14:tracePt t="40453" x="8940800" y="3308350"/>
          <p14:tracePt t="40460" x="8990013" y="3316288"/>
          <p14:tracePt t="40467" x="9007475" y="3325813"/>
          <p14:tracePt t="40475" x="9031288" y="3325813"/>
          <p14:tracePt t="40482" x="9048750" y="3333750"/>
          <p14:tracePt t="40491" x="9074150" y="3341688"/>
          <p14:tracePt t="40496" x="9082088" y="3341688"/>
          <p14:tracePt t="40503" x="9090025" y="3341688"/>
          <p14:tracePt t="40511" x="9097963" y="3359150"/>
          <p14:tracePt t="40527" x="9105900" y="3367088"/>
          <p14:tracePt t="40533" x="9115425" y="3367088"/>
          <p14:tracePt t="40541" x="9123363" y="3367088"/>
          <p14:tracePt t="40578" x="9123363" y="3375025"/>
          <p14:tracePt t="40599" x="9123363" y="3382963"/>
          <p14:tracePt t="40724" x="9115425" y="3382963"/>
          <p14:tracePt t="40730" x="9105900" y="3382963"/>
          <p14:tracePt t="40745" x="9097963" y="3382963"/>
          <p14:tracePt t="40752" x="9090025" y="3375025"/>
          <p14:tracePt t="40766" x="9082088" y="3367088"/>
          <p14:tracePt t="40774" x="9074150" y="3367088"/>
          <p14:tracePt t="40781" x="9064625" y="3367088"/>
          <p14:tracePt t="40788" x="9056688" y="3349625"/>
          <p14:tracePt t="40796" x="9048750" y="3349625"/>
          <p14:tracePt t="40803" x="9040813" y="3349625"/>
          <p14:tracePt t="40875" x="9031288" y="3349625"/>
          <p14:tracePt t="40891" x="9023350" y="3349625"/>
          <p14:tracePt t="40905" x="9015413" y="3349625"/>
          <p14:tracePt t="40913" x="8999538" y="3349625"/>
          <p14:tracePt t="40927" x="8990013" y="3349625"/>
          <p14:tracePt t="40941" x="8982075" y="3349625"/>
          <p14:tracePt t="40964" x="8974138" y="3349625"/>
          <p14:tracePt t="40999" x="8966200" y="3349625"/>
          <p14:tracePt t="41015" x="8956675" y="3349625"/>
          <p14:tracePt t="41073" x="8940800" y="3349625"/>
          <p14:tracePt t="41409" x="8932863" y="3349625"/>
          <p14:tracePt t="41475" x="8924925" y="3349625"/>
          <p14:tracePt t="41577" x="8915400" y="3349625"/>
          <p14:tracePt t="41635" x="8915400" y="3341688"/>
          <p14:tracePt t="41715" x="8907463" y="3341688"/>
          <p14:tracePt t="41839" x="8907463" y="3333750"/>
          <p14:tracePt t="41971" x="8915400" y="3333750"/>
          <p14:tracePt t="41978" x="8932863" y="3333750"/>
          <p14:tracePt t="41985" x="8940800" y="3333750"/>
          <p14:tracePt t="41992" x="8974138" y="3333750"/>
          <p14:tracePt t="42000" x="8999538" y="3333750"/>
          <p14:tracePt t="42008" x="9015413" y="3333750"/>
          <p14:tracePt t="42015" x="9040813" y="3341688"/>
          <p14:tracePt t="42022" x="9056688" y="3349625"/>
          <p14:tracePt t="42028" x="9064625" y="3367088"/>
          <p14:tracePt t="42036" x="9082088" y="3367088"/>
          <p14:tracePt t="42044" x="9090025" y="3375025"/>
          <p14:tracePt t="42050" x="9097963" y="3382963"/>
          <p14:tracePt t="42058" x="9105900" y="3390900"/>
          <p14:tracePt t="42066" x="9115425" y="3390900"/>
          <p14:tracePt t="42074" x="9123363" y="3400425"/>
          <p14:tracePt t="42088" x="9131300" y="3400425"/>
          <p14:tracePt t="42095" x="9139238" y="3408363"/>
          <p14:tracePt t="42109" x="9148763" y="3408363"/>
          <p14:tracePt t="42117" x="9172575" y="3408363"/>
          <p14:tracePt t="42125" x="9182100" y="3408363"/>
          <p14:tracePt t="42131" x="9197975" y="3408363"/>
          <p14:tracePt t="42138" x="9205913" y="3408363"/>
          <p14:tracePt t="42145" x="9213850" y="3408363"/>
          <p14:tracePt t="42152" x="9223375" y="3408363"/>
          <p14:tracePt t="42160" x="9231313" y="3408363"/>
          <p14:tracePt t="42167" x="9239250" y="3408363"/>
          <p14:tracePt t="42175" x="9247188" y="3408363"/>
          <p14:tracePt t="42192" x="9256713" y="3408363"/>
          <p14:tracePt t="42197" x="9264650" y="3408363"/>
          <p14:tracePt t="42203" x="9272588" y="3408363"/>
          <p14:tracePt t="42489" x="9272588" y="3400425"/>
          <p14:tracePt t="42657" x="9272588" y="3390900"/>
          <p14:tracePt t="42671" x="9264650" y="3390900"/>
          <p14:tracePt t="42677" x="9256713" y="3390900"/>
          <p14:tracePt t="42693" x="9247188" y="3390900"/>
          <p14:tracePt t="42700" x="9239250" y="3390900"/>
          <p14:tracePt t="42708" x="9231313" y="3375025"/>
          <p14:tracePt t="42725" x="9223375" y="3375025"/>
          <p14:tracePt t="42730" x="9213850" y="3367088"/>
          <p14:tracePt t="42744" x="9205913" y="3367088"/>
          <p14:tracePt t="42751" x="9197975" y="3367088"/>
          <p14:tracePt t="42766" x="9190038" y="3367088"/>
          <p14:tracePt t="42774" x="9190038" y="3359150"/>
          <p14:tracePt t="42788" x="9182100" y="3359150"/>
          <p14:tracePt t="42803" x="9172575" y="3359150"/>
          <p14:tracePt t="42824" x="9164638" y="3359150"/>
          <p14:tracePt t="42848" x="9156700" y="3359150"/>
          <p14:tracePt t="42871" x="9148763" y="3359150"/>
          <p14:tracePt t="42897" x="9148763" y="3349625"/>
          <p14:tracePt t="42956" x="9139238" y="3349625"/>
          <p14:tracePt t="43007" x="9131300" y="3349625"/>
          <p14:tracePt t="43044" x="9123363" y="3349625"/>
          <p14:tracePt t="43094" x="9123363" y="3341688"/>
          <p14:tracePt t="43102" x="9115425" y="3341688"/>
          <p14:tracePt t="43124" x="9105900" y="3341688"/>
          <p14:tracePt t="43153" x="9097963" y="3341688"/>
          <p14:tracePt t="43162" x="9082088" y="3341688"/>
          <p14:tracePt t="43189" x="9074150" y="3333750"/>
          <p14:tracePt t="43204" x="9064625" y="3333750"/>
          <p14:tracePt t="43240" x="9056688" y="3333750"/>
          <p14:tracePt t="43255" x="9048750" y="3333750"/>
          <p14:tracePt t="43277" x="9040813" y="3333750"/>
          <p14:tracePt t="43314" x="9023350" y="3333750"/>
          <p14:tracePt t="43372" x="9015413" y="3333750"/>
          <p14:tracePt t="43525" x="9007475" y="3333750"/>
          <p14:tracePt t="43590" x="8999538" y="3333750"/>
          <p14:tracePt t="43722" x="8990013" y="3333750"/>
          <p14:tracePt t="43788" x="8990013" y="3325813"/>
          <p14:tracePt t="43795" x="8982075" y="3325813"/>
          <p14:tracePt t="43890" x="8974138" y="3325813"/>
          <p14:tracePt t="43904" x="8974138" y="3308350"/>
          <p14:tracePt t="43919" x="8966200" y="3308350"/>
          <p14:tracePt t="43941" x="8956675" y="3308350"/>
          <p14:tracePt t="43955" x="8948738" y="3308350"/>
          <p14:tracePt t="43980" x="8932863" y="3308350"/>
          <p14:tracePt t="43983" x="8891588" y="3308350"/>
          <p14:tracePt t="43991" x="8866188" y="3308350"/>
          <p14:tracePt t="43998" x="8832850" y="3308350"/>
          <p14:tracePt t="44007" x="8791575" y="3308350"/>
          <p14:tracePt t="44014" x="8750300" y="3308350"/>
          <p14:tracePt t="44021" x="8683625" y="3325813"/>
          <p14:tracePt t="44028" x="8658225" y="3333750"/>
          <p14:tracePt t="44035" x="8609013" y="3341688"/>
          <p14:tracePt t="44042" x="8575675" y="3349625"/>
          <p14:tracePt t="44050" x="8559800" y="3349625"/>
          <p14:tracePt t="44058" x="8526463" y="3359150"/>
          <p14:tracePt t="44064" x="8501063" y="3367088"/>
          <p14:tracePt t="44072" x="8459788" y="3375025"/>
          <p14:tracePt t="44079" x="8426450" y="3382963"/>
          <p14:tracePt t="44086" x="8393113" y="3382963"/>
          <p14:tracePt t="44094" x="8351838" y="3382963"/>
          <p14:tracePt t="44101" x="8318500" y="3390900"/>
          <p14:tracePt t="44109" x="8277225" y="3390900"/>
          <p14:tracePt t="44115" x="8243888" y="3400425"/>
          <p14:tracePt t="44123" x="8202613" y="3400425"/>
          <p14:tracePt t="44130" x="8177213" y="3400425"/>
          <p14:tracePt t="44138" x="8128000" y="3416300"/>
          <p14:tracePt t="44144" x="8102600" y="3416300"/>
          <p14:tracePt t="44152" x="8069263" y="3416300"/>
          <p14:tracePt t="44160" x="8012113" y="3416300"/>
          <p14:tracePt t="44166" x="7962900" y="3416300"/>
          <p14:tracePt t="44174" x="7904163" y="3416300"/>
          <p14:tracePt t="44181" x="7829550" y="3424238"/>
          <p14:tracePt t="44188" x="7737475" y="3424238"/>
          <p14:tracePt t="44196" x="7662863" y="3424238"/>
          <p14:tracePt t="44203" x="7580313" y="3433763"/>
          <p14:tracePt t="44210" x="7497763" y="3433763"/>
          <p14:tracePt t="44217" x="7397750" y="3449638"/>
          <p14:tracePt t="44224" x="7315200" y="3457575"/>
          <p14:tracePt t="44232" x="7256463" y="3457575"/>
          <p14:tracePt t="44240" x="7191375" y="3467100"/>
          <p14:tracePt t="44246" x="7140575" y="3467100"/>
          <p14:tracePt t="44254" x="7099300" y="3475038"/>
          <p14:tracePt t="44262" x="7065963" y="3482975"/>
          <p14:tracePt t="44268" x="7024688" y="3482975"/>
          <p14:tracePt t="44276" x="6991350" y="3482975"/>
          <p14:tracePt t="44282" x="6950075" y="3482975"/>
          <p14:tracePt t="44291" x="6908800" y="3490913"/>
          <p14:tracePt t="44298" x="6834188" y="3490913"/>
          <p14:tracePt t="44307" x="6767513" y="3516313"/>
          <p14:tracePt t="44312" x="6710363" y="3516313"/>
          <p14:tracePt t="44320" x="6635750" y="3516313"/>
          <p14:tracePt t="44327" x="6592888" y="3524250"/>
          <p14:tracePt t="44334" x="6535738" y="3532188"/>
          <p14:tracePt t="44342" x="6494463" y="3532188"/>
          <p14:tracePt t="44348" x="6443663" y="3541713"/>
          <p14:tracePt t="44357" x="6402388" y="3541713"/>
          <p14:tracePt t="44364" x="6361113" y="3541713"/>
          <p14:tracePt t="44370" x="6327775" y="3541713"/>
          <p14:tracePt t="44378" x="6286500" y="3541713"/>
          <p14:tracePt t="44385" x="6261100" y="3549650"/>
          <p14:tracePt t="44393" x="6211888" y="3549650"/>
          <p14:tracePt t="44400" x="6186488" y="3549650"/>
          <p14:tracePt t="44408" x="6154738" y="3557588"/>
          <p14:tracePt t="44426" x="6088063" y="3557588"/>
          <p14:tracePt t="44429" x="6046788" y="3565525"/>
          <p14:tracePt t="44436" x="6013450" y="3565525"/>
          <p14:tracePt t="44443" x="5972175" y="3565525"/>
          <p14:tracePt t="44451" x="5938838" y="3573463"/>
          <p14:tracePt t="44459" x="5921375" y="3582988"/>
          <p14:tracePt t="44466" x="5888038" y="3598863"/>
          <p14:tracePt t="44474" x="5864225" y="3606800"/>
          <p14:tracePt t="44480" x="5830888" y="3616325"/>
          <p14:tracePt t="44488" x="5805488" y="3624263"/>
          <p14:tracePt t="44494" x="5780088" y="3632200"/>
          <p14:tracePt t="44503" x="5764213" y="3640138"/>
          <p14:tracePt t="44509" x="5730875" y="3640138"/>
          <p14:tracePt t="44517" x="5705475" y="3648075"/>
          <p14:tracePt t="44524" x="5689600" y="3657600"/>
          <p14:tracePt t="44531" x="5673725" y="3673475"/>
          <p14:tracePt t="44540" x="5656263" y="3681413"/>
          <p14:tracePt t="44546" x="5640388" y="3690938"/>
          <p14:tracePt t="44553" x="5640388" y="3698875"/>
          <p14:tracePt t="44560" x="5630863" y="3698875"/>
          <p14:tracePt t="44568" x="5622925" y="3698875"/>
          <p14:tracePt t="44576" x="5614988" y="3698875"/>
          <p14:tracePt t="44591" x="5599113" y="3698875"/>
          <p14:tracePt t="44597" x="5589588" y="3698875"/>
          <p14:tracePt t="44612" x="5581650" y="3698875"/>
          <p14:tracePt t="44619" x="5573713" y="3698875"/>
          <p14:tracePt t="44634" x="5565775" y="3698875"/>
          <p14:tracePt t="44641" x="5556250" y="3698875"/>
          <p14:tracePt t="44648" x="5548313" y="3698875"/>
          <p14:tracePt t="45101" x="5556250" y="3698875"/>
          <p14:tracePt t="45108" x="5573713" y="3698875"/>
          <p14:tracePt t="45116" x="5581650" y="3698875"/>
          <p14:tracePt t="45124" x="5607050" y="3698875"/>
          <p14:tracePt t="45130" x="5622925" y="3698875"/>
          <p14:tracePt t="45137" x="5630863" y="3698875"/>
          <p14:tracePt t="45144" x="5648325" y="3698875"/>
          <p14:tracePt t="45151" x="5656263" y="3698875"/>
          <p14:tracePt t="45159" x="5689600" y="3698875"/>
          <p14:tracePt t="45167" x="5705475" y="3698875"/>
          <p14:tracePt t="45174" x="5722938" y="3681413"/>
          <p14:tracePt t="45181" x="5730875" y="3681413"/>
          <p14:tracePt t="45188" x="5756275" y="3681413"/>
          <p14:tracePt t="45195" x="5772150" y="3673475"/>
          <p14:tracePt t="45202" x="5780088" y="3673475"/>
          <p14:tracePt t="45210" x="5797550" y="3673475"/>
          <p14:tracePt t="45218" x="5805488" y="3673475"/>
          <p14:tracePt t="45224" x="5822950" y="3673475"/>
          <p14:tracePt t="45232" x="5838825" y="3673475"/>
          <p14:tracePt t="45240" x="5846763" y="3673475"/>
          <p14:tracePt t="45246" x="5864225" y="3673475"/>
          <p14:tracePt t="45254" x="5897563" y="3673475"/>
          <p14:tracePt t="45261" x="5913438" y="3673475"/>
          <p14:tracePt t="45268" x="5930900" y="3673475"/>
          <p14:tracePt t="45276" x="5954713" y="3673475"/>
          <p14:tracePt t="45283" x="5962650" y="3690938"/>
          <p14:tracePt t="45291" x="5980113" y="3690938"/>
          <p14:tracePt t="45297" x="5988050" y="3690938"/>
          <p14:tracePt t="45312" x="5995988" y="3698875"/>
          <p14:tracePt t="45320" x="6005513" y="3698875"/>
          <p14:tracePt t="45327" x="6013450" y="3698875"/>
          <p14:tracePt t="45334" x="6021388" y="3698875"/>
          <p14:tracePt t="45344" x="6029325" y="3698875"/>
          <p14:tracePt t="45348" x="6037263" y="3706813"/>
          <p14:tracePt t="45363" x="6046788" y="3706813"/>
          <p14:tracePt t="45371" x="6054725" y="3706813"/>
          <p14:tracePt t="45378" x="6054725" y="3714750"/>
          <p14:tracePt t="45385" x="6080125" y="3714750"/>
          <p14:tracePt t="45400" x="6088063" y="3714750"/>
          <p14:tracePt t="45407" x="6096000" y="3722688"/>
          <p14:tracePt t="45414" x="6103938" y="3722688"/>
          <p14:tracePt t="45425" x="6103938" y="3732213"/>
          <p14:tracePt t="45429" x="6111875" y="3732213"/>
          <p14:tracePt t="45436" x="6121400" y="3732213"/>
          <p14:tracePt t="45451" x="6137275" y="3732213"/>
          <p14:tracePt t="45466" x="6145213" y="3732213"/>
          <p14:tracePt t="45765" x="6137275" y="3732213"/>
          <p14:tracePt t="45774" x="6129338" y="3722688"/>
          <p14:tracePt t="45778" x="6121400" y="3722688"/>
          <p14:tracePt t="45787" x="6111875" y="3722688"/>
          <p14:tracePt t="45808" x="6103938" y="3722688"/>
          <p14:tracePt t="45815" x="6096000" y="3722688"/>
          <p14:tracePt t="45823" x="6088063" y="3722688"/>
          <p14:tracePt t="45838" x="6080125" y="3722688"/>
          <p14:tracePt t="45845" x="6070600" y="3722688"/>
          <p14:tracePt t="45860" x="6062663" y="3722688"/>
          <p14:tracePt t="45882" x="6054725" y="3722688"/>
          <p14:tracePt t="45904" x="6046788" y="3722688"/>
          <p14:tracePt t="45910" x="6046788" y="3706813"/>
          <p14:tracePt t="45925" x="6046788" y="3698875"/>
          <p14:tracePt t="45947" x="6037263" y="3698875"/>
          <p14:tracePt t="45954" x="6037263" y="3690938"/>
          <p14:tracePt t="45969" x="6029325" y="3690938"/>
          <p14:tracePt t="45991" x="6029325" y="3681413"/>
          <p14:tracePt t="46020" x="6021388" y="3681413"/>
          <p14:tracePt t="46035" x="6005513" y="3681413"/>
          <p14:tracePt t="46064" x="5995988" y="3673475"/>
          <p14:tracePt t="46071" x="5988050" y="3673475"/>
          <p14:tracePt t="46079" x="5980113" y="3665538"/>
          <p14:tracePt t="46086" x="5980113" y="3657600"/>
          <p14:tracePt t="46100" x="5972175" y="3648075"/>
          <p14:tracePt t="46107" x="5962650" y="3648075"/>
          <p14:tracePt t="46137" x="5946775" y="3648075"/>
          <p14:tracePt t="46152" x="5938838" y="3648075"/>
          <p14:tracePt t="46166" x="5930900" y="3648075"/>
          <p14:tracePt t="46174" x="5921375" y="3648075"/>
          <p14:tracePt t="46180" x="5913438" y="3648075"/>
          <p14:tracePt t="46290" x="5913438" y="3657600"/>
          <p14:tracePt t="46305" x="5913438" y="3665538"/>
          <p14:tracePt t="46633" x="5921375" y="3657600"/>
          <p14:tracePt t="46640" x="5930900" y="3657600"/>
          <p14:tracePt t="46648" x="5946775" y="3648075"/>
          <p14:tracePt t="46655" x="5972175" y="3640138"/>
          <p14:tracePt t="46662" x="5988050" y="3632200"/>
          <p14:tracePt t="46669" x="6005513" y="3624263"/>
          <p14:tracePt t="46677" x="6029325" y="3606800"/>
          <p14:tracePt t="46684" x="6070600" y="3590925"/>
          <p14:tracePt t="46691" x="6111875" y="3573463"/>
          <p14:tracePt t="46698" x="6154738" y="3557588"/>
          <p14:tracePt t="46706" x="6186488" y="3541713"/>
          <p14:tracePt t="46713" x="6237288" y="3508375"/>
          <p14:tracePt t="46721" x="6286500" y="3490913"/>
          <p14:tracePt t="46728" x="6353175" y="3482975"/>
          <p14:tracePt t="46735" x="6411913" y="3475038"/>
          <p14:tracePt t="46743" x="6502400" y="3457575"/>
          <p14:tracePt t="46749" x="6584950" y="3449638"/>
          <p14:tracePt t="46757" x="6651625" y="3441700"/>
          <p14:tracePt t="46764" x="6684963" y="3433763"/>
          <p14:tracePt t="46771" x="6718300" y="3416300"/>
          <p14:tracePt t="46778" x="6751638" y="3416300"/>
          <p14:tracePt t="46786" x="6784975" y="3416300"/>
          <p14:tracePt t="46793" x="6818313" y="3416300"/>
          <p14:tracePt t="46800" x="6850063" y="3408363"/>
          <p14:tracePt t="46808" x="6875463" y="3408363"/>
          <p14:tracePt t="46815" x="6934200" y="3408363"/>
          <p14:tracePt t="46823" x="6983413" y="3408363"/>
          <p14:tracePt t="46830" x="7032625" y="3408363"/>
          <p14:tracePt t="46837" x="7073900" y="3400425"/>
          <p14:tracePt t="46844" x="7107238" y="3400425"/>
          <p14:tracePt t="46852" x="7124700" y="3400425"/>
          <p14:tracePt t="46859" x="7158038" y="3400425"/>
          <p14:tracePt t="46866" x="7181850" y="3400425"/>
          <p14:tracePt t="46874" x="7191375" y="3400425"/>
          <p14:tracePt t="46881" x="7224713" y="3400425"/>
          <p14:tracePt t="46890" x="7248525" y="3400425"/>
          <p14:tracePt t="46895" x="7273925" y="3390900"/>
          <p14:tracePt t="46902" x="7315200" y="3382963"/>
          <p14:tracePt t="46910" x="7340600" y="3382963"/>
          <p14:tracePt t="46917" x="7373938" y="3382963"/>
          <p14:tracePt t="46925" x="7431088" y="3375025"/>
          <p14:tracePt t="46932" x="7456488" y="3375025"/>
          <p14:tracePt t="46940" x="7497763" y="3367088"/>
          <p14:tracePt t="46946" x="7523163" y="3367088"/>
          <p14:tracePt t="46954" x="7546975" y="3367088"/>
          <p14:tracePt t="46962" x="7580313" y="3367088"/>
          <p14:tracePt t="46969" x="7588250" y="3367088"/>
          <p14:tracePt t="46976" x="7605713" y="3367088"/>
          <p14:tracePt t="46990" x="7613650" y="3367088"/>
          <p14:tracePt t="46998" x="7631113" y="3367088"/>
          <p14:tracePt t="47012" x="7639050" y="3367088"/>
          <p14:tracePt t="47107" x="7621588" y="3367088"/>
          <p14:tracePt t="47114" x="7613650" y="3367088"/>
          <p14:tracePt t="47129" x="7605713" y="3367088"/>
          <p14:tracePt t="47136" x="7588250" y="3359150"/>
          <p14:tracePt t="47143" x="7580313" y="3359150"/>
          <p14:tracePt t="47150" x="7556500" y="3349625"/>
          <p14:tracePt t="47158" x="7546975" y="3349625"/>
          <p14:tracePt t="47166" x="7531100" y="3349625"/>
          <p14:tracePt t="47174" x="7513638" y="3349625"/>
          <p14:tracePt t="47180" x="7505700" y="3349625"/>
          <p14:tracePt t="47187" x="7480300" y="3349625"/>
          <p14:tracePt t="47195" x="7464425" y="3349625"/>
          <p14:tracePt t="47202" x="7456488" y="3349625"/>
          <p14:tracePt t="47209" x="7439025" y="3349625"/>
          <p14:tracePt t="47216" x="7431088" y="3349625"/>
          <p14:tracePt t="47224" x="7405688" y="3349625"/>
          <p14:tracePt t="47231" x="7389813" y="3349625"/>
          <p14:tracePt t="47240" x="7373938" y="3349625"/>
          <p14:tracePt t="47245" x="7348538" y="3333750"/>
          <p14:tracePt t="47253" x="7315200" y="3325813"/>
          <p14:tracePt t="47260" x="7281863" y="3325813"/>
          <p14:tracePt t="47267" x="7240588" y="3325813"/>
          <p14:tracePt t="47275" x="7224713" y="3325813"/>
          <p14:tracePt t="47282" x="7199313" y="3325813"/>
          <p14:tracePt t="47290" x="7165975" y="3325813"/>
          <p14:tracePt t="47296" x="7150100" y="3325813"/>
          <p14:tracePt t="47304" x="7132638" y="3325813"/>
          <p14:tracePt t="47312" x="7116763" y="3325813"/>
          <p14:tracePt t="47318" x="7099300" y="3325813"/>
          <p14:tracePt t="47325" x="7091363" y="3325813"/>
          <p14:tracePt t="47333" x="7083425" y="3316288"/>
          <p14:tracePt t="47348" x="7073900" y="3316288"/>
          <p14:tracePt t="47357" x="7065963" y="3308350"/>
          <p14:tracePt t="47362" x="7058025" y="3308350"/>
          <p14:tracePt t="47377" x="7058025" y="3300413"/>
          <p14:tracePt t="47443" x="7065963" y="3300413"/>
          <p14:tracePt t="47450" x="7073900" y="3300413"/>
          <p14:tracePt t="47457" x="7083425" y="3300413"/>
          <p14:tracePt t="47464" x="7099300" y="3300413"/>
          <p14:tracePt t="47474" x="7116763" y="3300413"/>
          <p14:tracePt t="47479" x="7132638" y="3300413"/>
          <p14:tracePt t="47487" x="7150100" y="3300413"/>
          <p14:tracePt t="47494" x="7158038" y="3300413"/>
          <p14:tracePt t="47501" x="7181850" y="3308350"/>
          <p14:tracePt t="47508" x="7199313" y="3316288"/>
          <p14:tracePt t="47516" x="7207250" y="3316288"/>
          <p14:tracePt t="47523" x="7232650" y="3325813"/>
          <p14:tracePt t="47531" x="7265988" y="3325813"/>
          <p14:tracePt t="47537" x="7289800" y="3325813"/>
          <p14:tracePt t="47545" x="7307263" y="3325813"/>
          <p14:tracePt t="47552" x="7348538" y="3325813"/>
          <p14:tracePt t="47560" x="7381875" y="3325813"/>
          <p14:tracePt t="47566" x="7423150" y="3325813"/>
          <p14:tracePt t="47574" x="7464425" y="3325813"/>
          <p14:tracePt t="47582" x="7523163" y="3325813"/>
          <p14:tracePt t="47591" x="7564438" y="3325813"/>
          <p14:tracePt t="47596" x="7605713" y="3325813"/>
          <p14:tracePt t="47603" x="7639050" y="3325813"/>
          <p14:tracePt t="47610" x="7662863" y="3325813"/>
          <p14:tracePt t="47618" x="7688263" y="3325813"/>
          <p14:tracePt t="47625" x="7713663" y="3325813"/>
          <p14:tracePt t="47632" x="7737475" y="3325813"/>
          <p14:tracePt t="47640" x="7754938" y="3325813"/>
          <p14:tracePt t="47647" x="7770813" y="3325813"/>
          <p14:tracePt t="47654" x="7788275" y="3325813"/>
          <p14:tracePt t="47669" x="7796213" y="3325813"/>
          <p14:tracePt t="47676" x="7804150" y="3325813"/>
          <p14:tracePt t="48092" x="7796213" y="3325813"/>
          <p14:tracePt t="48099" x="7762875" y="3316288"/>
          <p14:tracePt t="48107" x="7737475" y="3308350"/>
          <p14:tracePt t="48114" x="7729538" y="3300413"/>
          <p14:tracePt t="48122" x="7713663" y="3292475"/>
          <p14:tracePt t="48127" x="7688263" y="3284538"/>
          <p14:tracePt t="48136" x="7680325" y="3284538"/>
          <p14:tracePt t="48144" x="7672388" y="3284538"/>
          <p14:tracePt t="48150" x="7662863" y="3284538"/>
          <p14:tracePt t="48157" x="7654925" y="3284538"/>
          <p14:tracePt t="48172" x="7646988" y="3284538"/>
          <p14:tracePt t="48180" x="7639050" y="3284538"/>
          <p14:tracePt t="48187" x="7621588" y="3284538"/>
          <p14:tracePt t="48193" x="7605713" y="3284538"/>
          <p14:tracePt t="48202" x="7597775" y="3275013"/>
          <p14:tracePt t="48209" x="7580313" y="3267075"/>
          <p14:tracePt t="48216" x="7556500" y="3267075"/>
          <p14:tracePt t="48224" x="7531100" y="3259138"/>
          <p14:tracePt t="48230" x="7513638" y="3251200"/>
          <p14:tracePt t="48240" x="7489825" y="3251200"/>
          <p14:tracePt t="48245" x="7456488" y="3251200"/>
          <p14:tracePt t="48253" x="7431088" y="3241675"/>
          <p14:tracePt t="48260" x="7415213" y="3241675"/>
          <p14:tracePt t="48267" x="7381875" y="3241675"/>
          <p14:tracePt t="48274" x="7356475" y="3233738"/>
          <p14:tracePt t="48282" x="7340600" y="3233738"/>
          <p14:tracePt t="48291" x="7307263" y="3233738"/>
          <p14:tracePt t="48296" x="7281863" y="3233738"/>
          <p14:tracePt t="48303" x="7273925" y="3233738"/>
          <p14:tracePt t="48310" x="7248525" y="3233738"/>
          <p14:tracePt t="48318" x="7232650" y="3233738"/>
          <p14:tracePt t="48325" x="7224713" y="3233738"/>
          <p14:tracePt t="48333" x="7207250" y="3233738"/>
          <p14:tracePt t="48340" x="7199313" y="3233738"/>
          <p14:tracePt t="48357" x="7181850" y="3233738"/>
          <p14:tracePt t="48370" x="7173913" y="3233738"/>
          <p14:tracePt t="48377" x="7165975" y="3233738"/>
          <p14:tracePt t="48384" x="7158038" y="3233738"/>
          <p14:tracePt t="48414" x="7158038" y="3241675"/>
          <p14:tracePt t="48450" x="7173913" y="3241675"/>
          <p14:tracePt t="48457" x="7199313" y="3241675"/>
          <p14:tracePt t="48464" x="7224713" y="3241675"/>
          <p14:tracePt t="48473" x="7256463" y="3241675"/>
          <p14:tracePt t="48478" x="7273925" y="3241675"/>
          <p14:tracePt t="48485" x="7307263" y="3241675"/>
          <p14:tracePt t="48493" x="7331075" y="3241675"/>
          <p14:tracePt t="48501" x="7373938" y="3241675"/>
          <p14:tracePt t="48508" x="7415213" y="3241675"/>
          <p14:tracePt t="48516" x="7472363" y="3241675"/>
          <p14:tracePt t="48524" x="7539038" y="3241675"/>
          <p14:tracePt t="48530" x="7597775" y="3241675"/>
          <p14:tracePt t="48537" x="7680325" y="3241675"/>
          <p14:tracePt t="48544" x="7747000" y="3241675"/>
          <p14:tracePt t="48551" x="7796213" y="3241675"/>
          <p14:tracePt t="48559" x="7837488" y="3241675"/>
          <p14:tracePt t="48566" x="7870825" y="3251200"/>
          <p14:tracePt t="48574" x="7929563" y="3259138"/>
          <p14:tracePt t="48581" x="7970838" y="3284538"/>
          <p14:tracePt t="48590" x="8020050" y="3292475"/>
          <p14:tracePt t="48595" x="8037513" y="3300413"/>
          <p14:tracePt t="48602" x="8061325" y="3308350"/>
          <p14:tracePt t="48609" x="8078788" y="3308350"/>
          <p14:tracePt t="48618" x="8086725" y="3308350"/>
          <p14:tracePt t="48625" x="8094663" y="3308350"/>
          <p14:tracePt t="48632" x="8102600" y="3308350"/>
          <p14:tracePt t="48676" x="8094663" y="3308350"/>
          <p14:tracePt t="48683" x="8086725" y="3308350"/>
          <p14:tracePt t="48689" x="8078788" y="3308350"/>
          <p14:tracePt t="48698" x="8069263" y="3308350"/>
          <p14:tracePt t="48707" x="8053388" y="3308350"/>
          <p14:tracePt t="48712" x="8037513" y="3308350"/>
          <p14:tracePt t="48720" x="8020050" y="3308350"/>
          <p14:tracePt t="48727" x="7994650" y="3300413"/>
          <p14:tracePt t="48734" x="7978775" y="3300413"/>
          <p14:tracePt t="48741" x="7929563" y="3292475"/>
          <p14:tracePt t="48749" x="7870825" y="3292475"/>
          <p14:tracePt t="48757" x="7804150" y="3292475"/>
          <p14:tracePt t="48763" x="7729538" y="3292475"/>
          <p14:tracePt t="48770" x="7672388" y="3292475"/>
          <p14:tracePt t="48778" x="7605713" y="3300413"/>
          <p14:tracePt t="48785" x="7505700" y="3325813"/>
          <p14:tracePt t="48792" x="7405688" y="3333750"/>
          <p14:tracePt t="48799" x="7323138" y="3341688"/>
          <p14:tracePt t="48807" x="7232650" y="3359150"/>
          <p14:tracePt t="48815" x="7165975" y="3367088"/>
          <p14:tracePt t="48823" x="7116763" y="3382963"/>
          <p14:tracePt t="48829" x="7073900" y="3382963"/>
          <p14:tracePt t="48836" x="7042150" y="3382963"/>
          <p14:tracePt t="48843" x="7016750" y="3382963"/>
          <p14:tracePt t="48851" x="6999288" y="3382963"/>
          <p14:tracePt t="48858" x="6983413" y="3382963"/>
          <p14:tracePt t="48874" x="6975475" y="3382963"/>
          <p14:tracePt t="48880" x="6967538" y="3382963"/>
          <p14:tracePt t="48887" x="6958013" y="3382963"/>
          <p14:tracePt t="48895" x="6950075" y="3382963"/>
          <p14:tracePt t="48953" x="6958013" y="3382963"/>
          <p14:tracePt t="48961" x="6967538" y="3375025"/>
          <p14:tracePt t="48968" x="6983413" y="3375025"/>
          <p14:tracePt t="48975" x="6999288" y="3367088"/>
          <p14:tracePt t="48982" x="7016750" y="3359150"/>
          <p14:tracePt t="48991" x="7050088" y="3349625"/>
          <p14:tracePt t="48996" x="7073900" y="3341688"/>
          <p14:tracePt t="49004" x="7116763" y="3333750"/>
          <p14:tracePt t="49011" x="7150100" y="3325813"/>
          <p14:tracePt t="49018" x="7181850" y="3316288"/>
          <p14:tracePt t="49026" x="7207250" y="3316288"/>
          <p14:tracePt t="49033" x="7240588" y="3300413"/>
          <p14:tracePt t="49040" x="7273925" y="3300413"/>
          <p14:tracePt t="49048" x="7299325" y="3300413"/>
          <p14:tracePt t="49056" x="7331075" y="3300413"/>
          <p14:tracePt t="49063" x="7373938" y="3300413"/>
          <p14:tracePt t="49070" x="7415213" y="3300413"/>
          <p14:tracePt t="49077" x="7480300" y="3300413"/>
          <p14:tracePt t="49085" x="7556500" y="3316288"/>
          <p14:tracePt t="49092" x="7613650" y="3325813"/>
          <p14:tracePt t="49099" x="7672388" y="3333750"/>
          <p14:tracePt t="49106" x="7705725" y="3341688"/>
          <p14:tracePt t="49114" x="7729538" y="3349625"/>
          <p14:tracePt t="49121" x="7747000" y="3359150"/>
          <p14:tracePt t="49128" x="7754938" y="3359150"/>
          <p14:tracePt t="49135" x="7762875" y="3359150"/>
          <p14:tracePt t="49150" x="7770813" y="3359150"/>
          <p14:tracePt t="49223" x="7762875" y="3359150"/>
          <p14:tracePt t="49230" x="7737475" y="3359150"/>
          <p14:tracePt t="49238" x="7721600" y="3359150"/>
          <p14:tracePt t="49245" x="7688263" y="3359150"/>
          <p14:tracePt t="49252" x="7672388" y="3349625"/>
          <p14:tracePt t="49260" x="7639050" y="3349625"/>
          <p14:tracePt t="49266" x="7613650" y="3349625"/>
          <p14:tracePt t="49274" x="7588250" y="3341688"/>
          <p14:tracePt t="49282" x="7572375" y="3341688"/>
          <p14:tracePt t="49290" x="7546975" y="3333750"/>
          <p14:tracePt t="49296" x="7523163" y="3333750"/>
          <p14:tracePt t="49303" x="7480300" y="3333750"/>
          <p14:tracePt t="49310" x="7439025" y="3325813"/>
          <p14:tracePt t="49318" x="7364413" y="3325813"/>
          <p14:tracePt t="49325" x="7299325" y="3325813"/>
          <p14:tracePt t="49333" x="7240588" y="3325813"/>
          <p14:tracePt t="49340" x="7181850" y="3325813"/>
          <p14:tracePt t="49347" x="7158038" y="3325813"/>
          <p14:tracePt t="49355" x="7116763" y="3325813"/>
          <p14:tracePt t="49362" x="7083425" y="3325813"/>
          <p14:tracePt t="49368" x="7058025" y="3325813"/>
          <p14:tracePt t="49375" x="7032625" y="3325813"/>
          <p14:tracePt t="49384" x="7024688" y="3325813"/>
          <p14:tracePt t="49391" x="7016750" y="3325813"/>
          <p14:tracePt t="49408" x="7008813" y="3325813"/>
          <p14:tracePt t="49413" x="6999288" y="3325813"/>
          <p14:tracePt t="49479" x="7016750" y="3325813"/>
          <p14:tracePt t="49486" x="7042150" y="3325813"/>
          <p14:tracePt t="49493" x="7065963" y="3325813"/>
          <p14:tracePt t="49500" x="7091363" y="3325813"/>
          <p14:tracePt t="49507" x="7116763" y="3325813"/>
          <p14:tracePt t="49514" x="7132638" y="3325813"/>
          <p14:tracePt t="49523" x="7173913" y="3333750"/>
          <p14:tracePt t="49530" x="7232650" y="3341688"/>
          <p14:tracePt t="49537" x="7265988" y="3349625"/>
          <p14:tracePt t="49544" x="7315200" y="3359150"/>
          <p14:tracePt t="49551" x="7331075" y="3359150"/>
          <p14:tracePt t="49558" x="7364413" y="3367088"/>
          <p14:tracePt t="49566" x="7405688" y="3367088"/>
          <p14:tracePt t="49574" x="7439025" y="3375025"/>
          <p14:tracePt t="49580" x="7497763" y="3375025"/>
          <p14:tracePt t="49589" x="7556500" y="3375025"/>
          <p14:tracePt t="49595" x="7613650" y="3375025"/>
          <p14:tracePt t="49602" x="7662863" y="3375025"/>
          <p14:tracePt t="49609" x="7696200" y="3375025"/>
          <p14:tracePt t="49616" x="7721600" y="3375025"/>
          <p14:tracePt t="49624" x="7754938" y="3375025"/>
          <p14:tracePt t="49631" x="7762875" y="3375025"/>
          <p14:tracePt t="49639" x="7770813" y="3382963"/>
          <p14:tracePt t="49646" x="7780338" y="3382963"/>
          <p14:tracePt t="49661" x="7788275" y="3382963"/>
          <p14:tracePt t="49668" x="7796213" y="3382963"/>
          <p14:tracePt t="49727" x="7788275" y="3382963"/>
          <p14:tracePt t="49734" x="7780338" y="3382963"/>
          <p14:tracePt t="49741" x="7762875" y="3375025"/>
          <p14:tracePt t="49748" x="7729538" y="3367088"/>
          <p14:tracePt t="49756" x="7705725" y="3359150"/>
          <p14:tracePt t="49762" x="7688263" y="3349625"/>
          <p14:tracePt t="49770" x="7672388" y="3341688"/>
          <p14:tracePt t="49778" x="7639050" y="3333750"/>
          <p14:tracePt t="49785" x="7613650" y="3325813"/>
          <p14:tracePt t="49792" x="7605713" y="3325813"/>
          <p14:tracePt t="49799" x="7572375" y="3308350"/>
          <p14:tracePt t="49806" x="7539038" y="3300413"/>
          <p14:tracePt t="49813" x="7505700" y="3300413"/>
          <p14:tracePt t="49823" x="7448550" y="3300413"/>
          <p14:tracePt t="49829" x="7389813" y="3300413"/>
          <p14:tracePt t="49836" x="7348538" y="3300413"/>
          <p14:tracePt t="49842" x="7289800" y="3300413"/>
          <p14:tracePt t="49849" x="7248525" y="3300413"/>
          <p14:tracePt t="49858" x="7207250" y="3300413"/>
          <p14:tracePt t="49865" x="7181850" y="3300413"/>
          <p14:tracePt t="49873" x="7165975" y="3300413"/>
          <p14:tracePt t="49879" x="7150100" y="3300413"/>
          <p14:tracePt t="49887" x="7140575" y="3300413"/>
          <p14:tracePt t="49895" x="7132638" y="3300413"/>
          <p14:tracePt t="49902" x="7124700" y="3300413"/>
          <p14:tracePt t="49931" x="7140575" y="3300413"/>
          <p14:tracePt t="49940" x="7165975" y="3300413"/>
          <p14:tracePt t="49945" x="7199313" y="3300413"/>
          <p14:tracePt t="49952" x="7240588" y="3300413"/>
          <p14:tracePt t="49960" x="7273925" y="3300413"/>
          <p14:tracePt t="49967" x="7281863" y="3300413"/>
          <p14:tracePt t="49975" x="7323138" y="3300413"/>
          <p14:tracePt t="49982" x="7356475" y="3300413"/>
          <p14:tracePt t="49990" x="7415213" y="3300413"/>
          <p14:tracePt t="49996" x="7456488" y="3300413"/>
          <p14:tracePt t="50003" x="7523163" y="3292475"/>
          <p14:tracePt t="50011" x="7564438" y="3292475"/>
          <p14:tracePt t="50019" x="7621588" y="3292475"/>
          <p14:tracePt t="50026" x="7646988" y="3292475"/>
          <p14:tracePt t="50033" x="7680325" y="3292475"/>
          <p14:tracePt t="50040" x="7688263" y="3292475"/>
          <p14:tracePt t="50047" x="7696200" y="3292475"/>
          <p14:tracePt t="50055" x="7705725" y="3292475"/>
          <p14:tracePt t="50099" x="7696200" y="3292475"/>
          <p14:tracePt t="50113" x="7688263" y="3292475"/>
          <p14:tracePt t="50120" x="7662863" y="3292475"/>
          <p14:tracePt t="50127" x="7654925" y="3292475"/>
          <p14:tracePt t="50135" x="7631113" y="3292475"/>
          <p14:tracePt t="50142" x="7621588" y="3292475"/>
          <p14:tracePt t="50150" x="7580313" y="3292475"/>
          <p14:tracePt t="50157" x="7546975" y="3292475"/>
          <p14:tracePt t="50164" x="7489825" y="3292475"/>
          <p14:tracePt t="50173" x="7439025" y="3292475"/>
          <p14:tracePt t="50179" x="7364413" y="3292475"/>
          <p14:tracePt t="50186" x="7315200" y="3292475"/>
          <p14:tracePt t="50193" x="7265988" y="3292475"/>
          <p14:tracePt t="50200" x="7224713" y="3292475"/>
          <p14:tracePt t="50208" x="7207250" y="3292475"/>
          <p14:tracePt t="50215" x="7181850" y="3292475"/>
          <p14:tracePt t="50223" x="7165975" y="3292475"/>
          <p14:tracePt t="50230" x="7158038" y="3292475"/>
          <p14:tracePt t="50237" x="7150100" y="3292475"/>
          <p14:tracePt t="50244" x="7140575" y="3292475"/>
          <p14:tracePt t="50259" x="7132638" y="3292475"/>
          <p14:tracePt t="50303" x="7140575" y="3292475"/>
          <p14:tracePt t="50310" x="7165975" y="3292475"/>
          <p14:tracePt t="50318" x="7181850" y="3292475"/>
          <p14:tracePt t="50325" x="7207250" y="3292475"/>
          <p14:tracePt t="50331" x="7240588" y="3292475"/>
          <p14:tracePt t="50340" x="7248525" y="3292475"/>
          <p14:tracePt t="50346" x="7281863" y="3292475"/>
          <p14:tracePt t="50354" x="7315200" y="3292475"/>
          <p14:tracePt t="50361" x="7340600" y="3292475"/>
          <p14:tracePt t="50369" x="7356475" y="3292475"/>
          <p14:tracePt t="50376" x="7389813" y="3292475"/>
          <p14:tracePt t="50383" x="7415213" y="3292475"/>
          <p14:tracePt t="50390" x="7431088" y="3292475"/>
          <p14:tracePt t="50408" x="7505700" y="3292475"/>
          <p14:tracePt t="50412" x="7531100" y="3292475"/>
          <p14:tracePt t="50420" x="7572375" y="3292475"/>
          <p14:tracePt t="50427" x="7588250" y="3292475"/>
          <p14:tracePt t="50434" x="7613650" y="3292475"/>
          <p14:tracePt t="50441" x="7646988" y="3292475"/>
          <p14:tracePt t="50448" x="7654925" y="3292475"/>
          <p14:tracePt t="50457" x="7662863" y="3292475"/>
          <p14:tracePt t="50463" x="7672388" y="3292475"/>
          <p14:tracePt t="50478" x="7680325" y="3292475"/>
          <p14:tracePt t="51157" x="7662863" y="3292475"/>
          <p14:tracePt t="51339" x="7654925" y="3292475"/>
          <p14:tracePt t="51346" x="7646988" y="3300413"/>
          <p14:tracePt t="51354" x="7639050" y="3300413"/>
          <p14:tracePt t="51376" x="7631113" y="3308350"/>
          <p14:tracePt t="51383" x="7621588" y="3308350"/>
          <p14:tracePt t="51389" x="7613650" y="3308350"/>
          <p14:tracePt t="51396" x="7605713" y="3308350"/>
          <p14:tracePt t="51406" x="7597775" y="3308350"/>
          <p14:tracePt t="51424" x="7588250" y="3308350"/>
          <p14:tracePt t="51427" x="7580313" y="3308350"/>
          <p14:tracePt t="51434" x="7572375" y="3308350"/>
          <p14:tracePt t="51448" x="7564438" y="3308350"/>
          <p14:tracePt t="51457" x="7556500" y="3308350"/>
          <p14:tracePt t="51471" x="7539038" y="3308350"/>
          <p14:tracePt t="51478" x="7531100" y="3308350"/>
          <p14:tracePt t="51492" x="7523163" y="3308350"/>
          <p14:tracePt t="51500" x="7513638" y="3308350"/>
          <p14:tracePt t="51514" x="7497763" y="3308350"/>
          <p14:tracePt t="51523" x="7472363" y="3308350"/>
          <p14:tracePt t="51528" x="7456488" y="3300413"/>
          <p14:tracePt t="51536" x="7423150" y="3292475"/>
          <p14:tracePt t="51543" x="7381875" y="3292475"/>
          <p14:tracePt t="51550" x="7348538" y="3292475"/>
          <p14:tracePt t="51557" x="7307263" y="3292475"/>
          <p14:tracePt t="51565" x="7281863" y="3292475"/>
          <p14:tracePt t="51573" x="7256463" y="3292475"/>
          <p14:tracePt t="51580" x="7232650" y="3292475"/>
          <p14:tracePt t="51587" x="7207250" y="3292475"/>
          <p14:tracePt t="51594" x="7181850" y="3292475"/>
          <p14:tracePt t="51602" x="7158038" y="3292475"/>
          <p14:tracePt t="51609" x="7132638" y="3292475"/>
          <p14:tracePt t="51615" x="7107238" y="3292475"/>
          <p14:tracePt t="51623" x="7083425" y="3292475"/>
          <p14:tracePt t="51631" x="7058025" y="3292475"/>
          <p14:tracePt t="51640" x="7042150" y="3292475"/>
          <p14:tracePt t="51646" x="7032625" y="3292475"/>
          <p14:tracePt t="51653" x="7008813" y="3292475"/>
          <p14:tracePt t="51660" x="6991350" y="3292475"/>
          <p14:tracePt t="51667" x="6983413" y="3292475"/>
          <p14:tracePt t="51674" x="6975475" y="3292475"/>
          <p14:tracePt t="51682" x="6967538" y="3292475"/>
          <p14:tracePt t="51755" x="6975475" y="3292475"/>
          <p14:tracePt t="51762" x="6983413" y="3292475"/>
          <p14:tracePt t="51777" x="6991350" y="3292475"/>
          <p14:tracePt t="51784" x="6999288" y="3292475"/>
          <p14:tracePt t="51799" x="7016750" y="3292475"/>
          <p14:tracePt t="51806" x="7024688" y="3292475"/>
          <p14:tracePt t="51813" x="7032625" y="3292475"/>
          <p14:tracePt t="51821" x="7042150" y="3292475"/>
          <p14:tracePt t="51828" x="7050088" y="3292475"/>
          <p14:tracePt t="51843" x="7065963" y="3292475"/>
          <p14:tracePt t="51850" x="7083425" y="3292475"/>
          <p14:tracePt t="51857" x="7099300" y="3292475"/>
          <p14:tracePt t="51864" x="7116763" y="3292475"/>
          <p14:tracePt t="51873" x="7124700" y="3292475"/>
          <p14:tracePt t="51879" x="7158038" y="3292475"/>
          <p14:tracePt t="51886" x="7181850" y="3292475"/>
          <p14:tracePt t="51893" x="7207250" y="3308350"/>
          <p14:tracePt t="51900" x="7248525" y="3316288"/>
          <p14:tracePt t="51908" x="7265988" y="3325813"/>
          <p14:tracePt t="51916" x="7315200" y="3333750"/>
          <p14:tracePt t="51923" x="7331075" y="3341688"/>
          <p14:tracePt t="51930" x="7356475" y="3349625"/>
          <p14:tracePt t="51938" x="7389813" y="3359150"/>
          <p14:tracePt t="51944" x="7405688" y="3367088"/>
          <p14:tracePt t="51952" x="7415213" y="3367088"/>
          <p14:tracePt t="51959" x="7431088" y="3375025"/>
          <p14:tracePt t="51967" x="7448550" y="3375025"/>
          <p14:tracePt t="51973" x="7464425" y="3375025"/>
          <p14:tracePt t="51981" x="7480300" y="3375025"/>
          <p14:tracePt t="51988" x="7489825" y="3375025"/>
          <p14:tracePt t="51995" x="7505700" y="3382963"/>
          <p14:tracePt t="52002" x="7531100" y="3382963"/>
          <p14:tracePt t="52010" x="7539038" y="3382963"/>
          <p14:tracePt t="52025" x="7546975" y="3382963"/>
          <p14:tracePt t="52032" x="7556500" y="3382963"/>
          <p14:tracePt t="52193" x="7546975" y="3382963"/>
          <p14:tracePt t="52215" x="7539038" y="3382963"/>
          <p14:tracePt t="52223" x="7523163" y="3382963"/>
          <p14:tracePt t="52243" x="7513638" y="3375025"/>
          <p14:tracePt t="52250" x="7505700" y="3375025"/>
          <p14:tracePt t="52257" x="7497763" y="3375025"/>
          <p14:tracePt t="52272" x="7497763" y="3367088"/>
          <p14:tracePt t="52294" x="7489825" y="3367088"/>
          <p14:tracePt t="52316" x="7480300" y="3367088"/>
          <p14:tracePt t="52361" x="7464425" y="3367088"/>
          <p14:tracePt t="52382" x="7456488" y="3367088"/>
          <p14:tracePt t="52412" x="7448550" y="3367088"/>
          <p14:tracePt t="52419" x="7439025" y="3367088"/>
          <p14:tracePt t="52434" x="7431088" y="3367088"/>
          <p14:tracePt t="52441" x="7423150" y="3367088"/>
          <p14:tracePt t="52447" x="7415213" y="3367088"/>
          <p14:tracePt t="52455" x="7405688" y="3367088"/>
          <p14:tracePt t="52463" x="7397750" y="3367088"/>
          <p14:tracePt t="52470" x="7389813" y="3367088"/>
          <p14:tracePt t="52485" x="7381875" y="3367088"/>
          <p14:tracePt t="52492" x="7373938" y="3367088"/>
          <p14:tracePt t="52499" x="7373938" y="3359150"/>
          <p14:tracePt t="52506" x="7364413" y="3359150"/>
          <p14:tracePt t="52514" x="7356475" y="3349625"/>
          <p14:tracePt t="52523" x="7348538" y="3349625"/>
          <p14:tracePt t="52528" x="7340600" y="3349625"/>
          <p14:tracePt t="52536" x="7331075" y="3349625"/>
          <p14:tracePt t="52550" x="7323138" y="3349625"/>
          <p14:tracePt t="52557" x="7315200" y="3349625"/>
          <p14:tracePt t="52564" x="7307263" y="3349625"/>
          <p14:tracePt t="52573" x="7281863" y="3349625"/>
          <p14:tracePt t="52579" x="7265988" y="3349625"/>
          <p14:tracePt t="52587" x="7256463" y="3349625"/>
          <p14:tracePt t="52593" x="7240588" y="3349625"/>
          <p14:tracePt t="52601" x="7207250" y="3349625"/>
          <p14:tracePt t="52608" x="7191375" y="3349625"/>
          <p14:tracePt t="52616" x="7165975" y="3349625"/>
          <p14:tracePt t="52623" x="7132638" y="3349625"/>
          <p14:tracePt t="52630" x="7116763" y="3359150"/>
          <p14:tracePt t="52640" x="7083425" y="3359150"/>
          <p14:tracePt t="52645" x="7050088" y="3367088"/>
          <p14:tracePt t="52652" x="7016750" y="3367088"/>
          <p14:tracePt t="52659" x="6999288" y="3367088"/>
          <p14:tracePt t="52666" x="6967538" y="3367088"/>
          <p14:tracePt t="52674" x="6942138" y="3367088"/>
          <p14:tracePt t="52681" x="6916738" y="3375025"/>
          <p14:tracePt t="52689" x="6900863" y="3382963"/>
          <p14:tracePt t="52695" x="6875463" y="3382963"/>
          <p14:tracePt t="52704" x="6850063" y="3400425"/>
          <p14:tracePt t="52711" x="6818313" y="3408363"/>
          <p14:tracePt t="52718" x="6800850" y="3408363"/>
          <p14:tracePt t="52725" x="6775450" y="3416300"/>
          <p14:tracePt t="52733" x="6743700" y="3424238"/>
          <p14:tracePt t="52740" x="6710363" y="3433763"/>
          <p14:tracePt t="52747" x="6684963" y="3433763"/>
          <p14:tracePt t="52756" x="6659563" y="3433763"/>
          <p14:tracePt t="52761" x="6635750" y="3441700"/>
          <p14:tracePt t="52769" x="6610350" y="3441700"/>
          <p14:tracePt t="52776" x="6584950" y="3449638"/>
          <p14:tracePt t="52783" x="6569075" y="3449638"/>
          <p14:tracePt t="52790" x="6551613" y="3449638"/>
          <p14:tracePt t="52798" x="6543675" y="3449638"/>
          <p14:tracePt t="52806" x="6527800" y="3457575"/>
          <p14:tracePt t="52812" x="6502400" y="3457575"/>
          <p14:tracePt t="52820" x="6494463" y="3475038"/>
          <p14:tracePt t="52827" x="6486525" y="3475038"/>
          <p14:tracePt t="52835" x="6477000" y="3482975"/>
          <p14:tracePt t="52842" x="6469063" y="3482975"/>
          <p14:tracePt t="52849" x="6461125" y="3490913"/>
          <p14:tracePt t="52857" x="6435725" y="3498850"/>
          <p14:tracePt t="52863" x="6427788" y="3508375"/>
          <p14:tracePt t="52873" x="6419850" y="3516313"/>
          <p14:tracePt t="52878" x="6411913" y="3516313"/>
          <p14:tracePt t="52886" x="6402388" y="3516313"/>
          <p14:tracePt t="52893" x="6394450" y="3516313"/>
          <p14:tracePt t="52901" x="6378575" y="3524250"/>
          <p14:tracePt t="52914" x="6369050" y="3524250"/>
          <p14:tracePt t="52921" x="6361113" y="3532188"/>
          <p14:tracePt t="52930" x="6361113" y="3541713"/>
          <p14:tracePt t="52937" x="6353175" y="3549650"/>
          <p14:tracePt t="52944" x="6345238" y="3557588"/>
          <p14:tracePt t="52951" x="6337300" y="3557588"/>
          <p14:tracePt t="52966" x="6327775" y="3565525"/>
          <p14:tracePt t="52974" x="6319838" y="3573463"/>
          <p14:tracePt t="52989" x="6311900" y="3582988"/>
          <p14:tracePt t="52995" x="6303963" y="3582988"/>
          <p14:tracePt t="53003" x="6294438" y="3590925"/>
          <p14:tracePt t="53010" x="6294438" y="3606800"/>
          <p14:tracePt t="53024" x="6294438" y="3616325"/>
          <p14:tracePt t="53032" x="6286500" y="3624263"/>
          <p14:tracePt t="53040" x="6270625" y="3624263"/>
          <p14:tracePt t="53046" x="6270625" y="3632200"/>
          <p14:tracePt t="53054" x="6270625" y="3640138"/>
          <p14:tracePt t="53061" x="6261100" y="3648075"/>
          <p14:tracePt t="53076" x="6253163" y="3665538"/>
          <p14:tracePt t="53082" x="6253163" y="3673475"/>
          <p14:tracePt t="53096" x="6253163" y="3681413"/>
          <p14:tracePt t="53104" x="6253163" y="3690938"/>
          <p14:tracePt t="53120" x="6253163" y="3698875"/>
          <p14:tracePt t="53127" x="6253163" y="3706813"/>
          <p14:tracePt t="53134" x="6253163" y="3714750"/>
          <p14:tracePt t="53141" x="6253163" y="3722688"/>
          <p14:tracePt t="53149" x="6253163" y="3732213"/>
          <p14:tracePt t="53162" x="6253163" y="3740150"/>
          <p14:tracePt t="53171" x="6253163" y="3756025"/>
          <p14:tracePt t="53178" x="6253163" y="3765550"/>
          <p14:tracePt t="53185" x="6253163" y="3781425"/>
          <p14:tracePt t="53192" x="6253163" y="3789363"/>
          <p14:tracePt t="53207" x="6253163" y="3806825"/>
          <p14:tracePt t="53213" x="6253163" y="3814763"/>
          <p14:tracePt t="53228" x="6253163" y="3822700"/>
          <p14:tracePt t="53235" x="6253163" y="3830638"/>
          <p14:tracePt t="53243" x="6253163" y="3840163"/>
          <p14:tracePt t="53250" x="6253163" y="3848100"/>
          <p14:tracePt t="53257" x="6253163" y="3856038"/>
          <p14:tracePt t="53287" x="6253163" y="3863975"/>
          <p14:tracePt t="53353" x="6253163" y="3871913"/>
          <p14:tracePt t="53367" x="6253163" y="3881438"/>
          <p14:tracePt t="53375" x="6253163" y="3897313"/>
          <p14:tracePt t="53390" x="6253163" y="3905250"/>
          <p14:tracePt t="53396" x="6253163" y="3914775"/>
          <p14:tracePt t="53404" x="6253163" y="3922713"/>
          <p14:tracePt t="53434" x="6253163" y="3930650"/>
          <p14:tracePt t="53455" x="6253163" y="3938588"/>
          <p14:tracePt t="53484" x="6253163" y="3956050"/>
          <p14:tracePt t="53498" x="6253163" y="3963988"/>
          <p14:tracePt t="53514" x="6253163" y="3971925"/>
          <p14:tracePt t="53542" x="6253163" y="3979863"/>
          <p14:tracePt t="53572" x="6245225" y="3979863"/>
          <p14:tracePt t="53586" x="6237288" y="3979863"/>
          <p14:tracePt t="53601" x="6229350" y="3979863"/>
          <p14:tracePt t="53616" x="6219825" y="3979863"/>
          <p14:tracePt t="53630" x="6203950" y="3979863"/>
          <p14:tracePt t="53644" x="6196013" y="3979863"/>
          <p14:tracePt t="53659" x="6186488" y="3979863"/>
          <p14:tracePt t="53740" x="6186488" y="3989388"/>
          <p14:tracePt t="53827" x="6178550" y="3989388"/>
          <p14:tracePt t="53834" x="6170613" y="3989388"/>
          <p14:tracePt t="53849" x="6170613" y="3997325"/>
          <p14:tracePt t="53856" x="6162675" y="3997325"/>
          <p14:tracePt t="53863" x="6145213" y="3997325"/>
          <p14:tracePt t="53878" x="6137275" y="4005263"/>
          <p14:tracePt t="53885" x="6129338" y="4013200"/>
          <p14:tracePt t="53893" x="6121400" y="4013200"/>
          <p14:tracePt t="53900" x="6121400" y="4021138"/>
          <p14:tracePt t="53906" x="6111875" y="4021138"/>
          <p14:tracePt t="53913" x="6103938" y="4021138"/>
          <p14:tracePt t="53921" x="6103938" y="4030663"/>
          <p14:tracePt t="53928" x="6096000" y="4030663"/>
          <p14:tracePt t="53936" x="6080125" y="4030663"/>
          <p14:tracePt t="53951" x="6070600" y="4030663"/>
          <p14:tracePt t="53959" x="6070600" y="4038600"/>
          <p14:tracePt t="53966" x="6062663" y="4038600"/>
          <p14:tracePt t="53973" x="6054725" y="4046538"/>
          <p14:tracePt t="53990" x="6046788" y="4046538"/>
          <p14:tracePt t="53994" x="6037263" y="4046538"/>
          <p14:tracePt t="54009" x="6021388" y="4046538"/>
          <p14:tracePt t="54016" x="6013450" y="4046538"/>
          <p14:tracePt t="54031" x="6005513" y="4046538"/>
          <p14:tracePt t="54040" x="5995988" y="4046538"/>
          <p14:tracePt t="54053" x="5988050" y="4046538"/>
          <p14:tracePt t="54060" x="5980113" y="4046538"/>
          <p14:tracePt t="54068" x="5972175" y="4046538"/>
          <p14:tracePt t="54075" x="5962650" y="4046538"/>
          <p14:tracePt t="54082" x="5954713" y="4046538"/>
          <p14:tracePt t="54089" x="5946775" y="4046538"/>
          <p14:tracePt t="54106" x="5938838" y="4046538"/>
          <p14:tracePt t="54111" x="5930900" y="4046538"/>
          <p14:tracePt t="54126" x="5921375" y="4046538"/>
          <p14:tracePt t="54134" x="5913438" y="4046538"/>
          <p14:tracePt t="54140" x="5905500" y="4046538"/>
          <p14:tracePt t="54148" x="5897563" y="4046538"/>
          <p14:tracePt t="54156" x="5888038" y="4046538"/>
          <p14:tracePt t="54199" x="5888038" y="4038600"/>
          <p14:tracePt t="54250" x="5888038" y="4030663"/>
          <p14:tracePt t="54272" x="5897563" y="4030663"/>
          <p14:tracePt t="54280" x="5905500" y="4030663"/>
          <p14:tracePt t="54287" x="5913438" y="4030663"/>
          <p14:tracePt t="54293" x="5921375" y="4030663"/>
          <p14:tracePt t="54308" x="5930900" y="4030663"/>
          <p14:tracePt t="54315" x="5938838" y="4030663"/>
          <p14:tracePt t="54331" x="5946775" y="4030663"/>
          <p14:tracePt t="54340" x="5954713" y="4021138"/>
          <p14:tracePt t="54344" x="5972175" y="4013200"/>
          <p14:tracePt t="54360" x="5988050" y="4005263"/>
          <p14:tracePt t="54374" x="5995988" y="4005263"/>
          <p14:tracePt t="54382" x="6013450" y="3997325"/>
          <p14:tracePt t="54396" x="6037263" y="3997325"/>
          <p14:tracePt t="54405" x="6046788" y="3997325"/>
          <p14:tracePt t="54410" x="6062663" y="3997325"/>
          <p14:tracePt t="54418" x="6080125" y="3997325"/>
          <p14:tracePt t="54425" x="6096000" y="3997325"/>
          <p14:tracePt t="54432" x="6111875" y="3997325"/>
          <p14:tracePt t="54440" x="6129338" y="3997325"/>
          <p14:tracePt t="54447" x="6137275" y="3997325"/>
          <p14:tracePt t="54456" x="6162675" y="3997325"/>
          <p14:tracePt t="54461" x="6178550" y="3997325"/>
          <p14:tracePt t="54468" x="6196013" y="3997325"/>
          <p14:tracePt t="54475" x="6211888" y="3997325"/>
          <p14:tracePt t="54483" x="6219825" y="3997325"/>
          <p14:tracePt t="54491" x="6245225" y="3997325"/>
          <p14:tracePt t="54498" x="6261100" y="3997325"/>
          <p14:tracePt t="54506" x="6270625" y="3997325"/>
          <p14:tracePt t="54511" x="6286500" y="3997325"/>
          <p14:tracePt t="54520" x="6294438" y="3997325"/>
          <p14:tracePt t="54527" x="6319838" y="3997325"/>
          <p14:tracePt t="54534" x="6327775" y="3997325"/>
          <p14:tracePt t="54549" x="6337300" y="3997325"/>
          <p14:tracePt t="54556" x="6345238" y="3997325"/>
          <p14:tracePt t="54563" x="6353175" y="3997325"/>
          <p14:tracePt t="54578" x="6361113" y="3997325"/>
          <p14:tracePt t="54586" x="6369050" y="3997325"/>
          <p14:tracePt t="54600" x="6378575" y="3997325"/>
          <p14:tracePt t="54608" x="6386513" y="3997325"/>
          <p14:tracePt t="54615" x="6394450" y="3997325"/>
          <p14:tracePt t="54849" x="6386513" y="3997325"/>
          <p14:tracePt t="54856" x="6378575" y="3997325"/>
          <p14:tracePt t="54862" x="6369050" y="3997325"/>
          <p14:tracePt t="54871" x="6361113" y="3997325"/>
          <p14:tracePt t="54878" x="6353175" y="3997325"/>
          <p14:tracePt t="54892" x="6345238" y="3997325"/>
          <p14:tracePt t="54899" x="6337300" y="3997325"/>
          <p14:tracePt t="54914" x="6327775" y="3997325"/>
          <p14:tracePt t="54979" x="6337300" y="3997325"/>
          <p14:tracePt t="54986" x="6345238" y="3997325"/>
          <p14:tracePt t="55002" x="6353175" y="3997325"/>
          <p14:tracePt t="55009" x="6369050" y="3997325"/>
          <p14:tracePt t="55016" x="6378575" y="3997325"/>
          <p14:tracePt t="55023" x="6394450" y="3997325"/>
          <p14:tracePt t="55029" x="6402388" y="3997325"/>
          <p14:tracePt t="55045" x="6411913" y="3997325"/>
          <p14:tracePt t="55053" x="6419850" y="3997325"/>
          <p14:tracePt t="55067" x="6427788" y="3997325"/>
          <p14:tracePt t="55073" x="6435725" y="3997325"/>
          <p14:tracePt t="55082" x="6443663" y="3997325"/>
          <p14:tracePt t="55097" x="6453188" y="3997325"/>
          <p14:tracePt t="55111" x="6461125" y="3997325"/>
          <p14:tracePt t="55148" x="6469063" y="3997325"/>
          <p14:tracePt t="55162" x="6477000" y="3997325"/>
          <p14:tracePt t="55184" x="6486525" y="3997325"/>
          <p14:tracePt t="55213" x="6494463" y="3997325"/>
          <p14:tracePt t="55337" x="6486525" y="3997325"/>
          <p14:tracePt t="55344" x="6477000" y="3997325"/>
          <p14:tracePt t="55352" x="6469063" y="3997325"/>
          <p14:tracePt t="55367" x="6461125" y="3997325"/>
          <p14:tracePt t="55374" x="6453188" y="3997325"/>
          <p14:tracePt t="55389" x="6443663" y="3997325"/>
          <p14:tracePt t="55406" x="6427788" y="3997325"/>
          <p14:tracePt t="55418" x="6419850" y="3997325"/>
          <p14:tracePt t="55424" x="6411913" y="3997325"/>
          <p14:tracePt t="55440" x="6402388" y="3997325"/>
          <p14:tracePt t="55446" x="6394450" y="3997325"/>
          <p14:tracePt t="55456" x="6386513" y="3997325"/>
          <p14:tracePt t="55461" x="6378575" y="3997325"/>
          <p14:tracePt t="55476" x="6369050" y="3997325"/>
          <p14:tracePt t="55571" x="6361113" y="3997325"/>
          <p14:tracePt t="57140" x="6337300" y="3997325"/>
          <p14:tracePt t="57147" x="6311900" y="3997325"/>
          <p14:tracePt t="57156" x="6286500" y="3997325"/>
          <p14:tracePt t="57160" x="6278563" y="3997325"/>
          <p14:tracePt t="57169" x="6270625" y="3997325"/>
          <p14:tracePt t="57176" x="6261100" y="3997325"/>
          <p14:tracePt t="57183" x="6253163" y="3997325"/>
          <p14:tracePt t="57198" x="6237288" y="3989388"/>
          <p14:tracePt t="57206" x="6219825" y="3989388"/>
          <p14:tracePt t="57212" x="6203950" y="3989388"/>
          <p14:tracePt t="57219" x="6178550" y="3979863"/>
          <p14:tracePt t="57226" x="6145213" y="3971925"/>
          <p14:tracePt t="57234" x="6129338" y="3963988"/>
          <p14:tracePt t="57241" x="6111875" y="3963988"/>
          <p14:tracePt t="57249" x="6096000" y="3963988"/>
          <p14:tracePt t="57256" x="6080125" y="3963988"/>
          <p14:tracePt t="57263" x="6062663" y="3963988"/>
          <p14:tracePt t="57273" x="6054725" y="3963988"/>
          <p14:tracePt t="57286" x="6046788" y="3963988"/>
          <p14:tracePt t="57293" x="6037263" y="3963988"/>
          <p14:tracePt t="57300" x="6029325" y="3963988"/>
          <p14:tracePt t="57307" x="6005513" y="3956050"/>
          <p14:tracePt t="57315" x="5988050" y="3946525"/>
          <p14:tracePt t="57323" x="5980113" y="3938588"/>
          <p14:tracePt t="57329" x="5962650" y="3938588"/>
          <p14:tracePt t="57337" x="5946775" y="3938588"/>
          <p14:tracePt t="57343" x="5930900" y="3938588"/>
          <p14:tracePt t="57350" x="5921375" y="3938588"/>
          <p14:tracePt t="57358" x="5913438" y="3938588"/>
          <p14:tracePt t="57373" x="5905500" y="3938588"/>
          <p14:tracePt t="57380" x="5897563" y="3938588"/>
          <p14:tracePt t="57388" x="5888038" y="3922713"/>
          <p14:tracePt t="57394" x="5872163" y="3922713"/>
          <p14:tracePt t="57402" x="5854700" y="3914775"/>
          <p14:tracePt t="57409" x="5838825" y="3897313"/>
          <p14:tracePt t="57416" x="5822950" y="3881438"/>
          <p14:tracePt t="57423" x="5813425" y="3863975"/>
          <p14:tracePt t="57431" x="5789613" y="3840163"/>
          <p14:tracePt t="57439" x="5772150" y="3830638"/>
          <p14:tracePt t="57446" x="5756275" y="3814763"/>
          <p14:tracePt t="57453" x="5738813" y="3806825"/>
          <p14:tracePt t="57460" x="5730875" y="3789363"/>
          <p14:tracePt t="57467" x="5715000" y="3773488"/>
          <p14:tracePt t="57476" x="5705475" y="3773488"/>
          <p14:tracePt t="57482" x="5697538" y="3765550"/>
          <p14:tracePt t="57497" x="5689600" y="3765550"/>
          <p14:tracePt t="57506" x="5681663" y="3765550"/>
          <p14:tracePt t="57511" x="5681663" y="3756025"/>
          <p14:tracePt t="57518" x="5673725" y="3756025"/>
          <p14:tracePt t="57525" x="5664200" y="3756025"/>
          <p14:tracePt t="57533" x="5656263" y="3756025"/>
          <p14:tracePt t="57540" x="5648325" y="3748088"/>
          <p14:tracePt t="57547" x="5640388" y="3740150"/>
          <p14:tracePt t="57563" x="5630863" y="3740150"/>
          <p14:tracePt t="57570" x="5622925" y="3732213"/>
          <p14:tracePt t="57577" x="5614988" y="3732213"/>
          <p14:tracePt t="57584" x="5614988" y="3714750"/>
          <p14:tracePt t="57591" x="5607050" y="3714750"/>
          <p14:tracePt t="57599" x="5589588" y="3706813"/>
          <p14:tracePt t="57614" x="5581650" y="3706813"/>
          <p14:tracePt t="57623" x="5573713" y="3706813"/>
          <p14:tracePt t="57636" x="5565775" y="3698875"/>
          <p14:tracePt t="57643" x="5556250" y="3698875"/>
          <p14:tracePt t="57650" x="5548313" y="3690938"/>
          <p14:tracePt t="57665" x="5532438" y="3690938"/>
          <p14:tracePt t="57672" x="5524500" y="3690938"/>
          <p14:tracePt t="58439" x="5524500" y="3681413"/>
          <p14:tracePt t="58460" x="5524500" y="3665538"/>
          <p14:tracePt t="58497" x="5540375" y="3657600"/>
          <p14:tracePt t="58505" x="5540375" y="3648075"/>
          <p14:tracePt t="58511" x="5548313" y="3640138"/>
          <p14:tracePt t="58518" x="5556250" y="3640138"/>
          <p14:tracePt t="58526" x="5565775" y="3632200"/>
          <p14:tracePt t="58533" x="5565775" y="3624263"/>
          <p14:tracePt t="58540" x="5573713" y="3624263"/>
          <p14:tracePt t="58548" x="5581650" y="3624263"/>
          <p14:tracePt t="58563" x="5599113" y="3624263"/>
          <p14:tracePt t="58570" x="5607050" y="3624263"/>
          <p14:tracePt t="58584" x="5614988" y="3624263"/>
          <p14:tracePt t="58591" x="5622925" y="3624263"/>
          <p14:tracePt t="58606" x="5630863" y="3624263"/>
          <p14:tracePt t="58628" x="5640388" y="3624263"/>
          <p14:tracePt t="58716" x="5630863" y="3624263"/>
          <p14:tracePt t="58730" x="5622925" y="3624263"/>
          <p14:tracePt t="58739" x="5614988" y="3624263"/>
          <p14:tracePt t="58752" x="5607050" y="3624263"/>
          <p14:tracePt t="58759" x="5589588" y="3624263"/>
          <p14:tracePt t="58773" x="5573713" y="3624263"/>
          <p14:tracePt t="58780" x="5565775" y="3624263"/>
          <p14:tracePt t="58796" x="5556250" y="3624263"/>
          <p14:tracePt t="58803" x="5548313" y="3624263"/>
          <p14:tracePt t="58818" x="5532438" y="3624263"/>
          <p14:tracePt t="58825" x="5524500" y="3624263"/>
          <p14:tracePt t="58831" x="5514975" y="3624263"/>
          <p14:tracePt t="58839" x="5499100" y="3624263"/>
          <p14:tracePt t="58847" x="5491163" y="3624263"/>
          <p14:tracePt t="58856" x="5465763" y="3624263"/>
          <p14:tracePt t="58861" x="5448300" y="3624263"/>
          <p14:tracePt t="58868" x="5440363" y="3624263"/>
          <p14:tracePt t="58875" x="5424488" y="3624263"/>
          <p14:tracePt t="58883" x="5416550" y="3624263"/>
          <p14:tracePt t="58890" x="5391150" y="3624263"/>
          <p14:tracePt t="58897" x="5383213" y="3624263"/>
          <p14:tracePt t="58913" x="5373688" y="3624263"/>
          <p14:tracePt t="58920" x="5365750" y="3606800"/>
          <p14:tracePt t="58926" x="5357813" y="3598863"/>
          <p14:tracePt t="58942" x="5357813" y="3590925"/>
          <p14:tracePt t="58949" x="5357813" y="3582988"/>
          <p14:tracePt t="58956" x="5357813" y="3573463"/>
          <p14:tracePt t="58972" x="5357813" y="3565525"/>
          <p14:tracePt t="58978" x="5357813" y="3557588"/>
          <p14:tracePt t="58985" x="5365750" y="3557588"/>
          <p14:tracePt t="58992" x="5373688" y="3532188"/>
          <p14:tracePt t="58999" x="5373688" y="3516313"/>
          <p14:tracePt t="59006" x="5383213" y="3508375"/>
          <p14:tracePt t="59014" x="5391150" y="3490913"/>
          <p14:tracePt t="59022" x="5416550" y="3467100"/>
          <p14:tracePt t="59029" x="5432425" y="3449638"/>
          <p14:tracePt t="59036" x="5457825" y="3441700"/>
          <p14:tracePt t="59044" x="5491163" y="3424238"/>
          <p14:tracePt t="59051" x="5524500" y="3382963"/>
          <p14:tracePt t="59058" x="5556250" y="3367088"/>
          <p14:tracePt t="59066" x="5607050" y="3349625"/>
          <p14:tracePt t="59073" x="5630863" y="3341688"/>
          <p14:tracePt t="59080" x="5656263" y="3333750"/>
          <p14:tracePt t="59088" x="5681663" y="3325813"/>
          <p14:tracePt t="59094" x="5697538" y="3316288"/>
          <p14:tracePt t="59102" x="5715000" y="3316288"/>
          <p14:tracePt t="59110" x="5730875" y="3316288"/>
          <p14:tracePt t="59117" x="5756275" y="3316288"/>
          <p14:tracePt t="59124" x="5764213" y="3316288"/>
          <p14:tracePt t="59131" x="5789613" y="3316288"/>
          <p14:tracePt t="59138" x="5822950" y="3316288"/>
          <p14:tracePt t="59146" x="5854700" y="3316288"/>
          <p14:tracePt t="59153" x="5905500" y="3316288"/>
          <p14:tracePt t="59160" x="5962650" y="3325813"/>
          <p14:tracePt t="59168" x="6021388" y="3325813"/>
          <p14:tracePt t="59175" x="6054725" y="3325813"/>
          <p14:tracePt t="59183" x="6096000" y="3333750"/>
          <p14:tracePt t="59190" x="6121400" y="3341688"/>
          <p14:tracePt t="59196" x="6145213" y="3341688"/>
          <p14:tracePt t="59204" x="6162675" y="3349625"/>
          <p14:tracePt t="59212" x="6178550" y="3359150"/>
          <p14:tracePt t="59219" x="6196013" y="3367088"/>
          <p14:tracePt t="59227" x="6203950" y="3375025"/>
          <p14:tracePt t="59233" x="6219825" y="3382963"/>
          <p14:tracePt t="59240" x="6253163" y="3390900"/>
          <p14:tracePt t="59248" x="6278563" y="3400425"/>
          <p14:tracePt t="59256" x="6286500" y="3408363"/>
          <p14:tracePt t="59262" x="6319838" y="3416300"/>
          <p14:tracePt t="59270" x="6337300" y="3416300"/>
          <p14:tracePt t="59277" x="6353175" y="3424238"/>
          <p14:tracePt t="59285" x="6361113" y="3424238"/>
          <p14:tracePt t="59292" x="6369050" y="3433763"/>
          <p14:tracePt t="59298" x="6378575" y="3433763"/>
          <p14:tracePt t="59307" x="6386513" y="3433763"/>
          <p14:tracePt t="59322" x="6386513" y="3441700"/>
          <p14:tracePt t="59336" x="6386513" y="3457575"/>
          <p14:tracePt t="59365" x="6386513" y="3467100"/>
          <p14:tracePt t="59379" x="6386513" y="3475038"/>
          <p14:tracePt t="59406" x="6386513" y="3482975"/>
          <p14:tracePt t="59409" x="6386513" y="3490913"/>
          <p14:tracePt t="59423" x="6386513" y="3498850"/>
          <p14:tracePt t="59453" x="6386513" y="3516313"/>
          <p14:tracePt t="59496" x="6386513" y="3524250"/>
          <p14:tracePt t="59505" x="6386513" y="3532188"/>
          <p14:tracePt t="59540" x="6386513" y="3541713"/>
          <p14:tracePt t="59584" x="6386513" y="3549650"/>
          <p14:tracePt t="59620" x="6386513" y="3557588"/>
          <p14:tracePt t="59700" x="6386513" y="3565525"/>
          <p14:tracePt t="59744" x="6386513" y="3582988"/>
          <p14:tracePt t="59788" x="6386513" y="3590925"/>
          <p14:tracePt t="59825" x="6386513" y="3598863"/>
          <p14:tracePt t="59839" x="6378575" y="3598863"/>
          <p14:tracePt t="59883" x="6369050" y="3598863"/>
          <p14:tracePt t="59905" x="6369050" y="3606800"/>
          <p14:tracePt t="59920" x="6361113" y="3606800"/>
          <p14:tracePt t="59942" x="6353175" y="3606800"/>
          <p14:tracePt t="59971" x="6345238" y="3616325"/>
          <p14:tracePt t="59993" x="6345238" y="3624263"/>
          <p14:tracePt t="60007" x="6345238" y="3640138"/>
          <p14:tracePt t="60014" x="6337300" y="3648075"/>
          <p14:tracePt t="60029" x="6327775" y="3657600"/>
          <p14:tracePt t="60036" x="6327775" y="3673475"/>
          <p14:tracePt t="60043" x="6311900" y="3681413"/>
          <p14:tracePt t="60051" x="6311900" y="3706813"/>
          <p14:tracePt t="60058" x="6311900" y="3732213"/>
          <p14:tracePt t="60065" x="6311900" y="3740150"/>
          <p14:tracePt t="60072" x="6303963" y="3756025"/>
          <p14:tracePt t="60079" x="6303963" y="3781425"/>
          <p14:tracePt t="60088" x="6294438" y="3797300"/>
          <p14:tracePt t="60095" x="6294438" y="3814763"/>
          <p14:tracePt t="60102" x="6294438" y="3830638"/>
          <p14:tracePt t="60109" x="6294438" y="3848100"/>
          <p14:tracePt t="60115" x="6286500" y="3863975"/>
          <p14:tracePt t="60123" x="6278563" y="3871913"/>
          <p14:tracePt t="60138" x="6270625" y="3881438"/>
          <p14:tracePt t="60146" x="6261100" y="3889375"/>
          <p14:tracePt t="60153" x="6253163" y="3897313"/>
          <p14:tracePt t="60160" x="6245225" y="3897313"/>
          <p14:tracePt t="60167" x="6237288" y="3914775"/>
          <p14:tracePt t="60175" x="6229350" y="3922713"/>
          <p14:tracePt t="60189" x="6219825" y="3930650"/>
          <p14:tracePt t="60196" x="6211888" y="3938588"/>
          <p14:tracePt t="60206" x="6211888" y="3946525"/>
          <p14:tracePt t="60211" x="6203950" y="3946525"/>
          <p14:tracePt t="60218" x="6186488" y="3956050"/>
          <p14:tracePt t="60226" x="6186488" y="3963988"/>
          <p14:tracePt t="60233" x="6178550" y="3963988"/>
          <p14:tracePt t="60240" x="6170613" y="3971925"/>
          <p14:tracePt t="60247" x="6162675" y="3979863"/>
          <p14:tracePt t="60255" x="6162675" y="3989388"/>
          <p14:tracePt t="60262" x="6154738" y="3997325"/>
          <p14:tracePt t="60270" x="6137275" y="4005263"/>
          <p14:tracePt t="60276" x="6111875" y="4030663"/>
          <p14:tracePt t="60284" x="6103938" y="4046538"/>
          <p14:tracePt t="60291" x="6088063" y="4054475"/>
          <p14:tracePt t="60299" x="6070600" y="4071938"/>
          <p14:tracePt t="60306" x="6054725" y="4087813"/>
          <p14:tracePt t="60313" x="6037263" y="4113213"/>
          <p14:tracePt t="60321" x="6029325" y="4129088"/>
          <p14:tracePt t="60327" x="6029325" y="4138613"/>
          <p14:tracePt t="60335" x="6021388" y="4154488"/>
          <p14:tracePt t="60342" x="6013450" y="4162425"/>
          <p14:tracePt t="60349" x="6005513" y="4179888"/>
          <p14:tracePt t="60357" x="6005513" y="4187825"/>
          <p14:tracePt t="60364" x="5995988" y="4187825"/>
          <p14:tracePt t="60372" x="5988050" y="4195763"/>
          <p14:tracePt t="60378" x="5980113" y="4203700"/>
          <p14:tracePt t="60386" x="5972175" y="4213225"/>
          <p14:tracePt t="60393" x="5962650" y="4213225"/>
          <p14:tracePt t="60401" x="5954713" y="4221163"/>
          <p14:tracePt t="60408" x="5954713" y="4237038"/>
          <p14:tracePt t="60460" x="5946775" y="4237038"/>
          <p14:tracePt t="60533" x="5946775" y="4229100"/>
          <p14:tracePt t="60539" x="5946775" y="4221163"/>
          <p14:tracePt t="60555" x="5946775" y="4213225"/>
          <p14:tracePt t="60561" x="5946775" y="4203700"/>
          <p14:tracePt t="60576" x="5946775" y="4195763"/>
          <p14:tracePt t="60583" x="5946775" y="4187825"/>
          <p14:tracePt t="60590" x="5946775" y="4171950"/>
          <p14:tracePt t="60597" x="5946775" y="4162425"/>
          <p14:tracePt t="60604" x="5946775" y="4154488"/>
          <p14:tracePt t="60619" x="5946775" y="4146550"/>
          <p14:tracePt t="60626" x="5946775" y="4138613"/>
          <p14:tracePt t="60634" x="5946775" y="4129088"/>
          <p14:tracePt t="60649" x="5946775" y="4121150"/>
          <p14:tracePt t="60656" x="5946775" y="4113213"/>
          <p14:tracePt t="60664" x="5946775" y="4105275"/>
          <p14:tracePt t="60672" x="5946775" y="4097338"/>
          <p14:tracePt t="60678" x="5946775" y="4087813"/>
          <p14:tracePt t="60692" x="5946775" y="4079875"/>
          <p14:tracePt t="60700" x="5946775" y="4071938"/>
          <p14:tracePt t="60715" x="5946775" y="4064000"/>
          <p14:tracePt t="60722" x="5946775" y="4046538"/>
          <p14:tracePt t="61889" x="5946775" y="4054475"/>
          <p14:tracePt t="62042" x="5946775" y="4064000"/>
          <p14:tracePt t="62050" x="5946775" y="4071938"/>
          <p14:tracePt t="62057" x="5946775" y="4079875"/>
          <p14:tracePt t="62072" x="5946775" y="4087813"/>
          <p14:tracePt t="62079" x="5946775" y="4097338"/>
          <p14:tracePt t="62086" x="5946775" y="4105275"/>
          <p14:tracePt t="62100" x="5954713" y="4113213"/>
          <p14:tracePt t="62107" x="5962650" y="4113213"/>
          <p14:tracePt t="62115" x="5972175" y="4113213"/>
          <p14:tracePt t="62122" x="5980113" y="4113213"/>
          <p14:tracePt t="62130" x="5995988" y="4121150"/>
          <p14:tracePt t="62138" x="6021388" y="4121150"/>
          <p14:tracePt t="62144" x="6096000" y="4121150"/>
          <p14:tracePt t="62152" x="6170613" y="4121150"/>
          <p14:tracePt t="62159" x="6211888" y="4121150"/>
          <p14:tracePt t="62165" x="6270625" y="4121150"/>
          <p14:tracePt t="62174" x="6294438" y="4121150"/>
          <p14:tracePt t="62181" x="6319838" y="4121150"/>
          <p14:tracePt t="62189" x="6361113" y="4121150"/>
          <p14:tracePt t="62195" x="6394450" y="4121150"/>
          <p14:tracePt t="62202" x="6435725" y="4121150"/>
          <p14:tracePt t="62210" x="6477000" y="4121150"/>
          <p14:tracePt t="62217" x="6518275" y="4129088"/>
          <p14:tracePt t="62225" x="6551613" y="4129088"/>
          <p14:tracePt t="62232" x="6584950" y="4138613"/>
          <p14:tracePt t="62240" x="6610350" y="4138613"/>
          <p14:tracePt t="62247" x="6626225" y="4138613"/>
          <p14:tracePt t="62255" x="6643688" y="4138613"/>
          <p14:tracePt t="62261" x="6659563" y="4138613"/>
          <p14:tracePt t="62269" x="6667500" y="4138613"/>
          <p14:tracePt t="62276" x="6677025" y="4138613"/>
          <p14:tracePt t="62283" x="6684963" y="4146550"/>
          <p14:tracePt t="62415" x="6677025" y="4146550"/>
          <p14:tracePt t="62429" x="6667500" y="4146550"/>
          <p14:tracePt t="62439" x="6659563" y="4146550"/>
          <p14:tracePt t="62443" x="6651625" y="4146550"/>
          <p14:tracePt t="62458" x="6643688" y="4146550"/>
          <p14:tracePt t="62465" x="6635750" y="4146550"/>
          <p14:tracePt t="62480" x="6626225" y="4146550"/>
          <p14:tracePt t="62488" x="6618288" y="4146550"/>
          <p14:tracePt t="62502" x="6610350" y="4146550"/>
          <p14:tracePt t="62524" x="6592888" y="4146550"/>
          <p14:tracePt t="62530" x="6584950" y="4146550"/>
          <p14:tracePt t="62546" x="6577013" y="4146550"/>
          <p14:tracePt t="62555" x="6569075" y="4146550"/>
          <p14:tracePt t="62567" x="6561138" y="4146550"/>
          <p14:tracePt t="62574" x="6551613" y="4146550"/>
          <p14:tracePt t="62582" x="6543675" y="4146550"/>
          <p14:tracePt t="62590" x="6535738" y="4146550"/>
          <p14:tracePt t="62597" x="6527800" y="4146550"/>
          <p14:tracePt t="62605" x="6527800" y="4154488"/>
          <p14:tracePt t="62611" x="6518275" y="4162425"/>
          <p14:tracePt t="62619" x="6510338" y="4162425"/>
          <p14:tracePt t="62627" x="6502400" y="4162425"/>
          <p14:tracePt t="62641" x="6494463" y="4162425"/>
          <p14:tracePt t="62647" x="6486525" y="4171950"/>
          <p14:tracePt t="62654" x="6461125" y="4187825"/>
          <p14:tracePt t="62661" x="6427788" y="4195763"/>
          <p14:tracePt t="62672" x="6378575" y="4221163"/>
          <p14:tracePt t="62676" x="6345238" y="4229100"/>
          <p14:tracePt t="62684" x="6303963" y="4237038"/>
          <p14:tracePt t="62692" x="6270625" y="4246563"/>
          <p14:tracePt t="62698" x="6237288" y="4254500"/>
          <p14:tracePt t="62706" x="6196013" y="4262438"/>
          <p14:tracePt t="62714" x="6170613" y="4270375"/>
          <p14:tracePt t="62721" x="6154738" y="4278313"/>
          <p14:tracePt t="62728" x="6129338" y="4287838"/>
          <p14:tracePt t="62736" x="6121400" y="4303713"/>
          <p14:tracePt t="62742" x="6111875" y="4303713"/>
          <p14:tracePt t="62750" x="6103938" y="4303713"/>
          <p14:tracePt t="62765" x="6096000" y="4303713"/>
          <p14:tracePt t="62772" x="6088063" y="4303713"/>
          <p14:tracePt t="62779" x="6080125" y="4303713"/>
          <p14:tracePt t="62794" x="6062663" y="4303713"/>
          <p14:tracePt t="62801" x="6054725" y="4303713"/>
          <p14:tracePt t="62896" x="6054725" y="4295775"/>
          <p14:tracePt t="62911" x="6054725" y="4287838"/>
          <p14:tracePt t="62918" x="6054725" y="4278313"/>
          <p14:tracePt t="62932" x="6054725" y="4270375"/>
          <p14:tracePt t="62940" x="6054725" y="4262438"/>
          <p14:tracePt t="62946" x="6054725" y="4254500"/>
          <p14:tracePt t="62962" x="6054725" y="4237038"/>
          <p14:tracePt t="62976" x="6054725" y="4229100"/>
          <p14:tracePt t="62983" x="6054725" y="4221163"/>
          <p14:tracePt t="62990" x="6054725" y="4213225"/>
          <p14:tracePt t="63005" x="6054725" y="4203700"/>
          <p14:tracePt t="63012" x="6054725" y="4195763"/>
          <p14:tracePt t="63027" x="6054725" y="4179888"/>
          <p14:tracePt t="63035" x="6054725" y="4171950"/>
          <p14:tracePt t="63049" x="6054725" y="4162425"/>
          <p14:tracePt t="63056" x="6054725" y="4154488"/>
          <p14:tracePt t="63063" x="6070600" y="4146550"/>
          <p14:tracePt t="63078" x="6070600" y="4138613"/>
          <p14:tracePt t="63085" x="6070600" y="4129088"/>
          <p14:tracePt t="63108" x="6080125" y="4121150"/>
          <p14:tracePt t="63114" x="6088063" y="4121150"/>
          <p14:tracePt t="63129" x="6096000" y="4113213"/>
          <p14:tracePt t="63144" x="6103938" y="4113213"/>
          <p14:tracePt t="63151" x="6111875" y="4113213"/>
          <p14:tracePt t="63159" x="6121400" y="4113213"/>
          <p14:tracePt t="63173" x="6137275" y="4113213"/>
          <p14:tracePt t="63189" x="6145213" y="4113213"/>
          <p14:tracePt t="63195" x="6154738" y="4113213"/>
          <p14:tracePt t="63203" x="6162675" y="4113213"/>
          <p14:tracePt t="63217" x="6178550" y="4105275"/>
          <p14:tracePt t="63224" x="6203950" y="4105275"/>
          <p14:tracePt t="63239" x="6211888" y="4105275"/>
          <p14:tracePt t="63246" x="6219825" y="4105275"/>
          <p14:tracePt t="63255" x="6229350" y="4105275"/>
          <p14:tracePt t="63260" x="6237288" y="4105275"/>
          <p14:tracePt t="63268" x="6245225" y="4105275"/>
          <p14:tracePt t="63283" x="6253163" y="4105275"/>
          <p14:tracePt t="63289" x="6270625" y="4105275"/>
          <p14:tracePt t="63305" x="6278563" y="4105275"/>
          <p14:tracePt t="63312" x="6286500" y="4105275"/>
          <p14:tracePt t="63326" x="6294438" y="4105275"/>
          <p14:tracePt t="63341" x="6303963" y="4105275"/>
          <p14:tracePt t="63348" x="6311900" y="4105275"/>
          <p14:tracePt t="63362" x="6327775" y="4105275"/>
          <p14:tracePt t="63377" x="6337300" y="4105275"/>
          <p14:tracePt t="63384" x="6353175" y="4105275"/>
          <p14:tracePt t="63405" x="6369050" y="4113213"/>
          <p14:tracePt t="63408" x="6394450" y="4113213"/>
          <p14:tracePt t="63413" x="6402388" y="4113213"/>
          <p14:tracePt t="63420" x="6411913" y="4113213"/>
          <p14:tracePt t="63429" x="6419850" y="4113213"/>
          <p14:tracePt t="63436" x="6435725" y="4113213"/>
          <p14:tracePt t="63442" x="6461125" y="4113213"/>
          <p14:tracePt t="63451" x="6469063" y="4113213"/>
          <p14:tracePt t="63457" x="6486525" y="4113213"/>
          <p14:tracePt t="63465" x="6502400" y="4113213"/>
          <p14:tracePt t="63472" x="6510338" y="4113213"/>
          <p14:tracePt t="63479" x="6543675" y="4113213"/>
          <p14:tracePt t="63488" x="6569075" y="4113213"/>
          <p14:tracePt t="63494" x="6584950" y="4113213"/>
          <p14:tracePt t="63502" x="6610350" y="4113213"/>
          <p14:tracePt t="63509" x="6635750" y="4113213"/>
          <p14:tracePt t="63516" x="6677025" y="4113213"/>
          <p14:tracePt t="63523" x="6692900" y="4113213"/>
          <p14:tracePt t="63530" x="6726238" y="4113213"/>
          <p14:tracePt t="63538" x="6784975" y="4105275"/>
          <p14:tracePt t="63545" x="6859588" y="4087813"/>
          <p14:tracePt t="63553" x="6942138" y="4079875"/>
          <p14:tracePt t="63560" x="7024688" y="4071938"/>
          <p14:tracePt t="63567" x="7107238" y="4064000"/>
          <p14:tracePt t="63574" x="7191375" y="4046538"/>
          <p14:tracePt t="63582" x="7265988" y="4038600"/>
          <p14:tracePt t="63590" x="7348538" y="4013200"/>
          <p14:tracePt t="63596" x="7448550" y="4013200"/>
          <p14:tracePt t="63604" x="7546975" y="4005263"/>
          <p14:tracePt t="63610" x="7613650" y="3997325"/>
          <p14:tracePt t="63618" x="7672388" y="3989388"/>
          <p14:tracePt t="63625" x="7729538" y="3989388"/>
          <p14:tracePt t="63632" x="7762875" y="3989388"/>
          <p14:tracePt t="63640" x="7804150" y="3989388"/>
          <p14:tracePt t="63647" x="7837488" y="3979863"/>
          <p14:tracePt t="63654" x="7878763" y="3971925"/>
          <p14:tracePt t="63662" x="7912100" y="3971925"/>
          <p14:tracePt t="63669" x="7945438" y="3971925"/>
          <p14:tracePt t="63676" x="7970838" y="3971925"/>
          <p14:tracePt t="63683" x="8004175" y="3963988"/>
          <p14:tracePt t="63690" x="8037513" y="3956050"/>
          <p14:tracePt t="63699" x="8061325" y="3956050"/>
          <p14:tracePt t="63707" x="8069263" y="3956050"/>
          <p14:tracePt t="63713" x="8086725" y="3956050"/>
          <p14:tracePt t="63722" x="8102600" y="3946525"/>
          <p14:tracePt t="63727" x="8128000" y="3938588"/>
          <p14:tracePt t="63734" x="8135938" y="3930650"/>
          <p14:tracePt t="63743" x="8153400" y="3922713"/>
          <p14:tracePt t="63750" x="8161338" y="3922713"/>
          <p14:tracePt t="63757" x="8169275" y="3914775"/>
          <p14:tracePt t="63764" x="8194675" y="3914775"/>
          <p14:tracePt t="63772" x="8210550" y="3905250"/>
          <p14:tracePt t="63778" x="8218488" y="3897313"/>
          <p14:tracePt t="63786" x="8228013" y="3897313"/>
          <p14:tracePt t="63793" x="8235950" y="3889375"/>
          <p14:tracePt t="63801" x="8251825" y="3881438"/>
          <p14:tracePt t="63808" x="8277225" y="3871913"/>
          <p14:tracePt t="63815" x="8302625" y="3863975"/>
          <p14:tracePt t="63823" x="8335963" y="3856038"/>
          <p14:tracePt t="63830" x="8351838" y="3848100"/>
          <p14:tracePt t="63838" x="8377238" y="3830638"/>
          <p14:tracePt t="63844" x="8410575" y="3822700"/>
          <p14:tracePt t="63852" x="8426450" y="3814763"/>
          <p14:tracePt t="63859" x="8434388" y="3797300"/>
          <p14:tracePt t="63866" x="8443913" y="3797300"/>
          <p14:tracePt t="63874" x="8451850" y="3789363"/>
          <p14:tracePt t="63880" x="8459788" y="3781425"/>
          <p14:tracePt t="63896" x="8459788" y="3773488"/>
          <p14:tracePt t="63917" x="8459788" y="3765550"/>
          <p14:tracePt t="63932" x="8459788" y="3756025"/>
          <p14:tracePt t="63969" x="8459788" y="3740150"/>
          <p14:tracePt t="63998" x="8459788" y="3732213"/>
          <p14:tracePt t="64049" x="8459788" y="3722688"/>
          <p14:tracePt t="64085" x="8459788" y="3714750"/>
          <p14:tracePt t="64202" x="8459788" y="3706813"/>
          <p14:tracePt t="64231" x="8459788" y="3698875"/>
          <p14:tracePt t="64268" x="8459788" y="3690938"/>
          <p14:tracePt t="64311" x="8459788" y="3681413"/>
          <p14:tracePt t="64341" x="8459788" y="3673475"/>
          <p14:tracePt t="64384" x="8459788" y="3665538"/>
          <p14:tracePt t="71507" x="8443913" y="3665538"/>
          <p14:tracePt t="71514" x="8410575" y="3665538"/>
          <p14:tracePt t="71521" x="8369300" y="3665538"/>
          <p14:tracePt t="71528" x="8343900" y="3665538"/>
          <p14:tracePt t="71537" x="8310563" y="3665538"/>
          <p14:tracePt t="71542" x="8285163" y="3665538"/>
          <p14:tracePt t="71551" x="8277225" y="3665538"/>
          <p14:tracePt t="71558" x="8261350" y="3665538"/>
          <p14:tracePt t="71565" x="8243888" y="3665538"/>
          <p14:tracePt t="71579" x="8235950" y="3665538"/>
          <p14:tracePt t="71587" x="8228013" y="3665538"/>
          <p14:tracePt t="71594" x="8218488" y="3665538"/>
          <p14:tracePt t="71609" x="8202613" y="3665538"/>
          <p14:tracePt t="71616" x="8186738" y="3665538"/>
          <p14:tracePt t="71623" x="8177213" y="3665538"/>
          <p14:tracePt t="71630" x="8169275" y="3665538"/>
          <p14:tracePt t="71637" x="8161338" y="3665538"/>
          <p14:tracePt t="71645" x="8143875" y="3665538"/>
          <p14:tracePt t="71654" x="8128000" y="3665538"/>
          <p14:tracePt t="71659" x="8120063" y="3665538"/>
          <p14:tracePt t="71667" x="8102600" y="3665538"/>
          <p14:tracePt t="71675" x="8094663" y="3665538"/>
          <p14:tracePt t="71682" x="8078788" y="3673475"/>
          <p14:tracePt t="71690" x="8069263" y="3673475"/>
          <p14:tracePt t="71695" x="8061325" y="3673475"/>
          <p14:tracePt t="71704" x="8053388" y="3673475"/>
          <p14:tracePt t="71710" x="8045450" y="3673475"/>
          <p14:tracePt t="71718" x="8037513" y="3681413"/>
          <p14:tracePt t="71725" x="8012113" y="3681413"/>
          <p14:tracePt t="71732" x="7986713" y="3681413"/>
          <p14:tracePt t="71740" x="7962900" y="3681413"/>
          <p14:tracePt t="71747" x="7937500" y="3690938"/>
          <p14:tracePt t="71754" x="7912100" y="3690938"/>
          <p14:tracePt t="71762" x="7886700" y="3690938"/>
          <p14:tracePt t="71771" x="7878763" y="3690938"/>
          <p14:tracePt t="71776" x="7862888" y="3698875"/>
          <p14:tracePt t="71783" x="7854950" y="3698875"/>
          <p14:tracePt t="71799" x="7845425" y="3698875"/>
          <p14:tracePt t="71805" x="7837488" y="3698875"/>
          <p14:tracePt t="71813" x="7829550" y="3698875"/>
          <p14:tracePt t="71820" x="7821613" y="3698875"/>
          <p14:tracePt t="71827" x="7812088" y="3698875"/>
          <p14:tracePt t="71842" x="7804150" y="3698875"/>
          <p14:tracePt t="71849" x="7796213" y="3698875"/>
          <p14:tracePt t="71857" x="7788275" y="3698875"/>
          <p14:tracePt t="71871" x="7780338" y="3698875"/>
          <p14:tracePt t="71878" x="7770813" y="3698875"/>
          <p14:tracePt t="71887" x="7762875" y="3698875"/>
          <p14:tracePt t="71893" x="7754938" y="3698875"/>
          <p14:tracePt t="71923" x="7747000" y="3698875"/>
          <p14:tracePt t="71937" x="7737475" y="3698875"/>
          <p14:tracePt t="71944" x="7729538" y="3706813"/>
          <p14:tracePt t="71959" x="7705725" y="3706813"/>
          <p14:tracePt t="71965" x="7680325" y="3706813"/>
          <p14:tracePt t="71973" x="7662863" y="3706813"/>
          <p14:tracePt t="71980" x="7613650" y="3732213"/>
          <p14:tracePt t="71988" x="7588250" y="3732213"/>
          <p14:tracePt t="71996" x="7546975" y="3732213"/>
          <p14:tracePt t="72004" x="7497763" y="3740150"/>
          <p14:tracePt t="72010" x="7439025" y="3748088"/>
          <p14:tracePt t="72018" x="7397750" y="3748088"/>
          <p14:tracePt t="72025" x="7331075" y="3748088"/>
          <p14:tracePt t="72032" x="7256463" y="3756025"/>
          <p14:tracePt t="72039" x="7173913" y="3765550"/>
          <p14:tracePt t="72047" x="7073900" y="3765550"/>
          <p14:tracePt t="72054" x="6983413" y="3765550"/>
          <p14:tracePt t="72061" x="6908800" y="3765550"/>
          <p14:tracePt t="72071" x="6850063" y="3765550"/>
          <p14:tracePt t="72075" x="6800850" y="3765550"/>
          <p14:tracePt t="72082" x="6726238" y="3765550"/>
          <p14:tracePt t="72089" x="6684963" y="3765550"/>
          <p14:tracePt t="72098" x="6626225" y="3765550"/>
          <p14:tracePt t="72105" x="6569075" y="3756025"/>
          <p14:tracePt t="72112" x="6494463" y="3748088"/>
          <p14:tracePt t="72120" x="6427788" y="3714750"/>
          <p14:tracePt t="72126" x="6378575" y="3706813"/>
          <p14:tracePt t="72134" x="6319838" y="3681413"/>
          <p14:tracePt t="72142" x="6270625" y="3673475"/>
          <p14:tracePt t="72149" x="6229350" y="3665538"/>
          <p14:tracePt t="72157" x="6196013" y="3657600"/>
          <p14:tracePt t="72163" x="6154738" y="3648075"/>
          <p14:tracePt t="72170" x="6129338" y="3640138"/>
          <p14:tracePt t="72178" x="6103938" y="3632200"/>
          <p14:tracePt t="72187" x="6070600" y="3624263"/>
          <p14:tracePt t="72192" x="6054725" y="3624263"/>
          <p14:tracePt t="72199" x="6029325" y="3616325"/>
          <p14:tracePt t="72207" x="5995988" y="3606800"/>
          <p14:tracePt t="72214" x="5972175" y="3598863"/>
          <p14:tracePt t="72222" x="5954713" y="3590925"/>
          <p14:tracePt t="72229" x="5921375" y="3582988"/>
          <p14:tracePt t="72237" x="5905500" y="3565525"/>
          <p14:tracePt t="72243" x="5888038" y="3557588"/>
          <p14:tracePt t="72250" x="5880100" y="3549650"/>
          <p14:tracePt t="72258" x="5864225" y="3549650"/>
          <p14:tracePt t="72266" x="5838825" y="3541713"/>
          <p14:tracePt t="72273" x="5822950" y="3532188"/>
          <p14:tracePt t="72280" x="5813425" y="3524250"/>
          <p14:tracePt t="72287" x="5797550" y="3516313"/>
          <p14:tracePt t="72295" x="5772150" y="3508375"/>
          <p14:tracePt t="72304" x="5764213" y="3498850"/>
          <p14:tracePt t="72310" x="5748338" y="3490913"/>
          <p14:tracePt t="72317" x="5730875" y="3482975"/>
          <p14:tracePt t="72324" x="5715000" y="3475038"/>
          <p14:tracePt t="72331" x="5697538" y="3467100"/>
          <p14:tracePt t="72339" x="5681663" y="3457575"/>
          <p14:tracePt t="72345" x="5664200" y="3449638"/>
          <p14:tracePt t="72353" x="5656263" y="3441700"/>
          <p14:tracePt t="72360" x="5640388" y="3433763"/>
          <p14:tracePt t="72368" x="5614988" y="3433763"/>
          <p14:tracePt t="72375" x="5599113" y="3416300"/>
          <p14:tracePt t="72382" x="5589588" y="3416300"/>
          <p14:tracePt t="72389" x="5573713" y="3408363"/>
          <p14:tracePt t="72396" x="5548313" y="3400425"/>
          <p14:tracePt t="72421" x="5514975" y="3390900"/>
          <p14:tracePt t="72435" x="5507038" y="3390900"/>
          <p14:tracePt t="72441" x="5499100" y="3390900"/>
          <p14:tracePt t="72448" x="5491163" y="3382963"/>
          <p14:tracePt t="72455" x="5481638" y="3382963"/>
          <p14:tracePt t="72463" x="5473700" y="3382963"/>
          <p14:tracePt t="72471" x="5465763" y="3375025"/>
          <p14:tracePt t="72484" x="5457825" y="3375025"/>
          <p14:tracePt t="72492" x="5448300" y="3367088"/>
          <p14:tracePt t="72609" x="5448300" y="3349625"/>
          <p14:tracePt t="72674" x="5448300" y="3341688"/>
          <p14:tracePt t="73360" x="5457825" y="3341688"/>
          <p14:tracePt t="73382" x="5465763" y="3341688"/>
          <p14:tracePt t="73433" x="5473700" y="3341688"/>
          <p14:tracePt t="74046" x="5532438" y="3341688"/>
          <p14:tracePt t="74053" x="5614988" y="3349625"/>
          <p14:tracePt t="74059" x="5715000" y="3359150"/>
          <p14:tracePt t="74066" x="5780088" y="3367088"/>
          <p14:tracePt t="74074" x="5872163" y="3382963"/>
          <p14:tracePt t="74083" x="5954713" y="3382963"/>
          <p14:tracePt t="74089" x="5995988" y="3390900"/>
          <p14:tracePt t="74096" x="6037263" y="3400425"/>
          <p14:tracePt t="74104" x="6080125" y="3416300"/>
          <p14:tracePt t="74111" x="6121400" y="3424238"/>
          <p14:tracePt t="74119" x="6145213" y="3424238"/>
          <p14:tracePt t="74126" x="6162675" y="3424238"/>
          <p14:tracePt t="74133" x="6196013" y="3433763"/>
          <p14:tracePt t="74141" x="6211888" y="3433763"/>
          <p14:tracePt t="74148" x="6219825" y="3433763"/>
          <p14:tracePt t="74156" x="6229350" y="3433763"/>
          <p14:tracePt t="74163" x="6237288" y="3433763"/>
          <p14:tracePt t="74426" x="6261100" y="3433763"/>
          <p14:tracePt t="74433" x="6270625" y="3433763"/>
          <p14:tracePt t="74439" x="6278563" y="3433763"/>
          <p14:tracePt t="74447" x="6286500" y="3433763"/>
          <p14:tracePt t="74455" x="6294438" y="3433763"/>
          <p14:tracePt t="74470" x="6303963" y="3433763"/>
          <p14:tracePt t="76074" x="6319838" y="3433763"/>
          <p14:tracePt t="76081" x="6337300" y="3433763"/>
          <p14:tracePt t="76088" x="6361113" y="3433763"/>
          <p14:tracePt t="76096" x="6369050" y="3441700"/>
          <p14:tracePt t="76102" x="6386513" y="3441700"/>
          <p14:tracePt t="76110" x="6402388" y="3449638"/>
          <p14:tracePt t="76120" x="6411913" y="3449638"/>
          <p14:tracePt t="76125" x="6427788" y="3449638"/>
          <p14:tracePt t="76133" x="6443663" y="3449638"/>
          <p14:tracePt t="76140" x="6453188" y="3457575"/>
          <p14:tracePt t="76147" x="6477000" y="3467100"/>
          <p14:tracePt t="76154" x="6502400" y="3475038"/>
          <p14:tracePt t="76162" x="6527800" y="3482975"/>
          <p14:tracePt t="76170" x="6543675" y="3490913"/>
          <p14:tracePt t="76176" x="6577013" y="3498850"/>
          <p14:tracePt t="76183" x="6602413" y="3508375"/>
          <p14:tracePt t="76190" x="6626225" y="3516313"/>
          <p14:tracePt t="76198" x="6659563" y="3532188"/>
          <p14:tracePt t="76206" x="6677025" y="3541713"/>
          <p14:tracePt t="76212" x="6700838" y="3549650"/>
          <p14:tracePt t="76220" x="6734175" y="3557588"/>
          <p14:tracePt t="76227" x="6759575" y="3557588"/>
          <p14:tracePt t="76236" x="6784975" y="3565525"/>
          <p14:tracePt t="76242" x="6834188" y="3573463"/>
          <p14:tracePt t="76249" x="6867525" y="3582988"/>
          <p14:tracePt t="76256" x="6908800" y="3598863"/>
          <p14:tracePt t="76263" x="6934200" y="3598863"/>
          <p14:tracePt t="76270" x="6958013" y="3616325"/>
          <p14:tracePt t="76278" x="6999288" y="3624263"/>
          <p14:tracePt t="76287" x="7032625" y="3632200"/>
          <p14:tracePt t="76293" x="7073900" y="3657600"/>
          <p14:tracePt t="76300" x="7116763" y="3673475"/>
          <p14:tracePt t="76307" x="7158038" y="3690938"/>
          <p14:tracePt t="76314" x="7191375" y="3698875"/>
          <p14:tracePt t="76322" x="7215188" y="3706813"/>
          <p14:tracePt t="76329" x="7248525" y="3714750"/>
          <p14:tracePt t="76336" x="7256463" y="3722688"/>
          <p14:tracePt t="76344" x="7273925" y="3722688"/>
          <p14:tracePt t="76353" x="7281863" y="3732213"/>
          <p14:tracePt t="76366" x="7289800" y="3732213"/>
          <p14:tracePt t="76374" x="7299325" y="3732213"/>
          <p14:tracePt t="76381" x="7307263" y="3732213"/>
          <p14:tracePt t="76388" x="7315200" y="3732213"/>
          <p14:tracePt t="76405" x="7331075" y="3732213"/>
          <p14:tracePt t="76410" x="7340600" y="3740150"/>
          <p14:tracePt t="76417" x="7348538" y="3740150"/>
          <p14:tracePt t="76432" x="7356475" y="3740150"/>
          <p14:tracePt t="76439" x="7373938" y="3740150"/>
          <p14:tracePt t="76520" x="7381875" y="3740150"/>
          <p14:tracePt t="76526" x="7381875" y="3732213"/>
          <p14:tracePt t="76534" x="7389813" y="3732213"/>
          <p14:tracePt t="76541" x="7389813" y="3722688"/>
          <p14:tracePt t="76548" x="7389813" y="3714750"/>
          <p14:tracePt t="76556" x="7397750" y="3714750"/>
          <p14:tracePt t="76563" x="7397750" y="3706813"/>
          <p14:tracePt t="76577" x="7397750" y="3698875"/>
          <p14:tracePt t="76585" x="7397750" y="3690938"/>
          <p14:tracePt t="76607" x="7397750" y="3681413"/>
          <p14:tracePt t="76614" x="7397750" y="3673475"/>
          <p14:tracePt t="76621" x="7405688" y="3673475"/>
          <p14:tracePt t="76643" x="7405688" y="3665538"/>
          <p14:tracePt t="76673" x="7405688" y="3657600"/>
          <p14:tracePt t="76687" x="7415213" y="3657600"/>
          <p14:tracePt t="76708" x="7415213" y="3648075"/>
          <p14:tracePt t="76724" x="7423150" y="3648075"/>
          <p14:tracePt t="76731" x="7439025" y="3640138"/>
          <p14:tracePt t="76738" x="7439025" y="3632200"/>
          <p14:tracePt t="76745" x="7448550" y="3624263"/>
          <p14:tracePt t="76753" x="7456488" y="3624263"/>
          <p14:tracePt t="76760" x="7464425" y="3616325"/>
          <p14:tracePt t="76767" x="7480300" y="3616325"/>
          <p14:tracePt t="76775" x="7489825" y="3616325"/>
          <p14:tracePt t="76782" x="7505700" y="3606800"/>
          <p14:tracePt t="76789" x="7523163" y="3606800"/>
          <p14:tracePt t="76796" x="7531100" y="3606800"/>
          <p14:tracePt t="76803" x="7546975" y="3606800"/>
          <p14:tracePt t="76811" x="7556500" y="3606800"/>
          <p14:tracePt t="76820" x="7564438" y="3606800"/>
          <p14:tracePt t="76826" x="7572375" y="3606800"/>
          <p14:tracePt t="76832" x="7580313" y="3606800"/>
          <p14:tracePt t="76848" x="7588250" y="3606800"/>
          <p14:tracePt t="76855" x="7597775" y="3606800"/>
          <p14:tracePt t="76862" x="7597775" y="3598863"/>
          <p14:tracePt t="76870" x="7613650" y="3598863"/>
          <p14:tracePt t="76876" x="7639050" y="3590925"/>
          <p14:tracePt t="76891" x="7646988" y="3590925"/>
          <p14:tracePt t="76899" x="7654925" y="3590925"/>
          <p14:tracePt t="76906" x="7662863" y="3590925"/>
          <p14:tracePt t="76927" x="7672388" y="3590925"/>
          <p14:tracePt t="77154" x="7662863" y="3590925"/>
          <p14:tracePt t="77161" x="7654925" y="3590925"/>
          <p14:tracePt t="77169" x="7646988" y="3590925"/>
          <p14:tracePt t="77183" x="7639050" y="3598863"/>
          <p14:tracePt t="77191" x="7631113" y="3606800"/>
          <p14:tracePt t="77198" x="7621588" y="3606800"/>
          <p14:tracePt t="77205" x="7621588" y="3616325"/>
          <p14:tracePt t="77212" x="7613650" y="3624263"/>
          <p14:tracePt t="77220" x="7597775" y="3632200"/>
          <p14:tracePt t="77234" x="7588250" y="3640138"/>
          <p14:tracePt t="77242" x="7580313" y="3648075"/>
          <p14:tracePt t="77249" x="7580313" y="3657600"/>
          <p14:tracePt t="77255" x="7572375" y="3657600"/>
          <p14:tracePt t="77263" x="7564438" y="3657600"/>
          <p14:tracePt t="77270" x="7556500" y="3657600"/>
          <p14:tracePt t="77366" x="7539038" y="3657600"/>
          <p14:tracePt t="77380" x="7531100" y="3657600"/>
          <p14:tracePt t="77403" x="7531100" y="3665538"/>
          <p14:tracePt t="77409" x="7523163" y="3673475"/>
          <p14:tracePt t="77416" x="7513638" y="3673475"/>
          <p14:tracePt t="77424" x="7513638" y="3681413"/>
          <p14:tracePt t="77430" x="7513638" y="3690938"/>
          <p14:tracePt t="77438" x="7505700" y="3698875"/>
          <p14:tracePt t="77446" x="7497763" y="3698875"/>
          <p14:tracePt t="77453" x="7497763" y="3706813"/>
          <p14:tracePt t="77460" x="7480300" y="3722688"/>
          <p14:tracePt t="77470" x="7472363" y="3732213"/>
          <p14:tracePt t="77475" x="7456488" y="3756025"/>
          <p14:tracePt t="77482" x="7439025" y="3797300"/>
          <p14:tracePt t="77489" x="7397750" y="3848100"/>
          <p14:tracePt t="77496" x="7348538" y="3938588"/>
          <p14:tracePt t="77504" x="7289800" y="4038600"/>
          <p14:tracePt t="77511" x="7215188" y="4146550"/>
          <p14:tracePt t="77520" x="7173913" y="4221163"/>
          <p14:tracePt t="77526" x="7140575" y="4254500"/>
          <p14:tracePt t="77533" x="7116763" y="4295775"/>
          <p14:tracePt t="77540" x="7083425" y="4329113"/>
          <p14:tracePt t="77548" x="7050088" y="4352925"/>
          <p14:tracePt t="77555" x="7024688" y="4378325"/>
          <p14:tracePt t="77563" x="6999288" y="4419600"/>
          <p14:tracePt t="77569" x="6958013" y="4445000"/>
          <p14:tracePt t="77577" x="6924675" y="4470400"/>
          <p14:tracePt t="77586" x="6875463" y="4511675"/>
          <p14:tracePt t="77591" x="6850063" y="4527550"/>
          <p14:tracePt t="77598" x="6826250" y="4545013"/>
          <p14:tracePt t="77605" x="6818313" y="4552950"/>
          <p14:tracePt t="77614" x="6792913" y="4568825"/>
          <p14:tracePt t="77621" x="6784975" y="4576763"/>
          <p14:tracePt t="77627" x="6775450" y="4586288"/>
          <p14:tracePt t="77644" x="6767513" y="4586288"/>
          <p14:tracePt t="77650" x="6759575" y="4586288"/>
          <p14:tracePt t="77665" x="6751638" y="4586288"/>
          <p14:tracePt t="77672" x="6734175" y="4586288"/>
          <p14:tracePt t="77687" x="6726238" y="4586288"/>
          <p14:tracePt t="77694" x="6718300" y="4586288"/>
          <p14:tracePt t="77708" x="6710363" y="4586288"/>
          <p14:tracePt t="77774" x="6710363" y="4576763"/>
          <p14:tracePt t="77782" x="6710363" y="4568825"/>
          <p14:tracePt t="77789" x="6710363" y="4560888"/>
          <p14:tracePt t="77796" x="6718300" y="4545013"/>
          <p14:tracePt t="77804" x="6767513" y="4519613"/>
          <p14:tracePt t="77810" x="6818313" y="4470400"/>
          <p14:tracePt t="77820" x="6892925" y="4419600"/>
          <p14:tracePt t="77825" x="6983413" y="4337050"/>
          <p14:tracePt t="77832" x="7058025" y="4246563"/>
          <p14:tracePt t="77839" x="7165975" y="4162425"/>
          <p14:tracePt t="77847" x="7265988" y="4087813"/>
          <p14:tracePt t="77855" x="7356475" y="4013200"/>
          <p14:tracePt t="77862" x="7448550" y="3971925"/>
          <p14:tracePt t="77869" x="7505700" y="3922713"/>
          <p14:tracePt t="77876" x="7588250" y="3881438"/>
          <p14:tracePt t="77883" x="7654925" y="3848100"/>
          <p14:tracePt t="77890" x="7721600" y="3806825"/>
          <p14:tracePt t="77898" x="7796213" y="3773488"/>
          <p14:tracePt t="77906" x="7845425" y="3756025"/>
          <p14:tracePt t="77912" x="7904163" y="3732213"/>
          <p14:tracePt t="77920" x="7937500" y="3706813"/>
          <p14:tracePt t="77927" x="7986713" y="3690938"/>
          <p14:tracePt t="77937" x="8012113" y="3681413"/>
          <p14:tracePt t="77942" x="8037513" y="3673475"/>
          <p14:tracePt t="77949" x="8061325" y="3665538"/>
          <p14:tracePt t="77956" x="8078788" y="3657600"/>
          <p14:tracePt t="77963" x="8086725" y="3648075"/>
          <p14:tracePt t="77970" x="8120063" y="3640138"/>
          <p14:tracePt t="77978" x="8143875" y="3632200"/>
          <p14:tracePt t="77986" x="8169275" y="3632200"/>
          <p14:tracePt t="77993" x="8186738" y="3632200"/>
          <p14:tracePt t="78001" x="8210550" y="3632200"/>
          <p14:tracePt t="78007" x="8228013" y="3632200"/>
          <p14:tracePt t="78022" x="8235950" y="3632200"/>
          <p14:tracePt t="78030" x="8251825" y="3632200"/>
          <p14:tracePt t="78146" x="8251825" y="3640138"/>
          <p14:tracePt t="78161" x="8251825" y="3648075"/>
          <p14:tracePt t="78169" x="8243888" y="3648075"/>
          <p14:tracePt t="78182" x="8235950" y="3648075"/>
          <p14:tracePt t="78190" x="8235950" y="3657600"/>
          <p14:tracePt t="78197" x="8228013" y="3665538"/>
          <p14:tracePt t="78205" x="8218488" y="3665538"/>
          <p14:tracePt t="78219" x="8210550" y="3665538"/>
          <p14:tracePt t="78241" x="8202613" y="3665538"/>
          <p14:tracePt t="78249" x="8194675" y="3665538"/>
          <p14:tracePt t="78271" x="8194675" y="3673475"/>
          <p14:tracePt t="78292" x="8186738" y="3673475"/>
          <p14:tracePt t="78306" x="8177213" y="3673475"/>
          <p14:tracePt t="78329" x="8169275" y="3673475"/>
          <p14:tracePt t="78351" x="8161338" y="3673475"/>
          <p14:tracePt t="78373" x="8153400" y="3673475"/>
          <p14:tracePt t="78402" x="8143875" y="3673475"/>
          <p14:tracePt t="78409" x="8135938" y="3673475"/>
          <p14:tracePt t="78415" x="8120063" y="3673475"/>
          <p14:tracePt t="78423" x="8102600" y="3673475"/>
          <p14:tracePt t="78438" x="8094663" y="3673475"/>
          <p14:tracePt t="78445" x="8078788" y="3673475"/>
          <p14:tracePt t="78453" x="8053388" y="3673475"/>
          <p14:tracePt t="78460" x="8027988" y="3665538"/>
          <p14:tracePt t="78467" x="8012113" y="3657600"/>
          <p14:tracePt t="78474" x="7986713" y="3657600"/>
          <p14:tracePt t="78489" x="7978775" y="3657600"/>
          <p14:tracePt t="78497" x="7970838" y="3657600"/>
          <p14:tracePt t="78510" x="7962900" y="3657600"/>
          <p14:tracePt t="78520" x="7953375" y="3657600"/>
          <p14:tracePt t="78526" x="7945438" y="3657600"/>
          <p14:tracePt t="78540" x="7929563" y="3657600"/>
          <p14:tracePt t="78555" x="7920038" y="3657600"/>
          <p14:tracePt t="78562" x="7912100" y="3657600"/>
          <p14:tracePt t="78576" x="7904163" y="3657600"/>
          <p14:tracePt t="78591" x="7896225" y="3648075"/>
          <p14:tracePt t="78599" x="7886700" y="3648075"/>
          <p14:tracePt t="78612" x="7870825" y="3648075"/>
          <p14:tracePt t="78620" x="7862888" y="3648075"/>
          <p14:tracePt t="78627" x="7862888" y="3640138"/>
          <p14:tracePt t="78636" x="7845425" y="3632200"/>
          <p14:tracePt t="78642" x="7829550" y="3632200"/>
          <p14:tracePt t="78650" x="7821613" y="3624263"/>
          <p14:tracePt t="78657" x="7804150" y="3616325"/>
          <p14:tracePt t="78664" x="7796213" y="3606800"/>
          <p14:tracePt t="78672" x="7788275" y="3606800"/>
          <p14:tracePt t="78687" x="7780338" y="3606800"/>
          <p14:tracePt t="78694" x="7770813" y="3606800"/>
          <p14:tracePt t="78707" x="7762875" y="3606800"/>
          <p14:tracePt t="78715" x="7754938" y="3606800"/>
          <p14:tracePt t="78738" x="7754938" y="3598863"/>
          <p14:tracePt t="78767" x="7754938" y="3590925"/>
          <p14:tracePt t="78788" x="7754938" y="3582988"/>
          <p14:tracePt t="78795" x="7754938" y="3573463"/>
          <p14:tracePt t="78802" x="7754938" y="3565525"/>
          <p14:tracePt t="79270" x="7788275" y="3565525"/>
          <p14:tracePt t="79277" x="7845425" y="3557588"/>
          <p14:tracePt t="79284" x="7870825" y="3549650"/>
          <p14:tracePt t="79292" x="7920038" y="3549650"/>
          <p14:tracePt t="79299" x="7945438" y="3549650"/>
          <p14:tracePt t="79307" x="8004175" y="3549650"/>
          <p14:tracePt t="79314" x="8037513" y="3541713"/>
          <p14:tracePt t="79321" x="8061325" y="3541713"/>
          <p14:tracePt t="79329" x="8094663" y="3541713"/>
          <p14:tracePt t="79336" x="8120063" y="3541713"/>
          <p14:tracePt t="79343" x="8128000" y="3541713"/>
          <p14:tracePt t="79350" x="8153400" y="3541713"/>
          <p14:tracePt t="79358" x="8169275" y="3541713"/>
          <p14:tracePt t="79365" x="8177213" y="3541713"/>
          <p14:tracePt t="79372" x="8194675" y="3541713"/>
          <p14:tracePt t="79379" x="8202613" y="3541713"/>
          <p14:tracePt t="79386" x="8218488" y="3541713"/>
          <p14:tracePt t="79404" x="8235950" y="3541713"/>
          <p14:tracePt t="79409" x="8243888" y="3541713"/>
          <p14:tracePt t="79416" x="8251825" y="3541713"/>
          <p14:tracePt t="79423" x="8261350" y="3541713"/>
          <p14:tracePt t="79430" x="8269288" y="3541713"/>
          <p14:tracePt t="79439" x="8277225" y="3541713"/>
          <p14:tracePt t="79444" x="8285163" y="3541713"/>
          <p14:tracePt t="79451" x="8293100" y="3541713"/>
          <p14:tracePt t="79459" x="8302625" y="3541713"/>
          <p14:tracePt t="79474" x="8318500" y="3541713"/>
          <p14:tracePt t="79482" x="8326438" y="3541713"/>
          <p14:tracePt t="79489" x="8351838" y="3541713"/>
          <p14:tracePt t="79496" x="8369300" y="3541713"/>
          <p14:tracePt t="79503" x="8377238" y="3541713"/>
          <p14:tracePt t="79510" x="8393113" y="3541713"/>
          <p14:tracePt t="79519" x="8401050" y="3541713"/>
          <p14:tracePt t="79525" x="8426450" y="3541713"/>
          <p14:tracePt t="79533" x="8443913" y="3541713"/>
          <p14:tracePt t="79540" x="8451850" y="3541713"/>
          <p14:tracePt t="79547" x="8467725" y="3541713"/>
          <p14:tracePt t="79554" x="8485188" y="3541713"/>
          <p14:tracePt t="79562" x="8501063" y="3541713"/>
          <p14:tracePt t="79569" x="8518525" y="3541713"/>
          <p14:tracePt t="79576" x="8526463" y="3541713"/>
          <p14:tracePt t="79584" x="8542338" y="3541713"/>
          <p14:tracePt t="79592" x="8567738" y="3541713"/>
          <p14:tracePt t="79598" x="8575675" y="3532188"/>
          <p14:tracePt t="79606" x="8593138" y="3532188"/>
          <p14:tracePt t="79612" x="8609013" y="3532188"/>
          <p14:tracePt t="79627" x="8634413" y="3524250"/>
          <p14:tracePt t="79636" x="8642350" y="3524250"/>
          <p14:tracePt t="79642" x="8658225" y="3516313"/>
          <p14:tracePt t="79649" x="8667750" y="3516313"/>
          <p14:tracePt t="79656" x="8675688" y="3516313"/>
          <p14:tracePt t="79664" x="8699500" y="3516313"/>
          <p14:tracePt t="79671" x="8716963" y="3508375"/>
          <p14:tracePt t="79678" x="8724900" y="3508375"/>
          <p14:tracePt t="79685" x="8742363" y="3490913"/>
          <p14:tracePt t="79693" x="8750300" y="3490913"/>
          <p14:tracePt t="79706" x="8766175" y="3482975"/>
          <p14:tracePt t="79717" x="8775700" y="3482975"/>
          <p14:tracePt t="79730" x="8783638" y="3482975"/>
          <p14:tracePt t="79737" x="8791575" y="3475038"/>
          <p14:tracePt t="79744" x="8799513" y="3475038"/>
          <p14:tracePt t="79758" x="8799513" y="3467100"/>
          <p14:tracePt t="79766" x="8807450" y="3467100"/>
          <p14:tracePt t="79772" x="8816975" y="3457575"/>
          <p14:tracePt t="79781" x="8824913" y="3457575"/>
          <p14:tracePt t="79788" x="8832850" y="3449638"/>
          <p14:tracePt t="79794" x="8840788" y="3441700"/>
          <p14:tracePt t="79802" x="8850313" y="3433763"/>
          <p14:tracePt t="79810" x="8850313" y="3424238"/>
          <p14:tracePt t="79817" x="8858250" y="3416300"/>
          <p14:tracePt t="79825" x="8866188" y="3408363"/>
          <p14:tracePt t="79839" x="8874125" y="3400425"/>
          <p14:tracePt t="79846" x="8891588" y="3390900"/>
          <p14:tracePt t="79861" x="8899525" y="3390900"/>
          <p14:tracePt t="79869" x="8907463" y="3390900"/>
          <p14:tracePt t="79875" x="8907463" y="3382963"/>
          <p14:tracePt t="79898" x="8915400" y="3382963"/>
          <p14:tracePt t="79920" x="8924925" y="3382963"/>
          <p14:tracePt t="80036" x="8932863" y="3382963"/>
          <p14:tracePt t="80052" x="8932863" y="3367088"/>
          <p14:tracePt t="80080" x="8932863" y="3359150"/>
          <p14:tracePt t="80087" x="8948738" y="3349625"/>
          <p14:tracePt t="80095" x="8956675" y="3341688"/>
          <p14:tracePt t="80109" x="8966200" y="3333750"/>
          <p14:tracePt t="80116" x="8974138" y="3325813"/>
          <p14:tracePt t="80130" x="8982075" y="3308350"/>
          <p14:tracePt t="80139" x="8999538" y="3300413"/>
          <p14:tracePt t="80145" x="9015413" y="3300413"/>
          <p14:tracePt t="80153" x="9023350" y="3292475"/>
          <p14:tracePt t="80160" x="9031288" y="3292475"/>
          <p14:tracePt t="80169" x="9040813" y="3292475"/>
          <p14:tracePt t="80182" x="9048750" y="3292475"/>
          <p14:tracePt t="80189" x="9056688" y="3292475"/>
          <p14:tracePt t="80196" x="9064625" y="3292475"/>
          <p14:tracePt t="80211" x="9082088" y="3292475"/>
          <p14:tracePt t="80225" x="9090025" y="3292475"/>
          <p14:tracePt t="80248" x="9097963" y="3292475"/>
          <p14:tracePt t="80255" x="9105900" y="3292475"/>
          <p14:tracePt t="80291" x="9115425" y="3292475"/>
          <p14:tracePt t="80299" x="9123363" y="3292475"/>
          <p14:tracePt t="80313" x="9139238" y="3292475"/>
          <p14:tracePt t="80321" x="9148763" y="3292475"/>
          <p14:tracePt t="80336" x="9156700" y="3292475"/>
          <p14:tracePt t="80350" x="9164638" y="3292475"/>
          <p14:tracePt t="80357" x="9164638" y="3300413"/>
          <p14:tracePt t="80372" x="9164638" y="3308350"/>
          <p14:tracePt t="80387" x="9164638" y="3316288"/>
          <p14:tracePt t="80407" x="9164638" y="3325813"/>
          <p14:tracePt t="80496" x="9164638" y="3333750"/>
          <p14:tracePt t="80583" x="9164638" y="3341688"/>
          <p14:tracePt t="80707" x="9164638" y="3349625"/>
          <p14:tracePt t="81313" x="9156700" y="3349625"/>
          <p14:tracePt t="81349" x="9139238" y="3349625"/>
          <p14:tracePt t="81364" x="9131300" y="3349625"/>
          <p14:tracePt t="81394" x="9123363" y="3349625"/>
          <p14:tracePt t="81407" x="9115425" y="3349625"/>
          <p14:tracePt t="81421" x="9105900" y="3349625"/>
          <p14:tracePt t="81430" x="9097963" y="3349625"/>
          <p14:tracePt t="81444" x="9090025" y="3349625"/>
          <p14:tracePt t="81466" x="9074150" y="3349625"/>
          <p14:tracePt t="81495" x="9064625" y="3349625"/>
          <p14:tracePt t="81502" x="9064625" y="3341688"/>
          <p14:tracePt t="81509" x="9056688" y="3341688"/>
          <p14:tracePt t="81519" x="9048750" y="3333750"/>
          <p14:tracePt t="81590" x="9040813" y="3333750"/>
          <p14:tracePt t="81612" x="9040813" y="3325813"/>
          <p14:tracePt t="83575" x="9040813" y="3333750"/>
          <p14:tracePt t="83604" x="9040813" y="3349625"/>
          <p14:tracePt t="84976" x="9048750" y="3349625"/>
          <p14:tracePt t="84983" x="9056688" y="3349625"/>
          <p14:tracePt t="84989" x="9064625" y="3349625"/>
          <p14:tracePt t="85003" x="9074150" y="3349625"/>
          <p14:tracePt t="85019" x="9082088" y="3349625"/>
          <p14:tracePt t="85041" x="9090025" y="3349625"/>
          <p14:tracePt t="85056" x="9097963" y="3349625"/>
          <p14:tracePt t="85070" x="9105900" y="3349625"/>
          <p14:tracePt t="85115" x="9115425" y="3349625"/>
          <p14:tracePt t="85121" x="9123363" y="3349625"/>
          <p14:tracePt t="85165" x="9131300" y="3349625"/>
          <p14:tracePt t="85172" x="9139238" y="3349625"/>
          <p14:tracePt t="85195" x="9148763" y="3349625"/>
          <p14:tracePt t="85208" x="9156700" y="3349625"/>
          <p14:tracePt t="85238" x="9164638" y="3349625"/>
          <p14:tracePt t="85267" x="9172575" y="3349625"/>
          <p14:tracePt t="85289" x="9182100" y="3349625"/>
          <p14:tracePt t="85304" x="9190038" y="3333750"/>
          <p14:tracePt t="85348" x="9197975" y="3333750"/>
          <p14:tracePt t="85370" x="9197975" y="3325813"/>
          <p14:tracePt t="85377" x="9205913" y="3325813"/>
          <p14:tracePt t="85406" x="9213850" y="3325813"/>
          <p14:tracePt t="85472" x="9223375" y="3325813"/>
          <p14:tracePt t="85501" x="9231313" y="3325813"/>
          <p14:tracePt t="85545" x="9239250" y="3325813"/>
          <p14:tracePt t="85559" x="9247188" y="3325813"/>
          <p14:tracePt t="85574" x="9256713" y="3325813"/>
          <p14:tracePt t="85610" x="9264650" y="3325813"/>
          <p14:tracePt t="85624" x="9280525" y="3325813"/>
          <p14:tracePt t="85676" x="9288463" y="3325813"/>
          <p14:tracePt t="85718" x="9297988" y="3325813"/>
          <p14:tracePt t="85836" x="9305925" y="3325813"/>
          <p14:tracePt t="85880" x="9313863" y="3325813"/>
          <p14:tracePt t="85897" x="9321800" y="3325813"/>
          <p14:tracePt t="85909" x="9339263" y="3325813"/>
          <p14:tracePt t="85923" x="9347200" y="3325813"/>
          <p14:tracePt t="85931" x="9355138" y="3325813"/>
          <p14:tracePt t="85938" x="9363075" y="3325813"/>
          <p14:tracePt t="85953" x="9372600" y="3325813"/>
          <p14:tracePt t="85960" x="9380538" y="3325813"/>
          <p14:tracePt t="85982" x="9396413" y="3325813"/>
          <p14:tracePt t="85990" x="9405938" y="3325813"/>
          <p14:tracePt t="87413" x="9396413" y="3325813"/>
          <p14:tracePt t="87434" x="9388475" y="3325813"/>
          <p14:tracePt t="87441" x="9380538" y="3325813"/>
          <p14:tracePt t="87464" x="9372600" y="3325813"/>
          <p14:tracePt t="87478" x="9363075" y="3325813"/>
          <p14:tracePt t="87484" x="9355138" y="3325813"/>
          <p14:tracePt t="87502" x="9347200" y="3325813"/>
          <p14:tracePt t="87515" x="9339263" y="3325813"/>
          <p14:tracePt t="87522" x="9331325" y="3325813"/>
          <p14:tracePt t="87536" x="9321800" y="3325813"/>
          <p14:tracePt t="87544" x="9313863" y="3325813"/>
          <p14:tracePt t="87552" x="9305925" y="3325813"/>
          <p14:tracePt t="87558" x="9297988" y="3316288"/>
          <p14:tracePt t="87572" x="9288463" y="3316288"/>
          <p14:tracePt t="87580" x="9288463" y="3308350"/>
          <p14:tracePt t="87602" x="9280525" y="3308350"/>
          <p14:tracePt t="87609" x="9272588" y="3308350"/>
          <p14:tracePt t="87618" x="9272588" y="3300413"/>
          <p14:tracePt t="87623" x="9264650" y="3300413"/>
          <p14:tracePt t="87631" x="9264650" y="3292475"/>
          <p14:tracePt t="87653" x="9256713" y="3292475"/>
          <p14:tracePt t="87660" x="9256713" y="3284538"/>
          <p14:tracePt t="87669" x="9256713" y="3275013"/>
          <p14:tracePt t="87674" x="9239250" y="3267075"/>
          <p14:tracePt t="87683" x="9239250" y="3259138"/>
          <p14:tracePt t="87690" x="9231313" y="3259138"/>
          <p14:tracePt t="87697" x="9223375" y="3251200"/>
          <p14:tracePt t="87712" x="9223375" y="3241675"/>
          <p14:tracePt t="87719" x="9213850" y="3241675"/>
          <p14:tracePt t="87726" x="9205913" y="3241675"/>
          <p14:tracePt t="87735" x="9197975" y="3241675"/>
          <p14:tracePt t="87748" x="9182100" y="3241675"/>
          <p14:tracePt t="87755" x="9172575" y="3241675"/>
          <p14:tracePt t="87770" x="9164638" y="3241675"/>
          <p14:tracePt t="87777" x="9156700" y="3241675"/>
          <p14:tracePt t="87791" x="9148763" y="3241675"/>
          <p14:tracePt t="87798" x="9139238" y="3241675"/>
          <p14:tracePt t="87806" x="9131300" y="3241675"/>
          <p14:tracePt t="87821" x="9115425" y="3241675"/>
          <p14:tracePt t="87836" x="9105900" y="3241675"/>
          <p14:tracePt t="87843" x="9090025" y="3233738"/>
          <p14:tracePt t="87852" x="9074150" y="3225800"/>
          <p14:tracePt t="87857" x="9040813" y="3217863"/>
          <p14:tracePt t="87864" x="9015413" y="3209925"/>
          <p14:tracePt t="87872" x="8982075" y="3209925"/>
          <p14:tracePt t="87879" x="8940800" y="3209925"/>
          <p14:tracePt t="87887" x="8907463" y="3209925"/>
          <p14:tracePt t="87894" x="8858250" y="3209925"/>
          <p14:tracePt t="87903" x="8816975" y="3209925"/>
          <p14:tracePt t="87908" x="8775700" y="3209925"/>
          <p14:tracePt t="87916" x="8742363" y="3209925"/>
          <p14:tracePt t="87923" x="8699500" y="3209925"/>
          <p14:tracePt t="87929" x="8667750" y="3209925"/>
          <p14:tracePt t="87937" x="8650288" y="3209925"/>
          <p14:tracePt t="87945" x="8609013" y="3209925"/>
          <p14:tracePt t="87952" x="8575675" y="3209925"/>
          <p14:tracePt t="87959" x="8542338" y="3209925"/>
          <p14:tracePt t="87968" x="8518525" y="3209925"/>
          <p14:tracePt t="87973" x="8475663" y="3209925"/>
          <p14:tracePt t="87980" x="8426450" y="3209925"/>
          <p14:tracePt t="87988" x="8369300" y="3209925"/>
          <p14:tracePt t="87996" x="8326438" y="3217863"/>
          <p14:tracePt t="88003" x="8285163" y="3217863"/>
          <p14:tracePt t="88011" x="8251825" y="3225800"/>
          <p14:tracePt t="88018" x="8218488" y="3225800"/>
          <p14:tracePt t="88025" x="8177213" y="3233738"/>
          <p14:tracePt t="88033" x="8143875" y="3241675"/>
          <p14:tracePt t="88039" x="8102600" y="3251200"/>
          <p14:tracePt t="88046" x="8053388" y="3259138"/>
          <p14:tracePt t="88054" x="7994650" y="3275013"/>
          <p14:tracePt t="88062" x="7953375" y="3292475"/>
          <p14:tracePt t="88068" x="7896225" y="3300413"/>
          <p14:tracePt t="88075" x="7821613" y="3308350"/>
          <p14:tracePt t="88085" x="7762875" y="3333750"/>
          <p14:tracePt t="88090" x="7705725" y="3341688"/>
          <p14:tracePt t="88098" x="7654925" y="3359150"/>
          <p14:tracePt t="88105" x="7580313" y="3390900"/>
          <p14:tracePt t="88112" x="7505700" y="3408363"/>
          <p14:tracePt t="88120" x="7448550" y="3433763"/>
          <p14:tracePt t="88127" x="7373938" y="3449638"/>
          <p14:tracePt t="88134" x="7315200" y="3475038"/>
          <p14:tracePt t="88142" x="7265988" y="3498850"/>
          <p14:tracePt t="88149" x="7207250" y="3524250"/>
          <p14:tracePt t="88157" x="7165975" y="3541713"/>
          <p14:tracePt t="88164" x="7091363" y="3557588"/>
          <p14:tracePt t="88171" x="7016750" y="3590925"/>
          <p14:tracePt t="88178" x="6958013" y="3598863"/>
          <p14:tracePt t="88185" x="6883400" y="3624263"/>
          <p14:tracePt t="88193" x="6808788" y="3632200"/>
          <p14:tracePt t="88202" x="6751638" y="3640138"/>
          <p14:tracePt t="88207" x="6684963" y="3665538"/>
          <p14:tracePt t="88214" x="6635750" y="3673475"/>
          <p14:tracePt t="88222" x="6569075" y="3681413"/>
          <p14:tracePt t="88228" x="6494463" y="3706813"/>
          <p14:tracePt t="88236" x="6435725" y="3714750"/>
          <p14:tracePt t="88244" x="6361113" y="3732213"/>
          <p14:tracePt t="88252" x="6286500" y="3756025"/>
          <p14:tracePt t="88258" x="6237288" y="3781425"/>
          <p14:tracePt t="88266" x="6178550" y="3806825"/>
          <p14:tracePt t="88272" x="6137275" y="3814763"/>
          <p14:tracePt t="88280" x="6080125" y="3822700"/>
          <p14:tracePt t="88288" x="6029325" y="3840163"/>
          <p14:tracePt t="88294" x="5972175" y="3871913"/>
          <p14:tracePt t="88302" x="5913438" y="3881438"/>
          <p14:tracePt t="88309" x="5864225" y="3889375"/>
          <p14:tracePt t="88318" x="5805488" y="3897313"/>
          <p14:tracePt t="88324" x="5764213" y="3905250"/>
          <p14:tracePt t="88331" x="5715000" y="3922713"/>
          <p14:tracePt t="88338" x="5689600" y="3922713"/>
          <p14:tracePt t="88346" x="5656263" y="3922713"/>
          <p14:tracePt t="88353" x="5622925" y="3922713"/>
          <p14:tracePt t="88360" x="5607050" y="3922713"/>
          <p14:tracePt t="88368" x="5581650" y="3922713"/>
          <p14:tracePt t="88375" x="5548313" y="3922713"/>
          <p14:tracePt t="88383" x="5532438" y="3922713"/>
          <p14:tracePt t="88390" x="5507038" y="3922713"/>
          <p14:tracePt t="88397" x="5473700" y="3922713"/>
          <p14:tracePt t="88404" x="5440363" y="3922713"/>
          <p14:tracePt t="88420" x="5373688" y="3914775"/>
          <p14:tracePt t="88426" x="5349875" y="3905250"/>
          <p14:tracePt t="88436" x="5316538" y="3897313"/>
          <p14:tracePt t="88440" x="5291138" y="3897313"/>
          <p14:tracePt t="88447" x="5275263" y="3897313"/>
          <p14:tracePt t="88455" x="5257800" y="3889375"/>
          <p14:tracePt t="88462" x="5241925" y="3871913"/>
          <p14:tracePt t="88470" x="5224463" y="3863975"/>
          <p14:tracePt t="88477" x="5208588" y="3856038"/>
          <p14:tracePt t="88485" x="5200650" y="3848100"/>
          <p14:tracePt t="88492" x="5175250" y="3830638"/>
          <p14:tracePt t="88499" x="5159375" y="3814763"/>
          <p14:tracePt t="88506" x="5149850" y="3781425"/>
          <p14:tracePt t="88514" x="5141913" y="3756025"/>
          <p14:tracePt t="88521" x="5141913" y="3740150"/>
          <p14:tracePt t="88528" x="5141913" y="3722688"/>
          <p14:tracePt t="88535" x="5141913" y="3706813"/>
          <p14:tracePt t="88542" x="5141913" y="3690938"/>
          <p14:tracePt t="88552" x="5141913" y="3665538"/>
          <p14:tracePt t="88557" x="5141913" y="3648075"/>
          <p14:tracePt t="88572" x="5141913" y="3640138"/>
          <p14:tracePt t="88579" x="5149850" y="3632200"/>
          <p14:tracePt t="88594" x="5159375" y="3624263"/>
          <p14:tracePt t="88602" x="5167313" y="3616325"/>
          <p14:tracePt t="88608" x="5175250" y="3606800"/>
          <p14:tracePt t="88616" x="5183188" y="3606800"/>
          <p14:tracePt t="88623" x="5183188" y="3598863"/>
          <p14:tracePt t="88630" x="5192713" y="3598863"/>
          <p14:tracePt t="88637" x="5200650" y="3598863"/>
          <p14:tracePt t="88644" x="5200650" y="3590925"/>
          <p14:tracePt t="88652" x="5208588" y="3582988"/>
          <p14:tracePt t="88668" x="5216525" y="3582988"/>
          <p14:tracePt t="88674" x="5216525" y="3573463"/>
          <p14:tracePt t="88682" x="5224463" y="3573463"/>
          <p14:tracePt t="88690" x="5241925" y="3565525"/>
          <p14:tracePt t="88704" x="5249863" y="3557588"/>
          <p14:tracePt t="88711" x="5257800" y="3541713"/>
          <p14:tracePt t="88718" x="5267325" y="3541713"/>
          <p14:tracePt t="88726" x="5267325" y="3532188"/>
          <p14:tracePt t="88732" x="5275263" y="3532188"/>
          <p14:tracePt t="88739" x="5291138" y="3524250"/>
          <p14:tracePt t="88747" x="5316538" y="3516313"/>
          <p14:tracePt t="88755" x="5341938" y="3508375"/>
          <p14:tracePt t="88762" x="5365750" y="3490913"/>
          <p14:tracePt t="88770" x="5399088" y="3482975"/>
          <p14:tracePt t="88776" x="5424488" y="3457575"/>
          <p14:tracePt t="88785" x="5440363" y="3457575"/>
          <p14:tracePt t="88790" x="5473700" y="3449638"/>
          <p14:tracePt t="88798" x="5499100" y="3441700"/>
          <p14:tracePt t="88806" x="5524500" y="3433763"/>
          <p14:tracePt t="88813" x="5540375" y="3424238"/>
          <p14:tracePt t="88821" x="5565775" y="3416300"/>
          <p14:tracePt t="88827" x="5589588" y="3408363"/>
          <p14:tracePt t="88835" x="5614988" y="3390900"/>
          <p14:tracePt t="88842" x="5640388" y="3382963"/>
          <p14:tracePt t="88852" x="5656263" y="3375025"/>
          <p14:tracePt t="88856" x="5689600" y="3375025"/>
          <p14:tracePt t="88865" x="5715000" y="3375025"/>
          <p14:tracePt t="88871" x="5730875" y="3375025"/>
          <p14:tracePt t="88878" x="5764213" y="3375025"/>
          <p14:tracePt t="88885" x="5789613" y="3375025"/>
          <p14:tracePt t="88892" x="5805488" y="3375025"/>
          <p14:tracePt t="88902" x="5830888" y="3375025"/>
          <p14:tracePt t="88907" x="5864225" y="3375025"/>
          <p14:tracePt t="88915" x="5897563" y="3375025"/>
          <p14:tracePt t="88922" x="5938838" y="3375025"/>
          <p14:tracePt t="88930" x="5962650" y="3375025"/>
          <p14:tracePt t="88937" x="6021388" y="3375025"/>
          <p14:tracePt t="88944" x="6062663" y="3375025"/>
          <p14:tracePt t="88952" x="6121400" y="3375025"/>
          <p14:tracePt t="88958" x="6162675" y="3390900"/>
          <p14:tracePt t="88968" x="6211888" y="3408363"/>
          <p14:tracePt t="88973" x="6245225" y="3416300"/>
          <p14:tracePt t="88981" x="6286500" y="3424238"/>
          <p14:tracePt t="88988" x="6319838" y="3433763"/>
          <p14:tracePt t="88995" x="6353175" y="3449638"/>
          <p14:tracePt t="89004" x="6411913" y="3467100"/>
          <p14:tracePt t="89010" x="6443663" y="3475038"/>
          <p14:tracePt t="89018" x="6510338" y="3508375"/>
          <p14:tracePt t="89024" x="6569075" y="3516313"/>
          <p14:tracePt t="89032" x="6602413" y="3532188"/>
          <p14:tracePt t="89041" x="6635750" y="3541713"/>
          <p14:tracePt t="89046" x="6659563" y="3549650"/>
          <p14:tracePt t="89053" x="6684963" y="3557588"/>
          <p14:tracePt t="89060" x="6700838" y="3565525"/>
          <p14:tracePt t="89068" x="6726238" y="3590925"/>
          <p14:tracePt t="89075" x="6743700" y="3598863"/>
          <p14:tracePt t="89084" x="6751638" y="3606800"/>
          <p14:tracePt t="89090" x="6767513" y="3616325"/>
          <p14:tracePt t="89098" x="6784975" y="3624263"/>
          <p14:tracePt t="89105" x="6792913" y="3632200"/>
          <p14:tracePt t="89112" x="6800850" y="3640138"/>
          <p14:tracePt t="89120" x="6808788" y="3648075"/>
          <p14:tracePt t="89126" x="6818313" y="3657600"/>
          <p14:tracePt t="89135" x="6818313" y="3665538"/>
          <p14:tracePt t="89368" x="6818313" y="3681413"/>
          <p14:tracePt t="89375" x="6818313" y="3706813"/>
          <p14:tracePt t="89382" x="6818313" y="3732213"/>
          <p14:tracePt t="89389" x="6818313" y="3773488"/>
          <p14:tracePt t="89397" x="6818313" y="3806825"/>
          <p14:tracePt t="89404" x="6818313" y="3848100"/>
          <p14:tracePt t="89420" x="6818313" y="3922713"/>
          <p14:tracePt t="89425" x="6818313" y="3946525"/>
          <p14:tracePt t="89433" x="6818313" y="3963988"/>
          <p14:tracePt t="89440" x="6818313" y="3997325"/>
          <p14:tracePt t="89448" x="6818313" y="4013200"/>
          <p14:tracePt t="89455" x="6818313" y="4021138"/>
          <p14:tracePt t="89462" x="6818313" y="4038600"/>
          <p14:tracePt t="89469" x="6818313" y="4064000"/>
          <p14:tracePt t="89476" x="6818313" y="4079875"/>
          <p14:tracePt t="89485" x="6818313" y="4105275"/>
          <p14:tracePt t="89491" x="6818313" y="4121150"/>
          <p14:tracePt t="89498" x="6808788" y="4154488"/>
          <p14:tracePt t="89506" x="6808788" y="4179888"/>
          <p14:tracePt t="89513" x="6808788" y="4195763"/>
          <p14:tracePt t="89522" x="6808788" y="4203700"/>
          <p14:tracePt t="89527" x="6808788" y="4229100"/>
          <p14:tracePt t="89535" x="6808788" y="4246563"/>
          <p14:tracePt t="89543" x="6808788" y="4262438"/>
          <p14:tracePt t="89552" x="6800850" y="4295775"/>
          <p14:tracePt t="89557" x="6800850" y="4321175"/>
          <p14:tracePt t="89564" x="6784975" y="4344988"/>
          <p14:tracePt t="89571" x="6784975" y="4362450"/>
          <p14:tracePt t="89578" x="6775450" y="4395788"/>
          <p14:tracePt t="89587" x="6767513" y="4411663"/>
          <p14:tracePt t="89594" x="6759575" y="4419600"/>
          <p14:tracePt t="89601" x="6751638" y="4437063"/>
          <p14:tracePt t="89608" x="6743700" y="4460875"/>
          <p14:tracePt t="89615" x="6734175" y="4486275"/>
          <p14:tracePt t="89622" x="6734175" y="4502150"/>
          <p14:tracePt t="89630" x="6726238" y="4535488"/>
          <p14:tracePt t="89637" x="6692900" y="4576763"/>
          <p14:tracePt t="89644" x="6677025" y="4619625"/>
          <p14:tracePt t="89652" x="6651625" y="4668838"/>
          <p14:tracePt t="89659" x="6610350" y="4735513"/>
          <p14:tracePt t="89668" x="6577013" y="4768850"/>
          <p14:tracePt t="89673" x="6535738" y="4818063"/>
          <p14:tracePt t="89681" x="6502400" y="4843463"/>
          <p14:tracePt t="89689" x="6469063" y="4867275"/>
          <p14:tracePt t="89696" x="6419850" y="4908550"/>
          <p14:tracePt t="89702" x="6386513" y="4926013"/>
          <p14:tracePt t="89710" x="6345238" y="4959350"/>
          <p14:tracePt t="89718" x="6286500" y="4975225"/>
          <p14:tracePt t="89724" x="6229350" y="5008563"/>
          <p14:tracePt t="89731" x="6178550" y="5026025"/>
          <p14:tracePt t="89740" x="6121400" y="5041900"/>
          <p14:tracePt t="89747" x="6070600" y="5067300"/>
          <p14:tracePt t="89754" x="6013450" y="5075238"/>
          <p14:tracePt t="89761" x="5972175" y="5083175"/>
          <p14:tracePt t="89769" x="5921375" y="5100638"/>
          <p14:tracePt t="89776" x="5888038" y="5100638"/>
          <p14:tracePt t="89783" x="5838825" y="5100638"/>
          <p14:tracePt t="89791" x="5797550" y="5100638"/>
          <p14:tracePt t="89798" x="5738813" y="5100638"/>
          <p14:tracePt t="89806" x="5705475" y="5091113"/>
          <p14:tracePt t="89813" x="5664200" y="5083175"/>
          <p14:tracePt t="89820" x="5630863" y="5075238"/>
          <p14:tracePt t="89827" x="5599113" y="5067300"/>
          <p14:tracePt t="89835" x="5548313" y="5057775"/>
          <p14:tracePt t="89842" x="5532438" y="5041900"/>
          <p14:tracePt t="89849" x="5499100" y="5026025"/>
          <p14:tracePt t="89856" x="5473700" y="5000625"/>
          <p14:tracePt t="89863" x="5440363" y="4992688"/>
          <p14:tracePt t="89870" x="5407025" y="4975225"/>
          <p14:tracePt t="89878" x="5373688" y="4967288"/>
          <p14:tracePt t="89885" x="5324475" y="4959350"/>
          <p14:tracePt t="89892" x="5291138" y="4941888"/>
          <p14:tracePt t="89901" x="5257800" y="4918075"/>
          <p14:tracePt t="89907" x="5208588" y="4900613"/>
          <p14:tracePt t="89915" x="5183188" y="4892675"/>
          <p14:tracePt t="89922" x="5149850" y="4884738"/>
          <p14:tracePt t="89929" x="5126038" y="4876800"/>
          <p14:tracePt t="89937" x="5100638" y="4867275"/>
          <p14:tracePt t="89943" x="5075238" y="4859338"/>
          <p14:tracePt t="89951" x="5059363" y="4833938"/>
          <p14:tracePt t="89958" x="5041900" y="4818063"/>
          <p14:tracePt t="89966" x="5026025" y="4802188"/>
          <p14:tracePt t="89973" x="5000625" y="4792663"/>
          <p14:tracePt t="89980" x="4984750" y="4768850"/>
          <p14:tracePt t="89988" x="4976813" y="4759325"/>
          <p14:tracePt t="89994" x="4959350" y="4743450"/>
          <p14:tracePt t="90001" x="4951413" y="4735513"/>
          <p14:tracePt t="90010" x="4943475" y="4735513"/>
          <p14:tracePt t="90018" x="4943475" y="4727575"/>
          <p14:tracePt t="90024" x="4926013" y="4718050"/>
          <p14:tracePt t="90031" x="4918075" y="4710113"/>
          <p14:tracePt t="90038" x="4918075" y="4702175"/>
          <p14:tracePt t="90083" x="4918075" y="4694238"/>
          <p14:tracePt t="90141" x="4918075" y="4684713"/>
          <p14:tracePt t="90163" x="4918075" y="4676775"/>
          <p14:tracePt t="90177" x="4918075" y="4668838"/>
          <p14:tracePt t="90207" x="4918075" y="4660900"/>
          <p14:tracePt t="90214" x="4918075" y="4651375"/>
          <p14:tracePt t="90243" x="4918075" y="4643438"/>
          <p14:tracePt t="90251" x="4918075" y="4635500"/>
          <p14:tracePt t="90280" x="4918075" y="4627563"/>
          <p14:tracePt t="90725" x="4926013" y="4627563"/>
          <p14:tracePt t="90790" x="4935538" y="4627563"/>
          <p14:tracePt t="90900" x="4943475" y="4627563"/>
          <p14:tracePt t="90922" x="4951413" y="4627563"/>
          <p14:tracePt t="90973" x="4967288" y="4627563"/>
          <p14:tracePt t="91002" x="4976813" y="4627563"/>
          <p14:tracePt t="91374" x="4984750" y="4627563"/>
          <p14:tracePt t="91381" x="5000625" y="4627563"/>
          <p14:tracePt t="91418" x="5010150" y="4627563"/>
          <p14:tracePt t="91425" x="5010150" y="4635500"/>
          <p14:tracePt t="91433" x="5018088" y="4635500"/>
          <p14:tracePt t="91469" x="5026025" y="4635500"/>
          <p14:tracePt t="91491" x="5033963" y="4635500"/>
          <p14:tracePt t="91527" x="5041900" y="4635500"/>
          <p14:tracePt t="91534" x="5059363" y="4635500"/>
          <p14:tracePt t="91564" x="5067300" y="4635500"/>
          <p14:tracePt t="91571" x="5075238" y="4635500"/>
          <p14:tracePt t="91578" x="5084763" y="4635500"/>
          <p14:tracePt t="91592" x="5092700" y="4635500"/>
          <p14:tracePt t="91601" x="5100638" y="4635500"/>
          <p14:tracePt t="91615" x="5126038" y="4635500"/>
          <p14:tracePt t="91622" x="5141913" y="4635500"/>
          <p14:tracePt t="91629" x="5149850" y="4635500"/>
          <p14:tracePt t="91636" x="5167313" y="4635500"/>
          <p14:tracePt t="91643" x="5183188" y="4635500"/>
          <p14:tracePt t="91650" x="5200650" y="4635500"/>
          <p14:tracePt t="91658" x="5216525" y="4635500"/>
          <p14:tracePt t="91666" x="5224463" y="4635500"/>
          <p14:tracePt t="91672" x="5241925" y="4635500"/>
          <p14:tracePt t="91680" x="5267325" y="4627563"/>
          <p14:tracePt t="91688" x="5275263" y="4627563"/>
          <p14:tracePt t="91694" x="5291138" y="4627563"/>
          <p14:tracePt t="91702" x="5299075" y="4619625"/>
          <p14:tracePt t="91710" x="5324475" y="4619625"/>
          <p14:tracePt t="91717" x="5332413" y="4619625"/>
          <p14:tracePt t="91723" x="5341938" y="4619625"/>
          <p14:tracePt t="91731" x="5349875" y="4619625"/>
          <p14:tracePt t="91739" x="5365750" y="4619625"/>
          <p14:tracePt t="91753" x="5391150" y="4619625"/>
          <p14:tracePt t="91768" x="5407025" y="4610100"/>
          <p14:tracePt t="91774" x="5416550" y="4610100"/>
          <p14:tracePt t="91782" x="5424488" y="4610100"/>
          <p14:tracePt t="91790" x="5440363" y="4610100"/>
          <p14:tracePt t="91797" x="5448300" y="4610100"/>
          <p14:tracePt t="91804" x="5465763" y="4602163"/>
          <p14:tracePt t="91811" x="5473700" y="4602163"/>
          <p14:tracePt t="91819" x="5481638" y="4602163"/>
          <p14:tracePt t="91835" x="5491163" y="4602163"/>
          <p14:tracePt t="91840" x="5499100" y="4602163"/>
          <p14:tracePt t="91855" x="5507038" y="4602163"/>
          <p14:tracePt t="91863" x="5524500" y="4602163"/>
          <p14:tracePt t="91877" x="5532438" y="4602163"/>
          <p14:tracePt t="91885" x="5540375" y="4602163"/>
          <p14:tracePt t="91899" x="5548313" y="4602163"/>
          <p14:tracePt t="91906" x="5556250" y="4602163"/>
          <p14:tracePt t="91914" x="5565775" y="4602163"/>
          <p14:tracePt t="91921" x="5581650" y="4602163"/>
          <p14:tracePt t="91928" x="5589588" y="4602163"/>
          <p14:tracePt t="91943" x="5607050" y="4602163"/>
          <p14:tracePt t="91951" x="5614988" y="4602163"/>
          <p14:tracePt t="91965" x="5622925" y="4602163"/>
          <p14:tracePt t="91972" x="5630863" y="4602163"/>
          <p14:tracePt t="91987" x="5656263" y="4602163"/>
          <p14:tracePt t="91994" x="5664200" y="4602163"/>
          <p14:tracePt t="92000" x="5673725" y="4602163"/>
          <p14:tracePt t="92008" x="5681663" y="4602163"/>
          <p14:tracePt t="92015" x="5689600" y="4602163"/>
          <p14:tracePt t="92022" x="5697538" y="4602163"/>
          <p14:tracePt t="92030" x="5722938" y="4602163"/>
          <p14:tracePt t="92045" x="5738813" y="4602163"/>
          <p14:tracePt t="92052" x="5748338" y="4602163"/>
          <p14:tracePt t="92059" x="5756275" y="4602163"/>
          <p14:tracePt t="92068" x="5764213" y="4602163"/>
          <p14:tracePt t="92074" x="5772150" y="4602163"/>
          <p14:tracePt t="92081" x="5780088" y="4602163"/>
          <p14:tracePt t="92089" x="5789613" y="4602163"/>
          <p14:tracePt t="92096" x="5797550" y="4602163"/>
          <p14:tracePt t="92111" x="5805488" y="4602163"/>
          <p14:tracePt t="92118" x="5813425" y="4602163"/>
          <p14:tracePt t="92135" x="5822950" y="4602163"/>
          <p14:tracePt t="92140" x="5838825" y="4602163"/>
          <p14:tracePt t="92154" x="5854700" y="4602163"/>
          <p14:tracePt t="92162" x="5864225" y="4602163"/>
          <p14:tracePt t="92169" x="5880100" y="4602163"/>
          <p14:tracePt t="92176" x="5905500" y="4602163"/>
          <p14:tracePt t="92184" x="5921375" y="4602163"/>
          <p14:tracePt t="92190" x="5946775" y="4602163"/>
          <p14:tracePt t="92199" x="5988050" y="4602163"/>
          <p14:tracePt t="92206" x="6021388" y="4602163"/>
          <p14:tracePt t="92213" x="6062663" y="4602163"/>
          <p14:tracePt t="92220" x="6088063" y="4602163"/>
          <p14:tracePt t="92227" x="6121400" y="4602163"/>
          <p14:tracePt t="92234" x="6154738" y="4602163"/>
          <p14:tracePt t="92242" x="6178550" y="4610100"/>
          <p14:tracePt t="92252" x="6196013" y="4610100"/>
          <p14:tracePt t="92256" x="6229350" y="4610100"/>
          <p14:tracePt t="92263" x="6253163" y="4619625"/>
          <p14:tracePt t="92271" x="6270625" y="4619625"/>
          <p14:tracePt t="92278" x="6311900" y="4619625"/>
          <p14:tracePt t="92285" x="6345238" y="4619625"/>
          <p14:tracePt t="92293" x="6378575" y="4619625"/>
          <p14:tracePt t="92301" x="6411913" y="4619625"/>
          <p14:tracePt t="92307" x="6427788" y="4619625"/>
          <p14:tracePt t="92314" x="6461125" y="4619625"/>
          <p14:tracePt t="92322" x="6486525" y="4619625"/>
          <p14:tracePt t="92330" x="6494463" y="4619625"/>
          <p14:tracePt t="92337" x="6510338" y="4619625"/>
          <p14:tracePt t="92344" x="6527800" y="4619625"/>
          <p14:tracePt t="92352" x="6535738" y="4619625"/>
          <p14:tracePt t="92358" x="6551613" y="4619625"/>
          <p14:tracePt t="92368" x="6561138" y="4619625"/>
          <p14:tracePt t="92375" x="6569075" y="4619625"/>
          <p14:tracePt t="92379" x="6584950" y="4619625"/>
          <p14:tracePt t="92395" x="6592888" y="4619625"/>
          <p14:tracePt t="92403" x="6602413" y="4619625"/>
          <p14:tracePt t="92418" x="6610350" y="4619625"/>
          <p14:tracePt t="92461" x="6618288" y="4619625"/>
          <p14:tracePt t="92519" x="6626225" y="4619625"/>
          <p14:tracePt t="92607" x="6643688" y="4619625"/>
          <p14:tracePt t="92636" x="6651625" y="4619625"/>
          <p14:tracePt t="92702" x="6659563" y="4619625"/>
          <p14:tracePt t="92782" x="6667500" y="4619625"/>
          <p14:tracePt t="92804" x="6667500" y="4627563"/>
          <p14:tracePt t="92818" x="6677025" y="4627563"/>
          <p14:tracePt t="92826" x="6684963" y="4627563"/>
          <p14:tracePt t="92840" x="6700838" y="4627563"/>
          <p14:tracePt t="92847" x="6718300" y="4643438"/>
          <p14:tracePt t="92854" x="6726238" y="4643438"/>
          <p14:tracePt t="92862" x="6743700" y="4651375"/>
          <p14:tracePt t="92870" x="6759575" y="4651375"/>
          <p14:tracePt t="92877" x="6775450" y="4660900"/>
          <p14:tracePt t="92884" x="6792913" y="4660900"/>
          <p14:tracePt t="92891" x="6808788" y="4660900"/>
          <p14:tracePt t="92899" x="6818313" y="4660900"/>
          <p14:tracePt t="92906" x="6842125" y="4668838"/>
          <p14:tracePt t="92913" x="6859588" y="4668838"/>
          <p14:tracePt t="92920" x="6867525" y="4668838"/>
          <p14:tracePt t="92927" x="6883400" y="4668838"/>
          <p14:tracePt t="92934" x="6883400" y="4676775"/>
          <p14:tracePt t="92942" x="6892925" y="4676775"/>
          <p14:tracePt t="92952" x="6908800" y="4676775"/>
          <p14:tracePt t="92963" x="6916738" y="4676775"/>
          <p14:tracePt t="92971" x="6924675" y="4676775"/>
          <p14:tracePt t="92978" x="6934200" y="4676775"/>
          <p14:tracePt t="92993" x="6942138" y="4676775"/>
          <p14:tracePt t="93001" x="6950075" y="4676775"/>
          <p14:tracePt t="93015" x="6958013" y="4676775"/>
          <p14:tracePt t="93023" x="6975475" y="4676775"/>
          <p14:tracePt t="93037" x="6983413" y="4676775"/>
          <p14:tracePt t="93045" x="6991350" y="4676775"/>
          <p14:tracePt t="93058" x="6999288" y="4676775"/>
          <p14:tracePt t="93068" x="7008813" y="4676775"/>
          <p14:tracePt t="93074" x="7016750" y="4676775"/>
          <p14:tracePt t="93088" x="7032625" y="4676775"/>
          <p14:tracePt t="93095" x="7042150" y="4684713"/>
          <p14:tracePt t="93110" x="7050088" y="4684713"/>
          <p14:tracePt t="93118" x="7058025" y="4684713"/>
          <p14:tracePt t="93132" x="7065963" y="4684713"/>
          <p14:tracePt t="93139" x="7073900" y="4684713"/>
          <p14:tracePt t="93147" x="7083425" y="4684713"/>
          <p14:tracePt t="93154" x="7091363" y="4684713"/>
          <p14:tracePt t="93161" x="7099300" y="4684713"/>
          <p14:tracePt t="93183" x="7107238" y="4684713"/>
          <p14:tracePt t="93191" x="7116763" y="4684713"/>
          <p14:tracePt t="93197" x="7124700" y="4684713"/>
          <p14:tracePt t="93212" x="7132638" y="4684713"/>
          <p14:tracePt t="93220" x="7140575" y="4684713"/>
          <p14:tracePt t="93235" x="7158038" y="4684713"/>
          <p14:tracePt t="93241" x="7165975" y="4684713"/>
          <p14:tracePt t="93256" x="7173913" y="4684713"/>
          <p14:tracePt t="93263" x="7181850" y="4684713"/>
          <p14:tracePt t="93278" x="7191375" y="4684713"/>
          <p14:tracePt t="93284" x="7207250" y="4684713"/>
          <p14:tracePt t="93292" x="7215188" y="4684713"/>
          <p14:tracePt t="93301" x="7224713" y="4684713"/>
          <p14:tracePt t="93307" x="7232650" y="4684713"/>
          <p14:tracePt t="93322" x="7240588" y="4684713"/>
          <p14:tracePt t="93329" x="7248525" y="4684713"/>
          <p14:tracePt t="93336" x="7256463" y="4684713"/>
          <p14:tracePt t="93373" x="7265988" y="4684713"/>
          <p14:tracePt t="93468" x="7281863" y="4684713"/>
          <p14:tracePt t="93585" x="7289800" y="4684713"/>
          <p14:tracePt t="93601" x="7299325" y="4684713"/>
          <p14:tracePt t="93621" x="7307263" y="4684713"/>
          <p14:tracePt t="93628" x="7315200" y="4684713"/>
          <p14:tracePt t="93650" x="7323138" y="4684713"/>
          <p14:tracePt t="93657" x="7340600" y="4684713"/>
          <p14:tracePt t="93672" x="7348538" y="4684713"/>
          <p14:tracePt t="93679" x="7356475" y="4684713"/>
          <p14:tracePt t="93686" x="7364413" y="4684713"/>
          <p14:tracePt t="93701" x="7373938" y="4684713"/>
          <p14:tracePt t="93708" x="7381875" y="4684713"/>
          <p14:tracePt t="93717" x="7397750" y="4684713"/>
          <p14:tracePt t="93723" x="7405688" y="4684713"/>
          <p14:tracePt t="93730" x="7415213" y="4684713"/>
          <p14:tracePt t="93744" x="7423150" y="4684713"/>
          <p14:tracePt t="93752" x="7431088" y="4684713"/>
          <p14:tracePt t="93760" x="7439025" y="4684713"/>
          <p14:tracePt t="93768" x="7448550" y="4684713"/>
          <p14:tracePt t="93774" x="7456488" y="4684713"/>
          <p14:tracePt t="93782" x="7464425" y="4684713"/>
          <p14:tracePt t="93789" x="7472363" y="4684713"/>
          <p14:tracePt t="93796" x="7480300" y="4684713"/>
          <p14:tracePt t="93810" x="7489825" y="4684713"/>
          <p14:tracePt t="93818" x="7497763" y="4684713"/>
          <p14:tracePt t="93835" x="7505700" y="4684713"/>
          <p14:tracePt t="93839" x="7523163" y="4684713"/>
          <p14:tracePt t="93854" x="7531100" y="4684713"/>
          <p14:tracePt t="93861" x="7546975" y="4684713"/>
          <p14:tracePt t="93876" x="7556500" y="4684713"/>
          <p14:tracePt t="93884" x="7564438" y="4684713"/>
          <p14:tracePt t="93898" x="7580313" y="4684713"/>
          <p14:tracePt t="93906" x="7588250" y="4684713"/>
          <p14:tracePt t="93920" x="7597775" y="4684713"/>
          <p14:tracePt t="93927" x="7605713" y="4684713"/>
          <p14:tracePt t="93942" x="7613650" y="4684713"/>
          <p14:tracePt t="93951" x="7621588" y="4684713"/>
          <p14:tracePt t="93955" x="7631113" y="4684713"/>
          <p14:tracePt t="93963" x="7639050" y="4684713"/>
          <p14:tracePt t="93971" x="7646988" y="4684713"/>
          <p14:tracePt t="93986" x="7654925" y="4684713"/>
          <p14:tracePt t="93993" x="7662863" y="4684713"/>
          <p14:tracePt t="94001" x="7672388" y="4684713"/>
          <p14:tracePt t="94014" x="7680325" y="4684713"/>
          <p14:tracePt t="94022" x="7688263" y="4684713"/>
          <p14:tracePt t="94037" x="7705725" y="4684713"/>
          <p14:tracePt t="94043" x="7713663" y="4684713"/>
          <p14:tracePt t="94059" x="7721600" y="4684713"/>
          <p14:tracePt t="94068" x="7729538" y="4684713"/>
          <p14:tracePt t="94073" x="7737475" y="4684713"/>
          <p14:tracePt t="94088" x="7747000" y="4684713"/>
          <p14:tracePt t="94095" x="7754938" y="4684713"/>
          <p14:tracePt t="94101" x="7762875" y="4684713"/>
          <p14:tracePt t="94110" x="7770813" y="4684713"/>
          <p14:tracePt t="94118" x="7780338" y="4684713"/>
          <p14:tracePt t="94138" x="7788275" y="4684713"/>
          <p14:tracePt t="94152" x="7796213" y="4684713"/>
          <p14:tracePt t="94190" x="7804150" y="4684713"/>
          <p14:tracePt t="94197" x="7812088" y="4684713"/>
          <p14:tracePt t="94212" x="7821613" y="4684713"/>
          <p14:tracePt t="94227" x="7829550" y="4684713"/>
          <p14:tracePt t="94234" x="7837488" y="4684713"/>
          <p14:tracePt t="94241" x="7845425" y="4684713"/>
          <p14:tracePt t="94255" x="7854950" y="4676775"/>
          <p14:tracePt t="94262" x="7862888" y="4676775"/>
          <p14:tracePt t="94285" x="7870825" y="4676775"/>
          <p14:tracePt t="94301" x="7878763" y="4676775"/>
          <p14:tracePt t="94306" x="7886700" y="4676775"/>
          <p14:tracePt t="94336" x="7896225" y="4676775"/>
          <p14:tracePt t="94343" x="7896225" y="4668838"/>
          <p14:tracePt t="94350" x="7904163" y="4668838"/>
          <p14:tracePt t="94424" x="7912100" y="4668838"/>
          <p14:tracePt t="94475" x="7920038" y="4668838"/>
          <p14:tracePt t="94810" x="7929563" y="4668838"/>
          <p14:tracePt t="94847" x="7937500" y="4668838"/>
          <p14:tracePt t="94854" x="7945438" y="4668838"/>
          <p14:tracePt t="94883" x="7953375" y="4668838"/>
          <p14:tracePt t="94898" x="7970838" y="4668838"/>
          <p14:tracePt t="94919" x="7978775" y="4668838"/>
          <p14:tracePt t="94963" x="7986713" y="4668838"/>
          <p14:tracePt t="95044" x="7994650" y="4668838"/>
          <p14:tracePt t="95270" x="7994650" y="4660900"/>
          <p14:tracePt t="99064" x="8027988" y="4660900"/>
          <p14:tracePt t="99071" x="8086725" y="4660900"/>
          <p14:tracePt t="99079" x="8112125" y="4660900"/>
          <p14:tracePt t="99086" x="8153400" y="4660900"/>
          <p14:tracePt t="99093" x="8177213" y="4660900"/>
          <p14:tracePt t="99100" x="8210550" y="4660900"/>
          <p14:tracePt t="99107" x="8243888" y="4660900"/>
          <p14:tracePt t="99117" x="8261350" y="4660900"/>
          <p14:tracePt t="99122" x="8285163" y="4660900"/>
          <p14:tracePt t="99130" x="8318500" y="4660900"/>
          <p14:tracePt t="99137" x="8335963" y="4660900"/>
          <p14:tracePt t="99143" x="8351838" y="4660900"/>
          <p14:tracePt t="99151" x="8377238" y="4660900"/>
          <p14:tracePt t="99158" x="8393113" y="4660900"/>
          <p14:tracePt t="99167" x="8410575" y="4660900"/>
          <p14:tracePt t="99174" x="8418513" y="4660900"/>
          <p14:tracePt t="99181" x="8434388" y="4660900"/>
          <p14:tracePt t="99188" x="8443913" y="4660900"/>
          <p14:tracePt t="99203" x="8459788" y="4660900"/>
          <p14:tracePt t="99210" x="8467725" y="4660900"/>
          <p14:tracePt t="99254" x="8475663" y="4660900"/>
          <p14:tracePt t="99261" x="8485188" y="4660900"/>
          <p14:tracePt t="99268" x="8493125" y="4660900"/>
          <p14:tracePt t="99283" x="8501063" y="4660900"/>
          <p14:tracePt t="99290" x="8509000" y="4660900"/>
          <p14:tracePt t="99298" x="8518525" y="4660900"/>
          <p14:tracePt t="99305" x="8526463" y="4660900"/>
          <p14:tracePt t="99312" x="8534400" y="4660900"/>
          <p14:tracePt t="99327" x="8542338" y="4660900"/>
          <p14:tracePt t="99341" x="8550275" y="4660900"/>
          <p14:tracePt t="99372" x="8559800" y="4660900"/>
          <p14:tracePt t="99384" x="8567738" y="4660900"/>
          <p14:tracePt t="99400" x="8575675" y="4660900"/>
          <p14:tracePt t="99421" x="8583613" y="4660900"/>
          <p14:tracePt t="99444" x="8593138" y="4651375"/>
          <p14:tracePt t="99450" x="8593138" y="4643438"/>
          <p14:tracePt t="99502" x="8601075" y="4635500"/>
          <p14:tracePt t="99531" x="8601075" y="4627563"/>
          <p14:tracePt t="99539" x="8609013" y="4627563"/>
          <p14:tracePt t="99546" x="8609013" y="4619625"/>
          <p14:tracePt t="99582" x="8616950" y="4619625"/>
          <p14:tracePt t="99648" x="8624888" y="4619625"/>
          <p14:tracePt t="99677" x="8624888" y="4602163"/>
          <p14:tracePt t="99684" x="8642350" y="4602163"/>
          <p14:tracePt t="99700" x="8642350" y="4594225"/>
          <p14:tracePt t="99736" x="8650288" y="4594225"/>
          <p14:tracePt t="99758" x="8658225" y="4594225"/>
          <p14:tracePt t="99794" x="8667750" y="4586288"/>
          <p14:tracePt t="99809" x="8675688" y="4576763"/>
          <p14:tracePt t="99817" x="8683625" y="4576763"/>
          <p14:tracePt t="99852" x="8699500" y="4576763"/>
          <p14:tracePt t="99940" x="8709025" y="4576763"/>
          <p14:tracePt t="100042" x="8716963" y="4576763"/>
          <p14:tracePt t="100050" x="8724900" y="4576763"/>
          <p14:tracePt t="100064" x="8742363" y="4576763"/>
          <p14:tracePt t="100071" x="8775700" y="4576763"/>
          <p14:tracePt t="100078" x="8783638" y="4576763"/>
          <p14:tracePt t="100085" x="8807450" y="4576763"/>
          <p14:tracePt t="100093" x="8824913" y="4576763"/>
          <p14:tracePt t="100100" x="8840788" y="4576763"/>
          <p14:tracePt t="100107" x="8858250" y="4576763"/>
          <p14:tracePt t="100114" x="8866188" y="4576763"/>
          <p14:tracePt t="100122" x="8882063" y="4576763"/>
          <p14:tracePt t="100130" x="8907463" y="4576763"/>
          <p14:tracePt t="100136" x="8915400" y="4576763"/>
          <p14:tracePt t="100144" x="8932863" y="4576763"/>
          <p14:tracePt t="100151" x="8948738" y="4576763"/>
          <p14:tracePt t="100158" x="8956675" y="4576763"/>
          <p14:tracePt t="100166" x="8982075" y="4576763"/>
          <p14:tracePt t="100172" x="8999538" y="4576763"/>
          <p14:tracePt t="100188" x="9007475" y="4576763"/>
          <p14:tracePt t="100194" x="9015413" y="4576763"/>
          <p14:tracePt t="100210" x="9023350" y="4576763"/>
          <p14:tracePt t="100218" x="9031288" y="4576763"/>
          <p14:tracePt t="100234" x="9040813" y="4576763"/>
          <p14:tracePt t="100253" x="9048750" y="4576763"/>
          <p14:tracePt t="100260" x="9056688" y="4576763"/>
          <p14:tracePt t="100275" x="9064625" y="4576763"/>
          <p14:tracePt t="100284" x="9074150" y="4576763"/>
          <p14:tracePt t="100290" x="9082088" y="4576763"/>
          <p14:tracePt t="100304" x="9090025" y="4576763"/>
          <p14:tracePt t="100319" x="9097963" y="4576763"/>
          <p14:tracePt t="100371" x="9105900" y="4576763"/>
          <p14:tracePt t="100436" x="9115425" y="4576763"/>
          <p14:tracePt t="100502" x="9123363" y="4576763"/>
          <p14:tracePt t="100669" x="9131300" y="4576763"/>
          <p14:tracePt t="100690" x="9139238" y="4576763"/>
          <p14:tracePt t="100713" x="9148763" y="4576763"/>
          <p14:tracePt t="100720" x="9156700" y="4576763"/>
          <p14:tracePt t="100728" x="9164638" y="4576763"/>
          <p14:tracePt t="100750" x="9172575" y="4576763"/>
          <p14:tracePt t="100793" x="9182100" y="4576763"/>
          <p14:tracePt t="100823" x="9190038" y="4576763"/>
          <p14:tracePt t="100903" x="9190038" y="4586288"/>
          <p14:tracePt t="100932" x="9197975" y="4586288"/>
          <p14:tracePt t="100939" x="9205913" y="4594225"/>
          <p14:tracePt t="100954" x="9213850" y="4594225"/>
          <p14:tracePt t="100960" x="9231313" y="4602163"/>
          <p14:tracePt t="100976" x="9239250" y="4602163"/>
          <p14:tracePt t="100983" x="9247188" y="4610100"/>
          <p14:tracePt t="100990" x="9256713" y="4619625"/>
          <p14:tracePt t="101004" x="9264650" y="4619625"/>
          <p14:tracePt t="101012" x="9272588" y="4619625"/>
          <p14:tracePt t="101026" x="9288463" y="4619625"/>
          <p14:tracePt t="101041" x="9297988" y="4619625"/>
          <p14:tracePt t="101069" x="9305925" y="4619625"/>
          <p14:tracePt t="101099" x="9313863" y="4619625"/>
          <p14:tracePt t="101166" x="9321800" y="4619625"/>
          <p14:tracePt t="101173" x="9321800" y="4627563"/>
          <p14:tracePt t="101180" x="9331325" y="4627563"/>
          <p14:tracePt t="101187" x="9339263" y="4627563"/>
          <p14:tracePt t="101194" x="9347200" y="4627563"/>
          <p14:tracePt t="101209" x="9355138" y="4627563"/>
          <p14:tracePt t="101224" x="9363075" y="4627563"/>
          <p14:tracePt t="101866" x="9355138" y="4627563"/>
          <p14:tracePt t="101880" x="9347200" y="4627563"/>
          <p14:tracePt t="101896" x="9339263" y="4627563"/>
          <p14:tracePt t="101910" x="9321800" y="4627563"/>
          <p14:tracePt t="101939" x="9313863" y="4627563"/>
          <p14:tracePt t="101975" x="9305925" y="4627563"/>
          <p14:tracePt t="102209" x="9297988" y="4627563"/>
          <p14:tracePt t="102216" x="9288463" y="4627563"/>
          <p14:tracePt t="102253" x="9280525" y="4627563"/>
          <p14:tracePt t="102289" x="9280525" y="4619625"/>
          <p14:tracePt t="102296" x="9280525" y="4610100"/>
          <p14:tracePt t="102318" x="9280525" y="4602163"/>
          <p14:tracePt t="102413" x="9280525" y="4594225"/>
          <p14:tracePt t="102472" x="9272588" y="4594225"/>
          <p14:tracePt t="102508" x="9264650" y="4594225"/>
          <p14:tracePt t="102559" x="9256713" y="4594225"/>
          <p14:tracePt t="102566" x="9247188" y="4594225"/>
          <p14:tracePt t="102574" x="9239250" y="4594225"/>
          <p14:tracePt t="102587" x="9231313" y="4594225"/>
          <p14:tracePt t="102596" x="9223375" y="4594225"/>
          <p14:tracePt t="102602" x="9213850" y="4594225"/>
          <p14:tracePt t="102624" x="9205913" y="4594225"/>
          <p14:tracePt t="102639" x="9197975" y="4594225"/>
          <p14:tracePt t="102678" x="9190038" y="4594225"/>
          <p14:tracePt t="102689" x="9182100" y="4594225"/>
          <p14:tracePt t="102785" x="9172575" y="4594225"/>
          <p14:tracePt t="102807" x="9164638" y="4594225"/>
          <p14:tracePt t="102851" x="9156700" y="4594225"/>
          <p14:tracePt t="102887" x="9156700" y="4586288"/>
          <p14:tracePt t="102960" x="9148763" y="4586288"/>
          <p14:tracePt t="102975" x="9139238" y="4586288"/>
          <p14:tracePt t="102989" x="9131300" y="4576763"/>
          <p14:tracePt t="103011" x="9131300" y="4568825"/>
          <p14:tracePt t="103026" x="9123363" y="4568825"/>
          <p14:tracePt t="103040" x="9115425" y="4568825"/>
          <p14:tracePt t="103047" x="9105900" y="4568825"/>
          <p14:tracePt t="103062" x="9097963" y="4568825"/>
          <p14:tracePt t="103069" x="9090025" y="4568825"/>
          <p14:tracePt t="103084" x="9082088" y="4568825"/>
          <p14:tracePt t="103092" x="9074150" y="4568825"/>
          <p14:tracePt t="103106" x="9064625" y="4568825"/>
          <p14:tracePt t="103113" x="9056688" y="4568825"/>
          <p14:tracePt t="103120" x="9040813" y="4568825"/>
          <p14:tracePt t="103127" x="9023350" y="4568825"/>
          <p14:tracePt t="103135" x="9015413" y="4568825"/>
          <p14:tracePt t="103143" x="8990013" y="4568825"/>
          <p14:tracePt t="103150" x="8956675" y="4568825"/>
          <p14:tracePt t="103156" x="8932863" y="4568825"/>
          <p14:tracePt t="103166" x="8915400" y="4568825"/>
          <p14:tracePt t="103171" x="8882063" y="4568825"/>
          <p14:tracePt t="103178" x="8858250" y="4568825"/>
          <p14:tracePt t="103185" x="8840788" y="4568825"/>
          <p14:tracePt t="103193" x="8807450" y="4568825"/>
          <p14:tracePt t="103201" x="8783638" y="4568825"/>
          <p14:tracePt t="103208" x="8775700" y="4568825"/>
          <p14:tracePt t="103217" x="8750300" y="4568825"/>
          <p14:tracePt t="103222" x="8732838" y="4568825"/>
          <p14:tracePt t="103237" x="8724900" y="4568825"/>
          <p14:tracePt t="103244" x="8716963" y="4568825"/>
          <p14:tracePt t="103259" x="8709025" y="4568825"/>
          <p14:tracePt t="103267" x="8699500" y="4568825"/>
          <p14:tracePt t="103274" x="8691563" y="4568825"/>
          <p14:tracePt t="103283" x="8683625" y="4568825"/>
          <p14:tracePt t="103288" x="8675688" y="4568825"/>
          <p14:tracePt t="103392" x="8667750" y="4568825"/>
          <p14:tracePt t="103435" x="8658225" y="4568825"/>
          <p14:tracePt t="103450" x="8650288" y="4568825"/>
          <p14:tracePt t="103464" x="8642350" y="4568825"/>
          <p14:tracePt t="103470" x="8624888" y="4568825"/>
          <p14:tracePt t="103486" x="8609013" y="4568825"/>
          <p14:tracePt t="103493" x="8575675" y="4568825"/>
          <p14:tracePt t="103500" x="8526463" y="4576763"/>
          <p14:tracePt t="103506" x="8459788" y="4576763"/>
          <p14:tracePt t="103516" x="8401050" y="4576763"/>
          <p14:tracePt t="103521" x="8326438" y="4576763"/>
          <p14:tracePt t="103530" x="8285163" y="4586288"/>
          <p14:tracePt t="103536" x="8218488" y="4586288"/>
          <p14:tracePt t="103544" x="8143875" y="4594225"/>
          <p14:tracePt t="103551" x="8086725" y="4594225"/>
          <p14:tracePt t="103558" x="8004175" y="4594225"/>
          <p14:tracePt t="103567" x="7920038" y="4594225"/>
          <p14:tracePt t="103573" x="7862888" y="4594225"/>
          <p14:tracePt t="103579" x="7812088" y="4594225"/>
          <p14:tracePt t="103587" x="7737475" y="4594225"/>
          <p14:tracePt t="103595" x="7696200" y="4594225"/>
          <p14:tracePt t="103602" x="7631113" y="4594225"/>
          <p14:tracePt t="103610" x="7556500" y="4594225"/>
          <p14:tracePt t="103616" x="7531100" y="4594225"/>
          <p14:tracePt t="103624" x="7523163" y="4594225"/>
          <p14:tracePt t="103633" x="7497763" y="4594225"/>
          <p14:tracePt t="103639" x="7489825" y="4594225"/>
          <p14:tracePt t="104062" x="7423150" y="4594225"/>
          <p14:tracePt t="104069" x="7331075" y="4594225"/>
          <p14:tracePt t="104076" x="7248525" y="4594225"/>
          <p14:tracePt t="104083" x="7165975" y="4602163"/>
          <p14:tracePt t="104090" x="7065963" y="4602163"/>
          <p14:tracePt t="104099" x="6999288" y="4602163"/>
          <p14:tracePt t="104106" x="6900863" y="4602163"/>
          <p14:tracePt t="104113" x="6818313" y="4610100"/>
          <p14:tracePt t="104119" x="6743700" y="4619625"/>
          <p14:tracePt t="104127" x="6684963" y="4627563"/>
          <p14:tracePt t="104135" x="6610350" y="4635500"/>
          <p14:tracePt t="104142" x="6527800" y="4651375"/>
          <p14:tracePt t="104150" x="6469063" y="4660900"/>
          <p14:tracePt t="104156" x="6402388" y="4668838"/>
          <p14:tracePt t="104164" x="6327775" y="4694238"/>
          <p14:tracePt t="104170" x="6278563" y="4702175"/>
          <p14:tracePt t="104178" x="6219825" y="4710113"/>
          <p14:tracePt t="104186" x="6196013" y="4718050"/>
          <p14:tracePt t="104193" x="6145213" y="4727575"/>
          <p14:tracePt t="104200" x="6111875" y="4735513"/>
          <p14:tracePt t="104207" x="6070600" y="4743450"/>
          <p14:tracePt t="104215" x="6037263" y="4751388"/>
          <p14:tracePt t="104222" x="5980113" y="4751388"/>
          <p14:tracePt t="104230" x="5946775" y="4759325"/>
          <p14:tracePt t="104237" x="5921375" y="4759325"/>
          <p14:tracePt t="104244" x="5872163" y="4776788"/>
          <p14:tracePt t="104252" x="5846763" y="4776788"/>
          <p14:tracePt t="104259" x="5805488" y="4776788"/>
          <p14:tracePt t="104267" x="5780088" y="4776788"/>
          <p14:tracePt t="104273" x="5756275" y="4776788"/>
          <p14:tracePt t="104280" x="5730875" y="4776788"/>
          <p14:tracePt t="104288" x="5705475" y="4776788"/>
          <p14:tracePt t="104295" x="5681663" y="4776788"/>
          <p14:tracePt t="104302" x="5664200" y="4776788"/>
          <p14:tracePt t="104310" x="5640388" y="4776788"/>
          <p14:tracePt t="104316" x="5622925" y="4776788"/>
          <p14:tracePt t="104324" x="5614988" y="4784725"/>
          <p14:tracePt t="104333" x="5589588" y="4792663"/>
          <p14:tracePt t="104339" x="5573713" y="4792663"/>
          <p14:tracePt t="104346" x="5565775" y="4792663"/>
          <p14:tracePt t="104353" x="5556250" y="4792663"/>
          <p14:tracePt t="104361" x="5548313" y="4792663"/>
          <p14:tracePt t="104368" x="5540375" y="4792663"/>
          <p14:tracePt t="104375" x="5540375" y="4802188"/>
          <p14:tracePt t="104383" x="5524500" y="4802188"/>
          <p14:tracePt t="104398" x="5514975" y="4802188"/>
          <p14:tracePt t="104405" x="5507038" y="4802188"/>
          <p14:tracePt t="104412" x="5499100" y="4802188"/>
          <p14:tracePt t="104543" x="5491163" y="4802188"/>
          <p14:tracePt t="104551" x="5481638" y="4802188"/>
          <p14:tracePt t="104558" x="5473700" y="4792663"/>
          <p14:tracePt t="104565" x="5457825" y="4768850"/>
          <p14:tracePt t="104572" x="5440363" y="4751388"/>
          <p14:tracePt t="104580" x="5424488" y="4735513"/>
          <p14:tracePt t="104588" x="5407025" y="4718050"/>
          <p14:tracePt t="104594" x="5383213" y="4694238"/>
          <p14:tracePt t="104601" x="5373688" y="4676775"/>
          <p14:tracePt t="104608" x="5365750" y="4651375"/>
          <p14:tracePt t="104616" x="5357813" y="4643438"/>
          <p14:tracePt t="104623" x="5341938" y="4627563"/>
          <p14:tracePt t="104633" x="5332413" y="4610100"/>
          <p14:tracePt t="104638" x="5324475" y="4594225"/>
          <p14:tracePt t="104646" x="5308600" y="4586288"/>
          <p14:tracePt t="104653" x="5308600" y="4560888"/>
          <p14:tracePt t="104660" x="5299075" y="4545013"/>
          <p14:tracePt t="104667" x="5299075" y="4535488"/>
          <p14:tracePt t="104674" x="5299075" y="4519613"/>
          <p14:tracePt t="104683" x="5299075" y="4502150"/>
          <p14:tracePt t="104697" x="5299075" y="4486275"/>
          <p14:tracePt t="104704" x="5299075" y="4478338"/>
          <p14:tracePt t="104916" x="5308600" y="4478338"/>
          <p14:tracePt t="104923" x="5373688" y="4478338"/>
          <p14:tracePt t="104930" x="5448300" y="4486275"/>
          <p14:tracePt t="104937" x="5507038" y="4519613"/>
          <p14:tracePt t="104945" x="5581650" y="4535488"/>
          <p14:tracePt t="104952" x="5640388" y="4560888"/>
          <p14:tracePt t="104959" x="5681663" y="4568825"/>
          <p14:tracePt t="104967" x="5715000" y="4586288"/>
          <p14:tracePt t="104974" x="5756275" y="4602163"/>
          <p14:tracePt t="104983" x="5772150" y="4627563"/>
          <p14:tracePt t="104988" x="5789613" y="4635500"/>
          <p14:tracePt t="104996" x="5797550" y="4635500"/>
          <p14:tracePt t="105003" x="5805488" y="4643438"/>
          <p14:tracePt t="105010" x="5813425" y="4651375"/>
          <p14:tracePt t="105017" x="5822950" y="4660900"/>
          <p14:tracePt t="105032" x="5822950" y="4668838"/>
          <p14:tracePt t="105040" x="5822950" y="4676775"/>
          <p14:tracePt t="105055" x="5822950" y="4684713"/>
          <p14:tracePt t="105061" x="5822950" y="4694238"/>
          <p14:tracePt t="105076" x="5822950" y="4702175"/>
          <p14:tracePt t="105083" x="5822950" y="4710113"/>
          <p14:tracePt t="105090" x="5822950" y="4718050"/>
          <p14:tracePt t="105100" x="5822950" y="4727575"/>
          <p14:tracePt t="105105" x="5822950" y="4735513"/>
          <p14:tracePt t="105112" x="5822950" y="4743450"/>
          <p14:tracePt t="105127" x="5822950" y="4751388"/>
          <p14:tracePt t="105134" x="5822950" y="4759325"/>
          <p14:tracePt t="105142" x="5813425" y="4759325"/>
          <p14:tracePt t="105149" x="5805488" y="4768850"/>
          <p14:tracePt t="105156" x="5789613" y="4792663"/>
          <p14:tracePt t="105164" x="5764213" y="4810125"/>
          <p14:tracePt t="105170" x="5738813" y="4833938"/>
          <p14:tracePt t="105178" x="5697538" y="4851400"/>
          <p14:tracePt t="105185" x="5656263" y="4876800"/>
          <p14:tracePt t="105193" x="5622925" y="4892675"/>
          <p14:tracePt t="105200" x="5599113" y="4908550"/>
          <p14:tracePt t="105207" x="5589588" y="4918075"/>
          <p14:tracePt t="105216" x="5573713" y="4926013"/>
          <p14:tracePt t="105221" x="5548313" y="4933950"/>
          <p14:tracePt t="105228" x="5540375" y="4941888"/>
          <p14:tracePt t="105236" x="5524500" y="4951413"/>
          <p14:tracePt t="105244" x="5507038" y="4959350"/>
          <p14:tracePt t="105252" x="5491163" y="4959350"/>
          <p14:tracePt t="105258" x="5481638" y="4959350"/>
          <p14:tracePt t="105266" x="5473700" y="4959350"/>
          <p14:tracePt t="105273" x="5465763" y="4959350"/>
          <p14:tracePt t="105288" x="5457825" y="4959350"/>
          <p14:tracePt t="105294" x="5448300" y="4951413"/>
          <p14:tracePt t="105302" x="5440363" y="4933950"/>
          <p14:tracePt t="105309" x="5432425" y="4918075"/>
          <p14:tracePt t="105316" x="5432425" y="4892675"/>
          <p14:tracePt t="105324" x="5432425" y="4851400"/>
          <p14:tracePt t="105333" x="5432425" y="4818063"/>
          <p14:tracePt t="105338" x="5440363" y="4776788"/>
          <p14:tracePt t="105346" x="5448300" y="4751388"/>
          <p14:tracePt t="105353" x="5457825" y="4727575"/>
          <p14:tracePt t="105361" x="5473700" y="4694238"/>
          <p14:tracePt t="105368" x="5507038" y="4660900"/>
          <p14:tracePt t="105375" x="5532438" y="4619625"/>
          <p14:tracePt t="105383" x="5556250" y="4586288"/>
          <p14:tracePt t="105390" x="5607050" y="4535488"/>
          <p14:tracePt t="105397" x="5648325" y="4494213"/>
          <p14:tracePt t="105405" x="5673725" y="4460875"/>
          <p14:tracePt t="105411" x="5722938" y="4419600"/>
          <p14:tracePt t="105418" x="5748338" y="4395788"/>
          <p14:tracePt t="105426" x="5772150" y="4386263"/>
          <p14:tracePt t="105433" x="5805488" y="4352925"/>
          <p14:tracePt t="105440" x="5830888" y="4344988"/>
          <p14:tracePt t="105448" x="5846763" y="4329113"/>
          <p14:tracePt t="105455" x="5880100" y="4321175"/>
          <p14:tracePt t="105463" x="5905500" y="4311650"/>
          <p14:tracePt t="105470" x="5921375" y="4311650"/>
          <p14:tracePt t="105477" x="5946775" y="4311650"/>
          <p14:tracePt t="105484" x="5962650" y="4311650"/>
          <p14:tracePt t="105492" x="5980113" y="4321175"/>
          <p14:tracePt t="105500" x="5995988" y="4329113"/>
          <p14:tracePt t="105506" x="6005513" y="4344988"/>
          <p14:tracePt t="105514" x="6029325" y="4370388"/>
          <p14:tracePt t="105521" x="6046788" y="4395788"/>
          <p14:tracePt t="105528" x="6070600" y="4419600"/>
          <p14:tracePt t="105536" x="6088063" y="4452938"/>
          <p14:tracePt t="105542" x="6111875" y="4478338"/>
          <p14:tracePt t="105550" x="6129338" y="4511675"/>
          <p14:tracePt t="105558" x="6145213" y="4552950"/>
          <p14:tracePt t="105566" x="6162675" y="4602163"/>
          <p14:tracePt t="105572" x="6178550" y="4660900"/>
          <p14:tracePt t="105579" x="6196013" y="4718050"/>
          <p14:tracePt t="105587" x="6203950" y="4768850"/>
          <p14:tracePt t="105594" x="6203950" y="4810125"/>
          <p14:tracePt t="105601" x="6203950" y="4843463"/>
          <p14:tracePt t="105609" x="6203950" y="4859338"/>
          <p14:tracePt t="105616" x="6203950" y="4892675"/>
          <p14:tracePt t="105623" x="6186488" y="4908550"/>
          <p14:tracePt t="105629" x="6186488" y="4926013"/>
          <p14:tracePt t="105638" x="6178550" y="4933950"/>
          <p14:tracePt t="105645" x="6170613" y="4951413"/>
          <p14:tracePt t="105652" x="6162675" y="4959350"/>
          <p14:tracePt t="105660" x="6154738" y="4959350"/>
          <p14:tracePt t="105669" x="6154738" y="4967288"/>
          <p14:tracePt t="105674" x="6145213" y="4975225"/>
          <p14:tracePt t="105682" x="6137275" y="4983163"/>
          <p14:tracePt t="105688" x="6121400" y="4983163"/>
          <p14:tracePt t="105696" x="6103938" y="4992688"/>
          <p14:tracePt t="105703" x="6096000" y="4992688"/>
          <p14:tracePt t="105710" x="6080125" y="4992688"/>
          <p14:tracePt t="105717" x="6046788" y="4992688"/>
          <p14:tracePt t="105724" x="6029325" y="4992688"/>
          <p14:tracePt t="105731" x="5995988" y="4992688"/>
          <p14:tracePt t="105739" x="5954713" y="4992688"/>
          <p14:tracePt t="105746" x="5913438" y="4992688"/>
          <p14:tracePt t="105754" x="5854700" y="4992688"/>
          <p14:tracePt t="105762" x="5813425" y="4992688"/>
          <p14:tracePt t="105769" x="5772150" y="4992688"/>
          <p14:tracePt t="105776" x="5748338" y="4992688"/>
          <p14:tracePt t="105783" x="5722938" y="4992688"/>
          <p14:tracePt t="105791" x="5689600" y="4992688"/>
          <p14:tracePt t="105800" x="5681663" y="4992688"/>
          <p14:tracePt t="105805" x="5664200" y="4992688"/>
          <p14:tracePt t="105813" x="5656263" y="4992688"/>
          <p14:tracePt t="105820" x="5630863" y="4992688"/>
          <p14:tracePt t="105827" x="5614988" y="4992688"/>
          <p14:tracePt t="105834" x="5607050" y="4983163"/>
          <p14:tracePt t="105842" x="5589588" y="4975225"/>
          <p14:tracePt t="105850" x="5581650" y="4967288"/>
          <p14:tracePt t="105857" x="5573713" y="4959350"/>
          <p14:tracePt t="105866" x="5565775" y="4959350"/>
          <p14:tracePt t="105871" x="5548313" y="4941888"/>
          <p14:tracePt t="105879" x="5532438" y="4926013"/>
          <p14:tracePt t="105893" x="5524500" y="4918075"/>
          <p14:tracePt t="105900" x="5514975" y="4908550"/>
          <p14:tracePt t="105907" x="5507038" y="4900613"/>
          <p14:tracePt t="105916" x="5499100" y="4900613"/>
          <p14:tracePt t="105922" x="5491163" y="4892675"/>
          <p14:tracePt t="105930" x="5491163" y="4876800"/>
          <p14:tracePt t="105944" x="5491163" y="4867275"/>
          <p14:tracePt t="105952" x="5491163" y="4859338"/>
          <p14:tracePt t="105966" x="5491163" y="4851400"/>
          <p14:tracePt t="105973" x="5491163" y="4843463"/>
          <p14:tracePt t="105996" x="5491163" y="4833938"/>
          <p14:tracePt t="106017" x="5491163" y="4818063"/>
          <p14:tracePt t="106024" x="5491163" y="4810125"/>
          <p14:tracePt t="106039" x="5491163" y="4802188"/>
          <p14:tracePt t="106046" x="5491163" y="4792663"/>
          <p14:tracePt t="106061" x="5491163" y="4784725"/>
          <p14:tracePt t="106076" x="5491163" y="4776788"/>
          <p14:tracePt t="106090" x="5491163" y="4768850"/>
          <p14:tracePt t="106104" x="5491163" y="4759325"/>
          <p14:tracePt t="106141" x="5491163" y="4751388"/>
          <p14:tracePt t="106215" x="5499100" y="4751388"/>
          <p14:tracePt t="106221" x="5507038" y="4743450"/>
          <p14:tracePt t="106229" x="5514975" y="4735513"/>
          <p14:tracePt t="106236" x="5524500" y="4727575"/>
          <p14:tracePt t="106251" x="5532438" y="4718050"/>
          <p14:tracePt t="106258" x="5548313" y="4710113"/>
          <p14:tracePt t="106266" x="5556250" y="4702175"/>
          <p14:tracePt t="106272" x="5589588" y="4684713"/>
          <p14:tracePt t="106279" x="5614988" y="4668838"/>
          <p14:tracePt t="106288" x="5656263" y="4651375"/>
          <p14:tracePt t="106295" x="5697538" y="4627563"/>
          <p14:tracePt t="106302" x="5730875" y="4610100"/>
          <p14:tracePt t="106309" x="5789613" y="4594225"/>
          <p14:tracePt t="106316" x="5822950" y="4586288"/>
          <p14:tracePt t="106323" x="5854700" y="4576763"/>
          <p14:tracePt t="106332" x="5880100" y="4568825"/>
          <p14:tracePt t="106337" x="5897563" y="4560888"/>
          <p14:tracePt t="106344" x="5930900" y="4552950"/>
          <p14:tracePt t="106352" x="5954713" y="4552950"/>
          <p14:tracePt t="106359" x="5962650" y="4552950"/>
          <p14:tracePt t="106368" x="5980113" y="4552950"/>
          <p14:tracePt t="106374" x="6013450" y="4552950"/>
          <p14:tracePt t="106383" x="6021388" y="4552950"/>
          <p14:tracePt t="106389" x="6046788" y="4552950"/>
          <p14:tracePt t="106396" x="6062663" y="4552950"/>
          <p14:tracePt t="106403" x="6088063" y="4560888"/>
          <p14:tracePt t="106416" x="6096000" y="4560888"/>
          <p14:tracePt t="106418" x="6103938" y="4568825"/>
          <p14:tracePt t="106426" x="6111875" y="4576763"/>
          <p14:tracePt t="106433" x="6111875" y="4586288"/>
          <p14:tracePt t="106440" x="6121400" y="4586288"/>
          <p14:tracePt t="106449" x="6129338" y="4586288"/>
          <p14:tracePt t="106454" x="6129338" y="4594225"/>
          <p14:tracePt t="106462" x="6129338" y="4602163"/>
          <p14:tracePt t="106470" x="6129338" y="4610100"/>
          <p14:tracePt t="106476" x="6129338" y="4619625"/>
          <p14:tracePt t="106483" x="6129338" y="4627563"/>
          <p14:tracePt t="106499" x="6129338" y="4635500"/>
          <p14:tracePt t="106506" x="6129338" y="4651375"/>
          <p14:tracePt t="106513" x="6129338" y="4668838"/>
          <p14:tracePt t="106521" x="6129338" y="4694238"/>
          <p14:tracePt t="106528" x="6129338" y="4727575"/>
          <p14:tracePt t="106535" x="6129338" y="4768850"/>
          <p14:tracePt t="106543" x="6121400" y="4802188"/>
          <p14:tracePt t="106550" x="6111875" y="4843463"/>
          <p14:tracePt t="106557" x="6103938" y="4867275"/>
          <p14:tracePt t="106565" x="6096000" y="4892675"/>
          <p14:tracePt t="106571" x="6088063" y="4918075"/>
          <p14:tracePt t="106578" x="6080125" y="4933950"/>
          <p14:tracePt t="106585" x="6070600" y="4951413"/>
          <p14:tracePt t="106594" x="6054725" y="4967288"/>
          <p14:tracePt t="106601" x="6054725" y="4983163"/>
          <p14:tracePt t="106608" x="6046788" y="5000625"/>
          <p14:tracePt t="106615" x="6037263" y="5016500"/>
          <p14:tracePt t="106622" x="6029325" y="5033963"/>
          <p14:tracePt t="106630" x="6021388" y="5049838"/>
          <p14:tracePt t="106638" x="6013450" y="5057775"/>
          <p14:tracePt t="106645" x="6013450" y="5067300"/>
          <p14:tracePt t="106652" x="6005513" y="5067300"/>
          <p14:tracePt t="106658" x="5988050" y="5075238"/>
          <p14:tracePt t="106665" x="5988050" y="5083175"/>
          <p14:tracePt t="106674" x="5980113" y="5091113"/>
          <p14:tracePt t="106683" x="5962650" y="5091113"/>
          <p14:tracePt t="106688" x="5946775" y="5100638"/>
          <p14:tracePt t="106696" x="5913438" y="5116513"/>
          <p14:tracePt t="106703" x="5880100" y="5124450"/>
          <p14:tracePt t="106710" x="5854700" y="5132388"/>
          <p14:tracePt t="106718" x="5813425" y="5132388"/>
          <p14:tracePt t="106724" x="5789613" y="5132388"/>
          <p14:tracePt t="106733" x="5772150" y="5132388"/>
          <p14:tracePt t="106739" x="5738813" y="5132388"/>
          <p14:tracePt t="106746" x="5715000" y="5132388"/>
          <p14:tracePt t="106754" x="5697538" y="5132388"/>
          <p14:tracePt t="106761" x="5648325" y="5124450"/>
          <p14:tracePt t="106769" x="5630863" y="5108575"/>
          <p14:tracePt t="106775" x="5607050" y="5100638"/>
          <p14:tracePt t="106783" x="5573713" y="5083175"/>
          <p14:tracePt t="106790" x="5548313" y="5075238"/>
          <p14:tracePt t="106799" x="5524500" y="5057775"/>
          <p14:tracePt t="106805" x="5491163" y="5033963"/>
          <p14:tracePt t="106812" x="5465763" y="5008563"/>
          <p14:tracePt t="106820" x="5448300" y="4983163"/>
          <p14:tracePt t="106827" x="5424488" y="4941888"/>
          <p14:tracePt t="106834" x="5407025" y="4892675"/>
          <p14:tracePt t="106842" x="5391150" y="4843463"/>
          <p14:tracePt t="106849" x="5383213" y="4810125"/>
          <p14:tracePt t="106856" x="5373688" y="4768850"/>
          <p14:tracePt t="106864" x="5373688" y="4743450"/>
          <p14:tracePt t="106871" x="5373688" y="4727575"/>
          <p14:tracePt t="106878" x="5373688" y="4710113"/>
          <p14:tracePt t="106885" x="5373688" y="4684713"/>
          <p14:tracePt t="106900" x="5373688" y="4676775"/>
          <p14:tracePt t="106906" x="5373688" y="4668838"/>
          <p14:tracePt t="106916" x="5373688" y="4660900"/>
          <p14:tracePt t="106959" x="5383213" y="4660900"/>
          <p14:tracePt t="106965" x="5383213" y="4651375"/>
          <p14:tracePt t="106973" x="5391150" y="4643438"/>
          <p14:tracePt t="106981" x="5416550" y="4643438"/>
          <p14:tracePt t="106987" x="5432425" y="4635500"/>
          <p14:tracePt t="106994" x="5457825" y="4627563"/>
          <p14:tracePt t="107002" x="5491163" y="4619625"/>
          <p14:tracePt t="107009" x="5514975" y="4610100"/>
          <p14:tracePt t="107016" x="5532438" y="4602163"/>
          <p14:tracePt t="107023" x="5581650" y="4594225"/>
          <p14:tracePt t="107033" x="5607050" y="4586288"/>
          <p14:tracePt t="107038" x="5673725" y="4552950"/>
          <p14:tracePt t="107046" x="5715000" y="4535488"/>
          <p14:tracePt t="107053" x="5772150" y="4527550"/>
          <p14:tracePt t="107061" x="5822950" y="4519613"/>
          <p14:tracePt t="107068" x="5880100" y="4511675"/>
          <p14:tracePt t="107074" x="5913438" y="4502150"/>
          <p14:tracePt t="107083" x="5946775" y="4494213"/>
          <p14:tracePt t="107090" x="5962650" y="4494213"/>
          <p14:tracePt t="107100" x="5988050" y="4494213"/>
          <p14:tracePt t="107104" x="6013450" y="4494213"/>
          <p14:tracePt t="107111" x="6029325" y="4494213"/>
          <p14:tracePt t="107118" x="6046788" y="4494213"/>
          <p14:tracePt t="107126" x="6070600" y="4494213"/>
          <p14:tracePt t="107133" x="6080125" y="4494213"/>
          <p14:tracePt t="107140" x="6103938" y="4494213"/>
          <p14:tracePt t="107149" x="6121400" y="4494213"/>
          <p14:tracePt t="107155" x="6121400" y="4502150"/>
          <p14:tracePt t="107163" x="6129338" y="4511675"/>
          <p14:tracePt t="107170" x="6137275" y="4519613"/>
          <p14:tracePt t="107184" x="6145213" y="4519613"/>
          <p14:tracePt t="107191" x="6162675" y="4527550"/>
          <p14:tracePt t="107199" x="6162675" y="4535488"/>
          <p14:tracePt t="107207" x="6162675" y="4545013"/>
          <p14:tracePt t="107214" x="6162675" y="4552950"/>
          <p14:tracePt t="107221" x="6162675" y="4560888"/>
          <p14:tracePt t="107236" x="6162675" y="4568825"/>
          <p14:tracePt t="107242" x="6162675" y="4576763"/>
          <p14:tracePt t="107250" x="6162675" y="4586288"/>
          <p14:tracePt t="107266" x="6162675" y="4594225"/>
          <p14:tracePt t="107272" x="6162675" y="4602163"/>
          <p14:tracePt t="107279" x="6162675" y="4610100"/>
          <p14:tracePt t="107287" x="6162675" y="4627563"/>
          <p14:tracePt t="107293" x="6162675" y="4635500"/>
          <p14:tracePt t="107301" x="6162675" y="4668838"/>
          <p14:tracePt t="107308" x="6162675" y="4694238"/>
          <p14:tracePt t="107316" x="6162675" y="4710113"/>
          <p14:tracePt t="107322" x="6162675" y="4743450"/>
          <p14:tracePt t="107333" x="6162675" y="4759325"/>
          <p14:tracePt t="107337" x="6162675" y="4768850"/>
          <p14:tracePt t="107345" x="6162675" y="4784725"/>
          <p14:tracePt t="107352" x="6154738" y="4810125"/>
          <p14:tracePt t="107359" x="6145213" y="4826000"/>
          <p14:tracePt t="107366" x="6137275" y="4833938"/>
          <p14:tracePt t="107373" x="6129338" y="4851400"/>
          <p14:tracePt t="107382" x="6121400" y="4859338"/>
          <p14:tracePt t="107400" x="6111875" y="4876800"/>
          <p14:tracePt t="107403" x="6103938" y="4884738"/>
          <p14:tracePt t="107418" x="6088063" y="4892675"/>
          <p14:tracePt t="107425" x="6080125" y="4900613"/>
          <p14:tracePt t="107433" x="6080125" y="4908550"/>
          <p14:tracePt t="107440" x="6062663" y="4918075"/>
          <p14:tracePt t="107446" x="6046788" y="4926013"/>
          <p14:tracePt t="107454" x="6029325" y="4951413"/>
          <p14:tracePt t="107462" x="5995988" y="4967288"/>
          <p14:tracePt t="107469" x="5980113" y="4983163"/>
          <p14:tracePt t="107476" x="5946775" y="5000625"/>
          <p14:tracePt t="107484" x="5913438" y="5008563"/>
          <p14:tracePt t="107490" x="5888038" y="5026025"/>
          <p14:tracePt t="107499" x="5864225" y="5033963"/>
          <p14:tracePt t="107505" x="5830888" y="5033963"/>
          <p14:tracePt t="107513" x="5813425" y="5041900"/>
          <p14:tracePt t="107520" x="5797550" y="5049838"/>
          <p14:tracePt t="107527" x="5780088" y="5049838"/>
          <p14:tracePt t="107534" x="5764213" y="5049838"/>
          <p14:tracePt t="107542" x="5748338" y="5049838"/>
          <p14:tracePt t="107549" x="5730875" y="5049838"/>
          <p14:tracePt t="107556" x="5722938" y="5049838"/>
          <p14:tracePt t="107566" x="5697538" y="5049838"/>
          <p14:tracePt t="107571" x="5689600" y="5049838"/>
          <p14:tracePt t="107579" x="5681663" y="5049838"/>
          <p14:tracePt t="107586" x="5673725" y="5049838"/>
          <p14:tracePt t="107593" x="5664200" y="5049838"/>
          <p14:tracePt t="107607" x="5656263" y="5049838"/>
          <p14:tracePt t="107616" x="5648325" y="5049838"/>
          <p14:tracePt t="107622" x="5640388" y="5049838"/>
          <p14:tracePt t="107629" x="5630863" y="5049838"/>
          <p14:tracePt t="107636" x="5622925" y="5049838"/>
          <p14:tracePt t="107652" x="5614988" y="5049838"/>
          <p14:tracePt t="107658" x="5607050" y="5049838"/>
          <p14:tracePt t="107688" x="5607050" y="5041900"/>
          <p14:tracePt t="107695" x="5599113" y="5033963"/>
          <p14:tracePt t="107702" x="5599113" y="5026025"/>
          <p14:tracePt t="107732" x="5599113" y="5016500"/>
          <p14:tracePt t="107739" x="5589588" y="5016500"/>
          <p14:tracePt t="107746" x="5581650" y="5008563"/>
          <p14:tracePt t="107761" x="5573713" y="5008563"/>
          <p14:tracePt t="107768" x="5565775" y="5008563"/>
          <p14:tracePt t="107776" x="5556250" y="5000625"/>
          <p14:tracePt t="107790" x="5548313" y="4992688"/>
          <p14:tracePt t="107799" x="5540375" y="4992688"/>
          <p14:tracePt t="107804" x="5540375" y="4983163"/>
          <p14:tracePt t="107812" x="5532438" y="4983163"/>
          <p14:tracePt t="107819" x="5514975" y="4975225"/>
          <p14:tracePt t="107826" x="5507038" y="4959350"/>
          <p14:tracePt t="107841" x="5499100" y="4959350"/>
          <p14:tracePt t="107849" x="5491163" y="4959350"/>
          <p14:tracePt t="107863" x="5481638" y="4959350"/>
          <p14:tracePt t="107870" x="5473700" y="4959350"/>
          <p14:tracePt t="107892" x="5473700" y="4951413"/>
          <p14:tracePt t="107899" x="5473700" y="4941888"/>
          <p14:tracePt t="107916" x="5473700" y="4933950"/>
          <p14:tracePt t="107936" x="5473700" y="4926013"/>
          <p14:tracePt t="107943" x="5473700" y="4918075"/>
          <p14:tracePt t="107957" x="5473700" y="4900613"/>
          <p14:tracePt t="107966" x="5473700" y="4892675"/>
          <p14:tracePt t="107980" x="5473700" y="4884738"/>
          <p14:tracePt t="107987" x="5473700" y="4876800"/>
          <p14:tracePt t="108001" x="5473700" y="4867275"/>
          <p14:tracePt t="108008" x="5473700" y="4859338"/>
          <p14:tracePt t="108016" x="5473700" y="4851400"/>
          <p14:tracePt t="108024" x="5481638" y="4843463"/>
          <p14:tracePt t="108033" x="5481638" y="4833938"/>
          <p14:tracePt t="108038" x="5491163" y="4826000"/>
          <p14:tracePt t="108052" x="5499100" y="4818063"/>
          <p14:tracePt t="108059" x="5499100" y="4810125"/>
          <p14:tracePt t="108067" x="5507038" y="4810125"/>
          <p14:tracePt t="108075" x="5524500" y="4802188"/>
          <p14:tracePt t="108083" x="5524500" y="4792663"/>
          <p14:tracePt t="108089" x="5532438" y="4784725"/>
          <p14:tracePt t="108097" x="5540375" y="4776788"/>
          <p14:tracePt t="108103" x="5548313" y="4768850"/>
          <p14:tracePt t="108111" x="5548313" y="4759325"/>
          <p14:tracePt t="108126" x="5556250" y="4751388"/>
          <p14:tracePt t="108133" x="5565775" y="4743450"/>
          <p14:tracePt t="108149" x="5573713" y="4735513"/>
          <p14:tracePt t="108154" x="5581650" y="4718050"/>
          <p14:tracePt t="108162" x="5589588" y="4718050"/>
          <p14:tracePt t="108169" x="5599113" y="4710113"/>
          <p14:tracePt t="108177" x="5599113" y="4702175"/>
          <p14:tracePt t="108184" x="5607050" y="4702175"/>
          <p14:tracePt t="108191" x="5614988" y="4694238"/>
          <p14:tracePt t="108205" x="5622925" y="4694238"/>
          <p14:tracePt t="108213" x="5630863" y="4694238"/>
          <p14:tracePt t="108220" x="5640388" y="4694238"/>
          <p14:tracePt t="108227" x="5648325" y="4694238"/>
          <p14:tracePt t="108235" x="5656263" y="4694238"/>
          <p14:tracePt t="108330" x="5656263" y="4702175"/>
          <p14:tracePt t="108347" x="5656263" y="4710113"/>
          <p14:tracePt t="108352" x="5656263" y="4727575"/>
          <p14:tracePt t="108367" x="5656263" y="4735513"/>
          <p14:tracePt t="108374" x="5656263" y="4743450"/>
          <p14:tracePt t="108383" x="5656263" y="4751388"/>
          <p14:tracePt t="108400" x="5656263" y="4759325"/>
          <p14:tracePt t="108403" x="5656263" y="4768850"/>
          <p14:tracePt t="108417" x="5656263" y="4784725"/>
          <p14:tracePt t="108425" x="5656263" y="4792663"/>
          <p14:tracePt t="108439" x="5656263" y="4802188"/>
          <p14:tracePt t="108446" x="5656263" y="4810125"/>
          <p14:tracePt t="108461" x="5656263" y="4818063"/>
          <p14:tracePt t="108468" x="5656263" y="4826000"/>
          <p14:tracePt t="108476" x="5656263" y="4833938"/>
          <p14:tracePt t="108483" x="5656263" y="4843463"/>
          <p14:tracePt t="108491" x="5656263" y="4851400"/>
          <p14:tracePt t="108499" x="5656263" y="4859338"/>
          <p14:tracePt t="108511" x="5656263" y="4867275"/>
          <p14:tracePt t="108519" x="5656263" y="4876800"/>
          <p14:tracePt t="108534" x="5656263" y="4884738"/>
          <p14:tracePt t="108542" x="5656263" y="4892675"/>
          <p14:tracePt t="108549" x="5656263" y="4900613"/>
          <p14:tracePt t="108571" x="5656263" y="4908550"/>
          <p14:tracePt t="108578" x="5656263" y="4918075"/>
          <p14:tracePt t="108622" x="5656263" y="4926013"/>
          <p14:tracePt t="108695" x="5648325" y="4926013"/>
          <p14:tracePt t="108702" x="5640388" y="4926013"/>
          <p14:tracePt t="108709" x="5630863" y="4926013"/>
          <p14:tracePt t="108716" x="5622925" y="4926013"/>
          <p14:tracePt t="108732" x="5614988" y="4926013"/>
          <p14:tracePt t="108738" x="5607050" y="4926013"/>
          <p14:tracePt t="108753" x="5599113" y="4926013"/>
          <p14:tracePt t="108760" x="5589588" y="4926013"/>
          <p14:tracePt t="108768" x="5581650" y="4926013"/>
          <p14:tracePt t="108774" x="5573713" y="4926013"/>
          <p14:tracePt t="108783" x="5565775" y="4926013"/>
          <p14:tracePt t="108799" x="5556250" y="4926013"/>
          <p14:tracePt t="108804" x="5548313" y="4926013"/>
          <p14:tracePt t="108812" x="5540375" y="4926013"/>
          <p14:tracePt t="108826" x="5532438" y="4926013"/>
          <p14:tracePt t="108833" x="5514975" y="4926013"/>
          <p14:tracePt t="108849" x="5507038" y="4926013"/>
          <p14:tracePt t="108855" x="5499100" y="4926013"/>
          <p14:tracePt t="108869" x="5491163" y="4926013"/>
          <p14:tracePt t="108877" x="5481638" y="4926013"/>
          <p14:tracePt t="108884" x="5473700" y="4926013"/>
          <p14:tracePt t="108898" x="5457825" y="4926013"/>
          <p14:tracePt t="108916" x="5448300" y="4926013"/>
          <p14:tracePt t="108921" x="5440363" y="4926013"/>
          <p14:tracePt t="108928" x="5432425" y="4926013"/>
          <p14:tracePt t="109235" x="5440363" y="4926013"/>
          <p14:tracePt t="109271" x="5448300" y="4926013"/>
          <p14:tracePt t="109344" x="5457825" y="4926013"/>
          <p14:tracePt t="109388" x="5465763" y="4926013"/>
          <p14:tracePt t="109417" x="5473700" y="4926013"/>
          <p14:tracePt t="109446" x="5481638" y="4926013"/>
          <p14:tracePt t="109468" x="5491163" y="4926013"/>
          <p14:tracePt t="109475" x="5499100" y="4926013"/>
          <p14:tracePt t="109490" x="5499100" y="4933950"/>
          <p14:tracePt t="109497" x="5507038" y="4933950"/>
          <p14:tracePt t="109512" x="5514975" y="4941888"/>
          <p14:tracePt t="109563" x="5514975" y="4951413"/>
          <p14:tracePt t="109585" x="5514975" y="4967288"/>
          <p14:tracePt t="109599" x="5524500" y="4967288"/>
          <p14:tracePt t="109621" x="5524500" y="4975225"/>
          <p14:tracePt t="109643" x="5524500" y="4983163"/>
          <p14:tracePt t="109665" x="5524500" y="4992688"/>
          <p14:tracePt t="110197" x="5532438" y="4992688"/>
          <p14:tracePt t="110212" x="5532438" y="4983163"/>
          <p14:tracePt t="110234" x="5532438" y="4967288"/>
          <p14:tracePt t="110249" x="5540375" y="4967288"/>
          <p14:tracePt t="110263" x="5556250" y="4967288"/>
          <p14:tracePt t="110270" x="5556250" y="4959350"/>
          <p14:tracePt t="110285" x="5556250" y="4951413"/>
          <p14:tracePt t="110730" x="5573713" y="4867275"/>
          <p14:tracePt t="110737" x="5599113" y="4651375"/>
          <p14:tracePt t="110744" x="5648325" y="4321175"/>
          <p14:tracePt t="110752" x="5705475" y="4154488"/>
          <p14:tracePt t="110759" x="5772150" y="3797300"/>
          <p14:tracePt t="110767" x="5897563" y="3316288"/>
          <p14:tracePt t="110774" x="5954713" y="3068638"/>
          <p14:tracePt t="110781" x="6088063" y="2405063"/>
          <p14:tracePt t="110788" x="6129338" y="2130425"/>
          <p14:tracePt t="110795" x="6203950" y="1749425"/>
          <p14:tracePt t="110803" x="6278563" y="1360488"/>
          <p14:tracePt t="110810" x="6303963" y="1177925"/>
          <p14:tracePt t="110817" x="6327775" y="995363"/>
          <p14:tracePt t="110824" x="6361113" y="696913"/>
          <p14:tracePt t="110833" x="6386513" y="539750"/>
          <p14:tracePt t="110839" x="6402388" y="439738"/>
          <p14:tracePt t="110850" x="6411913" y="339725"/>
          <p14:tracePt t="110854" x="6419850" y="249238"/>
          <p14:tracePt t="110862" x="6435725" y="149225"/>
          <p14:tracePt t="110868" x="6435725" y="74613"/>
          <p14:tracePt t="110876" x="6435725" y="2540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8D4C-DF41-9EB6-C738-34248F3551B0}"/>
              </a:ext>
            </a:extLst>
          </p:cNvPr>
          <p:cNvSpPr>
            <a:spLocks noGrp="1"/>
          </p:cNvSpPr>
          <p:nvPr>
            <p:ph type="title"/>
          </p:nvPr>
        </p:nvSpPr>
        <p:spPr/>
        <p:txBody>
          <a:bodyPr/>
          <a:lstStyle/>
          <a:p>
            <a:r>
              <a:rPr lang="en-US" dirty="0"/>
              <a:t>Design code Explanation</a:t>
            </a:r>
          </a:p>
        </p:txBody>
      </p:sp>
      <p:sp>
        <p:nvSpPr>
          <p:cNvPr id="3" name="Content Placeholder 2">
            <a:extLst>
              <a:ext uri="{FF2B5EF4-FFF2-40B4-BE49-F238E27FC236}">
                <a16:creationId xmlns:a16="http://schemas.microsoft.com/office/drawing/2014/main" id="{44CA6374-9F62-34D2-350E-658945366ADB}"/>
              </a:ext>
            </a:extLst>
          </p:cNvPr>
          <p:cNvSpPr>
            <a:spLocks noGrp="1"/>
          </p:cNvSpPr>
          <p:nvPr>
            <p:ph idx="1"/>
          </p:nvPr>
        </p:nvSpPr>
        <p:spPr>
          <a:xfrm>
            <a:off x="564620" y="1737360"/>
            <a:ext cx="10058400" cy="4023360"/>
          </a:xfrm>
        </p:spPr>
        <p:txBody>
          <a:bodyPr>
            <a:normAutofit/>
          </a:bodyPr>
          <a:lstStyle/>
          <a:p>
            <a:pPr>
              <a:buFont typeface="Arial" panose="020B0604020202020204" pitchFamily="34" charset="0"/>
              <a:buChar char="•"/>
            </a:pPr>
            <a:r>
              <a:rPr lang="en-US" b="1" dirty="0"/>
              <a:t>Eighth part </a:t>
            </a:r>
          </a:p>
          <a:p>
            <a:pPr marL="0" indent="0">
              <a:buNone/>
            </a:pPr>
            <a:r>
              <a:rPr lang="en-US" sz="1600" u="sng" dirty="0"/>
              <a:t>first section</a:t>
            </a:r>
            <a:r>
              <a:rPr lang="en-US" sz="1600" dirty="0"/>
              <a:t> in the “spinning” state moves machine to Next state “idle” where output “wash done” equals 1.if the second part of this section is finished that is responsible for Forcing machine to stay in rinsing till operation time has Passed</a:t>
            </a:r>
            <a:r>
              <a:rPr lang="en-US" sz="2000" dirty="0"/>
              <a:t>.</a:t>
            </a:r>
          </a:p>
          <a:p>
            <a:pPr marL="0" indent="0">
              <a:buNone/>
            </a:pPr>
            <a:r>
              <a:rPr lang="en-US" sz="1600" u="sng" dirty="0"/>
              <a:t>Second section</a:t>
            </a:r>
            <a:r>
              <a:rPr lang="en-US" sz="1600" dirty="0"/>
              <a:t> is when the timer pause is</a:t>
            </a:r>
          </a:p>
          <a:p>
            <a:pPr marL="0" indent="0">
              <a:buNone/>
            </a:pPr>
            <a:r>
              <a:rPr lang="en-US" sz="1600" dirty="0"/>
              <a:t>asserted the machine needs to stop Working so</a:t>
            </a:r>
          </a:p>
          <a:p>
            <a:pPr marL="0" indent="0">
              <a:buNone/>
            </a:pPr>
            <a:r>
              <a:rPr lang="en-US" sz="1600" dirty="0"/>
              <a:t>it force it “idle” state till the Timer pause is </a:t>
            </a:r>
          </a:p>
          <a:p>
            <a:pPr marL="0" indent="0">
              <a:buNone/>
            </a:pPr>
            <a:r>
              <a:rPr lang="en-US" sz="1600" dirty="0"/>
              <a:t>reasserted it can return back to spin to see </a:t>
            </a:r>
          </a:p>
          <a:p>
            <a:pPr marL="0" indent="0">
              <a:buNone/>
            </a:pPr>
            <a:r>
              <a:rPr lang="en-US" sz="1600" dirty="0"/>
              <a:t>whether its operation time has finished so </a:t>
            </a:r>
          </a:p>
          <a:p>
            <a:pPr marL="0" indent="0">
              <a:buNone/>
            </a:pPr>
            <a:r>
              <a:rPr lang="en-US" sz="1600" dirty="0"/>
              <a:t>output (wash done) become 1 or it wait for </a:t>
            </a:r>
          </a:p>
          <a:p>
            <a:pPr marL="0" indent="0">
              <a:buNone/>
            </a:pPr>
            <a:r>
              <a:rPr lang="en-US" sz="1600" dirty="0"/>
              <a:t>operation time to pass</a:t>
            </a:r>
          </a:p>
          <a:p>
            <a:endParaRPr lang="en-US" dirty="0"/>
          </a:p>
        </p:txBody>
      </p:sp>
      <p:pic>
        <p:nvPicPr>
          <p:cNvPr id="5" name="Picture 4" descr="Text&#10;&#10;Description automatically generated">
            <a:extLst>
              <a:ext uri="{FF2B5EF4-FFF2-40B4-BE49-F238E27FC236}">
                <a16:creationId xmlns:a16="http://schemas.microsoft.com/office/drawing/2014/main" id="{14A3F74D-CE43-7A33-6094-65629EB791B5}"/>
              </a:ext>
            </a:extLst>
          </p:cNvPr>
          <p:cNvPicPr>
            <a:picLocks noChangeAspect="1"/>
          </p:cNvPicPr>
          <p:nvPr/>
        </p:nvPicPr>
        <p:blipFill rotWithShape="1">
          <a:blip r:embed="rId2">
            <a:extLst>
              <a:ext uri="{28A0092B-C50C-407E-A947-70E740481C1C}">
                <a14:useLocalDpi xmlns:a14="http://schemas.microsoft.com/office/drawing/2010/main" val="0"/>
              </a:ext>
            </a:extLst>
          </a:blip>
          <a:srcRect l="7623" t="2104" r="4224" b="24575"/>
          <a:stretch/>
        </p:blipFill>
        <p:spPr>
          <a:xfrm>
            <a:off x="4495800" y="2866213"/>
            <a:ext cx="7620000" cy="3454503"/>
          </a:xfrm>
          <a:prstGeom prst="rect">
            <a:avLst/>
          </a:prstGeom>
        </p:spPr>
      </p:pic>
    </p:spTree>
    <p:extLst>
      <p:ext uri="{BB962C8B-B14F-4D97-AF65-F5344CB8AC3E}">
        <p14:creationId xmlns:p14="http://schemas.microsoft.com/office/powerpoint/2010/main" val="3980508513"/>
      </p:ext>
    </p:extLst>
  </p:cSld>
  <p:clrMapOvr>
    <a:masterClrMapping/>
  </p:clrMapOvr>
  <mc:AlternateContent xmlns:mc="http://schemas.openxmlformats.org/markup-compatibility/2006" xmlns:p14="http://schemas.microsoft.com/office/powerpoint/2010/main">
    <mc:Choice Requires="p14">
      <p:transition spd="slow" p14:dur="2000" advTm="138258"/>
    </mc:Choice>
    <mc:Fallback xmlns="">
      <p:transition spd="slow" advTm="138258"/>
    </mc:Fallback>
  </mc:AlternateContent>
  <p:extLst>
    <p:ext uri="{3A86A75C-4F4B-4683-9AE1-C65F6400EC91}">
      <p14:laserTraceLst xmlns:p14="http://schemas.microsoft.com/office/powerpoint/2010/main">
        <p14:tracePtLst>
          <p14:tracePt t="362" x="4843463" y="2495550"/>
          <p14:tracePt t="369" x="4835525" y="2554288"/>
          <p14:tracePt t="376" x="4827588" y="2603500"/>
          <p14:tracePt t="383" x="4818063" y="2662238"/>
          <p14:tracePt t="392" x="4810125" y="2728913"/>
          <p14:tracePt t="398" x="4794250" y="2778125"/>
          <p14:tracePt t="406" x="4786313" y="2836863"/>
          <p14:tracePt t="412" x="4776788" y="2868613"/>
          <p14:tracePt t="420" x="4768850" y="2911475"/>
          <p14:tracePt t="428" x="4752975" y="2935288"/>
          <p14:tracePt t="434" x="4743450" y="2960688"/>
          <p14:tracePt t="442" x="4743450" y="2968625"/>
          <p14:tracePt t="449" x="4735513" y="2994025"/>
          <p14:tracePt t="457" x="4735513" y="3001963"/>
          <p14:tracePt t="464" x="4735513" y="3009900"/>
          <p14:tracePt t="473" x="4727575" y="3009900"/>
          <p14:tracePt t="479" x="4727575" y="3017838"/>
          <p14:tracePt t="486" x="4727575" y="3027363"/>
          <p14:tracePt t="501" x="4727575" y="3035300"/>
          <p14:tracePt t="508" x="4727575" y="3051175"/>
          <p14:tracePt t="559" x="4727575" y="3060700"/>
          <p14:tracePt t="647" x="4727575" y="3068638"/>
          <p14:tracePt t="662" x="4719638" y="3068638"/>
          <p14:tracePt t="668" x="4719638" y="3076575"/>
          <p14:tracePt t="675" x="4711700" y="3076575"/>
          <p14:tracePt t="682" x="4702175" y="3084513"/>
          <p14:tracePt t="690" x="4694238" y="3092450"/>
          <p14:tracePt t="697" x="4686300" y="3092450"/>
          <p14:tracePt t="707" x="4678363" y="3092450"/>
          <p14:tracePt t="712" x="4668838" y="3092450"/>
          <p14:tracePt t="727" x="4660900" y="3109913"/>
          <p14:tracePt t="734" x="4652963" y="3109913"/>
          <p14:tracePt t="741" x="4652963" y="3117850"/>
          <p14:tracePt t="748" x="4645025" y="3117850"/>
          <p14:tracePt t="757" x="4627563" y="3125788"/>
          <p14:tracePt t="771" x="4619625" y="3125788"/>
          <p14:tracePt t="778" x="4611688" y="3125788"/>
          <p14:tracePt t="785" x="4603750" y="3125788"/>
          <p14:tracePt t="792" x="4603750" y="3135313"/>
          <p14:tracePt t="799" x="4594225" y="3135313"/>
          <p14:tracePt t="806" x="4586288" y="3135313"/>
          <p14:tracePt t="823" x="4578350" y="3135313"/>
          <p14:tracePt t="829" x="4560888" y="3135313"/>
          <p14:tracePt t="858" x="4552950" y="3135313"/>
          <p14:tracePt t="873" x="4545013" y="3135313"/>
          <p14:tracePt t="1150" x="4552950" y="3135313"/>
          <p14:tracePt t="1172" x="4570413" y="3135313"/>
          <p14:tracePt t="1186" x="4578350" y="3135313"/>
          <p14:tracePt t="1223" x="4586288" y="3135313"/>
          <p14:tracePt t="1245" x="4594225" y="3135313"/>
          <p14:tracePt t="1267" x="4603750" y="3135313"/>
          <p14:tracePt t="1282" x="4611688" y="3135313"/>
          <p14:tracePt t="1290" x="4619625" y="3135313"/>
          <p14:tracePt t="1296" x="4627563" y="3135313"/>
          <p14:tracePt t="1310" x="4635500" y="3135313"/>
          <p14:tracePt t="1317" x="4645025" y="3135313"/>
          <p14:tracePt t="1332" x="4652963" y="3135313"/>
          <p14:tracePt t="1347" x="4660900" y="3135313"/>
          <p14:tracePt t="1368" x="4668838" y="3135313"/>
          <p14:tracePt t="1384" x="4678363" y="3135313"/>
          <p14:tracePt t="1407" x="4686300" y="3135313"/>
          <p14:tracePt t="1412" x="4694238" y="3135313"/>
          <p14:tracePt t="1435" x="4702175" y="3135313"/>
          <p14:tracePt t="1458" x="4711700" y="3135313"/>
          <p14:tracePt t="1462" x="4719638" y="3135313"/>
          <p14:tracePt t="1471" x="4727575" y="3135313"/>
          <p14:tracePt t="1485" x="4735513" y="3135313"/>
          <p14:tracePt t="1492" x="4743450" y="3135313"/>
          <p14:tracePt t="1507" x="4752975" y="3135313"/>
          <p14:tracePt t="1515" x="4760913" y="3135313"/>
          <p14:tracePt t="1523" x="4768850" y="3135313"/>
          <p14:tracePt t="1536" x="4776788" y="3135313"/>
          <p14:tracePt t="1544" x="4786313" y="3135313"/>
          <p14:tracePt t="1559" x="4802188" y="3135313"/>
          <p14:tracePt t="1574" x="4810125" y="3135313"/>
          <p14:tracePt t="1617" x="4818063" y="3135313"/>
          <p14:tracePt t="1624" x="4827588" y="3135313"/>
          <p14:tracePt t="1646" x="4835525" y="3135313"/>
          <p14:tracePt t="1653" x="4843463" y="3135313"/>
          <p14:tracePt t="1660" x="4851400" y="3135313"/>
          <p14:tracePt t="1675" x="4860925" y="3135313"/>
          <p14:tracePt t="1683" x="4868863" y="3135313"/>
          <p14:tracePt t="1697" x="4876800" y="3135313"/>
          <p14:tracePt t="1726" x="4884738" y="3135313"/>
          <p14:tracePt t="1733" x="4892675" y="3135313"/>
          <p14:tracePt t="1747" x="4902200" y="3135313"/>
          <p14:tracePt t="1757" x="4910138" y="3135313"/>
          <p14:tracePt t="1763" x="4918075" y="3135313"/>
          <p14:tracePt t="1770" x="4926013" y="3135313"/>
          <p14:tracePt t="1785" x="4935538" y="3135313"/>
          <p14:tracePt t="1807" x="4943475" y="3135313"/>
          <p14:tracePt t="1829" x="4951413" y="3135313"/>
          <p14:tracePt t="1858" x="4959350" y="3135313"/>
          <p14:tracePt t="1945" x="4967288" y="3135313"/>
          <p14:tracePt t="1989" x="4976813" y="3135313"/>
          <p14:tracePt t="2222" x="4967288" y="3135313"/>
          <p14:tracePt t="2244" x="4959350" y="3135313"/>
          <p14:tracePt t="2251" x="4951413" y="3135313"/>
          <p14:tracePt t="2258" x="4943475" y="3135313"/>
          <p14:tracePt t="2281" x="4935538" y="3135313"/>
          <p14:tracePt t="2289" x="4926013" y="3135313"/>
          <p14:tracePt t="2303" x="4910138" y="3143250"/>
          <p14:tracePt t="2309" x="4902200" y="3143250"/>
          <p14:tracePt t="2332" x="4892675" y="3143250"/>
          <p14:tracePt t="2340" x="4884738" y="3143250"/>
          <p14:tracePt t="2347" x="4876800" y="3143250"/>
          <p14:tracePt t="2361" x="4868863" y="3143250"/>
          <p14:tracePt t="2368" x="4860925" y="3143250"/>
          <p14:tracePt t="2375" x="4851400" y="3143250"/>
          <p14:tracePt t="2382" x="4843463" y="3143250"/>
          <p14:tracePt t="2390" x="4835525" y="3143250"/>
          <p14:tracePt t="2407" x="4827588" y="3143250"/>
          <p14:tracePt t="2412" x="4818063" y="3143250"/>
          <p14:tracePt t="2426" x="4810125" y="3143250"/>
          <p14:tracePt t="2434" x="4802188" y="3143250"/>
          <p14:tracePt t="2441" x="4794250" y="3143250"/>
          <p14:tracePt t="2458" x="4786313" y="3143250"/>
          <p14:tracePt t="2463" x="4776788" y="3143250"/>
          <p14:tracePt t="2477" x="4768850" y="3143250"/>
          <p14:tracePt t="2484" x="4760913" y="3143250"/>
          <p14:tracePt t="2491" x="4752975" y="3143250"/>
          <p14:tracePt t="2507" x="4735513" y="3143250"/>
          <p14:tracePt t="2515" x="4727575" y="3143250"/>
          <p14:tracePt t="2529" x="4719638" y="3143250"/>
          <p14:tracePt t="2536" x="4711700" y="3143250"/>
          <p14:tracePt t="2551" x="4702175" y="3143250"/>
          <p14:tracePt t="2558" x="4694238" y="3143250"/>
          <p14:tracePt t="2573" x="4678363" y="3143250"/>
          <p14:tracePt t="2595" x="4668838" y="3143250"/>
          <p14:tracePt t="3025" x="4678363" y="3143250"/>
          <p14:tracePt t="3054" x="4686300" y="3143250"/>
          <p14:tracePt t="3062" x="4694238" y="3143250"/>
          <p14:tracePt t="3083" x="4702175" y="3143250"/>
          <p14:tracePt t="3091" x="4711700" y="3143250"/>
          <p14:tracePt t="3097" x="4719638" y="3143250"/>
          <p14:tracePt t="3120" x="4727575" y="3143250"/>
          <p14:tracePt t="3127" x="4735513" y="3143250"/>
          <p14:tracePt t="3134" x="4743450" y="3143250"/>
          <p14:tracePt t="3149" x="4752975" y="3143250"/>
          <p14:tracePt t="3157" x="4760913" y="3135313"/>
          <p14:tracePt t="3172" x="4768850" y="3135313"/>
          <p14:tracePt t="3186" x="4776788" y="3135313"/>
          <p14:tracePt t="3193" x="4786313" y="3135313"/>
          <p14:tracePt t="3215" x="4794250" y="3135313"/>
          <p14:tracePt t="3223" x="4802188" y="3135313"/>
          <p14:tracePt t="3237" x="4818063" y="3135313"/>
          <p14:tracePt t="3244" x="4827588" y="3135313"/>
          <p14:tracePt t="3259" x="4835525" y="3135313"/>
          <p14:tracePt t="3280" x="4843463" y="3135313"/>
          <p14:tracePt t="3288" x="4843463" y="3125788"/>
          <p14:tracePt t="3361" x="4843463" y="3117850"/>
          <p14:tracePt t="3397" x="4843463" y="3109913"/>
          <p14:tracePt t="3419" x="4843463" y="3101975"/>
          <p14:tracePt t="3443" x="4843463" y="3092450"/>
          <p14:tracePt t="4098" x="4835525" y="3101975"/>
          <p14:tracePt t="4112" x="4827588" y="3101975"/>
          <p14:tracePt t="4126" x="4818063" y="3101975"/>
          <p14:tracePt t="4163" x="4818063" y="3109913"/>
          <p14:tracePt t="4426" x="4810125" y="3109913"/>
          <p14:tracePt t="4747" x="4810125" y="3117850"/>
          <p14:tracePt t="4756" x="4810125" y="3125788"/>
          <p14:tracePt t="4769" x="4810125" y="3135313"/>
          <p14:tracePt t="4783" x="4810125" y="3143250"/>
          <p14:tracePt t="4791" x="4802188" y="3151188"/>
          <p14:tracePt t="4798" x="4802188" y="3159125"/>
          <p14:tracePt t="4806" x="4802188" y="3167063"/>
          <p14:tracePt t="4820" x="4802188" y="3176588"/>
          <p14:tracePt t="4827" x="4794250" y="3184525"/>
          <p14:tracePt t="4842" x="4794250" y="3192463"/>
          <p14:tracePt t="4849" x="4794250" y="3200400"/>
          <p14:tracePt t="4857" x="4794250" y="3209925"/>
          <p14:tracePt t="4864" x="4794250" y="3217863"/>
          <p14:tracePt t="4873" x="4794250" y="3225800"/>
          <p14:tracePt t="4885" x="4794250" y="3233738"/>
          <p14:tracePt t="4893" x="4776788" y="3241675"/>
          <p14:tracePt t="4900" x="4776788" y="3251200"/>
          <p14:tracePt t="4907" x="4768850" y="3251200"/>
          <p14:tracePt t="4914" x="4768850" y="3259138"/>
          <p14:tracePt t="4923" x="4768850" y="3275013"/>
          <p14:tracePt t="4937" x="4760913" y="3284538"/>
          <p14:tracePt t="4943" x="4760913" y="3292475"/>
          <p14:tracePt t="4951" x="4760913" y="3300413"/>
          <p14:tracePt t="4966" x="4752975" y="3308350"/>
          <p14:tracePt t="4973" x="4752975" y="3316288"/>
          <p14:tracePt t="4990" x="4743450" y="3333750"/>
          <p14:tracePt t="4995" x="4743450" y="3341688"/>
          <p14:tracePt t="5009" x="4743450" y="3349625"/>
          <p14:tracePt t="5016" x="4743450" y="3359150"/>
          <p14:tracePt t="5030" x="4743450" y="3367088"/>
          <p14:tracePt t="5040" x="4743450" y="3375025"/>
          <p14:tracePt t="5053" x="4743450" y="3382963"/>
          <p14:tracePt t="5060" x="4735513" y="3390900"/>
          <p14:tracePt t="5068" x="4735513" y="3400425"/>
          <p14:tracePt t="5075" x="4727575" y="3408363"/>
          <p14:tracePt t="5083" x="4719638" y="3408363"/>
          <p14:tracePt t="5090" x="4719638" y="3416300"/>
          <p14:tracePt t="5097" x="4711700" y="3424238"/>
          <p14:tracePt t="5105" x="4711700" y="3433763"/>
          <p14:tracePt t="5111" x="4702175" y="3433763"/>
          <p14:tracePt t="5118" x="4702175" y="3441700"/>
          <p14:tracePt t="5126" x="4702175" y="3449638"/>
          <p14:tracePt t="5133" x="4702175" y="3457575"/>
          <p14:tracePt t="5140" x="4702175" y="3467100"/>
          <p14:tracePt t="5148" x="4694238" y="3475038"/>
          <p14:tracePt t="5163" x="4694238" y="3482975"/>
          <p14:tracePt t="5170" x="4686300" y="3490913"/>
          <p14:tracePt t="5184" x="4686300" y="3498850"/>
          <p14:tracePt t="5192" x="4686300" y="3508375"/>
          <p14:tracePt t="5199" x="4678363" y="3516313"/>
          <p14:tracePt t="5206" x="4678363" y="3524250"/>
          <p14:tracePt t="5214" x="4678363" y="3532188"/>
          <p14:tracePt t="5223" x="4678363" y="3541713"/>
          <p14:tracePt t="5236" x="4678363" y="3549650"/>
          <p14:tracePt t="5243" x="4678363" y="3557588"/>
          <p14:tracePt t="5258" x="4678363" y="3565525"/>
          <p14:tracePt t="5265" x="4678363" y="3582988"/>
          <p14:tracePt t="5279" x="4678363" y="3590925"/>
          <p14:tracePt t="5287" x="4668838" y="3598863"/>
          <p14:tracePt t="5301" x="4652963" y="3598863"/>
          <p14:tracePt t="5309" x="4652963" y="3606800"/>
          <p14:tracePt t="5323" x="4652963" y="3616325"/>
          <p14:tracePt t="5340" x="4652963" y="3624263"/>
          <p14:tracePt t="5367" x="4645025" y="3624263"/>
          <p14:tracePt t="5703" x="4652963" y="3616325"/>
          <p14:tracePt t="5710" x="4660900" y="3616325"/>
          <p14:tracePt t="5717" x="4660900" y="3606800"/>
          <p14:tracePt t="5724" x="4668838" y="3606800"/>
          <p14:tracePt t="5732" x="4678363" y="3606800"/>
          <p14:tracePt t="5746" x="4686300" y="3590925"/>
          <p14:tracePt t="5753" x="4694238" y="3590925"/>
          <p14:tracePt t="5768" x="4694238" y="3582988"/>
          <p14:tracePt t="5776" x="4702175" y="3582988"/>
          <p14:tracePt t="5790" x="4711700" y="3582988"/>
          <p14:tracePt t="5797" x="4711700" y="3573463"/>
          <p14:tracePt t="5806" x="4719638" y="3573463"/>
          <p14:tracePt t="5819" x="4735513" y="3573463"/>
          <p14:tracePt t="5827" x="4735513" y="3565525"/>
          <p14:tracePt t="5841" x="4743450" y="3565525"/>
          <p14:tracePt t="5847" x="4752975" y="3565525"/>
          <p14:tracePt t="5863" x="4760913" y="3565525"/>
          <p14:tracePt t="5870" x="4760913" y="3557588"/>
          <p14:tracePt t="5877" x="4768850" y="3557588"/>
          <p14:tracePt t="5893" x="4776788" y="3557588"/>
          <p14:tracePt t="5899" x="4776788" y="3549650"/>
          <p14:tracePt t="5936" x="4776788" y="3532188"/>
          <p14:tracePt t="5951" x="4786313" y="3532188"/>
          <p14:tracePt t="5980" x="4786313" y="3524250"/>
          <p14:tracePt t="6191" x="4802188" y="3524250"/>
          <p14:tracePt t="6198" x="4810125" y="3524250"/>
          <p14:tracePt t="6206" x="4835525" y="3524250"/>
          <p14:tracePt t="6212" x="4868863" y="3524250"/>
          <p14:tracePt t="6223" x="4876800" y="3524250"/>
          <p14:tracePt t="6228" x="4902200" y="3524250"/>
          <p14:tracePt t="6235" x="4935538" y="3524250"/>
          <p14:tracePt t="6242" x="4951413" y="3524250"/>
          <p14:tracePt t="6249" x="4976813" y="3524250"/>
          <p14:tracePt t="6257" x="5010150" y="3524250"/>
          <p14:tracePt t="6264" x="5026025" y="3524250"/>
          <p14:tracePt t="6272" x="5059363" y="3524250"/>
          <p14:tracePt t="6278" x="5108575" y="3532188"/>
          <p14:tracePt t="6286" x="5126038" y="3532188"/>
          <p14:tracePt t="6294" x="5149850" y="3541713"/>
          <p14:tracePt t="6301" x="5183188" y="3541713"/>
          <p14:tracePt t="6308" x="5192713" y="3541713"/>
          <p14:tracePt t="6315" x="5208588" y="3541713"/>
          <p14:tracePt t="6322" x="5216525" y="3541713"/>
          <p14:tracePt t="6330" x="5241925" y="3541713"/>
          <p14:tracePt t="6337" x="5257800" y="3541713"/>
          <p14:tracePt t="6351" x="5267325" y="3541713"/>
          <p14:tracePt t="6360" x="5275263" y="3541713"/>
          <p14:tracePt t="6366" x="5283200" y="3541713"/>
          <p14:tracePt t="6381" x="5291138" y="3541713"/>
          <p14:tracePt t="6389" x="5299075" y="3541713"/>
          <p14:tracePt t="6395" x="5316538" y="3541713"/>
          <p14:tracePt t="6403" x="5324475" y="3541713"/>
          <p14:tracePt t="6410" x="5332413" y="3541713"/>
          <p14:tracePt t="6417" x="5341938" y="3541713"/>
          <p14:tracePt t="6425" x="5357813" y="3541713"/>
          <p14:tracePt t="6432" x="5373688" y="3541713"/>
          <p14:tracePt t="6439" x="5391150" y="3541713"/>
          <p14:tracePt t="6447" x="5399088" y="3541713"/>
          <p14:tracePt t="6456" x="5416550" y="3541713"/>
          <p14:tracePt t="6461" x="5432425" y="3541713"/>
          <p14:tracePt t="6468" x="5448300" y="3541713"/>
          <p14:tracePt t="6475" x="5465763" y="3541713"/>
          <p14:tracePt t="6483" x="5481638" y="3541713"/>
          <p14:tracePt t="6491" x="5491163" y="3541713"/>
          <p14:tracePt t="6498" x="5514975" y="3541713"/>
          <p14:tracePt t="6505" x="5524500" y="3541713"/>
          <p14:tracePt t="6511" x="5540375" y="3541713"/>
          <p14:tracePt t="6518" x="5556250" y="3541713"/>
          <p14:tracePt t="6526" x="5565775" y="3541713"/>
          <p14:tracePt t="6534" x="5589588" y="3541713"/>
          <p14:tracePt t="6541" x="5599113" y="3541713"/>
          <p14:tracePt t="6548" x="5607050" y="3541713"/>
          <p14:tracePt t="6556" x="5614988" y="3541713"/>
          <p14:tracePt t="6573" x="5630863" y="3541713"/>
          <p14:tracePt t="6578" x="5656263" y="3541713"/>
          <p14:tracePt t="6592" x="5673725" y="3541713"/>
          <p14:tracePt t="6600" x="5681663" y="3541713"/>
          <p14:tracePt t="6608" x="5689600" y="3541713"/>
          <p14:tracePt t="6615" x="5715000" y="3541713"/>
          <p14:tracePt t="6623" x="5722938" y="3541713"/>
          <p14:tracePt t="6629" x="5738813" y="3541713"/>
          <p14:tracePt t="6637" x="5748338" y="3541713"/>
          <p14:tracePt t="6644" x="5764213" y="3541713"/>
          <p14:tracePt t="6651" x="5780088" y="3541713"/>
          <p14:tracePt t="6666" x="5797550" y="3541713"/>
          <p14:tracePt t="6673" x="5805488" y="3541713"/>
          <p14:tracePt t="6691" x="5813425" y="3541713"/>
          <p14:tracePt t="6695" x="5822950" y="3541713"/>
          <p14:tracePt t="6709" x="5846763" y="3541713"/>
          <p14:tracePt t="6724" x="5854700" y="3541713"/>
          <p14:tracePt t="6731" x="5872163" y="3541713"/>
          <p14:tracePt t="6739" x="5880100" y="3541713"/>
          <p14:tracePt t="6746" x="5905500" y="3541713"/>
          <p14:tracePt t="6753" x="5913438" y="3541713"/>
          <p14:tracePt t="6760" x="5921375" y="3541713"/>
          <p14:tracePt t="6768" x="5930900" y="3541713"/>
          <p14:tracePt t="6775" x="5938838" y="3541713"/>
          <p14:tracePt t="6782" x="5946775" y="3541713"/>
          <p14:tracePt t="6789" x="5954713" y="3541713"/>
          <p14:tracePt t="6797" x="5962650" y="3541713"/>
          <p14:tracePt t="6805" x="5972175" y="3541713"/>
          <p14:tracePt t="6812" x="5980113" y="3541713"/>
          <p14:tracePt t="6818" x="5988050" y="3541713"/>
          <p14:tracePt t="6834" x="5995988" y="3541713"/>
          <p14:tracePt t="6840" x="6005513" y="3541713"/>
          <p14:tracePt t="6856" x="6013450" y="3541713"/>
          <p14:tracePt t="6863" x="6021388" y="3541713"/>
          <p14:tracePt t="6870" x="6029325" y="3541713"/>
          <p14:tracePt t="6877" x="6037263" y="3541713"/>
          <p14:tracePt t="6884" x="6046788" y="3541713"/>
          <p14:tracePt t="6892" x="6054725" y="3541713"/>
          <p14:tracePt t="6898" x="6070600" y="3532188"/>
          <p14:tracePt t="6906" x="6080125" y="3532188"/>
          <p14:tracePt t="6913" x="6088063" y="3532188"/>
          <p14:tracePt t="6922" x="6103938" y="3532188"/>
          <p14:tracePt t="6928" x="6121400" y="3516313"/>
          <p14:tracePt t="6943" x="6137275" y="3508375"/>
          <p14:tracePt t="6950" x="6154738" y="3508375"/>
          <p14:tracePt t="6958" x="6170613" y="3508375"/>
          <p14:tracePt t="6965" x="6186488" y="3508375"/>
          <p14:tracePt t="6973" x="6196013" y="3508375"/>
          <p14:tracePt t="6979" x="6211888" y="3498850"/>
          <p14:tracePt t="6987" x="6229350" y="3498850"/>
          <p14:tracePt t="6994" x="6245225" y="3498850"/>
          <p14:tracePt t="7001" x="6261100" y="3498850"/>
          <p14:tracePt t="7009" x="6270625" y="3498850"/>
          <p14:tracePt t="7023" x="6278563" y="3498850"/>
          <p14:tracePt t="7031" x="6286500" y="3498850"/>
          <p14:tracePt t="7038" x="6294438" y="3498850"/>
          <p14:tracePt t="7045" x="6303963" y="3498850"/>
          <p14:tracePt t="7082" x="6311900" y="3498850"/>
          <p14:tracePt t="7118" x="6319838" y="3498850"/>
          <p14:tracePt t="7140" x="6327775" y="3490913"/>
          <p14:tracePt t="7147" x="6337300" y="3482975"/>
          <p14:tracePt t="7161" x="6345238" y="3482975"/>
          <p14:tracePt t="7168" x="6353175" y="3482975"/>
          <p14:tracePt t="7175" x="6361113" y="3475038"/>
          <p14:tracePt t="7184" x="6378575" y="3467100"/>
          <p14:tracePt t="7191" x="6394450" y="3467100"/>
          <p14:tracePt t="7198" x="6402388" y="3449638"/>
          <p14:tracePt t="7205" x="6419850" y="3449638"/>
          <p14:tracePt t="7212" x="6443663" y="3441700"/>
          <p14:tracePt t="7220" x="6453188" y="3441700"/>
          <p14:tracePt t="7227" x="6461125" y="3441700"/>
          <p14:tracePt t="7235" x="6477000" y="3433763"/>
          <p14:tracePt t="7249" x="6486525" y="3433763"/>
          <p14:tracePt t="7256" x="6502400" y="3433763"/>
          <p14:tracePt t="7272" x="6510338" y="3433763"/>
          <p14:tracePt t="7279" x="6518275" y="3433763"/>
          <p14:tracePt t="7294" x="6527800" y="3433763"/>
          <p14:tracePt t="7299" x="6535738" y="3433763"/>
          <p14:tracePt t="7322" x="6543675" y="3433763"/>
          <p14:tracePt t="7330" x="6561138" y="3433763"/>
          <p14:tracePt t="7344" x="6569075" y="3433763"/>
          <p14:tracePt t="7351" x="6577013" y="3433763"/>
          <p14:tracePt t="7358" x="6584950" y="3433763"/>
          <p14:tracePt t="7374" x="6592888" y="3433763"/>
          <p14:tracePt t="7381" x="6602413" y="3433763"/>
          <p14:tracePt t="7388" x="6618288" y="3433763"/>
          <p14:tracePt t="7395" x="6626225" y="3433763"/>
          <p14:tracePt t="7402" x="6635750" y="3433763"/>
          <p14:tracePt t="7417" x="6651625" y="3433763"/>
          <p14:tracePt t="7432" x="6659563" y="3433763"/>
          <p14:tracePt t="7438" x="6667500" y="3433763"/>
          <p14:tracePt t="7447" x="6684963" y="3433763"/>
          <p14:tracePt t="7456" x="6692900" y="3433763"/>
          <p14:tracePt t="7461" x="6710363" y="3433763"/>
          <p14:tracePt t="7468" x="6718300" y="3433763"/>
          <p14:tracePt t="7475" x="6734175" y="3441700"/>
          <p14:tracePt t="7482" x="6759575" y="3457575"/>
          <p14:tracePt t="7490" x="6767513" y="3457575"/>
          <p14:tracePt t="7497" x="6775450" y="3467100"/>
          <p14:tracePt t="7506" x="6784975" y="3467100"/>
          <p14:tracePt t="7512" x="6792913" y="3475038"/>
          <p14:tracePt t="7526" x="6800850" y="3475038"/>
          <p14:tracePt t="7534" x="6808788" y="3475038"/>
          <p14:tracePt t="7541" x="6818313" y="3475038"/>
          <p14:tracePt t="7548" x="6826250" y="3475038"/>
          <p14:tracePt t="7556" x="6834188" y="3482975"/>
          <p14:tracePt t="7600" x="6834188" y="3490913"/>
          <p14:tracePt t="7716" x="6834188" y="3498850"/>
          <p14:tracePt t="7723" x="6834188" y="3508375"/>
          <p14:tracePt t="7739" x="6826250" y="3516313"/>
          <p14:tracePt t="7745" x="6826250" y="3524250"/>
          <p14:tracePt t="7753" x="6818313" y="3532188"/>
          <p14:tracePt t="7760" x="6808788" y="3541713"/>
          <p14:tracePt t="7767" x="6800850" y="3541713"/>
          <p14:tracePt t="7774" x="6792913" y="3549650"/>
          <p14:tracePt t="7782" x="6792913" y="3557588"/>
          <p14:tracePt t="7790" x="6784975" y="3557588"/>
          <p14:tracePt t="7796" x="6775450" y="3565525"/>
          <p14:tracePt t="7806" x="6767513" y="3582988"/>
          <p14:tracePt t="7819" x="6751638" y="3590925"/>
          <p14:tracePt t="7825" x="6743700" y="3598863"/>
          <p14:tracePt t="7833" x="6743700" y="3606800"/>
          <p14:tracePt t="7848" x="6734175" y="3624263"/>
          <p14:tracePt t="7856" x="6734175" y="3648075"/>
          <p14:tracePt t="7862" x="6734175" y="3657600"/>
          <p14:tracePt t="7870" x="6734175" y="3681413"/>
          <p14:tracePt t="7876" x="6726238" y="3706813"/>
          <p14:tracePt t="7884" x="6726238" y="3732213"/>
          <p14:tracePt t="7891" x="6726238" y="3756025"/>
          <p14:tracePt t="7899" x="6726238" y="3781425"/>
          <p14:tracePt t="7905" x="6726238" y="3806825"/>
          <p14:tracePt t="7913" x="6726238" y="3830638"/>
          <p14:tracePt t="7921" x="6726238" y="3856038"/>
          <p14:tracePt t="7927" x="6718300" y="3889375"/>
          <p14:tracePt t="7935" x="6718300" y="3897313"/>
          <p14:tracePt t="7942" x="6718300" y="3914775"/>
          <p14:tracePt t="7949" x="6718300" y="3922713"/>
          <p14:tracePt t="7957" x="6710363" y="3946525"/>
          <p14:tracePt t="7964" x="6710363" y="3963988"/>
          <p14:tracePt t="7972" x="6700838" y="3971925"/>
          <p14:tracePt t="7979" x="6700838" y="3989388"/>
          <p14:tracePt t="7986" x="6700838" y="4013200"/>
          <p14:tracePt t="7994" x="6692900" y="4030663"/>
          <p14:tracePt t="8001" x="6692900" y="4054475"/>
          <p14:tracePt t="8008" x="6677025" y="4097338"/>
          <p14:tracePt t="8015" x="6677025" y="4129088"/>
          <p14:tracePt t="8023" x="6677025" y="4179888"/>
          <p14:tracePt t="8030" x="6677025" y="4229100"/>
          <p14:tracePt t="8039" x="6677025" y="4278313"/>
          <p14:tracePt t="8043" x="6667500" y="4311650"/>
          <p14:tracePt t="8052" x="6667500" y="4344988"/>
          <p14:tracePt t="8059" x="6667500" y="4370388"/>
          <p14:tracePt t="8066" x="6667500" y="4386263"/>
          <p14:tracePt t="8074" x="6659563" y="4419600"/>
          <p14:tracePt t="8081" x="6659563" y="4437063"/>
          <p14:tracePt t="8088" x="6651625" y="4460875"/>
          <p14:tracePt t="8095" x="6643688" y="4470400"/>
          <p14:tracePt t="8102" x="6635750" y="4494213"/>
          <p14:tracePt t="8110" x="6626225" y="4511675"/>
          <p14:tracePt t="8118" x="6618288" y="4519613"/>
          <p14:tracePt t="8125" x="6610350" y="4527550"/>
          <p14:tracePt t="8131" x="6602413" y="4535488"/>
          <p14:tracePt t="8139" x="6592888" y="4545013"/>
          <p14:tracePt t="8146" x="6584950" y="4545013"/>
          <p14:tracePt t="8155" x="6584950" y="4552950"/>
          <p14:tracePt t="8161" x="6584950" y="4568825"/>
          <p14:tracePt t="8176" x="6577013" y="4568825"/>
          <p14:tracePt t="8183" x="6569075" y="4568825"/>
          <p14:tracePt t="8198" x="6561138" y="4568825"/>
          <p14:tracePt t="8206" x="6551613" y="4568825"/>
          <p14:tracePt t="8212" x="6543675" y="4568825"/>
          <p14:tracePt t="8220" x="6535738" y="4568825"/>
          <p14:tracePt t="8227" x="6527800" y="4568825"/>
          <p14:tracePt t="8234" x="6518275" y="4568825"/>
          <p14:tracePt t="8241" x="6510338" y="4576763"/>
          <p14:tracePt t="8248" x="6494463" y="4594225"/>
          <p14:tracePt t="8256" x="6461125" y="4610100"/>
          <p14:tracePt t="8263" x="6443663" y="4627563"/>
          <p14:tracePt t="8271" x="6419850" y="4660900"/>
          <p14:tracePt t="8278" x="6386513" y="4684713"/>
          <p14:tracePt t="8285" x="6353175" y="4710113"/>
          <p14:tracePt t="8293" x="6311900" y="4751388"/>
          <p14:tracePt t="8300" x="6286500" y="4768850"/>
          <p14:tracePt t="8308" x="6253163" y="4792663"/>
          <p14:tracePt t="8313" x="6203950" y="4833938"/>
          <p14:tracePt t="8323" x="6178550" y="4843463"/>
          <p14:tracePt t="8329" x="6162675" y="4859338"/>
          <p14:tracePt t="8336" x="6145213" y="4867275"/>
          <p14:tracePt t="8344" x="6121400" y="4876800"/>
          <p14:tracePt t="8351" x="6103938" y="4884738"/>
          <p14:tracePt t="8359" x="6096000" y="4892675"/>
          <p14:tracePt t="8366" x="6054725" y="4892675"/>
          <p14:tracePt t="8372" x="5995988" y="4892675"/>
          <p14:tracePt t="8380" x="5930900" y="4867275"/>
          <p14:tracePt t="8389" x="5872163" y="4826000"/>
          <p14:tracePt t="8394" x="5797550" y="4751388"/>
          <p14:tracePt t="8402" x="5715000" y="4668838"/>
          <p14:tracePt t="8410" x="5664200" y="4610100"/>
          <p14:tracePt t="8417" x="5614988" y="4560888"/>
          <p14:tracePt t="8425" x="5589588" y="4535488"/>
          <p14:tracePt t="8430" x="5565775" y="4511675"/>
          <p14:tracePt t="8438" x="5524500" y="4470400"/>
          <p14:tracePt t="8446" x="5507038" y="4452938"/>
          <p14:tracePt t="8453" x="5499100" y="4427538"/>
          <p14:tracePt t="8461" x="5481638" y="4395788"/>
          <p14:tracePt t="8473" x="5465763" y="4370388"/>
          <p14:tracePt t="8475" x="5440363" y="4337050"/>
          <p14:tracePt t="8481" x="5416550" y="4287838"/>
          <p14:tracePt t="8490" x="5399088" y="4246563"/>
          <p14:tracePt t="8496" x="5383213" y="4179888"/>
          <p14:tracePt t="8505" x="5349875" y="4129088"/>
          <p14:tracePt t="8511" x="5332413" y="4087813"/>
          <p14:tracePt t="8519" x="5316538" y="4054475"/>
          <p14:tracePt t="8526" x="5299075" y="4005263"/>
          <p14:tracePt t="8533" x="5257800" y="3956050"/>
          <p14:tracePt t="8541" x="5233988" y="3871913"/>
          <p14:tracePt t="8548" x="5200650" y="3756025"/>
          <p14:tracePt t="8556" x="5175250" y="3657600"/>
          <p14:tracePt t="8563" x="5149850" y="3573463"/>
          <p14:tracePt t="8570" x="5133975" y="3524250"/>
          <p14:tracePt t="8577" x="5126038" y="3482975"/>
          <p14:tracePt t="8584" x="5118100" y="3457575"/>
          <p14:tracePt t="8591" x="5118100" y="3433763"/>
          <p14:tracePt t="8599" x="5118100" y="3400425"/>
          <p14:tracePt t="8606" x="5108575" y="3382963"/>
          <p14:tracePt t="8614" x="5108575" y="3359150"/>
          <p14:tracePt t="8622" x="5100638" y="3325813"/>
          <p14:tracePt t="8628" x="5092700" y="3300413"/>
          <p14:tracePt t="8635" x="5084763" y="3284538"/>
          <p14:tracePt t="8643" x="5067300" y="3251200"/>
          <p14:tracePt t="8650" x="5059363" y="3233738"/>
          <p14:tracePt t="8657" x="5051425" y="3225800"/>
          <p14:tracePt t="8672" x="5041900" y="3225800"/>
          <p14:tracePt t="8680" x="5033963" y="3225800"/>
          <p14:tracePt t="8687" x="5026025" y="3225800"/>
          <p14:tracePt t="8701" x="5000625" y="3225800"/>
          <p14:tracePt t="8708" x="4992688" y="3233738"/>
          <p14:tracePt t="8716" x="4976813" y="3241675"/>
          <p14:tracePt t="8723" x="4959350" y="3259138"/>
          <p14:tracePt t="8730" x="4943475" y="3275013"/>
          <p14:tracePt t="8739" x="4910138" y="3292475"/>
          <p14:tracePt t="8744" x="4884738" y="3308350"/>
          <p14:tracePt t="8752" x="4868863" y="3333750"/>
          <p14:tracePt t="8759" x="4827588" y="3375025"/>
          <p14:tracePt t="8766" x="4802188" y="3408363"/>
          <p14:tracePt t="8774" x="4768850" y="3467100"/>
          <p14:tracePt t="8781" x="4727575" y="3532188"/>
          <p14:tracePt t="8789" x="4686300" y="3624263"/>
          <p14:tracePt t="8796" x="4652963" y="3690938"/>
          <p14:tracePt t="8803" x="4619625" y="3765550"/>
          <p14:tracePt t="8810" x="4603750" y="3830638"/>
          <p14:tracePt t="8818" x="4578350" y="3897313"/>
          <p14:tracePt t="8825" x="4560888" y="3997325"/>
          <p14:tracePt t="8832" x="4545013" y="4087813"/>
          <p14:tracePt t="8839" x="4537075" y="4146550"/>
          <p14:tracePt t="8847" x="4519613" y="4213225"/>
          <p14:tracePt t="8855" x="4519613" y="4246563"/>
          <p14:tracePt t="8862" x="4519613" y="4287838"/>
          <p14:tracePt t="8869" x="4519613" y="4311650"/>
          <p14:tracePt t="8876" x="4519613" y="4321175"/>
          <p14:tracePt t="8884" x="4519613" y="4344988"/>
          <p14:tracePt t="8891" x="4519613" y="4362450"/>
          <p14:tracePt t="8906" x="4519613" y="4370388"/>
          <p14:tracePt t="8912" x="4519613" y="4378325"/>
          <p14:tracePt t="8927" x="4519613" y="4386263"/>
          <p14:tracePt t="8979" x="4529138" y="4386263"/>
          <p14:tracePt t="8986" x="4537075" y="4386263"/>
          <p14:tracePt t="9001" x="4545013" y="4378325"/>
          <p14:tracePt t="9008" x="4552950" y="4370388"/>
          <p14:tracePt t="9022" x="4560888" y="4362450"/>
          <p14:tracePt t="9029" x="4570413" y="4337050"/>
          <p14:tracePt t="9039" x="4578350" y="4329113"/>
          <p14:tracePt t="9044" x="4594225" y="4311650"/>
          <p14:tracePt t="9052" x="4594225" y="4295775"/>
          <p14:tracePt t="9059" x="4603750" y="4262438"/>
          <p14:tracePt t="9066" x="4611688" y="4246563"/>
          <p14:tracePt t="9073" x="4611688" y="4221163"/>
          <p14:tracePt t="9081" x="4619625" y="4187825"/>
          <p14:tracePt t="9089" x="4619625" y="4179888"/>
          <p14:tracePt t="9095" x="4627563" y="4162425"/>
          <p14:tracePt t="9102" x="4635500" y="4146550"/>
          <p14:tracePt t="9109" x="4635500" y="4138613"/>
          <p14:tracePt t="9117" x="4645025" y="4138613"/>
          <p14:tracePt t="9124" x="4645025" y="4121150"/>
          <p14:tracePt t="9139" x="4660900" y="4113213"/>
          <p14:tracePt t="9147" x="4668838" y="4113213"/>
          <p14:tracePt t="9161" x="4678363" y="4105275"/>
          <p14:tracePt t="9168" x="4686300" y="4097338"/>
          <p14:tracePt t="9183" x="4694238" y="4097338"/>
          <p14:tracePt t="9190" x="4702175" y="4097338"/>
          <p14:tracePt t="9197" x="4711700" y="4097338"/>
          <p14:tracePt t="9206" x="4727575" y="4097338"/>
          <p14:tracePt t="9212" x="4752975" y="4097338"/>
          <p14:tracePt t="9219" x="4776788" y="4097338"/>
          <p14:tracePt t="9227" x="4835525" y="4097338"/>
          <p14:tracePt t="9234" x="4876800" y="4097338"/>
          <p14:tracePt t="9241" x="4943475" y="4105275"/>
          <p14:tracePt t="9248" x="5033963" y="4113213"/>
          <p14:tracePt t="9256" x="5100638" y="4121150"/>
          <p14:tracePt t="9263" x="5149850" y="4129088"/>
          <p14:tracePt t="9272" x="5233988" y="4162425"/>
          <p14:tracePt t="9278" x="5332413" y="4187825"/>
          <p14:tracePt t="9285" x="5448300" y="4221163"/>
          <p14:tracePt t="9292" x="5565775" y="4262438"/>
          <p14:tracePt t="9300" x="5664200" y="4295775"/>
          <p14:tracePt t="9306" x="5738813" y="4344988"/>
          <p14:tracePt t="9314" x="5854700" y="4395788"/>
          <p14:tracePt t="9322" x="5980113" y="4445000"/>
          <p14:tracePt t="9331" x="6103938" y="4502150"/>
          <p14:tracePt t="9335" x="6211888" y="4535488"/>
          <p14:tracePt t="9344" x="6294438" y="4568825"/>
          <p14:tracePt t="9350" x="6394450" y="4610100"/>
          <p14:tracePt t="9358" x="6494463" y="4643438"/>
          <p14:tracePt t="9364" x="6610350" y="4684713"/>
          <p14:tracePt t="9372" x="6710363" y="4727575"/>
          <p14:tracePt t="9380" x="6800850" y="4759325"/>
          <p14:tracePt t="9389" x="6859588" y="4792663"/>
          <p14:tracePt t="9394" x="6924675" y="4833938"/>
          <p14:tracePt t="9401" x="6967538" y="4859338"/>
          <p14:tracePt t="9409" x="7042150" y="4892675"/>
          <p14:tracePt t="9416" x="7132638" y="4933950"/>
          <p14:tracePt t="9424" x="7207250" y="4967288"/>
          <p14:tracePt t="9430" x="7289800" y="5000625"/>
          <p14:tracePt t="9439" x="7315200" y="5008563"/>
          <p14:tracePt t="9445" x="7381875" y="5033963"/>
          <p14:tracePt t="9452" x="7431088" y="5057775"/>
          <p14:tracePt t="9459" x="7456488" y="5067300"/>
          <p14:tracePt t="9467" x="7464425" y="5067300"/>
          <p14:tracePt t="9474" x="7480300" y="5075238"/>
          <p14:tracePt t="9482" x="7489825" y="5075238"/>
          <p14:tracePt t="9489" x="7497763" y="5075238"/>
          <p14:tracePt t="9496" x="7505700" y="5075238"/>
          <p14:tracePt t="9606" x="7505700" y="5067300"/>
          <p14:tracePt t="9613" x="7505700" y="5057775"/>
          <p14:tracePt t="9622" x="7513638" y="5057775"/>
          <p14:tracePt t="9628" x="7513638" y="5041900"/>
          <p14:tracePt t="9635" x="7531100" y="5016500"/>
          <p14:tracePt t="9642" x="7580313" y="4983163"/>
          <p14:tracePt t="9649" x="7605713" y="4951413"/>
          <p14:tracePt t="9657" x="7631113" y="4926013"/>
          <p14:tracePt t="9664" x="7646988" y="4908550"/>
          <p14:tracePt t="9672" x="7680325" y="4892675"/>
          <p14:tracePt t="9678" x="7713663" y="4851400"/>
          <p14:tracePt t="9686" x="7747000" y="4833938"/>
          <p14:tracePt t="9694" x="7770813" y="4826000"/>
          <p14:tracePt t="9701" x="7788275" y="4818063"/>
          <p14:tracePt t="9709" x="7804150" y="4810125"/>
          <p14:tracePt t="9715" x="7821613" y="4792663"/>
          <p14:tracePt t="9723" x="7837488" y="4784725"/>
          <p14:tracePt t="9730" x="7845425" y="4776788"/>
          <p14:tracePt t="9744" x="7854950" y="4768850"/>
          <p14:tracePt t="9751" x="7862888" y="4768850"/>
          <p14:tracePt t="9758" x="7870825" y="4768850"/>
          <p14:tracePt t="9774" x="7886700" y="4768850"/>
          <p14:tracePt t="9781" x="7896225" y="4768850"/>
          <p14:tracePt t="9795" x="7904163" y="4768850"/>
          <p14:tracePt t="9803" x="7912100" y="4759325"/>
          <p14:tracePt t="9810" x="7929563" y="4751388"/>
          <p14:tracePt t="9817" x="7953375" y="4751388"/>
          <p14:tracePt t="9825" x="7970838" y="4743450"/>
          <p14:tracePt t="9832" x="7978775" y="4743450"/>
          <p14:tracePt t="9839" x="7994650" y="4743450"/>
          <p14:tracePt t="9847" x="8012113" y="4735513"/>
          <p14:tracePt t="9855" x="8027988" y="4735513"/>
          <p14:tracePt t="9861" x="8045450" y="4735513"/>
          <p14:tracePt t="9869" x="8053388" y="4735513"/>
          <p14:tracePt t="9883" x="8061325" y="4735513"/>
          <p14:tracePt t="9890" x="8069263" y="4735513"/>
          <p14:tracePt t="9912" x="8078788" y="4735513"/>
          <p14:tracePt t="9920" x="8094663" y="4735513"/>
          <p14:tracePt t="9927" x="8094663" y="4718050"/>
          <p14:tracePt t="9934" x="8112125" y="4710113"/>
          <p14:tracePt t="9941" x="8128000" y="4702175"/>
          <p14:tracePt t="9948" x="8143875" y="4694238"/>
          <p14:tracePt t="9956" x="8161338" y="4694238"/>
          <p14:tracePt t="9963" x="8169275" y="4684713"/>
          <p14:tracePt t="9972" x="8177213" y="4684713"/>
          <p14:tracePt t="9977" x="8177213" y="4676775"/>
          <p14:tracePt t="9986" x="8194675" y="4668838"/>
          <p14:tracePt t="9993" x="8202613" y="4668838"/>
          <p14:tracePt t="10000" x="8210550" y="4651375"/>
          <p14:tracePt t="10007" x="8210550" y="4643438"/>
          <p14:tracePt t="10015" x="8218488" y="4643438"/>
          <p14:tracePt t="10022" x="8228013" y="4643438"/>
          <p14:tracePt t="10029" x="8235950" y="4643438"/>
          <p14:tracePt t="10037" x="8243888" y="4643438"/>
          <p14:tracePt t="10102" x="8251825" y="4643438"/>
          <p14:tracePt t="10168" x="8251825" y="4635500"/>
          <p14:tracePt t="10175" x="8261350" y="4635500"/>
          <p14:tracePt t="10182" x="8269288" y="4627563"/>
          <p14:tracePt t="10190" x="8277225" y="4619625"/>
          <p14:tracePt t="10197" x="8302625" y="4619625"/>
          <p14:tracePt t="10205" x="8310563" y="4610100"/>
          <p14:tracePt t="10211" x="8310563" y="4602163"/>
          <p14:tracePt t="10219" x="8326438" y="4594225"/>
          <p14:tracePt t="10226" x="8351838" y="4586288"/>
          <p14:tracePt t="10233" x="8385175" y="4576763"/>
          <p14:tracePt t="10241" x="8401050" y="4568825"/>
          <p14:tracePt t="10248" x="8426450" y="4560888"/>
          <p14:tracePt t="10255" x="8459788" y="4545013"/>
          <p14:tracePt t="10262" x="8485188" y="4535488"/>
          <p14:tracePt t="10269" x="8509000" y="4527550"/>
          <p14:tracePt t="10277" x="8526463" y="4511675"/>
          <p14:tracePt t="10284" x="8542338" y="4502150"/>
          <p14:tracePt t="10291" x="8559800" y="4494213"/>
          <p14:tracePt t="10299" x="8575675" y="4494213"/>
          <p14:tracePt t="10307" x="8593138" y="4486275"/>
          <p14:tracePt t="10314" x="8601075" y="4486275"/>
          <p14:tracePt t="10322" x="8609013" y="4486275"/>
          <p14:tracePt t="10336" x="8616950" y="4486275"/>
          <p14:tracePt t="10343" x="8624888" y="4486275"/>
          <p14:tracePt t="10350" x="8634413" y="4486275"/>
          <p14:tracePt t="11007" x="8624888" y="4486275"/>
          <p14:tracePt t="11014" x="8616950" y="4486275"/>
          <p14:tracePt t="11029" x="8609013" y="4486275"/>
          <p14:tracePt t="11036" x="8601075" y="4478338"/>
          <p14:tracePt t="11043" x="8601075" y="4470400"/>
          <p14:tracePt t="11051" x="8583613" y="4460875"/>
          <p14:tracePt t="11057" x="8575675" y="4460875"/>
          <p14:tracePt t="11072" x="8567738" y="4460875"/>
          <p14:tracePt t="11079" x="8559800" y="4445000"/>
          <p14:tracePt t="11086" x="8550275" y="4445000"/>
          <p14:tracePt t="11094" x="8550275" y="4437063"/>
          <p14:tracePt t="11101" x="8542338" y="4437063"/>
          <p14:tracePt t="11110" x="8534400" y="4437063"/>
          <p14:tracePt t="11116" x="8526463" y="4427538"/>
          <p14:tracePt t="11124" x="8518525" y="4427538"/>
          <p14:tracePt t="11130" x="8509000" y="4427538"/>
          <p14:tracePt t="11145" x="8501063" y="4427538"/>
          <p14:tracePt t="11152" x="8493125" y="4427538"/>
          <p14:tracePt t="11159" x="8485188" y="4427538"/>
          <p14:tracePt t="11174" x="8475663" y="4427538"/>
          <p14:tracePt t="11182" x="8467725" y="4427538"/>
          <p14:tracePt t="11189" x="8451850" y="4427538"/>
          <p14:tracePt t="11196" x="8434388" y="4427538"/>
          <p14:tracePt t="11211" x="8418513" y="4427538"/>
          <p14:tracePt t="11218" x="8393113" y="4427538"/>
          <p14:tracePt t="11226" x="8369300" y="4427538"/>
          <p14:tracePt t="11233" x="8335963" y="4437063"/>
          <p14:tracePt t="11240" x="8302625" y="4437063"/>
          <p14:tracePt t="11248" x="8277225" y="4445000"/>
          <p14:tracePt t="11255" x="8243888" y="4460875"/>
          <p14:tracePt t="11262" x="8186738" y="4470400"/>
          <p14:tracePt t="11269" x="8128000" y="4486275"/>
          <p14:tracePt t="11277" x="8069263" y="4511675"/>
          <p14:tracePt t="11284" x="8012113" y="4527550"/>
          <p14:tracePt t="11292" x="7962900" y="4560888"/>
          <p14:tracePt t="11298" x="7904163" y="4576763"/>
          <p14:tracePt t="11305" x="7862888" y="4594225"/>
          <p14:tracePt t="11312" x="7837488" y="4602163"/>
          <p14:tracePt t="11320" x="7821613" y="4610100"/>
          <p14:tracePt t="11328" x="7804150" y="4619625"/>
          <p14:tracePt t="11335" x="7796213" y="4627563"/>
          <p14:tracePt t="11350" x="7788275" y="4627563"/>
          <p14:tracePt t="11358" x="7780338" y="4627563"/>
          <p14:tracePt t="11364" x="7770813" y="4627563"/>
          <p14:tracePt t="11394" x="7770813" y="4610100"/>
          <p14:tracePt t="11400" x="7780338" y="4586288"/>
          <p14:tracePt t="11408" x="7788275" y="4545013"/>
          <p14:tracePt t="11415" x="7796213" y="4527550"/>
          <p14:tracePt t="11422" x="7804150" y="4502150"/>
          <p14:tracePt t="11430" x="7804150" y="4478338"/>
          <p14:tracePt t="11440" x="7812088" y="4452938"/>
          <p14:tracePt t="11444" x="7829550" y="4445000"/>
          <p14:tracePt t="11451" x="7854950" y="4427538"/>
          <p14:tracePt t="11458" x="7870825" y="4395788"/>
          <p14:tracePt t="11466" x="7886700" y="4370388"/>
          <p14:tracePt t="11474" x="7904163" y="4344988"/>
          <p14:tracePt t="11481" x="7920038" y="4311650"/>
          <p14:tracePt t="11488" x="7945438" y="4295775"/>
          <p14:tracePt t="11496" x="7962900" y="4278313"/>
          <p14:tracePt t="11503" x="7978775" y="4270375"/>
          <p14:tracePt t="11510" x="7994650" y="4246563"/>
          <p14:tracePt t="11517" x="8020050" y="4229100"/>
          <p14:tracePt t="11525" x="8037513" y="4203700"/>
          <p14:tracePt t="11531" x="8045450" y="4187825"/>
          <p14:tracePt t="11539" x="8053388" y="4171950"/>
          <p14:tracePt t="11546" x="8061325" y="4154488"/>
          <p14:tracePt t="11554" x="8069263" y="4138613"/>
          <p14:tracePt t="11561" x="8078788" y="4121150"/>
          <p14:tracePt t="11568" x="8094663" y="4113213"/>
          <p14:tracePt t="11576" x="8102600" y="4097338"/>
          <p14:tracePt t="11583" x="8102600" y="4087813"/>
          <p14:tracePt t="11598" x="8102600" y="4079875"/>
          <p14:tracePt t="11606" x="8102600" y="4071938"/>
          <p14:tracePt t="11642" x="8102600" y="4064000"/>
          <p14:tracePt t="11678" x="8102600" y="4054475"/>
          <p14:tracePt t="11685" x="8102600" y="4046538"/>
          <p14:tracePt t="11692" x="8102600" y="4038600"/>
          <p14:tracePt t="11699" x="8102600" y="4030663"/>
          <p14:tracePt t="11706" x="8102600" y="4021138"/>
          <p14:tracePt t="11715" x="8112125" y="4005263"/>
          <p14:tracePt t="11722" x="8120063" y="3989388"/>
          <p14:tracePt t="11729" x="8128000" y="3963988"/>
          <p14:tracePt t="11736" x="8143875" y="3946525"/>
          <p14:tracePt t="11743" x="8169275" y="3922713"/>
          <p14:tracePt t="11750" x="8186738" y="3889375"/>
          <p14:tracePt t="11757" x="8202613" y="3863975"/>
          <p14:tracePt t="11765" x="8210550" y="3840163"/>
          <p14:tracePt t="11772" x="8228013" y="3806825"/>
          <p14:tracePt t="11779" x="8251825" y="3789363"/>
          <p14:tracePt t="11788" x="8261350" y="3773488"/>
          <p14:tracePt t="11795" x="8269288" y="3765550"/>
          <p14:tracePt t="11802" x="8277225" y="3756025"/>
          <p14:tracePt t="11808" x="8277225" y="3748088"/>
          <p14:tracePt t="11816" x="8277225" y="3740150"/>
          <p14:tracePt t="11831" x="8277225" y="3732213"/>
          <p14:tracePt t="12138" x="8293100" y="3722688"/>
          <p14:tracePt t="12145" x="8302625" y="3722688"/>
          <p14:tracePt t="12152" x="8302625" y="3714750"/>
          <p14:tracePt t="12158" x="8310563" y="3714750"/>
          <p14:tracePt t="12430" x="8302625" y="3714750"/>
          <p14:tracePt t="12438" x="8277225" y="3714750"/>
          <p14:tracePt t="12444" x="8269288" y="3714750"/>
          <p14:tracePt t="12451" x="8251825" y="3714750"/>
          <p14:tracePt t="12469" x="8243888" y="3714750"/>
          <p14:tracePt t="12472" x="8235950" y="3714750"/>
          <p14:tracePt t="12481" x="8228013" y="3714750"/>
          <p14:tracePt t="12489" x="8218488" y="3714750"/>
          <p14:tracePt t="12495" x="8210550" y="3714750"/>
          <p14:tracePt t="12509" x="8202613" y="3714750"/>
          <p14:tracePt t="12516" x="8194675" y="3714750"/>
          <p14:tracePt t="12524" x="8186738" y="3714750"/>
          <p14:tracePt t="12538" x="8177213" y="3714750"/>
          <p14:tracePt t="12561" x="8161338" y="3714750"/>
          <p14:tracePt t="12576" x="8153400" y="3714750"/>
          <p14:tracePt t="12583" x="8143875" y="3714750"/>
          <p14:tracePt t="12597" x="8135938" y="3714750"/>
          <p14:tracePt t="12605" x="8128000" y="3722688"/>
          <p14:tracePt t="12612" x="8120063" y="3722688"/>
          <p14:tracePt t="12619" x="8094663" y="3722688"/>
          <p14:tracePt t="12627" x="8078788" y="3722688"/>
          <p14:tracePt t="12634" x="8061325" y="3722688"/>
          <p14:tracePt t="12641" x="8037513" y="3722688"/>
          <p14:tracePt t="12648" x="8012113" y="3732213"/>
          <p14:tracePt t="12655" x="8004175" y="3732213"/>
          <p14:tracePt t="12662" x="7978775" y="3732213"/>
          <p14:tracePt t="12672" x="7962900" y="3732213"/>
          <p14:tracePt t="12677" x="7945438" y="3732213"/>
          <p14:tracePt t="12685" x="7929563" y="3732213"/>
          <p14:tracePt t="12692" x="7920038" y="3732213"/>
          <p14:tracePt t="12699" x="7904163" y="3732213"/>
          <p14:tracePt t="12707" x="7870825" y="3732213"/>
          <p14:tracePt t="12713" x="7862888" y="3732213"/>
          <p14:tracePt t="12721" x="7845425" y="3732213"/>
          <p14:tracePt t="12728" x="7829550" y="3732213"/>
          <p14:tracePt t="12736" x="7821613" y="3732213"/>
          <p14:tracePt t="12743" x="7796213" y="3732213"/>
          <p14:tracePt t="12750" x="7788275" y="3732213"/>
          <p14:tracePt t="12757" x="7780338" y="3732213"/>
          <p14:tracePt t="12764" x="7770813" y="3732213"/>
          <p14:tracePt t="12772" x="7762875" y="3732213"/>
          <p14:tracePt t="12788" x="7754938" y="3732213"/>
          <p14:tracePt t="12794" x="7737475" y="3732213"/>
          <p14:tracePt t="12809" x="7721600" y="3732213"/>
          <p14:tracePt t="12815" x="7713663" y="3732213"/>
          <p14:tracePt t="12823" x="7696200" y="3732213"/>
          <p14:tracePt t="12831" x="7672388" y="3732213"/>
          <p14:tracePt t="12839" x="7662863" y="3732213"/>
          <p14:tracePt t="12845" x="7646988" y="3732213"/>
          <p14:tracePt t="12852" x="7631113" y="3732213"/>
          <p14:tracePt t="12859" x="7621588" y="3732213"/>
          <p14:tracePt t="12867" x="7605713" y="3732213"/>
          <p14:tracePt t="12882" x="7597775" y="3732213"/>
          <p14:tracePt t="12889" x="7588250" y="3732213"/>
          <p14:tracePt t="12896" x="7580313" y="3732213"/>
          <p14:tracePt t="12904" x="7564438" y="3722688"/>
          <p14:tracePt t="12911" x="7531100" y="3714750"/>
          <p14:tracePt t="12918" x="7505700" y="3706813"/>
          <p14:tracePt t="12926" x="7489825" y="3698875"/>
          <p14:tracePt t="12933" x="7439025" y="3690938"/>
          <p14:tracePt t="12941" x="7423150" y="3690938"/>
          <p14:tracePt t="12947" x="7373938" y="3665538"/>
          <p14:tracePt t="12954" x="7356475" y="3657600"/>
          <p14:tracePt t="12962" x="7331075" y="3657600"/>
          <p14:tracePt t="12969" x="7299325" y="3657600"/>
          <p14:tracePt t="12977" x="7289800" y="3657600"/>
          <p14:tracePt t="12984" x="7273925" y="3657600"/>
          <p14:tracePt t="12991" x="7256463" y="3657600"/>
          <p14:tracePt t="12998" x="7248525" y="3657600"/>
          <p14:tracePt t="13005" x="7215188" y="3657600"/>
          <p14:tracePt t="13012" x="7199313" y="3657600"/>
          <p14:tracePt t="13022" x="7181850" y="3657600"/>
          <p14:tracePt t="13028" x="7165975" y="3657600"/>
          <p14:tracePt t="13035" x="7132638" y="3657600"/>
          <p14:tracePt t="13042" x="7116763" y="3657600"/>
          <p14:tracePt t="13049" x="7099300" y="3657600"/>
          <p14:tracePt t="13057" x="7073900" y="3657600"/>
          <p14:tracePt t="13064" x="7065963" y="3657600"/>
          <p14:tracePt t="13071" x="7050088" y="3657600"/>
          <p14:tracePt t="13078" x="7042150" y="3657600"/>
          <p14:tracePt t="13085" x="7024688" y="3657600"/>
          <p14:tracePt t="13092" x="6991350" y="3657600"/>
          <p14:tracePt t="13101" x="6975475" y="3657600"/>
          <p14:tracePt t="13108" x="6942138" y="3657600"/>
          <p14:tracePt t="13115" x="6900863" y="3657600"/>
          <p14:tracePt t="13122" x="6867525" y="3657600"/>
          <p14:tracePt t="13129" x="6818313" y="3657600"/>
          <p14:tracePt t="13138" x="6767513" y="3665538"/>
          <p14:tracePt t="13144" x="6700838" y="3681413"/>
          <p14:tracePt t="13151" x="6643688" y="3690938"/>
          <p14:tracePt t="13159" x="6592888" y="3698875"/>
          <p14:tracePt t="13166" x="6535738" y="3714750"/>
          <p14:tracePt t="13175" x="6502400" y="3714750"/>
          <p14:tracePt t="13180" x="6461125" y="3722688"/>
          <p14:tracePt t="13188" x="6443663" y="3722688"/>
          <p14:tracePt t="13195" x="6427788" y="3732213"/>
          <p14:tracePt t="13202" x="6411913" y="3732213"/>
          <p14:tracePt t="13210" x="6394450" y="3732213"/>
          <p14:tracePt t="13217" x="6378575" y="3732213"/>
          <p14:tracePt t="13225" x="6369050" y="3732213"/>
          <p14:tracePt t="13239" x="6361113" y="3732213"/>
          <p14:tracePt t="13247" x="6353175" y="3732213"/>
          <p14:tracePt t="13255" x="6345238" y="3732213"/>
          <p14:tracePt t="13261" x="6337300" y="3732213"/>
          <p14:tracePt t="13268" x="6327775" y="3732213"/>
          <p14:tracePt t="13275" x="6319838" y="3732213"/>
          <p14:tracePt t="13327" x="6311900" y="3732213"/>
          <p14:tracePt t="13342" x="6303963" y="3732213"/>
          <p14:tracePt t="13355" x="6294438" y="3732213"/>
          <p14:tracePt t="13365" x="6286500" y="3732213"/>
          <p14:tracePt t="13371" x="6278563" y="3732213"/>
          <p14:tracePt t="13378" x="6261100" y="3732213"/>
          <p14:tracePt t="13385" x="6237288" y="3732213"/>
          <p14:tracePt t="13393" x="6219825" y="3732213"/>
          <p14:tracePt t="13400" x="6178550" y="3732213"/>
          <p14:tracePt t="13407" x="6154738" y="3732213"/>
          <p14:tracePt t="13414" x="6121400" y="3732213"/>
          <p14:tracePt t="13421" x="6096000" y="3732213"/>
          <p14:tracePt t="13428" x="6070600" y="3740150"/>
          <p14:tracePt t="13438" x="6054725" y="3748088"/>
          <p14:tracePt t="13457" x="6021388" y="3773488"/>
          <p14:tracePt t="13459" x="6005513" y="3781425"/>
          <p14:tracePt t="13464" x="5995988" y="3789363"/>
          <p14:tracePt t="13472" x="5988050" y="3789363"/>
          <p14:tracePt t="13480" x="5980113" y="3797300"/>
          <p14:tracePt t="13489" x="5962650" y="3806825"/>
          <p14:tracePt t="13494" x="5962650" y="3814763"/>
          <p14:tracePt t="13502" x="5954713" y="3814763"/>
          <p14:tracePt t="13509" x="5946775" y="3830638"/>
          <p14:tracePt t="13516" x="5938838" y="3840163"/>
          <p14:tracePt t="13531" x="5930900" y="3848100"/>
          <p14:tracePt t="13539" x="5921375" y="3856038"/>
          <p14:tracePt t="13556" x="5905500" y="3863975"/>
          <p14:tracePt t="13560" x="5897563" y="3871913"/>
          <p14:tracePt t="13568" x="5897563" y="3881438"/>
          <p14:tracePt t="13582" x="5897563" y="3897313"/>
          <p14:tracePt t="13655" x="5888038" y="3897313"/>
          <p14:tracePt t="14122" x="5888038" y="3889375"/>
          <p14:tracePt t="14268" x="5897563" y="3889375"/>
          <p14:tracePt t="14275" x="5905500" y="3889375"/>
          <p14:tracePt t="14282" x="5913438" y="3889375"/>
          <p14:tracePt t="14290" x="5921375" y="3889375"/>
          <p14:tracePt t="14296" x="5930900" y="3881438"/>
          <p14:tracePt t="14303" x="5938838" y="3871913"/>
          <p14:tracePt t="14310" x="5954713" y="3863975"/>
          <p14:tracePt t="14319" x="5980113" y="3856038"/>
          <p14:tracePt t="14326" x="5988050" y="3856038"/>
          <p14:tracePt t="14333" x="6005513" y="3856038"/>
          <p14:tracePt t="14341" x="6021388" y="3856038"/>
          <p14:tracePt t="14348" x="6029325" y="3856038"/>
          <p14:tracePt t="14355" x="6054725" y="3840163"/>
          <p14:tracePt t="14362" x="6062663" y="3840163"/>
          <p14:tracePt t="14372" x="6070600" y="3840163"/>
          <p14:tracePt t="14377" x="6080125" y="3840163"/>
          <p14:tracePt t="14385" x="6088063" y="3840163"/>
          <p14:tracePt t="14400" x="6096000" y="3830638"/>
          <p14:tracePt t="14407" x="6111875" y="3830638"/>
          <p14:tracePt t="14422" x="6121400" y="3830638"/>
          <p14:tracePt t="14429" x="6129338" y="3830638"/>
          <p14:tracePt t="14459" x="6137275" y="3830638"/>
          <p14:tracePt t="14472" x="6145213" y="3830638"/>
          <p14:tracePt t="14480" x="6154738" y="3822700"/>
          <p14:tracePt t="14494" x="6162675" y="3822700"/>
          <p14:tracePt t="14501" x="6178550" y="3814763"/>
          <p14:tracePt t="14516" x="6196013" y="3806825"/>
          <p14:tracePt t="14523" x="6219825" y="3797300"/>
          <p14:tracePt t="14531" x="6245225" y="3797300"/>
          <p14:tracePt t="14538" x="6278563" y="3789363"/>
          <p14:tracePt t="14545" x="6311900" y="3781425"/>
          <p14:tracePt t="14555" x="6353175" y="3781425"/>
          <p14:tracePt t="14560" x="6386513" y="3781425"/>
          <p14:tracePt t="14567" x="6427788" y="3781425"/>
          <p14:tracePt t="14574" x="6453188" y="3781425"/>
          <p14:tracePt t="14581" x="6469063" y="3781425"/>
          <p14:tracePt t="14589" x="6494463" y="3781425"/>
          <p14:tracePt t="14596" x="6502400" y="3781425"/>
          <p14:tracePt t="14605" x="6518275" y="3781425"/>
          <p14:tracePt t="14610" x="6527800" y="3781425"/>
          <p14:tracePt t="14625" x="6535738" y="3781425"/>
          <p14:tracePt t="14632" x="6543675" y="3781425"/>
          <p14:tracePt t="14639" x="6551613" y="3781425"/>
          <p14:tracePt t="14647" x="6561138" y="3781425"/>
          <p14:tracePt t="14750" x="6569075" y="3781425"/>
          <p14:tracePt t="34425" x="6577013" y="3814763"/>
          <p14:tracePt t="34432" x="6584950" y="3881438"/>
          <p14:tracePt t="34439" x="6592888" y="3938588"/>
          <p14:tracePt t="34447" x="6602413" y="3997325"/>
          <p14:tracePt t="34454" x="6610350" y="4030663"/>
          <p14:tracePt t="34462" x="6610350" y="4071938"/>
          <p14:tracePt t="34469" x="6610350" y="4097338"/>
          <p14:tracePt t="34476" x="6618288" y="4129088"/>
          <p14:tracePt t="34486" x="6626225" y="4162425"/>
          <p14:tracePt t="34491" x="6635750" y="4187825"/>
          <p14:tracePt t="34498" x="6659563" y="4254500"/>
          <p14:tracePt t="34505" x="6667500" y="4321175"/>
          <p14:tracePt t="34512" x="6677025" y="4378325"/>
          <p14:tracePt t="34520" x="6684963" y="4437063"/>
          <p14:tracePt t="34527" x="6692900" y="4470400"/>
          <p14:tracePt t="34535" x="6700838" y="4519613"/>
          <p14:tracePt t="34541" x="6710363" y="4545013"/>
          <p14:tracePt t="34548" x="6710363" y="4568825"/>
          <p14:tracePt t="34557" x="6718300" y="4602163"/>
          <p14:tracePt t="34564" x="6726238" y="4635500"/>
          <p14:tracePt t="34571" x="6726238" y="4676775"/>
          <p14:tracePt t="34578" x="6743700" y="4727575"/>
          <p14:tracePt t="34586" x="6743700" y="4792663"/>
          <p14:tracePt t="34592" x="6743700" y="4859338"/>
          <p14:tracePt t="34602" x="6743700" y="4908550"/>
          <p14:tracePt t="34608" x="6743700" y="4959350"/>
          <p14:tracePt t="34614" x="6743700" y="4992688"/>
          <p14:tracePt t="34621" x="6743700" y="5016500"/>
          <p14:tracePt t="34629" x="6743700" y="5033963"/>
          <p14:tracePt t="34637" x="6743700" y="5049838"/>
          <p14:tracePt t="34644" x="6743700" y="5067300"/>
          <p14:tracePt t="34658" x="6743700" y="5075238"/>
          <p14:tracePt t="34666" x="6743700" y="5083175"/>
          <p14:tracePt t="34673" x="6743700" y="5091113"/>
          <p14:tracePt t="34680" x="6743700" y="5100638"/>
          <p14:tracePt t="34687" x="6743700" y="5108575"/>
          <p14:tracePt t="34701" x="6743700" y="5116513"/>
          <p14:tracePt t="34710" x="6743700" y="5124450"/>
          <p14:tracePt t="34719" x="6743700" y="5132388"/>
          <p14:tracePt t="34732" x="6743700" y="5141913"/>
          <p14:tracePt t="34739" x="6743700" y="5149850"/>
          <p14:tracePt t="34746" x="6743700" y="5157788"/>
          <p14:tracePt t="34753" x="6743700" y="5165725"/>
          <p14:tracePt t="34760" x="6743700" y="5175250"/>
          <p14:tracePt t="34775" x="6743700" y="5183188"/>
          <p14:tracePt t="34782" x="6743700" y="5191125"/>
          <p14:tracePt t="34789" x="6743700" y="5199063"/>
          <p14:tracePt t="34796" x="6743700" y="5232400"/>
          <p14:tracePt t="34804" x="6743700" y="5257800"/>
          <p14:tracePt t="34812" x="6743700" y="5273675"/>
          <p14:tracePt t="34819" x="6743700" y="5307013"/>
          <p14:tracePt t="34826" x="6743700" y="5332413"/>
          <p14:tracePt t="34835" x="6743700" y="5340350"/>
          <p14:tracePt t="34840" x="6743700" y="5357813"/>
          <p14:tracePt t="34848" x="6743700" y="5381625"/>
          <p14:tracePt t="34855" x="6743700" y="5389563"/>
          <p14:tracePt t="34862" x="6743700" y="5407025"/>
          <p14:tracePt t="34869" x="6743700" y="5414963"/>
          <p14:tracePt t="34877" x="6743700" y="5440363"/>
          <p14:tracePt t="34885" x="6743700" y="5456238"/>
          <p14:tracePt t="34892" x="6743700" y="5464175"/>
          <p14:tracePt t="34899" x="6743700" y="5481638"/>
          <p14:tracePt t="34906" x="6743700" y="5497513"/>
          <p14:tracePt t="34914" x="6743700" y="5514975"/>
          <p14:tracePt t="34921" x="6743700" y="5530850"/>
          <p14:tracePt t="34928" x="6743700" y="5538788"/>
          <p14:tracePt t="34935" x="6743700" y="5556250"/>
          <p14:tracePt t="34942" x="6734175" y="5581650"/>
          <p14:tracePt t="34952" x="6734175" y="5589588"/>
          <p14:tracePt t="34957" x="6734175" y="5597525"/>
          <p14:tracePt t="34964" x="6726238" y="5605463"/>
          <p14:tracePt t="34972" x="6726238" y="5613400"/>
          <p14:tracePt t="34979" x="6718300" y="5613400"/>
          <p14:tracePt t="34986" x="6710363" y="5622925"/>
          <p14:tracePt t="34994" x="6710363" y="5630863"/>
          <p14:tracePt t="35002" x="6700838" y="5638800"/>
          <p14:tracePt t="35009" x="6692900" y="5646738"/>
          <p14:tracePt t="35015" x="6692900" y="5656263"/>
          <p14:tracePt t="35023" x="6677025" y="5664200"/>
          <p14:tracePt t="35030" x="6667500" y="5664200"/>
          <p14:tracePt t="35038" x="6667500" y="5672138"/>
          <p14:tracePt t="35045" x="6659563" y="5680075"/>
          <p14:tracePt t="35053" x="6651625" y="5680075"/>
          <p14:tracePt t="35060" x="6643688" y="5688013"/>
          <p14:tracePt t="35069" x="6643688" y="5705475"/>
          <p14:tracePt t="35074" x="6635750" y="5705475"/>
          <p14:tracePt t="35082" x="6626225" y="5713413"/>
          <p14:tracePt t="35089" x="6618288" y="5721350"/>
          <p14:tracePt t="35096" x="6602413" y="5730875"/>
          <p14:tracePt t="35104" x="6584950" y="5738813"/>
          <p14:tracePt t="35110" x="6577013" y="5738813"/>
          <p14:tracePt t="35118" x="6561138" y="5738813"/>
          <p14:tracePt t="35125" x="6551613" y="5738813"/>
          <p14:tracePt t="35139" x="6543675" y="5738813"/>
          <p14:tracePt t="35147" x="6535738" y="5738813"/>
          <p14:tracePt t="35155" x="6527800" y="5738813"/>
          <p14:tracePt t="35169" x="6518275" y="5738813"/>
          <p14:tracePt t="35177" x="6510338" y="5738813"/>
          <p14:tracePt t="35185" x="6502400" y="5738813"/>
          <p14:tracePt t="35191" x="6494463" y="5738813"/>
          <p14:tracePt t="35198" x="6486525" y="5738813"/>
          <p14:tracePt t="35235" x="6477000" y="5738813"/>
          <p14:tracePt t="35257" x="6469063" y="5738813"/>
          <p14:tracePt t="35279" x="6461125" y="5738813"/>
          <p14:tracePt t="35286" x="6453188" y="5738813"/>
          <p14:tracePt t="35293" x="6443663" y="5738813"/>
          <p14:tracePt t="35301" x="6427788" y="5738813"/>
          <p14:tracePt t="35307" x="6411913" y="5738813"/>
          <p14:tracePt t="35315" x="6394450" y="5730875"/>
          <p14:tracePt t="35323" x="6361113" y="5721350"/>
          <p14:tracePt t="35330" x="6337300" y="5713413"/>
          <p14:tracePt t="35337" x="6311900" y="5705475"/>
          <p14:tracePt t="35344" x="6286500" y="5705475"/>
          <p14:tracePt t="35352" x="6270625" y="5705475"/>
          <p14:tracePt t="35359" x="6245225" y="5705475"/>
          <p14:tracePt t="35366" x="6237288" y="5705475"/>
          <p14:tracePt t="35374" x="6211888" y="5705475"/>
          <p14:tracePt t="35381" x="6196013" y="5705475"/>
          <p14:tracePt t="35388" x="6186488" y="5688013"/>
          <p14:tracePt t="35395" x="6170613" y="5688013"/>
          <p14:tracePt t="35402" x="6154738" y="5680075"/>
          <p14:tracePt t="35410" x="6121400" y="5672138"/>
          <p14:tracePt t="35419" x="6111875" y="5672138"/>
          <p14:tracePt t="35424" x="6088063" y="5672138"/>
          <p14:tracePt t="35432" x="6080125" y="5672138"/>
          <p14:tracePt t="35439" x="6046788" y="5664200"/>
          <p14:tracePt t="35446" x="6029325" y="5664200"/>
          <p14:tracePt t="35454" x="6013450" y="5664200"/>
          <p14:tracePt t="35460" x="6005513" y="5664200"/>
          <p14:tracePt t="35468" x="5980113" y="5664200"/>
          <p14:tracePt t="35476" x="5972175" y="5664200"/>
          <p14:tracePt t="35490" x="5962650" y="5664200"/>
          <p14:tracePt t="35498" x="5954713" y="5664200"/>
          <p14:tracePt t="35512" x="5946775" y="5664200"/>
          <p14:tracePt t="35519" x="5938838" y="5664200"/>
          <p14:tracePt t="35527" x="5930900" y="5664200"/>
          <p14:tracePt t="35536" x="5921375" y="5664200"/>
          <p14:tracePt t="35541" x="5913438" y="5664200"/>
          <p14:tracePt t="35665" x="5921375" y="5664200"/>
          <p14:tracePt t="35673" x="5930900" y="5664200"/>
          <p14:tracePt t="35680" x="5938838" y="5656263"/>
          <p14:tracePt t="35687" x="5946775" y="5646738"/>
          <p14:tracePt t="35709" x="5954713" y="5638800"/>
          <p14:tracePt t="35717" x="5962650" y="5638800"/>
          <p14:tracePt t="35724" x="5972175" y="5622925"/>
          <p14:tracePt t="35731" x="6005513" y="5613400"/>
          <p14:tracePt t="35738" x="6021388" y="5605463"/>
          <p14:tracePt t="35746" x="6046788" y="5597525"/>
          <p14:tracePt t="35753" x="6080125" y="5597525"/>
          <p14:tracePt t="35761" x="6096000" y="5597525"/>
          <p14:tracePt t="35768" x="6121400" y="5597525"/>
          <p14:tracePt t="35775" x="6145213" y="5597525"/>
          <p14:tracePt t="35782" x="6162675" y="5597525"/>
          <p14:tracePt t="35788" x="6178550" y="5597525"/>
          <p14:tracePt t="35797" x="6203950" y="5597525"/>
          <p14:tracePt t="35804" x="6211888" y="5597525"/>
          <p14:tracePt t="35811" x="6237288" y="5597525"/>
          <p14:tracePt t="35819" x="6253163" y="5597525"/>
          <p14:tracePt t="35825" x="6261100" y="5597525"/>
          <p14:tracePt t="35833" x="6278563" y="5597525"/>
          <p14:tracePt t="35840" x="6286500" y="5597525"/>
          <p14:tracePt t="35848" x="6303963" y="5597525"/>
          <p14:tracePt t="35855" x="6319838" y="5597525"/>
          <p14:tracePt t="35870" x="6327775" y="5597525"/>
          <p14:tracePt t="35877" x="6337300" y="5597525"/>
          <p14:tracePt t="35892" x="6345238" y="5597525"/>
          <p14:tracePt t="35899" x="6353175" y="5597525"/>
          <p14:tracePt t="35906" x="6361113" y="5597525"/>
          <p14:tracePt t="35913" x="6361113" y="5605463"/>
          <p14:tracePt t="35921" x="6369050" y="5605463"/>
          <p14:tracePt t="35928" x="6378575" y="5605463"/>
          <p14:tracePt t="35980" x="6386513" y="5605463"/>
          <p14:tracePt t="35994" x="6394450" y="5605463"/>
          <p14:tracePt t="36002" x="6402388" y="5605463"/>
          <p14:tracePt t="36008" x="6402388" y="5622925"/>
          <p14:tracePt t="36030" x="6411913" y="5622925"/>
          <p14:tracePt t="36038" x="6427788" y="5622925"/>
          <p14:tracePt t="36052" x="6435725" y="5622925"/>
          <p14:tracePt t="36059" x="6443663" y="5622925"/>
          <p14:tracePt t="36069" x="6453188" y="5622925"/>
          <p14:tracePt t="36073" x="6461125" y="5622925"/>
          <p14:tracePt t="36080" x="6469063" y="5622925"/>
          <p14:tracePt t="36088" x="6494463" y="5630863"/>
          <p14:tracePt t="36096" x="6502400" y="5630863"/>
          <p14:tracePt t="36103" x="6510338" y="5630863"/>
          <p14:tracePt t="36119" x="6518275" y="5630863"/>
          <p14:tracePt t="36125" x="6527800" y="5630863"/>
          <p14:tracePt t="36139" x="6535738" y="5630863"/>
          <p14:tracePt t="36147" x="6551613" y="5638800"/>
          <p14:tracePt t="36169" x="6561138" y="5638800"/>
          <p14:tracePt t="36220" x="6569075" y="5638800"/>
          <p14:tracePt t="36235" x="6577013" y="5638800"/>
          <p14:tracePt t="36257" x="6584950" y="5638800"/>
          <p14:tracePt t="36263" x="6592888" y="5638800"/>
          <p14:tracePt t="36277" x="6610350" y="5638800"/>
          <p14:tracePt t="36284" x="6626225" y="5638800"/>
          <p14:tracePt t="36292" x="6635750" y="5638800"/>
          <p14:tracePt t="36302" x="6651625" y="5638800"/>
          <p14:tracePt t="36307" x="6667500" y="5638800"/>
          <p14:tracePt t="36315" x="6684963" y="5638800"/>
          <p14:tracePt t="36322" x="6700838" y="5638800"/>
          <p14:tracePt t="36328" x="6710363" y="5638800"/>
          <p14:tracePt t="36337" x="6718300" y="5638800"/>
          <p14:tracePt t="36343" x="6726238" y="5638800"/>
          <p14:tracePt t="36352" x="6734175" y="5638800"/>
          <p14:tracePt t="36358" x="6743700" y="5638800"/>
          <p14:tracePt t="36366" x="6751638" y="5638800"/>
          <p14:tracePt t="36381" x="6759575" y="5638800"/>
          <p14:tracePt t="36388" x="6767513" y="5638800"/>
          <p14:tracePt t="36424" x="6775450" y="5638800"/>
          <p14:tracePt t="36439" x="6784975" y="5638800"/>
          <p14:tracePt t="36453" x="6792913" y="5638800"/>
          <p14:tracePt t="36469" x="6800850" y="5638800"/>
          <p14:tracePt t="36475" x="6808788" y="5638800"/>
          <p14:tracePt t="36496" x="6818313" y="5638800"/>
          <p14:tracePt t="36505" x="6826250" y="5638800"/>
          <p14:tracePt t="36511" x="6834188" y="5638800"/>
          <p14:tracePt t="36526" x="6842125" y="5638800"/>
          <p14:tracePt t="36536" x="6859588" y="5638800"/>
          <p14:tracePt t="36548" x="6867525" y="5638800"/>
          <p14:tracePt t="36556" x="6875463" y="5638800"/>
          <p14:tracePt t="36570" x="6883400" y="5638800"/>
          <p14:tracePt t="36577" x="6892925" y="5638800"/>
          <p14:tracePt t="36592" x="6900863" y="5638800"/>
          <p14:tracePt t="36636" x="6908800" y="5638800"/>
          <p14:tracePt t="36652" x="6916738" y="5638800"/>
          <p14:tracePt t="36665" x="6924675" y="5638800"/>
          <p14:tracePt t="36687" x="6934200" y="5638800"/>
          <p14:tracePt t="36731" x="6934200" y="5646738"/>
          <p14:tracePt t="37000" x="6924675" y="5646738"/>
          <p14:tracePt t="37030" x="6916738" y="5646738"/>
          <p14:tracePt t="37037" x="6916738" y="5656263"/>
          <p14:tracePt t="37074" x="6916738" y="5664200"/>
          <p14:tracePt t="37096" x="6916738" y="5672138"/>
          <p14:tracePt t="37117" x="6916738" y="5680075"/>
          <p14:tracePt t="37124" x="6916738" y="5688013"/>
          <p14:tracePt t="37132" x="6916738" y="5697538"/>
          <p14:tracePt t="37138" x="6916738" y="5705475"/>
          <p14:tracePt t="37154" x="6916738" y="5713413"/>
          <p14:tracePt t="37161" x="6916738" y="5721350"/>
          <p14:tracePt t="37176" x="6916738" y="5730875"/>
          <p14:tracePt t="37185" x="6924675" y="5746750"/>
          <p14:tracePt t="37198" x="6924675" y="5754688"/>
          <p14:tracePt t="37205" x="6934200" y="5762625"/>
          <p14:tracePt t="37220" x="6942138" y="5762625"/>
          <p14:tracePt t="62041" x="6924675" y="5762625"/>
          <p14:tracePt t="62048" x="6908800" y="5762625"/>
          <p14:tracePt t="62056" x="6900863" y="5754688"/>
          <p14:tracePt t="62065" x="6875463" y="5746750"/>
          <p14:tracePt t="62070" x="6859588" y="5738813"/>
          <p14:tracePt t="62077" x="6850063" y="5730875"/>
          <p14:tracePt t="62085" x="6834188" y="5721350"/>
          <p14:tracePt t="62091" x="6818313" y="5721350"/>
          <p14:tracePt t="62100" x="6792913" y="5705475"/>
          <p14:tracePt t="62107" x="6784975" y="5697538"/>
          <p14:tracePt t="62115" x="6767513" y="5688013"/>
          <p14:tracePt t="62121" x="6751638" y="5680075"/>
          <p14:tracePt t="62128" x="6734175" y="5672138"/>
          <p14:tracePt t="62137" x="6718300" y="5664200"/>
          <p14:tracePt t="62144" x="6700838" y="5664200"/>
          <p14:tracePt t="62151" x="6684963" y="5656263"/>
          <p14:tracePt t="62158" x="6677025" y="5656263"/>
          <p14:tracePt t="62166" x="6651625" y="5646738"/>
          <p14:tracePt t="62172" x="6635750" y="5646738"/>
          <p14:tracePt t="62183" x="6626225" y="5630863"/>
          <p14:tracePt t="62187" x="6610350" y="5622925"/>
          <p14:tracePt t="62194" x="6584950" y="5613400"/>
          <p14:tracePt t="62201" x="6577013" y="5605463"/>
          <p14:tracePt t="62209" x="6561138" y="5605463"/>
          <p14:tracePt t="62217" x="6543675" y="5597525"/>
          <p14:tracePt t="62224" x="6535738" y="5597525"/>
          <p14:tracePt t="62232" x="6510338" y="5597525"/>
          <p14:tracePt t="62238" x="6494463" y="5597525"/>
          <p14:tracePt t="62253" x="6486525" y="5597525"/>
          <p14:tracePt t="62260" x="6477000" y="5597525"/>
          <p14:tracePt t="62267" x="6469063" y="5597525"/>
          <p14:tracePt t="62312" x="6477000" y="5597525"/>
          <p14:tracePt t="62318" x="6486525" y="5597525"/>
          <p14:tracePt t="62326" x="6494463" y="5597525"/>
          <p14:tracePt t="62333" x="6510338" y="5597525"/>
          <p14:tracePt t="62340" x="6518275" y="5597525"/>
          <p14:tracePt t="62349" x="6535738" y="5597525"/>
          <p14:tracePt t="62355" x="6551613" y="5597525"/>
          <p14:tracePt t="62362" x="6561138" y="5605463"/>
          <p14:tracePt t="62370" x="6592888" y="5613400"/>
          <p14:tracePt t="62377" x="6626225" y="5622925"/>
          <p14:tracePt t="62385" x="6651625" y="5622925"/>
          <p14:tracePt t="62391" x="6692900" y="5622925"/>
          <p14:tracePt t="62400" x="6710363" y="5622925"/>
          <p14:tracePt t="62406" x="6751638" y="5622925"/>
          <p14:tracePt t="62416" x="6784975" y="5622925"/>
          <p14:tracePt t="62420" x="6818313" y="5622925"/>
          <p14:tracePt t="62428" x="6859588" y="5622925"/>
          <p14:tracePt t="62435" x="6883400" y="5638800"/>
          <p14:tracePt t="62442" x="6908800" y="5646738"/>
          <p14:tracePt t="62449" x="6924675" y="5646738"/>
          <p14:tracePt t="62457" x="6934200" y="5656263"/>
          <p14:tracePt t="62472" x="6942138" y="5656263"/>
          <p14:tracePt t="62560" x="6934200" y="5656263"/>
          <p14:tracePt t="62567" x="6924675" y="5656263"/>
          <p14:tracePt t="62582" x="6908800" y="5656263"/>
          <p14:tracePt t="62589" x="6900863" y="5656263"/>
          <p14:tracePt t="62603" x="6892925" y="5656263"/>
          <p14:tracePt t="62610" x="6883400" y="5656263"/>
          <p14:tracePt t="62625" x="6875463" y="5656263"/>
          <p14:tracePt t="62632" x="6867525" y="5656263"/>
          <p14:tracePt t="62684" x="6875463" y="5656263"/>
          <p14:tracePt t="62691" x="6883400" y="5656263"/>
          <p14:tracePt t="62698" x="6892925" y="5656263"/>
          <p14:tracePt t="62713" x="6916738" y="5656263"/>
          <p14:tracePt t="62720" x="6924675" y="5656263"/>
          <p14:tracePt t="62727" x="6934200" y="5656263"/>
          <p14:tracePt t="62734" x="6942138" y="5656263"/>
          <p14:tracePt t="62741" x="6950075" y="5656263"/>
          <p14:tracePt t="62757" x="6958013" y="5656263"/>
          <p14:tracePt t="62764" x="6967538" y="5656263"/>
          <p14:tracePt t="62778" x="6975475" y="5656263"/>
          <p14:tracePt t="62785" x="6983413" y="5656263"/>
          <p14:tracePt t="62793" x="6991350" y="5656263"/>
          <p14:tracePt t="67573" x="6975475" y="5664200"/>
          <p14:tracePt t="67582" x="6958013" y="5664200"/>
          <p14:tracePt t="67588" x="6950075" y="5672138"/>
          <p14:tracePt t="67595" x="6924675" y="5672138"/>
          <p14:tracePt t="67602" x="6908800" y="5680075"/>
          <p14:tracePt t="67609" x="6900863" y="5680075"/>
          <p14:tracePt t="67616" x="6883400" y="5688013"/>
          <p14:tracePt t="67624" x="6859588" y="5697538"/>
          <p14:tracePt t="67632" x="6850063" y="5697538"/>
          <p14:tracePt t="67638" x="6834188" y="5705475"/>
          <p14:tracePt t="67647" x="6818313" y="5705475"/>
          <p14:tracePt t="67653" x="6808788" y="5705475"/>
          <p14:tracePt t="67660" x="6784975" y="5705475"/>
          <p14:tracePt t="67668" x="6767513" y="5713413"/>
          <p14:tracePt t="67675" x="6759575" y="5730875"/>
          <p14:tracePt t="67682" x="6743700" y="5738813"/>
          <p14:tracePt t="67690" x="6726238" y="5746750"/>
          <p14:tracePt t="67697" x="6692900" y="5754688"/>
          <p14:tracePt t="67704" x="6677025" y="5762625"/>
          <p14:tracePt t="67712" x="6651625" y="5772150"/>
          <p14:tracePt t="67719" x="6618288" y="5780088"/>
          <p14:tracePt t="67726" x="6592888" y="5780088"/>
          <p14:tracePt t="67734" x="6577013" y="5780088"/>
          <p14:tracePt t="67740" x="6543675" y="5788025"/>
          <p14:tracePt t="67748" x="6527800" y="5795963"/>
          <p14:tracePt t="67755" x="6502400" y="5813425"/>
          <p14:tracePt t="67764" x="6494463" y="5821363"/>
          <p14:tracePt t="67770" x="6469063" y="5829300"/>
          <p14:tracePt t="67777" x="6453188" y="5829300"/>
          <p14:tracePt t="67785" x="6435725" y="5837238"/>
          <p14:tracePt t="67791" x="6427788" y="5837238"/>
          <p14:tracePt t="67799" x="6402388" y="5837238"/>
          <p14:tracePt t="67806" x="6394450" y="5837238"/>
          <p14:tracePt t="67815" x="6378575" y="5837238"/>
          <p14:tracePt t="67821" x="6361113" y="5846763"/>
          <p14:tracePt t="67829" x="6353175" y="5846763"/>
          <p14:tracePt t="67836" x="6319838" y="5854700"/>
          <p14:tracePt t="67843" x="6294438" y="5854700"/>
          <p14:tracePt t="67850" x="6278563" y="5854700"/>
          <p14:tracePt t="67858" x="6245225" y="5862638"/>
          <p14:tracePt t="67865" x="6219825" y="5862638"/>
          <p14:tracePt t="67872" x="6203950" y="5862638"/>
          <p14:tracePt t="67880" x="6186488" y="5862638"/>
          <p14:tracePt t="67887" x="6170613" y="5862638"/>
          <p14:tracePt t="67894" x="6145213" y="5862638"/>
          <p14:tracePt t="67901" x="6129338" y="5870575"/>
          <p14:tracePt t="67909" x="6096000" y="5870575"/>
          <p14:tracePt t="67916" x="6070600" y="5870575"/>
          <p14:tracePt t="67923" x="6029325" y="5870575"/>
          <p14:tracePt t="67931" x="5995988" y="5888038"/>
          <p14:tracePt t="67938" x="5962650" y="5895975"/>
          <p14:tracePt t="67945" x="5921375" y="5895975"/>
          <p14:tracePt t="67953" x="5888038" y="5895975"/>
          <p14:tracePt t="67960" x="5846763" y="5903913"/>
          <p14:tracePt t="67967" x="5830888" y="5903913"/>
          <p14:tracePt t="67974" x="5805488" y="5911850"/>
          <p14:tracePt t="67982" x="5772150" y="5911850"/>
          <p14:tracePt t="67988" x="5748338" y="5911850"/>
          <p14:tracePt t="67998" x="5730875" y="5921375"/>
          <p14:tracePt t="68004" x="5697538" y="5921375"/>
          <p14:tracePt t="68011" x="5673725" y="5921375"/>
          <p14:tracePt t="68018" x="5656263" y="5921375"/>
          <p14:tracePt t="68025" x="5622925" y="5929313"/>
          <p14:tracePt t="68032" x="5599113" y="5929313"/>
          <p14:tracePt t="68040" x="5573713" y="5929313"/>
          <p14:tracePt t="68047" x="5565775" y="5929313"/>
          <p14:tracePt t="68054" x="5532438" y="5929313"/>
          <p14:tracePt t="68061" x="5514975" y="5929313"/>
          <p14:tracePt t="68069" x="5507038" y="5929313"/>
          <p14:tracePt t="68077" x="5491163" y="5937250"/>
          <p14:tracePt t="68083" x="5473700" y="5937250"/>
          <p14:tracePt t="68091" x="5457825" y="5937250"/>
          <p14:tracePt t="68098" x="5448300" y="5937250"/>
          <p14:tracePt t="68105" x="5440363" y="5945188"/>
          <p14:tracePt t="68119" x="5432425" y="5945188"/>
          <p14:tracePt t="68127" x="5424488" y="5945188"/>
          <p14:tracePt t="68135" x="5416550" y="5945188"/>
          <p14:tracePt t="68142" x="5407025" y="5945188"/>
          <p14:tracePt t="68150" x="5399088" y="5962650"/>
          <p14:tracePt t="68163" x="5391150" y="5970588"/>
          <p14:tracePt t="68172" x="5383213" y="5970588"/>
          <p14:tracePt t="68201" x="5373688" y="5970588"/>
          <p14:tracePt t="68208" x="5373688" y="5978525"/>
          <p14:tracePt t="68237" x="5373688" y="5988050"/>
          <p14:tracePt t="68252" x="5373688" y="5995988"/>
          <p14:tracePt t="68274" x="5373688" y="6003925"/>
          <p14:tracePt t="68281" x="5373688" y="6011863"/>
          <p14:tracePt t="68296" x="5373688" y="6029325"/>
          <p14:tracePt t="68303" x="5373688" y="6037263"/>
          <p14:tracePt t="68325" x="5373688" y="6045200"/>
          <p14:tracePt t="68339" x="5373688" y="6053138"/>
          <p14:tracePt t="68361" x="5383213" y="6053138"/>
          <p14:tracePt t="68369" x="5391150" y="6053138"/>
          <p14:tracePt t="68383" x="5399088" y="6062663"/>
          <p14:tracePt t="68390" x="5407025" y="6062663"/>
          <p14:tracePt t="68398" x="5416550" y="6062663"/>
          <p14:tracePt t="68404" x="5424488" y="6062663"/>
          <p14:tracePt t="68412" x="5432425" y="6062663"/>
          <p14:tracePt t="68420" x="5440363" y="6062663"/>
          <p14:tracePt t="68427" x="5448300" y="6062663"/>
          <p14:tracePt t="68434" x="5457825" y="6062663"/>
          <p14:tracePt t="68450" x="5481638" y="6062663"/>
          <p14:tracePt t="68456" x="5491163" y="6062663"/>
          <p14:tracePt t="68465" x="5499100" y="6062663"/>
          <p14:tracePt t="68470" x="5507038" y="6062663"/>
          <p14:tracePt t="68478" x="5514975" y="6062663"/>
          <p14:tracePt t="68485" x="5524500" y="6062663"/>
          <p14:tracePt t="68492" x="5532438" y="6062663"/>
          <p14:tracePt t="68499" x="5540375" y="6062663"/>
          <p14:tracePt t="68507" x="5548313" y="6062663"/>
          <p14:tracePt t="68515" x="5556250" y="6062663"/>
          <p14:tracePt t="68529" x="5565775" y="6062663"/>
          <p14:tracePt t="68537" x="5573713" y="6062663"/>
          <p14:tracePt t="68551" x="5581650" y="6062663"/>
          <p14:tracePt t="68558" x="5589588" y="6062663"/>
          <p14:tracePt t="68580" x="5599113" y="6062663"/>
          <p14:tracePt t="68813" x="5589588" y="6062663"/>
          <p14:tracePt t="68821" x="5581650" y="6062663"/>
          <p14:tracePt t="68836" x="5573713" y="6062663"/>
          <p14:tracePt t="68843" x="5565775" y="6062663"/>
          <p14:tracePt t="68909" x="5573713" y="6062663"/>
          <p14:tracePt t="68916" x="5581650" y="6062663"/>
          <p14:tracePt t="68923" x="5599113" y="6062663"/>
          <p14:tracePt t="68931" x="5622925" y="6062663"/>
          <p14:tracePt t="68937" x="5630863" y="6062663"/>
          <p14:tracePt t="68944" x="5640388" y="6062663"/>
          <p14:tracePt t="68952" x="5648325" y="6062663"/>
          <p14:tracePt t="68959" x="5656263" y="6062663"/>
          <p14:tracePt t="68967" x="5664200" y="6062663"/>
          <p14:tracePt t="68974" x="5673725" y="6062663"/>
          <p14:tracePt t="68981" x="5681663" y="6062663"/>
          <p14:tracePt t="68989" x="5697538" y="6053138"/>
          <p14:tracePt t="68998" x="5715000" y="6045200"/>
          <p14:tracePt t="69003" x="5722938" y="6037263"/>
          <p14:tracePt t="69011" x="5738813" y="6029325"/>
          <p14:tracePt t="69018" x="5764213" y="6029325"/>
          <p14:tracePt t="69024" x="5772150" y="6029325"/>
          <p14:tracePt t="69033" x="5789613" y="6029325"/>
          <p14:tracePt t="69039" x="5805488" y="6011863"/>
          <p14:tracePt t="69048" x="5813425" y="6011863"/>
          <p14:tracePt t="69054" x="5838825" y="6011863"/>
          <p14:tracePt t="69062" x="5854700" y="6011863"/>
          <p14:tracePt t="69068" x="5864225" y="6011863"/>
          <p14:tracePt t="69076" x="5872163" y="6011863"/>
          <p14:tracePt t="69083" x="5880100" y="6011863"/>
          <p14:tracePt t="69098" x="5897563" y="6011863"/>
          <p14:tracePt t="69200" x="5888038" y="6011863"/>
          <p14:tracePt t="69207" x="5880100" y="6011863"/>
          <p14:tracePt t="69222" x="5872163" y="6011863"/>
          <p14:tracePt t="69231" x="5864225" y="6011863"/>
          <p14:tracePt t="69236" x="5854700" y="6011863"/>
          <p14:tracePt t="69244" x="5838825" y="6011863"/>
          <p14:tracePt t="69251" x="5830888" y="6011863"/>
          <p14:tracePt t="69259" x="5813425" y="6011863"/>
          <p14:tracePt t="69266" x="5797550" y="6011863"/>
          <p14:tracePt t="69281" x="5780088" y="6011863"/>
          <p14:tracePt t="69288" x="5756275" y="6011863"/>
          <p14:tracePt t="69303" x="5738813" y="6011863"/>
          <p14:tracePt t="69310" x="5730875" y="6011863"/>
          <p14:tracePt t="69317" x="5722938" y="6011863"/>
          <p14:tracePt t="69324" x="5715000" y="6011863"/>
          <p14:tracePt t="69339" x="5705475" y="6011863"/>
          <p14:tracePt t="69348" x="5689600" y="6011863"/>
          <p14:tracePt t="69361" x="5681663" y="6011863"/>
          <p14:tracePt t="69419" x="5697538" y="6011863"/>
          <p14:tracePt t="69426" x="5705475" y="6011863"/>
          <p14:tracePt t="69434" x="5722938" y="6011863"/>
          <p14:tracePt t="69446" x="5738813" y="6003925"/>
          <p14:tracePt t="69448" x="5748338" y="6003925"/>
          <p14:tracePt t="69456" x="5772150" y="6003925"/>
          <p14:tracePt t="69465" x="5789613" y="5995988"/>
          <p14:tracePt t="69470" x="5813425" y="5988050"/>
          <p14:tracePt t="69477" x="5830888" y="5988050"/>
          <p14:tracePt t="69484" x="5864225" y="5978525"/>
          <p14:tracePt t="69492" x="5888038" y="5978525"/>
          <p14:tracePt t="69499" x="5897563" y="5978525"/>
          <p14:tracePt t="69507" x="5921375" y="5978525"/>
          <p14:tracePt t="69515" x="5938838" y="5978525"/>
          <p14:tracePt t="69521" x="5946775" y="5978525"/>
          <p14:tracePt t="69529" x="5954713" y="5978525"/>
          <p14:tracePt t="69536" x="5962650" y="5978525"/>
          <p14:tracePt t="69543" x="5972175" y="5978525"/>
          <p14:tracePt t="69550" x="5980113" y="5978525"/>
          <p14:tracePt t="69557" x="5995988" y="5978525"/>
          <p14:tracePt t="69565" x="6005513" y="5978525"/>
          <p14:tracePt t="69572" x="6013450" y="5978525"/>
          <p14:tracePt t="69587" x="6021388" y="5978525"/>
          <p14:tracePt t="69594" x="6029325" y="5978525"/>
          <p14:tracePt t="69609" x="6037263" y="5978525"/>
          <p14:tracePt t="69616" x="6054725" y="5978525"/>
          <p14:tracePt t="70324" x="6111875" y="5978525"/>
          <p14:tracePt t="70331" x="6196013" y="5988050"/>
          <p14:tracePt t="70339" x="6294438" y="5995988"/>
          <p14:tracePt t="70347" x="6411913" y="5995988"/>
          <p14:tracePt t="70353" x="6494463" y="5995988"/>
          <p14:tracePt t="70360" x="6551613" y="6011863"/>
          <p14:tracePt t="70368" x="6602413" y="6011863"/>
          <p14:tracePt t="70375" x="6626225" y="6011863"/>
          <p14:tracePt t="70382" x="6659563" y="6011863"/>
          <p14:tracePt t="70390" x="6677025" y="6011863"/>
          <p14:tracePt t="70398" x="6692900" y="6011863"/>
          <p14:tracePt t="70404" x="6710363" y="6011863"/>
          <p14:tracePt t="70412" x="6718300" y="6011863"/>
          <p14:tracePt t="70418" x="6743700" y="6011863"/>
          <p14:tracePt t="70426" x="6767513" y="6011863"/>
          <p14:tracePt t="70434" x="6775450" y="6011863"/>
          <p14:tracePt t="70441" x="6792913" y="6011863"/>
          <p14:tracePt t="70448" x="6808788" y="6011863"/>
          <p14:tracePt t="70455" x="6826250" y="6011863"/>
          <p14:tracePt t="70481" x="6842125" y="6011863"/>
          <p14:tracePt t="70485" x="6850063" y="6011863"/>
          <p14:tracePt t="70506" x="6859588" y="6011863"/>
          <p14:tracePt t="70514" x="6859588" y="6003925"/>
          <p14:tracePt t="70521" x="6859588" y="5995988"/>
          <p14:tracePt t="70550" x="6859588" y="5988050"/>
          <p14:tracePt t="70572" x="6859588" y="5978525"/>
          <p14:tracePt t="70581" x="6859588" y="5970588"/>
          <p14:tracePt t="70594" x="6859588" y="5962650"/>
          <p14:tracePt t="70602" x="6859588" y="5954713"/>
          <p14:tracePt t="70608" x="6859588" y="5945188"/>
          <p14:tracePt t="97584" x="6859588" y="5937250"/>
          <p14:tracePt t="97592" x="6850063" y="5921375"/>
          <p14:tracePt t="97598" x="6842125" y="5911850"/>
          <p14:tracePt t="97605" x="6834188" y="5895975"/>
          <p14:tracePt t="97613" x="6826250" y="5870575"/>
          <p14:tracePt t="97621" x="6826250" y="5854700"/>
          <p14:tracePt t="97628" x="6818313" y="5846763"/>
          <p14:tracePt t="97635" x="6808788" y="5837238"/>
          <p14:tracePt t="97642" x="6800850" y="5821363"/>
          <p14:tracePt t="97650" x="6784975" y="5813425"/>
          <p14:tracePt t="97657" x="6784975" y="5805488"/>
          <p14:tracePt t="97665" x="6775450" y="5795963"/>
          <p14:tracePt t="97672" x="6775450" y="5788025"/>
          <p14:tracePt t="97679" x="6767513" y="5788025"/>
          <p14:tracePt t="97686" x="6767513" y="5780088"/>
          <p14:tracePt t="97694" x="6759575" y="5762625"/>
          <p14:tracePt t="97708" x="6751638" y="5754688"/>
          <p14:tracePt t="97716" x="6743700" y="5738813"/>
          <p14:tracePt t="97730" x="6726238" y="5730875"/>
          <p14:tracePt t="97737" x="6718300" y="5721350"/>
          <p14:tracePt t="97752" x="6718300" y="5713413"/>
          <p14:tracePt t="97761" x="6710363" y="5705475"/>
          <p14:tracePt t="97766" x="6700838" y="5697538"/>
          <p14:tracePt t="97774" x="6692900" y="5680075"/>
          <p14:tracePt t="97781" x="6692900" y="5672138"/>
          <p14:tracePt t="97788" x="6684963" y="5672138"/>
          <p14:tracePt t="97795" x="6677025" y="5664200"/>
          <p14:tracePt t="97802" x="6667500" y="5664200"/>
          <p14:tracePt t="97811" x="6659563" y="5664200"/>
          <p14:tracePt t="97817" x="6651625" y="5664200"/>
          <p14:tracePt t="97913" x="6643688" y="5664200"/>
          <p14:tracePt t="97920" x="6635750" y="5664200"/>
          <p14:tracePt t="97927" x="6626225" y="5664200"/>
          <p14:tracePt t="97942" x="6618288" y="5664200"/>
          <p14:tracePt t="97949" x="6610350" y="5664200"/>
          <p14:tracePt t="97956" x="6602413" y="5664200"/>
          <p14:tracePt t="97964" x="6592888" y="5664200"/>
          <p14:tracePt t="97971" x="6584950" y="5664200"/>
          <p14:tracePt t="97978" x="6577013" y="5656263"/>
          <p14:tracePt t="97985" x="6569075" y="5656263"/>
          <p14:tracePt t="97994" x="6561138" y="5656263"/>
          <p14:tracePt t="98008" x="6551613" y="5656263"/>
          <p14:tracePt t="98015" x="6535738" y="5656263"/>
          <p14:tracePt t="98029" x="6527800" y="5656263"/>
          <p14:tracePt t="98037" x="6518275" y="5656263"/>
          <p14:tracePt t="98051" x="6510338" y="5656263"/>
          <p14:tracePt t="98059" x="6502400" y="5656263"/>
          <p14:tracePt t="98065" x="6494463" y="5656263"/>
          <p14:tracePt t="98125" x="6502400" y="5656263"/>
          <p14:tracePt t="98132" x="6510338" y="5656263"/>
          <p14:tracePt t="98139" x="6518275" y="5656263"/>
          <p14:tracePt t="98146" x="6527800" y="5656263"/>
          <p14:tracePt t="98153" x="6535738" y="5656263"/>
          <p14:tracePt t="98160" x="6551613" y="5656263"/>
          <p14:tracePt t="98168" x="6577013" y="5656263"/>
          <p14:tracePt t="98177" x="6592888" y="5656263"/>
          <p14:tracePt t="98183" x="6651625" y="5656263"/>
          <p14:tracePt t="98190" x="6692900" y="5656263"/>
          <p14:tracePt t="98197" x="6751638" y="5656263"/>
          <p14:tracePt t="98204" x="6792913" y="5646738"/>
          <p14:tracePt t="98211" x="6850063" y="5646738"/>
          <p14:tracePt t="98218" x="6916738" y="5646738"/>
          <p14:tracePt t="98226" x="6975475" y="5646738"/>
          <p14:tracePt t="98234" x="7016750" y="5646738"/>
          <p14:tracePt t="98241" x="7050088" y="5646738"/>
          <p14:tracePt t="98247" x="7073900" y="5646738"/>
          <p14:tracePt t="98254" x="7083425" y="5646738"/>
          <p14:tracePt t="98261" x="7091363" y="5646738"/>
          <p14:tracePt t="98270" x="7099300" y="5646738"/>
          <p14:tracePt t="98342" x="7091363" y="5646738"/>
          <p14:tracePt t="98349" x="7083425" y="5646738"/>
          <p14:tracePt t="98358" x="7058025" y="5646738"/>
          <p14:tracePt t="98365" x="7032625" y="5646738"/>
          <p14:tracePt t="98372" x="7016750" y="5646738"/>
          <p14:tracePt t="98380" x="6991350" y="5646738"/>
          <p14:tracePt t="98387" x="6967538" y="5646738"/>
          <p14:tracePt t="98394" x="6942138" y="5646738"/>
          <p14:tracePt t="98402" x="6908800" y="5646738"/>
          <p14:tracePt t="98411" x="6883400" y="5646738"/>
          <p14:tracePt t="98416" x="6875463" y="5646738"/>
          <p14:tracePt t="98422" x="6850063" y="5646738"/>
          <p14:tracePt t="98430" x="6842125" y="5646738"/>
          <p14:tracePt t="98438" x="6834188" y="5646738"/>
          <p14:tracePt t="98461" x="6826250" y="5646738"/>
          <p14:tracePt t="98497" x="6834188" y="5646738"/>
          <p14:tracePt t="98504" x="6859588" y="5646738"/>
          <p14:tracePt t="98511" x="6867525" y="5646738"/>
          <p14:tracePt t="98518" x="6883400" y="5646738"/>
          <p14:tracePt t="98527" x="6900863" y="5646738"/>
          <p14:tracePt t="98532" x="6924675" y="5646738"/>
          <p14:tracePt t="98539" x="6950075" y="5646738"/>
          <p14:tracePt t="98547" x="6975475" y="5646738"/>
          <p14:tracePt t="98555" x="6991350" y="5646738"/>
          <p14:tracePt t="98562" x="7016750" y="5646738"/>
          <p14:tracePt t="98570" x="7042150" y="5646738"/>
          <p14:tracePt t="98577" x="7050088" y="5646738"/>
          <p14:tracePt t="98584" x="7073900" y="5646738"/>
          <p14:tracePt t="98591" x="7091363" y="5646738"/>
          <p14:tracePt t="98606" x="7099300" y="5646738"/>
          <p14:tracePt t="110998" x="7058025" y="5613400"/>
          <p14:tracePt t="111005" x="6991350" y="5556250"/>
          <p14:tracePt t="111012" x="6942138" y="5507038"/>
          <p14:tracePt t="111019" x="6883400" y="5464175"/>
          <p14:tracePt t="111027" x="6826250" y="5407025"/>
          <p14:tracePt t="111034" x="6767513" y="5340350"/>
          <p14:tracePt t="111042" x="6726238" y="5291138"/>
          <p14:tracePt t="111049" x="6667500" y="5216525"/>
          <p14:tracePt t="111056" x="6643688" y="5165725"/>
          <p14:tracePt t="111064" x="6610350" y="5124450"/>
          <p14:tracePt t="111071" x="6592888" y="5108575"/>
          <p14:tracePt t="111078" x="6569075" y="5083175"/>
          <p14:tracePt t="111084" x="6551613" y="5041900"/>
          <p14:tracePt t="111093" x="6535738" y="5033963"/>
          <p14:tracePt t="111100" x="6510338" y="5016500"/>
          <p14:tracePt t="111109" x="6494463" y="5000625"/>
          <p14:tracePt t="111114" x="6486525" y="4992688"/>
          <p14:tracePt t="111129" x="6477000" y="4975225"/>
          <p14:tracePt t="111136" x="6461125" y="4967288"/>
          <p14:tracePt t="111150" x="6443663" y="4959350"/>
          <p14:tracePt t="111159" x="6435725" y="4959350"/>
          <p14:tracePt t="111165" x="6435725" y="4951413"/>
          <p14:tracePt t="111172" x="6427788" y="4951413"/>
          <p14:tracePt t="111180" x="6419850" y="4951413"/>
          <p14:tracePt t="111187" x="6411913" y="4951413"/>
          <p14:tracePt t="111202" x="6402388" y="4941888"/>
          <p14:tracePt t="111209" x="6394450" y="4941888"/>
          <p14:tracePt t="111217" x="6386513" y="4933950"/>
          <p14:tracePt t="111226" x="6378575" y="4933950"/>
          <p14:tracePt t="111231" x="6369050" y="4926013"/>
          <p14:tracePt t="111246" x="6361113" y="4926013"/>
          <p14:tracePt t="111252" x="6353175" y="4918075"/>
          <p14:tracePt t="111260" x="6345238" y="4918075"/>
          <p14:tracePt t="111310" x="6345238" y="4908550"/>
          <p14:tracePt t="111370" x="6353175" y="4908550"/>
          <p14:tracePt t="111377" x="6361113" y="4908550"/>
          <p14:tracePt t="111392" x="6369050" y="4908550"/>
          <p14:tracePt t="111399" x="6386513" y="4908550"/>
          <p14:tracePt t="111407" x="6411913" y="4908550"/>
          <p14:tracePt t="111414" x="6443663" y="4908550"/>
          <p14:tracePt t="111421" x="6494463" y="4908550"/>
          <p14:tracePt t="111428" x="6535738" y="4908550"/>
          <p14:tracePt t="111435" x="6592888" y="4908550"/>
          <p14:tracePt t="111443" x="6651625" y="4900613"/>
          <p14:tracePt t="111461" x="6767513" y="4876800"/>
          <p14:tracePt t="111464" x="6826250" y="4867275"/>
          <p14:tracePt t="111472" x="6908800" y="4867275"/>
          <p14:tracePt t="111479" x="6991350" y="4859338"/>
          <p14:tracePt t="111486" x="7050088" y="4859338"/>
          <p14:tracePt t="111494" x="7107238" y="4859338"/>
          <p14:tracePt t="111500" x="7150100" y="4859338"/>
          <p14:tracePt t="111509" x="7181850" y="4859338"/>
          <p14:tracePt t="111516" x="7199313" y="4859338"/>
          <p14:tracePt t="111523" x="7240588" y="4859338"/>
          <p14:tracePt t="111530" x="7273925" y="4859338"/>
          <p14:tracePt t="111542" x="7331075" y="4859338"/>
          <p14:tracePt t="111545" x="7373938" y="4859338"/>
          <p14:tracePt t="111552" x="7439025" y="4851400"/>
          <p14:tracePt t="111559" x="7513638" y="4851400"/>
          <p14:tracePt t="111567" x="7564438" y="4851400"/>
          <p14:tracePt t="111576" x="7621588" y="4851400"/>
          <p14:tracePt t="111581" x="7654925" y="4851400"/>
          <p14:tracePt t="111589" x="7696200" y="4851400"/>
          <p14:tracePt t="111596" x="7729538" y="4851400"/>
          <p14:tracePt t="111603" x="7770813" y="4851400"/>
          <p14:tracePt t="111609" x="7796213" y="4851400"/>
          <p14:tracePt t="111618" x="7821613" y="4851400"/>
          <p14:tracePt t="111626" x="7854950" y="4851400"/>
          <p14:tracePt t="111633" x="7886700" y="4851400"/>
          <p14:tracePt t="111639" x="7904163" y="4851400"/>
          <p14:tracePt t="111647" x="7937500" y="4851400"/>
          <p14:tracePt t="111654" x="7970838" y="4851400"/>
          <p14:tracePt t="111662" x="7994650" y="4851400"/>
          <p14:tracePt t="111668" x="8027988" y="4851400"/>
          <p14:tracePt t="111676" x="8053388" y="4851400"/>
          <p14:tracePt t="111683" x="8094663" y="4851400"/>
          <p14:tracePt t="111692" x="8128000" y="4851400"/>
          <p14:tracePt t="111698" x="8177213" y="4851400"/>
          <p14:tracePt t="111705" x="8210550" y="4851400"/>
          <p14:tracePt t="111712" x="8251825" y="4851400"/>
          <p14:tracePt t="111720" x="8269288" y="4851400"/>
          <p14:tracePt t="111727" x="8285163" y="4851400"/>
          <p14:tracePt t="111734" x="8302625" y="4851400"/>
          <p14:tracePt t="111742" x="8318500" y="4851400"/>
          <p14:tracePt t="111749" x="8335963" y="4851400"/>
          <p14:tracePt t="111757" x="8343900" y="4851400"/>
          <p14:tracePt t="111764" x="8369300" y="4851400"/>
          <p14:tracePt t="111771" x="8393113" y="4851400"/>
          <p14:tracePt t="111778" x="8401050" y="4851400"/>
          <p14:tracePt t="111786" x="8418513" y="4851400"/>
          <p14:tracePt t="111793" x="8434388" y="4851400"/>
          <p14:tracePt t="111800" x="8451850" y="4851400"/>
          <p14:tracePt t="111809" x="8459788" y="4851400"/>
          <p14:tracePt t="111815" x="8467725" y="4851400"/>
          <p14:tracePt t="111830" x="8475663" y="4843463"/>
          <p14:tracePt t="111836" x="8485188" y="4826000"/>
          <p14:tracePt t="111843" x="8493125" y="4826000"/>
          <p14:tracePt t="111850" x="8493125" y="4818063"/>
          <p14:tracePt t="111859" x="8501063" y="4810125"/>
          <p14:tracePt t="111866" x="8518525" y="4802188"/>
          <p14:tracePt t="111880" x="8526463" y="4784725"/>
          <p14:tracePt t="111888" x="8534400" y="4759325"/>
          <p14:tracePt t="111895" x="8550275" y="4743450"/>
          <p14:tracePt t="111902" x="8567738" y="4718050"/>
          <p14:tracePt t="111910" x="8575675" y="4702175"/>
          <p14:tracePt t="111916" x="8593138" y="4676775"/>
          <p14:tracePt t="111926" x="8609013" y="4651375"/>
          <p14:tracePt t="111932" x="8616950" y="4635500"/>
          <p14:tracePt t="111939" x="8634413" y="4602163"/>
          <p14:tracePt t="111946" x="8642350" y="4576763"/>
          <p14:tracePt t="111953" x="8650288" y="4560888"/>
          <p14:tracePt t="111961" x="8675688" y="4545013"/>
          <p14:tracePt t="111968" x="8683625" y="4519613"/>
          <p14:tracePt t="111975" x="8691563" y="4494213"/>
          <p14:tracePt t="111982" x="8709025" y="4470400"/>
          <p14:tracePt t="111992" x="8724900" y="4427538"/>
          <p14:tracePt t="111997" x="8742363" y="4378325"/>
          <p14:tracePt t="112004" x="8766175" y="4303713"/>
          <p14:tracePt t="112012" x="8783638" y="4237038"/>
          <p14:tracePt t="112019" x="8799513" y="4179888"/>
          <p14:tracePt t="112027" x="8807450" y="4121150"/>
          <p14:tracePt t="112034" x="8816975" y="4054475"/>
          <p14:tracePt t="112042" x="8824913" y="4013200"/>
          <p14:tracePt t="112048" x="8840788" y="3956050"/>
          <p14:tracePt t="112056" x="8840788" y="3930650"/>
          <p14:tracePt t="112063" x="8840788" y="3914775"/>
          <p14:tracePt t="112070" x="8840788" y="3881438"/>
          <p14:tracePt t="112078" x="8840788" y="3856038"/>
          <p14:tracePt t="112084" x="8840788" y="3830638"/>
          <p14:tracePt t="112093" x="8840788" y="3797300"/>
          <p14:tracePt t="112100" x="8840788" y="3773488"/>
          <p14:tracePt t="112107" x="8840788" y="3748088"/>
          <p14:tracePt t="112114" x="8840788" y="3732213"/>
          <p14:tracePt t="112120" x="8840788" y="3714750"/>
          <p14:tracePt t="112128" x="8840788" y="3706813"/>
          <p14:tracePt t="112136" x="8840788" y="3698875"/>
          <p14:tracePt t="112143" x="8832850" y="3681413"/>
          <p14:tracePt t="112150" x="8824913" y="3665538"/>
          <p14:tracePt t="112159" x="8816975" y="3648075"/>
          <p14:tracePt t="112165" x="8807450" y="3632200"/>
          <p14:tracePt t="112172" x="8799513" y="3616325"/>
          <p14:tracePt t="112180" x="8783638" y="3616325"/>
          <p14:tracePt t="112187" x="8766175" y="3590925"/>
          <p14:tracePt t="112194" x="8750300" y="3573463"/>
          <p14:tracePt t="112202" x="8742363" y="3557588"/>
          <p14:tracePt t="112209" x="8724900" y="3532188"/>
          <p14:tracePt t="112216" x="8699500" y="3498850"/>
          <p14:tracePt t="112225" x="8683625" y="3475038"/>
          <p14:tracePt t="112230" x="8658225" y="3457575"/>
          <p14:tracePt t="112237" x="8642350" y="3441700"/>
          <p14:tracePt t="112245" x="8609013" y="3408363"/>
          <p14:tracePt t="112252" x="8583613" y="3382963"/>
          <p14:tracePt t="112260" x="8559800" y="3359150"/>
          <p14:tracePt t="112267" x="8526463" y="3333750"/>
          <p14:tracePt t="112275" x="8501063" y="3316288"/>
          <p14:tracePt t="112282" x="8475663" y="3300413"/>
          <p14:tracePt t="112288" x="8443913" y="3284538"/>
          <p14:tracePt t="112296" x="8426450" y="3259138"/>
          <p14:tracePt t="112304" x="8418513" y="3251200"/>
          <p14:tracePt t="112311" x="8401050" y="3241675"/>
          <p14:tracePt t="112318" x="8385175" y="3233738"/>
          <p14:tracePt t="112326" x="8359775" y="3233738"/>
          <p14:tracePt t="112342" x="8351838" y="3233738"/>
          <p14:tracePt t="112348" x="8343900" y="3233738"/>
          <p14:tracePt t="112355" x="8343900" y="3225800"/>
          <p14:tracePt t="112362" x="8326438" y="3225800"/>
          <p14:tracePt t="112369" x="8318500" y="3225800"/>
          <p14:tracePt t="112377" x="8310563" y="3225800"/>
          <p14:tracePt t="112384" x="8293100" y="3225800"/>
          <p14:tracePt t="112398" x="8285163" y="3225800"/>
          <p14:tracePt t="112406" x="8277225" y="3225800"/>
          <p14:tracePt t="112413" x="8269288" y="3225800"/>
          <p14:tracePt t="112421" x="8261350" y="3225800"/>
          <p14:tracePt t="112427" x="8235950" y="3225800"/>
          <p14:tracePt t="112435" x="8228013" y="3225800"/>
          <p14:tracePt t="112442" x="8210550" y="3217863"/>
          <p14:tracePt t="112450" x="8186738" y="3217863"/>
          <p14:tracePt t="112460" x="8153400" y="3209925"/>
          <p14:tracePt t="112463" x="8128000" y="3209925"/>
          <p14:tracePt t="112471" x="8086725" y="3209925"/>
          <p14:tracePt t="112478" x="8053388" y="3209925"/>
          <p14:tracePt t="112486" x="8027988" y="3209925"/>
          <p14:tracePt t="112494" x="8004175" y="3209925"/>
          <p14:tracePt t="112500" x="7978775" y="3209925"/>
          <p14:tracePt t="112509" x="7953375" y="3217863"/>
          <p14:tracePt t="112515" x="7920038" y="3225800"/>
          <p14:tracePt t="112522" x="7896225" y="3233738"/>
          <p14:tracePt t="112530" x="7886700" y="3241675"/>
          <p14:tracePt t="112537" x="7854950" y="3275013"/>
          <p14:tracePt t="112545" x="7837488" y="3284538"/>
          <p14:tracePt t="112552" x="7821613" y="3308350"/>
          <p14:tracePt t="112559" x="7804150" y="3325813"/>
          <p14:tracePt t="112566" x="7788275" y="3349625"/>
          <p14:tracePt t="112576" x="7762875" y="3367088"/>
          <p14:tracePt t="112581" x="7754938" y="3375025"/>
          <p14:tracePt t="112588" x="7737475" y="3390900"/>
          <p14:tracePt t="112595" x="7721600" y="3408363"/>
          <p14:tracePt t="112602" x="7696200" y="3433763"/>
          <p14:tracePt t="112609" x="7688263" y="3449638"/>
          <p14:tracePt t="112617" x="7688263" y="3457575"/>
          <p14:tracePt t="112625" x="7680325" y="3475038"/>
          <p14:tracePt t="112632" x="7662863" y="3498850"/>
          <p14:tracePt t="112639" x="7654925" y="3508375"/>
          <p14:tracePt t="112646" x="7639050" y="3532188"/>
          <p14:tracePt t="112654" x="7631113" y="3557588"/>
          <p14:tracePt t="112661" x="7613650" y="3598863"/>
          <p14:tracePt t="112668" x="7605713" y="3632200"/>
          <p14:tracePt t="112675" x="7597775" y="3681413"/>
          <p14:tracePt t="112682" x="7597775" y="3706813"/>
          <p14:tracePt t="112690" x="7597775" y="3748088"/>
          <p14:tracePt t="112698" x="7597775" y="3781425"/>
          <p14:tracePt t="112705" x="7597775" y="3814763"/>
          <p14:tracePt t="112712" x="7597775" y="3848100"/>
          <p14:tracePt t="112719" x="7597775" y="3863975"/>
          <p14:tracePt t="112727" x="7597775" y="3889375"/>
          <p14:tracePt t="112734" x="7605713" y="3930650"/>
          <p14:tracePt t="112741" x="7621588" y="3963988"/>
          <p14:tracePt t="112748" x="7631113" y="4013200"/>
          <p14:tracePt t="112756" x="7639050" y="4038600"/>
          <p14:tracePt t="112764" x="7654925" y="4105275"/>
          <p14:tracePt t="112771" x="7662863" y="4138613"/>
          <p14:tracePt t="112779" x="7688263" y="4179888"/>
          <p14:tracePt t="112785" x="7696200" y="4213225"/>
          <p14:tracePt t="112792" x="7705725" y="4237038"/>
          <p14:tracePt t="112799" x="7713663" y="4262438"/>
          <p14:tracePt t="112809" x="7721600" y="4270375"/>
          <p14:tracePt t="112814" x="7729538" y="4287838"/>
          <p14:tracePt t="112822" x="7737475" y="4303713"/>
          <p14:tracePt t="112828" x="7747000" y="4311650"/>
          <p14:tracePt t="112837" x="7754938" y="4329113"/>
          <p14:tracePt t="112844" x="7754938" y="4337050"/>
          <p14:tracePt t="112851" x="7762875" y="4344988"/>
          <p14:tracePt t="112859" x="7770813" y="4344988"/>
          <p14:tracePt t="112865" x="7780338" y="4352925"/>
          <p14:tracePt t="112872" x="7780338" y="4362450"/>
          <p14:tracePt t="112887" x="7788275" y="4370388"/>
          <p14:tracePt t="112894" x="7796213" y="4378325"/>
          <p14:tracePt t="112901" x="7804150" y="4386263"/>
          <p14:tracePt t="112909" x="7804150" y="4395788"/>
          <p14:tracePt t="112917" x="7821613" y="4395788"/>
          <p14:tracePt t="112925" x="7837488" y="4403725"/>
          <p14:tracePt t="112932" x="7854950" y="4411663"/>
          <p14:tracePt t="112939" x="7862888" y="4411663"/>
          <p14:tracePt t="112945" x="7878763" y="4419600"/>
          <p14:tracePt t="112960" x="7896225" y="4427538"/>
          <p14:tracePt t="112968" x="7904163" y="4427538"/>
          <p14:tracePt t="112975" x="7929563" y="4427538"/>
          <p14:tracePt t="112982" x="7937500" y="4437063"/>
          <p14:tracePt t="112990" x="7945438" y="4437063"/>
          <p14:tracePt t="113004" x="7962900" y="4437063"/>
          <p14:tracePt t="113011" x="7970838" y="4437063"/>
          <p14:tracePt t="113027" x="7994650" y="4437063"/>
          <p14:tracePt t="113042" x="8004175" y="4437063"/>
          <p14:tracePt t="113048" x="8020050" y="4437063"/>
          <p14:tracePt t="113063" x="8027988" y="4437063"/>
          <p14:tracePt t="113070" x="8037513" y="4437063"/>
          <p14:tracePt t="113077" x="8045450" y="4437063"/>
          <p14:tracePt t="113085" x="8053388" y="4437063"/>
          <p14:tracePt t="113092" x="8061325" y="4437063"/>
          <p14:tracePt t="113107" x="8069263" y="4437063"/>
          <p14:tracePt t="113113" x="8078788" y="4437063"/>
          <p14:tracePt t="113120" x="8086725" y="4437063"/>
          <p14:tracePt t="113136" x="8094663" y="4437063"/>
          <p14:tracePt t="113142" x="8102600" y="4437063"/>
          <p14:tracePt t="113150" x="8112125" y="4437063"/>
          <p14:tracePt t="113159" x="8120063" y="4437063"/>
          <p14:tracePt t="113164" x="8128000" y="4437063"/>
          <p14:tracePt t="113179" x="8135938" y="4437063"/>
          <p14:tracePt t="113187" x="8143875" y="4437063"/>
          <p14:tracePt t="113201" x="8153400" y="4437063"/>
          <p14:tracePt t="113209" x="8169275" y="4437063"/>
          <p14:tracePt t="113223" x="8177213" y="4437063"/>
          <p14:tracePt t="113230" x="8186738" y="4437063"/>
          <p14:tracePt t="113245" x="8194675" y="4437063"/>
          <p14:tracePt t="113252" x="8202613" y="4437063"/>
          <p14:tracePt t="113259" x="8210550" y="4437063"/>
          <p14:tracePt t="113276" x="8228013" y="4437063"/>
          <p14:tracePt t="113282" x="8235950" y="4437063"/>
          <p14:tracePt t="113311" x="8243888" y="4437063"/>
          <p14:tracePt t="113318" x="8251825" y="4437063"/>
          <p14:tracePt t="113333" x="8261350" y="4437063"/>
          <p14:tracePt t="113340" x="8269288" y="4437063"/>
          <p14:tracePt t="113346" x="8277225" y="4437063"/>
          <p14:tracePt t="113353" x="8293100" y="4437063"/>
          <p14:tracePt t="113362" x="8310563" y="4437063"/>
          <p14:tracePt t="113376" x="8326438" y="4437063"/>
          <p14:tracePt t="113384" x="8335963" y="4437063"/>
          <p14:tracePt t="113398" x="8351838" y="4437063"/>
          <p14:tracePt t="113413" x="8359775" y="4437063"/>
          <p14:tracePt t="113420" x="8369300" y="4437063"/>
          <p14:tracePt t="113427" x="8377238" y="4437063"/>
          <p14:tracePt t="113435" x="8385175" y="4427538"/>
          <p14:tracePt t="113442" x="8393113" y="4427538"/>
          <p14:tracePt t="113449" x="8401050" y="4427538"/>
          <p14:tracePt t="113459" x="8410575" y="4427538"/>
          <p14:tracePt t="113476" x="8434388" y="4419600"/>
          <p14:tracePt t="113486" x="8451850" y="4419600"/>
          <p14:tracePt t="113493" x="8459788" y="4419600"/>
          <p14:tracePt t="113500" x="8485188" y="4419600"/>
          <p14:tracePt t="113508" x="8501063" y="4419600"/>
          <p14:tracePt t="113515" x="8509000" y="4419600"/>
          <p14:tracePt t="113522" x="8526463" y="4419600"/>
          <p14:tracePt t="113529" x="8534400" y="4419600"/>
          <p14:tracePt t="113537" x="8559800" y="4419600"/>
          <p14:tracePt t="113544" x="8567738" y="4419600"/>
          <p14:tracePt t="113552" x="8575675" y="4419600"/>
          <p14:tracePt t="113625" x="8567738" y="4419600"/>
          <p14:tracePt t="113632" x="8559800" y="4419600"/>
          <p14:tracePt t="113639" x="8550275" y="4419600"/>
          <p14:tracePt t="113647" x="8542338" y="4419600"/>
          <p14:tracePt t="113654" x="8534400" y="4419600"/>
          <p14:tracePt t="113668" x="8526463" y="4419600"/>
          <p14:tracePt t="113676" x="8518525" y="4419600"/>
          <p14:tracePt t="113692" x="8509000" y="4419600"/>
          <p14:tracePt t="113697" x="8501063" y="4419600"/>
          <p14:tracePt t="113705" x="8493125" y="4419600"/>
          <p14:tracePt t="113712" x="8485188" y="4419600"/>
          <p14:tracePt t="113719" x="8475663" y="4419600"/>
          <p14:tracePt t="113733" x="8459788" y="4419600"/>
          <p14:tracePt t="113742" x="8451850" y="4419600"/>
          <p14:tracePt t="113756" x="8434388" y="4419600"/>
          <p14:tracePt t="113763" x="8410575" y="4419600"/>
          <p14:tracePt t="113771" x="8393113" y="4419600"/>
          <p14:tracePt t="113778" x="8359775" y="4419600"/>
          <p14:tracePt t="113785" x="8318500" y="4419600"/>
          <p14:tracePt t="113792" x="8285163" y="4419600"/>
          <p14:tracePt t="113799" x="8243888" y="4419600"/>
          <p14:tracePt t="113808" x="8228013" y="4419600"/>
          <p14:tracePt t="113814" x="8202613" y="4419600"/>
          <p14:tracePt t="113821" x="8169275" y="4419600"/>
          <p14:tracePt t="113829" x="8153400" y="4419600"/>
          <p14:tracePt t="113836" x="8135938" y="4419600"/>
          <p14:tracePt t="113843" x="8112125" y="4419600"/>
          <p14:tracePt t="113851" x="8102600" y="4419600"/>
          <p14:tracePt t="113859" x="8086725" y="4419600"/>
          <p14:tracePt t="113865" x="8078788" y="4419600"/>
          <p14:tracePt t="113873" x="8061325" y="4419600"/>
          <p14:tracePt t="113880" x="8037513" y="4419600"/>
          <p14:tracePt t="113887" x="8027988" y="4419600"/>
          <p14:tracePt t="113894" x="8012113" y="4419600"/>
          <p14:tracePt t="113901" x="7994650" y="4419600"/>
          <p14:tracePt t="113909" x="7978775" y="4419600"/>
          <p14:tracePt t="113916" x="7962900" y="4419600"/>
          <p14:tracePt t="113925" x="7953375" y="4419600"/>
          <p14:tracePt t="113931" x="7937500" y="4419600"/>
          <p14:tracePt t="113938" x="7929563" y="4419600"/>
          <p14:tracePt t="113945" x="7912100" y="4419600"/>
          <p14:tracePt t="113953" x="7904163" y="4419600"/>
          <p14:tracePt t="113960" x="7896225" y="4419600"/>
          <p14:tracePt t="113976" x="7886700" y="4419600"/>
          <p14:tracePt t="113982" x="7878763" y="4419600"/>
          <p14:tracePt t="113996" x="7870825" y="4419600"/>
          <p14:tracePt t="114004" x="7862888" y="4419600"/>
          <p14:tracePt t="114011" x="7854950" y="4419600"/>
          <p14:tracePt t="114019" x="7845425" y="4419600"/>
          <p14:tracePt t="114026" x="7837488" y="4419600"/>
          <p14:tracePt t="114042" x="7829550" y="4419600"/>
          <p14:tracePt t="114048" x="7821613" y="4419600"/>
          <p14:tracePt t="114055" x="7812088" y="4411663"/>
          <p14:tracePt t="114069" x="7804150" y="4411663"/>
          <p14:tracePt t="114076" x="7796213" y="4411663"/>
          <p14:tracePt t="114099" x="7788275" y="4411663"/>
          <p14:tracePt t="114113" x="7780338" y="4411663"/>
          <p14:tracePt t="114143" x="7770813" y="4411663"/>
          <p14:tracePt t="114726" x="7780338" y="4411663"/>
          <p14:tracePt t="114748" x="7788275" y="4411663"/>
          <p14:tracePt t="114770" x="7796213" y="4411663"/>
          <p14:tracePt t="114785" x="7804150" y="4411663"/>
          <p14:tracePt t="114792" x="7812088" y="4411663"/>
          <p14:tracePt t="114814" x="7821613" y="4411663"/>
          <p14:tracePt t="114821" x="7829550" y="4411663"/>
          <p14:tracePt t="114851" x="7837488" y="4411663"/>
          <p14:tracePt t="114858" x="7845425" y="4411663"/>
          <p14:tracePt t="114872" x="7854950" y="4411663"/>
          <p14:tracePt t="114879" x="7870825" y="4411663"/>
          <p14:tracePt t="114894" x="7878763" y="4411663"/>
          <p14:tracePt t="114902" x="7886700" y="4411663"/>
          <p14:tracePt t="114916" x="7896225" y="4411663"/>
          <p14:tracePt t="114925" x="7904163" y="4411663"/>
          <p14:tracePt t="114930" x="7912100" y="4411663"/>
          <p14:tracePt t="114938" x="7929563" y="4411663"/>
          <p14:tracePt t="114945" x="7945438" y="4411663"/>
          <p14:tracePt t="114952" x="7953375" y="4411663"/>
          <p14:tracePt t="114959" x="7970838" y="4411663"/>
          <p14:tracePt t="114966" x="8004175" y="4411663"/>
          <p14:tracePt t="114976" x="8020050" y="4411663"/>
          <p14:tracePt t="114981" x="8037513" y="4411663"/>
          <p14:tracePt t="114988" x="8053388" y="4411663"/>
          <p14:tracePt t="114996" x="8086725" y="4411663"/>
          <p14:tracePt t="115003" x="8102600" y="4411663"/>
          <p14:tracePt t="115011" x="8112125" y="4411663"/>
          <p14:tracePt t="115018" x="8128000" y="4411663"/>
          <p14:tracePt t="115025" x="8153400" y="4411663"/>
          <p14:tracePt t="115032" x="8161338" y="4411663"/>
          <p14:tracePt t="115041" x="8169275" y="4411663"/>
          <p14:tracePt t="115047" x="8177213" y="4411663"/>
          <p14:tracePt t="115062" x="8186738" y="4411663"/>
          <p14:tracePt t="115069" x="8194675" y="4411663"/>
          <p14:tracePt t="115077" x="8202613" y="4411663"/>
          <p14:tracePt t="115084" x="8210550" y="4411663"/>
          <p14:tracePt t="115091" x="8218488" y="4411663"/>
          <p14:tracePt t="115106" x="8228013" y="4411663"/>
          <p14:tracePt t="115114" x="8243888" y="4411663"/>
          <p14:tracePt t="115127" x="8269288" y="4411663"/>
          <p14:tracePt t="115135" x="8277225" y="4411663"/>
          <p14:tracePt t="115142" x="8285163" y="4411663"/>
          <p14:tracePt t="115149" x="8293100" y="4411663"/>
          <p14:tracePt t="115164" x="8310563" y="4411663"/>
          <p14:tracePt t="115171" x="8318500" y="4411663"/>
          <p14:tracePt t="115178" x="8326438" y="4411663"/>
          <p14:tracePt t="115186" x="8335963" y="4411663"/>
          <p14:tracePt t="115193" x="8343900" y="4411663"/>
          <p14:tracePt t="115208" x="8351838" y="4411663"/>
          <p14:tracePt t="115215" x="8359775" y="4411663"/>
          <p14:tracePt t="115252" x="8369300" y="4411663"/>
          <p14:tracePt t="115266" x="8377238" y="4411663"/>
          <p14:tracePt t="115280" x="8385175" y="4411663"/>
          <p14:tracePt t="115295" x="8393113" y="4411663"/>
          <p14:tracePt t="115325" x="8401050" y="4411663"/>
          <p14:tracePt t="115361" x="8410575" y="4411663"/>
          <p14:tracePt t="115390" x="8418513" y="4411663"/>
          <p14:tracePt t="115397" x="8426450" y="4411663"/>
          <p14:tracePt t="115427" x="8434388" y="4411663"/>
          <p14:tracePt t="115434" x="8443913" y="4411663"/>
          <p14:tracePt t="115449" x="8451850" y="4411663"/>
          <p14:tracePt t="115463" x="8459788" y="4411663"/>
          <p14:tracePt t="115470" x="8467725" y="4411663"/>
          <p14:tracePt t="115514" x="8475663" y="4411663"/>
          <p14:tracePt t="118608" x="8434388" y="4403725"/>
          <p14:tracePt t="118615" x="8369300" y="4378325"/>
          <p14:tracePt t="118624" x="8293100" y="4362450"/>
          <p14:tracePt t="118630" x="8235950" y="4344988"/>
          <p14:tracePt t="118637" x="8161338" y="4311650"/>
          <p14:tracePt t="118644" x="8112125" y="4303713"/>
          <p14:tracePt t="118652" x="8053388" y="4278313"/>
          <p14:tracePt t="118659" x="8020050" y="4270375"/>
          <p14:tracePt t="118666" x="7978775" y="4262438"/>
          <p14:tracePt t="118673" x="7945438" y="4254500"/>
          <p14:tracePt t="118681" x="7896225" y="4229100"/>
          <p14:tracePt t="118689" x="7862888" y="4213225"/>
          <p14:tracePt t="118696" x="7829550" y="4195763"/>
          <p14:tracePt t="118703" x="7754938" y="4171950"/>
          <p14:tracePt t="118711" x="7696200" y="4154488"/>
          <p14:tracePt t="118717" x="7631113" y="4121150"/>
          <p14:tracePt t="118724" x="7564438" y="4105275"/>
          <p14:tracePt t="118732" x="7497763" y="4079875"/>
          <p14:tracePt t="118741" x="7456488" y="4064000"/>
          <p14:tracePt t="118747" x="7389813" y="4030663"/>
          <p14:tracePt t="118754" x="7331075" y="4013200"/>
          <p14:tracePt t="118762" x="7256463" y="3989388"/>
          <p14:tracePt t="118768" x="7191375" y="3971925"/>
          <p14:tracePt t="118777" x="7124700" y="3946525"/>
          <p14:tracePt t="118784" x="7058025" y="3922713"/>
          <p14:tracePt t="118791" x="6967538" y="3897313"/>
          <p14:tracePt t="118798" x="6908800" y="3881438"/>
          <p14:tracePt t="118805" x="6834188" y="3856038"/>
          <p14:tracePt t="118811" x="6759575" y="3822700"/>
          <p14:tracePt t="118820" x="6718300" y="3806825"/>
          <p14:tracePt t="118828" x="6667500" y="3789363"/>
          <p14:tracePt t="118834" x="6635750" y="3773488"/>
          <p14:tracePt t="118842" x="6602413" y="3756025"/>
          <p14:tracePt t="118849" x="6551613" y="3722688"/>
          <p14:tracePt t="118858" x="6518275" y="3706813"/>
          <p14:tracePt t="118864" x="6486525" y="3690938"/>
          <p14:tracePt t="118871" x="6453188" y="3673475"/>
          <p14:tracePt t="118878" x="6427788" y="3648075"/>
          <p14:tracePt t="118886" x="6378575" y="3632200"/>
          <p14:tracePt t="118893" x="6353175" y="3624263"/>
          <p14:tracePt t="118900" x="6311900" y="3606800"/>
          <p14:tracePt t="118908" x="6286500" y="3598863"/>
          <p14:tracePt t="118915" x="6261100" y="3590925"/>
          <p14:tracePt t="118922" x="6237288" y="3582988"/>
          <p14:tracePt t="118930" x="6219825" y="3565525"/>
          <p14:tracePt t="118937" x="6203950" y="3565525"/>
          <p14:tracePt t="118944" x="6196013" y="3565525"/>
          <p14:tracePt t="118951" x="6170613" y="3565525"/>
          <p14:tracePt t="118959" x="6154738" y="3565525"/>
          <p14:tracePt t="118973" x="6145213" y="3565525"/>
          <p14:tracePt t="118981" x="6137275" y="3565525"/>
          <p14:tracePt t="118995" x="6129338" y="3565525"/>
          <p14:tracePt t="119002" x="6121400" y="3565525"/>
          <p14:tracePt t="119009" x="6111875" y="3565525"/>
          <p14:tracePt t="119016" x="6103938" y="3565525"/>
          <p14:tracePt t="119023" x="6096000" y="3565525"/>
          <p14:tracePt t="119032" x="6088063" y="3565525"/>
          <p14:tracePt t="119046" x="6080125" y="3565525"/>
          <p14:tracePt t="119054" x="6070600" y="3565525"/>
          <p14:tracePt t="119068" x="6062663" y="3565525"/>
          <p14:tracePt t="119075" x="6046788" y="3565525"/>
          <p14:tracePt t="119092" x="6037263" y="3565525"/>
          <p14:tracePt t="119097" x="6029325" y="3565525"/>
          <p14:tracePt t="119111" x="6021388" y="3573463"/>
          <p14:tracePt t="119126" x="6021388" y="3582988"/>
          <p14:tracePt t="119134" x="6021388" y="3590925"/>
          <p14:tracePt t="119148" x="6021388" y="3598863"/>
          <p14:tracePt t="119163" x="6021388" y="3606800"/>
          <p14:tracePt t="119178" x="6021388" y="3616325"/>
          <p14:tracePt t="119258" x="6021388" y="3632200"/>
          <p14:tracePt t="119294" x="6021388" y="3640138"/>
          <p14:tracePt t="136782" x="6021388" y="3598863"/>
          <p14:tracePt t="136790" x="6021388" y="3532188"/>
          <p14:tracePt t="136797" x="6021388" y="3490913"/>
          <p14:tracePt t="136805" x="6021388" y="3441700"/>
          <p14:tracePt t="136811" x="6021388" y="3424238"/>
          <p14:tracePt t="136819" x="6021388" y="3390900"/>
          <p14:tracePt t="136825" x="6021388" y="3375025"/>
          <p14:tracePt t="136834" x="6021388" y="3367088"/>
          <p14:tracePt t="136841" x="6021388" y="3349625"/>
          <p14:tracePt t="136848" x="6021388" y="3341688"/>
          <p14:tracePt t="136856" x="6021388" y="3316288"/>
          <p14:tracePt t="136862" x="6021388" y="3300413"/>
          <p14:tracePt t="136870" x="6021388" y="3292475"/>
          <p14:tracePt t="136877" x="6021388" y="3275013"/>
          <p14:tracePt t="136885" x="6021388" y="3251200"/>
          <p14:tracePt t="136892" x="6021388" y="3241675"/>
          <p14:tracePt t="136898" x="6021388" y="3225800"/>
          <p14:tracePt t="136906" x="6021388" y="3217863"/>
          <p14:tracePt t="136913" x="6021388" y="3200400"/>
          <p14:tracePt t="136922" x="6021388" y="3176588"/>
          <p14:tracePt t="136928" x="6021388" y="3167063"/>
          <p14:tracePt t="136936" x="6021388" y="3151188"/>
          <p14:tracePt t="136943" x="6021388" y="3143250"/>
          <p14:tracePt t="136950" x="6021388" y="3135313"/>
          <p14:tracePt t="136958" x="6021388" y="3125788"/>
          <p14:tracePt t="136964" x="6021388" y="3117850"/>
          <p14:tracePt t="136973" x="6021388" y="3109913"/>
          <p14:tracePt t="136980" x="6021388" y="3092450"/>
          <p14:tracePt t="136987" x="6021388" y="3084513"/>
          <p14:tracePt t="136994" x="6021388" y="3068638"/>
          <p14:tracePt t="137001" x="6021388" y="3051175"/>
          <p14:tracePt t="137008" x="6021388" y="3035300"/>
          <p14:tracePt t="137015" x="6021388" y="3017838"/>
          <p14:tracePt t="137023" x="6021388" y="3009900"/>
          <p14:tracePt t="137031" x="6021388" y="2994025"/>
          <p14:tracePt t="137040" x="6021388" y="2976563"/>
          <p14:tracePt t="137045" x="6021388" y="2952750"/>
          <p14:tracePt t="137052" x="6021388" y="2927350"/>
          <p14:tracePt t="137060" x="6021388" y="2886075"/>
          <p14:tracePt t="137067" x="6021388" y="2852738"/>
          <p14:tracePt t="137074" x="6021388" y="2803525"/>
          <p14:tracePt t="137081" x="6021388" y="2760663"/>
          <p14:tracePt t="137088" x="6021388" y="2703513"/>
          <p14:tracePt t="137096" x="6021388" y="2662238"/>
          <p14:tracePt t="137106" x="6029325" y="2611438"/>
          <p14:tracePt t="137111" x="6029325" y="2595563"/>
          <p14:tracePt t="137118" x="6029325" y="2570163"/>
          <p14:tracePt t="137125" x="6037263" y="2528888"/>
          <p14:tracePt t="137133" x="6046788" y="2495550"/>
          <p14:tracePt t="137140" x="6054725" y="2438400"/>
          <p14:tracePt t="137149" x="6062663" y="2397125"/>
          <p14:tracePt t="137154" x="6070600" y="2338388"/>
          <p14:tracePt t="137161" x="6088063" y="2263775"/>
          <p14:tracePt t="137169" x="6103938" y="2206625"/>
          <p14:tracePt t="137177" x="6111875" y="2147888"/>
          <p14:tracePt t="137184" x="6121400" y="2114550"/>
          <p14:tracePt t="137191" x="6129338" y="2055813"/>
          <p14:tracePt t="137198" x="6154738" y="1981200"/>
          <p14:tracePt t="137206" x="6170613" y="1906588"/>
          <p14:tracePt t="137212" x="6203950" y="1808163"/>
          <p14:tracePt t="137222" x="6229350" y="1708150"/>
          <p14:tracePt t="137227" x="6237288" y="1625600"/>
          <p14:tracePt t="137235" x="6245225" y="1584325"/>
          <p14:tracePt t="137242" x="6261100" y="1525588"/>
          <p14:tracePt t="137249" x="6270625" y="1450975"/>
          <p14:tracePt t="137257" x="6278563" y="1376363"/>
          <p14:tracePt t="137264" x="6311900" y="1276350"/>
          <p14:tracePt t="137272" x="6319838" y="1169988"/>
          <p14:tracePt t="137278" x="6337300" y="1069975"/>
          <p14:tracePt t="137286" x="6345238" y="1003300"/>
          <p14:tracePt t="137293" x="6345238" y="954088"/>
          <p14:tracePt t="137301" x="6353175" y="895350"/>
          <p14:tracePt t="137307" x="6353175" y="869950"/>
          <p14:tracePt t="137315" x="6361113" y="812800"/>
          <p14:tracePt t="137322" x="6369050" y="779463"/>
          <p14:tracePt t="137330" x="6369050" y="738188"/>
          <p14:tracePt t="137339" x="6369050" y="712788"/>
          <p14:tracePt t="137343" x="6369050" y="696913"/>
          <p14:tracePt t="137352" x="6369050" y="663575"/>
          <p14:tracePt t="137359" x="6369050" y="646113"/>
          <p14:tracePt t="137366" x="6369050" y="638175"/>
          <p14:tracePt t="137373" x="6378575" y="622300"/>
          <p14:tracePt t="137380" x="6378575" y="596900"/>
          <p14:tracePt t="137389" x="6378575" y="581025"/>
          <p14:tracePt t="137395" x="6378575" y="563563"/>
          <p14:tracePt t="137403" x="6378575" y="555625"/>
          <p14:tracePt t="137410" x="6378575" y="530225"/>
          <p14:tracePt t="137417" x="6378575" y="514350"/>
          <p14:tracePt t="137424" x="6378575" y="506413"/>
          <p14:tracePt t="137432" x="6378575" y="488950"/>
          <p14:tracePt t="137439" x="6378575" y="481013"/>
          <p14:tracePt t="137457" x="6378575" y="431800"/>
          <p14:tracePt t="137461" x="6378575" y="422275"/>
          <p14:tracePt t="137468" x="6378575" y="406400"/>
          <p14:tracePt t="137476" x="6378575" y="381000"/>
          <p14:tracePt t="137482" x="6378575" y="373063"/>
          <p14:tracePt t="137490" x="6378575" y="347663"/>
          <p14:tracePt t="137498" x="6378575" y="315913"/>
          <p14:tracePt t="137506" x="6369050" y="290513"/>
          <p14:tracePt t="137512" x="6361113" y="265113"/>
          <p14:tracePt t="137520" x="6353175" y="215900"/>
          <p14:tracePt t="137526" x="6353175" y="198438"/>
          <p14:tracePt t="137534" x="6345238" y="174625"/>
          <p14:tracePt t="137541" x="6345238" y="141288"/>
          <p14:tracePt t="137549" x="6337300" y="123825"/>
          <p14:tracePt t="137556" x="6327775" y="107950"/>
          <p14:tracePt t="137563" x="6319838" y="82550"/>
          <p14:tracePt t="137572" x="6311900" y="58738"/>
          <p14:tracePt t="137578" x="6303963" y="41275"/>
          <p14:tracePt t="137585" x="6294438" y="25400"/>
          <p14:tracePt t="137592" x="628650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6983-1742-349C-42F0-F55125359A76}"/>
              </a:ext>
            </a:extLst>
          </p:cNvPr>
          <p:cNvSpPr>
            <a:spLocks noGrp="1"/>
          </p:cNvSpPr>
          <p:nvPr>
            <p:ph type="title"/>
          </p:nvPr>
        </p:nvSpPr>
        <p:spPr/>
        <p:txBody>
          <a:bodyPr/>
          <a:lstStyle/>
          <a:p>
            <a:r>
              <a:rPr lang="en-US" dirty="0"/>
              <a:t>Files attached </a:t>
            </a:r>
          </a:p>
        </p:txBody>
      </p:sp>
      <p:sp>
        <p:nvSpPr>
          <p:cNvPr id="3" name="Content Placeholder 2">
            <a:extLst>
              <a:ext uri="{FF2B5EF4-FFF2-40B4-BE49-F238E27FC236}">
                <a16:creationId xmlns:a16="http://schemas.microsoft.com/office/drawing/2014/main" id="{4B742F1C-3CB4-6790-F765-83886FF96C96}"/>
              </a:ext>
            </a:extLst>
          </p:cNvPr>
          <p:cNvSpPr>
            <a:spLocks noGrp="1"/>
          </p:cNvSpPr>
          <p:nvPr>
            <p:ph idx="1"/>
          </p:nvPr>
        </p:nvSpPr>
        <p:spPr/>
        <p:txBody>
          <a:bodyPr>
            <a:normAutofit lnSpcReduction="10000"/>
          </a:bodyPr>
          <a:lstStyle/>
          <a:p>
            <a:pPr algn="ctr"/>
            <a:r>
              <a:rPr lang="en-US" sz="2400" b="1" u="sng" dirty="0"/>
              <a:t>THIS PRESENTATON CONTAINS VOICE EXPLANATION OF SOME SLIDE</a:t>
            </a:r>
          </a:p>
          <a:p>
            <a:pPr algn="ctr"/>
            <a:r>
              <a:rPr lang="en-US" sz="2000" b="1" u="sng" dirty="0"/>
              <a:t>THE SUBMITTED FILE HAS THIS PRESENTATION AND FOLLOWING FILES </a:t>
            </a:r>
          </a:p>
          <a:p>
            <a:r>
              <a:rPr lang="en-US" dirty="0"/>
              <a:t>1) washing machine real design and its test bench under names:</a:t>
            </a:r>
          </a:p>
          <a:p>
            <a:r>
              <a:rPr lang="en-US" b="1" dirty="0"/>
              <a:t>Washing_Machine_real </a:t>
            </a:r>
            <a:r>
              <a:rPr lang="en-US" sz="1600" dirty="0"/>
              <a:t>and</a:t>
            </a:r>
            <a:r>
              <a:rPr lang="en-US" b="1" dirty="0"/>
              <a:t> Washing_Machine_real_TB</a:t>
            </a:r>
          </a:p>
          <a:p>
            <a:r>
              <a:rPr lang="en-US" dirty="0"/>
              <a:t>2) washing machine simpler design and its test bench under names:</a:t>
            </a:r>
          </a:p>
          <a:p>
            <a:r>
              <a:rPr lang="en-US" b="1" dirty="0"/>
              <a:t>Washing_Machine_simple </a:t>
            </a:r>
            <a:r>
              <a:rPr lang="en-US" sz="1600" dirty="0"/>
              <a:t>and</a:t>
            </a:r>
            <a:r>
              <a:rPr lang="en-US" sz="1400" b="1" dirty="0"/>
              <a:t> </a:t>
            </a:r>
            <a:r>
              <a:rPr lang="en-US" b="1" dirty="0" err="1"/>
              <a:t>Washing_Machine_simple_TB</a:t>
            </a:r>
            <a:endParaRPr lang="en-US" b="1" dirty="0"/>
          </a:p>
          <a:p>
            <a:pPr>
              <a:buFont typeface="Arial" panose="020B0604020202020204" pitchFamily="34" charset="0"/>
              <a:buChar char="•"/>
            </a:pPr>
            <a:r>
              <a:rPr lang="en-US" dirty="0"/>
              <a:t>  which differ from the real case only in 1-time of operation of each function (smaller)</a:t>
            </a:r>
          </a:p>
          <a:p>
            <a:pPr marL="0" indent="0">
              <a:buNone/>
            </a:pPr>
            <a:r>
              <a:rPr lang="en-US" dirty="0"/>
              <a:t>				        2-clock frequency (smaller)</a:t>
            </a:r>
          </a:p>
          <a:p>
            <a:pPr>
              <a:buFont typeface="Arial" panose="020B0604020202020204" pitchFamily="34" charset="0"/>
              <a:buChar char="•"/>
            </a:pPr>
            <a:r>
              <a:rPr lang="en-US" dirty="0"/>
              <a:t> I added the simpler one as time for simulation of real case is very long</a:t>
            </a:r>
          </a:p>
          <a:p>
            <a:pPr marL="0" indent="0">
              <a:buNone/>
            </a:pPr>
            <a:endParaRPr lang="en-US" dirty="0"/>
          </a:p>
        </p:txBody>
      </p:sp>
    </p:spTree>
    <p:extLst>
      <p:ext uri="{BB962C8B-B14F-4D97-AF65-F5344CB8AC3E}">
        <p14:creationId xmlns:p14="http://schemas.microsoft.com/office/powerpoint/2010/main" val="223049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31AB-EFC0-DADC-D038-5A62F10BC26A}"/>
              </a:ext>
            </a:extLst>
          </p:cNvPr>
          <p:cNvSpPr>
            <a:spLocks noGrp="1"/>
          </p:cNvSpPr>
          <p:nvPr>
            <p:ph type="title"/>
          </p:nvPr>
        </p:nvSpPr>
        <p:spPr/>
        <p:txBody>
          <a:bodyPr/>
          <a:lstStyle/>
          <a:p>
            <a:r>
              <a:rPr lang="en-US" dirty="0"/>
              <a:t>Testbench Explanation</a:t>
            </a:r>
          </a:p>
        </p:txBody>
      </p:sp>
      <p:sp>
        <p:nvSpPr>
          <p:cNvPr id="3" name="Content Placeholder 2">
            <a:extLst>
              <a:ext uri="{FF2B5EF4-FFF2-40B4-BE49-F238E27FC236}">
                <a16:creationId xmlns:a16="http://schemas.microsoft.com/office/drawing/2014/main" id="{9E0CECA9-8061-2FD8-F642-622AC29D7FA3}"/>
              </a:ext>
            </a:extLst>
          </p:cNvPr>
          <p:cNvSpPr>
            <a:spLocks noGrp="1"/>
          </p:cNvSpPr>
          <p:nvPr>
            <p:ph idx="1"/>
          </p:nvPr>
        </p:nvSpPr>
        <p:spPr/>
        <p:txBody>
          <a:bodyPr/>
          <a:lstStyle/>
          <a:p>
            <a:pPr>
              <a:buFont typeface="Arial" panose="020B0604020202020204" pitchFamily="34" charset="0"/>
              <a:buChar char="•"/>
            </a:pPr>
            <a:r>
              <a:rPr lang="en-US" b="1" dirty="0"/>
              <a:t>First part</a:t>
            </a:r>
          </a:p>
          <a:p>
            <a:pPr marL="0" indent="0">
              <a:buNone/>
            </a:pPr>
            <a:r>
              <a:rPr lang="en-US" b="1" dirty="0"/>
              <a:t>K</a:t>
            </a:r>
            <a:r>
              <a:rPr lang="en-US" dirty="0"/>
              <a:t>: I used later in loops as maximum value I can set for delay after “#” is in 32-bit</a:t>
            </a:r>
          </a:p>
          <a:p>
            <a:pPr marL="0" indent="0">
              <a:buNone/>
            </a:pPr>
            <a:r>
              <a:rPr lang="en-US" b="1" dirty="0"/>
              <a:t>X</a:t>
            </a:r>
            <a:r>
              <a:rPr lang="en-US" dirty="0"/>
              <a:t>,</a:t>
            </a:r>
            <a:r>
              <a:rPr lang="en-US" b="1" dirty="0"/>
              <a:t>Y</a:t>
            </a:r>
            <a:r>
              <a:rPr lang="en-US" dirty="0"/>
              <a:t>: I used them as first ,second bits of “</a:t>
            </a:r>
            <a:r>
              <a:rPr lang="en-US" dirty="0" err="1"/>
              <a:t>clk_freq</a:t>
            </a:r>
            <a:r>
              <a:rPr lang="en-US" dirty="0"/>
              <a:t>” for looping to allow testing all 4 Frequencies</a:t>
            </a:r>
          </a:p>
          <a:p>
            <a:pPr marL="0" indent="0">
              <a:buNone/>
            </a:pPr>
            <a:r>
              <a:rPr lang="en-US" dirty="0"/>
              <a:t>Finally, I called the module name of the design</a:t>
            </a:r>
            <a:r>
              <a:rPr lang="en-US" b="1" dirty="0"/>
              <a:t> </a:t>
            </a:r>
          </a:p>
        </p:txBody>
      </p:sp>
      <p:pic>
        <p:nvPicPr>
          <p:cNvPr id="5" name="Picture 4" descr="Text&#10;&#10;Description automatically generated">
            <a:extLst>
              <a:ext uri="{FF2B5EF4-FFF2-40B4-BE49-F238E27FC236}">
                <a16:creationId xmlns:a16="http://schemas.microsoft.com/office/drawing/2014/main" id="{6AF68195-34FC-B73D-0E78-344D4EB03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900" y="3736170"/>
            <a:ext cx="6392990" cy="2499078"/>
          </a:xfrm>
          <a:prstGeom prst="rect">
            <a:avLst/>
          </a:prstGeom>
        </p:spPr>
      </p:pic>
    </p:spTree>
    <p:extLst>
      <p:ext uri="{BB962C8B-B14F-4D97-AF65-F5344CB8AC3E}">
        <p14:creationId xmlns:p14="http://schemas.microsoft.com/office/powerpoint/2010/main" val="297576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31AB-EFC0-DADC-D038-5A62F10BC26A}"/>
              </a:ext>
            </a:extLst>
          </p:cNvPr>
          <p:cNvSpPr>
            <a:spLocks noGrp="1"/>
          </p:cNvSpPr>
          <p:nvPr>
            <p:ph type="title"/>
          </p:nvPr>
        </p:nvSpPr>
        <p:spPr/>
        <p:txBody>
          <a:bodyPr/>
          <a:lstStyle/>
          <a:p>
            <a:r>
              <a:rPr lang="en-US" dirty="0"/>
              <a:t>Testbench Explanation</a:t>
            </a:r>
          </a:p>
        </p:txBody>
      </p:sp>
      <p:sp>
        <p:nvSpPr>
          <p:cNvPr id="3" name="Content Placeholder 2">
            <a:extLst>
              <a:ext uri="{FF2B5EF4-FFF2-40B4-BE49-F238E27FC236}">
                <a16:creationId xmlns:a16="http://schemas.microsoft.com/office/drawing/2014/main" id="{9E0CECA9-8061-2FD8-F642-622AC29D7FA3}"/>
              </a:ext>
            </a:extLst>
          </p:cNvPr>
          <p:cNvSpPr>
            <a:spLocks noGrp="1"/>
          </p:cNvSpPr>
          <p:nvPr>
            <p:ph idx="1"/>
          </p:nvPr>
        </p:nvSpPr>
        <p:spPr/>
        <p:txBody>
          <a:bodyPr/>
          <a:lstStyle/>
          <a:p>
            <a:pPr>
              <a:buFont typeface="Arial" panose="020B0604020202020204" pitchFamily="34" charset="0"/>
              <a:buChar char="•"/>
            </a:pPr>
            <a:r>
              <a:rPr lang="en-US" b="1" dirty="0"/>
              <a:t>Second part</a:t>
            </a:r>
          </a:p>
          <a:p>
            <a:pPr marL="0" indent="0">
              <a:buNone/>
            </a:pPr>
            <a:r>
              <a:rPr lang="en-US" dirty="0"/>
              <a:t>Here I generated each clock with it’s frequency by </a:t>
            </a:r>
          </a:p>
          <a:p>
            <a:pPr marL="0" indent="0">
              <a:buNone/>
            </a:pPr>
            <a:r>
              <a:rPr lang="en-US" dirty="0"/>
              <a:t>Using “forever” </a:t>
            </a:r>
            <a:r>
              <a:rPr lang="en-US" dirty="0" err="1"/>
              <a:t>methd</a:t>
            </a:r>
            <a:r>
              <a:rPr lang="en-US" dirty="0"/>
              <a:t>; for example,</a:t>
            </a:r>
          </a:p>
          <a:p>
            <a:pPr marL="0" indent="0">
              <a:buNone/>
            </a:pPr>
            <a:r>
              <a:rPr lang="en-US" dirty="0" err="1"/>
              <a:t>clk</a:t>
            </a:r>
            <a:r>
              <a:rPr lang="en-US" dirty="0"/>
              <a:t>=0 for 500ns then </a:t>
            </a:r>
          </a:p>
          <a:p>
            <a:pPr marL="0" indent="0">
              <a:buNone/>
            </a:pPr>
            <a:r>
              <a:rPr lang="en-US" dirty="0" err="1"/>
              <a:t>Clk</a:t>
            </a:r>
            <a:r>
              <a:rPr lang="en-US" dirty="0"/>
              <a:t>=1 for following 500ns</a:t>
            </a:r>
          </a:p>
        </p:txBody>
      </p:sp>
      <p:pic>
        <p:nvPicPr>
          <p:cNvPr id="5" name="Picture 4" descr="Text&#10;&#10;Description automatically generated">
            <a:extLst>
              <a:ext uri="{FF2B5EF4-FFF2-40B4-BE49-F238E27FC236}">
                <a16:creationId xmlns:a16="http://schemas.microsoft.com/office/drawing/2014/main" id="{BFDE6C8D-78A6-648C-1A79-5223E243B4E8}"/>
              </a:ext>
            </a:extLst>
          </p:cNvPr>
          <p:cNvPicPr>
            <a:picLocks noChangeAspect="1"/>
          </p:cNvPicPr>
          <p:nvPr/>
        </p:nvPicPr>
        <p:blipFill rotWithShape="1">
          <a:blip r:embed="rId2">
            <a:extLst>
              <a:ext uri="{28A0092B-C50C-407E-A947-70E740481C1C}">
                <a14:useLocalDpi xmlns:a14="http://schemas.microsoft.com/office/drawing/2010/main" val="0"/>
              </a:ext>
            </a:extLst>
          </a:blip>
          <a:srcRect l="7661" r="47073" b="2563"/>
          <a:stretch/>
        </p:blipFill>
        <p:spPr>
          <a:xfrm>
            <a:off x="7522845" y="1845734"/>
            <a:ext cx="3571875" cy="4398400"/>
          </a:xfrm>
          <a:prstGeom prst="rect">
            <a:avLst/>
          </a:prstGeom>
        </p:spPr>
      </p:pic>
    </p:spTree>
    <p:extLst>
      <p:ext uri="{BB962C8B-B14F-4D97-AF65-F5344CB8AC3E}">
        <p14:creationId xmlns:p14="http://schemas.microsoft.com/office/powerpoint/2010/main" val="2787393279"/>
      </p:ext>
    </p:extLst>
  </p:cSld>
  <p:clrMapOvr>
    <a:masterClrMapping/>
  </p:clrMapOvr>
  <mc:AlternateContent xmlns:mc="http://schemas.openxmlformats.org/markup-compatibility/2006" xmlns:p14="http://schemas.microsoft.com/office/powerpoint/2010/main">
    <mc:Choice Requires="p14">
      <p:transition spd="slow" p14:dur="2000" advTm="39089"/>
    </mc:Choice>
    <mc:Fallback xmlns="">
      <p:transition spd="slow" advTm="39089"/>
    </mc:Fallback>
  </mc:AlternateContent>
  <p:extLst>
    <p:ext uri="{3A86A75C-4F4B-4683-9AE1-C65F6400EC91}">
      <p14:laserTraceLst xmlns:p14="http://schemas.microsoft.com/office/powerpoint/2010/main">
        <p14:tracePtLst>
          <p14:tracePt t="203" x="6427788" y="2346325"/>
          <p14:tracePt t="217" x="6427788" y="2355850"/>
          <p14:tracePt t="232" x="6427788" y="2363788"/>
          <p14:tracePt t="254" x="6427788" y="2371725"/>
          <p14:tracePt t="261" x="6427788" y="2379663"/>
          <p14:tracePt t="276" x="6427788" y="2397125"/>
          <p14:tracePt t="284" x="6427788" y="2405063"/>
          <p14:tracePt t="298" x="6427788" y="2413000"/>
          <p14:tracePt t="305" x="6427788" y="2420938"/>
          <p14:tracePt t="313" x="6427788" y="2430463"/>
          <p14:tracePt t="327" x="6427788" y="2438400"/>
          <p14:tracePt t="334" x="6427788" y="2446338"/>
          <p14:tracePt t="341" x="6427788" y="2454275"/>
          <p14:tracePt t="348" x="6427788" y="2462213"/>
          <p14:tracePt t="356" x="6427788" y="2471738"/>
          <p14:tracePt t="363" x="6435725" y="2471738"/>
          <p14:tracePt t="371" x="6435725" y="2479675"/>
          <p14:tracePt t="380" x="6435725" y="2487613"/>
          <p14:tracePt t="393" x="6435725" y="2495550"/>
          <p14:tracePt t="399" x="6435725" y="2505075"/>
          <p14:tracePt t="407" x="6435725" y="2513013"/>
          <p14:tracePt t="415" x="6435725" y="2520950"/>
          <p14:tracePt t="422" x="6435725" y="2528888"/>
          <p14:tracePt t="430" x="6435725" y="2536825"/>
          <p14:tracePt t="445" x="6443663" y="2546350"/>
          <p14:tracePt t="451" x="6443663" y="2554288"/>
          <p14:tracePt t="458" x="6453188" y="2554288"/>
          <p14:tracePt t="466" x="6453188" y="2562225"/>
          <p14:tracePt t="472" x="6461125" y="2579688"/>
          <p14:tracePt t="488" x="6461125" y="2587625"/>
          <p14:tracePt t="496" x="6477000" y="2595563"/>
          <p14:tracePt t="501" x="6486525" y="2603500"/>
          <p14:tracePt t="517" x="6494463" y="2611438"/>
          <p14:tracePt t="524" x="6502400" y="2620963"/>
          <p14:tracePt t="546" x="6527800" y="2654300"/>
          <p14:tracePt t="553" x="6551613" y="2670175"/>
          <p14:tracePt t="562" x="6569075" y="2678113"/>
          <p14:tracePt t="567" x="6577013" y="2695575"/>
          <p14:tracePt t="574" x="6592888" y="2719388"/>
          <p14:tracePt t="582" x="6610350" y="2744788"/>
          <p14:tracePt t="590" x="6643688" y="2770188"/>
          <p14:tracePt t="597" x="6659563" y="2803525"/>
          <p14:tracePt t="604" x="6677025" y="2827338"/>
          <p14:tracePt t="613" x="6692900" y="2852738"/>
          <p14:tracePt t="619" x="6718300" y="2886075"/>
          <p14:tracePt t="626" x="6734175" y="2901950"/>
          <p14:tracePt t="632" x="6751638" y="2911475"/>
          <p14:tracePt t="639" x="6759575" y="2927350"/>
          <p14:tracePt t="647" x="6775450" y="2943225"/>
          <p14:tracePt t="655" x="6800850" y="2968625"/>
          <p14:tracePt t="663" x="6808788" y="2968625"/>
          <p14:tracePt t="670" x="6818313" y="2976563"/>
          <p14:tracePt t="680" x="6818313" y="2986088"/>
          <p14:tracePt t="685" x="6826250" y="2994025"/>
          <p14:tracePt t="692" x="6834188" y="2994025"/>
          <p14:tracePt t="699" x="6834188" y="3001963"/>
          <p14:tracePt t="706" x="6834188" y="3009900"/>
          <p14:tracePt t="714" x="6834188" y="3017838"/>
          <p14:tracePt t="721" x="6834188" y="3027363"/>
          <p14:tracePt t="735" x="6834188" y="3035300"/>
          <p14:tracePt t="1086" x="6826250" y="3035300"/>
          <p14:tracePt t="1108" x="6818313" y="3035300"/>
          <p14:tracePt t="1152" x="6808788" y="3035300"/>
          <p14:tracePt t="1181" x="6808788" y="3027363"/>
          <p14:tracePt t="1290" x="6800850" y="3027363"/>
          <p14:tracePt t="1334" x="6800850" y="3017838"/>
          <p14:tracePt t="1677" x="6808788" y="3017838"/>
          <p14:tracePt t="1699" x="6818313" y="3017838"/>
          <p14:tracePt t="1713" x="6826250" y="3017838"/>
          <p14:tracePt t="1728" x="6834188" y="3017838"/>
          <p14:tracePt t="1763" x="6842125" y="3017838"/>
          <p14:tracePt t="1786" x="6850063" y="3017838"/>
          <p14:tracePt t="1808" x="6859588" y="3017838"/>
          <p14:tracePt t="1838" x="6867525" y="3017838"/>
          <p14:tracePt t="1852" x="6875463" y="3017838"/>
          <p14:tracePt t="1859" x="6883400" y="3017838"/>
          <p14:tracePt t="1874" x="6892925" y="3017838"/>
          <p14:tracePt t="1888" x="6900863" y="3017838"/>
          <p14:tracePt t="1933" x="6908800" y="3017838"/>
          <p14:tracePt t="1954" x="6916738" y="3017838"/>
          <p14:tracePt t="1984" x="6924675" y="3017838"/>
          <p14:tracePt t="1991" x="6942138" y="3017838"/>
          <p14:tracePt t="2027" x="6950075" y="3017838"/>
          <p14:tracePt t="2050" x="6958013" y="3017838"/>
          <p14:tracePt t="2085" x="6967538" y="3017838"/>
          <p14:tracePt t="2107" x="6975475" y="3017838"/>
          <p14:tracePt t="2122" x="6983413" y="3017838"/>
          <p14:tracePt t="2151" x="6999288" y="3017838"/>
          <p14:tracePt t="2166" x="7008813" y="3017838"/>
          <p14:tracePt t="2188" x="7016750" y="3017838"/>
          <p14:tracePt t="2195" x="7024688" y="3017838"/>
          <p14:tracePt t="2210" x="7042150" y="3027363"/>
          <p14:tracePt t="2217" x="7065963" y="3035300"/>
          <p14:tracePt t="2224" x="7073900" y="3051175"/>
          <p14:tracePt t="2231" x="7073900" y="3060700"/>
          <p14:tracePt t="2238" x="7091363" y="3076575"/>
          <p14:tracePt t="2246" x="7099300" y="3092450"/>
          <p14:tracePt t="2253" x="7107238" y="3117850"/>
          <p14:tracePt t="2262" x="7124700" y="3135313"/>
          <p14:tracePt t="2267" x="7140575" y="3159125"/>
          <p14:tracePt t="2275" x="7150100" y="3192463"/>
          <p14:tracePt t="2282" x="7158038" y="3209925"/>
          <p14:tracePt t="2290" x="7158038" y="3217863"/>
          <p14:tracePt t="2297" x="7165975" y="3233738"/>
          <p14:tracePt t="2304" x="7173913" y="3259138"/>
          <p14:tracePt t="2312" x="7173913" y="3267075"/>
          <p14:tracePt t="2319" x="7173913" y="3275013"/>
          <p14:tracePt t="2326" x="7173913" y="3284538"/>
          <p14:tracePt t="2333" x="7173913" y="3292475"/>
          <p14:tracePt t="2348" x="7173913" y="3300413"/>
          <p14:tracePt t="2355" x="7173913" y="3308350"/>
          <p14:tracePt t="2363" x="7173913" y="3316288"/>
          <p14:tracePt t="2370" x="7173913" y="3325813"/>
          <p14:tracePt t="2379" x="7173913" y="3333750"/>
          <p14:tracePt t="2479" x="7165975" y="3333750"/>
          <p14:tracePt t="2487" x="7158038" y="3333750"/>
          <p14:tracePt t="2501" x="7140575" y="3333750"/>
          <p14:tracePt t="2508" x="7132638" y="3333750"/>
          <p14:tracePt t="2523" x="7124700" y="3333750"/>
          <p14:tracePt t="2531" x="7116763" y="3333750"/>
          <p14:tracePt t="2546" x="7107238" y="3325813"/>
          <p14:tracePt t="2552" x="7099300" y="3316288"/>
          <p14:tracePt t="2559" x="7091363" y="3316288"/>
          <p14:tracePt t="2567" x="7083425" y="3316288"/>
          <p14:tracePt t="2574" x="7073900" y="3316288"/>
          <p14:tracePt t="2581" x="7065963" y="3316288"/>
          <p14:tracePt t="7048" x="7116763" y="3300413"/>
          <p14:tracePt t="7055" x="7207250" y="3275013"/>
          <p14:tracePt t="7063" x="7289800" y="3267075"/>
          <p14:tracePt t="7070" x="7348538" y="3259138"/>
          <p14:tracePt t="7079" x="7405688" y="3259138"/>
          <p14:tracePt t="7084" x="7423150" y="3259138"/>
          <p14:tracePt t="7092" x="7456488" y="3259138"/>
          <p14:tracePt t="7099" x="7480300" y="3259138"/>
          <p14:tracePt t="7106" x="7489825" y="3259138"/>
          <p14:tracePt t="7113" x="7505700" y="3259138"/>
          <p14:tracePt t="7121" x="7539038" y="3259138"/>
          <p14:tracePt t="7128" x="7556500" y="3259138"/>
          <p14:tracePt t="7135" x="7572375" y="3259138"/>
          <p14:tracePt t="7143" x="7605713" y="3259138"/>
          <p14:tracePt t="7150" x="7631113" y="3259138"/>
          <p14:tracePt t="7157" x="7639050" y="3259138"/>
          <p14:tracePt t="7164" x="7654925" y="3259138"/>
          <p14:tracePt t="7171" x="7672388" y="3259138"/>
          <p14:tracePt t="7179" x="7688263" y="3259138"/>
          <p14:tracePt t="7187" x="7705725" y="3259138"/>
          <p14:tracePt t="7201" x="7721600" y="3267075"/>
          <p14:tracePt t="7209" x="7729538" y="3267075"/>
          <p14:tracePt t="7216" x="7737475" y="3267075"/>
          <p14:tracePt t="7223" x="7747000" y="3267075"/>
          <p14:tracePt t="7231" x="7754938" y="3267075"/>
          <p14:tracePt t="7238" x="7754938" y="3275013"/>
          <p14:tracePt t="7260" x="7762875" y="3284538"/>
          <p14:tracePt t="7982" x="7754938" y="3284538"/>
          <p14:tracePt t="8478" x="7762875" y="3284538"/>
          <p14:tracePt t="8544" x="7770813" y="3284538"/>
          <p14:tracePt t="8639" x="7788275" y="3284538"/>
          <p14:tracePt t="8661" x="7796213" y="3284538"/>
          <p14:tracePt t="8691" x="7804150" y="3284538"/>
          <p14:tracePt t="8727" x="7812088" y="3284538"/>
          <p14:tracePt t="8763" x="7812088" y="3275013"/>
          <p14:tracePt t="8770" x="7821613" y="3275013"/>
          <p14:tracePt t="8800" x="7821613" y="3267075"/>
          <p14:tracePt t="8849" x="7829550" y="3267075"/>
          <p14:tracePt t="8856" x="7829550" y="3259138"/>
          <p14:tracePt t="8872" x="7837488" y="3259138"/>
          <p14:tracePt t="8879" x="7845425" y="3259138"/>
          <p14:tracePt t="8887" x="7845425" y="3251200"/>
          <p14:tracePt t="8895" x="7854950" y="3251200"/>
          <p14:tracePt t="8916" x="7862888" y="3251200"/>
          <p14:tracePt t="8953" x="7870825" y="3251200"/>
          <p14:tracePt t="8961" x="7878763" y="3251200"/>
          <p14:tracePt t="8997" x="7886700" y="3251200"/>
          <p14:tracePt t="9004" x="7896225" y="3251200"/>
          <p14:tracePt t="9046" x="7904163" y="3251200"/>
          <p14:tracePt t="9055" x="7912100" y="3251200"/>
          <p14:tracePt t="9061" x="7920038" y="3251200"/>
          <p14:tracePt t="9078" x="7937500" y="3251200"/>
          <p14:tracePt t="9084" x="7953375" y="3251200"/>
          <p14:tracePt t="9091" x="7978775" y="3251200"/>
          <p14:tracePt t="9098" x="8004175" y="3251200"/>
          <p14:tracePt t="9106" x="8027988" y="3251200"/>
          <p14:tracePt t="9113" x="8045450" y="3259138"/>
          <p14:tracePt t="9119" x="8061325" y="3275013"/>
          <p14:tracePt t="9129" x="8078788" y="3292475"/>
          <p14:tracePt t="9135" x="8094663" y="3300413"/>
          <p14:tracePt t="9142" x="8112125" y="3316288"/>
          <p14:tracePt t="9150" x="8112125" y="3325813"/>
          <p14:tracePt t="9157" x="8128000" y="3341688"/>
          <p14:tracePt t="9164" x="8135938" y="3349625"/>
          <p14:tracePt t="9171" x="8135938" y="3359150"/>
          <p14:tracePt t="9179" x="8143875" y="3375025"/>
          <p14:tracePt t="9186" x="8153400" y="3375025"/>
          <p14:tracePt t="9195" x="8161338" y="3382963"/>
          <p14:tracePt t="9200" x="8161338" y="3390900"/>
          <p14:tracePt t="9207" x="8169275" y="3400425"/>
          <p14:tracePt t="9215" x="8177213" y="3416300"/>
          <p14:tracePt t="9222" x="8194675" y="3424238"/>
          <p14:tracePt t="9237" x="8194675" y="3433763"/>
          <p14:tracePt t="9245" x="8194675" y="3441700"/>
          <p14:tracePt t="9259" x="8194675" y="3457575"/>
          <p14:tracePt t="9266" x="8194675" y="3467100"/>
          <p14:tracePt t="9282" x="8194675" y="3475038"/>
          <p14:tracePt t="9287" x="8194675" y="3482975"/>
          <p14:tracePt t="9294" x="8194675" y="3490913"/>
          <p14:tracePt t="9312" x="8194675" y="3498850"/>
          <p14:tracePt t="9318" x="8194675" y="3508375"/>
          <p14:tracePt t="9325" x="8194675" y="3516313"/>
          <p14:tracePt t="9332" x="8194675" y="3524250"/>
          <p14:tracePt t="9361" x="8186738" y="3524250"/>
          <p14:tracePt t="9369" x="8177213" y="3524250"/>
          <p14:tracePt t="9383" x="8169275" y="3524250"/>
          <p14:tracePt t="9391" x="8161338" y="3524250"/>
          <p14:tracePt t="9405" x="8153400" y="3524250"/>
          <p14:tracePt t="9412" x="8143875" y="3524250"/>
          <p14:tracePt t="9420" x="8128000" y="3524250"/>
          <p14:tracePt t="9428" x="8112125" y="3524250"/>
          <p14:tracePt t="9433" x="8102600" y="3524250"/>
          <p14:tracePt t="9441" x="8086725" y="3524250"/>
          <p14:tracePt t="9449" x="8069263" y="3524250"/>
          <p14:tracePt t="9456" x="8053388" y="3524250"/>
          <p14:tracePt t="9463" x="8037513" y="3524250"/>
          <p14:tracePt t="9470" x="8027988" y="3524250"/>
          <p14:tracePt t="9478" x="8020050" y="3524250"/>
          <p14:tracePt t="9496" x="7962900" y="3524250"/>
          <p14:tracePt t="9499" x="7937500" y="3524250"/>
          <p14:tracePt t="9506" x="7878763" y="3524250"/>
          <p14:tracePt t="9514" x="7837488" y="3524250"/>
          <p14:tracePt t="9521" x="7770813" y="3524250"/>
          <p14:tracePt t="9528" x="7696200" y="3524250"/>
          <p14:tracePt t="9536" x="7646988" y="3524250"/>
          <p14:tracePt t="9548" x="7556500" y="3532188"/>
          <p14:tracePt t="9551" x="7472363" y="3532188"/>
          <p14:tracePt t="9557" x="7364413" y="3549650"/>
          <p14:tracePt t="9564" x="7256463" y="3549650"/>
          <p14:tracePt t="9571" x="7140575" y="3549650"/>
          <p14:tracePt t="9579" x="7058025" y="3549650"/>
          <p14:tracePt t="9586" x="6991350" y="3549650"/>
          <p14:tracePt t="9593" x="6892925" y="3549650"/>
          <p14:tracePt t="9602" x="6784975" y="3549650"/>
          <p14:tracePt t="9609" x="6677025" y="3541713"/>
          <p14:tracePt t="9617" x="6561138" y="3532188"/>
          <p14:tracePt t="9624" x="6461125" y="3524250"/>
          <p14:tracePt t="9631" x="6361113" y="3498850"/>
          <p14:tracePt t="9637" x="6253163" y="3490913"/>
          <p14:tracePt t="9646" x="6137275" y="3467100"/>
          <p14:tracePt t="9653" x="6046788" y="3441700"/>
          <p14:tracePt t="9661" x="5972175" y="3433763"/>
          <p14:tracePt t="9667" x="5913438" y="3424238"/>
          <p14:tracePt t="9674" x="5838825" y="3390900"/>
          <p14:tracePt t="9682" x="5813425" y="3382963"/>
          <p14:tracePt t="9689" x="5805488" y="3382963"/>
          <p14:tracePt t="10062" x="5730875" y="3375025"/>
          <p14:tracePt t="10069" x="5630863" y="3367088"/>
          <p14:tracePt t="10078" x="5532438" y="3349625"/>
          <p14:tracePt t="10082" x="5416550" y="3341688"/>
          <p14:tracePt t="10091" x="5291138" y="3333750"/>
          <p14:tracePt t="10098" x="5183188" y="3316288"/>
          <p14:tracePt t="10106" x="5084763" y="3308350"/>
          <p14:tracePt t="10113" x="5018088" y="3300413"/>
          <p14:tracePt t="10119" x="4967288" y="3275013"/>
          <p14:tracePt t="10128" x="4926013" y="3267075"/>
          <p14:tracePt t="10134" x="4892675" y="3259138"/>
          <p14:tracePt t="10142" x="4843463" y="3251200"/>
          <p14:tracePt t="10149" x="4818063" y="3241675"/>
          <p14:tracePt t="10156" x="4802188" y="3233738"/>
          <p14:tracePt t="10164" x="4786313" y="3233738"/>
          <p14:tracePt t="10170" x="4760913" y="3225800"/>
          <p14:tracePt t="10178" x="4752975" y="3217863"/>
          <p14:tracePt t="10186" x="4735513" y="3217863"/>
          <p14:tracePt t="10195" x="4711700" y="3200400"/>
          <p14:tracePt t="10200" x="4694238" y="3200400"/>
          <p14:tracePt t="10207" x="4668838" y="3192463"/>
          <p14:tracePt t="10215" x="4652963" y="3192463"/>
          <p14:tracePt t="10222" x="4645025" y="3192463"/>
          <p14:tracePt t="10230" x="4619625" y="3192463"/>
          <p14:tracePt t="10236" x="4603750" y="3192463"/>
          <p14:tracePt t="10243" x="4594225" y="3192463"/>
          <p14:tracePt t="10250" x="4586288" y="3192463"/>
          <p14:tracePt t="10259" x="4578350" y="3192463"/>
          <p14:tracePt t="10273" x="4560888" y="3192463"/>
          <p14:tracePt t="10280" x="4552950" y="3192463"/>
          <p14:tracePt t="10295" x="4545013" y="3192463"/>
          <p14:tracePt t="10303" x="4537075" y="3192463"/>
          <p14:tracePt t="10312" x="4529138" y="3192463"/>
          <p14:tracePt t="10347" x="4529138" y="3200400"/>
          <p14:tracePt t="10368" x="4529138" y="3209925"/>
          <p14:tracePt t="10382" x="4529138" y="3217863"/>
          <p14:tracePt t="10412" x="4529138" y="3225800"/>
          <p14:tracePt t="10419" x="4529138" y="3233738"/>
          <p14:tracePt t="10447" x="4529138" y="3241675"/>
          <p14:tracePt t="10463" x="4537075" y="3241675"/>
          <p14:tracePt t="10470" x="4545013" y="3251200"/>
          <p14:tracePt t="10478" x="4552950" y="3267075"/>
          <p14:tracePt t="10495" x="4603750" y="3275013"/>
          <p14:tracePt t="10500" x="4619625" y="3284538"/>
          <p14:tracePt t="10506" x="4652963" y="3300413"/>
          <p14:tracePt t="10513" x="4678363" y="3316288"/>
          <p14:tracePt t="10521" x="4702175" y="3333750"/>
          <p14:tracePt t="10529" x="4735513" y="3359150"/>
          <p14:tracePt t="10536" x="4752975" y="3382963"/>
          <p14:tracePt t="10545" x="4776788" y="3416300"/>
          <p14:tracePt t="10550" x="4818063" y="3457575"/>
          <p14:tracePt t="10557" x="4843463" y="3498850"/>
          <p14:tracePt t="10564" x="4868863" y="3541713"/>
          <p14:tracePt t="10572" x="4910138" y="3573463"/>
          <p14:tracePt t="10580" x="4935538" y="3616325"/>
          <p14:tracePt t="10587" x="4959350" y="3632200"/>
          <p14:tracePt t="10595" x="4992688" y="3665538"/>
          <p14:tracePt t="10602" x="5026025" y="3698875"/>
          <p14:tracePt t="10609" x="5051425" y="3722688"/>
          <p14:tracePt t="10616" x="5084763" y="3748088"/>
          <p14:tracePt t="10623" x="5108575" y="3789363"/>
          <p14:tracePt t="10631" x="5133975" y="3806825"/>
          <p14:tracePt t="10637" x="5149850" y="3830638"/>
          <p14:tracePt t="10645" x="5175250" y="3856038"/>
          <p14:tracePt t="10652" x="5183188" y="3871913"/>
          <p14:tracePt t="10660" x="5192713" y="3889375"/>
          <p14:tracePt t="10667" x="5192713" y="3897313"/>
          <p14:tracePt t="10674" x="5200650" y="3914775"/>
          <p14:tracePt t="10681" x="5208588" y="3930650"/>
          <p14:tracePt t="10690" x="5216525" y="3930650"/>
          <p14:tracePt t="10696" x="5216525" y="3938588"/>
          <p14:tracePt t="10703" x="5216525" y="3946525"/>
          <p14:tracePt t="10710" x="5216525" y="3956050"/>
          <p14:tracePt t="10724" x="5216525" y="3963988"/>
          <p14:tracePt t="10733" x="5224463" y="3971925"/>
          <p14:tracePt t="10748" x="5224463" y="3989388"/>
          <p14:tracePt t="10841" x="5241925" y="3989388"/>
          <p14:tracePt t="10886" x="5249863" y="3989388"/>
          <p14:tracePt t="10894" x="5257800" y="3989388"/>
          <p14:tracePt t="10901" x="5267325" y="3989388"/>
          <p14:tracePt t="10908" x="5275263" y="3989388"/>
          <p14:tracePt t="10915" x="5291138" y="3989388"/>
          <p14:tracePt t="10923" x="5316538" y="3989388"/>
          <p14:tracePt t="10930" x="5349875" y="3989388"/>
          <p14:tracePt t="10937" x="5391150" y="3989388"/>
          <p14:tracePt t="10945" x="5424488" y="3989388"/>
          <p14:tracePt t="10951" x="5457825" y="3989388"/>
          <p14:tracePt t="10961" x="5499100" y="3989388"/>
          <p14:tracePt t="10966" x="5514975" y="3989388"/>
          <p14:tracePt t="10974" x="5548313" y="3989388"/>
          <p14:tracePt t="10981" x="5573713" y="3989388"/>
          <p14:tracePt t="10988" x="5589588" y="3989388"/>
          <p14:tracePt t="10996" x="5607050" y="3989388"/>
          <p14:tracePt t="11002" x="5630863" y="3979863"/>
          <p14:tracePt t="11010" x="5640388" y="3979863"/>
          <p14:tracePt t="11018" x="5656263" y="3971925"/>
          <p14:tracePt t="11025" x="5681663" y="3963988"/>
          <p14:tracePt t="11031" x="5689600" y="3963988"/>
          <p14:tracePt t="11038" x="5705475" y="3963988"/>
          <p14:tracePt t="11047" x="5722938" y="3963988"/>
          <p14:tracePt t="11062" x="5730875" y="3963988"/>
          <p14:tracePt t="11068" x="5748338" y="3963988"/>
          <p14:tracePt t="11083" x="5756275" y="3963988"/>
          <p14:tracePt t="11142" x="5764213" y="3963988"/>
          <p14:tracePt t="11156" x="5764213" y="3956050"/>
          <p14:tracePt t="11171" x="5764213" y="3946525"/>
          <p14:tracePt t="11178" x="5764213" y="3938588"/>
          <p14:tracePt t="11200" x="5764213" y="3930650"/>
          <p14:tracePt t="11215" x="5764213" y="3914775"/>
          <p14:tracePt t="11251" x="5764213" y="3905250"/>
          <p14:tracePt t="11273" x="5764213" y="3897313"/>
          <p14:tracePt t="11302" x="5764213" y="3889375"/>
          <p14:tracePt t="11311" x="5764213" y="3881438"/>
          <p14:tracePt t="11316" x="5764213" y="3871913"/>
          <p14:tracePt t="11353" x="5748338" y="3814763"/>
          <p14:tracePt t="11361" x="5730875" y="3789363"/>
          <p14:tracePt t="11367" x="5722938" y="3765550"/>
          <p14:tracePt t="13171" x="5789613" y="3765550"/>
          <p14:tracePt t="13178" x="5872163" y="3765550"/>
          <p14:tracePt t="13185" x="5962650" y="3765550"/>
          <p14:tracePt t="13194" x="6062663" y="3765550"/>
          <p14:tracePt t="13198" x="6186488" y="3765550"/>
          <p14:tracePt t="13207" x="6294438" y="3765550"/>
          <p14:tracePt t="13213" x="6378575" y="3765550"/>
          <p14:tracePt t="13222" x="6435725" y="3781425"/>
          <p14:tracePt t="13229" x="6494463" y="3789363"/>
          <p14:tracePt t="13236" x="6551613" y="3797300"/>
          <p14:tracePt t="13244" x="6584950" y="3797300"/>
          <p14:tracePt t="13250" x="6618288" y="3797300"/>
          <p14:tracePt t="13257" x="6651625" y="3797300"/>
          <p14:tracePt t="13265" x="6677025" y="3806825"/>
          <p14:tracePt t="13272" x="6726238" y="3806825"/>
          <p14:tracePt t="13280" x="6767513" y="3806825"/>
          <p14:tracePt t="13287" x="6826250" y="3806825"/>
          <p14:tracePt t="13295" x="6850063" y="3814763"/>
          <p14:tracePt t="13302" x="6908800" y="3814763"/>
          <p14:tracePt t="13310" x="6942138" y="3814763"/>
          <p14:tracePt t="13316" x="6991350" y="3822700"/>
          <p14:tracePt t="13323" x="7042150" y="3830638"/>
          <p14:tracePt t="13331" x="7083425" y="3830638"/>
          <p14:tracePt t="13337" x="7116763" y="3830638"/>
          <p14:tracePt t="13346" x="7132638" y="3848100"/>
          <p14:tracePt t="13352" x="7165975" y="3856038"/>
          <p14:tracePt t="13360" x="7191375" y="3856038"/>
          <p14:tracePt t="13368" x="7215188" y="3863975"/>
          <p14:tracePt t="13375" x="7248525" y="3871913"/>
          <p14:tracePt t="13382" x="7256463" y="3871913"/>
          <p14:tracePt t="13389" x="7273925" y="3871913"/>
          <p14:tracePt t="13397" x="7307263" y="3871913"/>
          <p14:tracePt t="13404" x="7315200" y="3881438"/>
          <p14:tracePt t="13412" x="7331075" y="3881438"/>
          <p14:tracePt t="13418" x="7348538" y="3881438"/>
          <p14:tracePt t="13428" x="7389813" y="3881438"/>
          <p14:tracePt t="13433" x="7423150" y="3881438"/>
          <p14:tracePt t="13440" x="7489825" y="3871913"/>
          <p14:tracePt t="13447" x="7546975" y="3863975"/>
          <p14:tracePt t="13455" x="7621588" y="3856038"/>
          <p14:tracePt t="13463" x="7696200" y="3822700"/>
          <p14:tracePt t="13470" x="7754938" y="3806825"/>
          <p14:tracePt t="13477" x="7812088" y="3797300"/>
          <p14:tracePt t="13484" x="7845425" y="3789363"/>
          <p14:tracePt t="13494" x="7886700" y="3781425"/>
          <p14:tracePt t="13498" x="7937500" y="3756025"/>
          <p14:tracePt t="13506" x="7978775" y="3748088"/>
          <p14:tracePt t="13513" x="8027988" y="3740150"/>
          <p14:tracePt t="13520" x="8086725" y="3732213"/>
          <p14:tracePt t="13528" x="8128000" y="3722688"/>
          <p14:tracePt t="13534" x="8186738" y="3714750"/>
          <p14:tracePt t="13542" x="8218488" y="3706813"/>
          <p14:tracePt t="13550" x="8261350" y="3698875"/>
          <p14:tracePt t="13557" x="8285163" y="3698875"/>
          <p14:tracePt t="13564" x="8318500" y="3690938"/>
          <p14:tracePt t="13572" x="8335963" y="3690938"/>
          <p14:tracePt t="13579" x="8351838" y="3690938"/>
          <p14:tracePt t="13586" x="8369300" y="3690938"/>
          <p14:tracePt t="13593" x="8385175" y="3690938"/>
          <p14:tracePt t="13601" x="8393113" y="3690938"/>
          <p14:tracePt t="13608" x="8401050" y="3690938"/>
          <p14:tracePt t="13623" x="8418513" y="3690938"/>
          <p14:tracePt t="13630" x="8426450" y="3690938"/>
          <p14:tracePt t="13637" x="8434388" y="3690938"/>
          <p14:tracePt t="13644" x="8459788" y="3690938"/>
          <p14:tracePt t="13651" x="8467725" y="3690938"/>
          <p14:tracePt t="13666" x="8475663" y="3690938"/>
          <p14:tracePt t="13674" x="8485188" y="3690938"/>
          <p14:tracePt t="14141" x="8475663" y="3690938"/>
          <p14:tracePt t="14170" x="8467725" y="3690938"/>
          <p14:tracePt t="14178" x="8459788" y="3690938"/>
          <p14:tracePt t="14192" x="8451850" y="3690938"/>
          <p14:tracePt t="14199" x="8443913" y="3690938"/>
          <p14:tracePt t="14214" x="8434388" y="3690938"/>
          <p14:tracePt t="14228" x="8426450" y="3690938"/>
          <p14:tracePt t="14236" x="8418513" y="3690938"/>
          <p14:tracePt t="14250" x="8410575" y="3690938"/>
          <p14:tracePt t="14265" x="8401050" y="3690938"/>
          <p14:tracePt t="14280" x="8393113" y="3690938"/>
          <p14:tracePt t="14294" x="8385175" y="3690938"/>
          <p14:tracePt t="14301" x="8377238" y="3690938"/>
          <p14:tracePt t="14323" x="8369300" y="3690938"/>
          <p14:tracePt t="14337" x="8359775" y="3690938"/>
          <p14:tracePt t="14353" x="8351838" y="3690938"/>
          <p14:tracePt t="14361" x="8343900" y="3690938"/>
          <p14:tracePt t="14374" x="8335963" y="3690938"/>
          <p14:tracePt t="14382" x="8326438" y="3690938"/>
          <p14:tracePt t="14389" x="8318500" y="3690938"/>
          <p14:tracePt t="14396" x="8310563" y="3690938"/>
          <p14:tracePt t="14403" x="8302625" y="3690938"/>
          <p14:tracePt t="14418" x="8293100" y="3690938"/>
          <p14:tracePt t="14428" x="8285163" y="3690938"/>
          <p14:tracePt t="14440" x="8277225" y="3690938"/>
          <p14:tracePt t="14447" x="8261350" y="3690938"/>
          <p14:tracePt t="14461" x="8251825" y="3690938"/>
          <p14:tracePt t="14478" x="8235950" y="3690938"/>
          <p14:tracePt t="14572" x="8228013" y="3690938"/>
          <p14:tracePt t="14630" x="8218488" y="3690938"/>
          <p14:tracePt t="14695" x="8202613" y="3690938"/>
          <p14:tracePt t="14703" x="8194675" y="3690938"/>
          <p14:tracePt t="14718" x="8186738" y="3690938"/>
          <p14:tracePt t="14725" x="8177213" y="3690938"/>
          <p14:tracePt t="14739" x="8161338" y="3681413"/>
          <p14:tracePt t="14747" x="8135938" y="3665538"/>
          <p14:tracePt t="14753" x="8128000" y="3665538"/>
          <p14:tracePt t="14760" x="8120063" y="3665538"/>
          <p14:tracePt t="14767" x="8112125" y="3665538"/>
          <p14:tracePt t="14778" x="8102600" y="3665538"/>
          <p14:tracePt t="14790" x="8094663" y="3665538"/>
          <p14:tracePt t="14797" x="8086725" y="3665538"/>
          <p14:tracePt t="14804" x="8078788" y="3657600"/>
          <p14:tracePt t="14812" x="8069263" y="3657600"/>
          <p14:tracePt t="14828" x="8061325" y="3657600"/>
          <p14:tracePt t="15228" x="8069263" y="3657600"/>
          <p14:tracePt t="15294" x="8078788" y="3657600"/>
          <p14:tracePt t="15338" x="8086725" y="3657600"/>
          <p14:tracePt t="15396" x="8094663" y="3657600"/>
          <p14:tracePt t="15484" x="8102600" y="3657600"/>
          <p14:tracePt t="15520" x="8120063" y="3657600"/>
          <p14:tracePt t="16001" x="8128000" y="3657600"/>
          <p14:tracePt t="16010" x="8135938" y="3657600"/>
          <p14:tracePt t="16024" x="8143875" y="3657600"/>
          <p14:tracePt t="16031" x="8153400" y="3657600"/>
          <p14:tracePt t="16038" x="8161338" y="3657600"/>
          <p14:tracePt t="16052" x="8177213" y="3657600"/>
          <p14:tracePt t="16075" x="8186738" y="3657600"/>
          <p14:tracePt t="16082" x="8194675" y="3657600"/>
          <p14:tracePt t="16089" x="8202613" y="3657600"/>
          <p14:tracePt t="16111" x="8210550" y="3657600"/>
          <p14:tracePt t="16118" x="8210550" y="3665538"/>
          <p14:tracePt t="16746" x="8202613" y="3665538"/>
          <p14:tracePt t="16753" x="8194675" y="3665538"/>
          <p14:tracePt t="16760" x="8186738" y="3665538"/>
          <p14:tracePt t="16775" x="8177213" y="3665538"/>
          <p14:tracePt t="16782" x="8169275" y="3665538"/>
          <p14:tracePt t="16789" x="8161338" y="3665538"/>
          <p14:tracePt t="16796" x="8153400" y="3665538"/>
          <p14:tracePt t="16803" x="8143875" y="3665538"/>
          <p14:tracePt t="16821" x="8135938" y="3665538"/>
          <p14:tracePt t="16827" x="8128000" y="3665538"/>
          <p14:tracePt t="16840" x="8120063" y="3665538"/>
          <p14:tracePt t="16847" x="8102600" y="3665538"/>
          <p14:tracePt t="16855" x="8094663" y="3657600"/>
          <p14:tracePt t="16862" x="8094663" y="3648075"/>
          <p14:tracePt t="16870" x="8086725" y="3648075"/>
          <p14:tracePt t="16878" x="8078788" y="3648075"/>
          <p14:tracePt t="16884" x="8069263" y="3648075"/>
          <p14:tracePt t="16892" x="8053388" y="3648075"/>
          <p14:tracePt t="16898" x="8027988" y="3640138"/>
          <p14:tracePt t="16906" x="8020050" y="3640138"/>
          <p14:tracePt t="16913" x="8004175" y="3632200"/>
          <p14:tracePt t="16920" x="7986713" y="3624263"/>
          <p14:tracePt t="16927" x="7970838" y="3624263"/>
          <p14:tracePt t="16935" x="7945438" y="3616325"/>
          <p14:tracePt t="16944" x="7920038" y="3616325"/>
          <p14:tracePt t="16950" x="7896225" y="3616325"/>
          <p14:tracePt t="16957" x="7878763" y="3616325"/>
          <p14:tracePt t="16965" x="7862888" y="3616325"/>
          <p14:tracePt t="16972" x="7845425" y="3616325"/>
          <p14:tracePt t="16979" x="7829550" y="3616325"/>
          <p14:tracePt t="16986" x="7796213" y="3616325"/>
          <p14:tracePt t="16993" x="7788275" y="3616325"/>
          <p14:tracePt t="17000" x="7762875" y="3616325"/>
          <p14:tracePt t="17008" x="7737475" y="3616325"/>
          <p14:tracePt t="17016" x="7721600" y="3616325"/>
          <p14:tracePt t="17023" x="7696200" y="3616325"/>
          <p14:tracePt t="17030" x="7672388" y="3616325"/>
          <p14:tracePt t="17037" x="7646988" y="3616325"/>
          <p14:tracePt t="17044" x="7621588" y="3616325"/>
          <p14:tracePt t="17051" x="7597775" y="3616325"/>
          <p14:tracePt t="17059" x="7572375" y="3616325"/>
          <p14:tracePt t="17066" x="7546975" y="3616325"/>
          <p14:tracePt t="17074" x="7523163" y="3616325"/>
          <p14:tracePt t="17082" x="7505700" y="3616325"/>
          <p14:tracePt t="17088" x="7489825" y="3616325"/>
          <p14:tracePt t="17095" x="7472363" y="3616325"/>
          <p14:tracePt t="17103" x="7464425" y="3616325"/>
          <p14:tracePt t="17111" x="7439025" y="3616325"/>
          <p14:tracePt t="17118" x="7431088" y="3616325"/>
          <p14:tracePt t="17127" x="7415213" y="3616325"/>
          <p14:tracePt t="17132" x="7397750" y="3616325"/>
          <p14:tracePt t="17139" x="7389813" y="3616325"/>
          <p14:tracePt t="17147" x="7364413" y="3616325"/>
          <p14:tracePt t="17154" x="7356475" y="3616325"/>
          <p14:tracePt t="17161" x="7340600" y="3616325"/>
          <p14:tracePt t="17168" x="7323138" y="3616325"/>
          <p14:tracePt t="17176" x="7307263" y="3616325"/>
          <p14:tracePt t="17183" x="7289800" y="3616325"/>
          <p14:tracePt t="17190" x="7273925" y="3616325"/>
          <p14:tracePt t="17198" x="7265988" y="3616325"/>
          <p14:tracePt t="17205" x="7248525" y="3616325"/>
          <p14:tracePt t="17212" x="7232650" y="3616325"/>
          <p14:tracePt t="17220" x="7215188" y="3616325"/>
          <p14:tracePt t="17227" x="7199313" y="3606800"/>
          <p14:tracePt t="17234" x="7191375" y="3606800"/>
          <p14:tracePt t="17241" x="7165975" y="3606800"/>
          <p14:tracePt t="17249" x="7150100" y="3606800"/>
          <p14:tracePt t="17256" x="7140575" y="3606800"/>
          <p14:tracePt t="17264" x="7132638" y="3606800"/>
          <p14:tracePt t="17271" x="7124700" y="3606800"/>
          <p14:tracePt t="17286" x="7116763" y="3606800"/>
          <p14:tracePt t="17294" x="7099300" y="3606800"/>
          <p14:tracePt t="17308" x="7091363" y="3606800"/>
          <p14:tracePt t="17315" x="7083425" y="3606800"/>
          <p14:tracePt t="17330" x="7073900" y="3606800"/>
          <p14:tracePt t="17337" x="7065963" y="3606800"/>
          <p14:tracePt t="17344" x="7058025" y="3606800"/>
          <p14:tracePt t="17687" x="7058025" y="3598863"/>
          <p14:tracePt t="18161" x="7050088" y="3598863"/>
          <p14:tracePt t="18183" x="7050088" y="3590925"/>
          <p14:tracePt t="18190" x="7042150" y="3590925"/>
          <p14:tracePt t="18197" x="7042150" y="3582988"/>
          <p14:tracePt t="19022" x="7050088" y="3582988"/>
          <p14:tracePt t="19038" x="7058025" y="3582988"/>
          <p14:tracePt t="19079" x="7065963" y="3582988"/>
          <p14:tracePt t="19117" x="7073900" y="3582988"/>
          <p14:tracePt t="26575" x="7116763" y="3582988"/>
          <p14:tracePt t="26582" x="7191375" y="3590925"/>
          <p14:tracePt t="26590" x="7248525" y="3598863"/>
          <p14:tracePt t="26597" x="7331075" y="3606800"/>
          <p14:tracePt t="26604" x="7415213" y="3624263"/>
          <p14:tracePt t="26612" x="7489825" y="3632200"/>
          <p14:tracePt t="26618" x="7531100" y="3640138"/>
          <p14:tracePt t="26626" x="7572375" y="3648075"/>
          <p14:tracePt t="26634" x="7613650" y="3665538"/>
          <p14:tracePt t="26642" x="7631113" y="3673475"/>
          <p14:tracePt t="26648" x="7662863" y="3673475"/>
          <p14:tracePt t="26656" x="7688263" y="3681413"/>
          <p14:tracePt t="26663" x="7705725" y="3681413"/>
          <p14:tracePt t="26670" x="7737475" y="3681413"/>
          <p14:tracePt t="26677" x="7762875" y="3681413"/>
          <p14:tracePt t="26684" x="7796213" y="3681413"/>
          <p14:tracePt t="26693" x="7837488" y="3681413"/>
          <p14:tracePt t="26699" x="7862888" y="3681413"/>
          <p14:tracePt t="26706" x="7920038" y="3690938"/>
          <p14:tracePt t="26714" x="7953375" y="3698875"/>
          <p14:tracePt t="26721" x="7978775" y="3706813"/>
          <p14:tracePt t="26728" x="8004175" y="3706813"/>
          <p14:tracePt t="26736" x="8020050" y="3706813"/>
          <p14:tracePt t="26743" x="8027988" y="3714750"/>
          <p14:tracePt t="26750" x="8037513" y="3714750"/>
          <p14:tracePt t="26759" x="8053388" y="3714750"/>
          <p14:tracePt t="26772" x="8061325" y="3714750"/>
          <p14:tracePt t="26780" x="8069263" y="3714750"/>
          <p14:tracePt t="26787" x="8078788" y="3714750"/>
          <p14:tracePt t="26809" x="8086725" y="3714750"/>
          <p14:tracePt t="26824" x="8094663" y="3714750"/>
          <p14:tracePt t="26845" x="8112125" y="3714750"/>
          <p14:tracePt t="26859" x="8120063" y="3714750"/>
          <p14:tracePt t="26897" x="8128000" y="3714750"/>
          <p14:tracePt t="26911" x="8135938" y="3714750"/>
          <p14:tracePt t="26932" x="8143875" y="3714750"/>
          <p14:tracePt t="26939" x="8153400" y="3714750"/>
          <p14:tracePt t="26948" x="8161338" y="3714750"/>
          <p14:tracePt t="26955" x="8169275" y="3714750"/>
          <p14:tracePt t="26969" x="8177213" y="3714750"/>
          <p14:tracePt t="27043" x="8186738" y="3714750"/>
          <p14:tracePt t="27371" x="8202613" y="3714750"/>
          <p14:tracePt t="27422" x="8210550" y="3714750"/>
          <p14:tracePt t="27429" x="8210550" y="3722688"/>
          <p14:tracePt t="27436" x="8218488" y="3722688"/>
          <p14:tracePt t="27451" x="8228013" y="3722688"/>
          <p14:tracePt t="27495" x="8235950" y="3722688"/>
          <p14:tracePt t="27524" x="8243888" y="3722688"/>
          <p14:tracePt t="27555" x="8261350" y="3722688"/>
          <p14:tracePt t="27560" x="8269288" y="3722688"/>
          <p14:tracePt t="27590" x="8277225" y="3722688"/>
          <p14:tracePt t="27633" x="8285163" y="3722688"/>
          <p14:tracePt t="27706" x="8293100" y="3722688"/>
          <p14:tracePt t="27925" x="8285163" y="3722688"/>
          <p14:tracePt t="27932" x="8261350" y="3714750"/>
          <p14:tracePt t="27940" x="8228013" y="3706813"/>
          <p14:tracePt t="27947" x="8177213" y="3681413"/>
          <p14:tracePt t="27954" x="8135938" y="3665538"/>
          <p14:tracePt t="27961" x="8061325" y="3648075"/>
          <p14:tracePt t="27968" x="7986713" y="3624263"/>
          <p14:tracePt t="27976" x="7929563" y="3606800"/>
          <p14:tracePt t="27983" x="7854950" y="3590925"/>
          <p14:tracePt t="27992" x="7796213" y="3582988"/>
          <p14:tracePt t="27998" x="7770813" y="3573463"/>
          <p14:tracePt t="28005" x="7721600" y="3565525"/>
          <p14:tracePt t="28012" x="7688263" y="3557588"/>
          <p14:tracePt t="28020" x="7672388" y="3549650"/>
          <p14:tracePt t="28028" x="7639050" y="3541713"/>
          <p14:tracePt t="28034" x="7613650" y="3532188"/>
          <p14:tracePt t="28041" x="7597775" y="3532188"/>
          <p14:tracePt t="28049" x="7588250" y="3532188"/>
          <p14:tracePt t="28057" x="7564438" y="3532188"/>
          <p14:tracePt t="28064" x="7556500" y="3532188"/>
          <p14:tracePt t="28079" x="7546975" y="3532188"/>
          <p14:tracePt t="28086" x="7539038" y="3532188"/>
          <p14:tracePt t="28100" x="7531100" y="3532188"/>
          <p14:tracePt t="28108" x="7523163" y="3532188"/>
          <p14:tracePt t="28115" x="7513638" y="3532188"/>
          <p14:tracePt t="28122" x="7505700" y="3532188"/>
          <p14:tracePt t="28130" x="7497763" y="3532188"/>
          <p14:tracePt t="28137" x="7489825" y="3532188"/>
          <p14:tracePt t="38332" x="7472363" y="3490913"/>
          <p14:tracePt t="38341" x="7448550" y="3424238"/>
          <p14:tracePt t="38345" x="7415213" y="3325813"/>
          <p14:tracePt t="38354" x="7373938" y="3184525"/>
          <p14:tracePt t="38361" x="7348538" y="3027363"/>
          <p14:tracePt t="38368" x="7315200" y="2911475"/>
          <p14:tracePt t="38375" x="7289800" y="2811463"/>
          <p14:tracePt t="38383" x="7240588" y="2654300"/>
          <p14:tracePt t="38391" x="7199313" y="2430463"/>
          <p14:tracePt t="38398" x="7158038" y="2289175"/>
          <p14:tracePt t="38406" x="7124700" y="2181225"/>
          <p14:tracePt t="38412" x="7099300" y="2024063"/>
          <p14:tracePt t="38420" x="7073900" y="1757363"/>
          <p14:tracePt t="38427" x="7050088" y="1600200"/>
          <p14:tracePt t="38434" x="7032625" y="1500188"/>
          <p14:tracePt t="38441" x="7016750" y="1401763"/>
          <p14:tracePt t="38449" x="6999288" y="1260475"/>
          <p14:tracePt t="38458" x="6991350" y="1127125"/>
          <p14:tracePt t="38463" x="6983413" y="1011238"/>
          <p14:tracePt t="38470" x="6967538" y="928688"/>
          <p14:tracePt t="38477" x="6958013" y="869950"/>
          <p14:tracePt t="38493" x="6942138" y="763588"/>
          <p14:tracePt t="38500" x="6916738" y="696913"/>
          <p14:tracePt t="38507" x="6892925" y="622300"/>
          <p14:tracePt t="38514" x="6867525" y="522288"/>
          <p14:tracePt t="38522" x="6842125" y="431800"/>
          <p14:tracePt t="38528" x="6826250" y="365125"/>
          <p14:tracePt t="38536" x="6818313" y="315913"/>
          <p14:tracePt t="38544" x="6800850" y="282575"/>
          <p14:tracePt t="38551" x="6792913" y="257175"/>
          <p14:tracePt t="38558" x="6784975" y="239713"/>
          <p14:tracePt t="38566" x="6775450" y="215900"/>
          <p14:tracePt t="38574" x="6759575" y="182563"/>
          <p14:tracePt t="38580" x="6743700" y="149225"/>
          <p14:tracePt t="38587" x="6700838" y="82550"/>
          <p14:tracePt t="38595" x="6659563" y="2540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31AB-EFC0-DADC-D038-5A62F10BC26A}"/>
              </a:ext>
            </a:extLst>
          </p:cNvPr>
          <p:cNvSpPr>
            <a:spLocks noGrp="1"/>
          </p:cNvSpPr>
          <p:nvPr>
            <p:ph type="title"/>
          </p:nvPr>
        </p:nvSpPr>
        <p:spPr/>
        <p:txBody>
          <a:bodyPr/>
          <a:lstStyle/>
          <a:p>
            <a:r>
              <a:rPr lang="en-US" dirty="0"/>
              <a:t>Testbench Explanation</a:t>
            </a:r>
          </a:p>
        </p:txBody>
      </p:sp>
      <p:sp>
        <p:nvSpPr>
          <p:cNvPr id="3" name="Content Placeholder 2">
            <a:extLst>
              <a:ext uri="{FF2B5EF4-FFF2-40B4-BE49-F238E27FC236}">
                <a16:creationId xmlns:a16="http://schemas.microsoft.com/office/drawing/2014/main" id="{9E0CECA9-8061-2FD8-F642-622AC29D7FA3}"/>
              </a:ext>
            </a:extLst>
          </p:cNvPr>
          <p:cNvSpPr>
            <a:spLocks noGrp="1"/>
          </p:cNvSpPr>
          <p:nvPr>
            <p:ph idx="1"/>
          </p:nvPr>
        </p:nvSpPr>
        <p:spPr/>
        <p:txBody>
          <a:bodyPr/>
          <a:lstStyle/>
          <a:p>
            <a:pPr>
              <a:buFont typeface="Arial" panose="020B0604020202020204" pitchFamily="34" charset="0"/>
              <a:buChar char="•"/>
            </a:pPr>
            <a:r>
              <a:rPr lang="en-US" b="1" dirty="0"/>
              <a:t>Third part</a:t>
            </a:r>
          </a:p>
          <a:p>
            <a:pPr marL="0" indent="0">
              <a:buNone/>
            </a:pPr>
            <a:r>
              <a:rPr lang="en-US" dirty="0"/>
              <a:t>Initially putting all inputs zeros before start giving them values for testing and a delay of 500ns before beginning. </a:t>
            </a:r>
          </a:p>
        </p:txBody>
      </p:sp>
      <p:pic>
        <p:nvPicPr>
          <p:cNvPr id="5" name="Picture 4" descr="Text&#10;&#10;Description automatically generated">
            <a:extLst>
              <a:ext uri="{FF2B5EF4-FFF2-40B4-BE49-F238E27FC236}">
                <a16:creationId xmlns:a16="http://schemas.microsoft.com/office/drawing/2014/main" id="{5C172C7E-1189-0075-44EB-1C90B67D7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54" y="3196216"/>
            <a:ext cx="8664691" cy="1882303"/>
          </a:xfrm>
          <a:prstGeom prst="rect">
            <a:avLst/>
          </a:prstGeom>
        </p:spPr>
      </p:pic>
    </p:spTree>
    <p:extLst>
      <p:ext uri="{BB962C8B-B14F-4D97-AF65-F5344CB8AC3E}">
        <p14:creationId xmlns:p14="http://schemas.microsoft.com/office/powerpoint/2010/main" val="630221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31AB-EFC0-DADC-D038-5A62F10BC26A}"/>
              </a:ext>
            </a:extLst>
          </p:cNvPr>
          <p:cNvSpPr>
            <a:spLocks noGrp="1"/>
          </p:cNvSpPr>
          <p:nvPr>
            <p:ph type="title"/>
          </p:nvPr>
        </p:nvSpPr>
        <p:spPr/>
        <p:txBody>
          <a:bodyPr/>
          <a:lstStyle/>
          <a:p>
            <a:r>
              <a:rPr lang="en-US" dirty="0"/>
              <a:t>Testbench Explanation</a:t>
            </a:r>
          </a:p>
        </p:txBody>
      </p:sp>
      <p:sp>
        <p:nvSpPr>
          <p:cNvPr id="3" name="Content Placeholder 2">
            <a:extLst>
              <a:ext uri="{FF2B5EF4-FFF2-40B4-BE49-F238E27FC236}">
                <a16:creationId xmlns:a16="http://schemas.microsoft.com/office/drawing/2014/main" id="{9E0CECA9-8061-2FD8-F642-622AC29D7FA3}"/>
              </a:ext>
            </a:extLst>
          </p:cNvPr>
          <p:cNvSpPr>
            <a:spLocks noGrp="1"/>
          </p:cNvSpPr>
          <p:nvPr>
            <p:ph idx="1"/>
          </p:nvPr>
        </p:nvSpPr>
        <p:spPr/>
        <p:txBody>
          <a:bodyPr/>
          <a:lstStyle/>
          <a:p>
            <a:pPr>
              <a:buFont typeface="Arial" panose="020B0604020202020204" pitchFamily="34" charset="0"/>
              <a:buChar char="•"/>
            </a:pPr>
            <a:r>
              <a:rPr lang="en-US" b="1" dirty="0"/>
              <a:t>Fourth part</a:t>
            </a:r>
          </a:p>
          <a:p>
            <a:pPr marL="0" indent="0">
              <a:buNone/>
            </a:pPr>
            <a:r>
              <a:rPr lang="en-US" sz="1600" dirty="0"/>
              <a:t>First as shown I looped over X,Y that represent first, second bits of “clk_freq” to allow same test bench to test all four cases of frequency, instead of writing code 4 times.</a:t>
            </a:r>
          </a:p>
          <a:p>
            <a:pPr marL="0" indent="0">
              <a:buNone/>
            </a:pPr>
            <a:r>
              <a:rPr lang="en-US" sz="1600" dirty="0"/>
              <a:t>Lastly, I made for loop for the delay as maximum value I can set for delay after “#” is in 32-bit,so the delay in this example can be #650000100000</a:t>
            </a:r>
          </a:p>
          <a:p>
            <a:pPr marL="0" indent="0">
              <a:buNone/>
            </a:pPr>
            <a:r>
              <a:rPr lang="en-US" sz="1600" dirty="0"/>
              <a:t>From this loop that last the total time of whole operation I can test time of each operation</a:t>
            </a:r>
          </a:p>
        </p:txBody>
      </p:sp>
      <p:pic>
        <p:nvPicPr>
          <p:cNvPr id="5" name="Picture 4" descr="Text&#10;&#10;Description automatically generated">
            <a:extLst>
              <a:ext uri="{FF2B5EF4-FFF2-40B4-BE49-F238E27FC236}">
                <a16:creationId xmlns:a16="http://schemas.microsoft.com/office/drawing/2014/main" id="{AF92287B-7917-C650-FF83-C741531E6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250" y="3857414"/>
            <a:ext cx="7361500" cy="2487726"/>
          </a:xfrm>
          <a:prstGeom prst="rect">
            <a:avLst/>
          </a:prstGeom>
        </p:spPr>
      </p:pic>
    </p:spTree>
    <p:extLst>
      <p:ext uri="{BB962C8B-B14F-4D97-AF65-F5344CB8AC3E}">
        <p14:creationId xmlns:p14="http://schemas.microsoft.com/office/powerpoint/2010/main" val="4123591229"/>
      </p:ext>
    </p:extLst>
  </p:cSld>
  <p:clrMapOvr>
    <a:masterClrMapping/>
  </p:clrMapOvr>
  <mc:AlternateContent xmlns:mc="http://schemas.openxmlformats.org/markup-compatibility/2006" xmlns:p14="http://schemas.microsoft.com/office/powerpoint/2010/main">
    <mc:Choice Requires="p14">
      <p:transition spd="slow" p14:dur="2000" advTm="89630"/>
    </mc:Choice>
    <mc:Fallback xmlns="">
      <p:transition spd="slow" advTm="89630"/>
    </mc:Fallback>
  </mc:AlternateContent>
  <p:extLst>
    <p:ext uri="{3A86A75C-4F4B-4683-9AE1-C65F6400EC91}">
      <p14:laserTraceLst xmlns:p14="http://schemas.microsoft.com/office/powerpoint/2010/main">
        <p14:tracePtLst>
          <p14:tracePt t="66" x="4794250" y="3101975"/>
          <p14:tracePt t="73" x="4776788" y="3109913"/>
          <p14:tracePt t="76" x="4743450" y="3117850"/>
          <p14:tracePt t="84" x="4719638" y="3125788"/>
          <p14:tracePt t="94" x="4711700" y="3125788"/>
          <p14:tracePt t="98" x="4694238" y="3125788"/>
          <p14:tracePt t="105" x="4668838" y="3135313"/>
          <p14:tracePt t="114" x="4660900" y="3135313"/>
          <p14:tracePt t="121" x="4660900" y="3143250"/>
          <p14:tracePt t="128" x="4652963" y="3159125"/>
          <p14:tracePt t="135" x="4645025" y="3159125"/>
          <p14:tracePt t="142" x="4635500" y="3159125"/>
          <p14:tracePt t="159" x="4603750" y="3167063"/>
          <p14:tracePt t="164" x="4570413" y="3184525"/>
          <p14:tracePt t="172" x="4537075" y="3200400"/>
          <p14:tracePt t="180" x="4495800" y="3225800"/>
          <p14:tracePt t="185" x="4454525" y="3251200"/>
          <p14:tracePt t="193" x="4421188" y="3259138"/>
          <p14:tracePt t="201" x="4403725" y="3267075"/>
          <p14:tracePt t="208" x="4387850" y="3275013"/>
          <p14:tracePt t="215" x="4370388" y="3275013"/>
          <p14:tracePt t="226" x="4362450" y="3284538"/>
          <p14:tracePt t="230" x="4354513" y="3292475"/>
          <p14:tracePt t="237" x="4346575" y="3300413"/>
          <p14:tracePt t="244" x="4337050" y="3308350"/>
          <p14:tracePt t="252" x="4337050" y="3316288"/>
          <p14:tracePt t="259" x="4329113" y="3325813"/>
          <p14:tracePt t="267" x="4321175" y="3325813"/>
          <p14:tracePt t="281" x="4313238" y="3325813"/>
          <p14:tracePt t="734" x="4313238" y="3341688"/>
          <p14:tracePt t="741" x="4313238" y="3349625"/>
          <p14:tracePt t="749" x="4313238" y="3359150"/>
          <p14:tracePt t="754" x="4313238" y="3367088"/>
          <p14:tracePt t="763" x="4313238" y="3375025"/>
          <p14:tracePt t="778" x="4313238" y="3390900"/>
          <p14:tracePt t="785" x="4313238" y="3400425"/>
          <p14:tracePt t="792" x="4329113" y="3400425"/>
          <p14:tracePt t="799" x="4346575" y="3408363"/>
          <p14:tracePt t="807" x="4370388" y="3416300"/>
          <p14:tracePt t="814" x="4403725" y="3424238"/>
          <p14:tracePt t="821" x="4437063" y="3424238"/>
          <p14:tracePt t="829" x="4478338" y="3424238"/>
          <p14:tracePt t="836" x="4503738" y="3424238"/>
          <p14:tracePt t="843" x="4545013" y="3424238"/>
          <p14:tracePt t="850" x="4578350" y="3433763"/>
          <p14:tracePt t="857" x="4619625" y="3441700"/>
          <p14:tracePt t="865" x="4660900" y="3441700"/>
          <p14:tracePt t="872" x="4719638" y="3441700"/>
          <p14:tracePt t="880" x="4760913" y="3449638"/>
          <p14:tracePt t="887" x="4810125" y="3475038"/>
          <p14:tracePt t="894" x="4843463" y="3475038"/>
          <p14:tracePt t="902" x="4876800" y="3475038"/>
          <p14:tracePt t="908" x="4902200" y="3482975"/>
          <p14:tracePt t="915" x="4926013" y="3482975"/>
          <p14:tracePt t="925" x="4967288" y="3490913"/>
          <p14:tracePt t="930" x="5000625" y="3490913"/>
          <p14:tracePt t="938" x="5033963" y="3490913"/>
          <p14:tracePt t="946" x="5084763" y="3490913"/>
          <p14:tracePt t="952" x="5126038" y="3490913"/>
          <p14:tracePt t="960" x="5200650" y="3490913"/>
          <p14:tracePt t="967" x="5249863" y="3490913"/>
          <p14:tracePt t="976" x="5299075" y="3490913"/>
          <p14:tracePt t="981" x="5341938" y="3508375"/>
          <p14:tracePt t="989" x="5365750" y="3508375"/>
          <p14:tracePt t="996" x="5383213" y="3516313"/>
          <p14:tracePt t="1004" x="5416550" y="3524250"/>
          <p14:tracePt t="1011" x="5440363" y="3532188"/>
          <p14:tracePt t="1018" x="5465763" y="3549650"/>
          <p14:tracePt t="1025" x="5499100" y="3565525"/>
          <p14:tracePt t="1033" x="5524500" y="3582988"/>
          <p14:tracePt t="1043" x="5540375" y="3606800"/>
          <p14:tracePt t="1047" x="5573713" y="3640138"/>
          <p14:tracePt t="1055" x="5589588" y="3665538"/>
          <p14:tracePt t="1062" x="5599113" y="3690938"/>
          <p14:tracePt t="1069" x="5614988" y="3722688"/>
          <p14:tracePt t="1077" x="5622925" y="3748088"/>
          <p14:tracePt t="1084" x="5630863" y="3765550"/>
          <p14:tracePt t="1092" x="5648325" y="3797300"/>
          <p14:tracePt t="1098" x="5656263" y="3822700"/>
          <p14:tracePt t="1106" x="5664200" y="3856038"/>
          <p14:tracePt t="1113" x="5664200" y="3897313"/>
          <p14:tracePt t="1120" x="5664200" y="3938588"/>
          <p14:tracePt t="1128" x="5664200" y="3997325"/>
          <p14:tracePt t="1134" x="5664200" y="4064000"/>
          <p14:tracePt t="1142" x="5664200" y="4113213"/>
          <p14:tracePt t="1150" x="5656263" y="4154488"/>
          <p14:tracePt t="1158" x="5640388" y="4187825"/>
          <p14:tracePt t="1164" x="5630863" y="4221163"/>
          <p14:tracePt t="1172" x="5622925" y="4254500"/>
          <p14:tracePt t="1179" x="5614988" y="4278313"/>
          <p14:tracePt t="1186" x="5607050" y="4303713"/>
          <p14:tracePt t="1193" x="5599113" y="4344988"/>
          <p14:tracePt t="1200" x="5589588" y="4378325"/>
          <p14:tracePt t="1208" x="5581650" y="4419600"/>
          <p14:tracePt t="1214" x="5573713" y="4460875"/>
          <p14:tracePt t="1223" x="5556250" y="4511675"/>
          <p14:tracePt t="1230" x="5532438" y="4560888"/>
          <p14:tracePt t="1237" x="5524500" y="4602163"/>
          <p14:tracePt t="1244" x="5514975" y="4635500"/>
          <p14:tracePt t="1251" x="5514975" y="4660900"/>
          <p14:tracePt t="1276" x="5491163" y="4727575"/>
          <p14:tracePt t="1281" x="5473700" y="4759325"/>
          <p14:tracePt t="1287" x="5465763" y="4784725"/>
          <p14:tracePt t="1296" x="5448300" y="4810125"/>
          <p14:tracePt t="1302" x="5432425" y="4843463"/>
          <p14:tracePt t="1310" x="5424488" y="4867275"/>
          <p14:tracePt t="1317" x="5407025" y="4918075"/>
          <p14:tracePt t="1325" x="5383213" y="4951413"/>
          <p14:tracePt t="1332" x="5373688" y="4983163"/>
          <p14:tracePt t="1339" x="5349875" y="5033963"/>
          <p14:tracePt t="1346" x="5332413" y="5067300"/>
          <p14:tracePt t="1354" x="5324475" y="5100638"/>
          <p14:tracePt t="1361" x="5299075" y="5124450"/>
          <p14:tracePt t="1368" x="5299075" y="5132388"/>
          <p14:tracePt t="1376" x="5291138" y="5149850"/>
          <p14:tracePt t="1383" x="5283200" y="5175250"/>
          <p14:tracePt t="1391" x="5275263" y="5191125"/>
          <p14:tracePt t="1397" x="5267325" y="5191125"/>
          <p14:tracePt t="1405" x="5257800" y="5199063"/>
          <p14:tracePt t="1412" x="5257800" y="5207000"/>
          <p14:tracePt t="1419" x="5249863" y="5216525"/>
          <p14:tracePt t="1426" x="5241925" y="5216525"/>
          <p14:tracePt t="1433" x="5233988" y="5232400"/>
          <p14:tracePt t="1442" x="5224463" y="5240338"/>
          <p14:tracePt t="1448" x="5216525" y="5240338"/>
          <p14:tracePt t="1458" x="5216525" y="5249863"/>
          <p14:tracePt t="1463" x="5208588" y="5257800"/>
          <p14:tracePt t="1471" x="5200650" y="5257800"/>
          <p14:tracePt t="1478" x="5192713" y="5257800"/>
          <p14:tracePt t="1493" x="5175250" y="5257800"/>
          <p14:tracePt t="1500" x="5167313" y="5257800"/>
          <p14:tracePt t="1514" x="5159375" y="5257800"/>
          <p14:tracePt t="1521" x="5149850" y="5257800"/>
          <p14:tracePt t="1558" x="5141913" y="5257800"/>
          <p14:tracePt t="1588" x="5133975" y="5257800"/>
          <p14:tracePt t="1602" x="5126038" y="5257800"/>
          <p14:tracePt t="1609" x="5118100" y="5257800"/>
          <p14:tracePt t="1616" x="5108575" y="5257800"/>
          <p14:tracePt t="1631" x="5100638" y="5257800"/>
          <p14:tracePt t="1646" x="5092700" y="5257800"/>
          <p14:tracePt t="1704" x="5084763" y="5257800"/>
          <p14:tracePt t="1960" x="5075238" y="5257800"/>
          <p14:tracePt t="2069" x="5067300" y="5257800"/>
          <p14:tracePt t="2113" x="5059363" y="5257800"/>
          <p14:tracePt t="2157" x="5051425" y="5257800"/>
          <p14:tracePt t="2186" x="5041900" y="5257800"/>
          <p14:tracePt t="2237" x="5026025" y="5257800"/>
          <p14:tracePt t="2288" x="5018088" y="5257800"/>
          <p14:tracePt t="2332" x="5010150" y="5257800"/>
          <p14:tracePt t="2361" x="5000625" y="5257800"/>
          <p14:tracePt t="2383" x="4992688" y="5257800"/>
          <p14:tracePt t="2391" x="4984750" y="5265738"/>
          <p14:tracePt t="2397" x="4976813" y="5273675"/>
          <p14:tracePt t="2404" x="4976813" y="5281613"/>
          <p14:tracePt t="2411" x="4959350" y="5291138"/>
          <p14:tracePt t="2419" x="4943475" y="5291138"/>
          <p14:tracePt t="2427" x="4935538" y="5299075"/>
          <p14:tracePt t="2434" x="4926013" y="5307013"/>
          <p14:tracePt t="2441" x="4918075" y="5314950"/>
          <p14:tracePt t="2456" x="4910138" y="5332413"/>
          <p14:tracePt t="2463" x="4892675" y="5340350"/>
          <p14:tracePt t="2470" x="4884738" y="5348288"/>
          <p14:tracePt t="2485" x="4876800" y="5357813"/>
          <p14:tracePt t="2492" x="4868863" y="5365750"/>
          <p14:tracePt t="2508" x="4860925" y="5373688"/>
          <p14:tracePt t="2514" x="4851400" y="5381625"/>
          <p14:tracePt t="2520" x="4851400" y="5389563"/>
          <p14:tracePt t="2527" x="4843463" y="5389563"/>
          <p14:tracePt t="2536" x="4843463" y="5399088"/>
          <p14:tracePt t="2543" x="4835525" y="5407025"/>
          <p14:tracePt t="2551" x="4827588" y="5414963"/>
          <p14:tracePt t="2558" x="4818063" y="5414963"/>
          <p14:tracePt t="2565" x="4818063" y="5422900"/>
          <p14:tracePt t="2573" x="4810125" y="5440363"/>
          <p14:tracePt t="2579" x="4802188" y="5456238"/>
          <p14:tracePt t="2586" x="4794250" y="5464175"/>
          <p14:tracePt t="2594" x="4794250" y="5473700"/>
          <p14:tracePt t="2601" x="4786313" y="5473700"/>
          <p14:tracePt t="2608" x="4768850" y="5481638"/>
          <p14:tracePt t="2615" x="4760913" y="5497513"/>
          <p14:tracePt t="2625" x="4760913" y="5514975"/>
          <p14:tracePt t="2631" x="4752975" y="5522913"/>
          <p14:tracePt t="2638" x="4743450" y="5530850"/>
          <p14:tracePt t="2646" x="4735513" y="5548313"/>
          <p14:tracePt t="2653" x="4727575" y="5548313"/>
          <p14:tracePt t="2660" x="4702175" y="5556250"/>
          <p14:tracePt t="2667" x="4686300" y="5572125"/>
          <p14:tracePt t="2675" x="4668838" y="5581650"/>
          <p14:tracePt t="2681" x="4660900" y="5589588"/>
          <p14:tracePt t="2689" x="4645025" y="5605463"/>
          <p14:tracePt t="2696" x="4627563" y="5613400"/>
          <p14:tracePt t="2704" x="4619625" y="5613400"/>
          <p14:tracePt t="2711" x="4619625" y="5622925"/>
          <p14:tracePt t="2718" x="4611688" y="5630863"/>
          <p14:tracePt t="2727" x="4603750" y="5630863"/>
          <p14:tracePt t="2733" x="4603750" y="5638800"/>
          <p14:tracePt t="2741" x="4594225" y="5646738"/>
          <p14:tracePt t="2747" x="4586288" y="5646738"/>
          <p14:tracePt t="2755" x="4578350" y="5664200"/>
          <p14:tracePt t="2769" x="4570413" y="5664200"/>
          <p14:tracePt t="2777" x="4560888" y="5664200"/>
          <p14:tracePt t="2784" x="4560888" y="5672138"/>
          <p14:tracePt t="2792" x="4552950" y="5672138"/>
          <p14:tracePt t="2799" x="4545013" y="5672138"/>
          <p14:tracePt t="2808" x="4537075" y="5680075"/>
          <p14:tracePt t="2821" x="4529138" y="5680075"/>
          <p14:tracePt t="2828" x="4511675" y="5688013"/>
          <p14:tracePt t="2835" x="4495800" y="5697538"/>
          <p14:tracePt t="2842" x="4478338" y="5705475"/>
          <p14:tracePt t="2850" x="4470400" y="5705475"/>
          <p14:tracePt t="2858" x="4445000" y="5713413"/>
          <p14:tracePt t="2864" x="4429125" y="5713413"/>
          <p14:tracePt t="2871" x="4411663" y="5713413"/>
          <p14:tracePt t="2879" x="4403725" y="5713413"/>
          <p14:tracePt t="2885" x="4387850" y="5713413"/>
          <p14:tracePt t="2893" x="4362450" y="5730875"/>
          <p14:tracePt t="2900" x="4354513" y="5738813"/>
          <p14:tracePt t="2909" x="4337050" y="5738813"/>
          <p14:tracePt t="2915" x="4321175" y="5746750"/>
          <p14:tracePt t="2922" x="4313238" y="5754688"/>
          <p14:tracePt t="2929" x="4287838" y="5754688"/>
          <p14:tracePt t="2937" x="4271963" y="5754688"/>
          <p14:tracePt t="2944" x="4262438" y="5754688"/>
          <p14:tracePt t="2951" x="4246563" y="5762625"/>
          <p14:tracePt t="2959" x="4238625" y="5762625"/>
          <p14:tracePt t="2966" x="4229100" y="5762625"/>
          <p14:tracePt t="2975" x="4221163" y="5762625"/>
          <p14:tracePt t="2988" x="4213225" y="5762625"/>
          <p14:tracePt t="2996" x="4205288" y="5762625"/>
          <p14:tracePt t="3003" x="4197350" y="5762625"/>
          <p14:tracePt t="3010" x="4179888" y="5762625"/>
          <p14:tracePt t="3018" x="4154488" y="5762625"/>
          <p14:tracePt t="3025" x="4146550" y="5762625"/>
          <p14:tracePt t="3031" x="4130675" y="5762625"/>
          <p14:tracePt t="3041" x="4122738" y="5762625"/>
          <p14:tracePt t="3046" x="4097338" y="5772150"/>
          <p14:tracePt t="3054" x="4079875" y="5772150"/>
          <p14:tracePt t="3061" x="4064000" y="5780088"/>
          <p14:tracePt t="3068" x="4048125" y="5780088"/>
          <p14:tracePt t="3075" x="4014788" y="5780088"/>
          <p14:tracePt t="3083" x="3997325" y="5788025"/>
          <p14:tracePt t="3091" x="3981450" y="5788025"/>
          <p14:tracePt t="3098" x="3948113" y="5788025"/>
          <p14:tracePt t="3104" x="3922713" y="5805488"/>
          <p14:tracePt t="3113" x="3898900" y="5805488"/>
          <p14:tracePt t="3120" x="3889375" y="5813425"/>
          <p14:tracePt t="3127" x="3865563" y="5813425"/>
          <p14:tracePt t="3134" x="3848100" y="5813425"/>
          <p14:tracePt t="3142" x="3840163" y="5813425"/>
          <p14:tracePt t="3148" x="3822700" y="5821363"/>
          <p14:tracePt t="3158" x="3798888" y="5821363"/>
          <p14:tracePt t="3163" x="3790950" y="5821363"/>
          <p14:tracePt t="3171" x="3773488" y="5821363"/>
          <p14:tracePt t="3185" x="3765550" y="5821363"/>
          <p14:tracePt t="3193" x="3757613" y="5821363"/>
          <p14:tracePt t="3199" x="3740150" y="5821363"/>
          <p14:tracePt t="3207" x="3732213" y="5821363"/>
          <p14:tracePt t="3214" x="3716338" y="5821363"/>
          <p14:tracePt t="3222" x="3706813" y="5821363"/>
          <p14:tracePt t="3229" x="3690938" y="5821363"/>
          <p14:tracePt t="3236" x="3683000" y="5821363"/>
          <p14:tracePt t="3243" x="3657600" y="5821363"/>
          <p14:tracePt t="3251" x="3641725" y="5821363"/>
          <p14:tracePt t="3258" x="3624263" y="5821363"/>
          <p14:tracePt t="3265" x="3590925" y="5821363"/>
          <p14:tracePt t="3276" x="3567113" y="5821363"/>
          <p14:tracePt t="3280" x="3549650" y="5821363"/>
          <p14:tracePt t="3287" x="3533775" y="5821363"/>
          <p14:tracePt t="3295" x="3508375" y="5821363"/>
          <p14:tracePt t="3301" x="3500438" y="5821363"/>
          <p14:tracePt t="3309" x="3482975" y="5821363"/>
          <p14:tracePt t="3317" x="3475038" y="5821363"/>
          <p14:tracePt t="3325" x="3459163" y="5821363"/>
          <p14:tracePt t="3331" x="3441700" y="5821363"/>
          <p14:tracePt t="3345" x="3433763" y="5821363"/>
          <p14:tracePt t="3353" x="3425825" y="5821363"/>
          <p14:tracePt t="3360" x="3416300" y="5821363"/>
          <p14:tracePt t="3367" x="3400425" y="5821363"/>
          <p14:tracePt t="3375" x="3375025" y="5821363"/>
          <p14:tracePt t="3382" x="3367088" y="5821363"/>
          <p14:tracePt t="3390" x="3351213" y="5821363"/>
          <p14:tracePt t="3396" x="3341688" y="5821363"/>
          <p14:tracePt t="3404" x="3325813" y="5821363"/>
          <p14:tracePt t="3412" x="3300413" y="5821363"/>
          <p14:tracePt t="3419" x="3292475" y="5821363"/>
          <p14:tracePt t="3426" x="3276600" y="5821363"/>
          <p14:tracePt t="3433" x="3267075" y="5821363"/>
          <p14:tracePt t="3442" x="3243263" y="5821363"/>
          <p14:tracePt t="3448" x="3225800" y="5821363"/>
          <p14:tracePt t="3455" x="3217863" y="5821363"/>
          <p14:tracePt t="3463" x="3201988" y="5821363"/>
          <p14:tracePt t="3470" x="3192463" y="5821363"/>
          <p14:tracePt t="3477" x="3168650" y="5821363"/>
          <p14:tracePt t="3484" x="3160713" y="5821363"/>
          <p14:tracePt t="3491" x="3151188" y="5821363"/>
          <p14:tracePt t="3508" x="3143250" y="5821363"/>
          <p14:tracePt t="3514" x="3135313" y="5821363"/>
          <p14:tracePt t="3528" x="3127375" y="5821363"/>
          <p14:tracePt t="3536" x="3109913" y="5821363"/>
          <p14:tracePt t="3550" x="3101975" y="5821363"/>
          <p14:tracePt t="3557" x="3094038" y="5821363"/>
          <p14:tracePt t="3572" x="3086100" y="5821363"/>
          <p14:tracePt t="3579" x="3076575" y="5821363"/>
          <p14:tracePt t="3587" x="3068638" y="5821363"/>
          <p14:tracePt t="3602" x="3052763" y="5821363"/>
          <p14:tracePt t="3608" x="3043238" y="5821363"/>
          <p14:tracePt t="3625" x="3035300" y="5821363"/>
          <p14:tracePt t="3630" x="3027363" y="5821363"/>
          <p14:tracePt t="3638" x="3027363" y="5829300"/>
          <p14:tracePt t="3645" x="3019425" y="5829300"/>
          <p14:tracePt t="3652" x="3009900" y="5837238"/>
          <p14:tracePt t="3660" x="3009900" y="5846763"/>
          <p14:tracePt t="3666" x="2994025" y="5846763"/>
          <p14:tracePt t="3674" x="2986088" y="5854700"/>
          <p14:tracePt t="3681" x="2978150" y="5880100"/>
          <p14:tracePt t="3689" x="2978150" y="5888038"/>
          <p14:tracePt t="3696" x="2968625" y="5903913"/>
          <p14:tracePt t="3703" x="2960688" y="5911850"/>
          <p14:tracePt t="3713" x="2952750" y="5921375"/>
          <p14:tracePt t="3717" x="2944813" y="5945188"/>
          <p14:tracePt t="3725" x="2935288" y="5962650"/>
          <p14:tracePt t="3732" x="2935288" y="5970588"/>
          <p14:tracePt t="3741" x="2935288" y="5995988"/>
          <p14:tracePt t="3747" x="2935288" y="6037263"/>
          <p14:tracePt t="3753" x="2935288" y="6062663"/>
          <p14:tracePt t="3762" x="2935288" y="6078538"/>
          <p14:tracePt t="3769" x="2935288" y="6111875"/>
          <p14:tracePt t="3776" x="2935288" y="6137275"/>
          <p14:tracePt t="3783" x="2935288" y="6145213"/>
          <p14:tracePt t="3790" x="2935288" y="6153150"/>
          <p14:tracePt t="3797" x="2935288" y="6178550"/>
          <p14:tracePt t="3813" x="2944813" y="6194425"/>
          <p14:tracePt t="3820" x="2960688" y="6211888"/>
          <p14:tracePt t="3827" x="2978150" y="6219825"/>
          <p14:tracePt t="3835" x="3009900" y="6261100"/>
          <p14:tracePt t="3843" x="3027363" y="6269038"/>
          <p14:tracePt t="3849" x="3043238" y="6294438"/>
          <p14:tracePt t="3857" x="3094038" y="6335713"/>
          <p14:tracePt t="3864" x="3135313" y="6351588"/>
          <p14:tracePt t="3871" x="3143250" y="6369050"/>
          <p14:tracePt t="3879" x="3192463" y="6384925"/>
          <p14:tracePt t="3886" x="3209925" y="6392863"/>
          <p14:tracePt t="3894" x="3243263" y="6410325"/>
          <p14:tracePt t="3900" x="3292475" y="6418263"/>
          <p14:tracePt t="3908" x="3309938" y="6426200"/>
          <p14:tracePt t="3914" x="3359150" y="6435725"/>
          <p14:tracePt t="3923" x="3375025" y="6435725"/>
          <p14:tracePt t="3929" x="3400425" y="6435725"/>
          <p14:tracePt t="3937" x="3433763" y="6435725"/>
          <p14:tracePt t="3944" x="3449638" y="6435725"/>
          <p14:tracePt t="3951" x="3475038" y="6435725"/>
          <p14:tracePt t="3958" x="3508375" y="6435725"/>
          <p14:tracePt t="3966" x="3541713" y="6443663"/>
          <p14:tracePt t="3975" x="3557588" y="6443663"/>
          <p14:tracePt t="3980" x="3598863" y="6443663"/>
          <p14:tracePt t="3988" x="3632200" y="6443663"/>
          <p14:tracePt t="3995" x="3673475" y="6443663"/>
          <p14:tracePt t="4002" x="3716338" y="6443663"/>
          <p14:tracePt t="4009" x="3757613" y="6443663"/>
          <p14:tracePt t="4017" x="3790950" y="6443663"/>
          <p14:tracePt t="4025" x="3840163" y="6435725"/>
          <p14:tracePt t="4031" x="3865563" y="6426200"/>
          <p14:tracePt t="4039" x="3898900" y="6418263"/>
          <p14:tracePt t="4046" x="3956050" y="6392863"/>
          <p14:tracePt t="4054" x="4005263" y="6384925"/>
          <p14:tracePt t="4061" x="4064000" y="6376988"/>
          <p14:tracePt t="4068" x="4138613" y="6369050"/>
          <p14:tracePt t="4075" x="4179888" y="6361113"/>
          <p14:tracePt t="4082" x="4221163" y="6351588"/>
          <p14:tracePt t="4091" x="4246563" y="6343650"/>
          <p14:tracePt t="4098" x="4271963" y="6335713"/>
          <p14:tracePt t="4105" x="4295775" y="6327775"/>
          <p14:tracePt t="4112" x="4305300" y="6310313"/>
          <p14:tracePt t="4119" x="4321175" y="6302375"/>
          <p14:tracePt t="4127" x="4337050" y="6302375"/>
          <p14:tracePt t="4134" x="4346575" y="6302375"/>
          <p14:tracePt t="4141" x="4370388" y="6294438"/>
          <p14:tracePt t="4148" x="4387850" y="6286500"/>
          <p14:tracePt t="4156" x="4411663" y="6276975"/>
          <p14:tracePt t="4163" x="4437063" y="6269038"/>
          <p14:tracePt t="4169" x="4462463" y="6261100"/>
          <p14:tracePt t="4178" x="4495800" y="6253163"/>
          <p14:tracePt t="4185" x="4529138" y="6235700"/>
          <p14:tracePt t="4192" x="4560888" y="6227763"/>
          <p14:tracePt t="4199" x="4586288" y="6219825"/>
          <p14:tracePt t="4209" x="4619625" y="6211888"/>
          <p14:tracePt t="4214" x="4635500" y="6194425"/>
          <p14:tracePt t="4222" x="4660900" y="6186488"/>
          <p14:tracePt t="4229" x="4694238" y="6178550"/>
          <p14:tracePt t="4236" x="4719638" y="6178550"/>
          <p14:tracePt t="4243" x="4743450" y="6161088"/>
          <p14:tracePt t="4251" x="4768850" y="6153150"/>
          <p14:tracePt t="4258" x="4794250" y="6145213"/>
          <p14:tracePt t="4265" x="4818063" y="6137275"/>
          <p14:tracePt t="4276" x="4843463" y="6127750"/>
          <p14:tracePt t="4279" x="4851400" y="6119813"/>
          <p14:tracePt t="4286" x="4868863" y="6111875"/>
          <p14:tracePt t="4294" x="4876800" y="6111875"/>
          <p14:tracePt t="4309" x="4884738" y="6111875"/>
          <p14:tracePt t="4316" x="4892675" y="6111875"/>
          <p14:tracePt t="4325" x="4902200" y="6111875"/>
          <p14:tracePt t="4353" x="4910138" y="6111875"/>
          <p14:tracePt t="4382" x="4918075" y="6111875"/>
          <p14:tracePt t="4440" x="4926013" y="6111875"/>
          <p14:tracePt t="4448" x="4935538" y="6111875"/>
          <p14:tracePt t="4455" x="4943475" y="6111875"/>
          <p14:tracePt t="4470" x="4959350" y="6111875"/>
          <p14:tracePt t="4484" x="4967288" y="6111875"/>
          <p14:tracePt t="4491" x="4976813" y="6111875"/>
          <p14:tracePt t="4499" x="4984750" y="6111875"/>
          <p14:tracePt t="4513" x="4992688" y="6111875"/>
          <p14:tracePt t="4520" x="5000625" y="6111875"/>
          <p14:tracePt t="4587" x="5000625" y="6103938"/>
          <p14:tracePt t="4593" x="5000625" y="6086475"/>
          <p14:tracePt t="4616" x="4992688" y="6086475"/>
          <p14:tracePt t="4624" x="4992688" y="6078538"/>
          <p14:tracePt t="4630" x="4992688" y="6070600"/>
          <p14:tracePt t="4637" x="4984750" y="6070600"/>
          <p14:tracePt t="4644" x="4976813" y="6062663"/>
          <p14:tracePt t="4651" x="4967288" y="6062663"/>
          <p14:tracePt t="4666" x="4951413" y="6062663"/>
          <p14:tracePt t="4674" x="4943475" y="6062663"/>
          <p14:tracePt t="4689" x="4935538" y="6053138"/>
          <p14:tracePt t="4696" x="4926013" y="6053138"/>
          <p14:tracePt t="4710" x="4918075" y="6053138"/>
          <p14:tracePt t="4718" x="4910138" y="6053138"/>
          <p14:tracePt t="4732" x="4902200" y="6053138"/>
          <p14:tracePt t="4741" x="4892675" y="6053138"/>
          <p14:tracePt t="4747" x="4884738" y="6045200"/>
          <p14:tracePt t="4761" x="4876800" y="6045200"/>
          <p14:tracePt t="4775" x="4868863" y="6029325"/>
          <p14:tracePt t="4783" x="4860925" y="6019800"/>
          <p14:tracePt t="4798" x="4860925" y="6011863"/>
          <p14:tracePt t="4805" x="4860925" y="6003925"/>
          <p14:tracePt t="4812" x="4860925" y="5995988"/>
          <p14:tracePt t="4820" x="4851400" y="5995988"/>
          <p14:tracePt t="4834" x="4843463" y="5995988"/>
          <p14:tracePt t="4907" x="4835525" y="5995988"/>
          <p14:tracePt t="5009" x="4827588" y="5995988"/>
          <p14:tracePt t="5053" x="4818063" y="5995988"/>
          <p14:tracePt t="5097" x="4810125" y="5995988"/>
          <p14:tracePt t="5104" x="4802188" y="5995988"/>
          <p14:tracePt t="5119" x="4794250" y="5995988"/>
          <p14:tracePt t="5126" x="4776788" y="5995988"/>
          <p14:tracePt t="5141" x="4768850" y="5995988"/>
          <p14:tracePt t="5147" x="4760913" y="5995988"/>
          <p14:tracePt t="5155" x="4752975" y="5995988"/>
          <p14:tracePt t="5170" x="4743450" y="5995988"/>
          <p14:tracePt t="5177" x="4735513" y="5995988"/>
          <p14:tracePt t="5191" x="4719638" y="5995988"/>
          <p14:tracePt t="5199" x="4711700" y="5995988"/>
          <p14:tracePt t="5214" x="4702175" y="5995988"/>
          <p14:tracePt t="5222" x="4694238" y="5995988"/>
          <p14:tracePt t="5235" x="4686300" y="5995988"/>
          <p14:tracePt t="5250" x="4678363" y="5995988"/>
          <p14:tracePt t="5264" x="4668838" y="5995988"/>
          <p14:tracePt t="5279" x="4652963" y="5995988"/>
          <p14:tracePt t="5294" x="4627563" y="5995988"/>
          <p14:tracePt t="5301" x="4603750" y="6003925"/>
          <p14:tracePt t="5308" x="4570413" y="6011863"/>
          <p14:tracePt t="5315" x="4545013" y="6019800"/>
          <p14:tracePt t="5324" x="4478338" y="6053138"/>
          <p14:tracePt t="5330" x="4437063" y="6062663"/>
          <p14:tracePt t="5337" x="4387850" y="6070600"/>
          <p14:tracePt t="5344" x="4362450" y="6078538"/>
          <p14:tracePt t="5352" x="4337050" y="6086475"/>
          <p14:tracePt t="5360" x="4305300" y="6094413"/>
          <p14:tracePt t="5367" x="4287838" y="6103938"/>
          <p14:tracePt t="5375" x="4279900" y="6103938"/>
          <p14:tracePt t="5381" x="4271963" y="6111875"/>
          <p14:tracePt t="5388" x="4262438" y="6127750"/>
          <p14:tracePt t="5396" x="4246563" y="6127750"/>
          <p14:tracePt t="5403" x="4238625" y="6137275"/>
          <p14:tracePt t="5411" x="4205288" y="6145213"/>
          <p14:tracePt t="5418" x="4171950" y="6153150"/>
          <p14:tracePt t="5425" x="4146550" y="6153150"/>
          <p14:tracePt t="5432" x="4130675" y="6161088"/>
          <p14:tracePt t="5440" x="4113213" y="6161088"/>
          <p14:tracePt t="5446" x="4089400" y="6161088"/>
          <p14:tracePt t="5454" x="4079875" y="6161088"/>
          <p14:tracePt t="5462" x="4071938" y="6161088"/>
          <p14:tracePt t="5469" x="4064000" y="6161088"/>
          <p14:tracePt t="5483" x="4056063" y="6161088"/>
          <p14:tracePt t="5490" x="4048125" y="6161088"/>
          <p14:tracePt t="5497" x="4038600" y="6161088"/>
          <p14:tracePt t="5505" x="4030663" y="6161088"/>
          <p14:tracePt t="5512" x="4022725" y="6161088"/>
          <p14:tracePt t="5519" x="4014788" y="6169025"/>
          <p14:tracePt t="5527" x="3981450" y="6169025"/>
          <p14:tracePt t="5534" x="3948113" y="6178550"/>
          <p14:tracePt t="5541" x="3930650" y="6178550"/>
          <p14:tracePt t="5549" x="3922713" y="6178550"/>
          <p14:tracePt t="5558" x="3914775" y="6178550"/>
          <p14:tracePt t="5564" x="3906838" y="6178550"/>
          <p14:tracePt t="5578" x="3889375" y="6178550"/>
          <p14:tracePt t="5594" x="3881438" y="6178550"/>
          <p14:tracePt t="5600" x="3873500" y="6178550"/>
          <p14:tracePt t="5607" x="3865563" y="6178550"/>
          <p14:tracePt t="5625" x="3856038" y="6178550"/>
          <p14:tracePt t="5644" x="3848100" y="6178550"/>
          <p14:tracePt t="5710" x="3832225" y="6178550"/>
          <p14:tracePt t="5717" x="3822700" y="6178550"/>
          <p14:tracePt t="5725" x="3814763" y="6178550"/>
          <p14:tracePt t="5731" x="3798888" y="6178550"/>
          <p14:tracePt t="5741" x="3790950" y="6178550"/>
          <p14:tracePt t="5746" x="3773488" y="6178550"/>
          <p14:tracePt t="5754" x="3748088" y="6178550"/>
          <p14:tracePt t="5761" x="3740150" y="6178550"/>
          <p14:tracePt t="5768" x="3724275" y="6178550"/>
          <p14:tracePt t="5775" x="3716338" y="6178550"/>
          <p14:tracePt t="5783" x="3690938" y="6178550"/>
          <p14:tracePt t="5790" x="3673475" y="6178550"/>
          <p14:tracePt t="5797" x="3665538" y="6178550"/>
          <p14:tracePt t="5805" x="3657600" y="6178550"/>
          <p14:tracePt t="5815" x="3649663" y="6178550"/>
          <p14:tracePt t="5827" x="3641725" y="6178550"/>
          <p14:tracePt t="5834" x="3624263" y="6178550"/>
          <p14:tracePt t="5848" x="3608388" y="6178550"/>
          <p14:tracePt t="5858" x="3590925" y="6178550"/>
          <p14:tracePt t="5863" x="3582988" y="6178550"/>
          <p14:tracePt t="5869" x="3557588" y="6178550"/>
          <p14:tracePt t="5885" x="3541713" y="6178550"/>
          <p14:tracePt t="5892" x="3533775" y="6178550"/>
          <p14:tracePt t="5900" x="3524250" y="6178550"/>
          <p14:tracePt t="5908" x="3508375" y="6178550"/>
          <p14:tracePt t="5914" x="3492500" y="6178550"/>
          <p14:tracePt t="5921" x="3475038" y="6178550"/>
          <p14:tracePt t="5929" x="3459163" y="6178550"/>
          <p14:tracePt t="5936" x="3449638" y="6178550"/>
          <p14:tracePt t="5943" x="3425825" y="6178550"/>
          <p14:tracePt t="5951" x="3408363" y="6178550"/>
          <p14:tracePt t="5958" x="3400425" y="6178550"/>
          <p14:tracePt t="5964" x="3384550" y="6178550"/>
          <p14:tracePt t="5979" x="3375025" y="6178550"/>
          <p14:tracePt t="5986" x="3359150" y="6178550"/>
          <p14:tracePt t="6001" x="3351213" y="6178550"/>
          <p14:tracePt t="6008" x="3341688" y="6178550"/>
          <p14:tracePt t="6016" x="3333750" y="6178550"/>
          <p14:tracePt t="6170" x="3341688" y="6178550"/>
          <p14:tracePt t="6191" x="3351213" y="6178550"/>
          <p14:tracePt t="6208" x="3367088" y="6178550"/>
          <p14:tracePt t="6213" x="3375025" y="6178550"/>
          <p14:tracePt t="6220" x="3392488" y="6178550"/>
          <p14:tracePt t="6227" x="3408363" y="6178550"/>
          <p14:tracePt t="6234" x="3433763" y="6178550"/>
          <p14:tracePt t="6242" x="3459163" y="6178550"/>
          <p14:tracePt t="6250" x="3482975" y="6169025"/>
          <p14:tracePt t="6258" x="3516313" y="6169025"/>
          <p14:tracePt t="6264" x="3533775" y="6169025"/>
          <p14:tracePt t="6272" x="3557588" y="6169025"/>
          <p14:tracePt t="6292" x="3598863" y="6169025"/>
          <p14:tracePt t="6294" x="3616325" y="6169025"/>
          <p14:tracePt t="6301" x="3632200" y="6169025"/>
          <p14:tracePt t="6315" x="3641725" y="6169025"/>
          <p14:tracePt t="6325" x="3649663" y="6169025"/>
          <p14:tracePt t="6330" x="3657600" y="6169025"/>
          <p14:tracePt t="6337" x="3665538" y="6169025"/>
          <p14:tracePt t="6345" x="3673475" y="6169025"/>
          <p14:tracePt t="6382" x="3683000" y="6169025"/>
          <p14:tracePt t="6403" x="3690938" y="6169025"/>
          <p14:tracePt t="6418" x="3698875" y="6169025"/>
          <p14:tracePt t="6424" x="3716338" y="6169025"/>
          <p14:tracePt t="6441" x="3724275" y="6169025"/>
          <p14:tracePt t="6446" x="3732213" y="6169025"/>
          <p14:tracePt t="6454" x="3740150" y="6169025"/>
          <p14:tracePt t="6462" x="3757613" y="6169025"/>
          <p14:tracePt t="6469" x="3781425" y="6169025"/>
          <p14:tracePt t="6476" x="3790950" y="6169025"/>
          <p14:tracePt t="6483" x="3798888" y="6169025"/>
          <p14:tracePt t="6491" x="3806825" y="6169025"/>
          <p14:tracePt t="6498" x="3814763" y="6169025"/>
          <p14:tracePt t="6505" x="3822700" y="6169025"/>
          <p14:tracePt t="6511" x="3832225" y="6169025"/>
          <p14:tracePt t="6527" x="3848100" y="6169025"/>
          <p14:tracePt t="6541" x="3856038" y="6169025"/>
          <p14:tracePt t="6549" x="3865563" y="6169025"/>
          <p14:tracePt t="6558" x="3873500" y="6169025"/>
          <p14:tracePt t="6593" x="3881438" y="6169025"/>
          <p14:tracePt t="6622" x="3889375" y="6169025"/>
          <p14:tracePt t="6666" x="3906838" y="6169025"/>
          <p14:tracePt t="6695" x="3914775" y="6169025"/>
          <p14:tracePt t="6717" x="3922713" y="6169025"/>
          <p14:tracePt t="6746" x="3930650" y="6169025"/>
          <p14:tracePt t="7001" x="3940175" y="6169025"/>
          <p14:tracePt t="7016" x="3948113" y="6169025"/>
          <p14:tracePt t="7038" x="3956050" y="6169025"/>
          <p14:tracePt t="7067" x="3963988" y="6169025"/>
          <p14:tracePt t="7074" x="3973513" y="6169025"/>
          <p14:tracePt t="7111" x="3981450" y="6169025"/>
          <p14:tracePt t="7131" x="3997325" y="6169025"/>
          <p14:tracePt t="7169" x="4005263" y="6169025"/>
          <p14:tracePt t="7176" x="4014788" y="6169025"/>
          <p14:tracePt t="8468" x="4005263" y="6169025"/>
          <p14:tracePt t="9657" x="3997325" y="6169025"/>
          <p14:tracePt t="9665" x="3981450" y="6169025"/>
          <p14:tracePt t="9673" x="3973513" y="6169025"/>
          <p14:tracePt t="9678" x="3956050" y="6169025"/>
          <p14:tracePt t="9687" x="3940175" y="6169025"/>
          <p14:tracePt t="9701" x="3922713" y="6169025"/>
          <p14:tracePt t="9707" x="3914775" y="6169025"/>
          <p14:tracePt t="9716" x="3906838" y="6169025"/>
          <p14:tracePt t="9724" x="3898900" y="6169025"/>
          <p14:tracePt t="9731" x="3889375" y="6169025"/>
          <p14:tracePt t="9738" x="3873500" y="6169025"/>
          <p14:tracePt t="9745" x="3865563" y="6169025"/>
          <p14:tracePt t="9760" x="3848100" y="6169025"/>
          <p14:tracePt t="9767" x="3840163" y="6169025"/>
          <p14:tracePt t="9782" x="3832225" y="6169025"/>
          <p14:tracePt t="9790" x="3822700" y="6169025"/>
          <p14:tracePt t="9795" x="3814763" y="6169025"/>
          <p14:tracePt t="9803" x="3806825" y="6169025"/>
          <p14:tracePt t="9810" x="3798888" y="6169025"/>
          <p14:tracePt t="9825" x="3790950" y="6169025"/>
          <p14:tracePt t="9832" x="3781425" y="6169025"/>
          <p14:tracePt t="9840" x="3773488" y="6169025"/>
          <p14:tracePt t="9854" x="3765550" y="6169025"/>
          <p14:tracePt t="9862" x="3757613" y="6169025"/>
          <p14:tracePt t="9869" x="3748088" y="6169025"/>
          <p14:tracePt t="9876" x="3740150" y="6169025"/>
          <p14:tracePt t="9884" x="3732213" y="6169025"/>
          <p14:tracePt t="9920" x="3724275" y="6169025"/>
          <p14:tracePt t="9926" x="3716338" y="6169025"/>
          <p14:tracePt t="9957" x="3706813" y="6169025"/>
          <p14:tracePt t="9971" x="3698875" y="6169025"/>
          <p14:tracePt t="9986" x="3690938" y="6169025"/>
          <p14:tracePt t="9993" x="3683000" y="6169025"/>
          <p14:tracePt t="10007" x="3673475" y="6169025"/>
          <p14:tracePt t="10030" x="3665538" y="6169025"/>
          <p14:tracePt t="10044" x="3657600" y="6169025"/>
          <p14:tracePt t="10051" x="3649663" y="6169025"/>
          <p14:tracePt t="10081" x="3641725" y="6169025"/>
          <p14:tracePt t="10088" x="3624263" y="6169025"/>
          <p14:tracePt t="10110" x="3616325" y="6169025"/>
          <p14:tracePt t="10124" x="3608388" y="6169025"/>
          <p14:tracePt t="10140" x="3598863" y="6169025"/>
          <p14:tracePt t="10146" x="3598863" y="6178550"/>
          <p14:tracePt t="10153" x="3590925" y="6178550"/>
          <p14:tracePt t="10161" x="3582988" y="6178550"/>
          <p14:tracePt t="10175" x="3567113" y="6178550"/>
          <p14:tracePt t="10190" x="3557588" y="6178550"/>
          <p14:tracePt t="10205" x="3549650" y="6178550"/>
          <p14:tracePt t="10212" x="3541713" y="6178550"/>
          <p14:tracePt t="10241" x="3533775" y="6178550"/>
          <p14:tracePt t="10257" x="3524250" y="6178550"/>
          <p14:tracePt t="10277" x="3508375" y="6178550"/>
          <p14:tracePt t="10290" x="3500438" y="6178550"/>
          <p14:tracePt t="10299" x="3492500" y="6178550"/>
          <p14:tracePt t="10307" x="3482975" y="6178550"/>
          <p14:tracePt t="10322" x="3475038" y="6178550"/>
          <p14:tracePt t="10358" x="3467100" y="6178550"/>
          <p14:tracePt t="10374" x="3459163" y="6178550"/>
          <p14:tracePt t="10380" x="3449638" y="6178550"/>
          <p14:tracePt t="10394" x="3441700" y="6186488"/>
          <p14:tracePt t="10424" x="3441700" y="6194425"/>
          <p14:tracePt t="10452" x="3433763" y="6202363"/>
          <p14:tracePt t="10562" x="3425825" y="6202363"/>
          <p14:tracePt t="10576" x="3416300" y="6202363"/>
          <p14:tracePt t="10606" x="3408363" y="6202363"/>
          <p14:tracePt t="10635" x="3400425" y="6202363"/>
          <p14:tracePt t="10840" x="3392488" y="6202363"/>
          <p14:tracePt t="10860" x="3384550" y="6202363"/>
          <p14:tracePt t="10876" x="3375025" y="6202363"/>
          <p14:tracePt t="10927" x="3367088" y="6202363"/>
          <p14:tracePt t="11474" x="3375025" y="6202363"/>
          <p14:tracePt t="11496" x="3384550" y="6202363"/>
          <p14:tracePt t="11533" x="3392488" y="6202363"/>
          <p14:tracePt t="11540" x="3400425" y="6202363"/>
          <p14:tracePt t="11606" x="3416300" y="6202363"/>
          <p14:tracePt t="11679" x="3425825" y="6202363"/>
          <p14:tracePt t="11715" x="3433763" y="6202363"/>
          <p14:tracePt t="11737" x="3441700" y="6202363"/>
          <p14:tracePt t="11751" x="3449638" y="6202363"/>
          <p14:tracePt t="11774" x="3459163" y="6202363"/>
          <p14:tracePt t="11781" x="3467100" y="6202363"/>
          <p14:tracePt t="11803" x="3475038" y="6202363"/>
          <p14:tracePt t="11876" x="3482975" y="6202363"/>
          <p14:tracePt t="11890" x="3492500" y="6202363"/>
          <p14:tracePt t="12044" x="3500438" y="6202363"/>
          <p14:tracePt t="12350" x="3508375" y="6202363"/>
          <p14:tracePt t="12379" x="3516313" y="6202363"/>
          <p14:tracePt t="12386" x="3524250" y="6202363"/>
          <p14:tracePt t="12401" x="3533775" y="6202363"/>
          <p14:tracePt t="12423" x="3541713" y="6202363"/>
          <p14:tracePt t="12437" x="3549650" y="6202363"/>
          <p14:tracePt t="12451" x="3557588" y="6202363"/>
          <p14:tracePt t="12467" x="3567113" y="6202363"/>
          <p14:tracePt t="12481" x="3575050" y="6202363"/>
          <p14:tracePt t="12503" x="3582988" y="6202363"/>
          <p14:tracePt t="12511" x="3590925" y="6202363"/>
          <p14:tracePt t="12518" x="3598863" y="6202363"/>
          <p14:tracePt t="12532" x="3608388" y="6202363"/>
          <p14:tracePt t="12540" x="3616325" y="6202363"/>
          <p14:tracePt t="12546" x="3624263" y="6202363"/>
          <p14:tracePt t="12554" x="3632200" y="6202363"/>
          <p14:tracePt t="12562" x="3641725" y="6202363"/>
          <p14:tracePt t="12591" x="3649663" y="6202363"/>
          <p14:tracePt t="12607" x="3657600" y="6202363"/>
          <p14:tracePt t="12649" x="3665538" y="6202363"/>
          <p14:tracePt t="12686" x="3683000" y="6202363"/>
          <p14:tracePt t="19976" x="3698875" y="6194425"/>
          <p14:tracePt t="19983" x="3716338" y="6186488"/>
          <p14:tracePt t="19991" x="3724275" y="6178550"/>
          <p14:tracePt t="19998" x="3732213" y="6178550"/>
          <p14:tracePt t="20006" x="3748088" y="6178550"/>
          <p14:tracePt t="20011" x="3757613" y="6178550"/>
          <p14:tracePt t="20020" x="3773488" y="6178550"/>
          <p14:tracePt t="20026" x="3781425" y="6169025"/>
          <p14:tracePt t="20034" x="3790950" y="6169025"/>
          <p14:tracePt t="20042" x="3806825" y="6161088"/>
          <p14:tracePt t="20049" x="3814763" y="6161088"/>
          <p14:tracePt t="20056" x="3822700" y="6161088"/>
          <p14:tracePt t="20063" x="3840163" y="6153150"/>
          <p14:tracePt t="20073" x="3848100" y="6145213"/>
          <p14:tracePt t="20078" x="3865563" y="6145213"/>
          <p14:tracePt t="20086" x="3889375" y="6127750"/>
          <p14:tracePt t="20093" x="3898900" y="6127750"/>
          <p14:tracePt t="20100" x="3914775" y="6127750"/>
          <p14:tracePt t="20107" x="3930650" y="6119813"/>
          <p14:tracePt t="20123" x="3940175" y="6119813"/>
          <p14:tracePt t="20129" x="3956050" y="6119813"/>
          <p14:tracePt t="20217" x="3956050" y="6111875"/>
          <p14:tracePt t="20232" x="3956050" y="6103938"/>
          <p14:tracePt t="20239" x="3948113" y="6103938"/>
          <p14:tracePt t="20254" x="3948113" y="6094413"/>
          <p14:tracePt t="20261" x="3948113" y="6086475"/>
          <p14:tracePt t="20290" x="3948113" y="6078538"/>
          <p14:tracePt t="20307" x="3948113" y="6070600"/>
          <p14:tracePt t="20326" x="3956050" y="6070600"/>
          <p14:tracePt t="20348" x="3963988" y="6070600"/>
          <p14:tracePt t="20371" x="3973513" y="6062663"/>
          <p14:tracePt t="20385" x="3973513" y="6053138"/>
          <p14:tracePt t="20420" x="3973513" y="6045200"/>
          <p14:tracePt t="20479" x="3963988" y="6045200"/>
          <p14:tracePt t="20494" x="3948113" y="6045200"/>
          <p14:tracePt t="20501" x="3940175" y="6045200"/>
          <p14:tracePt t="20516" x="3930650" y="6045200"/>
          <p14:tracePt t="20523" x="3922713" y="6045200"/>
          <p14:tracePt t="20530" x="3922713" y="6053138"/>
          <p14:tracePt t="20539" x="3914775" y="6053138"/>
          <p14:tracePt t="20545" x="3906838" y="6062663"/>
          <p14:tracePt t="20552" x="3898900" y="6078538"/>
          <p14:tracePt t="20559" x="3889375" y="6078538"/>
          <p14:tracePt t="20567" x="3881438" y="6086475"/>
          <p14:tracePt t="20575" x="3881438" y="6094413"/>
          <p14:tracePt t="20582" x="3881438" y="6103938"/>
          <p14:tracePt t="20590" x="3881438" y="6119813"/>
          <p14:tracePt t="20596" x="3881438" y="6145213"/>
          <p14:tracePt t="20606" x="3881438" y="6153150"/>
          <p14:tracePt t="20610" x="3881438" y="6169025"/>
          <p14:tracePt t="20617" x="3881438" y="6178550"/>
          <p14:tracePt t="20626" x="3881438" y="6194425"/>
          <p14:tracePt t="20633" x="3881438" y="6202363"/>
          <p14:tracePt t="20647" x="3881438" y="6211888"/>
          <p14:tracePt t="20654" x="3889375" y="6219825"/>
          <p14:tracePt t="20662" x="3898900" y="6219825"/>
          <p14:tracePt t="20669" x="3906838" y="6219825"/>
          <p14:tracePt t="20684" x="3914775" y="6219825"/>
          <p14:tracePt t="20691" x="3922713" y="6219825"/>
          <p14:tracePt t="20699" x="3930650" y="6219825"/>
          <p14:tracePt t="20713" x="3940175" y="6211888"/>
          <p14:tracePt t="20723" x="3956050" y="6211888"/>
          <p14:tracePt t="20727" x="3956050" y="6202363"/>
          <p14:tracePt t="20735" x="3963988" y="6194425"/>
          <p14:tracePt t="20742" x="3973513" y="6194425"/>
          <p14:tracePt t="20749" x="3973513" y="6186488"/>
          <p14:tracePt t="20756" x="3981450" y="6178550"/>
          <p14:tracePt t="20763" x="3989388" y="6169025"/>
          <p14:tracePt t="20772" x="3997325" y="6169025"/>
          <p14:tracePt t="20830" x="3997325" y="6161088"/>
          <p14:tracePt t="20859" x="3997325" y="6153150"/>
          <p14:tracePt t="20991" x="3989388" y="6153150"/>
          <p14:tracePt t="20997" x="3981450" y="6153150"/>
          <p14:tracePt t="21027" x="3973513" y="6153150"/>
          <p14:tracePt t="21078" x="3963988" y="6153150"/>
          <p14:tracePt t="21487" x="3973513" y="6153150"/>
          <p14:tracePt t="21507" x="3981450" y="6153150"/>
          <p14:tracePt t="21516" x="3989388" y="6153150"/>
          <p14:tracePt t="21523" x="3997325" y="6153150"/>
          <p14:tracePt t="21545" x="4005263" y="6153150"/>
          <p14:tracePt t="21552" x="4014788" y="6153150"/>
          <p14:tracePt t="21567" x="4030663" y="6153150"/>
          <p14:tracePt t="21574" x="4038600" y="6153150"/>
          <p14:tracePt t="21589" x="4048125" y="6153150"/>
          <p14:tracePt t="21596" x="4056063" y="6153150"/>
          <p14:tracePt t="21603" x="4064000" y="6153150"/>
          <p14:tracePt t="21610" x="4071938" y="6153150"/>
          <p14:tracePt t="21618" x="4079875" y="6153150"/>
          <p14:tracePt t="21633" x="4105275" y="6153150"/>
          <p14:tracePt t="21639" x="4113213" y="6153150"/>
          <p14:tracePt t="21647" x="4122738" y="6153150"/>
          <p14:tracePt t="21655" x="4130675" y="6153150"/>
          <p14:tracePt t="21661" x="4138613" y="6153150"/>
          <p14:tracePt t="21677" x="4146550" y="6153150"/>
          <p14:tracePt t="21683" x="4154488" y="6153150"/>
          <p14:tracePt t="21691" x="4164013" y="6153150"/>
          <p14:tracePt t="21697" x="4171950" y="6153150"/>
          <p14:tracePt t="21706" x="4179888" y="6153150"/>
          <p14:tracePt t="21727" x="4187825" y="6153150"/>
          <p14:tracePt t="21757" x="4197350" y="6153150"/>
          <p14:tracePt t="22158" x="4205288" y="6153150"/>
          <p14:tracePt t="22165" x="4213225" y="6153150"/>
          <p14:tracePt t="22172" x="4221163" y="6153150"/>
          <p14:tracePt t="22180" x="4221163" y="6161088"/>
          <p14:tracePt t="22193" x="4229100" y="6161088"/>
          <p14:tracePt t="22209" x="4238625" y="6161088"/>
          <p14:tracePt t="22216" x="4246563" y="6161088"/>
          <p14:tracePt t="22223" x="4246563" y="6169025"/>
          <p14:tracePt t="22230" x="4254500" y="6169025"/>
          <p14:tracePt t="22253" x="4262438" y="6169025"/>
          <p14:tracePt t="22275" x="4271963" y="6169025"/>
          <p14:tracePt t="22282" x="4279900" y="6169025"/>
          <p14:tracePt t="22289" x="4287838" y="6169025"/>
          <p14:tracePt t="22306" x="4295775" y="6169025"/>
          <p14:tracePt t="22311" x="4305300" y="6169025"/>
          <p14:tracePt t="25135" x="4305300" y="6127750"/>
          <p14:tracePt t="25142" x="4295775" y="6070600"/>
          <p14:tracePt t="25149" x="4287838" y="6037263"/>
          <p14:tracePt t="25157" x="4279900" y="5995988"/>
          <p14:tracePt t="25164" x="4271963" y="5962650"/>
          <p14:tracePt t="25172" x="4262438" y="5911850"/>
          <p14:tracePt t="25179" x="4254500" y="5888038"/>
          <p14:tracePt t="25185" x="4246563" y="5870575"/>
          <p14:tracePt t="25194" x="4238625" y="5837238"/>
          <p14:tracePt t="25201" x="4221163" y="5813425"/>
          <p14:tracePt t="25208" x="4221163" y="5788025"/>
          <p14:tracePt t="25215" x="4213225" y="5746750"/>
          <p14:tracePt t="25223" x="4205288" y="5721350"/>
          <p14:tracePt t="25230" x="4187825" y="5705475"/>
          <p14:tracePt t="25238" x="4171950" y="5672138"/>
          <p14:tracePt t="25244" x="4146550" y="5656263"/>
          <p14:tracePt t="25252" x="4130675" y="5638800"/>
          <p14:tracePt t="25259" x="4113213" y="5622925"/>
          <p14:tracePt t="25266" x="4105275" y="5605463"/>
          <p14:tracePt t="25274" x="4089400" y="5589588"/>
          <p14:tracePt t="25281" x="4064000" y="5572125"/>
          <p14:tracePt t="25288" x="4048125" y="5556250"/>
          <p14:tracePt t="25295" x="4030663" y="5530850"/>
          <p14:tracePt t="25306" x="4014788" y="5507038"/>
          <p14:tracePt t="25309" x="4005263" y="5489575"/>
          <p14:tracePt t="25318" x="3963988" y="5448300"/>
          <p14:tracePt t="25325" x="3948113" y="5407025"/>
          <p14:tracePt t="25332" x="3922713" y="5365750"/>
          <p14:tracePt t="25340" x="3881438" y="5314950"/>
          <p14:tracePt t="25346" x="3856038" y="5281613"/>
          <p14:tracePt t="25353" x="3832225" y="5257800"/>
          <p14:tracePt t="25362" x="3790950" y="5224463"/>
          <p14:tracePt t="25369" x="3765550" y="5199063"/>
          <p14:tracePt t="25375" x="3748088" y="5183188"/>
          <p14:tracePt t="25382" x="3716338" y="5157788"/>
          <p14:tracePt t="25390" x="3698875" y="5141913"/>
          <p14:tracePt t="25397" x="3683000" y="5124450"/>
          <p14:tracePt t="25405" x="3665538" y="5116513"/>
          <p14:tracePt t="25412" x="3641725" y="5108575"/>
          <p14:tracePt t="25421" x="3624263" y="5100638"/>
          <p14:tracePt t="25427" x="3608388" y="5075238"/>
          <p14:tracePt t="25434" x="3582988" y="5057775"/>
          <p14:tracePt t="25442" x="3549650" y="5041900"/>
          <p14:tracePt t="25449" x="3524250" y="5026025"/>
          <p14:tracePt t="25456" x="3508375" y="4992688"/>
          <p14:tracePt t="25463" x="3482975" y="4975225"/>
          <p14:tracePt t="25471" x="3475038" y="4959350"/>
          <p14:tracePt t="25477" x="3459163" y="4941888"/>
          <p14:tracePt t="25485" x="3441700" y="4918075"/>
          <p14:tracePt t="25493" x="3425825" y="4892675"/>
          <p14:tracePt t="25500" x="3400425" y="4876800"/>
          <p14:tracePt t="25508" x="3384550" y="4843463"/>
          <p14:tracePt t="25514" x="3367088" y="4826000"/>
          <p14:tracePt t="25522" x="3359150" y="4818063"/>
          <p14:tracePt t="25529" x="3333750" y="4802188"/>
          <p14:tracePt t="25538" x="3317875" y="4784725"/>
          <p14:tracePt t="25543" x="3300413" y="4759325"/>
          <p14:tracePt t="25551" x="3284538" y="4743450"/>
          <p14:tracePt t="25558" x="3276600" y="4735513"/>
          <p14:tracePt t="25566" x="3251200" y="4718050"/>
          <p14:tracePt t="25573" x="3235325" y="4710113"/>
          <p14:tracePt t="25579" x="3217863" y="4684713"/>
          <p14:tracePt t="25587" x="3217863" y="4676775"/>
          <p14:tracePt t="25595" x="3209925" y="4676775"/>
          <p14:tracePt t="25602" x="3201988" y="4668838"/>
          <p14:tracePt t="25610" x="3192463" y="4660900"/>
          <p14:tracePt t="25617" x="3184525" y="4651375"/>
          <p14:tracePt t="25624" x="3176588" y="4643438"/>
          <p14:tracePt t="25632" x="3168650" y="4619625"/>
          <p14:tracePt t="25639" x="3160713" y="4610100"/>
          <p14:tracePt t="25646" x="3160713" y="4594225"/>
          <p14:tracePt t="25655" x="3151188" y="4576763"/>
          <p14:tracePt t="25660" x="3143250" y="4576763"/>
          <p14:tracePt t="25668" x="3135313" y="4552950"/>
          <p14:tracePt t="25675" x="3127375" y="4535488"/>
          <p14:tracePt t="25681" x="3127375" y="4527550"/>
          <p14:tracePt t="25689" x="3109913" y="4519613"/>
          <p14:tracePt t="25697" x="3101975" y="4511675"/>
          <p14:tracePt t="25705" x="3101975" y="4494213"/>
          <p14:tracePt t="25711" x="3094038" y="4486275"/>
          <p14:tracePt t="25719" x="3094038" y="4478338"/>
          <p14:tracePt t="25734" x="3094038" y="4470400"/>
          <p14:tracePt t="25741" x="3094038" y="4460875"/>
          <p14:tracePt t="25748" x="3086100" y="4460875"/>
          <p14:tracePt t="25756" x="3076575" y="4452938"/>
          <p14:tracePt t="25762" x="3076575" y="4445000"/>
          <p14:tracePt t="25772" x="3076575" y="4437063"/>
          <p14:tracePt t="25785" x="3076575" y="4427538"/>
          <p14:tracePt t="25814" x="3068638" y="4427538"/>
          <p14:tracePt t="25822" x="3068638" y="4419600"/>
          <p14:tracePt t="25836" x="3060700" y="4411663"/>
          <p14:tracePt t="25842" x="3052763" y="4411663"/>
          <p14:tracePt t="25880" x="3043238" y="4411663"/>
          <p14:tracePt t="25909" x="3035300" y="4411663"/>
          <p14:tracePt t="25916" x="3035300" y="4403725"/>
          <p14:tracePt t="25938" x="3035300" y="4395788"/>
          <p14:tracePt t="26157" x="3043238" y="4395788"/>
          <p14:tracePt t="26179" x="3043238" y="4403725"/>
          <p14:tracePt t="26201" x="3052763" y="4403725"/>
          <p14:tracePt t="26215" x="3060700" y="4411663"/>
          <p14:tracePt t="26223" x="3060700" y="4419600"/>
          <p14:tracePt t="26239" x="3060700" y="4427538"/>
          <p14:tracePt t="26244" x="3076575" y="4437063"/>
          <p14:tracePt t="26252" x="3086100" y="4445000"/>
          <p14:tracePt t="26266" x="3094038" y="4445000"/>
          <p14:tracePt t="26288" x="3101975" y="4452938"/>
          <p14:tracePt t="26296" x="3109913" y="4452938"/>
          <p14:tracePt t="26310" x="3117850" y="4452938"/>
          <p14:tracePt t="26317" x="3127375" y="4460875"/>
          <p14:tracePt t="26324" x="3135313" y="4470400"/>
          <p14:tracePt t="26332" x="3143250" y="4470400"/>
          <p14:tracePt t="26339" x="3151188" y="4470400"/>
          <p14:tracePt t="26355" x="3160713" y="4470400"/>
          <p14:tracePt t="26361" x="3168650" y="4470400"/>
          <p14:tracePt t="26368" x="3176588" y="4478338"/>
          <p14:tracePt t="26382" x="3184525" y="4478338"/>
          <p14:tracePt t="26390" x="3192463" y="4494213"/>
          <p14:tracePt t="26398" x="3201988" y="4494213"/>
          <p14:tracePt t="26405" x="3209925" y="4494213"/>
          <p14:tracePt t="26522" x="3201988" y="4494213"/>
          <p14:tracePt t="26529" x="3192463" y="4486275"/>
          <p14:tracePt t="26538" x="3184525" y="4478338"/>
          <p14:tracePt t="26551" x="3168650" y="4478338"/>
          <p14:tracePt t="26557" x="3151188" y="4470400"/>
          <p14:tracePt t="26565" x="3135313" y="4460875"/>
          <p14:tracePt t="26572" x="3117850" y="4452938"/>
          <p14:tracePt t="26580" x="3101975" y="4445000"/>
          <p14:tracePt t="26588" x="3094038" y="4437063"/>
          <p14:tracePt t="26594" x="3076575" y="4427538"/>
          <p14:tracePt t="26602" x="3052763" y="4411663"/>
          <p14:tracePt t="26609" x="3035300" y="4403725"/>
          <p14:tracePt t="26615" x="3019425" y="4386263"/>
          <p14:tracePt t="26622" x="3009900" y="4378325"/>
          <p14:tracePt t="26631" x="2994025" y="4370388"/>
          <p14:tracePt t="26638" x="2968625" y="4362450"/>
          <p14:tracePt t="26646" x="2960688" y="4352925"/>
          <p14:tracePt t="26655" x="2952750" y="4344988"/>
          <p14:tracePt t="26660" x="2944813" y="4344988"/>
          <p14:tracePt t="26667" x="2935288" y="4344988"/>
          <p14:tracePt t="26682" x="2927350" y="4344988"/>
          <p14:tracePt t="26690" x="2911475" y="4344988"/>
          <p14:tracePt t="26784" x="2911475" y="4352925"/>
          <p14:tracePt t="26799" x="2919413" y="4362450"/>
          <p14:tracePt t="26821" x="2927350" y="4362450"/>
          <p14:tracePt t="26836" x="2935288" y="4362450"/>
          <p14:tracePt t="26843" x="2944813" y="4370388"/>
          <p14:tracePt t="26865" x="2952750" y="4378325"/>
          <p14:tracePt t="26872" x="2960688" y="4386263"/>
          <p14:tracePt t="26878" x="2968625" y="4386263"/>
          <p14:tracePt t="26888" x="2986088" y="4395788"/>
          <p14:tracePt t="26894" x="3001963" y="4411663"/>
          <p14:tracePt t="26901" x="3019425" y="4419600"/>
          <p14:tracePt t="26908" x="3027363" y="4427538"/>
          <p14:tracePt t="26915" x="3052763" y="4427538"/>
          <p14:tracePt t="26923" x="3068638" y="4437063"/>
          <p14:tracePt t="26929" x="3076575" y="4445000"/>
          <p14:tracePt t="26938" x="3094038" y="4452938"/>
          <p14:tracePt t="26945" x="3109913" y="4460875"/>
          <p14:tracePt t="26952" x="3135313" y="4470400"/>
          <p14:tracePt t="26959" x="3143250" y="4486275"/>
          <p14:tracePt t="26967" x="3160713" y="4486275"/>
          <p14:tracePt t="26974" x="3176588" y="4502150"/>
          <p14:tracePt t="26981" x="3192463" y="4519613"/>
          <p14:tracePt t="26988" x="3209925" y="4527550"/>
          <p14:tracePt t="26996" x="3225800" y="4535488"/>
          <p14:tracePt t="27005" x="3243263" y="4545013"/>
          <p14:tracePt t="27010" x="3259138" y="4552950"/>
          <p14:tracePt t="27018" x="3267075" y="4560888"/>
          <p14:tracePt t="27025" x="3284538" y="4568825"/>
          <p14:tracePt t="27032" x="3292475" y="4576763"/>
          <p14:tracePt t="27047" x="3300413" y="4576763"/>
          <p14:tracePt t="27055" x="3309938" y="4576763"/>
          <p14:tracePt t="27062" x="3317875" y="4576763"/>
          <p14:tracePt t="27091" x="3325813" y="4576763"/>
          <p14:tracePt t="27149" x="3325813" y="4568825"/>
          <p14:tracePt t="27164" x="3325813" y="4552950"/>
          <p14:tracePt t="27171" x="3317875" y="4545013"/>
          <p14:tracePt t="27186" x="3317875" y="4535488"/>
          <p14:tracePt t="27193" x="3309938" y="4527550"/>
          <p14:tracePt t="27207" x="3300413" y="4519613"/>
          <p14:tracePt t="27222" x="3300413" y="4511675"/>
          <p14:tracePt t="27229" x="3292475" y="4511675"/>
          <p14:tracePt t="27238" x="3292475" y="4502150"/>
          <p14:tracePt t="27244" x="3276600" y="4494213"/>
          <p14:tracePt t="27271" x="3267075" y="4478338"/>
          <p14:tracePt t="27280" x="3267075" y="4470400"/>
          <p14:tracePt t="27288" x="3259138" y="4460875"/>
          <p14:tracePt t="27317" x="3259138" y="4452938"/>
          <p14:tracePt t="27324" x="3259138" y="4445000"/>
          <p14:tracePt t="27331" x="3259138" y="4437063"/>
          <p14:tracePt t="27338" x="3259138" y="4427538"/>
          <p14:tracePt t="27346" x="3259138" y="4419600"/>
          <p14:tracePt t="27355" x="3259138" y="4411663"/>
          <p14:tracePt t="27367" x="3259138" y="4403725"/>
          <p14:tracePt t="27375" x="3259138" y="4395788"/>
          <p14:tracePt t="27390" x="3259138" y="4386263"/>
          <p14:tracePt t="27397" x="3259138" y="4370388"/>
          <p14:tracePt t="27411" x="3259138" y="4362450"/>
          <p14:tracePt t="27419" x="3259138" y="4352925"/>
          <p14:tracePt t="27448" x="3259138" y="4344988"/>
          <p14:tracePt t="27471" x="3259138" y="4337050"/>
          <p14:tracePt t="27529" x="3251200" y="4337050"/>
          <p14:tracePt t="27543" x="3243263" y="4337050"/>
          <p14:tracePt t="27551" x="3235325" y="4337050"/>
          <p14:tracePt t="27616" x="3225800" y="4337050"/>
          <p14:tracePt t="27901" x="3225800" y="4344988"/>
          <p14:tracePt t="27908" x="3225800" y="4352925"/>
          <p14:tracePt t="27915" x="3225800" y="4362450"/>
          <p14:tracePt t="27923" x="3225800" y="4370388"/>
          <p14:tracePt t="27930" x="3235325" y="4370388"/>
          <p14:tracePt t="27938" x="3235325" y="4378325"/>
          <p14:tracePt t="27944" x="3251200" y="4386263"/>
          <p14:tracePt t="27958" x="3259138" y="4395788"/>
          <p14:tracePt t="27966" x="3267075" y="4411663"/>
          <p14:tracePt t="27973" x="3276600" y="4411663"/>
          <p14:tracePt t="27980" x="3276600" y="4419600"/>
          <p14:tracePt t="27988" x="3284538" y="4427538"/>
          <p14:tracePt t="27995" x="3300413" y="4437063"/>
          <p14:tracePt t="28005" x="3309938" y="4445000"/>
          <p14:tracePt t="28010" x="3325813" y="4445000"/>
          <p14:tracePt t="28018" x="3333750" y="4452938"/>
          <p14:tracePt t="28024" x="3333750" y="4460875"/>
          <p14:tracePt t="28032" x="3341688" y="4470400"/>
          <p14:tracePt t="28039" x="3351213" y="4478338"/>
          <p14:tracePt t="28046" x="3359150" y="4486275"/>
          <p14:tracePt t="28055" x="3359150" y="4494213"/>
          <p14:tracePt t="28061" x="3375025" y="4494213"/>
          <p14:tracePt t="28068" x="3384550" y="4494213"/>
          <p14:tracePt t="28083" x="3392488" y="4494213"/>
          <p14:tracePt t="28090" x="3400425" y="4502150"/>
          <p14:tracePt t="28105" x="3400425" y="4511675"/>
          <p14:tracePt t="28112" x="3408363" y="4511675"/>
          <p14:tracePt t="28121" x="3416300" y="4519613"/>
          <p14:tracePt t="28126" x="3425825" y="4519613"/>
          <p14:tracePt t="28134" x="3425825" y="4535488"/>
          <p14:tracePt t="28141" x="3433763" y="4535488"/>
          <p14:tracePt t="28623" x="3459163" y="4535488"/>
          <p14:tracePt t="28630" x="3475038" y="4535488"/>
          <p14:tracePt t="28638" x="3492500" y="4535488"/>
          <p14:tracePt t="28652" x="3500438" y="4535488"/>
          <p14:tracePt t="28659" x="3508375" y="4535488"/>
          <p14:tracePt t="28674" x="3524250" y="4535488"/>
          <p14:tracePt t="28681" x="3533775" y="4535488"/>
          <p14:tracePt t="28762" x="3541713" y="4535488"/>
          <p14:tracePt t="28769" x="3549650" y="4535488"/>
          <p14:tracePt t="28775" x="3557588" y="4535488"/>
          <p14:tracePt t="28789" x="3575050" y="4535488"/>
          <p14:tracePt t="28798" x="3598863" y="4535488"/>
          <p14:tracePt t="28805" x="3624263" y="4535488"/>
          <p14:tracePt t="28813" x="3649663" y="4545013"/>
          <p14:tracePt t="28821" x="3690938" y="4552950"/>
          <p14:tracePt t="28827" x="3724275" y="4552950"/>
          <p14:tracePt t="28834" x="3765550" y="4560888"/>
          <p14:tracePt t="28841" x="3790950" y="4560888"/>
          <p14:tracePt t="28849" x="3806825" y="4560888"/>
          <p14:tracePt t="28856" x="3840163" y="4560888"/>
          <p14:tracePt t="28863" x="3865563" y="4560888"/>
          <p14:tracePt t="28870" x="3881438" y="4576763"/>
          <p14:tracePt t="28878" x="3898900" y="4586288"/>
          <p14:tracePt t="28884" x="3914775" y="4586288"/>
          <p14:tracePt t="28893" x="3930650" y="4586288"/>
          <p14:tracePt t="28900" x="3956050" y="4586288"/>
          <p14:tracePt t="28908" x="3981450" y="4594225"/>
          <p14:tracePt t="28914" x="3997325" y="4602163"/>
          <p14:tracePt t="28922" x="4014788" y="4602163"/>
          <p14:tracePt t="28929" x="4030663" y="4602163"/>
          <p14:tracePt t="28938" x="4064000" y="4610100"/>
          <p14:tracePt t="28943" x="4071938" y="4619625"/>
          <p14:tracePt t="28951" x="4089400" y="4619625"/>
          <p14:tracePt t="28957" x="4105275" y="4619625"/>
          <p14:tracePt t="28966" x="4130675" y="4627563"/>
          <p14:tracePt t="28973" x="4146550" y="4627563"/>
          <p14:tracePt t="28980" x="4171950" y="4627563"/>
          <p14:tracePt t="28988" x="4205288" y="4627563"/>
          <p14:tracePt t="28995" x="4221163" y="4627563"/>
          <p14:tracePt t="29002" x="4246563" y="4635500"/>
          <p14:tracePt t="29010" x="4271963" y="4635500"/>
          <p14:tracePt t="29017" x="4287838" y="4651375"/>
          <p14:tracePt t="29024" x="4313238" y="4651375"/>
          <p14:tracePt t="29031" x="4346575" y="4660900"/>
          <p14:tracePt t="29038" x="4370388" y="4660900"/>
          <p14:tracePt t="29046" x="4379913" y="4660900"/>
          <p14:tracePt t="29054" x="4395788" y="4668838"/>
          <p14:tracePt t="29060" x="4403725" y="4668838"/>
          <p14:tracePt t="29067" x="4421188" y="4668838"/>
          <p14:tracePt t="29075" x="4429125" y="4668838"/>
          <p14:tracePt t="29083" x="4437063" y="4668838"/>
          <p14:tracePt t="29323" x="4445000" y="4668838"/>
          <p14:tracePt t="29330" x="4454525" y="4668838"/>
          <p14:tracePt t="29338" x="4462463" y="4668838"/>
          <p14:tracePt t="29345" x="4503738" y="4668838"/>
          <p14:tracePt t="29355" x="4537075" y="4676775"/>
          <p14:tracePt t="29359" x="4560888" y="4676775"/>
          <p14:tracePt t="29367" x="4586288" y="4676775"/>
          <p14:tracePt t="29374" x="4603750" y="4676775"/>
          <p14:tracePt t="29381" x="4619625" y="4676775"/>
          <p14:tracePt t="29388" x="4627563" y="4676775"/>
          <p14:tracePt t="29396" x="4635500" y="4676775"/>
          <p14:tracePt t="29405" x="4645025" y="4676775"/>
          <p14:tracePt t="29411" x="4652963" y="4676775"/>
          <p14:tracePt t="29417" x="4660900" y="4676775"/>
          <p14:tracePt t="29425" x="4668838" y="4676775"/>
          <p14:tracePt t="29440" x="4678363" y="4676775"/>
          <p14:tracePt t="29447" x="4686300" y="4676775"/>
          <p14:tracePt t="29470" x="4694238" y="4676775"/>
          <p14:tracePt t="29476" x="4711700" y="4676775"/>
          <p14:tracePt t="29491" x="4719638" y="4676775"/>
          <p14:tracePt t="29498" x="4735513" y="4676775"/>
          <p14:tracePt t="29505" x="4743450" y="4676775"/>
          <p14:tracePt t="29513" x="4776788" y="4676775"/>
          <p14:tracePt t="29521" x="4802188" y="4676775"/>
          <p14:tracePt t="29527" x="4818063" y="4676775"/>
          <p14:tracePt t="29535" x="4835525" y="4668838"/>
          <p14:tracePt t="29542" x="4868863" y="4668838"/>
          <p14:tracePt t="29549" x="4876800" y="4668838"/>
          <p14:tracePt t="29556" x="4892675" y="4668838"/>
          <p14:tracePt t="29563" x="4910138" y="4668838"/>
          <p14:tracePt t="29571" x="4918075" y="4668838"/>
          <p14:tracePt t="29579" x="4926013" y="4668838"/>
          <p14:tracePt t="29588" x="4935538" y="4668838"/>
          <p14:tracePt t="29601" x="4943475" y="4668838"/>
          <p14:tracePt t="29608" x="4951413" y="4668838"/>
          <p14:tracePt t="40409" x="4910138" y="4668838"/>
          <p14:tracePt t="40416" x="4835525" y="4684713"/>
          <p14:tracePt t="40422" x="4776788" y="4694238"/>
          <p14:tracePt t="40431" x="4711700" y="4702175"/>
          <p14:tracePt t="40438" x="4619625" y="4727575"/>
          <p14:tracePt t="40445" x="4552950" y="4735513"/>
          <p14:tracePt t="40453" x="4495800" y="4751388"/>
          <p14:tracePt t="40460" x="4421188" y="4768850"/>
          <p14:tracePt t="40467" x="4387850" y="4768850"/>
          <p14:tracePt t="40475" x="4346575" y="4784725"/>
          <p14:tracePt t="40482" x="4313238" y="4792663"/>
          <p14:tracePt t="40488" x="4287838" y="4792663"/>
          <p14:tracePt t="40497" x="4254500" y="4802188"/>
          <p14:tracePt t="40503" x="4246563" y="4810125"/>
          <p14:tracePt t="40511" x="4229100" y="4810125"/>
          <p14:tracePt t="40519" x="4213225" y="4818063"/>
          <p14:tracePt t="40524" x="4187825" y="4833938"/>
          <p14:tracePt t="40533" x="4179888" y="4843463"/>
          <p14:tracePt t="40540" x="4164013" y="4843463"/>
          <p14:tracePt t="40547" x="4146550" y="4851400"/>
          <p14:tracePt t="40555" x="4130675" y="4859338"/>
          <p14:tracePt t="40562" x="4122738" y="4859338"/>
          <p14:tracePt t="40570" x="4105275" y="4867275"/>
          <p14:tracePt t="40584" x="4089400" y="4867275"/>
          <p14:tracePt t="40592" x="4079875" y="4867275"/>
          <p14:tracePt t="40598" x="4064000" y="4876800"/>
          <p14:tracePt t="40606" x="4048125" y="4884738"/>
          <p14:tracePt t="40613" x="4038600" y="4884738"/>
          <p14:tracePt t="40620" x="4030663" y="4884738"/>
          <p14:tracePt t="40627" x="4022725" y="4892675"/>
          <p14:tracePt t="40637" x="4014788" y="4900613"/>
          <p14:tracePt t="40642" x="3997325" y="4900613"/>
          <p14:tracePt t="40649" x="3989388" y="4908550"/>
          <p14:tracePt t="40657" x="3981450" y="4908550"/>
          <p14:tracePt t="40663" x="3973513" y="4918075"/>
          <p14:tracePt t="40671" x="3963988" y="4918075"/>
          <p14:tracePt t="40678" x="3956050" y="4918075"/>
          <p14:tracePt t="40687" x="3948113" y="4926013"/>
          <p14:tracePt t="40693" x="3930650" y="4926013"/>
          <p14:tracePt t="40703" x="3922713" y="4933950"/>
          <p14:tracePt t="40708" x="3914775" y="4941888"/>
          <p14:tracePt t="40715" x="3906838" y="4941888"/>
          <p14:tracePt t="40730" x="3898900" y="4941888"/>
          <p14:tracePt t="40737" x="3889375" y="4941888"/>
          <p14:tracePt t="40744" x="3873500" y="4951413"/>
          <p14:tracePt t="40753" x="3865563" y="4951413"/>
          <p14:tracePt t="40759" x="3856038" y="4951413"/>
          <p14:tracePt t="40766" x="3848100" y="4967288"/>
          <p14:tracePt t="40781" x="3840163" y="4967288"/>
          <p14:tracePt t="40788" x="3832225" y="4967288"/>
          <p14:tracePt t="40803" x="3822700" y="4975225"/>
          <p14:tracePt t="40810" x="3814763" y="4975225"/>
          <p14:tracePt t="40818" x="3806825" y="4975225"/>
          <p14:tracePt t="40825" x="3798888" y="4975225"/>
          <p14:tracePt t="40832" x="3790950" y="4975225"/>
          <p14:tracePt t="40846" x="3781425" y="4975225"/>
          <p14:tracePt t="40905" x="3773488" y="4975225"/>
          <p14:tracePt t="41000" x="3765550" y="4975225"/>
          <p14:tracePt t="41314" x="3773488" y="4975225"/>
          <p14:tracePt t="41321" x="3781425" y="4975225"/>
          <p14:tracePt t="41336" x="3798888" y="4975225"/>
          <p14:tracePt t="41350" x="3806825" y="4975225"/>
          <p14:tracePt t="41445" x="3806825" y="4983163"/>
          <p14:tracePt t="41562" x="3814763" y="4983163"/>
          <p14:tracePt t="41577" x="3822700" y="4983163"/>
          <p14:tracePt t="41598" x="3832225" y="4983163"/>
          <p14:tracePt t="41606" x="3840163" y="4983163"/>
          <p14:tracePt t="41657" x="3856038" y="4983163"/>
          <p14:tracePt t="41679" x="3865563" y="4983163"/>
          <p14:tracePt t="41700" x="3873500" y="4983163"/>
          <p14:tracePt t="41723" x="3881438" y="4983163"/>
          <p14:tracePt t="41737" x="3889375" y="4983163"/>
          <p14:tracePt t="41766" x="3898900" y="4983163"/>
          <p14:tracePt t="41781" x="3906838" y="4983163"/>
          <p14:tracePt t="41788" x="3906838" y="4992688"/>
          <p14:tracePt t="41832" x="3914775" y="4992688"/>
          <p14:tracePt t="42066" x="3922713" y="4992688"/>
          <p14:tracePt t="42094" x="3930650" y="5000625"/>
          <p14:tracePt t="42233" x="3930650" y="5008563"/>
          <p14:tracePt t="42285" x="3940175" y="5008563"/>
          <p14:tracePt t="42328" x="3948113" y="5008563"/>
          <p14:tracePt t="42612" x="3956050" y="5008563"/>
          <p14:tracePt t="42678" x="3956050" y="5016500"/>
          <p14:tracePt t="42692" x="3963988" y="5016500"/>
          <p14:tracePt t="42699" x="3973513" y="5026025"/>
          <p14:tracePt t="42730" x="3973513" y="5033963"/>
          <p14:tracePt t="42780" x="3981450" y="5033963"/>
          <p14:tracePt t="42795" x="3989388" y="5033963"/>
          <p14:tracePt t="42824" x="3989388" y="5041900"/>
          <p14:tracePt t="42832" x="3997325" y="5041900"/>
          <p14:tracePt t="42934" x="3997325" y="5049838"/>
          <p14:tracePt t="44159" x="3981450" y="5049838"/>
          <p14:tracePt t="44166" x="3981450" y="5041900"/>
          <p14:tracePt t="44175" x="3973513" y="5041900"/>
          <p14:tracePt t="44189" x="3963988" y="5041900"/>
          <p14:tracePt t="44196" x="3956050" y="5041900"/>
          <p14:tracePt t="44210" x="3956050" y="5026025"/>
          <p14:tracePt t="44225" x="3948113" y="5016500"/>
          <p14:tracePt t="44240" x="3940175" y="5016500"/>
          <p14:tracePt t="44269" x="3940175" y="5008563"/>
          <p14:tracePt t="44284" x="3940175" y="5000625"/>
          <p14:tracePt t="44313" x="3922713" y="5000625"/>
          <p14:tracePt t="44320" x="3922713" y="4992688"/>
          <p14:tracePt t="44349" x="3914775" y="4983163"/>
          <p14:tracePt t="44393" x="3914775" y="4975225"/>
          <p14:tracePt t="44451" x="3914775" y="4959350"/>
          <p14:tracePt t="44466" x="3906838" y="4959350"/>
          <p14:tracePt t="44480" x="3906838" y="4951413"/>
          <p14:tracePt t="44510" x="3898900" y="4951413"/>
          <p14:tracePt t="44517" x="3898900" y="4941888"/>
          <p14:tracePt t="44524" x="3889375" y="4941888"/>
          <p14:tracePt t="44531" x="3889375" y="4933950"/>
          <p14:tracePt t="44561" x="3889375" y="4926013"/>
          <p14:tracePt t="44583" x="3889375" y="4918075"/>
          <p14:tracePt t="44604" x="3889375" y="4908550"/>
          <p14:tracePt t="44641" x="3881438" y="4900613"/>
          <p14:tracePt t="44663" x="3873500" y="4900613"/>
          <p14:tracePt t="44670" x="3873500" y="4892675"/>
          <p14:tracePt t="44699" x="3865563" y="4892675"/>
          <p14:tracePt t="44705" x="3865563" y="4884738"/>
          <p14:tracePt t="44729" x="3856038" y="4884738"/>
          <p14:tracePt t="44787" x="3848100" y="4884738"/>
          <p14:tracePt t="44802" x="3848100" y="4876800"/>
          <p14:tracePt t="44838" x="3840163" y="4876800"/>
          <p14:tracePt t="44853" x="3832225" y="4876800"/>
          <p14:tracePt t="44882" x="3822700" y="4867275"/>
          <p14:tracePt t="45035" x="3814763" y="4867275"/>
          <p14:tracePt t="45640" x="3822700" y="4867275"/>
          <p14:tracePt t="45654" x="3832225" y="4867275"/>
          <p14:tracePt t="45668" x="3840163" y="4867275"/>
          <p14:tracePt t="45699" x="3848100" y="4867275"/>
          <p14:tracePt t="45713" x="3865563" y="4867275"/>
          <p14:tracePt t="45728" x="3873500" y="4867275"/>
          <p14:tracePt t="45742" x="3881438" y="4867275"/>
          <p14:tracePt t="45764" x="3889375" y="4867275"/>
          <p14:tracePt t="45779" x="3898900" y="4867275"/>
          <p14:tracePt t="45801" x="3906838" y="4867275"/>
          <p14:tracePt t="45830" x="3922713" y="4867275"/>
          <p14:tracePt t="45845" x="3930650" y="4867275"/>
          <p14:tracePt t="45852" x="3940175" y="4867275"/>
          <p14:tracePt t="45859" x="3948113" y="4867275"/>
          <p14:tracePt t="45881" x="3956050" y="4867275"/>
          <p14:tracePt t="45888" x="3963988" y="4867275"/>
          <p14:tracePt t="45983" x="3981450" y="4867275"/>
          <p14:tracePt t="46071" x="3989388" y="4867275"/>
          <p14:tracePt t="46195" x="3997325" y="4867275"/>
          <p14:tracePt t="46269" x="4005263" y="4867275"/>
          <p14:tracePt t="46290" x="4014788" y="4867275"/>
          <p14:tracePt t="46311" x="4014788" y="4876800"/>
          <p14:tracePt t="46333" x="4022725" y="4876800"/>
          <p14:tracePt t="46341" x="4030663" y="4876800"/>
          <p14:tracePt t="46348" x="4048125" y="4876800"/>
          <p14:tracePt t="46355" x="4064000" y="4884738"/>
          <p14:tracePt t="46363" x="4071938" y="4884738"/>
          <p14:tracePt t="46370" x="4089400" y="4884738"/>
          <p14:tracePt t="46377" x="4113213" y="4892675"/>
          <p14:tracePt t="46385" x="4122738" y="4892675"/>
          <p14:tracePt t="46392" x="4138613" y="4908550"/>
          <p14:tracePt t="46399" x="4154488" y="4908550"/>
          <p14:tracePt t="46406" x="4164013" y="4908550"/>
          <p14:tracePt t="46414" x="4179888" y="4918075"/>
          <p14:tracePt t="46421" x="4197350" y="4918075"/>
          <p14:tracePt t="46429" x="4197350" y="4926013"/>
          <p14:tracePt t="46436" x="4205288" y="4926013"/>
          <p14:tracePt t="46442" x="4213225" y="4926013"/>
          <p14:tracePt t="46457" x="4221163" y="4926013"/>
          <p14:tracePt t="46465" x="4229100" y="4926013"/>
          <p14:tracePt t="46472" x="4238625" y="4926013"/>
          <p14:tracePt t="46487" x="4246563" y="4926013"/>
          <p14:tracePt t="46545" x="4246563" y="4933950"/>
          <p14:tracePt t="88414" x="4305300" y="4876800"/>
          <p14:tracePt t="88422" x="4387850" y="4784725"/>
          <p14:tracePt t="88430" x="4486275" y="4643438"/>
          <p14:tracePt t="88434" x="4660900" y="4370388"/>
          <p14:tracePt t="88443" x="4818063" y="4162425"/>
          <p14:tracePt t="88450" x="4935538" y="4038600"/>
          <p14:tracePt t="88458" x="5051425" y="3905250"/>
          <p14:tracePt t="88465" x="5249863" y="3598863"/>
          <p14:tracePt t="88471" x="5373688" y="3375025"/>
          <p14:tracePt t="88480" x="5481638" y="3233738"/>
          <p14:tracePt t="88487" x="5607050" y="3009900"/>
          <p14:tracePt t="88493" x="5756275" y="2760663"/>
          <p14:tracePt t="88502" x="5872163" y="2570163"/>
          <p14:tracePt t="88509" x="5930900" y="2471738"/>
          <p14:tracePt t="88516" x="5988050" y="2379663"/>
          <p14:tracePt t="88523" x="6021388" y="2289175"/>
          <p14:tracePt t="88531" x="6062663" y="2163763"/>
          <p14:tracePt t="88538" x="6111875" y="2039938"/>
          <p14:tracePt t="88547" x="6137275" y="1924050"/>
          <p14:tracePt t="88552" x="6154738" y="1849438"/>
          <p14:tracePt t="88560" x="6162675" y="1808163"/>
          <p14:tracePt t="88567" x="6162675" y="1774825"/>
          <p14:tracePt t="88574" x="6162675" y="1757363"/>
          <p14:tracePt t="88589" x="6162675" y="1749425"/>
          <p14:tracePt t="88597" x="6162675" y="1741488"/>
          <p14:tracePt t="88613" x="6162675" y="1733550"/>
          <p14:tracePt t="88618" x="6162675" y="1716088"/>
          <p14:tracePt t="88640" x="6162675" y="1708150"/>
          <p14:tracePt t="88647" x="6154738" y="1692275"/>
          <p14:tracePt t="88655" x="6145213" y="1633538"/>
          <p14:tracePt t="88663" x="6137275" y="1576388"/>
          <p14:tracePt t="88670" x="6137275" y="1509713"/>
          <p14:tracePt t="88676" x="6137275" y="1450975"/>
          <p14:tracePt t="88683" x="6137275" y="1417638"/>
          <p14:tracePt t="88691" x="6137275" y="1384300"/>
          <p14:tracePt t="88699" x="6137275" y="1360488"/>
          <p14:tracePt t="88706" x="6137275" y="1335088"/>
          <p14:tracePt t="88714" x="6137275" y="1309688"/>
          <p14:tracePt t="88720" x="6137275" y="1268413"/>
          <p14:tracePt t="88727" x="6145213" y="1227138"/>
          <p14:tracePt t="88735" x="6154738" y="1144588"/>
          <p14:tracePt t="88742" x="6178550" y="1044575"/>
          <p14:tracePt t="88750" x="6196013" y="946150"/>
          <p14:tracePt t="88757" x="6219825" y="879475"/>
          <p14:tracePt t="88764" x="6219825" y="828675"/>
          <p14:tracePt t="88771" x="6219825" y="771525"/>
          <p14:tracePt t="88780" x="6219825" y="746125"/>
          <p14:tracePt t="88786" x="6219825" y="712788"/>
          <p14:tracePt t="88794" x="6219825" y="663575"/>
          <p14:tracePt t="88801" x="6203950" y="588963"/>
          <p14:tracePt t="88808" x="6196013" y="530225"/>
          <p14:tracePt t="88815" x="6186488" y="447675"/>
          <p14:tracePt t="88823" x="6178550" y="381000"/>
          <p14:tracePt t="88830" x="6178550" y="331788"/>
          <p14:tracePt t="88838" x="6162675" y="290513"/>
          <p14:tracePt t="88845" x="6154738" y="249238"/>
          <p14:tracePt t="88851" x="6154738" y="190500"/>
          <p14:tracePt t="88858" x="6154738" y="107950"/>
          <p14:tracePt t="88867" x="6154738" y="2540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31AB-EFC0-DADC-D038-5A62F10BC26A}"/>
              </a:ext>
            </a:extLst>
          </p:cNvPr>
          <p:cNvSpPr>
            <a:spLocks noGrp="1"/>
          </p:cNvSpPr>
          <p:nvPr>
            <p:ph type="title"/>
          </p:nvPr>
        </p:nvSpPr>
        <p:spPr/>
        <p:txBody>
          <a:bodyPr/>
          <a:lstStyle/>
          <a:p>
            <a:r>
              <a:rPr lang="en-US" dirty="0"/>
              <a:t>Testbench Explanation</a:t>
            </a:r>
          </a:p>
        </p:txBody>
      </p:sp>
      <p:sp>
        <p:nvSpPr>
          <p:cNvPr id="3" name="Content Placeholder 2">
            <a:extLst>
              <a:ext uri="{FF2B5EF4-FFF2-40B4-BE49-F238E27FC236}">
                <a16:creationId xmlns:a16="http://schemas.microsoft.com/office/drawing/2014/main" id="{9E0CECA9-8061-2FD8-F642-622AC29D7FA3}"/>
              </a:ext>
            </a:extLst>
          </p:cNvPr>
          <p:cNvSpPr>
            <a:spLocks noGrp="1"/>
          </p:cNvSpPr>
          <p:nvPr>
            <p:ph idx="1"/>
          </p:nvPr>
        </p:nvSpPr>
        <p:spPr/>
        <p:txBody>
          <a:bodyPr/>
          <a:lstStyle/>
          <a:p>
            <a:pPr>
              <a:buFont typeface="Arial" panose="020B0604020202020204" pitchFamily="34" charset="0"/>
              <a:buChar char="•"/>
            </a:pPr>
            <a:r>
              <a:rPr lang="en-US" b="1" dirty="0"/>
              <a:t>Fifth part</a:t>
            </a:r>
          </a:p>
          <a:p>
            <a:pPr marL="0" indent="0">
              <a:buNone/>
            </a:pPr>
            <a:r>
              <a:rPr lang="en-US" dirty="0"/>
              <a:t>Here I tested the double wash case, so I raised “double_wash” flag 1</a:t>
            </a:r>
          </a:p>
          <a:p>
            <a:pPr marL="0" indent="0">
              <a:buNone/>
            </a:pPr>
            <a:r>
              <a:rPr lang="en-US" dirty="0"/>
              <a:t>I also set the “</a:t>
            </a:r>
            <a:r>
              <a:rPr lang="en-US" dirty="0" err="1"/>
              <a:t>rst_n</a:t>
            </a:r>
            <a:r>
              <a:rPr lang="en-US" dirty="0"/>
              <a:t>” and “</a:t>
            </a:r>
            <a:r>
              <a:rPr lang="en-US" dirty="0" err="1"/>
              <a:t>coin_in</a:t>
            </a:r>
            <a:r>
              <a:rPr lang="en-US" dirty="0"/>
              <a:t>” to 0 as they are incremented previously with values from previous cases simulation</a:t>
            </a:r>
          </a:p>
        </p:txBody>
      </p:sp>
      <p:pic>
        <p:nvPicPr>
          <p:cNvPr id="5" name="Picture 4" descr="Text&#10;&#10;Description automatically generated">
            <a:extLst>
              <a:ext uri="{FF2B5EF4-FFF2-40B4-BE49-F238E27FC236}">
                <a16:creationId xmlns:a16="http://schemas.microsoft.com/office/drawing/2014/main" id="{6CA6CF68-9457-87E8-4F5F-B7E9EEDF8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149" y="3493672"/>
            <a:ext cx="7178662" cy="2682472"/>
          </a:xfrm>
          <a:prstGeom prst="rect">
            <a:avLst/>
          </a:prstGeom>
        </p:spPr>
      </p:pic>
    </p:spTree>
    <p:extLst>
      <p:ext uri="{BB962C8B-B14F-4D97-AF65-F5344CB8AC3E}">
        <p14:creationId xmlns:p14="http://schemas.microsoft.com/office/powerpoint/2010/main" val="2767859002"/>
      </p:ext>
    </p:extLst>
  </p:cSld>
  <p:clrMapOvr>
    <a:masterClrMapping/>
  </p:clrMapOvr>
  <mc:AlternateContent xmlns:mc="http://schemas.openxmlformats.org/markup-compatibility/2006" xmlns:p14="http://schemas.microsoft.com/office/powerpoint/2010/main">
    <mc:Choice Requires="p14">
      <p:transition spd="slow" p14:dur="2000" advTm="104197"/>
    </mc:Choice>
    <mc:Fallback xmlns="">
      <p:transition spd="slow" advTm="104197"/>
    </mc:Fallback>
  </mc:AlternateContent>
  <p:extLst>
    <p:ext uri="{3A86A75C-4F4B-4683-9AE1-C65F6400EC91}">
      <p14:laserTraceLst xmlns:p14="http://schemas.microsoft.com/office/powerpoint/2010/main">
        <p14:tracePtLst>
          <p14:tracePt t="349" x="5705475" y="1831975"/>
          <p14:tracePt t="356" x="5630863" y="1898650"/>
          <p14:tracePt t="362" x="5524500" y="1973263"/>
          <p14:tracePt t="372" x="5407025" y="2073275"/>
          <p14:tracePt t="377" x="5283200" y="2173288"/>
          <p14:tracePt t="385" x="5167313" y="2255838"/>
          <p14:tracePt t="392" x="5075238" y="2330450"/>
          <p14:tracePt t="399" x="5010150" y="2397125"/>
          <p14:tracePt t="407" x="4935538" y="2462213"/>
          <p14:tracePt t="414" x="4843463" y="2546350"/>
          <p14:tracePt t="422" x="4735513" y="2620963"/>
          <p14:tracePt t="428" x="4635500" y="2678113"/>
          <p14:tracePt t="436" x="4537075" y="2760663"/>
          <p14:tracePt t="443" x="4429125" y="2844800"/>
          <p14:tracePt t="450" x="4337050" y="2911475"/>
          <p14:tracePt t="457" x="4305300" y="2960688"/>
          <p14:tracePt t="465" x="4138613" y="3092450"/>
          <p14:tracePt t="472" x="4089400" y="3135313"/>
          <p14:tracePt t="479" x="3981450" y="3209925"/>
          <p14:tracePt t="488" x="3948113" y="3241675"/>
          <p14:tracePt t="494" x="3914775" y="3259138"/>
          <p14:tracePt t="501" x="3898900" y="3267075"/>
          <p14:tracePt t="823" x="3889375" y="3284538"/>
          <p14:tracePt t="830" x="3889375" y="3300413"/>
          <p14:tracePt t="838" x="3889375" y="3316288"/>
          <p14:tracePt t="844" x="3889375" y="3333750"/>
          <p14:tracePt t="852" x="3889375" y="3349625"/>
          <p14:tracePt t="858" x="3889375" y="3367088"/>
          <p14:tracePt t="866" x="3889375" y="3390900"/>
          <p14:tracePt t="873" x="3889375" y="3433763"/>
          <p14:tracePt t="881" x="3889375" y="3467100"/>
          <p14:tracePt t="889" x="3889375" y="3508375"/>
          <p14:tracePt t="895" x="3889375" y="3541713"/>
          <p14:tracePt t="903" x="3889375" y="3557588"/>
          <p14:tracePt t="910" x="3889375" y="3590925"/>
          <p14:tracePt t="917" x="3889375" y="3616325"/>
          <p14:tracePt t="925" x="3889375" y="3632200"/>
          <p14:tracePt t="932" x="3889375" y="3665538"/>
          <p14:tracePt t="940" x="3889375" y="3681413"/>
          <p14:tracePt t="947" x="3889375" y="3698875"/>
          <p14:tracePt t="955" x="3889375" y="3732213"/>
          <p14:tracePt t="961" x="3889375" y="3748088"/>
          <p14:tracePt t="968" x="3881438" y="3765550"/>
          <p14:tracePt t="976" x="3881438" y="3797300"/>
          <p14:tracePt t="983" x="3873500" y="3822700"/>
          <p14:tracePt t="990" x="3865563" y="3856038"/>
          <p14:tracePt t="998" x="3840163" y="3905250"/>
          <p14:tracePt t="1005" x="3814763" y="3946525"/>
          <p14:tracePt t="1012" x="3790950" y="4013200"/>
          <p14:tracePt t="1019" x="3773488" y="4046538"/>
          <p14:tracePt t="1026" x="3757613" y="4087813"/>
          <p14:tracePt t="1034" x="3740150" y="4113213"/>
          <p14:tracePt t="1041" x="3716338" y="4138613"/>
          <p14:tracePt t="1048" x="3706813" y="4162425"/>
          <p14:tracePt t="1056" x="3690938" y="4179888"/>
          <p14:tracePt t="1064" x="3673475" y="4187825"/>
          <p14:tracePt t="1072" x="3657600" y="4203700"/>
          <p14:tracePt t="1078" x="3632200" y="4221163"/>
          <p14:tracePt t="1085" x="3624263" y="4246563"/>
          <p14:tracePt t="1092" x="3608388" y="4254500"/>
          <p14:tracePt t="1100" x="3590925" y="4262438"/>
          <p14:tracePt t="1107" x="3567113" y="4262438"/>
          <p14:tracePt t="1115" x="3557588" y="4270375"/>
          <p14:tracePt t="1122" x="3533775" y="4287838"/>
          <p14:tracePt t="1129" x="3508375" y="4311650"/>
          <p14:tracePt t="1138" x="3475038" y="4329113"/>
          <p14:tracePt t="1143" x="3449638" y="4337050"/>
          <p14:tracePt t="1150" x="3425825" y="4352925"/>
          <p14:tracePt t="1158" x="3392488" y="4370388"/>
          <p14:tracePt t="1165" x="3367088" y="4395788"/>
          <p14:tracePt t="1173" x="3351213" y="4411663"/>
          <p14:tracePt t="1180" x="3317875" y="4419600"/>
          <p14:tracePt t="1188" x="3300413" y="4419600"/>
          <p14:tracePt t="1194" x="3284538" y="4427538"/>
          <p14:tracePt t="1202" x="3276600" y="4437063"/>
          <p14:tracePt t="1210" x="3243263" y="4445000"/>
          <p14:tracePt t="1217" x="3217863" y="4452938"/>
          <p14:tracePt t="1224" x="3201988" y="4470400"/>
          <p14:tracePt t="1231" x="3176588" y="4470400"/>
          <p14:tracePt t="1239" x="3160713" y="4470400"/>
          <p14:tracePt t="1245" x="3135313" y="4470400"/>
          <p14:tracePt t="1255" x="3127375" y="4470400"/>
          <p14:tracePt t="1260" x="3094038" y="4470400"/>
          <p14:tracePt t="1268" x="3076575" y="4470400"/>
          <p14:tracePt t="1275" x="3068638" y="4470400"/>
          <p14:tracePt t="1282" x="3052763" y="4470400"/>
          <p14:tracePt t="1289" x="3027363" y="4470400"/>
          <p14:tracePt t="1297" x="3019425" y="4470400"/>
          <p14:tracePt t="1306" x="3001963" y="4470400"/>
          <p14:tracePt t="1311" x="2994025" y="4470400"/>
          <p14:tracePt t="1319" x="2978150" y="4470400"/>
          <p14:tracePt t="1342" x="2935288" y="4470400"/>
          <p14:tracePt t="1347" x="2927350" y="4470400"/>
          <p14:tracePt t="1362" x="2919413" y="4470400"/>
          <p14:tracePt t="1371" x="2911475" y="4470400"/>
          <p14:tracePt t="1376" x="2903538" y="4470400"/>
          <p14:tracePt t="1385" x="2894013" y="4470400"/>
          <p14:tracePt t="1392" x="2886075" y="4470400"/>
          <p14:tracePt t="1406" x="2878138" y="4470400"/>
          <p14:tracePt t="1414" x="2870200" y="4470400"/>
          <p14:tracePt t="1422" x="2860675" y="4470400"/>
          <p14:tracePt t="1435" x="2852738" y="4470400"/>
          <p14:tracePt t="1442" x="2844800" y="4470400"/>
          <p14:tracePt t="1450" x="2836863" y="4470400"/>
          <p14:tracePt t="1457" x="2828925" y="4470400"/>
          <p14:tracePt t="1465" x="2819400" y="4470400"/>
          <p14:tracePt t="1479" x="2811463" y="4470400"/>
          <p14:tracePt t="1489" x="2803525" y="4470400"/>
          <p14:tracePt t="1618" x="2811463" y="4470400"/>
          <p14:tracePt t="1640" x="2819400" y="4470400"/>
          <p14:tracePt t="1647" x="2828925" y="4470400"/>
          <p14:tracePt t="1662" x="2836863" y="4470400"/>
          <p14:tracePt t="1669" x="2844800" y="4470400"/>
          <p14:tracePt t="1676" x="2852738" y="4470400"/>
          <p14:tracePt t="1691" x="2860675" y="4470400"/>
          <p14:tracePt t="1698" x="2870200" y="4460875"/>
          <p14:tracePt t="1705" x="2878138" y="4460875"/>
          <p14:tracePt t="1727" x="2886075" y="4460875"/>
          <p14:tracePt t="1750" x="2894013" y="4460875"/>
          <p14:tracePt t="1771" x="2903538" y="4460875"/>
          <p14:tracePt t="1801" x="2911475" y="4460875"/>
          <p14:tracePt t="1815" x="2919413" y="4460875"/>
          <p14:tracePt t="1837" x="2927350" y="4460875"/>
          <p14:tracePt t="1844" x="2935288" y="4452938"/>
          <p14:tracePt t="1851" x="2944813" y="4452938"/>
          <p14:tracePt t="1866" x="2952750" y="4445000"/>
          <p14:tracePt t="1873" x="2968625" y="4445000"/>
          <p14:tracePt t="1889" x="2978150" y="4437063"/>
          <p14:tracePt t="1895" x="2986088" y="4437063"/>
          <p14:tracePt t="1903" x="2994025" y="4437063"/>
          <p14:tracePt t="1910" x="3009900" y="4437063"/>
          <p14:tracePt t="1917" x="3035300" y="4437063"/>
          <p14:tracePt t="1925" x="3043238" y="4437063"/>
          <p14:tracePt t="1931" x="3060700" y="4437063"/>
          <p14:tracePt t="1946" x="3076575" y="4437063"/>
          <p14:tracePt t="1955" x="3086100" y="4437063"/>
          <p14:tracePt t="1961" x="3094038" y="4437063"/>
          <p14:tracePt t="1968" x="3101975" y="4437063"/>
          <p14:tracePt t="1975" x="3109913" y="4437063"/>
          <p14:tracePt t="1991" x="3117850" y="4437063"/>
          <p14:tracePt t="1997" x="3127375" y="4437063"/>
          <p14:tracePt t="2049" x="3135313" y="4437063"/>
          <p14:tracePt t="2071" x="3143250" y="4437063"/>
          <p14:tracePt t="2078" x="3151188" y="4437063"/>
          <p14:tracePt t="2092" x="3160713" y="4437063"/>
          <p14:tracePt t="2107" x="3168650" y="4437063"/>
          <p14:tracePt t="2114" x="3176588" y="4437063"/>
          <p14:tracePt t="2151" x="3184525" y="4437063"/>
          <p14:tracePt t="2173" x="3192463" y="4437063"/>
          <p14:tracePt t="2195" x="3201988" y="4437063"/>
          <p14:tracePt t="2202" x="3217863" y="4437063"/>
          <p14:tracePt t="2421" x="3209925" y="4437063"/>
          <p14:tracePt t="2428" x="3201988" y="4437063"/>
          <p14:tracePt t="2443" x="3192463" y="4437063"/>
          <p14:tracePt t="2450" x="3184525" y="4437063"/>
          <p14:tracePt t="2464" x="3176588" y="4437063"/>
          <p14:tracePt t="2471" x="3168650" y="4437063"/>
          <p14:tracePt t="2478" x="3151188" y="4437063"/>
          <p14:tracePt t="2486" x="3135313" y="4437063"/>
          <p14:tracePt t="2494" x="3127375" y="4427538"/>
          <p14:tracePt t="2509" x="3117850" y="4419600"/>
          <p14:tracePt t="2515" x="3109913" y="4419600"/>
          <p14:tracePt t="2522" x="3109913" y="4411663"/>
          <p14:tracePt t="2530" x="3094038" y="4411663"/>
          <p14:tracePt t="2539" x="3086100" y="4411663"/>
          <p14:tracePt t="2552" x="3076575" y="4411663"/>
          <p14:tracePt t="2559" x="3068638" y="4411663"/>
          <p14:tracePt t="2567" x="3060700" y="4411663"/>
          <p14:tracePt t="2589" x="3060700" y="4403725"/>
          <p14:tracePt t="2605" x="3060700" y="4395788"/>
          <p14:tracePt t="2609" x="3060700" y="4386263"/>
          <p14:tracePt t="2640" x="3060700" y="4378325"/>
          <p14:tracePt t="2661" x="3060700" y="4370388"/>
          <p14:tracePt t="2691" x="3060700" y="4362450"/>
          <p14:tracePt t="2698" x="3060700" y="4352925"/>
          <p14:tracePt t="2712" x="3060700" y="4344988"/>
          <p14:tracePt t="2722" x="3052763" y="4337050"/>
          <p14:tracePt t="2727" x="3043238" y="4329113"/>
          <p14:tracePt t="2734" x="3035300" y="4321175"/>
          <p14:tracePt t="2741" x="3027363" y="4311650"/>
          <p14:tracePt t="2748" x="3019425" y="4295775"/>
          <p14:tracePt t="2756" x="3009900" y="4287838"/>
          <p14:tracePt t="2764" x="3009900" y="4278313"/>
          <p14:tracePt t="2772" x="3001963" y="4270375"/>
          <p14:tracePt t="2778" x="2994025" y="4262438"/>
          <p14:tracePt t="2792" x="2994025" y="4254500"/>
          <p14:tracePt t="2800" x="2994025" y="4246563"/>
          <p14:tracePt t="2866" x="2994025" y="4237038"/>
          <p14:tracePt t="2880" x="2994025" y="4229100"/>
          <p14:tracePt t="2894" x="2994025" y="4221163"/>
          <p14:tracePt t="2901" x="2994025" y="4213225"/>
          <p14:tracePt t="2910" x="2994025" y="4203700"/>
          <p14:tracePt t="2917" x="2994025" y="4195763"/>
          <p14:tracePt t="2931" x="2994025" y="4187825"/>
          <p14:tracePt t="2938" x="2994025" y="4179888"/>
          <p14:tracePt t="2946" x="2994025" y="4171950"/>
          <p14:tracePt t="2955" x="2994025" y="4154488"/>
          <p14:tracePt t="2960" x="2994025" y="4146550"/>
          <p14:tracePt t="2968" x="2994025" y="4138613"/>
          <p14:tracePt t="2975" x="2994025" y="4129088"/>
          <p14:tracePt t="2983" x="3001963" y="4121150"/>
          <p14:tracePt t="2996" x="3009900" y="4113213"/>
          <p14:tracePt t="3005" x="3019425" y="4097338"/>
          <p14:tracePt t="3011" x="3019425" y="4087813"/>
          <p14:tracePt t="3018" x="3035300" y="4079875"/>
          <p14:tracePt t="3026" x="3043238" y="4071938"/>
          <p14:tracePt t="3041" x="3052763" y="4064000"/>
          <p14:tracePt t="3047" x="3060700" y="4054475"/>
          <p14:tracePt t="3055" x="3068638" y="4054475"/>
          <p14:tracePt t="3063" x="3068638" y="4046538"/>
          <p14:tracePt t="3072" x="3076575" y="4046538"/>
          <p14:tracePt t="3077" x="3086100" y="4046538"/>
          <p14:tracePt t="3085" x="3094038" y="4030663"/>
          <p14:tracePt t="3092" x="3101975" y="4030663"/>
          <p14:tracePt t="3099" x="3109913" y="4030663"/>
          <p14:tracePt t="3106" x="3117850" y="4021138"/>
          <p14:tracePt t="3113" x="3135313" y="4021138"/>
          <p14:tracePt t="3121" x="3151188" y="4021138"/>
          <p14:tracePt t="3128" x="3168650" y="4021138"/>
          <p14:tracePt t="3136" x="3176588" y="4021138"/>
          <p14:tracePt t="3143" x="3184525" y="4021138"/>
          <p14:tracePt t="3157" x="3192463" y="4021138"/>
          <p14:tracePt t="3164" x="3201988" y="4021138"/>
          <p14:tracePt t="3172" x="3209925" y="4021138"/>
          <p14:tracePt t="3189" x="3225800" y="4021138"/>
          <p14:tracePt t="3231" x="3235325" y="4021138"/>
          <p14:tracePt t="3238" x="3243263" y="4021138"/>
          <p14:tracePt t="3245" x="3251200" y="4021138"/>
          <p14:tracePt t="3259" x="3259138" y="4021138"/>
          <p14:tracePt t="3266" x="3267075" y="4021138"/>
          <p14:tracePt t="3282" x="3284538" y="4021138"/>
          <p14:tracePt t="3289" x="3292475" y="4021138"/>
          <p14:tracePt t="3310" x="3300413" y="4021138"/>
          <p14:tracePt t="3333" x="3309938" y="4021138"/>
          <p14:tracePt t="3340" x="3317875" y="4021138"/>
          <p14:tracePt t="3377" x="3325813" y="4021138"/>
          <p14:tracePt t="3406" x="3333750" y="4021138"/>
          <p14:tracePt t="3639" x="3333750" y="4038600"/>
          <p14:tracePt t="3655" x="3333750" y="4046538"/>
          <p14:tracePt t="3661" x="3333750" y="4054475"/>
          <p14:tracePt t="3675" x="3333750" y="4071938"/>
          <p14:tracePt t="3682" x="3333750" y="4079875"/>
          <p14:tracePt t="3690" x="3333750" y="4105275"/>
          <p14:tracePt t="3698" x="3333750" y="4121150"/>
          <p14:tracePt t="3705" x="3333750" y="4129088"/>
          <p14:tracePt t="3712" x="3333750" y="4146550"/>
          <p14:tracePt t="3722" x="3333750" y="4171950"/>
          <p14:tracePt t="3726" x="3333750" y="4179888"/>
          <p14:tracePt t="3734" x="3333750" y="4195763"/>
          <p14:tracePt t="3741" x="3333750" y="4203700"/>
          <p14:tracePt t="3748" x="3333750" y="4213225"/>
          <p14:tracePt t="3756" x="3333750" y="4221163"/>
          <p14:tracePt t="3763" x="3333750" y="4229100"/>
          <p14:tracePt t="3771" x="3333750" y="4237038"/>
          <p14:tracePt t="3778" x="3333750" y="4246563"/>
          <p14:tracePt t="3793" x="3333750" y="4254500"/>
          <p14:tracePt t="3800" x="3333750" y="4262438"/>
          <p14:tracePt t="3807" x="3333750" y="4270375"/>
          <p14:tracePt t="3821" x="3333750" y="4278313"/>
          <p14:tracePt t="3828" x="3333750" y="4295775"/>
          <p14:tracePt t="3844" x="3333750" y="4303713"/>
          <p14:tracePt t="3851" x="3333750" y="4311650"/>
          <p14:tracePt t="3866" x="3333750" y="4321175"/>
          <p14:tracePt t="3872" x="3333750" y="4329113"/>
          <p14:tracePt t="3880" x="3333750" y="4337050"/>
          <p14:tracePt t="4690" x="3351213" y="4337050"/>
          <p14:tracePt t="4697" x="3359150" y="4337050"/>
          <p14:tracePt t="4711" x="3367088" y="4337050"/>
          <p14:tracePt t="4718" x="3375025" y="4337050"/>
          <p14:tracePt t="4734" x="3384550" y="4337050"/>
          <p14:tracePt t="4744" x="3392488" y="4337050"/>
          <p14:tracePt t="4747" x="3400425" y="4337050"/>
          <p14:tracePt t="4755" x="3408363" y="4337050"/>
          <p14:tracePt t="4762" x="3416300" y="4337050"/>
          <p14:tracePt t="4772" x="3425825" y="4337050"/>
          <p14:tracePt t="4785" x="3433763" y="4337050"/>
          <p14:tracePt t="30113" x="3449638" y="4362450"/>
          <p14:tracePt t="30120" x="3467100" y="4386263"/>
          <p14:tracePt t="30127" x="3482975" y="4427538"/>
          <p14:tracePt t="30135" x="3524250" y="4460875"/>
          <p14:tracePt t="30142" x="3549650" y="4511675"/>
          <p14:tracePt t="30149" x="3582988" y="4552950"/>
          <p14:tracePt t="30156" x="3598863" y="4568825"/>
          <p14:tracePt t="30163" x="3632200" y="4610100"/>
          <p14:tracePt t="30171" x="3657600" y="4627563"/>
          <p14:tracePt t="30178" x="3683000" y="4651375"/>
          <p14:tracePt t="30185" x="3716338" y="4694238"/>
          <p14:tracePt t="30192" x="3748088" y="4718050"/>
          <p14:tracePt t="30201" x="3798888" y="4751388"/>
          <p14:tracePt t="30206" x="3832225" y="4784725"/>
          <p14:tracePt t="30214" x="3848100" y="4802188"/>
          <p14:tracePt t="30222" x="3865563" y="4826000"/>
          <p14:tracePt t="30228" x="3889375" y="4851400"/>
          <p14:tracePt t="30236" x="3906838" y="4892675"/>
          <p14:tracePt t="30244" x="3922713" y="4926013"/>
          <p14:tracePt t="30252" x="3948113" y="4975225"/>
          <p14:tracePt t="30258" x="3956050" y="5000625"/>
          <p14:tracePt t="30266" x="3989388" y="5049838"/>
          <p14:tracePt t="30273" x="4022725" y="5100638"/>
          <p14:tracePt t="30280" x="4048125" y="5165725"/>
          <p14:tracePt t="30287" x="4105275" y="5224463"/>
          <p14:tracePt t="30295" x="4164013" y="5332413"/>
          <p14:tracePt t="30302" x="4229100" y="5432425"/>
          <p14:tracePt t="30309" x="4271963" y="5522913"/>
          <p14:tracePt t="30320" x="4329113" y="5597525"/>
          <p14:tracePt t="30324" x="4354513" y="5646738"/>
          <p14:tracePt t="30331" x="4370388" y="5688013"/>
          <p14:tracePt t="30338" x="4403725" y="5730875"/>
          <p14:tracePt t="30346" x="4421188" y="5762625"/>
          <p14:tracePt t="30354" x="4429125" y="5795963"/>
          <p14:tracePt t="30360" x="4437063" y="5805488"/>
          <p14:tracePt t="30367" x="4437063" y="5821363"/>
          <p14:tracePt t="30375" x="4445000" y="5837238"/>
          <p14:tracePt t="30382" x="4445000" y="5854700"/>
          <p14:tracePt t="30389" x="4445000" y="5870575"/>
          <p14:tracePt t="30397" x="4445000" y="5880100"/>
          <p14:tracePt t="30412" x="4445000" y="5888038"/>
          <p14:tracePt t="30418" x="4445000" y="5895975"/>
          <p14:tracePt t="30426" x="4445000" y="5903913"/>
          <p14:tracePt t="30434" x="4445000" y="5911850"/>
          <p14:tracePt t="30440" x="4445000" y="5921375"/>
          <p14:tracePt t="30448" x="4445000" y="5929313"/>
          <p14:tracePt t="30462" x="4445000" y="5937250"/>
          <p14:tracePt t="30469" x="4445000" y="5945188"/>
          <p14:tracePt t="30486" x="4445000" y="5954713"/>
          <p14:tracePt t="30492" x="4445000" y="5962650"/>
          <p14:tracePt t="30506" x="4445000" y="5970588"/>
          <p14:tracePt t="30514" x="4445000" y="5978525"/>
          <p14:tracePt t="30521" x="4445000" y="5988050"/>
          <p14:tracePt t="30535" x="4445000" y="5995988"/>
          <p14:tracePt t="30543" x="4445000" y="6003925"/>
          <p14:tracePt t="30552" x="4445000" y="6011863"/>
          <p14:tracePt t="30564" x="4445000" y="6019800"/>
          <p14:tracePt t="30571" x="4437063" y="6037263"/>
          <p14:tracePt t="30580" x="4429125" y="6037263"/>
          <p14:tracePt t="30586" x="4421188" y="6045200"/>
          <p14:tracePt t="30594" x="4395788" y="6053138"/>
          <p14:tracePt t="30601" x="4370388" y="6062663"/>
          <p14:tracePt t="30609" x="4354513" y="6070600"/>
          <p14:tracePt t="30615" x="4321175" y="6078538"/>
          <p14:tracePt t="30623" x="4295775" y="6086475"/>
          <p14:tracePt t="30630" x="4271963" y="6094413"/>
          <p14:tracePt t="30637" x="4254500" y="6103938"/>
          <p14:tracePt t="30645" x="4238625" y="6103938"/>
          <p14:tracePt t="30653" x="4221163" y="6103938"/>
          <p14:tracePt t="30659" x="4197350" y="6103938"/>
          <p14:tracePt t="30668" x="4187825" y="6103938"/>
          <p14:tracePt t="30674" x="4154488" y="6103938"/>
          <p14:tracePt t="30681" x="4130675" y="6103938"/>
          <p14:tracePt t="30688" x="4113213" y="6103938"/>
          <p14:tracePt t="30696" x="4079875" y="6103938"/>
          <p14:tracePt t="30703" x="4056063" y="6103938"/>
          <p14:tracePt t="30711" x="4038600" y="6103938"/>
          <p14:tracePt t="30719" x="4005263" y="6094413"/>
          <p14:tracePt t="30724" x="3981450" y="6086475"/>
          <p14:tracePt t="30733" x="3940175" y="6078538"/>
          <p14:tracePt t="30740" x="3914775" y="6070600"/>
          <p14:tracePt t="30748" x="3889375" y="6062663"/>
          <p14:tracePt t="30754" x="3873500" y="6053138"/>
          <p14:tracePt t="30761" x="3840163" y="6045200"/>
          <p14:tracePt t="30768" x="3814763" y="6037263"/>
          <p14:tracePt t="30775" x="3790950" y="6037263"/>
          <p14:tracePt t="30785" x="3757613" y="6019800"/>
          <p14:tracePt t="30791" x="3740150" y="6011863"/>
          <p14:tracePt t="30798" x="3716338" y="6003925"/>
          <p14:tracePt t="30805" x="3683000" y="5995988"/>
          <p14:tracePt t="30813" x="3657600" y="5995988"/>
          <p14:tracePt t="30819" x="3641725" y="5988050"/>
          <p14:tracePt t="30828" x="3616325" y="5988050"/>
          <p14:tracePt t="30835" x="3590925" y="5978525"/>
          <p14:tracePt t="30842" x="3582988" y="5978525"/>
          <p14:tracePt t="30851" x="3557588" y="5978525"/>
          <p14:tracePt t="30857" x="3541713" y="5970588"/>
          <p14:tracePt t="30863" x="3524250" y="5962650"/>
          <p14:tracePt t="30870" x="3516313" y="5945188"/>
          <p14:tracePt t="30877" x="3500438" y="5945188"/>
          <p14:tracePt t="30886" x="3475038" y="5937250"/>
          <p14:tracePt t="30893" x="3467100" y="5929313"/>
          <p14:tracePt t="30901" x="3459163" y="5929313"/>
          <p14:tracePt t="30907" x="3441700" y="5921375"/>
          <p14:tracePt t="30923" x="3416300" y="5911850"/>
          <p14:tracePt t="30930" x="3400425" y="5903913"/>
          <p14:tracePt t="30937" x="3392488" y="5895975"/>
          <p14:tracePt t="30943" x="3384550" y="5895975"/>
          <p14:tracePt t="30952" x="3367088" y="5880100"/>
          <p14:tracePt t="30958" x="3351213" y="5870575"/>
          <p14:tracePt t="30968" x="3333750" y="5862638"/>
          <p14:tracePt t="30973" x="3317875" y="5862638"/>
          <p14:tracePt t="30981" x="3309938" y="5854700"/>
          <p14:tracePt t="30988" x="3292475" y="5846763"/>
          <p14:tracePt t="30995" x="3267075" y="5846763"/>
          <p14:tracePt t="31003" x="3259138" y="5846763"/>
          <p14:tracePt t="31009" x="3251200" y="5846763"/>
          <p14:tracePt t="31017" x="3243263" y="5846763"/>
          <p14:tracePt t="31025" x="3235325" y="5846763"/>
          <p14:tracePt t="31032" x="3217863" y="5846763"/>
          <p14:tracePt t="31039" x="3209925" y="5837238"/>
          <p14:tracePt t="31046" x="3201988" y="5837238"/>
          <p14:tracePt t="31054" x="3192463" y="5837238"/>
          <p14:tracePt t="31060" x="3184525" y="5837238"/>
          <p14:tracePt t="31076" x="3176588" y="5837238"/>
          <p14:tracePt t="31085" x="3168650" y="5837238"/>
          <p14:tracePt t="31098" x="3160713" y="5837238"/>
          <p14:tracePt t="31105" x="3143250" y="5837238"/>
          <p14:tracePt t="31119" x="3135313" y="5837238"/>
          <p14:tracePt t="31127" x="3127375" y="5837238"/>
          <p14:tracePt t="31141" x="3117850" y="5837238"/>
          <p14:tracePt t="31149" x="3109913" y="5837238"/>
          <p14:tracePt t="31156" x="3101975" y="5837238"/>
          <p14:tracePt t="31170" x="3094038" y="5837238"/>
          <p14:tracePt t="31177" x="3076575" y="5837238"/>
          <p14:tracePt t="31192" x="3068638" y="5837238"/>
          <p14:tracePt t="31200" x="3060700" y="5837238"/>
          <p14:tracePt t="31222" x="3052763" y="5837238"/>
          <p14:tracePt t="31229" x="3043238" y="5837238"/>
          <p14:tracePt t="31236" x="3035300" y="5837238"/>
          <p14:tracePt t="31252" x="3019425" y="5837238"/>
          <p14:tracePt t="31266" x="3009900" y="5837238"/>
          <p14:tracePt t="31273" x="3001963" y="5837238"/>
          <p14:tracePt t="31280" x="2994025" y="5837238"/>
          <p14:tracePt t="31294" x="2986088" y="5837238"/>
          <p14:tracePt t="31324" x="2978150" y="5837238"/>
          <p14:tracePt t="31404" x="2986088" y="5837238"/>
          <p14:tracePt t="31418" x="2994025" y="5837238"/>
          <p14:tracePt t="31426" x="3001963" y="5837238"/>
          <p14:tracePt t="31435" x="3009900" y="5837238"/>
          <p14:tracePt t="31448" x="3027363" y="5837238"/>
          <p14:tracePt t="31462" x="3035300" y="5837238"/>
          <p14:tracePt t="31469" x="3043238" y="5837238"/>
          <p14:tracePt t="31476" x="3052763" y="5837238"/>
          <p14:tracePt t="31492" x="3068638" y="5837238"/>
          <p14:tracePt t="31499" x="3094038" y="5837238"/>
          <p14:tracePt t="31506" x="3101975" y="5837238"/>
          <p14:tracePt t="31513" x="3117850" y="5837238"/>
          <p14:tracePt t="31521" x="3127375" y="5837238"/>
          <p14:tracePt t="31528" x="3151188" y="5837238"/>
          <p14:tracePt t="31535" x="3184525" y="5837238"/>
          <p14:tracePt t="31543" x="3201988" y="5837238"/>
          <p14:tracePt t="31552" x="3225800" y="5837238"/>
          <p14:tracePt t="31557" x="3259138" y="5837238"/>
          <p14:tracePt t="31565" x="3276600" y="5837238"/>
          <p14:tracePt t="31572" x="3300413" y="5837238"/>
          <p14:tracePt t="31579" x="3333750" y="5837238"/>
          <p14:tracePt t="31586" x="3341688" y="5837238"/>
          <p14:tracePt t="31593" x="3359150" y="5837238"/>
          <p14:tracePt t="31601" x="3375025" y="5837238"/>
          <p14:tracePt t="31608" x="3392488" y="5837238"/>
          <p14:tracePt t="31616" x="3408363" y="5837238"/>
          <p14:tracePt t="31623" x="3425825" y="5837238"/>
          <p14:tracePt t="31630" x="3433763" y="5837238"/>
          <p14:tracePt t="31637" x="3449638" y="5846763"/>
          <p14:tracePt t="31644" x="3475038" y="5846763"/>
          <p14:tracePt t="31651" x="3482975" y="5846763"/>
          <p14:tracePt t="31658" x="3500438" y="5846763"/>
          <p14:tracePt t="31668" x="3524250" y="5846763"/>
          <p14:tracePt t="31674" x="3549650" y="5846763"/>
          <p14:tracePt t="31681" x="3567113" y="5846763"/>
          <p14:tracePt t="31688" x="3590925" y="5846763"/>
          <p14:tracePt t="31696" x="3616325" y="5846763"/>
          <p14:tracePt t="31703" x="3632200" y="5854700"/>
          <p14:tracePt t="31710" x="3649663" y="5854700"/>
          <p14:tracePt t="31717" x="3657600" y="5854700"/>
          <p14:tracePt t="31725" x="3673475" y="5854700"/>
          <p14:tracePt t="31733" x="3683000" y="5854700"/>
          <p14:tracePt t="31740" x="3698875" y="5854700"/>
          <p14:tracePt t="31747" x="3716338" y="5854700"/>
          <p14:tracePt t="31754" x="3732213" y="5854700"/>
          <p14:tracePt t="31761" x="3748088" y="5854700"/>
          <p14:tracePt t="31768" x="3757613" y="5854700"/>
          <p14:tracePt t="31776" x="3765550" y="5854700"/>
          <p14:tracePt t="31785" x="3781425" y="5854700"/>
          <p14:tracePt t="31798" x="3806825" y="5854700"/>
          <p14:tracePt t="31805" x="3814763" y="5854700"/>
          <p14:tracePt t="31812" x="3832225" y="5854700"/>
          <p14:tracePt t="31820" x="3848100" y="5854700"/>
          <p14:tracePt t="31827" x="3856038" y="5854700"/>
          <p14:tracePt t="31835" x="3881438" y="5854700"/>
          <p14:tracePt t="31841" x="3898900" y="5854700"/>
          <p14:tracePt t="31849" x="3906838" y="5854700"/>
          <p14:tracePt t="31857" x="3922713" y="5854700"/>
          <p14:tracePt t="31871" x="3930650" y="5854700"/>
          <p14:tracePt t="31878" x="3948113" y="5854700"/>
          <p14:tracePt t="31893" x="3956050" y="5854700"/>
          <p14:tracePt t="31951" x="3963988" y="5854700"/>
          <p14:tracePt t="31980" x="3973513" y="5854700"/>
          <p14:tracePt t="32163" x="3963988" y="5854700"/>
          <p14:tracePt t="33557" x="3940175" y="5854700"/>
          <p14:tracePt t="33564" x="3906838" y="5854700"/>
          <p14:tracePt t="33571" x="3856038" y="5837238"/>
          <p14:tracePt t="33579" x="3840163" y="5837238"/>
          <p14:tracePt t="33586" x="3806825" y="5829300"/>
          <p14:tracePt t="33594" x="3790950" y="5829300"/>
          <p14:tracePt t="33601" x="3781425" y="5821363"/>
          <p14:tracePt t="33607" x="3765550" y="5813425"/>
          <p14:tracePt t="33614" x="3748088" y="5805488"/>
          <p14:tracePt t="33622" x="3716338" y="5788025"/>
          <p14:tracePt t="33629" x="3690938" y="5780088"/>
          <p14:tracePt t="33636" x="3673475" y="5772150"/>
          <p14:tracePt t="33644" x="3641725" y="5762625"/>
          <p14:tracePt t="33651" x="3624263" y="5754688"/>
          <p14:tracePt t="33658" x="3616325" y="5754688"/>
          <p14:tracePt t="33667" x="3598863" y="5754688"/>
          <p14:tracePt t="33673" x="3582988" y="5746750"/>
          <p14:tracePt t="33680" x="3557588" y="5746750"/>
          <p14:tracePt t="33688" x="3549650" y="5746750"/>
          <p14:tracePt t="33695" x="3533775" y="5746750"/>
          <p14:tracePt t="33703" x="3524250" y="5738813"/>
          <p14:tracePt t="33709" x="3500438" y="5730875"/>
          <p14:tracePt t="33717" x="3482975" y="5713413"/>
          <p14:tracePt t="33725" x="3467100" y="5705475"/>
          <p14:tracePt t="33732" x="3459163" y="5697538"/>
          <p14:tracePt t="33740" x="3441700" y="5697538"/>
          <p14:tracePt t="33746" x="3416300" y="5688013"/>
          <p14:tracePt t="33753" x="3400425" y="5680075"/>
          <p14:tracePt t="33760" x="3400425" y="5672138"/>
          <p14:tracePt t="33769" x="3392488" y="5664200"/>
          <p14:tracePt t="33775" x="3384550" y="5664200"/>
          <p14:tracePt t="33790" x="3375025" y="5664200"/>
          <p14:tracePt t="33798" x="3359150" y="5664200"/>
          <p14:tracePt t="33812" x="3351213" y="5664200"/>
          <p14:tracePt t="34097" x="3359150" y="5664200"/>
          <p14:tracePt t="34104" x="3367088" y="5664200"/>
          <p14:tracePt t="34111" x="3375025" y="5664200"/>
          <p14:tracePt t="34133" x="3384550" y="5664200"/>
          <p14:tracePt t="34141" x="3392488" y="5664200"/>
          <p14:tracePt t="34148" x="3400425" y="5664200"/>
          <p14:tracePt t="34155" x="3408363" y="5664200"/>
          <p14:tracePt t="34162" x="3416300" y="5664200"/>
          <p14:tracePt t="34169" x="3416300" y="5672138"/>
          <p14:tracePt t="34183" x="3425825" y="5672138"/>
          <p14:tracePt t="34192" x="3433763" y="5672138"/>
          <p14:tracePt t="34214" x="3441700" y="5672138"/>
          <p14:tracePt t="34228" x="3459163" y="5672138"/>
          <p14:tracePt t="34258" x="3467100" y="5672138"/>
          <p14:tracePt t="34286" x="3475038" y="5672138"/>
          <p14:tracePt t="34323" x="3482975" y="5672138"/>
          <p14:tracePt t="34352" x="3492500" y="5672138"/>
          <p14:tracePt t="35725" x="3541713" y="5680075"/>
          <p14:tracePt t="35731" x="3624263" y="5697538"/>
          <p14:tracePt t="35739" x="3690938" y="5705475"/>
          <p14:tracePt t="35746" x="3740150" y="5705475"/>
          <p14:tracePt t="35753" x="3781425" y="5713413"/>
          <p14:tracePt t="35760" x="3814763" y="5713413"/>
          <p14:tracePt t="35767" x="3832225" y="5713413"/>
          <p14:tracePt t="35775" x="3865563" y="5713413"/>
          <p14:tracePt t="35784" x="3898900" y="5713413"/>
          <p14:tracePt t="35789" x="3930650" y="5713413"/>
          <p14:tracePt t="35797" x="3981450" y="5713413"/>
          <p14:tracePt t="35804" x="4038600" y="5713413"/>
          <p14:tracePt t="35812" x="4079875" y="5721350"/>
          <p14:tracePt t="35819" x="4138613" y="5721350"/>
          <p14:tracePt t="35826" x="4171950" y="5730875"/>
          <p14:tracePt t="35834" x="4187825" y="5730875"/>
          <p14:tracePt t="35840" x="4221163" y="5730875"/>
          <p14:tracePt t="35848" x="4246563" y="5730875"/>
          <p14:tracePt t="35855" x="4287838" y="5738813"/>
          <p14:tracePt t="35863" x="4321175" y="5738813"/>
          <p14:tracePt t="35870" x="4370388" y="5738813"/>
          <p14:tracePt t="35877" x="4437063" y="5738813"/>
          <p14:tracePt t="35884" x="4537075" y="5738813"/>
          <p14:tracePt t="35891" x="4619625" y="5738813"/>
          <p14:tracePt t="35901" x="4702175" y="5738813"/>
          <p14:tracePt t="35907" x="4786313" y="5738813"/>
          <p14:tracePt t="35914" x="4843463" y="5738813"/>
          <p14:tracePt t="35921" x="4926013" y="5738813"/>
          <p14:tracePt t="35929" x="5010150" y="5738813"/>
          <p14:tracePt t="35935" x="5067300" y="5738813"/>
          <p14:tracePt t="35942" x="5133975" y="5738813"/>
          <p14:tracePt t="35951" x="5183188" y="5730875"/>
          <p14:tracePt t="35958" x="5241925" y="5721350"/>
          <p14:tracePt t="35965" x="5308600" y="5705475"/>
          <p14:tracePt t="35973" x="5383213" y="5697538"/>
          <p14:tracePt t="35980" x="5481638" y="5680075"/>
          <p14:tracePt t="35987" x="5581650" y="5664200"/>
          <p14:tracePt t="35994" x="5681663" y="5656263"/>
          <p14:tracePt t="36001" x="5748338" y="5646738"/>
          <p14:tracePt t="36009" x="5780088" y="5638800"/>
          <p14:tracePt t="36016" x="5813425" y="5638800"/>
          <p14:tracePt t="36024" x="5838825" y="5638800"/>
          <p14:tracePt t="36031" x="5854700" y="5638800"/>
          <p14:tracePt t="36038" x="5872163" y="5638800"/>
          <p14:tracePt t="36045" x="5888038" y="5638800"/>
          <p14:tracePt t="36053" x="5905500" y="5638800"/>
          <p14:tracePt t="36059" x="5921375" y="5638800"/>
          <p14:tracePt t="36075" x="5930900" y="5638800"/>
          <p14:tracePt t="36082" x="5938838" y="5638800"/>
          <p14:tracePt t="36089" x="5946775" y="5638800"/>
          <p14:tracePt t="36096" x="5954713" y="5638800"/>
          <p14:tracePt t="36103" x="5962650" y="5638800"/>
          <p14:tracePt t="36345" x="5954713" y="5630863"/>
          <p14:tracePt t="36374" x="5954713" y="5622925"/>
          <p14:tracePt t="36381" x="5938838" y="5622925"/>
          <p14:tracePt t="36396" x="5938838" y="5613400"/>
          <p14:tracePt t="36410" x="5930900" y="5613400"/>
          <p14:tracePt t="36666" x="5921375" y="5613400"/>
          <p14:tracePt t="36688" x="5913438" y="5613400"/>
          <p14:tracePt t="36731" x="5905500" y="5613400"/>
          <p14:tracePt t="36753" x="5888038" y="5613400"/>
          <p14:tracePt t="37016" x="5888038" y="5605463"/>
          <p14:tracePt t="37060" x="5888038" y="5597525"/>
          <p14:tracePt t="37118" x="5888038" y="5589588"/>
          <p14:tracePt t="37140" x="5888038" y="5581650"/>
          <p14:tracePt t="37147" x="5888038" y="5572125"/>
          <p14:tracePt t="37155" x="5888038" y="5564188"/>
          <p14:tracePt t="37161" x="5888038" y="5556250"/>
          <p14:tracePt t="37176" x="5888038" y="5548313"/>
          <p14:tracePt t="37183" x="5888038" y="5538788"/>
          <p14:tracePt t="37191" x="5888038" y="5530850"/>
          <p14:tracePt t="37205" x="5897563" y="5522913"/>
          <p14:tracePt t="37213" x="5897563" y="5514975"/>
          <p14:tracePt t="37220" x="5897563" y="5507038"/>
          <p14:tracePt t="37227" x="5897563" y="5497513"/>
          <p14:tracePt t="37234" x="5897563" y="5489575"/>
          <p14:tracePt t="37250" x="5897563" y="5481638"/>
          <p14:tracePt t="37264" x="5897563" y="5473700"/>
          <p14:tracePt t="37308" x="5905500" y="5473700"/>
          <p14:tracePt t="37614" x="5905500" y="5481638"/>
          <p14:tracePt t="37658" x="5905500" y="5489575"/>
          <p14:tracePt t="37667" x="5913438" y="5489575"/>
          <p14:tracePt t="37671" x="5913438" y="5497513"/>
          <p14:tracePt t="37678" x="5921375" y="5497513"/>
          <p14:tracePt t="37687" x="5921375" y="5507038"/>
          <p14:tracePt t="37702" x="5921375" y="5514975"/>
          <p14:tracePt t="37709" x="5921375" y="5522913"/>
          <p14:tracePt t="37723" x="5930900" y="5522913"/>
          <p14:tracePt t="37731" x="5946775" y="5522913"/>
          <p14:tracePt t="37745" x="5946775" y="5530850"/>
          <p14:tracePt t="37752" x="5946775" y="5538788"/>
          <p14:tracePt t="37768" x="5954713" y="5538788"/>
          <p14:tracePt t="37775" x="5962650" y="5538788"/>
          <p14:tracePt t="37784" x="5962650" y="5548313"/>
          <p14:tracePt t="37789" x="5972175" y="5564188"/>
          <p14:tracePt t="37811" x="5980113" y="5564188"/>
          <p14:tracePt t="37826" x="5988050" y="5564188"/>
          <p14:tracePt t="37834" x="5988050" y="5572125"/>
          <p14:tracePt t="37848" x="5995988" y="5581650"/>
          <p14:tracePt t="37855" x="6013450" y="5581650"/>
          <p14:tracePt t="37869" x="6021388" y="5581650"/>
          <p14:tracePt t="37877" x="6029325" y="5589588"/>
          <p14:tracePt t="37891" x="6037263" y="5589588"/>
          <p14:tracePt t="37900" x="6046788" y="5589588"/>
          <p14:tracePt t="37905" x="6054725" y="5589588"/>
          <p14:tracePt t="37921" x="6070600" y="5589588"/>
          <p14:tracePt t="37927" x="6080125" y="5589588"/>
          <p14:tracePt t="37965" x="6088063" y="5589588"/>
          <p14:tracePt t="38001" x="6096000" y="5589588"/>
          <p14:tracePt t="38081" x="6103938" y="5589588"/>
          <p14:tracePt t="38096" x="6111875" y="5589588"/>
          <p14:tracePt t="38125" x="6121400" y="5589588"/>
          <p14:tracePt t="38154" x="6129338" y="5589588"/>
          <p14:tracePt t="38176" x="6137275" y="5589588"/>
          <p14:tracePt t="38205" x="6145213" y="5589588"/>
          <p14:tracePt t="38220" x="6154738" y="5589588"/>
          <p14:tracePt t="38227" x="6162675" y="5589588"/>
          <p14:tracePt t="78253" x="6046788" y="5589588"/>
          <p14:tracePt t="78262" x="5805488" y="5572125"/>
          <p14:tracePt t="78268" x="5630863" y="5564188"/>
          <p14:tracePt t="78275" x="5448300" y="5548313"/>
          <p14:tracePt t="78281" x="5283200" y="5548313"/>
          <p14:tracePt t="78288" x="5141913" y="5556250"/>
          <p14:tracePt t="78297" x="5033963" y="5556250"/>
          <p14:tracePt t="78304" x="4935538" y="5564188"/>
          <p14:tracePt t="78311" x="4835525" y="5572125"/>
          <p14:tracePt t="78330" x="4668838" y="5589588"/>
          <p14:tracePt t="78333" x="4570413" y="5589588"/>
          <p14:tracePt t="78340" x="4478338" y="5589588"/>
          <p14:tracePt t="78347" x="4362450" y="5597525"/>
          <p14:tracePt t="78355" x="4238625" y="5597525"/>
          <p14:tracePt t="78363" x="4113213" y="5597525"/>
          <p14:tracePt t="78369" x="3989388" y="5597525"/>
          <p14:tracePt t="78379" x="3881438" y="5597525"/>
          <p14:tracePt t="78384" x="3790950" y="5597525"/>
          <p14:tracePt t="78392" x="3690938" y="5597525"/>
          <p14:tracePt t="78399" x="3608388" y="5597525"/>
          <p14:tracePt t="78406" x="3508375" y="5597525"/>
          <p14:tracePt t="78414" x="3441700" y="5597525"/>
          <p14:tracePt t="78421" x="3367088" y="5597525"/>
          <p14:tracePt t="78429" x="3300413" y="5597525"/>
          <p14:tracePt t="78436" x="3267075" y="5597525"/>
          <p14:tracePt t="78443" x="3225800" y="5589588"/>
          <p14:tracePt t="78450" x="3201988" y="5589588"/>
          <p14:tracePt t="78458" x="3192463" y="5589588"/>
          <p14:tracePt t="78465" x="3184525" y="5589588"/>
          <p14:tracePt t="78471" x="3176588" y="5589588"/>
          <p14:tracePt t="78479" x="3168650" y="5589588"/>
          <p14:tracePt t="78487" x="3160713" y="5589588"/>
          <p14:tracePt t="78495" x="3151188" y="5589588"/>
          <p14:tracePt t="78509" x="3143250" y="5589588"/>
          <p14:tracePt t="78515" x="3127375" y="5589588"/>
          <p14:tracePt t="78523" x="3109913" y="5589588"/>
          <p14:tracePt t="78530" x="3086100" y="5589588"/>
          <p14:tracePt t="78538" x="3060700" y="5589588"/>
          <p14:tracePt t="78545" x="3052763" y="5589588"/>
          <p14:tracePt t="78552" x="3035300" y="5589588"/>
          <p14:tracePt t="78560" x="3009900" y="5589588"/>
          <p14:tracePt t="78574" x="3001963" y="5589588"/>
          <p14:tracePt t="78582" x="2994025" y="5589588"/>
          <p14:tracePt t="78597" x="2986088" y="5589588"/>
          <p14:tracePt t="78604" x="2978150" y="5589588"/>
          <p14:tracePt t="78612" x="2968625" y="5589588"/>
          <p14:tracePt t="78677" x="2968625" y="5597525"/>
          <p14:tracePt t="78706" x="2978150" y="5597525"/>
          <p14:tracePt t="78713" x="2986088" y="5597525"/>
          <p14:tracePt t="78728" x="2994025" y="5597525"/>
          <p14:tracePt t="78735" x="3001963" y="5597525"/>
          <p14:tracePt t="78756" x="3019425" y="5597525"/>
          <p14:tracePt t="78763" x="3027363" y="5597525"/>
          <p14:tracePt t="78779" x="3035300" y="5597525"/>
          <p14:tracePt t="78796" x="3043238" y="5597525"/>
          <p14:tracePt t="78800" x="3052763" y="5597525"/>
          <p14:tracePt t="78821" x="3060700" y="5597525"/>
          <p14:tracePt t="78829" x="3068638" y="5597525"/>
          <p14:tracePt t="78852" x="3086100" y="5597525"/>
          <p14:tracePt t="78866" x="3094038" y="5597525"/>
          <p14:tracePt t="78881" x="3094038" y="5605463"/>
          <p14:tracePt t="78888" x="3101975" y="5605463"/>
          <p14:tracePt t="78895" x="3109913" y="5605463"/>
          <p14:tracePt t="78912" x="3117850" y="5605463"/>
          <p14:tracePt t="78917" x="3127375" y="5605463"/>
          <p14:tracePt t="78924" x="3135313" y="5605463"/>
          <p14:tracePt t="78931" x="3143250" y="5605463"/>
          <p14:tracePt t="78939" x="3151188" y="5605463"/>
          <p14:tracePt t="78954" x="3160713" y="5605463"/>
          <p14:tracePt t="78962" x="3168650" y="5605463"/>
          <p14:tracePt t="78968" x="3176588" y="5605463"/>
          <p14:tracePt t="78975" x="3176588" y="5613400"/>
          <p14:tracePt t="78983" x="3184525" y="5613400"/>
          <p14:tracePt t="78991" x="3192463" y="5613400"/>
          <p14:tracePt t="78998" x="3209925" y="5613400"/>
          <p14:tracePt t="79005" x="3225800" y="5613400"/>
          <p14:tracePt t="79012" x="3235325" y="5613400"/>
          <p14:tracePt t="79019" x="3259138" y="5622925"/>
          <p14:tracePt t="79028" x="3292475" y="5622925"/>
          <p14:tracePt t="79034" x="3317875" y="5630863"/>
          <p14:tracePt t="79041" x="3333750" y="5630863"/>
          <p14:tracePt t="79048" x="3359150" y="5630863"/>
          <p14:tracePt t="79056" x="3375025" y="5638800"/>
          <p14:tracePt t="79063" x="3384550" y="5638800"/>
          <p14:tracePt t="79071" x="3392488" y="5646738"/>
          <p14:tracePt t="79079" x="3400425" y="5646738"/>
          <p14:tracePt t="79085" x="3408363" y="5646738"/>
          <p14:tracePt t="79093" x="3416300" y="5646738"/>
          <p14:tracePt t="79100" x="3425825" y="5646738"/>
          <p14:tracePt t="79137" x="3433763" y="5646738"/>
          <p14:tracePt t="79151" x="3433763" y="5656263"/>
          <p14:tracePt t="79275" x="3441700" y="5664200"/>
          <p14:tracePt t="79305" x="3441700" y="5672138"/>
          <p14:tracePt t="79312" x="3449638" y="5672138"/>
          <p14:tracePt t="79341" x="3459163" y="5672138"/>
          <p14:tracePt t="79347" x="3459163" y="5680075"/>
          <p14:tracePt t="79355" x="3467100" y="5680075"/>
          <p14:tracePt t="79378" x="3475038" y="5688013"/>
          <p14:tracePt t="79393" x="3482975" y="5688013"/>
          <p14:tracePt t="79407" x="3492500" y="5688013"/>
          <p14:tracePt t="79436" x="3500438" y="5688013"/>
          <p14:tracePt t="79445" x="3508375" y="5697538"/>
          <p14:tracePt t="79450" x="3516313" y="5697538"/>
          <p14:tracePt t="79465" x="3541713" y="5713413"/>
          <p14:tracePt t="79472" x="3549650" y="5721350"/>
          <p14:tracePt t="79479" x="3567113" y="5721350"/>
          <p14:tracePt t="79487" x="3582988" y="5721350"/>
          <p14:tracePt t="79495" x="3590925" y="5721350"/>
          <p14:tracePt t="79501" x="3616325" y="5721350"/>
          <p14:tracePt t="79509" x="3624263" y="5721350"/>
          <p14:tracePt t="79524" x="3632200" y="5721350"/>
          <p14:tracePt t="79530" x="3641725" y="5721350"/>
          <p14:tracePt t="79538" x="3649663" y="5721350"/>
          <p14:tracePt t="79662" x="3649663" y="5705475"/>
          <p14:tracePt t="79678" x="3649663" y="5697538"/>
          <p14:tracePt t="79706" x="3649663" y="5688013"/>
          <p14:tracePt t="79719" x="3641725" y="5688013"/>
          <p14:tracePt t="79743" x="3632200" y="5688013"/>
          <p14:tracePt t="79794" x="3624263" y="5688013"/>
          <p14:tracePt t="79814" x="3624263" y="5680075"/>
          <p14:tracePt t="80334" x="3624263" y="5672138"/>
          <p14:tracePt t="81903" x="3616325" y="5672138"/>
          <p14:tracePt t="81911" x="3608388" y="5672138"/>
          <p14:tracePt t="81925" x="3598863" y="5672138"/>
          <p14:tracePt t="81931" x="3590925" y="5672138"/>
          <p14:tracePt t="81961" x="3582988" y="5672138"/>
          <p14:tracePt t="82012" x="3575050" y="5672138"/>
          <p14:tracePt t="82180" x="3567113" y="5672138"/>
          <p14:tracePt t="82231" x="3557588" y="5672138"/>
          <p14:tracePt t="82297" x="3549650" y="5672138"/>
          <p14:tracePt t="82669" x="3557588" y="5672138"/>
          <p14:tracePt t="82698" x="3567113" y="5672138"/>
          <p14:tracePt t="82713" x="3575050" y="5672138"/>
          <p14:tracePt t="82735" x="3582988" y="5672138"/>
          <p14:tracePt t="82749" x="3590925" y="5672138"/>
          <p14:tracePt t="82771" x="3598863" y="5672138"/>
          <p14:tracePt t="82843" x="3608388" y="5672138"/>
          <p14:tracePt t="82859" x="3616325" y="5672138"/>
          <p14:tracePt t="82873" x="3624263" y="5672138"/>
          <p14:tracePt t="82932" x="3632200" y="5672138"/>
          <p14:tracePt t="83274" x="3632200" y="5664200"/>
          <p14:tracePt t="83280" x="3649663" y="5664200"/>
          <p14:tracePt t="83303" x="3657600" y="5664200"/>
          <p14:tracePt t="83310" x="3665538" y="5664200"/>
          <p14:tracePt t="83370" x="3665538" y="5656263"/>
          <p14:tracePt t="83406" x="3665538" y="5646738"/>
          <p14:tracePt t="83435" x="3665538" y="5638800"/>
          <p14:tracePt t="83449" x="3665538" y="5630863"/>
          <p14:tracePt t="83456" x="3657600" y="5630863"/>
          <p14:tracePt t="83479" x="3641725" y="5630863"/>
          <p14:tracePt t="83486" x="3632200" y="5630863"/>
          <p14:tracePt t="83530" x="3624263" y="5630863"/>
          <p14:tracePt t="83647" x="3632200" y="5630863"/>
          <p14:tracePt t="83654" x="3649663" y="5630863"/>
          <p14:tracePt t="83691" x="3649663" y="5638800"/>
          <p14:tracePt t="84339" x="3649663" y="5646738"/>
          <p14:tracePt t="84464" x="3649663" y="5656263"/>
          <p14:tracePt t="84537" x="3649663" y="5664200"/>
          <p14:tracePt t="84632" x="3649663" y="5672138"/>
          <p14:tracePt t="84669" x="3649663" y="5688013"/>
          <p14:tracePt t="84771" x="3657600" y="5688013"/>
          <p14:tracePt t="84778" x="3657600" y="5697538"/>
          <p14:tracePt t="84807" x="3665538" y="5697538"/>
          <p14:tracePt t="84829" x="3665538" y="5705475"/>
          <p14:tracePt t="84917" x="3665538" y="5713413"/>
          <p14:tracePt t="84953" x="3673475" y="5713413"/>
          <p14:tracePt t="84974" x="3673475" y="5721350"/>
          <p14:tracePt t="103019" x="3740150" y="5672138"/>
          <p14:tracePt t="103026" x="3873500" y="5522913"/>
          <p14:tracePt t="103032" x="4048125" y="5340350"/>
          <p14:tracePt t="103042" x="4164013" y="5191125"/>
          <p14:tracePt t="103047" x="4254500" y="5108575"/>
          <p14:tracePt t="103056" x="4354513" y="4992688"/>
          <p14:tracePt t="103063" x="4495800" y="4768850"/>
          <p14:tracePt t="103070" x="4603750" y="4552950"/>
          <p14:tracePt t="103078" x="4678363" y="4437063"/>
          <p14:tracePt t="103085" x="4752975" y="4329113"/>
          <p14:tracePt t="103092" x="4827588" y="4179888"/>
          <p14:tracePt t="103099" x="4967288" y="3881438"/>
          <p14:tracePt t="103107" x="5051425" y="3722688"/>
          <p14:tracePt t="103114" x="5108575" y="3598863"/>
          <p14:tracePt t="103120" x="5183188" y="3449638"/>
          <p14:tracePt t="103128" x="5257800" y="3217863"/>
          <p14:tracePt t="103135" x="5324475" y="3060700"/>
          <p14:tracePt t="103143" x="5357813" y="2960688"/>
          <p14:tracePt t="103150" x="5391150" y="2878138"/>
          <p14:tracePt t="103157" x="5432425" y="2803525"/>
          <p14:tracePt t="103164" x="5465763" y="2686050"/>
          <p14:tracePt t="103171" x="5499100" y="2570163"/>
          <p14:tracePt t="103180" x="5548313" y="2471738"/>
          <p14:tracePt t="103187" x="5565775" y="2387600"/>
          <p14:tracePt t="103194" x="5589588" y="2312988"/>
          <p14:tracePt t="103201" x="5607050" y="2238375"/>
          <p14:tracePt t="103208" x="5656263" y="2139950"/>
          <p14:tracePt t="103216" x="5689600" y="2014538"/>
          <p14:tracePt t="103226" x="5715000" y="1874838"/>
          <p14:tracePt t="103230" x="5730875" y="1800225"/>
          <p14:tracePt t="103237" x="5738813" y="1733550"/>
          <p14:tracePt t="103245" x="5764213" y="1682750"/>
          <p14:tracePt t="103253" x="5780088" y="1600200"/>
          <p14:tracePt t="103260" x="5805488" y="1476375"/>
          <p14:tracePt t="103266" x="5830888" y="1343025"/>
          <p14:tracePt t="103276" x="5846763" y="1244600"/>
          <p14:tracePt t="103282" x="5880100" y="1160463"/>
          <p14:tracePt t="103288" x="5905500" y="1085850"/>
          <p14:tracePt t="103297" x="5921375" y="1028700"/>
          <p14:tracePt t="103304" x="5946775" y="928688"/>
          <p14:tracePt t="103311" x="5995988" y="804863"/>
          <p14:tracePt t="103319" x="6013450" y="704850"/>
          <p14:tracePt t="103326" x="6037263" y="604838"/>
          <p14:tracePt t="103332" x="6054725" y="530225"/>
          <p14:tracePt t="103342" x="6088063" y="455613"/>
          <p14:tracePt t="103347" x="6096000" y="414338"/>
          <p14:tracePt t="103355" x="6121400" y="347663"/>
          <p14:tracePt t="103362" x="6137275" y="290513"/>
          <p14:tracePt t="103368" x="6145213" y="231775"/>
          <p14:tracePt t="103377" x="6154738" y="207963"/>
          <p14:tracePt t="103384" x="6154738" y="198438"/>
          <p14:tracePt t="103392" x="6154738" y="174625"/>
          <p14:tracePt t="103398" x="6154738" y="165100"/>
          <p14:tracePt t="103405" x="6154738" y="157163"/>
          <p14:tracePt t="103412" x="6154738" y="149225"/>
          <p14:tracePt t="103420" x="6154738" y="141288"/>
          <p14:tracePt t="103427" x="6178550" y="100013"/>
          <p14:tracePt t="103435" x="6196013" y="66675"/>
          <p14:tracePt t="103443" x="6203950" y="41275"/>
          <p14:tracePt t="103449" x="6211888" y="7938"/>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31AB-EFC0-DADC-D038-5A62F10BC26A}"/>
              </a:ext>
            </a:extLst>
          </p:cNvPr>
          <p:cNvSpPr>
            <a:spLocks noGrp="1"/>
          </p:cNvSpPr>
          <p:nvPr>
            <p:ph type="title"/>
          </p:nvPr>
        </p:nvSpPr>
        <p:spPr/>
        <p:txBody>
          <a:bodyPr/>
          <a:lstStyle/>
          <a:p>
            <a:r>
              <a:rPr lang="en-US" dirty="0"/>
              <a:t>Testbench Explanation</a:t>
            </a:r>
          </a:p>
        </p:txBody>
      </p:sp>
      <p:sp>
        <p:nvSpPr>
          <p:cNvPr id="3" name="Content Placeholder 2">
            <a:extLst>
              <a:ext uri="{FF2B5EF4-FFF2-40B4-BE49-F238E27FC236}">
                <a16:creationId xmlns:a16="http://schemas.microsoft.com/office/drawing/2014/main" id="{9E0CECA9-8061-2FD8-F642-622AC29D7FA3}"/>
              </a:ext>
            </a:extLst>
          </p:cNvPr>
          <p:cNvSpPr>
            <a:spLocks noGrp="1"/>
          </p:cNvSpPr>
          <p:nvPr>
            <p:ph idx="1"/>
          </p:nvPr>
        </p:nvSpPr>
        <p:spPr/>
        <p:txBody>
          <a:bodyPr/>
          <a:lstStyle/>
          <a:p>
            <a:pPr>
              <a:buFont typeface="Arial" panose="020B0604020202020204" pitchFamily="34" charset="0"/>
              <a:buChar char="•"/>
            </a:pPr>
            <a:r>
              <a:rPr lang="en-US" b="1" dirty="0"/>
              <a:t>Sixth part</a:t>
            </a:r>
          </a:p>
          <a:p>
            <a:pPr marL="0" indent="0">
              <a:buNone/>
            </a:pPr>
            <a:r>
              <a:rPr lang="en-US" dirty="0"/>
              <a:t>After I waited for the spin cycle to come and waited</a:t>
            </a:r>
          </a:p>
          <a:p>
            <a:pPr marL="0" indent="0">
              <a:buNone/>
            </a:pPr>
            <a:r>
              <a:rPr lang="en-US" dirty="0"/>
              <a:t>half of it’s operation time to pass(30 seconds) by the </a:t>
            </a:r>
          </a:p>
          <a:p>
            <a:pPr marL="0" indent="0">
              <a:buNone/>
            </a:pPr>
            <a:r>
              <a:rPr lang="en-US" dirty="0"/>
              <a:t>Help of the first for loop, timer Pause flag is asserted </a:t>
            </a:r>
          </a:p>
          <a:p>
            <a:pPr marL="0" indent="0">
              <a:buNone/>
            </a:pPr>
            <a:r>
              <a:rPr lang="en-US" dirty="0"/>
              <a:t>And stays on for 2 minutes by the second for loop, then</a:t>
            </a:r>
          </a:p>
          <a:p>
            <a:pPr marL="0" indent="0">
              <a:buNone/>
            </a:pPr>
            <a:r>
              <a:rPr lang="en-US" dirty="0"/>
              <a:t>Timer pause is reasserted back off and stays that way</a:t>
            </a:r>
          </a:p>
          <a:p>
            <a:pPr marL="0" indent="0">
              <a:buNone/>
            </a:pPr>
            <a:endParaRPr lang="en-US" b="1" dirty="0"/>
          </a:p>
          <a:p>
            <a:pPr marL="0" indent="0">
              <a:buNone/>
            </a:pPr>
            <a:endParaRPr lang="en-US" b="1" dirty="0"/>
          </a:p>
        </p:txBody>
      </p:sp>
      <p:pic>
        <p:nvPicPr>
          <p:cNvPr id="6" name="Picture 5" descr="Text&#10;&#10;Description automatically generated">
            <a:extLst>
              <a:ext uri="{FF2B5EF4-FFF2-40B4-BE49-F238E27FC236}">
                <a16:creationId xmlns:a16="http://schemas.microsoft.com/office/drawing/2014/main" id="{A4EA6420-BD82-46A5-53A2-FACF431FC14F}"/>
              </a:ext>
            </a:extLst>
          </p:cNvPr>
          <p:cNvPicPr>
            <a:picLocks noChangeAspect="1"/>
          </p:cNvPicPr>
          <p:nvPr/>
        </p:nvPicPr>
        <p:blipFill rotWithShape="1">
          <a:blip r:embed="rId2">
            <a:extLst>
              <a:ext uri="{28A0092B-C50C-407E-A947-70E740481C1C}">
                <a14:useLocalDpi xmlns:a14="http://schemas.microsoft.com/office/drawing/2010/main" val="0"/>
              </a:ext>
            </a:extLst>
          </a:blip>
          <a:srcRect l="7049" r="37817"/>
          <a:stretch/>
        </p:blipFill>
        <p:spPr>
          <a:xfrm>
            <a:off x="6838950" y="1845734"/>
            <a:ext cx="5219699" cy="4473126"/>
          </a:xfrm>
          <a:prstGeom prst="rect">
            <a:avLst/>
          </a:prstGeom>
        </p:spPr>
      </p:pic>
    </p:spTree>
    <p:extLst>
      <p:ext uri="{BB962C8B-B14F-4D97-AF65-F5344CB8AC3E}">
        <p14:creationId xmlns:p14="http://schemas.microsoft.com/office/powerpoint/2010/main" val="284203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7" name="Content Placeholder 6">
            <a:extLst>
              <a:ext uri="{FF2B5EF4-FFF2-40B4-BE49-F238E27FC236}">
                <a16:creationId xmlns:a16="http://schemas.microsoft.com/office/drawing/2014/main" id="{74B37E85-8184-EF7F-AC26-6D670682E5C2}"/>
              </a:ext>
            </a:extLst>
          </p:cNvPr>
          <p:cNvSpPr>
            <a:spLocks noGrp="1"/>
          </p:cNvSpPr>
          <p:nvPr>
            <p:ph idx="1"/>
          </p:nvPr>
        </p:nvSpPr>
        <p:spPr/>
        <p:txBody>
          <a:bodyPr/>
          <a:lstStyle/>
          <a:p>
            <a:r>
              <a:rPr lang="en-US" dirty="0"/>
              <a:t>Here I tested the full time of the program which is 10 minutes(notice bottom of pic for the time)</a:t>
            </a:r>
          </a:p>
          <a:p>
            <a:pPr algn="r"/>
            <a:endParaRPr lang="en-US" sz="1600" dirty="0"/>
          </a:p>
          <a:p>
            <a:pPr algn="r"/>
            <a:endParaRPr lang="en-US" sz="1600" dirty="0"/>
          </a:p>
          <a:p>
            <a:pPr algn="r"/>
            <a:endParaRPr lang="en-US" sz="1600" dirty="0"/>
          </a:p>
          <a:p>
            <a:pPr algn="r"/>
            <a:endParaRPr lang="en-US" sz="1600" dirty="0"/>
          </a:p>
          <a:p>
            <a:pPr algn="r"/>
            <a:r>
              <a:rPr lang="en-US" sz="1600" dirty="0"/>
              <a:t>0:idle </a:t>
            </a:r>
          </a:p>
          <a:p>
            <a:pPr algn="r"/>
            <a:r>
              <a:rPr lang="en-US" sz="1600" dirty="0"/>
              <a:t>1:filling water </a:t>
            </a:r>
          </a:p>
          <a:p>
            <a:pPr algn="r"/>
            <a:r>
              <a:rPr lang="en-US" sz="1600" dirty="0"/>
              <a:t>2:washing </a:t>
            </a:r>
          </a:p>
          <a:p>
            <a:pPr algn="r"/>
            <a:r>
              <a:rPr lang="en-US" sz="1600" dirty="0"/>
              <a:t>3:rinsing </a:t>
            </a:r>
          </a:p>
          <a:p>
            <a:pPr algn="r"/>
            <a:r>
              <a:rPr lang="en-US" sz="1600" dirty="0"/>
              <a:t>4:spining</a:t>
            </a:r>
          </a:p>
          <a:p>
            <a:endParaRPr lang="en-US" dirty="0"/>
          </a:p>
        </p:txBody>
      </p:sp>
      <p:pic>
        <p:nvPicPr>
          <p:cNvPr id="9" name="Picture 8" descr="A picture containing diagram&#10;&#10;Description automatically generated">
            <a:extLst>
              <a:ext uri="{FF2B5EF4-FFF2-40B4-BE49-F238E27FC236}">
                <a16:creationId xmlns:a16="http://schemas.microsoft.com/office/drawing/2014/main" id="{CCDAE237-7964-55F8-7A93-44BF059DC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160489"/>
            <a:ext cx="8839080" cy="4132765"/>
          </a:xfrm>
          <a:prstGeom prst="rect">
            <a:avLst/>
          </a:prstGeom>
        </p:spPr>
      </p:pic>
    </p:spTree>
    <p:extLst>
      <p:ext uri="{BB962C8B-B14F-4D97-AF65-F5344CB8AC3E}">
        <p14:creationId xmlns:p14="http://schemas.microsoft.com/office/powerpoint/2010/main" val="80435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7" name="Content Placeholder 6">
            <a:extLst>
              <a:ext uri="{FF2B5EF4-FFF2-40B4-BE49-F238E27FC236}">
                <a16:creationId xmlns:a16="http://schemas.microsoft.com/office/drawing/2014/main" id="{09071BAB-41FD-D321-3633-A11D1305B25F}"/>
              </a:ext>
            </a:extLst>
          </p:cNvPr>
          <p:cNvSpPr>
            <a:spLocks noGrp="1"/>
          </p:cNvSpPr>
          <p:nvPr>
            <p:ph idx="1"/>
          </p:nvPr>
        </p:nvSpPr>
        <p:spPr/>
        <p:txBody>
          <a:bodyPr>
            <a:normAutofit lnSpcReduction="10000"/>
          </a:bodyPr>
          <a:lstStyle/>
          <a:p>
            <a:r>
              <a:rPr lang="en-US" dirty="0"/>
              <a:t>Here is the start of machine (note yellow cursor number)</a:t>
            </a:r>
          </a:p>
          <a:p>
            <a:pPr algn="r"/>
            <a:endParaRPr lang="en-US" sz="2000" dirty="0"/>
          </a:p>
          <a:p>
            <a:pPr algn="r"/>
            <a:endParaRPr lang="en-US" dirty="0"/>
          </a:p>
          <a:p>
            <a:pPr algn="r"/>
            <a:endParaRPr lang="en-US" sz="2000" dirty="0"/>
          </a:p>
          <a:p>
            <a:pPr algn="r"/>
            <a:endParaRPr lang="en-US" sz="2000" dirty="0"/>
          </a:p>
          <a:p>
            <a:pPr algn="r"/>
            <a:r>
              <a:rPr lang="en-US" sz="1600" dirty="0"/>
              <a:t>0:idle </a:t>
            </a:r>
          </a:p>
          <a:p>
            <a:pPr algn="r"/>
            <a:r>
              <a:rPr lang="en-US" sz="1600" dirty="0"/>
              <a:t>1:filling water </a:t>
            </a:r>
          </a:p>
          <a:p>
            <a:pPr algn="r"/>
            <a:r>
              <a:rPr lang="en-US" sz="1600" dirty="0"/>
              <a:t>2:washing </a:t>
            </a:r>
          </a:p>
          <a:p>
            <a:pPr algn="r"/>
            <a:r>
              <a:rPr lang="en-US" sz="1600" dirty="0"/>
              <a:t>3:rinsing </a:t>
            </a:r>
          </a:p>
          <a:p>
            <a:pPr algn="r"/>
            <a:r>
              <a:rPr lang="en-US" sz="1600" dirty="0"/>
              <a:t>4:spining</a:t>
            </a:r>
          </a:p>
          <a:p>
            <a:endParaRPr lang="en-US" dirty="0"/>
          </a:p>
        </p:txBody>
      </p:sp>
      <p:pic>
        <p:nvPicPr>
          <p:cNvPr id="9" name="Picture 8" descr="A screenshot of a computer&#10;&#10;Description automatically generated with medium confidence">
            <a:extLst>
              <a:ext uri="{FF2B5EF4-FFF2-40B4-BE49-F238E27FC236}">
                <a16:creationId xmlns:a16="http://schemas.microsoft.com/office/drawing/2014/main" id="{C7DEE986-BC76-A2F7-E05C-BBEB871C8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53" y="2146190"/>
            <a:ext cx="8388359" cy="4171717"/>
          </a:xfrm>
          <a:prstGeom prst="rect">
            <a:avLst/>
          </a:prstGeom>
        </p:spPr>
      </p:pic>
    </p:spTree>
    <p:extLst>
      <p:ext uri="{BB962C8B-B14F-4D97-AF65-F5344CB8AC3E}">
        <p14:creationId xmlns:p14="http://schemas.microsoft.com/office/powerpoint/2010/main" val="808162668"/>
      </p:ext>
    </p:extLst>
  </p:cSld>
  <p:clrMapOvr>
    <a:masterClrMapping/>
  </p:clrMapOvr>
  <mc:AlternateContent xmlns:mc="http://schemas.openxmlformats.org/markup-compatibility/2006" xmlns:p14="http://schemas.microsoft.com/office/powerpoint/2010/main">
    <mc:Choice Requires="p14">
      <p:transition spd="slow" p14:dur="2000" advTm="68067"/>
    </mc:Choice>
    <mc:Fallback xmlns="">
      <p:transition spd="slow" advTm="68067"/>
    </mc:Fallback>
  </mc:AlternateContent>
  <p:extLst>
    <p:ext uri="{3A86A75C-4F4B-4683-9AE1-C65F6400EC91}">
      <p14:laserTraceLst xmlns:p14="http://schemas.microsoft.com/office/powerpoint/2010/main">
        <p14:tracePtLst>
          <p14:tracePt t="618" x="5822950" y="879475"/>
          <p14:tracePt t="2092" x="5813425" y="879475"/>
          <p14:tracePt t="2106" x="5813425" y="887413"/>
          <p14:tracePt t="2136" x="5813425" y="895350"/>
          <p14:tracePt t="2157" x="5813425" y="912813"/>
          <p14:tracePt t="2215" x="5813425" y="920750"/>
          <p14:tracePt t="2230" x="5805488" y="928688"/>
          <p14:tracePt t="2237" x="5805488" y="936625"/>
          <p14:tracePt t="2245" x="5789613" y="936625"/>
          <p14:tracePt t="2259" x="5789613" y="946150"/>
          <p14:tracePt t="2281" x="5789613" y="954088"/>
          <p14:tracePt t="2340" x="5789613" y="969963"/>
          <p14:tracePt t="2376" x="5789613" y="977900"/>
          <p14:tracePt t="2420" x="5780088" y="977900"/>
          <p14:tracePt t="2464" x="5780088" y="987425"/>
          <p14:tracePt t="2486" x="5772150" y="987425"/>
          <p14:tracePt t="3011" x="5772150" y="995363"/>
          <p14:tracePt t="3040" x="5772150" y="1003300"/>
          <p14:tracePt t="3047" x="5764213" y="1003300"/>
          <p14:tracePt t="3054" x="5756275" y="1003300"/>
          <p14:tracePt t="3062" x="5748338" y="1003300"/>
          <p14:tracePt t="3084" x="5738813" y="1003300"/>
          <p14:tracePt t="3098" x="5722938" y="1003300"/>
          <p14:tracePt t="3119" x="5715000" y="1003300"/>
          <p14:tracePt t="3146" x="5705475" y="1020763"/>
          <p14:tracePt t="3157" x="5697538" y="1020763"/>
          <p14:tracePt t="3163" x="5689600" y="1020763"/>
          <p14:tracePt t="3171" x="5681663" y="1020763"/>
          <p14:tracePt t="3186" x="5664200" y="1028700"/>
          <p14:tracePt t="3193" x="5656263" y="1028700"/>
          <p14:tracePt t="3230" x="5656263" y="1036638"/>
          <p14:tracePt t="3244" x="5648325" y="1036638"/>
          <p14:tracePt t="3251" x="5640388" y="1044575"/>
          <p14:tracePt t="3266" x="5630863" y="1052513"/>
          <p14:tracePt t="3273" x="5622925" y="1062038"/>
          <p14:tracePt t="3280" x="5614988" y="1069975"/>
          <p14:tracePt t="3296" x="5599113" y="1095375"/>
          <p14:tracePt t="3303" x="5581650" y="1111250"/>
          <p14:tracePt t="3312" x="5565775" y="1127125"/>
          <p14:tracePt t="3316" x="5548313" y="1160463"/>
          <p14:tracePt t="3323" x="5532438" y="1193800"/>
          <p14:tracePt t="3331" x="5507038" y="1235075"/>
          <p14:tracePt t="3338" x="5491163" y="1276350"/>
          <p14:tracePt t="3347" x="5473700" y="1301750"/>
          <p14:tracePt t="3354" x="5457825" y="1327150"/>
          <p14:tracePt t="3362" x="5432425" y="1368425"/>
          <p14:tracePt t="3368" x="5416550" y="1409700"/>
          <p14:tracePt t="3375" x="5383213" y="1450975"/>
          <p14:tracePt t="3383" x="5357813" y="1500188"/>
          <p14:tracePt t="3390" x="5316538" y="1566863"/>
          <p14:tracePt t="3397" x="5283200" y="1641475"/>
          <p14:tracePt t="3404" x="5249863" y="1700213"/>
          <p14:tracePt t="3412" x="5200650" y="1774825"/>
          <p14:tracePt t="3419" x="5167313" y="1824038"/>
          <p14:tracePt t="3428" x="5126038" y="1874838"/>
          <p14:tracePt t="3433" x="5100638" y="1906588"/>
          <p14:tracePt t="3441" x="5067300" y="1973263"/>
          <p14:tracePt t="3448" x="5026025" y="2047875"/>
          <p14:tracePt t="3456" x="4992688" y="2122488"/>
          <p14:tracePt t="3463" x="4959350" y="2222500"/>
          <p14:tracePt t="3470" x="4943475" y="2297113"/>
          <p14:tracePt t="3478" x="4910138" y="2338388"/>
          <p14:tracePt t="3485" x="4892675" y="2387600"/>
          <p14:tracePt t="3492" x="4876800" y="2420938"/>
          <p14:tracePt t="3499" x="4860925" y="2454275"/>
          <p14:tracePt t="3506" x="4835525" y="2479675"/>
          <p14:tracePt t="3514" x="4818063" y="2505075"/>
          <p14:tracePt t="3521" x="4810125" y="2528888"/>
          <p14:tracePt t="3529" x="4810125" y="2546350"/>
          <p14:tracePt t="3535" x="4794250" y="2554288"/>
          <p14:tracePt t="3545" x="4786313" y="2570163"/>
          <p14:tracePt t="3550" x="4776788" y="2579688"/>
          <p14:tracePt t="3557" x="4768850" y="2587625"/>
          <p14:tracePt t="3565" x="4760913" y="2595563"/>
          <p14:tracePt t="3571" x="4752975" y="2603500"/>
          <p14:tracePt t="3579" x="4743450" y="2611438"/>
          <p14:tracePt t="3595" x="4735513" y="2620963"/>
          <p14:tracePt t="3602" x="4727575" y="2628900"/>
          <p14:tracePt t="3609" x="4719638" y="2636838"/>
          <p14:tracePt t="3624" x="4711700" y="2636838"/>
          <p14:tracePt t="3675" x="4702175" y="2636838"/>
          <p14:tracePt t="3770" x="4702175" y="2628900"/>
          <p14:tracePt t="3784" x="4702175" y="2620963"/>
          <p14:tracePt t="3791" x="4694238" y="2620963"/>
          <p14:tracePt t="3797" x="4694238" y="2611438"/>
          <p14:tracePt t="3813" x="4694238" y="2603500"/>
          <p14:tracePt t="3821" x="4694238" y="2595563"/>
          <p14:tracePt t="3829" x="4694238" y="2587625"/>
          <p14:tracePt t="3835" x="4694238" y="2579688"/>
          <p14:tracePt t="3857" x="4686300" y="2579688"/>
          <p14:tracePt t="3879" x="4686300" y="2570163"/>
          <p14:tracePt t="3896" x="4686300" y="2562225"/>
          <p14:tracePt t="3901" x="4678363" y="2554288"/>
          <p14:tracePt t="3930" x="4678363" y="2546350"/>
          <p14:tracePt t="3937" x="4668838" y="2528888"/>
          <p14:tracePt t="3946" x="4660900" y="2528888"/>
          <p14:tracePt t="3952" x="4660900" y="2520950"/>
          <p14:tracePt t="3959" x="4660900" y="2513013"/>
          <p14:tracePt t="3966" x="4652963" y="2513013"/>
          <p14:tracePt t="3974" x="4635500" y="2505075"/>
          <p14:tracePt t="3980" x="4627563" y="2487613"/>
          <p14:tracePt t="3987" x="4619625" y="2462213"/>
          <p14:tracePt t="3996" x="4619625" y="2454275"/>
          <p14:tracePt t="4003" x="4611688" y="2446338"/>
          <p14:tracePt t="4012" x="4603750" y="2430463"/>
          <p14:tracePt t="4018" x="4594225" y="2420938"/>
          <p14:tracePt t="4025" x="4586288" y="2397125"/>
          <p14:tracePt t="4032" x="4578350" y="2379663"/>
          <p14:tracePt t="4039" x="4560888" y="2363788"/>
          <p14:tracePt t="4047" x="4552950" y="2355850"/>
          <p14:tracePt t="4054" x="4545013" y="2338388"/>
          <p14:tracePt t="4061" x="4537075" y="2312988"/>
          <p14:tracePt t="4068" x="4529138" y="2305050"/>
          <p14:tracePt t="4076" x="4519613" y="2289175"/>
          <p14:tracePt t="4083" x="4519613" y="2271713"/>
          <p14:tracePt t="4090" x="4511675" y="2247900"/>
          <p14:tracePt t="4097" x="4503738" y="2247900"/>
          <p14:tracePt t="4104" x="4486275" y="2230438"/>
          <p14:tracePt t="4112" x="4486275" y="2222500"/>
          <p14:tracePt t="4119" x="4478338" y="2214563"/>
          <p14:tracePt t="4144" x="4462463" y="2163763"/>
          <p14:tracePt t="4149" x="4462463" y="2147888"/>
          <p14:tracePt t="4156" x="4462463" y="2139950"/>
          <p14:tracePt t="4163" x="4462463" y="2114550"/>
          <p14:tracePt t="4170" x="4462463" y="2098675"/>
          <p14:tracePt t="4178" x="4462463" y="2089150"/>
          <p14:tracePt t="4185" x="4462463" y="2073275"/>
          <p14:tracePt t="4193" x="4462463" y="2055813"/>
          <p14:tracePt t="4199" x="4462463" y="2039938"/>
          <p14:tracePt t="4206" x="4462463" y="2024063"/>
          <p14:tracePt t="4214" x="4462463" y="2014538"/>
          <p14:tracePt t="4222" x="4462463" y="2006600"/>
          <p14:tracePt t="4229" x="4462463" y="1998663"/>
          <p14:tracePt t="4236" x="4462463" y="1990725"/>
          <p14:tracePt t="4245" x="4462463" y="1981200"/>
          <p14:tracePt t="4251" x="4470400" y="1973263"/>
          <p14:tracePt t="4266" x="4470400" y="1965325"/>
          <p14:tracePt t="4272" x="4478338" y="1957388"/>
          <p14:tracePt t="4280" x="4478338" y="1949450"/>
          <p14:tracePt t="4295" x="4478338" y="1939925"/>
          <p14:tracePt t="4302" x="4495800" y="1931988"/>
          <p14:tracePt t="4324" x="4503738" y="1924050"/>
          <p14:tracePt t="4331" x="4511675" y="1924050"/>
          <p14:tracePt t="4353" x="4519613" y="1924050"/>
          <p14:tracePt t="4362" x="4519613" y="1916113"/>
          <p14:tracePt t="4383" x="4529138" y="1916113"/>
          <p14:tracePt t="4389" x="4537075" y="1916113"/>
          <p14:tracePt t="4426" x="4552950" y="1916113"/>
          <p14:tracePt t="4441" x="4560888" y="1916113"/>
          <p14:tracePt t="4463" x="4560888" y="1906588"/>
          <p14:tracePt t="4470" x="4570413" y="1906588"/>
          <p14:tracePt t="4478" x="4578350" y="1898650"/>
          <p14:tracePt t="4492" x="4586288" y="1890713"/>
          <p14:tracePt t="4499" x="4594225" y="1882775"/>
          <p14:tracePt t="4514" x="4619625" y="1874838"/>
          <p14:tracePt t="4521" x="4627563" y="1874838"/>
          <p14:tracePt t="4529" x="4627563" y="1857375"/>
          <p14:tracePt t="4535" x="4645025" y="1849438"/>
          <p14:tracePt t="4542" x="4660900" y="1849438"/>
          <p14:tracePt t="4550" x="4678363" y="1841500"/>
          <p14:tracePt t="4557" x="4686300" y="1841500"/>
          <p14:tracePt t="4565" x="4702175" y="1831975"/>
          <p14:tracePt t="4571" x="4719638" y="1824038"/>
          <p14:tracePt t="4578" x="4719638" y="1816100"/>
          <p14:tracePt t="4585" x="4735513" y="1808163"/>
          <p14:tracePt t="4595" x="4752975" y="1808163"/>
          <p14:tracePt t="4601" x="4768850" y="1790700"/>
          <p14:tracePt t="4608" x="4786313" y="1782763"/>
          <p14:tracePt t="4615" x="4802188" y="1766888"/>
          <p14:tracePt t="4623" x="4827588" y="1749425"/>
          <p14:tracePt t="4631" x="4843463" y="1733550"/>
          <p14:tracePt t="4637" x="4860925" y="1716088"/>
          <p14:tracePt t="4645" x="4876800" y="1700213"/>
          <p14:tracePt t="4652" x="4892675" y="1692275"/>
          <p14:tracePt t="4659" x="4918075" y="1682750"/>
          <p14:tracePt t="4667" x="4926013" y="1674813"/>
          <p14:tracePt t="4674" x="4935538" y="1666875"/>
          <p14:tracePt t="4681" x="4943475" y="1666875"/>
          <p14:tracePt t="4689" x="4943475" y="1658938"/>
          <p14:tracePt t="4696" x="4951413" y="1651000"/>
          <p14:tracePt t="4703" x="4959350" y="1641475"/>
          <p14:tracePt t="4711" x="4984750" y="1633538"/>
          <p14:tracePt t="4717" x="4984750" y="1625600"/>
          <p14:tracePt t="4725" x="5000625" y="1617663"/>
          <p14:tracePt t="4733" x="5010150" y="1617663"/>
          <p14:tracePt t="4747" x="5018088" y="1617663"/>
          <p14:tracePt t="4754" x="5026025" y="1608138"/>
          <p14:tracePt t="4768" x="5041900" y="1608138"/>
          <p14:tracePt t="4778" x="5051425" y="1608138"/>
          <p14:tracePt t="4791" x="5059363" y="1608138"/>
          <p14:tracePt t="4806" x="5067300" y="1608138"/>
          <p14:tracePt t="4820" x="5075238" y="1608138"/>
          <p14:tracePt t="4842" x="5084763" y="1608138"/>
          <p14:tracePt t="4850" x="5092700" y="1608138"/>
          <p14:tracePt t="4864" x="5100638" y="1608138"/>
          <p14:tracePt t="4871" x="5108575" y="1608138"/>
          <p14:tracePt t="4879" x="5118100" y="1608138"/>
          <p14:tracePt t="4895" x="5126038" y="1608138"/>
          <p14:tracePt t="4901" x="5133975" y="1600200"/>
          <p14:tracePt t="4915" x="5141913" y="1600200"/>
          <p14:tracePt t="4929" x="5149850" y="1600200"/>
          <p14:tracePt t="4952" x="5159375" y="1600200"/>
          <p14:tracePt t="5192" x="5159375" y="1608138"/>
          <p14:tracePt t="5207" x="5149850" y="1617663"/>
          <p14:tracePt t="5214" x="5149850" y="1625600"/>
          <p14:tracePt t="5222" x="5141913" y="1633538"/>
          <p14:tracePt t="5236" x="5133975" y="1641475"/>
          <p14:tracePt t="5245" x="5133975" y="1658938"/>
          <p14:tracePt t="5250" x="5126038" y="1658938"/>
          <p14:tracePt t="5257" x="5126038" y="1666875"/>
          <p14:tracePt t="5264" x="5126038" y="1674813"/>
          <p14:tracePt t="5271" x="5118100" y="1674813"/>
          <p14:tracePt t="5279" x="5108575" y="1682750"/>
          <p14:tracePt t="5286" x="5108575" y="1692275"/>
          <p14:tracePt t="5302" x="5100638" y="1700213"/>
          <p14:tracePt t="5309" x="5092700" y="1716088"/>
          <p14:tracePt t="5316" x="5084763" y="1733550"/>
          <p14:tracePt t="5323" x="5075238" y="1741488"/>
          <p14:tracePt t="5330" x="5067300" y="1757363"/>
          <p14:tracePt t="5337" x="5059363" y="1790700"/>
          <p14:tracePt t="5345" x="5051425" y="1816100"/>
          <p14:tracePt t="5352" x="5041900" y="1849438"/>
          <p14:tracePt t="5362" x="5033963" y="1890713"/>
          <p14:tracePt t="5367" x="5018088" y="1949450"/>
          <p14:tracePt t="5373" x="4992688" y="2006600"/>
          <p14:tracePt t="5381" x="4976813" y="2073275"/>
          <p14:tracePt t="5389" x="4959350" y="2106613"/>
          <p14:tracePt t="5396" x="4943475" y="2163763"/>
          <p14:tracePt t="5403" x="4910138" y="2214563"/>
          <p14:tracePt t="5412" x="4876800" y="2289175"/>
          <p14:tracePt t="5418" x="4843463" y="2387600"/>
          <p14:tracePt t="5426" x="4802188" y="2487613"/>
          <p14:tracePt t="5433" x="4768850" y="2546350"/>
          <p14:tracePt t="5440" x="4735513" y="2620963"/>
          <p14:tracePt t="5448" x="4686300" y="2695575"/>
          <p14:tracePt t="5454" x="4611688" y="2811463"/>
          <p14:tracePt t="5462" x="4545013" y="2943225"/>
          <p14:tracePt t="5469" x="4486275" y="3060700"/>
          <p14:tracePt t="5478" x="4445000" y="3125788"/>
          <p14:tracePt t="5483" x="4411663" y="3184525"/>
          <p14:tracePt t="5490" x="4395788" y="3209925"/>
          <p14:tracePt t="5498" x="4370388" y="3233738"/>
          <p14:tracePt t="5506" x="4362450" y="3251200"/>
          <p14:tracePt t="5514" x="4354513" y="3267075"/>
          <p14:tracePt t="5520" x="4337050" y="3292475"/>
          <p14:tracePt t="5528" x="4321175" y="3325813"/>
          <p14:tracePt t="5535" x="4287838" y="3341688"/>
          <p14:tracePt t="5541" x="4262438" y="3359150"/>
          <p14:tracePt t="5550" x="4238625" y="3375025"/>
          <p14:tracePt t="5557" x="4205288" y="3390900"/>
          <p14:tracePt t="5565" x="4179888" y="3416300"/>
          <p14:tracePt t="5571" x="4154488" y="3433763"/>
          <p14:tracePt t="5579" x="4113213" y="3449638"/>
          <p14:tracePt t="5586" x="4079875" y="3467100"/>
          <p14:tracePt t="5595" x="4056063" y="3482975"/>
          <p14:tracePt t="5600" x="4022725" y="3508375"/>
          <p14:tracePt t="5608" x="3997325" y="3516313"/>
          <p14:tracePt t="5616" x="3973513" y="3524250"/>
          <p14:tracePt t="5622" x="3948113" y="3524250"/>
          <p14:tracePt t="5631" x="3922713" y="3532188"/>
          <p14:tracePt t="5637" x="3898900" y="3541713"/>
          <p14:tracePt t="5645" x="3865563" y="3549650"/>
          <p14:tracePt t="5651" x="3848100" y="3549650"/>
          <p14:tracePt t="5658" x="3806825" y="3557588"/>
          <p14:tracePt t="5666" x="3773488" y="3557588"/>
          <p14:tracePt t="5674" x="3740150" y="3557588"/>
          <p14:tracePt t="5681" x="3698875" y="3557588"/>
          <p14:tracePt t="5688" x="3665538" y="3557588"/>
          <p14:tracePt t="5695" x="3641725" y="3557588"/>
          <p14:tracePt t="5703" x="3616325" y="3557588"/>
          <p14:tracePt t="5712" x="3590925" y="3549650"/>
          <p14:tracePt t="5718" x="3575050" y="3549650"/>
          <p14:tracePt t="5725" x="3557588" y="3541713"/>
          <p14:tracePt t="5732" x="3549650" y="3532188"/>
          <p14:tracePt t="5739" x="3541713" y="3524250"/>
          <p14:tracePt t="5746" x="3533775" y="3524250"/>
          <p14:tracePt t="5754" x="3533775" y="3516313"/>
          <p14:tracePt t="5761" x="3524250" y="3498850"/>
          <p14:tracePt t="5767" x="3516313" y="3498850"/>
          <p14:tracePt t="5775" x="3516313" y="3490913"/>
          <p14:tracePt t="5783" x="3516313" y="3482975"/>
          <p14:tracePt t="5790" x="3516313" y="3475038"/>
          <p14:tracePt t="5798" x="3516313" y="3457575"/>
          <p14:tracePt t="5805" x="3516313" y="3441700"/>
          <p14:tracePt t="5812" x="3516313" y="3424238"/>
          <p14:tracePt t="5819" x="3516313" y="3408363"/>
          <p14:tracePt t="5828" x="3516313" y="3400425"/>
          <p14:tracePt t="5834" x="3516313" y="3382963"/>
          <p14:tracePt t="5841" x="3516313" y="3359150"/>
          <p14:tracePt t="5848" x="3516313" y="3349625"/>
          <p14:tracePt t="5855" x="3516313" y="3333750"/>
          <p14:tracePt t="5862" x="3516313" y="3325813"/>
          <p14:tracePt t="5878" x="3516313" y="3316288"/>
          <p14:tracePt t="5885" x="3516313" y="3300413"/>
          <p14:tracePt t="5893" x="3516313" y="3292475"/>
          <p14:tracePt t="5900" x="3516313" y="3284538"/>
          <p14:tracePt t="5907" x="3524250" y="3275013"/>
          <p14:tracePt t="5914" x="3533775" y="3275013"/>
          <p14:tracePt t="5922" x="3533775" y="3267075"/>
          <p14:tracePt t="5929" x="3541713" y="3259138"/>
          <p14:tracePt t="5936" x="3549650" y="3251200"/>
          <p14:tracePt t="5945" x="3557588" y="3225800"/>
          <p14:tracePt t="5951" x="3567113" y="3209925"/>
          <p14:tracePt t="5958" x="3575050" y="3200400"/>
          <p14:tracePt t="5965" x="3582988" y="3200400"/>
          <p14:tracePt t="5972" x="3590925" y="3184525"/>
          <p14:tracePt t="5980" x="3608388" y="3167063"/>
          <p14:tracePt t="5987" x="3624263" y="3159125"/>
          <p14:tracePt t="5994" x="3649663" y="3143250"/>
          <p14:tracePt t="6002" x="3665538" y="3135313"/>
          <p14:tracePt t="6009" x="3673475" y="3125788"/>
          <p14:tracePt t="6016" x="3690938" y="3117850"/>
          <p14:tracePt t="6023" x="3706813" y="3109913"/>
          <p14:tracePt t="6031" x="3724275" y="3101975"/>
          <p14:tracePt t="6038" x="3740150" y="3101975"/>
          <p14:tracePt t="6046" x="3757613" y="3084513"/>
          <p14:tracePt t="6053" x="3773488" y="3076575"/>
          <p14:tracePt t="6061" x="3790950" y="3060700"/>
          <p14:tracePt t="6068" x="3806825" y="3051175"/>
          <p14:tracePt t="6075" x="3822700" y="3035300"/>
          <p14:tracePt t="6083" x="3840163" y="3027363"/>
          <p14:tracePt t="6090" x="3856038" y="3001963"/>
          <p14:tracePt t="6097" x="3873500" y="2986088"/>
          <p14:tracePt t="6103" x="3898900" y="2960688"/>
          <p14:tracePt t="6111" x="3922713" y="2927350"/>
          <p14:tracePt t="6118" x="3963988" y="2894013"/>
          <p14:tracePt t="6126" x="3989388" y="2878138"/>
          <p14:tracePt t="6133" x="4014788" y="2836863"/>
          <p14:tracePt t="6140" x="4038600" y="2811463"/>
          <p14:tracePt t="6147" x="4056063" y="2803525"/>
          <p14:tracePt t="6154" x="4064000" y="2786063"/>
          <p14:tracePt t="6161" x="4079875" y="2760663"/>
          <p14:tracePt t="6170" x="4097338" y="2744788"/>
          <p14:tracePt t="6178" x="4122738" y="2736850"/>
          <p14:tracePt t="6184" x="4130675" y="2736850"/>
          <p14:tracePt t="6192" x="4130675" y="2728913"/>
          <p14:tracePt t="6199" x="4138613" y="2719388"/>
          <p14:tracePt t="6206" x="4146550" y="2711450"/>
          <p14:tracePt t="6221" x="4154488" y="2695575"/>
          <p14:tracePt t="6228" x="4179888" y="2686050"/>
          <p14:tracePt t="6235" x="4187825" y="2686050"/>
          <p14:tracePt t="6242" x="4197350" y="2678113"/>
          <p14:tracePt t="6250" x="4213225" y="2670175"/>
          <p14:tracePt t="6257" x="4221163" y="2662238"/>
          <p14:tracePt t="6265" x="4229100" y="2654300"/>
          <p14:tracePt t="6272" x="4254500" y="2654300"/>
          <p14:tracePt t="6278" x="4271963" y="2644775"/>
          <p14:tracePt t="6286" x="4279900" y="2628900"/>
          <p14:tracePt t="6295" x="4287838" y="2620963"/>
          <p14:tracePt t="6301" x="4295775" y="2611438"/>
          <p14:tracePt t="6308" x="4305300" y="2611438"/>
          <p14:tracePt t="6316" x="4305300" y="2603500"/>
          <p14:tracePt t="6323" x="4321175" y="2595563"/>
          <p14:tracePt t="6338" x="4329113" y="2587625"/>
          <p14:tracePt t="6345" x="4337050" y="2579688"/>
          <p14:tracePt t="6352" x="4346575" y="2570163"/>
          <p14:tracePt t="6361" x="4346575" y="2562225"/>
          <p14:tracePt t="6365" x="4354513" y="2554288"/>
          <p14:tracePt t="6374" x="4362450" y="2546350"/>
          <p14:tracePt t="6382" x="4370388" y="2546350"/>
          <p14:tracePt t="6389" x="4379913" y="2536825"/>
          <p14:tracePt t="6396" x="4387850" y="2528888"/>
          <p14:tracePt t="6404" x="4395788" y="2528888"/>
          <p14:tracePt t="6411" x="4395788" y="2520950"/>
          <p14:tracePt t="6418" x="4403725" y="2505075"/>
          <p14:tracePt t="6425" x="4411663" y="2505075"/>
          <p14:tracePt t="6433" x="4411663" y="2495550"/>
          <p14:tracePt t="6440" x="4421188" y="2487613"/>
          <p14:tracePt t="6447" x="4429125" y="2479675"/>
          <p14:tracePt t="6455" x="4437063" y="2479675"/>
          <p14:tracePt t="6462" x="4445000" y="2471738"/>
          <p14:tracePt t="6469" x="4454525" y="2462213"/>
          <p14:tracePt t="6478" x="4462463" y="2446338"/>
          <p14:tracePt t="6483" x="4462463" y="2438400"/>
          <p14:tracePt t="6490" x="4470400" y="2430463"/>
          <p14:tracePt t="6497" x="4478338" y="2430463"/>
          <p14:tracePt t="6505" x="4486275" y="2420938"/>
          <p14:tracePt t="6513" x="4495800" y="2413000"/>
          <p14:tracePt t="6520" x="4511675" y="2405063"/>
          <p14:tracePt t="6528" x="4519613" y="2405063"/>
          <p14:tracePt t="6534" x="4519613" y="2397125"/>
          <p14:tracePt t="6542" x="4529138" y="2379663"/>
          <p14:tracePt t="6550" x="4545013" y="2371725"/>
          <p14:tracePt t="6563" x="4552950" y="2363788"/>
          <p14:tracePt t="6570" x="4578350" y="2355850"/>
          <p14:tracePt t="6585" x="4586288" y="2355850"/>
          <p14:tracePt t="6595" x="4603750" y="2346325"/>
          <p14:tracePt t="6608" x="4611688" y="2346325"/>
          <p14:tracePt t="6615" x="4619625" y="2346325"/>
          <p14:tracePt t="6630" x="4635500" y="2346325"/>
          <p14:tracePt t="6637" x="4645025" y="2346325"/>
          <p14:tracePt t="6645" x="4645025" y="2338388"/>
          <p14:tracePt t="6651" x="4660900" y="2338388"/>
          <p14:tracePt t="6658" x="4668838" y="2338388"/>
          <p14:tracePt t="6666" x="4678363" y="2330450"/>
          <p14:tracePt t="6673" x="4686300" y="2330450"/>
          <p14:tracePt t="6680" x="4694238" y="2330450"/>
          <p14:tracePt t="6688" x="4702175" y="2330450"/>
          <p14:tracePt t="6695" x="4711700" y="2330450"/>
          <p14:tracePt t="6702" x="4719638" y="2322513"/>
          <p14:tracePt t="6712" x="4727575" y="2322513"/>
          <p14:tracePt t="6716" x="4735513" y="2322513"/>
          <p14:tracePt t="6724" x="4743450" y="2322513"/>
          <p14:tracePt t="6738" x="4760913" y="2322513"/>
          <p14:tracePt t="6754" x="4768850" y="2322513"/>
          <p14:tracePt t="6762" x="4776788" y="2322513"/>
          <p14:tracePt t="6768" x="4786313" y="2322513"/>
          <p14:tracePt t="6790" x="4794250" y="2322513"/>
          <p14:tracePt t="6827" x="4802188" y="2322513"/>
          <p14:tracePt t="6863" x="4818063" y="2330450"/>
          <p14:tracePt t="6870" x="4818063" y="2338388"/>
          <p14:tracePt t="6877" x="4827588" y="2338388"/>
          <p14:tracePt t="6885" x="4827588" y="2346325"/>
          <p14:tracePt t="6892" x="4835525" y="2355850"/>
          <p14:tracePt t="6898" x="4835525" y="2363788"/>
          <p14:tracePt t="6907" x="4843463" y="2387600"/>
          <p14:tracePt t="6914" x="4851400" y="2413000"/>
          <p14:tracePt t="6921" x="4860925" y="2446338"/>
          <p14:tracePt t="6928" x="4868863" y="2487613"/>
          <p14:tracePt t="6936" x="4868863" y="2520950"/>
          <p14:tracePt t="6945" x="4868863" y="2554288"/>
          <p14:tracePt t="6949" x="4868863" y="2570163"/>
          <p14:tracePt t="6958" x="4868863" y="2595563"/>
          <p14:tracePt t="6965" x="4868863" y="2628900"/>
          <p14:tracePt t="6972" x="4868863" y="2644775"/>
          <p14:tracePt t="6980" x="4876800" y="2670175"/>
          <p14:tracePt t="6986" x="4892675" y="2711450"/>
          <p14:tracePt t="6994" x="4902200" y="2760663"/>
          <p14:tracePt t="7002" x="4918075" y="2827338"/>
          <p14:tracePt t="7009" x="4926013" y="2901950"/>
          <p14:tracePt t="7016" x="4935538" y="2960688"/>
          <p14:tracePt t="7023" x="4935538" y="3027363"/>
          <p14:tracePt t="7030" x="4935538" y="3068638"/>
          <p14:tracePt t="7038" x="4935538" y="3125788"/>
          <p14:tracePt t="7045" x="4943475" y="3209925"/>
          <p14:tracePt t="7052" x="4943475" y="3325813"/>
          <p14:tracePt t="7061" x="4943475" y="3433763"/>
          <p14:tracePt t="7067" x="4943475" y="3532188"/>
          <p14:tracePt t="7074" x="4943475" y="3582988"/>
          <p14:tracePt t="7082" x="4943475" y="3657600"/>
          <p14:tracePt t="7089" x="4935538" y="3732213"/>
          <p14:tracePt t="7096" x="4926013" y="3789363"/>
          <p14:tracePt t="7104" x="4926013" y="3856038"/>
          <p14:tracePt t="7111" x="4910138" y="3938588"/>
          <p14:tracePt t="7118" x="4902200" y="3997325"/>
          <p14:tracePt t="7126" x="4902200" y="4071938"/>
          <p14:tracePt t="7146" x="4884738" y="4146550"/>
          <p14:tracePt t="7148" x="4876800" y="4162425"/>
          <p14:tracePt t="7154" x="4868863" y="4187825"/>
          <p14:tracePt t="7163" x="4860925" y="4213225"/>
          <p14:tracePt t="7169" x="4851400" y="4229100"/>
          <p14:tracePt t="7183" x="4851400" y="4237038"/>
          <p14:tracePt t="7191" x="4843463" y="4246563"/>
          <p14:tracePt t="7199" x="4835525" y="4254500"/>
          <p14:tracePt t="7213" x="4835525" y="4270375"/>
          <p14:tracePt t="7228" x="4818063" y="4270375"/>
          <p14:tracePt t="7257" x="4810125" y="4270375"/>
          <p14:tracePt t="9140" x="4810125" y="4246563"/>
          <p14:tracePt t="9147" x="4818063" y="4187825"/>
          <p14:tracePt t="9154" x="4843463" y="4113213"/>
          <p14:tracePt t="9162" x="4868863" y="4013200"/>
          <p14:tracePt t="9168" x="4884738" y="3914775"/>
          <p14:tracePt t="9178" x="4918075" y="3830638"/>
          <p14:tracePt t="9183" x="4943475" y="3756025"/>
          <p14:tracePt t="9190" x="4976813" y="3681413"/>
          <p14:tracePt t="9198" x="5018088" y="3590925"/>
          <p14:tracePt t="9205" x="5059363" y="3467100"/>
          <p14:tracePt t="9212" x="5108575" y="3349625"/>
          <p14:tracePt t="9219" x="5167313" y="3251200"/>
          <p14:tracePt t="9228" x="5200650" y="3176588"/>
          <p14:tracePt t="9235" x="5224463" y="3117850"/>
          <p14:tracePt t="9242" x="5267325" y="3051175"/>
          <p14:tracePt t="9249" x="5299075" y="2976563"/>
          <p14:tracePt t="9256" x="5332413" y="2919413"/>
          <p14:tracePt t="9264" x="5365750" y="2827338"/>
          <p14:tracePt t="9271" x="5383213" y="2760663"/>
          <p14:tracePt t="9277" x="5407025" y="2711450"/>
          <p14:tracePt t="9285" x="5416550" y="2654300"/>
          <p14:tracePt t="9294" x="5424488" y="2620963"/>
          <p14:tracePt t="9300" x="5432425" y="2587625"/>
          <p14:tracePt t="9307" x="5440363" y="2554288"/>
          <p14:tracePt t="9315" x="5448300" y="2536825"/>
          <p14:tracePt t="9322" x="5457825" y="2505075"/>
          <p14:tracePt t="9330" x="5465763" y="2479675"/>
          <p14:tracePt t="9336" x="5473700" y="2446338"/>
          <p14:tracePt t="9344" x="5481638" y="2405063"/>
          <p14:tracePt t="9350" x="5481638" y="2371725"/>
          <p14:tracePt t="9359" x="5481638" y="2330450"/>
          <p14:tracePt t="9366" x="5481638" y="2305050"/>
          <p14:tracePt t="9373" x="5481638" y="2289175"/>
          <p14:tracePt t="9380" x="5481638" y="2255838"/>
          <p14:tracePt t="9387" x="5481638" y="2230438"/>
          <p14:tracePt t="9394" x="5481638" y="2214563"/>
          <p14:tracePt t="9402" x="5481638" y="2189163"/>
          <p14:tracePt t="9411" x="5481638" y="2163763"/>
          <p14:tracePt t="9415" x="5473700" y="2147888"/>
          <p14:tracePt t="9423" x="5465763" y="2139950"/>
          <p14:tracePt t="9432" x="5448300" y="2114550"/>
          <p14:tracePt t="9439" x="5440363" y="2089150"/>
          <p14:tracePt t="9447" x="5424488" y="2065338"/>
          <p14:tracePt t="9454" x="5407025" y="2024063"/>
          <p14:tracePt t="9461" x="5383213" y="1973263"/>
          <p14:tracePt t="9468" x="5332413" y="1898650"/>
          <p14:tracePt t="9475" x="5291138" y="1824038"/>
          <p14:tracePt t="9482" x="5241925" y="1757363"/>
          <p14:tracePt t="9490" x="5208588" y="1716088"/>
          <p14:tracePt t="9497" x="5183188" y="1692275"/>
          <p14:tracePt t="9504" x="5149850" y="1658938"/>
          <p14:tracePt t="9511" x="5126038" y="1625600"/>
          <p14:tracePt t="9518" x="5108575" y="1608138"/>
          <p14:tracePt t="9528" x="5092700" y="1600200"/>
          <p14:tracePt t="9541" x="5084763" y="1592263"/>
          <p14:tracePt t="9548" x="5067300" y="1584325"/>
          <p14:tracePt t="9563" x="5059363" y="1584325"/>
          <p14:tracePt t="9570" x="5051425" y="1584325"/>
          <p14:tracePt t="9584" x="5041900" y="1584325"/>
          <p14:tracePt t="9592" x="5033963" y="1584325"/>
          <p14:tracePt t="9599" x="5026025" y="1584325"/>
          <p14:tracePt t="9621" x="5010150" y="1584325"/>
          <p14:tracePt t="9628" x="5000625" y="1584325"/>
          <p14:tracePt t="9651" x="4992688" y="1584325"/>
          <p14:tracePt t="9658" x="4984750" y="1584325"/>
          <p14:tracePt t="9680" x="4976813" y="1584325"/>
          <p14:tracePt t="9687" x="4967288" y="1584325"/>
          <p14:tracePt t="9702" x="4959350" y="1584325"/>
          <p14:tracePt t="9710" x="4951413" y="1584325"/>
          <p14:tracePt t="9715" x="4943475" y="1584325"/>
          <p14:tracePt t="9723" x="4943475" y="1592263"/>
          <p14:tracePt t="9730" x="4935538" y="1592263"/>
          <p14:tracePt t="9737" x="4926013" y="1600200"/>
          <p14:tracePt t="9745" x="4926013" y="1608138"/>
          <p14:tracePt t="9753" x="4918075" y="1617663"/>
          <p14:tracePt t="9761" x="4902200" y="1617663"/>
          <p14:tracePt t="9767" x="4884738" y="1633538"/>
          <p14:tracePt t="9774" x="4876800" y="1641475"/>
          <p14:tracePt t="9782" x="4860925" y="1651000"/>
          <p14:tracePt t="9789" x="4843463" y="1651000"/>
          <p14:tracePt t="9796" x="4827588" y="1658938"/>
          <p14:tracePt t="9803" x="4818063" y="1658938"/>
          <p14:tracePt t="9812" x="4810125" y="1658938"/>
          <p14:tracePt t="9826" x="4802188" y="1658938"/>
          <p14:tracePt t="9833" x="4794250" y="1658938"/>
          <p14:tracePt t="9840" x="4786313" y="1658938"/>
          <p14:tracePt t="9854" x="4768850" y="1658938"/>
          <p14:tracePt t="9869" x="4760913" y="1658938"/>
          <p14:tracePt t="9878" x="4752975" y="1658938"/>
          <p14:tracePt t="9884" x="4743450" y="1658938"/>
          <p14:tracePt t="9898" x="4735513" y="1658938"/>
          <p14:tracePt t="9906" x="4727575" y="1658938"/>
          <p14:tracePt t="9920" x="4711700" y="1658938"/>
          <p14:tracePt t="9927" x="4702175" y="1658938"/>
          <p14:tracePt t="9972" x="4694238" y="1658938"/>
          <p14:tracePt t="9979" x="4686300" y="1658938"/>
          <p14:tracePt t="9986" x="4678363" y="1658938"/>
          <p14:tracePt t="10016" x="4668838" y="1658938"/>
          <p14:tracePt t="10300" x="4678363" y="1658938"/>
          <p14:tracePt t="10307" x="4686300" y="1658938"/>
          <p14:tracePt t="10313" x="4711700" y="1651000"/>
          <p14:tracePt t="10322" x="4743450" y="1641475"/>
          <p14:tracePt t="10329" x="4760913" y="1641475"/>
          <p14:tracePt t="10336" x="4786313" y="1641475"/>
          <p14:tracePt t="10344" x="4818063" y="1641475"/>
          <p14:tracePt t="10351" x="4843463" y="1641475"/>
          <p14:tracePt t="10359" x="4860925" y="1641475"/>
          <p14:tracePt t="10366" x="4892675" y="1625600"/>
          <p14:tracePt t="10373" x="4926013" y="1617663"/>
          <p14:tracePt t="10380" x="4967288" y="1617663"/>
          <p14:tracePt t="10387" x="5026025" y="1608138"/>
          <p14:tracePt t="10394" x="5126038" y="1600200"/>
          <p14:tracePt t="10402" x="5208588" y="1584325"/>
          <p14:tracePt t="10411" x="5283200" y="1584325"/>
          <p14:tracePt t="10416" x="5308600" y="1584325"/>
          <p14:tracePt t="10424" x="5332413" y="1584325"/>
          <p14:tracePt t="10431" x="5365750" y="1584325"/>
          <p14:tracePt t="10438" x="5383213" y="1584325"/>
          <p14:tracePt t="10446" x="5399088" y="1584325"/>
          <p14:tracePt t="10453" x="5416550" y="1584325"/>
          <p14:tracePt t="10461" x="5424488" y="1584325"/>
          <p14:tracePt t="10467" x="5432425" y="1584325"/>
          <p14:tracePt t="10474" x="5440363" y="1584325"/>
          <p14:tracePt t="10482" x="5448300" y="1584325"/>
          <p14:tracePt t="10489" x="5465763" y="1584325"/>
          <p14:tracePt t="10497" x="5473700" y="1584325"/>
          <p14:tracePt t="10504" x="5499100" y="1584325"/>
          <p14:tracePt t="10510" x="5507038" y="1584325"/>
          <p14:tracePt t="10526" x="5514975" y="1584325"/>
          <p14:tracePt t="10532" x="5532438" y="1584325"/>
          <p14:tracePt t="10547" x="5540375" y="1584325"/>
          <p14:tracePt t="10555" x="5556250" y="1584325"/>
          <p14:tracePt t="10563" x="5565775" y="1584325"/>
          <p14:tracePt t="10570" x="5573713" y="1584325"/>
          <p14:tracePt t="10578" x="5581650" y="1584325"/>
          <p14:tracePt t="10584" x="5589588" y="1584325"/>
          <p14:tracePt t="10592" x="5599113" y="1584325"/>
          <p14:tracePt t="10599" x="5607050" y="1584325"/>
          <p14:tracePt t="10606" x="5614988" y="1584325"/>
          <p14:tracePt t="10613" x="5622925" y="1584325"/>
          <p14:tracePt t="10627" x="5630863" y="1584325"/>
          <p14:tracePt t="10635" x="5640388" y="1584325"/>
          <p14:tracePt t="10658" x="5648325" y="1584325"/>
          <p14:tracePt t="10731" x="5656263" y="1584325"/>
          <p14:tracePt t="10738" x="5664200" y="1584325"/>
          <p14:tracePt t="10744" x="5681663" y="1584325"/>
          <p14:tracePt t="10752" x="5697538" y="1584325"/>
          <p14:tracePt t="10761" x="5705475" y="1584325"/>
          <p14:tracePt t="10766" x="5722938" y="1584325"/>
          <p14:tracePt t="10774" x="5730875" y="1584325"/>
          <p14:tracePt t="10780" x="5748338" y="1584325"/>
          <p14:tracePt t="10789" x="5764213" y="1584325"/>
          <p14:tracePt t="10796" x="5772150" y="1584325"/>
          <p14:tracePt t="10803" x="5789613" y="1584325"/>
          <p14:tracePt t="10811" x="5805488" y="1584325"/>
          <p14:tracePt t="10818" x="5822950" y="1584325"/>
          <p14:tracePt t="10825" x="5838825" y="1584325"/>
          <p14:tracePt t="10832" x="5846763" y="1584325"/>
          <p14:tracePt t="10839" x="5854700" y="1584325"/>
          <p14:tracePt t="10847" x="5864225" y="1584325"/>
          <p14:tracePt t="10854" x="5872163" y="1584325"/>
          <p14:tracePt t="10861" x="5880100" y="1584325"/>
          <p14:tracePt t="10869" x="5888038" y="1584325"/>
          <p14:tracePt t="11234" x="5888038" y="1592263"/>
          <p14:tracePt t="11256" x="5888038" y="1600200"/>
          <p14:tracePt t="11263" x="5888038" y="1608138"/>
          <p14:tracePt t="11277" x="5888038" y="1617663"/>
          <p14:tracePt t="11294" x="5888038" y="1625600"/>
          <p14:tracePt t="11299" x="5888038" y="1633538"/>
          <p14:tracePt t="11306" x="5888038" y="1641475"/>
          <p14:tracePt t="11321" x="5888038" y="1651000"/>
          <p14:tracePt t="11328" x="5888038" y="1666875"/>
          <p14:tracePt t="11344" x="5888038" y="1674813"/>
          <p14:tracePt t="11351" x="5888038" y="1682750"/>
          <p14:tracePt t="11365" x="5888038" y="1700213"/>
          <p14:tracePt t="11372" x="5888038" y="1716088"/>
          <p14:tracePt t="11380" x="5888038" y="1741488"/>
          <p14:tracePt t="11386" x="5897563" y="1766888"/>
          <p14:tracePt t="11393" x="5905500" y="1790700"/>
          <p14:tracePt t="11402" x="5921375" y="1824038"/>
          <p14:tracePt t="11411" x="5938838" y="1849438"/>
          <p14:tracePt t="11416" x="5954713" y="1874838"/>
          <p14:tracePt t="11423" x="5980113" y="1906588"/>
          <p14:tracePt t="11433" x="5995988" y="1939925"/>
          <p14:tracePt t="11437" x="6021388" y="1990725"/>
          <p14:tracePt t="11445" x="6046788" y="2024063"/>
          <p14:tracePt t="11452" x="6062663" y="2055813"/>
          <p14:tracePt t="11461" x="6080125" y="2089150"/>
          <p14:tracePt t="11467" x="6096000" y="2114550"/>
          <p14:tracePt t="11474" x="6111875" y="2139950"/>
          <p14:tracePt t="11481" x="6137275" y="2173288"/>
          <p14:tracePt t="11489" x="6154738" y="2189163"/>
          <p14:tracePt t="11497" x="6170613" y="2197100"/>
          <p14:tracePt t="11503" x="6196013" y="2214563"/>
          <p14:tracePt t="11510" x="6229350" y="2238375"/>
          <p14:tracePt t="11518" x="6253163" y="2255838"/>
          <p14:tracePt t="11527" x="6270625" y="2271713"/>
          <p14:tracePt t="11533" x="6303963" y="2289175"/>
          <p14:tracePt t="11540" x="6327775" y="2312988"/>
          <p14:tracePt t="11547" x="6353175" y="2330450"/>
          <p14:tracePt t="11554" x="6386513" y="2346325"/>
          <p14:tracePt t="11562" x="6411913" y="2363788"/>
          <p14:tracePt t="11570" x="6435725" y="2379663"/>
          <p14:tracePt t="11578" x="6469063" y="2405063"/>
          <p14:tracePt t="11584" x="6486525" y="2420938"/>
          <p14:tracePt t="11591" x="6494463" y="2430463"/>
          <p14:tracePt t="11599" x="6510338" y="2446338"/>
          <p14:tracePt t="11606" x="6535738" y="2471738"/>
          <p14:tracePt t="11613" x="6543675" y="2487613"/>
          <p14:tracePt t="11620" x="6551613" y="2487613"/>
          <p14:tracePt t="11628" x="6551613" y="2495550"/>
          <p14:tracePt t="11635" x="6561138" y="2505075"/>
          <p14:tracePt t="11644" x="6569075" y="2513013"/>
          <p14:tracePt t="11657" x="6569075" y="2520950"/>
          <p14:tracePt t="11664" x="6577013" y="2536825"/>
          <p14:tracePt t="11694" x="6584950" y="2536825"/>
          <p14:tracePt t="11716" x="6592888" y="2536825"/>
          <p14:tracePt t="11722" x="6602413" y="2536825"/>
          <p14:tracePt t="11745" x="6610350" y="2536825"/>
          <p14:tracePt t="11796" x="6618288" y="2528888"/>
          <p14:tracePt t="11817" x="6618288" y="2520950"/>
          <p14:tracePt t="11832" x="6618288" y="2513013"/>
          <p14:tracePt t="11847" x="6618288" y="2505075"/>
          <p14:tracePt t="11860" x="6618288" y="2495550"/>
          <p14:tracePt t="11905" x="6618288" y="2487613"/>
          <p14:tracePt t="11949" x="6618288" y="2479675"/>
          <p14:tracePt t="11985" x="6618288" y="2471738"/>
          <p14:tracePt t="12015" x="6618288" y="2462213"/>
          <p14:tracePt t="12066" x="6618288" y="2454275"/>
          <p14:tracePt t="12168" x="6618288" y="2446338"/>
          <p14:tracePt t="12262" x="6618288" y="2438400"/>
          <p14:tracePt t="12335" x="6618288" y="2430463"/>
          <p14:tracePt t="12379" x="6618288" y="2420938"/>
          <p14:tracePt t="12408" x="6618288" y="2413000"/>
          <p14:tracePt t="12438" x="6618288" y="2405063"/>
          <p14:tracePt t="12474" x="6618288" y="2397125"/>
          <p14:tracePt t="12503" x="6618288" y="2387600"/>
          <p14:tracePt t="15101" x="6602413" y="2405063"/>
          <p14:tracePt t="15110" x="6577013" y="2446338"/>
          <p14:tracePt t="15116" x="6535738" y="2495550"/>
          <p14:tracePt t="15123" x="6477000" y="2570163"/>
          <p14:tracePt t="15144" x="6353175" y="2744788"/>
          <p14:tracePt t="15145" x="6294438" y="2827338"/>
          <p14:tracePt t="15152" x="6237288" y="2901950"/>
          <p14:tracePt t="15162" x="6170613" y="2952750"/>
          <p14:tracePt t="15167" x="6129338" y="3001963"/>
          <p14:tracePt t="15174" x="6096000" y="3043238"/>
          <p14:tracePt t="15181" x="6054725" y="3076575"/>
          <p14:tracePt t="15189" x="6013450" y="3143250"/>
          <p14:tracePt t="15196" x="5962650" y="3217863"/>
          <p14:tracePt t="15203" x="5930900" y="3275013"/>
          <p14:tracePt t="15210" x="5897563" y="3341688"/>
          <p14:tracePt t="15218" x="5854700" y="3400425"/>
          <p14:tracePt t="15227" x="5830888" y="3449638"/>
          <p14:tracePt t="15232" x="5805488" y="3490913"/>
          <p14:tracePt t="15240" x="5764213" y="3541713"/>
          <p14:tracePt t="15247" x="5738813" y="3557588"/>
          <p14:tracePt t="15254" x="5722938" y="3582988"/>
          <p14:tracePt t="15261" x="5697538" y="3616325"/>
          <p14:tracePt t="15268" x="5673725" y="3657600"/>
          <p14:tracePt t="15277" x="5656263" y="3698875"/>
          <p14:tracePt t="15283" x="5622925" y="3740150"/>
          <p14:tracePt t="15290" x="5581650" y="3797300"/>
          <p14:tracePt t="15298" x="5565775" y="3848100"/>
          <p14:tracePt t="15305" x="5548313" y="3889375"/>
          <p14:tracePt t="15313" x="5532438" y="3930650"/>
          <p14:tracePt t="15319" x="5499100" y="3963988"/>
          <p14:tracePt t="15327" x="5481638" y="4013200"/>
          <p14:tracePt t="15334" x="5465763" y="4030663"/>
          <p14:tracePt t="15343" x="5448300" y="4064000"/>
          <p14:tracePt t="15349" x="5424488" y="4105275"/>
          <p14:tracePt t="15356" x="5399088" y="4138613"/>
          <p14:tracePt t="15363" x="5365750" y="4187825"/>
          <p14:tracePt t="15371" x="5316538" y="4237038"/>
          <p14:tracePt t="15378" x="5275263" y="4311650"/>
          <p14:tracePt t="15386" x="5241925" y="4386263"/>
          <p14:tracePt t="15394" x="5200650" y="4437063"/>
          <p14:tracePt t="15400" x="5175250" y="4486275"/>
          <p14:tracePt t="15408" x="5149850" y="4519613"/>
          <p14:tracePt t="15415" x="5108575" y="4568825"/>
          <p14:tracePt t="15422" x="5092700" y="4594225"/>
          <p14:tracePt t="15429" x="5075238" y="4627563"/>
          <p14:tracePt t="15437" x="5041900" y="4676775"/>
          <p14:tracePt t="15444" x="5010150" y="4727575"/>
          <p14:tracePt t="15451" x="4976813" y="4802188"/>
          <p14:tracePt t="15460" x="4943475" y="4876800"/>
          <p14:tracePt t="15465" x="4902200" y="4933950"/>
          <p14:tracePt t="15473" x="4868863" y="5000625"/>
          <p14:tracePt t="15480" x="4843463" y="5033963"/>
          <p14:tracePt t="15487" x="4802188" y="5067300"/>
          <p14:tracePt t="15495" x="4786313" y="5091113"/>
          <p14:tracePt t="15503" x="4768850" y="5116513"/>
          <p14:tracePt t="15510" x="4727575" y="5149850"/>
          <p14:tracePt t="15517" x="4711700" y="5175250"/>
          <p14:tracePt t="15524" x="4686300" y="5199063"/>
          <p14:tracePt t="15532" x="4645025" y="5240338"/>
          <p14:tracePt t="15539" x="4619625" y="5265738"/>
          <p14:tracePt t="15546" x="4603750" y="5299075"/>
          <p14:tracePt t="15554" x="4586288" y="5332413"/>
          <p14:tracePt t="15560" x="4552950" y="5357813"/>
          <p14:tracePt t="15568" x="4537075" y="5381625"/>
          <p14:tracePt t="15577" x="4519613" y="5414963"/>
          <p14:tracePt t="15582" x="4503738" y="5432425"/>
          <p14:tracePt t="15590" x="4495800" y="5432425"/>
          <p14:tracePt t="15597" x="4486275" y="5440363"/>
          <p14:tracePt t="15604" x="4478338" y="5448300"/>
          <p14:tracePt t="15612" x="4470400" y="5456238"/>
          <p14:tracePt t="15627" x="4462463" y="5456238"/>
          <p14:tracePt t="15634" x="4454525" y="5456238"/>
          <p14:tracePt t="15649" x="4445000" y="5456238"/>
          <p14:tracePt t="15656" x="4437063" y="5456238"/>
          <p14:tracePt t="15685" x="4429125" y="5456238"/>
          <p14:tracePt t="15707" x="4421188" y="5456238"/>
          <p14:tracePt t="15736" x="4411663" y="5456238"/>
          <p14:tracePt t="15787" x="4403725" y="5456238"/>
          <p14:tracePt t="15802" x="4395788" y="5456238"/>
          <p14:tracePt t="15810" x="4387850" y="5456238"/>
          <p14:tracePt t="15831" x="4379913" y="5456238"/>
          <p14:tracePt t="15838" x="4362450" y="5456238"/>
          <p14:tracePt t="15852" x="4346575" y="5456238"/>
          <p14:tracePt t="15860" x="4329113" y="5473700"/>
          <p14:tracePt t="15866" x="4321175" y="5481638"/>
          <p14:tracePt t="15878" x="4295775" y="5497513"/>
          <p14:tracePt t="15882" x="4279900" y="5514975"/>
          <p14:tracePt t="15889" x="4262438" y="5522913"/>
          <p14:tracePt t="15896" x="4246563" y="5548313"/>
          <p14:tracePt t="15904" x="4238625" y="5564188"/>
          <p14:tracePt t="15910" x="4213225" y="5572125"/>
          <p14:tracePt t="15919" x="4197350" y="5581650"/>
          <p14:tracePt t="15925" x="4179888" y="5597525"/>
          <p14:tracePt t="15933" x="4171950" y="5597525"/>
          <p14:tracePt t="15940" x="4154488" y="5622925"/>
          <p14:tracePt t="15947" x="4130675" y="5638800"/>
          <p14:tracePt t="15954" x="4113213" y="5656263"/>
          <p14:tracePt t="15962" x="4097338" y="5672138"/>
          <p14:tracePt t="15969" x="4064000" y="5688013"/>
          <p14:tracePt t="15977" x="4048125" y="5713413"/>
          <p14:tracePt t="15984" x="4030663" y="5721350"/>
          <p14:tracePt t="15991" x="4005263" y="5738813"/>
          <p14:tracePt t="15998" x="3981450" y="5754688"/>
          <p14:tracePt t="16006" x="3963988" y="5780088"/>
          <p14:tracePt t="16013" x="3956050" y="5795963"/>
          <p14:tracePt t="16020" x="3940175" y="5805488"/>
          <p14:tracePt t="16027" x="3922713" y="5821363"/>
          <p14:tracePt t="16035" x="3898900" y="5837238"/>
          <p14:tracePt t="16044" x="3881438" y="5862638"/>
          <p14:tracePt t="16049" x="3881438" y="5880100"/>
          <p14:tracePt t="16057" x="3873500" y="5880100"/>
          <p14:tracePt t="16064" x="3865563" y="5895975"/>
          <p14:tracePt t="16071" x="3856038" y="5903913"/>
          <p14:tracePt t="16086" x="3848100" y="5921375"/>
          <p14:tracePt t="16094" x="3832225" y="5929313"/>
          <p14:tracePt t="16100" x="3822700" y="5929313"/>
          <p14:tracePt t="16108" x="3822700" y="5937250"/>
          <p14:tracePt t="16115" x="3814763" y="5945188"/>
          <p14:tracePt t="16126" x="3806825" y="5954713"/>
          <p14:tracePt t="16138" x="3798888" y="5962650"/>
          <p14:tracePt t="16145" x="3790950" y="5970588"/>
          <p14:tracePt t="16151" x="3781425" y="5978525"/>
          <p14:tracePt t="16160" x="3773488" y="5988050"/>
          <p14:tracePt t="16166" x="3765550" y="5995988"/>
          <p14:tracePt t="16174" x="3757613" y="6003925"/>
          <p14:tracePt t="16188" x="3748088" y="6011863"/>
          <p14:tracePt t="16196" x="3740150" y="6019800"/>
          <p14:tracePt t="16202" x="3732213" y="6019800"/>
          <p14:tracePt t="16210" x="3732213" y="6029325"/>
          <p14:tracePt t="16217" x="3724275" y="6053138"/>
          <p14:tracePt t="16227" x="3706813" y="6062663"/>
          <p14:tracePt t="16232" x="3690938" y="6086475"/>
          <p14:tracePt t="16239" x="3673475" y="6119813"/>
          <p14:tracePt t="16247" x="3657600" y="6137275"/>
          <p14:tracePt t="16254" x="3649663" y="6161088"/>
          <p14:tracePt t="16261" x="3624263" y="6178550"/>
          <p14:tracePt t="16268" x="3608388" y="6194425"/>
          <p14:tracePt t="16277" x="3590925" y="6211888"/>
          <p14:tracePt t="16283" x="3575050" y="6227763"/>
          <p14:tracePt t="16290" x="3567113" y="6243638"/>
          <p14:tracePt t="16298" x="3557588" y="6253163"/>
          <p14:tracePt t="16305" x="3549650" y="6276975"/>
          <p14:tracePt t="16312" x="3541713" y="6286500"/>
          <p14:tracePt t="16319" x="3533775" y="6294438"/>
          <p14:tracePt t="16327" x="3533775" y="6302375"/>
          <p14:tracePt t="16334" x="3524250" y="6310313"/>
          <p14:tracePt t="16343" x="3516313" y="6318250"/>
          <p14:tracePt t="16348" x="3508375" y="6318250"/>
          <p14:tracePt t="16356" x="3508375" y="6335713"/>
          <p14:tracePt t="16363" x="3492500" y="6343650"/>
          <p14:tracePt t="16370" x="3482975" y="6343650"/>
          <p14:tracePt t="16379" x="3482975" y="6351588"/>
          <p14:tracePt t="16385" x="3475038" y="6361113"/>
          <p14:tracePt t="16393" x="3467100" y="6369050"/>
          <p14:tracePt t="16400" x="3459163" y="6369050"/>
          <p14:tracePt t="16407" x="3459163" y="6376988"/>
          <p14:tracePt t="16415" x="3459163" y="6384925"/>
          <p14:tracePt t="16422" x="3459163" y="6392863"/>
          <p14:tracePt t="16429" x="3449638" y="6402388"/>
          <p14:tracePt t="16443" x="3449638" y="6410325"/>
          <p14:tracePt t="16466" x="3441700" y="6410325"/>
          <p14:tracePt t="16502" x="3433763" y="6410325"/>
          <p14:tracePt t="16524" x="3433763" y="6418263"/>
          <p14:tracePt t="16531" x="3425825" y="6418263"/>
          <p14:tracePt t="16538" x="3416300" y="6426200"/>
          <p14:tracePt t="16553" x="3408363" y="6435725"/>
          <p14:tracePt t="16561" x="3400425" y="6443663"/>
          <p14:tracePt t="16567" x="3392488" y="6451600"/>
          <p14:tracePt t="16575" x="3392488" y="6459538"/>
          <p14:tracePt t="16582" x="3392488" y="6467475"/>
          <p14:tracePt t="16590" x="3384550" y="6467475"/>
          <p14:tracePt t="16604" x="3367088" y="6467475"/>
          <p14:tracePt t="16677" x="3359150" y="6467475"/>
          <p14:tracePt t="16714" x="3351213" y="6467475"/>
          <p14:tracePt t="16816" x="3341688" y="6467475"/>
          <p14:tracePt t="16838" x="3333750" y="6467475"/>
          <p14:tracePt t="16874" x="3325813" y="6467475"/>
          <p14:tracePt t="16889" x="3317875" y="6467475"/>
          <p14:tracePt t="16911" x="3309938" y="6467475"/>
          <p14:tracePt t="16940" x="3300413" y="6467475"/>
          <p14:tracePt t="17011" x="3292475" y="6467475"/>
          <p14:tracePt t="17283" x="3292475" y="6459538"/>
          <p14:tracePt t="17327" x="3292475" y="6451600"/>
          <p14:tracePt t="17349" x="3292475" y="6443663"/>
          <p14:tracePt t="17356" x="3284538" y="6443663"/>
          <p14:tracePt t="17414" x="3276600" y="6443663"/>
          <p14:tracePt t="17436" x="3267075" y="6443663"/>
          <p14:tracePt t="17450" x="3259138" y="6443663"/>
          <p14:tracePt t="17465" x="3251200" y="6443663"/>
          <p14:tracePt t="17487" x="3243263" y="6435725"/>
          <p14:tracePt t="17516" x="3235325" y="6435725"/>
          <p14:tracePt t="17538" x="3225800" y="6435725"/>
          <p14:tracePt t="17626" x="3217863" y="6435725"/>
          <p14:tracePt t="17881" x="3225800" y="6435725"/>
          <p14:tracePt t="17903" x="3235325" y="6426200"/>
          <p14:tracePt t="18705" x="3235325" y="6418263"/>
          <p14:tracePt t="18757" x="3225800" y="6418263"/>
          <p14:tracePt t="18793" x="3217863" y="6418263"/>
          <p14:tracePt t="18822" x="3209925" y="6418263"/>
          <p14:tracePt t="18851" x="3201988" y="6418263"/>
          <p14:tracePt t="19873" x="3201988" y="6402388"/>
          <p14:tracePt t="20690" x="3192463" y="6402388"/>
          <p14:tracePt t="20763" x="3192463" y="6410325"/>
          <p14:tracePt t="20800" x="3192463" y="6418263"/>
          <p14:tracePt t="20821" x="3176588" y="6418263"/>
          <p14:tracePt t="20887" x="3176588" y="6426200"/>
          <p14:tracePt t="22551" x="3192463" y="6418263"/>
          <p14:tracePt t="22559" x="3209925" y="6410325"/>
          <p14:tracePt t="22566" x="3235325" y="6410325"/>
          <p14:tracePt t="22572" x="3251200" y="6410325"/>
          <p14:tracePt t="22580" x="3267075" y="6410325"/>
          <p14:tracePt t="22594" x="3276600" y="6410325"/>
          <p14:tracePt t="22602" x="3284538" y="6410325"/>
          <p14:tracePt t="22616" x="3300413" y="6410325"/>
          <p14:tracePt t="22631" x="3309938" y="6410325"/>
          <p14:tracePt t="22923" x="3300413" y="6410325"/>
          <p14:tracePt t="22959" x="3292475" y="6410325"/>
          <p14:tracePt t="23032" x="3284538" y="6410325"/>
          <p14:tracePt t="23060" x="3276600" y="6410325"/>
          <p14:tracePt t="23083" x="3267075" y="6410325"/>
          <p14:tracePt t="23091" x="3259138" y="6410325"/>
          <p14:tracePt t="23098" x="3251200" y="6410325"/>
          <p14:tracePt t="23112" x="3243263" y="6410325"/>
          <p14:tracePt t="23120" x="3235325" y="6410325"/>
          <p14:tracePt t="23143" x="3217863" y="6410325"/>
          <p14:tracePt t="23148" x="3209925" y="6410325"/>
          <p14:tracePt t="23164" x="3201988" y="6410325"/>
          <p14:tracePt t="23170" x="3192463" y="6410325"/>
          <p14:tracePt t="23178" x="3184525" y="6410325"/>
          <p14:tracePt t="23185" x="3176588" y="6410325"/>
          <p14:tracePt t="23193" x="3168650" y="6410325"/>
          <p14:tracePt t="23251" x="3168650" y="6418263"/>
          <p14:tracePt t="23280" x="3168650" y="6426200"/>
          <p14:tracePt t="23295" x="3168650" y="6435725"/>
          <p14:tracePt t="23309" x="3176588" y="6435725"/>
          <p14:tracePt t="23326" x="3184525" y="6435725"/>
          <p14:tracePt t="23331" x="3192463" y="6435725"/>
          <p14:tracePt t="23345" x="3201988" y="6435725"/>
          <p14:tracePt t="23368" x="3209925" y="6435725"/>
          <p14:tracePt t="23376" x="3217863" y="6435725"/>
          <p14:tracePt t="23382" x="3225800" y="6435725"/>
          <p14:tracePt t="23397" x="3235325" y="6435725"/>
          <p14:tracePt t="23404" x="3243263" y="6435725"/>
          <p14:tracePt t="23419" x="3267075" y="6426200"/>
          <p14:tracePt t="23426" x="3309938" y="6410325"/>
          <p14:tracePt t="23433" x="3351213" y="6384925"/>
          <p14:tracePt t="23442" x="3408363" y="6351588"/>
          <p14:tracePt t="23447" x="3475038" y="6302375"/>
          <p14:tracePt t="23455" x="3557588" y="6243638"/>
          <p14:tracePt t="23462" x="3641725" y="6178550"/>
          <p14:tracePt t="23470" x="3706813" y="6086475"/>
          <p14:tracePt t="23477" x="3781425" y="5995988"/>
          <p14:tracePt t="23484" x="3889375" y="5921375"/>
          <p14:tracePt t="23493" x="4030663" y="5805488"/>
          <p14:tracePt t="23499" x="4171950" y="5646738"/>
          <p14:tracePt t="23506" x="4313238" y="5489575"/>
          <p14:tracePt t="23514" x="4421188" y="5348288"/>
          <p14:tracePt t="23521" x="4486275" y="5257800"/>
          <p14:tracePt t="23528" x="4578350" y="5149850"/>
          <p14:tracePt t="23535" x="4678363" y="5033963"/>
          <p14:tracePt t="23542" x="4776788" y="4884738"/>
          <p14:tracePt t="23549" x="4860925" y="4727575"/>
          <p14:tracePt t="23560" x="4918075" y="4627563"/>
          <p14:tracePt t="23564" x="4951413" y="4552950"/>
          <p14:tracePt t="23572" x="4976813" y="4478338"/>
          <p14:tracePt t="23579" x="5010150" y="4403725"/>
          <p14:tracePt t="23586" x="5033963" y="4303713"/>
          <p14:tracePt t="23594" x="5041900" y="4203700"/>
          <p14:tracePt t="23600" x="5059363" y="4121150"/>
          <p14:tracePt t="23609" x="5059363" y="4038600"/>
          <p14:tracePt t="23615" x="5059363" y="3979863"/>
          <p14:tracePt t="23623" x="5059363" y="3922713"/>
          <p14:tracePt t="23630" x="5059363" y="3840163"/>
          <p14:tracePt t="23638" x="5059363" y="3748088"/>
          <p14:tracePt t="23645" x="5059363" y="3665538"/>
          <p14:tracePt t="23652" x="5059363" y="3582988"/>
          <p14:tracePt t="23660" x="5051425" y="3490913"/>
          <p14:tracePt t="23666" x="5041900" y="3424238"/>
          <p14:tracePt t="23676" x="5041900" y="3382963"/>
          <p14:tracePt t="23681" x="5033963" y="3308350"/>
          <p14:tracePt t="23694" x="5033963" y="3225800"/>
          <p14:tracePt t="23695" x="5033963" y="3143250"/>
          <p14:tracePt t="23703" x="5033963" y="3043238"/>
          <p14:tracePt t="23710" x="5026025" y="2960688"/>
          <p14:tracePt t="23718" x="5000625" y="2901950"/>
          <p14:tracePt t="23726" x="4992688" y="2852738"/>
          <p14:tracePt t="23732" x="4984750" y="2811463"/>
          <p14:tracePt t="23739" x="4976813" y="2770188"/>
          <p14:tracePt t="23747" x="4976813" y="2711450"/>
          <p14:tracePt t="23754" x="4976813" y="2654300"/>
          <p14:tracePt t="23761" x="4976813" y="2587625"/>
          <p14:tracePt t="23769" x="4976813" y="2513013"/>
          <p14:tracePt t="23776" x="4976813" y="2471738"/>
          <p14:tracePt t="23783" x="4976813" y="2430463"/>
          <p14:tracePt t="23791" x="4976813" y="2405063"/>
          <p14:tracePt t="23799" x="4976813" y="2397125"/>
          <p14:tracePt t="23805" x="4976813" y="2387600"/>
          <p14:tracePt t="23813" x="4976813" y="2379663"/>
          <p14:tracePt t="23820" x="4976813" y="2371725"/>
          <p14:tracePt t="23827" x="4976813" y="2363788"/>
          <p14:tracePt t="23841" x="4976813" y="2355850"/>
          <p14:tracePt t="23849" x="4967288" y="2355850"/>
          <p14:tracePt t="23886" x="4959350" y="2355850"/>
          <p14:tracePt t="23908" x="4951413" y="2355850"/>
          <p14:tracePt t="23915" x="4943475" y="2355850"/>
          <p14:tracePt t="23922" x="4935538" y="2355850"/>
          <p14:tracePt t="23929" x="4926013" y="2355850"/>
          <p14:tracePt t="23937" x="4918075" y="2355850"/>
          <p14:tracePt t="23952" x="4910138" y="2355850"/>
          <p14:tracePt t="23959" x="4902200" y="2355850"/>
          <p14:tracePt t="23973" x="4884738" y="2355850"/>
          <p14:tracePt t="23980" x="4860925" y="2355850"/>
          <p14:tracePt t="23988" x="4851400" y="2355850"/>
          <p14:tracePt t="23995" x="4827588" y="2355850"/>
          <p14:tracePt t="24002" x="4794250" y="2355850"/>
          <p14:tracePt t="24009" x="4776788" y="2355850"/>
          <p14:tracePt t="24017" x="4752975" y="2346325"/>
          <p14:tracePt t="24026" x="4719638" y="2346325"/>
          <p14:tracePt t="24031" x="4686300" y="2346325"/>
          <p14:tracePt t="24038" x="4668838" y="2346325"/>
          <p14:tracePt t="24047" x="4635500" y="2346325"/>
          <p14:tracePt t="24053" x="4611688" y="2346325"/>
          <p14:tracePt t="24061" x="4594225" y="2338388"/>
          <p14:tracePt t="24068" x="4560888" y="2338388"/>
          <p14:tracePt t="24076" x="4545013" y="2338388"/>
          <p14:tracePt t="24082" x="4537075" y="2330450"/>
          <p14:tracePt t="24090" x="4519613" y="2322513"/>
          <p14:tracePt t="24097" x="4495800" y="2322513"/>
          <p14:tracePt t="24126" x="4470400" y="2305050"/>
          <p14:tracePt t="24134" x="4470400" y="2297113"/>
          <p14:tracePt t="24143" x="4462463" y="2289175"/>
          <p14:tracePt t="24155" x="4462463" y="2281238"/>
          <p14:tracePt t="24163" x="4462463" y="2271713"/>
          <p14:tracePt t="24170" x="4462463" y="2263775"/>
          <p14:tracePt t="24184" x="4462463" y="2255838"/>
          <p14:tracePt t="24193" x="4462463" y="2238375"/>
          <p14:tracePt t="24206" x="4462463" y="2230438"/>
          <p14:tracePt t="24214" x="4462463" y="2222500"/>
          <p14:tracePt t="24229" x="4462463" y="2214563"/>
          <p14:tracePt t="24250" x="4486275" y="2197100"/>
          <p14:tracePt t="24259" x="4519613" y="2173288"/>
          <p14:tracePt t="24265" x="4552950" y="2155825"/>
          <p14:tracePt t="24272" x="4603750" y="2139950"/>
          <p14:tracePt t="24280" x="4635500" y="2130425"/>
          <p14:tracePt t="24287" x="4660900" y="2122488"/>
          <p14:tracePt t="24295" x="4711700" y="2114550"/>
          <p14:tracePt t="24301" x="4760913" y="2081213"/>
          <p14:tracePt t="24309" x="4818063" y="2065338"/>
          <p14:tracePt t="24316" x="4851400" y="2055813"/>
          <p14:tracePt t="24323" x="4910138" y="2047875"/>
          <p14:tracePt t="24331" x="4943475" y="2039938"/>
          <p14:tracePt t="24338" x="4984750" y="2032000"/>
          <p14:tracePt t="24345" x="5018088" y="2032000"/>
          <p14:tracePt t="24352" x="5041900" y="2032000"/>
          <p14:tracePt t="24360" x="5067300" y="2032000"/>
          <p14:tracePt t="24367" x="5084763" y="2032000"/>
          <p14:tracePt t="24375" x="5092700" y="2032000"/>
          <p14:tracePt t="24382" x="5118100" y="2032000"/>
          <p14:tracePt t="24389" x="5126038" y="2032000"/>
          <p14:tracePt t="24404" x="5133975" y="2032000"/>
          <p14:tracePt t="24411" x="5141913" y="2039938"/>
          <p14:tracePt t="24418" x="5149850" y="2039938"/>
          <p14:tracePt t="24432" x="5149850" y="2047875"/>
          <p14:tracePt t="24455" x="5149850" y="2055813"/>
          <p14:tracePt t="24462" x="5149850" y="2073275"/>
          <p14:tracePt t="24476" x="5149850" y="2081213"/>
          <p14:tracePt t="24484" x="5149850" y="2089150"/>
          <p14:tracePt t="24492" x="5149850" y="2098675"/>
          <p14:tracePt t="24498" x="5149850" y="2114550"/>
          <p14:tracePt t="24506" x="5149850" y="2155825"/>
          <p14:tracePt t="24513" x="5133975" y="2197100"/>
          <p14:tracePt t="24520" x="5118100" y="2312988"/>
          <p14:tracePt t="24528" x="5092700" y="2471738"/>
          <p14:tracePt t="24535" x="5041900" y="2611438"/>
          <p14:tracePt t="24542" x="5010150" y="2744788"/>
          <p14:tracePt t="24550" x="4967288" y="2901950"/>
          <p14:tracePt t="24557" x="4884738" y="3184525"/>
          <p14:tracePt t="24564" x="4843463" y="3375025"/>
          <p14:tracePt t="24571" x="4802188" y="3498850"/>
          <p14:tracePt t="24579" x="4743450" y="3706813"/>
          <p14:tracePt t="24585" x="4686300" y="3956050"/>
          <p14:tracePt t="24593" x="4627563" y="4129088"/>
          <p14:tracePt t="24600" x="4611688" y="4254500"/>
          <p14:tracePt t="24609" x="4570413" y="4437063"/>
          <p14:tracePt t="24615" x="4486275" y="4694238"/>
          <p14:tracePt t="24623" x="4437063" y="4833938"/>
          <p14:tracePt t="24630" x="4379913" y="4951413"/>
          <p14:tracePt t="24637" x="4305300" y="5100638"/>
          <p14:tracePt t="24645" x="4197350" y="5340350"/>
          <p14:tracePt t="24651" x="4113213" y="5507038"/>
          <p14:tracePt t="24659" x="4071938" y="5605463"/>
          <p14:tracePt t="24666" x="4038600" y="5664200"/>
          <p14:tracePt t="24676" x="3997325" y="5730875"/>
          <p14:tracePt t="24680" x="3973513" y="5772150"/>
          <p14:tracePt t="24688" x="3940175" y="5846763"/>
          <p14:tracePt t="24695" x="3898900" y="5911850"/>
          <p14:tracePt t="24702" x="3865563" y="5962650"/>
          <p14:tracePt t="24710" x="3822700" y="6011863"/>
          <p14:tracePt t="24717" x="3790950" y="6045200"/>
          <p14:tracePt t="24726" x="3757613" y="6078538"/>
          <p14:tracePt t="24731" x="3716338" y="6111875"/>
          <p14:tracePt t="24739" x="3665538" y="6145213"/>
          <p14:tracePt t="24747" x="3632200" y="6169025"/>
          <p14:tracePt t="24754" x="3598863" y="6186488"/>
          <p14:tracePt t="24761" x="3575050" y="6211888"/>
          <p14:tracePt t="24768" x="3549650" y="6227763"/>
          <p14:tracePt t="24776" x="3524250" y="6235700"/>
          <p14:tracePt t="24782" x="3516313" y="6235700"/>
          <p14:tracePt t="24790" x="3500438" y="6243638"/>
          <p14:tracePt t="24798" x="3482975" y="6253163"/>
          <p14:tracePt t="24805" x="3467100" y="6261100"/>
          <p14:tracePt t="24812" x="3449638" y="6276975"/>
          <p14:tracePt t="24819" x="3441700" y="6286500"/>
          <p14:tracePt t="24827" x="3433763" y="6286500"/>
          <p14:tracePt t="24834" x="3433763" y="6294438"/>
          <p14:tracePt t="24842" x="3425825" y="6302375"/>
          <p14:tracePt t="24848" x="3416300" y="6302375"/>
          <p14:tracePt t="24856" x="3408363" y="6310313"/>
          <p14:tracePt t="24863" x="3408363" y="6318250"/>
          <p14:tracePt t="24870" x="3400425" y="6327775"/>
          <p14:tracePt t="24878" x="3392488" y="6335713"/>
          <p14:tracePt t="24885" x="3392488" y="6343650"/>
          <p14:tracePt t="24893" x="3384550" y="6351588"/>
          <p14:tracePt t="24900" x="3375025" y="6351588"/>
          <p14:tracePt t="24909" x="3367088" y="6361113"/>
          <p14:tracePt t="24914" x="3367088" y="6369050"/>
          <p14:tracePt t="24922" x="3359150" y="6369050"/>
          <p14:tracePt t="24929" x="3359150" y="6376988"/>
          <p14:tracePt t="24936" x="3359150" y="6384925"/>
          <p14:tracePt t="24943" x="3359150" y="6392863"/>
          <p14:tracePt t="24951" x="3341688" y="6402388"/>
          <p14:tracePt t="24958" x="3341688" y="6410325"/>
          <p14:tracePt t="24965" x="3341688" y="6418263"/>
          <p14:tracePt t="24980" x="3333750" y="6426200"/>
          <p14:tracePt t="25009" x="3325813" y="6426200"/>
          <p14:tracePt t="25052" x="3317875" y="6426200"/>
          <p14:tracePt t="25571" x="3300413" y="6426200"/>
          <p14:tracePt t="25586" x="3292475" y="6426200"/>
          <p14:tracePt t="25630" x="3284538" y="6426200"/>
          <p14:tracePt t="25644" x="3276600" y="6426200"/>
          <p14:tracePt t="25797" x="3267075" y="6426200"/>
          <p14:tracePt t="26593" x="3276600" y="6426200"/>
          <p14:tracePt t="26651" x="3276600" y="6418263"/>
          <p14:tracePt t="26688" x="3276600" y="6410325"/>
          <p14:tracePt t="26709" x="3276600" y="6402388"/>
          <p14:tracePt t="26726" x="3276600" y="6392863"/>
          <p14:tracePt t="26739" x="3292475" y="6384925"/>
          <p14:tracePt t="26744" x="3292475" y="6376988"/>
          <p14:tracePt t="26760" x="3292475" y="6369050"/>
          <p14:tracePt t="26768" x="3292475" y="6361113"/>
          <p14:tracePt t="26782" x="3292475" y="6351588"/>
          <p14:tracePt t="26790" x="3292475" y="6335713"/>
          <p14:tracePt t="26797" x="3300413" y="6335713"/>
          <p14:tracePt t="26804" x="3300413" y="6327775"/>
          <p14:tracePt t="26812" x="3300413" y="6318250"/>
          <p14:tracePt t="26818" x="3309938" y="6310313"/>
          <p14:tracePt t="26826" x="3317875" y="6294438"/>
          <p14:tracePt t="26833" x="3325813" y="6269038"/>
          <p14:tracePt t="26842" x="3333750" y="6253163"/>
          <p14:tracePt t="26847" x="3333750" y="6243638"/>
          <p14:tracePt t="26855" x="3333750" y="6227763"/>
          <p14:tracePt t="26862" x="3341688" y="6194425"/>
          <p14:tracePt t="26869" x="3359150" y="6186488"/>
          <p14:tracePt t="26877" x="3359150" y="6161088"/>
          <p14:tracePt t="26883" x="3367088" y="6137275"/>
          <p14:tracePt t="26891" x="3375025" y="6103938"/>
          <p14:tracePt t="26898" x="3384550" y="6086475"/>
          <p14:tracePt t="26906" x="3384550" y="6062663"/>
          <p14:tracePt t="26914" x="3392488" y="6037263"/>
          <p14:tracePt t="26921" x="3400425" y="6011863"/>
          <p14:tracePt t="26928" x="3408363" y="6003925"/>
          <p14:tracePt t="26935" x="3408363" y="5978525"/>
          <p14:tracePt t="26943" x="3416300" y="5945188"/>
          <p14:tracePt t="26950" x="3425825" y="5921375"/>
          <p14:tracePt t="26959" x="3433763" y="5880100"/>
          <p14:tracePt t="26964" x="3449638" y="5846763"/>
          <p14:tracePt t="26972" x="3475038" y="5813425"/>
          <p14:tracePt t="26979" x="3492500" y="5762625"/>
          <p14:tracePt t="26986" x="3516313" y="5730875"/>
          <p14:tracePt t="26994" x="3533775" y="5680075"/>
          <p14:tracePt t="27000" x="3549650" y="5664200"/>
          <p14:tracePt t="27009" x="3567113" y="5638800"/>
          <p14:tracePt t="27015" x="3575050" y="5605463"/>
          <p14:tracePt t="27023" x="3598863" y="5589588"/>
          <p14:tracePt t="27030" x="3616325" y="5572125"/>
          <p14:tracePt t="27037" x="3624263" y="5556250"/>
          <p14:tracePt t="27045" x="3641725" y="5538788"/>
          <p14:tracePt t="27052" x="3673475" y="5514975"/>
          <p14:tracePt t="27059" x="3698875" y="5489575"/>
          <p14:tracePt t="27066" x="3724275" y="5448300"/>
          <p14:tracePt t="27075" x="3765550" y="5422900"/>
          <p14:tracePt t="27081" x="3790950" y="5399088"/>
          <p14:tracePt t="27089" x="3814763" y="5348288"/>
          <p14:tracePt t="27096" x="3856038" y="5324475"/>
          <p14:tracePt t="27103" x="3873500" y="5299075"/>
          <p14:tracePt t="27111" x="3906838" y="5265738"/>
          <p14:tracePt t="27118" x="3940175" y="5240338"/>
          <p14:tracePt t="27125" x="3963988" y="5216525"/>
          <p14:tracePt t="27131" x="3989388" y="5175250"/>
          <p14:tracePt t="27140" x="4022725" y="5157788"/>
          <p14:tracePt t="27147" x="4064000" y="5132388"/>
          <p14:tracePt t="27154" x="4097338" y="5100638"/>
          <p14:tracePt t="27161" x="4154488" y="5075238"/>
          <p14:tracePt t="27168" x="4197350" y="5057775"/>
          <p14:tracePt t="27176" x="4238625" y="5041900"/>
          <p14:tracePt t="27183" x="4262438" y="5026025"/>
          <p14:tracePt t="27191" x="4287838" y="5000625"/>
          <p14:tracePt t="27198" x="4321175" y="4983163"/>
          <p14:tracePt t="27205" x="4346575" y="4967288"/>
          <p14:tracePt t="27213" x="4387850" y="4951413"/>
          <p14:tracePt t="27220" x="4421188" y="4926013"/>
          <p14:tracePt t="27228" x="4462463" y="4908550"/>
          <p14:tracePt t="27234" x="4519613" y="4884738"/>
          <p14:tracePt t="27242" x="4578350" y="4867275"/>
          <p14:tracePt t="27248" x="4627563" y="4851400"/>
          <p14:tracePt t="27255" x="4686300" y="4818063"/>
          <p14:tracePt t="27263" x="4719638" y="4802188"/>
          <p14:tracePt t="27271" x="4743450" y="4784725"/>
          <p14:tracePt t="27278" x="4776788" y="4776788"/>
          <p14:tracePt t="27286" x="4786313" y="4768850"/>
          <p14:tracePt t="27292" x="4802188" y="4759325"/>
          <p14:tracePt t="27300" x="4810125" y="4751388"/>
          <p14:tracePt t="27309" x="4818063" y="4743450"/>
          <p14:tracePt t="27314" x="4827588" y="4743450"/>
          <p14:tracePt t="27322" x="4835525" y="4743450"/>
          <p14:tracePt t="27351" x="4835525" y="4735513"/>
          <p14:tracePt t="27366" x="4835525" y="4727575"/>
          <p14:tracePt t="27373" x="4835525" y="4718050"/>
          <p14:tracePt t="27380" x="4835525" y="4710113"/>
          <p14:tracePt t="27395" x="4835525" y="4702175"/>
          <p14:tracePt t="27402" x="4835525" y="4684713"/>
          <p14:tracePt t="27409" x="4835525" y="4668838"/>
          <p14:tracePt t="27417" x="4835525" y="4643438"/>
          <p14:tracePt t="27425" x="4818063" y="4610100"/>
          <p14:tracePt t="27431" x="4810125" y="4552950"/>
          <p14:tracePt t="27438" x="4786313" y="4452938"/>
          <p14:tracePt t="27446" x="4760913" y="4329113"/>
          <p14:tracePt t="27453" x="4743450" y="4221163"/>
          <p14:tracePt t="27461" x="4711700" y="4129088"/>
          <p14:tracePt t="27468" x="4686300" y="4046538"/>
          <p14:tracePt t="27476" x="4660900" y="3930650"/>
          <p14:tracePt t="27482" x="4645025" y="3789363"/>
          <p14:tracePt t="27490" x="4619625" y="3681413"/>
          <p14:tracePt t="27497" x="4594225" y="3590925"/>
          <p14:tracePt t="27505" x="4586288" y="3532188"/>
          <p14:tracePt t="27512" x="4570413" y="3490913"/>
          <p14:tracePt t="27518" x="4552950" y="3441700"/>
          <p14:tracePt t="27527" x="4545013" y="3382963"/>
          <p14:tracePt t="27534" x="4529138" y="3341688"/>
          <p14:tracePt t="27542" x="4519613" y="3267075"/>
          <p14:tracePt t="27548" x="4503738" y="3209925"/>
          <p14:tracePt t="27556" x="4495800" y="3176588"/>
          <p14:tracePt t="27563" x="4486275" y="3151188"/>
          <p14:tracePt t="27570" x="4478338" y="3117850"/>
          <p14:tracePt t="27577" x="4470400" y="3101975"/>
          <p14:tracePt t="27584" x="4462463" y="3084513"/>
          <p14:tracePt t="27592" x="4454525" y="3051175"/>
          <p14:tracePt t="27599" x="4445000" y="3035300"/>
          <p14:tracePt t="27606" x="4445000" y="3027363"/>
          <p14:tracePt t="27614" x="4429125" y="3017838"/>
          <p14:tracePt t="27621" x="4421188" y="3009900"/>
          <p14:tracePt t="27628" x="4411663" y="3009900"/>
          <p14:tracePt t="27635" x="4411663" y="3001963"/>
          <p14:tracePt t="27643" x="4403725" y="3001963"/>
          <p14:tracePt t="27650" x="4395788" y="3001963"/>
          <p14:tracePt t="27687" x="4387850" y="3001963"/>
          <p14:tracePt t="27702" x="4379913" y="3001963"/>
          <p14:tracePt t="27709" x="4370388" y="3001963"/>
          <p14:tracePt t="27724" x="4362450" y="3001963"/>
          <p14:tracePt t="27730" x="4354513" y="2986088"/>
          <p14:tracePt t="27738" x="4346575" y="2986088"/>
          <p14:tracePt t="27753" x="4337050" y="2986088"/>
          <p14:tracePt t="27760" x="4329113" y="2986088"/>
          <p14:tracePt t="27776" x="4321175" y="2986088"/>
          <p14:tracePt t="27782" x="4305300" y="2986088"/>
          <p14:tracePt t="27796" x="4295775" y="2986088"/>
          <p14:tracePt t="27804" x="4287838" y="2986088"/>
          <p14:tracePt t="27810" x="4279900" y="2994025"/>
          <p14:tracePt t="27818" x="4279900" y="3001963"/>
          <p14:tracePt t="27825" x="4262438" y="3001963"/>
          <p14:tracePt t="27833" x="4238625" y="3009900"/>
          <p14:tracePt t="27841" x="4221163" y="3017838"/>
          <p14:tracePt t="27848" x="4187825" y="3035300"/>
          <p14:tracePt t="27855" x="4138613" y="3051175"/>
          <p14:tracePt t="27862" x="4105275" y="3084513"/>
          <p14:tracePt t="27869" x="4056063" y="3101975"/>
          <p14:tracePt t="27876" x="4005263" y="3117850"/>
          <p14:tracePt t="27884" x="3930650" y="3151188"/>
          <p14:tracePt t="27892" x="3873500" y="3192463"/>
          <p14:tracePt t="27898" x="3814763" y="3209925"/>
          <p14:tracePt t="27906" x="3765550" y="3233738"/>
          <p14:tracePt t="27914" x="3706813" y="3251200"/>
          <p14:tracePt t="27921" x="3673475" y="3267075"/>
          <p14:tracePt t="27928" x="3624263" y="3275013"/>
          <p14:tracePt t="27935" x="3608388" y="3284538"/>
          <p14:tracePt t="27942" x="3575050" y="3292475"/>
          <p14:tracePt t="27950" x="3557588" y="3300413"/>
          <p14:tracePt t="27958" x="3541713" y="3308350"/>
          <p14:tracePt t="27963" x="3533775" y="3316288"/>
          <p14:tracePt t="27971" x="3516313" y="3316288"/>
          <p14:tracePt t="27979" x="3500438" y="3325813"/>
          <p14:tracePt t="27986" x="3492500" y="3341688"/>
          <p14:tracePt t="27993" x="3492500" y="3349625"/>
          <p14:tracePt t="28000" x="3482975" y="3349625"/>
          <p14:tracePt t="28009" x="3475038" y="3359150"/>
          <p14:tracePt t="28015" x="3475038" y="3367088"/>
          <p14:tracePt t="28022" x="3467100" y="3375025"/>
          <p14:tracePt t="28030" x="3459163" y="3375025"/>
          <p14:tracePt t="28037" x="3449638" y="3382963"/>
          <p14:tracePt t="28044" x="3449638" y="3390900"/>
          <p14:tracePt t="28051" x="3441700" y="3408363"/>
          <p14:tracePt t="28058" x="3433763" y="3424238"/>
          <p14:tracePt t="28067" x="3433763" y="3433763"/>
          <p14:tracePt t="28075" x="3425825" y="3449638"/>
          <p14:tracePt t="28081" x="3416300" y="3482975"/>
          <p14:tracePt t="28088" x="3408363" y="3516313"/>
          <p14:tracePt t="28095" x="3408363" y="3557588"/>
          <p14:tracePt t="28102" x="3400425" y="3598863"/>
          <p14:tracePt t="28111" x="3392488" y="3648075"/>
          <p14:tracePt t="28117" x="3375025" y="3698875"/>
          <p14:tracePt t="28125" x="3367088" y="3740150"/>
          <p14:tracePt t="28143" x="3341688" y="3840163"/>
          <p14:tracePt t="28146" x="3333750" y="3889375"/>
          <p14:tracePt t="28154" x="3325813" y="3930650"/>
          <p14:tracePt t="28161" x="3317875" y="3963988"/>
          <p14:tracePt t="28168" x="3309938" y="3997325"/>
          <p14:tracePt t="28176" x="3300413" y="4030663"/>
          <p14:tracePt t="28182" x="3292475" y="4054475"/>
          <p14:tracePt t="28192" x="3284538" y="4064000"/>
          <p14:tracePt t="28197" x="3276600" y="4087813"/>
          <p14:tracePt t="28205" x="3267075" y="4105275"/>
          <p14:tracePt t="28213" x="3259138" y="4113213"/>
          <p14:tracePt t="28219" x="3251200" y="4113213"/>
          <p14:tracePt t="28228" x="3251200" y="4121150"/>
          <p14:tracePt t="28242" x="3243263" y="4121150"/>
          <p14:tracePt t="28249" x="3235325" y="4121150"/>
          <p14:tracePt t="28263" x="3217863" y="4121150"/>
          <p14:tracePt t="28270" x="3209925" y="4121150"/>
          <p14:tracePt t="28285" x="3201988" y="4121150"/>
          <p14:tracePt t="28292" x="3192463" y="4113213"/>
          <p14:tracePt t="28308" x="3184525" y="4105275"/>
          <p14:tracePt t="28315" x="3184525" y="4097338"/>
          <p14:tracePt t="28321" x="3176588" y="4097338"/>
          <p14:tracePt t="28328" x="3168650" y="4087813"/>
          <p14:tracePt t="28344" x="3160713" y="4087813"/>
          <p14:tracePt t="28351" x="3160713" y="4079875"/>
          <p14:tracePt t="28365" x="3160713" y="4071938"/>
          <p14:tracePt t="28380" x="3160713" y="4064000"/>
          <p14:tracePt t="28395" x="3160713" y="4054475"/>
          <p14:tracePt t="28409" x="3160713" y="4046538"/>
          <p14:tracePt t="28416" x="3160713" y="4021138"/>
          <p14:tracePt t="28431" x="3160713" y="4005263"/>
          <p14:tracePt t="28438" x="3168650" y="3997325"/>
          <p14:tracePt t="28446" x="3176588" y="3997325"/>
          <p14:tracePt t="28453" x="3184525" y="3989388"/>
          <p14:tracePt t="28460" x="3184525" y="3979863"/>
          <p14:tracePt t="28468" x="3192463" y="3979863"/>
          <p14:tracePt t="28476" x="3201988" y="3971925"/>
          <p14:tracePt t="28482" x="3201988" y="3956050"/>
          <p14:tracePt t="28490" x="3209925" y="3956050"/>
          <p14:tracePt t="28497" x="3225800" y="3946525"/>
          <p14:tracePt t="28504" x="3225800" y="3938588"/>
          <p14:tracePt t="28511" x="3235325" y="3930650"/>
          <p14:tracePt t="28518" x="3243263" y="3930650"/>
          <p14:tracePt t="28526" x="3251200" y="3922713"/>
          <p14:tracePt t="28534" x="3251200" y="3914775"/>
          <p14:tracePt t="28542" x="3259138" y="3914775"/>
          <p14:tracePt t="28547" x="3267075" y="3897313"/>
          <p14:tracePt t="28555" x="3267075" y="3889375"/>
          <p14:tracePt t="28563" x="3292475" y="3881438"/>
          <p14:tracePt t="28570" x="3300413" y="3881438"/>
          <p14:tracePt t="28577" x="3317875" y="3871913"/>
          <p14:tracePt t="28584" x="3341688" y="3856038"/>
          <p14:tracePt t="28592" x="3375025" y="3848100"/>
          <p14:tracePt t="28598" x="3392488" y="3840163"/>
          <p14:tracePt t="28606" x="3416300" y="3814763"/>
          <p14:tracePt t="28614" x="3449638" y="3806825"/>
          <p14:tracePt t="28621" x="3482975" y="3789363"/>
          <p14:tracePt t="28628" x="3516313" y="3781425"/>
          <p14:tracePt t="28635" x="3549650" y="3773488"/>
          <p14:tracePt t="28643" x="3590925" y="3765550"/>
          <p14:tracePt t="28650" x="3616325" y="3756025"/>
          <p14:tracePt t="28659" x="3641725" y="3740150"/>
          <p14:tracePt t="28664" x="3683000" y="3722688"/>
          <p14:tracePt t="28672" x="3716338" y="3706813"/>
          <p14:tracePt t="28679" x="3765550" y="3690938"/>
          <p14:tracePt t="28686" x="3790950" y="3673475"/>
          <p14:tracePt t="28694" x="3814763" y="3648075"/>
          <p14:tracePt t="28700" x="3840163" y="3632200"/>
          <p14:tracePt t="28707" x="3856038" y="3624263"/>
          <p14:tracePt t="28716" x="3873500" y="3606800"/>
          <p14:tracePt t="28723" x="3889375" y="3598863"/>
          <p14:tracePt t="28730" x="3906838" y="3573463"/>
          <p14:tracePt t="28738" x="3922713" y="3557588"/>
          <p14:tracePt t="28744" x="3940175" y="3549650"/>
          <p14:tracePt t="28752" x="3956050" y="3549650"/>
          <p14:tracePt t="28759" x="3973513" y="3532188"/>
          <p14:tracePt t="28766" x="3989388" y="3508375"/>
          <p14:tracePt t="28775" x="4005263" y="3482975"/>
          <p14:tracePt t="28782" x="4022725" y="3457575"/>
          <p14:tracePt t="28789" x="4038600" y="3424238"/>
          <p14:tracePt t="28796" x="4056063" y="3408363"/>
          <p14:tracePt t="28803" x="4071938" y="3382963"/>
          <p14:tracePt t="28812" x="4097338" y="3333750"/>
          <p14:tracePt t="28817" x="4113213" y="3316288"/>
          <p14:tracePt t="28825" x="4130675" y="3292475"/>
          <p14:tracePt t="28832" x="4146550" y="3259138"/>
          <p14:tracePt t="28840" x="4171950" y="3233738"/>
          <p14:tracePt t="28847" x="4187825" y="3209925"/>
          <p14:tracePt t="28854" x="4205288" y="3184525"/>
          <p14:tracePt t="28861" x="4213225" y="3167063"/>
          <p14:tracePt t="28868" x="4229100" y="3159125"/>
          <p14:tracePt t="28876" x="4254500" y="3143250"/>
          <p14:tracePt t="28883" x="4262438" y="3125788"/>
          <p14:tracePt t="28890" x="4271963" y="3101975"/>
          <p14:tracePt t="28897" x="4287838" y="3092450"/>
          <p14:tracePt t="28906" x="4287838" y="3076575"/>
          <p14:tracePt t="28913" x="4295775" y="3060700"/>
          <p14:tracePt t="28920" x="4305300" y="3035300"/>
          <p14:tracePt t="28928" x="4321175" y="3027363"/>
          <p14:tracePt t="28934" x="4329113" y="3017838"/>
          <p14:tracePt t="28942" x="4329113" y="3001963"/>
          <p14:tracePt t="28959" x="4329113" y="2994025"/>
          <p14:tracePt t="28964" x="4329113" y="2986088"/>
          <p14:tracePt t="28971" x="4329113" y="2968625"/>
          <p14:tracePt t="28978" x="4329113" y="2952750"/>
          <p14:tracePt t="28986" x="4329113" y="2943225"/>
          <p14:tracePt t="28992" x="4329113" y="2935288"/>
          <p14:tracePt t="29000" x="4329113" y="2919413"/>
          <p14:tracePt t="29006" x="4329113" y="2911475"/>
          <p14:tracePt t="29015" x="4329113" y="2901950"/>
          <p14:tracePt t="29022" x="4329113" y="2894013"/>
          <p14:tracePt t="29037" x="4329113" y="2886075"/>
          <p14:tracePt t="29183" x="4313238" y="2886075"/>
          <p14:tracePt t="29256" x="4313238" y="2894013"/>
          <p14:tracePt t="29270" x="4313238" y="2901950"/>
          <p14:tracePt t="29300" x="4305300" y="2901950"/>
          <p14:tracePt t="29336" x="4295775" y="2901950"/>
          <p14:tracePt t="29372" x="4287838" y="2901950"/>
          <p14:tracePt t="29387" x="4279900" y="2901950"/>
          <p14:tracePt t="29395" x="4271963" y="2901950"/>
          <p14:tracePt t="29431" x="4254500" y="2901950"/>
          <p14:tracePt t="29482" x="4246563" y="2901950"/>
          <p14:tracePt t="29497" x="4238625" y="2901950"/>
          <p14:tracePt t="29534" x="4238625" y="2894013"/>
          <p14:tracePt t="29548" x="4229100" y="2894013"/>
          <p14:tracePt t="30270" x="4229100" y="2901950"/>
          <p14:tracePt t="30283" x="4229100" y="2911475"/>
          <p14:tracePt t="30299" x="4229100" y="2919413"/>
          <p14:tracePt t="30308" x="4229100" y="2927350"/>
          <p14:tracePt t="30321" x="4229100" y="2935288"/>
          <p14:tracePt t="30328" x="4229100" y="2943225"/>
          <p14:tracePt t="30335" x="4229100" y="2952750"/>
          <p14:tracePt t="30343" x="4229100" y="2960688"/>
          <p14:tracePt t="30350" x="4229100" y="2968625"/>
          <p14:tracePt t="30359" x="4229100" y="2976563"/>
          <p14:tracePt t="30372" x="4229100" y="2986088"/>
          <p14:tracePt t="30380" x="4229100" y="2994025"/>
          <p14:tracePt t="30394" x="4229100" y="3001963"/>
          <p14:tracePt t="30401" x="4229100" y="3009900"/>
          <p14:tracePt t="30408" x="4229100" y="3017838"/>
          <p14:tracePt t="30416" x="4229100" y="3027363"/>
          <p14:tracePt t="30425" x="4229100" y="3035300"/>
          <p14:tracePt t="30437" x="4229100" y="3043238"/>
          <p14:tracePt t="30445" x="4229100" y="3051175"/>
          <p14:tracePt t="30452" x="4229100" y="3060700"/>
          <p14:tracePt t="30466" x="4229100" y="3068638"/>
          <p14:tracePt t="30475" x="4229100" y="3084513"/>
          <p14:tracePt t="30489" x="4229100" y="3092450"/>
          <p14:tracePt t="30495" x="4229100" y="3101975"/>
          <p14:tracePt t="30525" x="4229100" y="3109913"/>
          <p14:tracePt t="30562" x="4229100" y="3117850"/>
          <p14:tracePt t="30576" x="4229100" y="3125788"/>
          <p14:tracePt t="30598" x="4221163" y="3125788"/>
          <p14:tracePt t="30612" x="4221163" y="3143250"/>
          <p14:tracePt t="30642" x="4221163" y="3151188"/>
          <p14:tracePt t="30649" x="4221163" y="3159125"/>
          <p14:tracePt t="30658" x="4221163" y="3167063"/>
          <p14:tracePt t="30679" x="4221163" y="3176588"/>
          <p14:tracePt t="30686" x="4221163" y="3184525"/>
          <p14:tracePt t="30766" x="4213225" y="3184525"/>
          <p14:tracePt t="30868" x="4213225" y="3200400"/>
          <p14:tracePt t="31576" x="4271963" y="3200400"/>
          <p14:tracePt t="31583" x="4329113" y="3192463"/>
          <p14:tracePt t="31591" x="4403725" y="3176588"/>
          <p14:tracePt t="31598" x="4462463" y="3167063"/>
          <p14:tracePt t="31605" x="4495800" y="3159125"/>
          <p14:tracePt t="31612" x="4552950" y="3151188"/>
          <p14:tracePt t="31619" x="4594225" y="3135313"/>
          <p14:tracePt t="31627" x="4652963" y="3125788"/>
          <p14:tracePt t="31634" x="4702175" y="3117850"/>
          <p14:tracePt t="31642" x="4752975" y="3117850"/>
          <p14:tracePt t="31648" x="4802188" y="3109913"/>
          <p14:tracePt t="31657" x="4860925" y="3092450"/>
          <p14:tracePt t="31663" x="4892675" y="3084513"/>
          <p14:tracePt t="31670" x="4935538" y="3076575"/>
          <p14:tracePt t="31677" x="4967288" y="3076575"/>
          <p14:tracePt t="31685" x="5000625" y="3076575"/>
          <p14:tracePt t="31693" x="5041900" y="3076575"/>
          <p14:tracePt t="31700" x="5084763" y="3068638"/>
          <p14:tracePt t="31708" x="5141913" y="3060700"/>
          <p14:tracePt t="31714" x="5200650" y="3060700"/>
          <p14:tracePt t="31721" x="5241925" y="3060700"/>
          <p14:tracePt t="31728" x="5291138" y="3043238"/>
          <p14:tracePt t="31735" x="5316538" y="3043238"/>
          <p14:tracePt t="31743" x="5349875" y="3035300"/>
          <p14:tracePt t="31751" x="5383213" y="3035300"/>
          <p14:tracePt t="31758" x="5407025" y="3035300"/>
          <p14:tracePt t="31765" x="5448300" y="3027363"/>
          <p14:tracePt t="31772" x="5481638" y="3017838"/>
          <p14:tracePt t="31780" x="5507038" y="3009900"/>
          <p14:tracePt t="31787" x="5565775" y="3001963"/>
          <p14:tracePt t="31795" x="5630863" y="2994025"/>
          <p14:tracePt t="31802" x="5689600" y="2976563"/>
          <p14:tracePt t="31809" x="5756275" y="2968625"/>
          <p14:tracePt t="31816" x="5805488" y="2943225"/>
          <p14:tracePt t="31825" x="5864225" y="2919413"/>
          <p14:tracePt t="31831" x="5913438" y="2901950"/>
          <p14:tracePt t="31837" x="5954713" y="2886075"/>
          <p14:tracePt t="31845" x="5995988" y="2852738"/>
          <p14:tracePt t="31853" x="6037263" y="2836863"/>
          <p14:tracePt t="31861" x="6088063" y="2819400"/>
          <p14:tracePt t="31868" x="6145213" y="2803525"/>
          <p14:tracePt t="31875" x="6178550" y="2778125"/>
          <p14:tracePt t="31882" x="6245225" y="2752725"/>
          <p14:tracePt t="31891" x="6278563" y="2736850"/>
          <p14:tracePt t="31896" x="6327775" y="2711450"/>
          <p14:tracePt t="31903" x="6361113" y="2695575"/>
          <p14:tracePt t="31911" x="6378575" y="2686050"/>
          <p14:tracePt t="31919" x="6427788" y="2678113"/>
          <p14:tracePt t="31926" x="6461125" y="2662238"/>
          <p14:tracePt t="31933" x="6494463" y="2654300"/>
          <p14:tracePt t="31942" x="6518275" y="2644775"/>
          <p14:tracePt t="31947" x="6543675" y="2644775"/>
          <p14:tracePt t="31955" x="6584950" y="2636838"/>
          <p14:tracePt t="31962" x="6610350" y="2628900"/>
          <p14:tracePt t="31970" x="6643688" y="2620963"/>
          <p14:tracePt t="31977" x="6667500" y="2611438"/>
          <p14:tracePt t="31984" x="6684963" y="2603500"/>
          <p14:tracePt t="31991" x="6700838" y="2587625"/>
          <p14:tracePt t="31998" x="6726238" y="2587625"/>
          <p14:tracePt t="32008" x="6734175" y="2587625"/>
          <p14:tracePt t="32015" x="6751638" y="2587625"/>
          <p14:tracePt t="32020" x="6767513" y="2587625"/>
          <p14:tracePt t="32036" x="6775450" y="2587625"/>
          <p14:tracePt t="32043" x="6792913" y="2587625"/>
          <p14:tracePt t="32059" x="6800850" y="2587625"/>
          <p14:tracePt t="32064" x="6808788" y="2587625"/>
          <p14:tracePt t="32079" x="6818313" y="2587625"/>
          <p14:tracePt t="32328" x="6818313" y="2595563"/>
          <p14:tracePt t="32342" x="6818313" y="2603500"/>
          <p14:tracePt t="32349" x="6818313" y="2611438"/>
          <p14:tracePt t="32362" x="6818313" y="2620963"/>
          <p14:tracePt t="32378" x="6818313" y="2628900"/>
          <p14:tracePt t="32386" x="6818313" y="2636838"/>
          <p14:tracePt t="32400" x="6818313" y="2644775"/>
          <p14:tracePt t="32408" x="6818313" y="2654300"/>
          <p14:tracePt t="32422" x="6818313" y="2662238"/>
          <p14:tracePt t="32435" x="6818313" y="2678113"/>
          <p14:tracePt t="32466" x="6818313" y="2686050"/>
          <p14:tracePt t="32473" x="6818313" y="2695575"/>
          <p14:tracePt t="32496" x="6818313" y="2703513"/>
          <p14:tracePt t="32510" x="6818313" y="2711450"/>
          <p14:tracePt t="32517" x="6818313" y="2719388"/>
          <p14:tracePt t="32531" x="6818313" y="2728913"/>
          <p14:tracePt t="32538" x="6818313" y="2736850"/>
          <p14:tracePt t="32552" x="6818313" y="2744788"/>
          <p14:tracePt t="32560" x="6818313" y="2752725"/>
          <p14:tracePt t="32568" x="6818313" y="2760663"/>
          <p14:tracePt t="32597" x="6818313" y="2770188"/>
          <p14:tracePt t="32612" x="6818313" y="2778125"/>
          <p14:tracePt t="32649" x="6818313" y="2786063"/>
          <p14:tracePt t="32663" x="6818313" y="2803525"/>
          <p14:tracePt t="32692" x="6818313" y="2811463"/>
          <p14:tracePt t="32699" x="6818313" y="2819400"/>
          <p14:tracePt t="32714" x="6818313" y="2827338"/>
          <p14:tracePt t="32729" x="6818313" y="2836863"/>
          <p14:tracePt t="32743" x="6818313" y="2844800"/>
          <p14:tracePt t="32765" x="6818313" y="2860675"/>
          <p14:tracePt t="32779" x="6818313" y="2868613"/>
          <p14:tracePt t="32802" x="6818313" y="2878138"/>
          <p14:tracePt t="32809" x="6818313" y="2886075"/>
          <p14:tracePt t="32825" x="6818313" y="2894013"/>
          <p14:tracePt t="32831" x="6818313" y="2901950"/>
          <p14:tracePt t="32838" x="6818313" y="2911475"/>
          <p14:tracePt t="32845" x="6818313" y="2919413"/>
          <p14:tracePt t="32853" x="6818313" y="2927350"/>
          <p14:tracePt t="32860" x="6818313" y="2935288"/>
          <p14:tracePt t="32868" x="6818313" y="2943225"/>
          <p14:tracePt t="32875" x="6818313" y="2960688"/>
          <p14:tracePt t="32882" x="6818313" y="2968625"/>
          <p14:tracePt t="32889" x="6818313" y="2994025"/>
          <p14:tracePt t="32896" x="6818313" y="3009900"/>
          <p14:tracePt t="32903" x="6818313" y="3017838"/>
          <p14:tracePt t="32910" x="6818313" y="3027363"/>
          <p14:tracePt t="32918" x="6818313" y="3035300"/>
          <p14:tracePt t="32925" x="6818313" y="3051175"/>
          <p14:tracePt t="32933" x="6818313" y="3068638"/>
          <p14:tracePt t="32947" x="6818313" y="3076575"/>
          <p14:tracePt t="32954" x="6818313" y="3084513"/>
          <p14:tracePt t="32970" x="6818313" y="3092450"/>
          <p14:tracePt t="32976" x="6818313" y="3101975"/>
          <p14:tracePt t="32984" x="6818313" y="3109913"/>
          <p14:tracePt t="32992" x="6818313" y="3117850"/>
          <p14:tracePt t="32998" x="6818313" y="3125788"/>
          <p14:tracePt t="33008" x="6826250" y="3125788"/>
          <p14:tracePt t="33013" x="6826250" y="3135313"/>
          <p14:tracePt t="33020" x="6834188" y="3143250"/>
          <p14:tracePt t="33027" x="6834188" y="3151188"/>
          <p14:tracePt t="33043" x="6834188" y="3159125"/>
          <p14:tracePt t="33050" x="6834188" y="3167063"/>
          <p14:tracePt t="33058" x="6842125" y="3176588"/>
          <p14:tracePt t="33064" x="6842125" y="3184525"/>
          <p14:tracePt t="33072" x="6842125" y="3192463"/>
          <p14:tracePt t="33086" x="6842125" y="3200400"/>
          <p14:tracePt t="33093" x="6842125" y="3209925"/>
          <p14:tracePt t="33100" x="6842125" y="3217863"/>
          <p14:tracePt t="33115" x="6842125" y="3233738"/>
          <p14:tracePt t="33125" x="6842125" y="3241675"/>
          <p14:tracePt t="33144" x="6842125" y="3251200"/>
          <p14:tracePt t="33195" x="6842125" y="3259138"/>
          <p14:tracePt t="33312" x="6842125" y="3275013"/>
          <p14:tracePt t="33320" x="6850063" y="3316288"/>
          <p14:tracePt t="33327" x="6859588" y="3359150"/>
          <p14:tracePt t="33334" x="6875463" y="3433763"/>
          <p14:tracePt t="33342" x="6883400" y="3490913"/>
          <p14:tracePt t="33348" x="6892925" y="3541713"/>
          <p14:tracePt t="33358" x="6900863" y="3606800"/>
          <p14:tracePt t="33363" x="6908800" y="3665538"/>
          <p14:tracePt t="33370" x="6924675" y="3765550"/>
          <p14:tracePt t="33378" x="6934200" y="3840163"/>
          <p14:tracePt t="33385" x="6934200" y="3905250"/>
          <p14:tracePt t="33393" x="6934200" y="3946525"/>
          <p14:tracePt t="33400" x="6934200" y="3989388"/>
          <p14:tracePt t="33407" x="6934200" y="4013200"/>
          <p14:tracePt t="33414" x="6934200" y="4030663"/>
          <p14:tracePt t="33422" x="6934200" y="4038600"/>
          <p14:tracePt t="33429" x="6934200" y="4064000"/>
          <p14:tracePt t="33436" x="6934200" y="4071938"/>
          <p14:tracePt t="33451" x="6934200" y="4079875"/>
          <p14:tracePt t="33458" x="6934200" y="4087813"/>
          <p14:tracePt t="33474" x="6934200" y="4097338"/>
          <p14:tracePt t="33480" x="6934200" y="4105275"/>
          <p14:tracePt t="33539" x="6942138" y="4105275"/>
          <p14:tracePt t="33546" x="6950075" y="4087813"/>
          <p14:tracePt t="33553" x="6958013" y="4079875"/>
          <p14:tracePt t="33560" x="6967538" y="4046538"/>
          <p14:tracePt t="33568" x="6983413" y="4021138"/>
          <p14:tracePt t="33575" x="6999288" y="3997325"/>
          <p14:tracePt t="33582" x="7024688" y="3963988"/>
          <p14:tracePt t="33591" x="7042150" y="3938588"/>
          <p14:tracePt t="33596" x="7058025" y="3914775"/>
          <p14:tracePt t="33604" x="7073900" y="3881438"/>
          <p14:tracePt t="33611" x="7083425" y="3863975"/>
          <p14:tracePt t="33618" x="7124700" y="3840163"/>
          <p14:tracePt t="33627" x="7140575" y="3814763"/>
          <p14:tracePt t="33634" x="7199313" y="3765550"/>
          <p14:tracePt t="33641" x="7232650" y="3706813"/>
          <p14:tracePt t="33648" x="7273925" y="3648075"/>
          <p14:tracePt t="33654" x="7340600" y="3573463"/>
          <p14:tracePt t="33663" x="7405688" y="3508375"/>
          <p14:tracePt t="33670" x="7472363" y="3441700"/>
          <p14:tracePt t="33677" x="7546975" y="3390900"/>
          <p14:tracePt t="33684" x="7597775" y="3333750"/>
          <p14:tracePt t="33691" x="7646988" y="3300413"/>
          <p14:tracePt t="33698" x="7680325" y="3259138"/>
          <p14:tracePt t="33708" x="7713663" y="3233738"/>
          <p14:tracePt t="33713" x="7737475" y="3209925"/>
          <p14:tracePt t="33720" x="7754938" y="3176588"/>
          <p14:tracePt t="33727" x="7770813" y="3151188"/>
          <p14:tracePt t="33735" x="7788275" y="3125788"/>
          <p14:tracePt t="33742" x="7812088" y="3092450"/>
          <p14:tracePt t="33750" x="7829550" y="3068638"/>
          <p14:tracePt t="33758" x="7829550" y="3060700"/>
          <p14:tracePt t="33764" x="7837488" y="3043238"/>
          <p14:tracePt t="33772" x="7837488" y="3027363"/>
          <p14:tracePt t="33787" x="7837488" y="3017838"/>
          <p14:tracePt t="33794" x="7837488" y="3009900"/>
          <p14:tracePt t="33808" x="7837488" y="3001963"/>
          <p14:tracePt t="33816" x="7837488" y="2986088"/>
          <p14:tracePt t="33830" x="7837488" y="2960688"/>
          <p14:tracePt t="33838" x="7837488" y="2952750"/>
          <p14:tracePt t="33844" x="7845425" y="2935288"/>
          <p14:tracePt t="33852" x="7845425" y="2919413"/>
          <p14:tracePt t="33858" x="7845425" y="2901950"/>
          <p14:tracePt t="33865" x="7845425" y="2886075"/>
          <p14:tracePt t="33874" x="7845425" y="2878138"/>
          <p14:tracePt t="33888" x="7845425" y="2868613"/>
          <p14:tracePt t="33895" x="7845425" y="2860675"/>
          <p14:tracePt t="33911" x="7845425" y="2852738"/>
          <p14:tracePt t="33918" x="7845425" y="2836863"/>
          <p14:tracePt t="33940" x="7845425" y="2827338"/>
          <p14:tracePt t="33955" x="7845425" y="2819400"/>
          <p14:tracePt t="33984" x="7845425" y="2811463"/>
          <p14:tracePt t="34006" x="7854950" y="2803525"/>
          <p14:tracePt t="34011" x="7862888" y="2794000"/>
          <p14:tracePt t="34020" x="7870825" y="2794000"/>
          <p14:tracePt t="34027" x="7878763" y="2794000"/>
          <p14:tracePt t="34057" x="7878763" y="2778125"/>
          <p14:tracePt t="34108" x="7878763" y="2770188"/>
          <p14:tracePt t="34305" x="7886700" y="2770188"/>
          <p14:tracePt t="34319" x="7896225" y="2770188"/>
          <p14:tracePt t="34334" x="7896225" y="2786063"/>
          <p14:tracePt t="34348" x="7904163" y="2786063"/>
          <p14:tracePt t="34355" x="7904163" y="2794000"/>
          <p14:tracePt t="34363" x="7904163" y="2803525"/>
          <p14:tracePt t="34378" x="7904163" y="2811463"/>
          <p14:tracePt t="34384" x="7904163" y="2819400"/>
          <p14:tracePt t="34399" x="7904163" y="2827338"/>
          <p14:tracePt t="34407" x="7912100" y="2827338"/>
          <p14:tracePt t="34413" x="7912100" y="2844800"/>
          <p14:tracePt t="34421" x="7912100" y="2852738"/>
          <p14:tracePt t="34436" x="7912100" y="2860675"/>
          <p14:tracePt t="34443" x="7912100" y="2868613"/>
          <p14:tracePt t="34458" x="7912100" y="2886075"/>
          <p14:tracePt t="34465" x="7912100" y="2911475"/>
          <p14:tracePt t="34472" x="7912100" y="2919413"/>
          <p14:tracePt t="34480" x="7912100" y="2935288"/>
          <p14:tracePt t="34495" x="7912100" y="2943225"/>
          <p14:tracePt t="34501" x="7912100" y="2960688"/>
          <p14:tracePt t="34509" x="7912100" y="2976563"/>
          <p14:tracePt t="34516" x="7920038" y="2986088"/>
          <p14:tracePt t="34525" x="7920038" y="3001963"/>
          <p14:tracePt t="34531" x="7937500" y="3009900"/>
          <p14:tracePt t="34538" x="7937500" y="3027363"/>
          <p14:tracePt t="34545" x="7945438" y="3051175"/>
          <p14:tracePt t="34552" x="7953375" y="3068638"/>
          <p14:tracePt t="34560" x="7953375" y="3076575"/>
          <p14:tracePt t="34567" x="7953375" y="3092450"/>
          <p14:tracePt t="34574" x="7953375" y="3109913"/>
          <p14:tracePt t="34582" x="7953375" y="3125788"/>
          <p14:tracePt t="34591" x="7953375" y="3135313"/>
          <p14:tracePt t="34604" x="7953375" y="3143250"/>
          <p14:tracePt t="34611" x="7953375" y="3151188"/>
          <p14:tracePt t="34618" x="7953375" y="3159125"/>
          <p14:tracePt t="34625" x="7953375" y="3184525"/>
          <p14:tracePt t="34632" x="7953375" y="3200400"/>
          <p14:tracePt t="34641" x="7953375" y="3209925"/>
          <p14:tracePt t="34647" x="7953375" y="3217863"/>
          <p14:tracePt t="34655" x="7962900" y="3233738"/>
          <p14:tracePt t="34662" x="7962900" y="3241675"/>
          <p14:tracePt t="34669" x="7970838" y="3251200"/>
          <p14:tracePt t="34677" x="7970838" y="3259138"/>
          <p14:tracePt t="34692" x="7970838" y="3267075"/>
          <p14:tracePt t="34699" x="7970838" y="3275013"/>
          <p14:tracePt t="34713" x="7970838" y="3284538"/>
          <p14:tracePt t="34720" x="7970838" y="3292475"/>
          <p14:tracePt t="34728" x="7970838" y="3300413"/>
          <p14:tracePt t="34735" x="7970838" y="3308350"/>
          <p14:tracePt t="34742" x="7970838" y="3316288"/>
          <p14:tracePt t="34772" x="7970838" y="3325813"/>
          <p14:tracePt t="34779" x="7970838" y="3333750"/>
          <p14:tracePt t="34801" x="7970838" y="3341688"/>
          <p14:tracePt t="34838" x="7970838" y="3349625"/>
          <p14:tracePt t="35450" x="7994650" y="3333750"/>
          <p14:tracePt t="35458" x="8020050" y="3316288"/>
          <p14:tracePt t="35463" x="8045450" y="3275013"/>
          <p14:tracePt t="35472" x="8078788" y="3251200"/>
          <p14:tracePt t="35480" x="8102600" y="3225800"/>
          <p14:tracePt t="35487" x="8120063" y="3192463"/>
          <p14:tracePt t="35494" x="8143875" y="3176588"/>
          <p14:tracePt t="35500" x="8161338" y="3159125"/>
          <p14:tracePt t="35508" x="8177213" y="3151188"/>
          <p14:tracePt t="35516" x="8186738" y="3135313"/>
          <p14:tracePt t="35523" x="8202613" y="3101975"/>
          <p14:tracePt t="35530" x="8228013" y="3084513"/>
          <p14:tracePt t="35538" x="8235950" y="3068638"/>
          <p14:tracePt t="35544" x="8243888" y="3051175"/>
          <p14:tracePt t="35551" x="8251825" y="3035300"/>
          <p14:tracePt t="35558" x="8261350" y="3017838"/>
          <p14:tracePt t="35567" x="8261350" y="3009900"/>
          <p14:tracePt t="35575" x="8269288" y="3009900"/>
          <p14:tracePt t="35582" x="8277225" y="2994025"/>
          <p14:tracePt t="35589" x="8285163" y="2986088"/>
          <p14:tracePt t="35596" x="8293100" y="2976563"/>
          <p14:tracePt t="35603" x="8302625" y="2960688"/>
          <p14:tracePt t="35611" x="8310563" y="2943225"/>
          <p14:tracePt t="35618" x="8318500" y="2935288"/>
          <p14:tracePt t="35625" x="8326438" y="2901950"/>
          <p14:tracePt t="35632" x="8335963" y="2878138"/>
          <p14:tracePt t="35641" x="8343900" y="2860675"/>
          <p14:tracePt t="35647" x="8343900" y="2852738"/>
          <p14:tracePt t="35654" x="8351838" y="2827338"/>
          <p14:tracePt t="35662" x="8369300" y="2811463"/>
          <p14:tracePt t="35669" x="8377238" y="2794000"/>
          <p14:tracePt t="35676" x="8385175" y="2794000"/>
          <p14:tracePt t="35684" x="8385175" y="2778125"/>
          <p14:tracePt t="35691" x="8393113" y="2770188"/>
          <p14:tracePt t="35698" x="8401050" y="2752725"/>
          <p14:tracePt t="35708" x="8410575" y="2744788"/>
          <p14:tracePt t="35720" x="8418513" y="2736850"/>
          <p14:tracePt t="35727" x="8434388" y="2728913"/>
          <p14:tracePt t="35734" x="8434388" y="2711450"/>
          <p14:tracePt t="35743" x="8443913" y="2695575"/>
          <p14:tracePt t="35749" x="8451850" y="2686050"/>
          <p14:tracePt t="35758" x="8459788" y="2678113"/>
          <p14:tracePt t="35764" x="8467725" y="2670175"/>
          <p14:tracePt t="35778" x="8467725" y="2662238"/>
          <p14:tracePt t="35786" x="8467725" y="2654300"/>
          <p14:tracePt t="35823" x="8467725" y="2644775"/>
          <p14:tracePt t="35845" x="8475663" y="2644775"/>
          <p14:tracePt t="35874" x="8485188" y="2644775"/>
          <p14:tracePt t="35939" x="8493125" y="2644775"/>
          <p14:tracePt t="35998" x="8501063" y="2644775"/>
          <p14:tracePt t="36669" x="8501063" y="2654300"/>
          <p14:tracePt t="36706" x="8501063" y="2662238"/>
          <p14:tracePt t="36793" x="8501063" y="2670175"/>
          <p14:tracePt t="36815" x="8501063" y="2686050"/>
          <p14:tracePt t="36837" x="8501063" y="2695575"/>
          <p14:tracePt t="36850" x="8501063" y="2703513"/>
          <p14:tracePt t="36866" x="8501063" y="2711450"/>
          <p14:tracePt t="36880" x="8501063" y="2719388"/>
          <p14:tracePt t="36895" x="8501063" y="2728913"/>
          <p14:tracePt t="36909" x="8501063" y="2744788"/>
          <p14:tracePt t="36917" x="8501063" y="2752725"/>
          <p14:tracePt t="36932" x="8501063" y="2760663"/>
          <p14:tracePt t="36941" x="8501063" y="2770188"/>
          <p14:tracePt t="36953" x="8501063" y="2778125"/>
          <p14:tracePt t="36961" x="8501063" y="2786063"/>
          <p14:tracePt t="36968" x="8501063" y="2794000"/>
          <p14:tracePt t="36975" x="8501063" y="2803525"/>
          <p14:tracePt t="36982" x="8501063" y="2811463"/>
          <p14:tracePt t="36989" x="8509000" y="2819400"/>
          <p14:tracePt t="37005" x="8509000" y="2827338"/>
          <p14:tracePt t="37012" x="8509000" y="2836863"/>
          <p14:tracePt t="37026" x="8509000" y="2844800"/>
          <p14:tracePt t="37034" x="8518525" y="2852738"/>
          <p14:tracePt t="37041" x="8518525" y="2860675"/>
          <p14:tracePt t="37048" x="8518525" y="2868613"/>
          <p14:tracePt t="37058" x="8518525" y="2878138"/>
          <p14:tracePt t="37070" x="8526463" y="2886075"/>
          <p14:tracePt t="37077" x="8526463" y="2894013"/>
          <p14:tracePt t="37084" x="8526463" y="2901950"/>
          <p14:tracePt t="37099" x="8526463" y="2911475"/>
          <p14:tracePt t="37108" x="8526463" y="2919413"/>
          <p14:tracePt t="37113" x="8526463" y="2927350"/>
          <p14:tracePt t="37140" x="8534400" y="2935288"/>
          <p14:tracePt t="37143" x="8534400" y="2943225"/>
          <p14:tracePt t="37158" x="8534400" y="2952750"/>
          <p14:tracePt t="37165" x="8534400" y="2960688"/>
          <p14:tracePt t="37179" x="8550275" y="2960688"/>
          <p14:tracePt t="37187" x="8550275" y="2968625"/>
          <p14:tracePt t="37194" x="8550275" y="2986088"/>
          <p14:tracePt t="37208" x="8550275" y="2994025"/>
          <p14:tracePt t="37216" x="8550275" y="3001963"/>
          <p14:tracePt t="37224" x="8550275" y="3009900"/>
          <p14:tracePt t="37238" x="8550275" y="3017838"/>
          <p14:tracePt t="37245" x="8550275" y="3027363"/>
          <p14:tracePt t="37267" x="8550275" y="3043238"/>
          <p14:tracePt t="37275" x="8550275" y="3051175"/>
          <p14:tracePt t="37291" x="8550275" y="3060700"/>
          <p14:tracePt t="37296" x="8550275" y="3068638"/>
          <p14:tracePt t="37311" x="8550275" y="3076575"/>
          <p14:tracePt t="37318" x="8550275" y="3084513"/>
          <p14:tracePt t="37325" x="8550275" y="3092450"/>
          <p14:tracePt t="37332" x="8550275" y="3101975"/>
          <p14:tracePt t="37341" x="8550275" y="3109913"/>
          <p14:tracePt t="37347" x="8550275" y="3117850"/>
          <p14:tracePt t="37361" x="8550275" y="3125788"/>
          <p14:tracePt t="37369" x="8550275" y="3135313"/>
          <p14:tracePt t="37384" x="8550275" y="3143250"/>
          <p14:tracePt t="37391" x="8550275" y="3151188"/>
          <p14:tracePt t="37398" x="8550275" y="3159125"/>
          <p14:tracePt t="37407" x="8550275" y="3167063"/>
          <p14:tracePt t="37413" x="8550275" y="3176588"/>
          <p14:tracePt t="37428" x="8550275" y="3184525"/>
          <p14:tracePt t="37435" x="8550275" y="3192463"/>
          <p14:tracePt t="37442" x="8550275" y="3200400"/>
          <p14:tracePt t="37566" x="8550275" y="3209925"/>
          <p14:tracePt t="37603" x="8550275" y="3217863"/>
          <p14:tracePt t="37763" x="8550275" y="3209925"/>
          <p14:tracePt t="37777" x="8550275" y="3200400"/>
          <p14:tracePt t="37785" x="8550275" y="3192463"/>
          <p14:tracePt t="37792" x="8550275" y="3184525"/>
          <p14:tracePt t="37799" x="8559800" y="3176588"/>
          <p14:tracePt t="37808" x="8559800" y="3151188"/>
          <p14:tracePt t="37814" x="8559800" y="3143250"/>
          <p14:tracePt t="37822" x="8559800" y="3125788"/>
          <p14:tracePt t="37828" x="8559800" y="3109913"/>
          <p14:tracePt t="37836" x="8559800" y="3101975"/>
          <p14:tracePt t="37844" x="8559800" y="3076575"/>
          <p14:tracePt t="37850" x="8559800" y="3068638"/>
          <p14:tracePt t="37858" x="8559800" y="3060700"/>
          <p14:tracePt t="37865" x="8559800" y="3051175"/>
          <p14:tracePt t="37874" x="8559800" y="3043238"/>
          <p14:tracePt t="37887" x="8559800" y="3035300"/>
          <p14:tracePt t="37895" x="8559800" y="3017838"/>
          <p14:tracePt t="37909" x="8559800" y="3009900"/>
          <p14:tracePt t="37917" x="8559800" y="3001963"/>
          <p14:tracePt t="37931" x="8559800" y="2994025"/>
          <p14:tracePt t="37938" x="8559800" y="2986088"/>
          <p14:tracePt t="37946" x="8559800" y="2976563"/>
          <p14:tracePt t="38332" x="8567738" y="2976563"/>
          <p14:tracePt t="38362" x="8575675" y="2976563"/>
          <p14:tracePt t="38406" x="8575675" y="2968625"/>
          <p14:tracePt t="40404" x="8593138" y="2960688"/>
          <p14:tracePt t="40412" x="8616950" y="2960688"/>
          <p14:tracePt t="40419" x="8634413" y="2960688"/>
          <p14:tracePt t="40426" x="8642350" y="2960688"/>
          <p14:tracePt t="40433" x="8650288" y="2960688"/>
          <p14:tracePt t="40441" x="8658225" y="2960688"/>
          <p14:tracePt t="40457" x="8667750" y="2960688"/>
          <p14:tracePt t="40521" x="8667750" y="2952750"/>
          <p14:tracePt t="40587" x="8658225" y="2952750"/>
          <p14:tracePt t="40594" x="8650288" y="2943225"/>
          <p14:tracePt t="40601" x="8642350" y="2943225"/>
          <p14:tracePt t="40609" x="8642350" y="2927350"/>
          <p14:tracePt t="40616" x="8634413" y="2927350"/>
          <p14:tracePt t="40624" x="8624888" y="2927350"/>
          <p14:tracePt t="40652" x="8609013" y="2927350"/>
          <p14:tracePt t="40740" x="8616950" y="2927350"/>
          <p14:tracePt t="40762" x="8624888" y="2927350"/>
          <p14:tracePt t="40849" x="8624888" y="2935288"/>
          <p14:tracePt t="40857" x="8624888" y="2943225"/>
          <p14:tracePt t="40872" x="8624888" y="2952750"/>
          <p14:tracePt t="40879" x="8624888" y="2960688"/>
          <p14:tracePt t="40893" x="8624888" y="2968625"/>
          <p14:tracePt t="40900" x="8624888" y="2976563"/>
          <p14:tracePt t="40908" x="8624888" y="2986088"/>
          <p14:tracePt t="40915" x="8624888" y="2994025"/>
          <p14:tracePt t="40924" x="8616950" y="3009900"/>
          <p14:tracePt t="40929" x="8609013" y="3027363"/>
          <p14:tracePt t="40937" x="8609013" y="3043238"/>
          <p14:tracePt t="40943" x="8609013" y="3076575"/>
          <p14:tracePt t="40952" x="8601075" y="3101975"/>
          <p14:tracePt t="40959" x="8601075" y="3125788"/>
          <p14:tracePt t="40966" x="8601075" y="3167063"/>
          <p14:tracePt t="40974" x="8593138" y="3200400"/>
          <p14:tracePt t="40980" x="8593138" y="3241675"/>
          <p14:tracePt t="40988" x="8593138" y="3267075"/>
          <p14:tracePt t="40995" x="8593138" y="3292475"/>
          <p14:tracePt t="41001" x="8583613" y="3316288"/>
          <p14:tracePt t="41010" x="8583613" y="3333750"/>
          <p14:tracePt t="41017" x="8575675" y="3367088"/>
          <p14:tracePt t="41024" x="8575675" y="3382963"/>
          <p14:tracePt t="41031" x="8575675" y="3400425"/>
          <p14:tracePt t="41040" x="8575675" y="3424238"/>
          <p14:tracePt t="41047" x="8567738" y="3457575"/>
          <p14:tracePt t="41054" x="8567738" y="3482975"/>
          <p14:tracePt t="41062" x="8559800" y="3498850"/>
          <p14:tracePt t="41068" x="8550275" y="3532188"/>
          <p14:tracePt t="41075" x="8550275" y="3549650"/>
          <p14:tracePt t="41082" x="8550275" y="3565525"/>
          <p14:tracePt t="41089" x="8550275" y="3598863"/>
          <p14:tracePt t="41098" x="8550275" y="3616325"/>
          <p14:tracePt t="41105" x="8542338" y="3624263"/>
          <p14:tracePt t="41112" x="8542338" y="3640138"/>
          <p14:tracePt t="41119" x="8542338" y="3657600"/>
          <p14:tracePt t="41141" x="8542338" y="3698875"/>
          <p14:tracePt t="41149" x="8542338" y="3706813"/>
          <p14:tracePt t="41158" x="8534400" y="3714750"/>
          <p14:tracePt t="41163" x="8534400" y="3740150"/>
          <p14:tracePt t="41178" x="8526463" y="3748088"/>
          <p14:tracePt t="41185" x="8518525" y="3765550"/>
          <p14:tracePt t="41200" x="8518525" y="3781425"/>
          <p14:tracePt t="41208" x="8509000" y="3789363"/>
          <p14:tracePt t="41214" x="8509000" y="3806825"/>
          <p14:tracePt t="41222" x="8509000" y="3814763"/>
          <p14:tracePt t="41236" x="8509000" y="3822700"/>
          <p14:tracePt t="41243" x="8501063" y="3830638"/>
          <p14:tracePt t="41250" x="8501063" y="3840163"/>
          <p14:tracePt t="41266" x="8493125" y="3848100"/>
          <p14:tracePt t="41274" x="8493125" y="3856038"/>
          <p14:tracePt t="41280" x="8493125" y="3863975"/>
          <p14:tracePt t="41287" x="8493125" y="3871913"/>
          <p14:tracePt t="41294" x="8485188" y="3881438"/>
          <p14:tracePt t="41309" x="8467725" y="3889375"/>
          <p14:tracePt t="41316" x="8467725" y="3897313"/>
          <p14:tracePt t="41324" x="8467725" y="3905250"/>
          <p14:tracePt t="41346" x="8459788" y="3905250"/>
          <p14:tracePt t="41368" x="8451850" y="3905250"/>
          <p14:tracePt t="41389" x="8443913" y="3905250"/>
          <p14:tracePt t="41477" x="8443913" y="3897313"/>
          <p14:tracePt t="41484" x="8443913" y="3889375"/>
          <p14:tracePt t="41491" x="8443913" y="3881438"/>
          <p14:tracePt t="41499" x="8443913" y="3871913"/>
          <p14:tracePt t="41507" x="8443913" y="3856038"/>
          <p14:tracePt t="41513" x="8443913" y="3848100"/>
          <p14:tracePt t="41521" x="8443913" y="3840163"/>
          <p14:tracePt t="41527" x="8443913" y="3830638"/>
          <p14:tracePt t="41535" x="8443913" y="3814763"/>
          <p14:tracePt t="41550" x="8443913" y="3789363"/>
          <p14:tracePt t="41557" x="8443913" y="3781425"/>
          <p14:tracePt t="41564" x="8443913" y="3773488"/>
          <p14:tracePt t="41573" x="8443913" y="3756025"/>
          <p14:tracePt t="41578" x="8443913" y="3748088"/>
          <p14:tracePt t="41586" x="8443913" y="3722688"/>
          <p14:tracePt t="41593" x="8443913" y="3698875"/>
          <p14:tracePt t="41600" x="8443913" y="3681413"/>
          <p14:tracePt t="41608" x="8443913" y="3648075"/>
          <p14:tracePt t="41614" x="8443913" y="3624263"/>
          <p14:tracePt t="41624" x="8443913" y="3606800"/>
          <p14:tracePt t="41630" x="8443913" y="3573463"/>
          <p14:tracePt t="41637" x="8443913" y="3541713"/>
          <p14:tracePt t="41645" x="8443913" y="3516313"/>
          <p14:tracePt t="41652" x="8451850" y="3490913"/>
          <p14:tracePt t="41659" x="8451850" y="3467100"/>
          <p14:tracePt t="41666" x="8459788" y="3441700"/>
          <p14:tracePt t="41674" x="8459788" y="3433763"/>
          <p14:tracePt t="41681" x="8459788" y="3408363"/>
          <p14:tracePt t="41691" x="8459788" y="3390900"/>
          <p14:tracePt t="41703" x="8459788" y="3375025"/>
          <p14:tracePt t="41711" x="8459788" y="3367088"/>
          <p14:tracePt t="41725" x="8459788" y="3349625"/>
          <p14:tracePt t="49716" x="8385175" y="3349625"/>
          <p14:tracePt t="49723" x="8277225" y="3367088"/>
          <p14:tracePt t="49731" x="8169275" y="3367088"/>
          <p14:tracePt t="49739" x="8045450" y="3367088"/>
          <p14:tracePt t="49746" x="7896225" y="3367088"/>
          <p14:tracePt t="49753" x="7754938" y="3367088"/>
          <p14:tracePt t="49759" x="7580313" y="3359150"/>
          <p14:tracePt t="49767" x="7405688" y="3349625"/>
          <p14:tracePt t="49775" x="7232650" y="3349625"/>
          <p14:tracePt t="49782" x="7058025" y="3333750"/>
          <p14:tracePt t="49789" x="6875463" y="3325813"/>
          <p14:tracePt t="49796" x="6767513" y="3325813"/>
          <p14:tracePt t="49804" x="6667500" y="3325813"/>
          <p14:tracePt t="49811" x="6610350" y="3325813"/>
          <p14:tracePt t="49818" x="6543675" y="3325813"/>
          <p14:tracePt t="49825" x="6477000" y="3325813"/>
          <p14:tracePt t="49832" x="6419850" y="3325813"/>
          <p14:tracePt t="49840" x="6345238" y="3325813"/>
          <p14:tracePt t="49847" x="6294438" y="3325813"/>
          <p14:tracePt t="49855" x="6219825" y="3325813"/>
          <p14:tracePt t="49861" x="6137275" y="3325813"/>
          <p14:tracePt t="49869" x="6037263" y="3325813"/>
          <p14:tracePt t="49877" x="5930900" y="3333750"/>
          <p14:tracePt t="49884" x="5822950" y="3341688"/>
          <p14:tracePt t="49891" x="5730875" y="3359150"/>
          <p14:tracePt t="49899" x="5673725" y="3367088"/>
          <p14:tracePt t="49906" x="5607050" y="3375025"/>
          <p14:tracePt t="49913" x="5573713" y="3382963"/>
          <p14:tracePt t="49922" x="5514975" y="3390900"/>
          <p14:tracePt t="49927" x="5473700" y="3390900"/>
          <p14:tracePt t="49934" x="5416550" y="3400425"/>
          <p14:tracePt t="49942" x="5373688" y="3400425"/>
          <p14:tracePt t="49949" x="5299075" y="3416300"/>
          <p14:tracePt t="49958" x="5233988" y="3416300"/>
          <p14:tracePt t="49964" x="5133975" y="3433763"/>
          <p14:tracePt t="49972" x="5051425" y="3433763"/>
          <p14:tracePt t="49979" x="4951413" y="3449638"/>
          <p14:tracePt t="49986" x="4835525" y="3457575"/>
          <p14:tracePt t="49994" x="4743450" y="3467100"/>
          <p14:tracePt t="50001" x="4645025" y="3482975"/>
          <p14:tracePt t="50008" x="4570413" y="3482975"/>
          <p14:tracePt t="50015" x="4529138" y="3482975"/>
          <p14:tracePt t="50022" x="4486275" y="3482975"/>
          <p14:tracePt t="50030" x="4462463" y="3482975"/>
          <p14:tracePt t="50039" x="4454525" y="3482975"/>
          <p14:tracePt t="50045" x="4429125" y="3482975"/>
          <p14:tracePt t="50052" x="4421188" y="3482975"/>
          <p14:tracePt t="50066" x="4411663" y="3482975"/>
          <p14:tracePt t="50074" x="4403725" y="3482975"/>
          <p14:tracePt t="50081" x="4395788" y="3482975"/>
          <p14:tracePt t="50147" x="4395788" y="3490913"/>
          <p14:tracePt t="50156" x="4403725" y="3490913"/>
          <p14:tracePt t="50161" x="4411663" y="3490913"/>
          <p14:tracePt t="50168" x="4421188" y="3498850"/>
          <p14:tracePt t="50176" x="4445000" y="3508375"/>
          <p14:tracePt t="50183" x="4470400" y="3524250"/>
          <p14:tracePt t="50191" x="4486275" y="3532188"/>
          <p14:tracePt t="50197" x="4537075" y="3541713"/>
          <p14:tracePt t="50206" x="4578350" y="3549650"/>
          <p14:tracePt t="50212" x="4652963" y="3557588"/>
          <p14:tracePt t="50220" x="4719638" y="3565525"/>
          <p14:tracePt t="50227" x="4776788" y="3573463"/>
          <p14:tracePt t="50234" x="4892675" y="3590925"/>
          <p14:tracePt t="50241" x="5067300" y="3624263"/>
          <p14:tracePt t="50249" x="5208588" y="3648075"/>
          <p14:tracePt t="50256" x="5332413" y="3673475"/>
          <p14:tracePt t="50263" x="5473700" y="3698875"/>
          <p14:tracePt t="50271" x="5689600" y="3722688"/>
          <p14:tracePt t="50278" x="5830888" y="3756025"/>
          <p14:tracePt t="50285" x="5954713" y="3781425"/>
          <p14:tracePt t="50292" x="6111875" y="3806825"/>
          <p14:tracePt t="50300" x="6319838" y="3814763"/>
          <p14:tracePt t="50307" x="6469063" y="3830638"/>
          <p14:tracePt t="50314" x="6610350" y="3840163"/>
          <p14:tracePt t="50323" x="6800850" y="3863975"/>
          <p14:tracePt t="50329" x="6999288" y="3863975"/>
          <p14:tracePt t="50337" x="7140575" y="3863975"/>
          <p14:tracePt t="50343" x="7265988" y="3863975"/>
          <p14:tracePt t="50351" x="7415213" y="3863975"/>
          <p14:tracePt t="50358" x="7564438" y="3863975"/>
          <p14:tracePt t="50366" x="7688263" y="3863975"/>
          <p14:tracePt t="50373" x="7770813" y="3856038"/>
          <p14:tracePt t="50380" x="7854950" y="3840163"/>
          <p14:tracePt t="50389" x="7904163" y="3840163"/>
          <p14:tracePt t="50394" x="7962900" y="3830638"/>
          <p14:tracePt t="50402" x="7986713" y="3822700"/>
          <p14:tracePt t="50409" x="8020050" y="3814763"/>
          <p14:tracePt t="50416" x="8069263" y="3806825"/>
          <p14:tracePt t="50423" x="8102600" y="3797300"/>
          <p14:tracePt t="50431" x="8128000" y="3789363"/>
          <p14:tracePt t="50439" x="8153400" y="3781425"/>
          <p14:tracePt t="50446" x="8169275" y="3773488"/>
          <p14:tracePt t="50453" x="8186738" y="3765550"/>
          <p14:tracePt t="50460" x="8194675" y="3756025"/>
          <p14:tracePt t="50468" x="8210550" y="3748088"/>
          <p14:tracePt t="50475" x="8228013" y="3740150"/>
          <p14:tracePt t="50482" x="8235950" y="3732213"/>
          <p14:tracePt t="50489" x="8251825" y="3722688"/>
          <p14:tracePt t="50497" x="8277225" y="3722688"/>
          <p14:tracePt t="50506" x="8302625" y="3714750"/>
          <p14:tracePt t="50511" x="8318500" y="3698875"/>
          <p14:tracePt t="50518" x="8369300" y="3690938"/>
          <p14:tracePt t="50525" x="8410575" y="3681413"/>
          <p14:tracePt t="50533" x="8485188" y="3665538"/>
          <p14:tracePt t="50541" x="8542338" y="3657600"/>
          <p14:tracePt t="50548" x="8583613" y="3648075"/>
          <p14:tracePt t="50556" x="8624888" y="3648075"/>
          <p14:tracePt t="50562" x="8650288" y="3648075"/>
          <p14:tracePt t="50570" x="8675688" y="3648075"/>
          <p14:tracePt t="50577" x="8699500" y="3648075"/>
          <p14:tracePt t="50584" x="8716963" y="3657600"/>
          <p14:tracePt t="50592" x="8732838" y="3665538"/>
          <p14:tracePt t="50599" x="8742363" y="3673475"/>
          <p14:tracePt t="50614" x="8750300" y="3690938"/>
          <p14:tracePt t="50622" x="8766175" y="3698875"/>
          <p14:tracePt t="50628" x="8775700" y="3706813"/>
          <p14:tracePt t="50635" x="8783638" y="3740150"/>
          <p14:tracePt t="50643" x="8791575" y="3814763"/>
          <p14:tracePt t="50650" x="8799513" y="3881438"/>
          <p14:tracePt t="50658" x="8807450" y="3938588"/>
          <p14:tracePt t="50664" x="8816975" y="3997325"/>
          <p14:tracePt t="50672" x="8824913" y="4046538"/>
          <p14:tracePt t="50679" x="8824913" y="4113213"/>
          <p14:tracePt t="50687" x="8824913" y="4187825"/>
          <p14:tracePt t="50694" x="8824913" y="4237038"/>
          <p14:tracePt t="50700" x="8824913" y="4311650"/>
          <p14:tracePt t="50708" x="8824913" y="4395788"/>
          <p14:tracePt t="50716" x="8824913" y="4452938"/>
          <p14:tracePt t="50723" x="8824913" y="4502150"/>
          <p14:tracePt t="50731" x="8824913" y="4535488"/>
          <p14:tracePt t="50740" x="8824913" y="4568825"/>
          <p14:tracePt t="50744" x="8824913" y="4594225"/>
          <p14:tracePt t="50752" x="8824913" y="4602163"/>
          <p14:tracePt t="50759" x="8824913" y="4619625"/>
          <p14:tracePt t="50766" x="8816975" y="4651375"/>
          <p14:tracePt t="50774" x="8816975" y="4676775"/>
          <p14:tracePt t="50781" x="8816975" y="4684713"/>
          <p14:tracePt t="50789" x="8816975" y="4710113"/>
          <p14:tracePt t="50796" x="8816975" y="4718050"/>
          <p14:tracePt t="50803" x="8807450" y="4751388"/>
          <p14:tracePt t="50810" x="8799513" y="4784725"/>
          <p14:tracePt t="50818" x="8791575" y="4802188"/>
          <p14:tracePt t="51212" x="8791575" y="4784725"/>
          <p14:tracePt t="51219" x="8799513" y="4759325"/>
          <p14:tracePt t="51226" x="8807450" y="4743450"/>
          <p14:tracePt t="51234" x="8807450" y="4727575"/>
          <p14:tracePt t="51241" x="8816975" y="4718050"/>
          <p14:tracePt t="51249" x="8824913" y="4702175"/>
          <p14:tracePt t="51264" x="8832850" y="4684713"/>
          <p14:tracePt t="51272" x="8832850" y="4676775"/>
          <p14:tracePt t="51277" x="8832850" y="4660900"/>
          <p14:tracePt t="51285" x="8832850" y="4643438"/>
          <p14:tracePt t="51292" x="8832850" y="4635500"/>
          <p14:tracePt t="51299" x="8832850" y="4610100"/>
          <p14:tracePt t="51306" x="8832850" y="4576763"/>
          <p14:tracePt t="51314" x="8832850" y="4552950"/>
          <p14:tracePt t="51322" x="8832850" y="4511675"/>
          <p14:tracePt t="51328" x="8832850" y="4460875"/>
          <p14:tracePt t="51336" x="8832850" y="4411663"/>
          <p14:tracePt t="51344" x="8832850" y="4362450"/>
          <p14:tracePt t="51351" x="8832850" y="4321175"/>
          <p14:tracePt t="51358" x="8824913" y="4287838"/>
          <p14:tracePt t="51365" x="8824913" y="4262438"/>
          <p14:tracePt t="51373" x="8816975" y="4237038"/>
          <p14:tracePt t="51379" x="8807450" y="4213225"/>
          <p14:tracePt t="51389" x="8807450" y="4179888"/>
          <p14:tracePt t="51394" x="8799513" y="4146550"/>
          <p14:tracePt t="51402" x="8799513" y="4121150"/>
          <p14:tracePt t="51409" x="8799513" y="4079875"/>
          <p14:tracePt t="51416" x="8791575" y="4046538"/>
          <p14:tracePt t="51423" x="8791575" y="4005263"/>
          <p14:tracePt t="51431" x="8791575" y="3971925"/>
          <p14:tracePt t="51439" x="8783638" y="3930650"/>
          <p14:tracePt t="51445" x="8783638" y="3905250"/>
          <p14:tracePt t="51453" x="8783638" y="3881438"/>
          <p14:tracePt t="51460" x="8783638" y="3856038"/>
          <p14:tracePt t="51467" x="8775700" y="3830638"/>
          <p14:tracePt t="51475" x="8775700" y="3806825"/>
          <p14:tracePt t="51482" x="8766175" y="3765550"/>
          <p14:tracePt t="51491" x="8766175" y="3748088"/>
          <p14:tracePt t="51496" x="8766175" y="3714750"/>
          <p14:tracePt t="51506" x="8766175" y="3673475"/>
          <p14:tracePt t="51511" x="8758238" y="3648075"/>
          <p14:tracePt t="51518" x="8758238" y="3606800"/>
          <p14:tracePt t="51526" x="8758238" y="3582988"/>
          <p14:tracePt t="51533" x="8758238" y="3557588"/>
          <p14:tracePt t="51540" x="8758238" y="3524250"/>
          <p14:tracePt t="51547" x="8758238" y="3498850"/>
          <p14:tracePt t="51555" x="8758238" y="3482975"/>
          <p14:tracePt t="51562" x="8758238" y="3449638"/>
          <p14:tracePt t="51570" x="8750300" y="3433763"/>
          <p14:tracePt t="51577" x="8750300" y="3424238"/>
          <p14:tracePt t="51584" x="8750300" y="3408363"/>
          <p14:tracePt t="51591" x="8742363" y="3375025"/>
          <p14:tracePt t="51598" x="8732838" y="3349625"/>
          <p14:tracePt t="51607" x="8732838" y="3333750"/>
          <p14:tracePt t="51614" x="8724900" y="3300413"/>
          <p14:tracePt t="51622" x="8716963" y="3275013"/>
          <p14:tracePt t="51628" x="8716963" y="3251200"/>
          <p14:tracePt t="51634" x="8699500" y="3217863"/>
          <p14:tracePt t="51642" x="8699500" y="3200400"/>
          <p14:tracePt t="51650" x="8699500" y="3184525"/>
          <p14:tracePt t="51657" x="8699500" y="3167063"/>
          <p14:tracePt t="51664" x="8691563" y="3151188"/>
          <p14:tracePt t="51672" x="8691563" y="3135313"/>
          <p14:tracePt t="51679" x="8683625" y="3117850"/>
          <p14:tracePt t="51686" x="8675688" y="3109913"/>
          <p14:tracePt t="51694" x="8667750" y="3101975"/>
          <p14:tracePt t="51701" x="8667750" y="3084513"/>
          <p14:tracePt t="51715" x="8658225" y="3076575"/>
          <p14:tracePt t="51722" x="8650288" y="3068638"/>
          <p14:tracePt t="51730" x="8642350" y="3068638"/>
          <p14:tracePt t="51739" x="8634413" y="3060700"/>
          <p14:tracePt t="51744" x="8624888" y="3051175"/>
          <p14:tracePt t="51752" x="8616950" y="3043238"/>
          <p14:tracePt t="51767" x="8609013" y="3043238"/>
          <p14:tracePt t="51774" x="8601075" y="3043238"/>
          <p14:tracePt t="51789" x="8593138" y="3043238"/>
          <p14:tracePt t="51796" x="8583613" y="3043238"/>
          <p14:tracePt t="51840" x="8583613" y="3051175"/>
          <p14:tracePt t="51847" x="8583613" y="3060700"/>
          <p14:tracePt t="51855" x="8583613" y="3068638"/>
          <p14:tracePt t="51861" x="8583613" y="3084513"/>
          <p14:tracePt t="51869" x="8583613" y="3109913"/>
          <p14:tracePt t="51877" x="8583613" y="3135313"/>
          <p14:tracePt t="51883" x="8583613" y="3151188"/>
          <p14:tracePt t="51891" x="8583613" y="3167063"/>
          <p14:tracePt t="51899" x="8583613" y="3200400"/>
          <p14:tracePt t="51905" x="8583613" y="3233738"/>
          <p14:tracePt t="51913" x="8583613" y="3300413"/>
          <p14:tracePt t="51920" x="8559800" y="3408363"/>
          <p14:tracePt t="51927" x="8550275" y="3557588"/>
          <p14:tracePt t="51934" x="8550275" y="3698875"/>
          <p14:tracePt t="51942" x="8550275" y="3781425"/>
          <p14:tracePt t="51949" x="8550275" y="3881438"/>
          <p14:tracePt t="51956" x="8550275" y="3997325"/>
          <p14:tracePt t="51963" x="8542338" y="4154488"/>
          <p14:tracePt t="51973" x="8542338" y="4278313"/>
          <p14:tracePt t="51978" x="8542338" y="4370388"/>
          <p14:tracePt t="51986" x="8526463" y="4486275"/>
          <p14:tracePt t="51993" x="8518525" y="4610100"/>
          <p14:tracePt t="52000" x="8518525" y="4743450"/>
          <p14:tracePt t="52008" x="8509000" y="4859338"/>
          <p14:tracePt t="52014" x="8509000" y="4941888"/>
          <p14:tracePt t="52023" x="8493125" y="5000625"/>
          <p14:tracePt t="52030" x="8493125" y="5067300"/>
          <p14:tracePt t="52039" x="8485188" y="5141913"/>
          <p14:tracePt t="52043" x="8475663" y="5199063"/>
          <p14:tracePt t="52051" x="8467725" y="5265738"/>
          <p14:tracePt t="52058" x="8467725" y="5340350"/>
          <p14:tracePt t="52066" x="8443913" y="5399088"/>
          <p14:tracePt t="52073" x="8443913" y="5440363"/>
          <p14:tracePt t="52080" x="8443913" y="5473700"/>
          <p14:tracePt t="52089" x="8434388" y="5514975"/>
          <p14:tracePt t="52095" x="8426450" y="5548313"/>
          <p14:tracePt t="52102" x="8426450" y="5589588"/>
          <p14:tracePt t="52110" x="8418513" y="5622925"/>
          <p14:tracePt t="52117" x="8418513" y="5688013"/>
          <p14:tracePt t="52124" x="8418513" y="5746750"/>
          <p14:tracePt t="52140" x="8410575" y="5888038"/>
          <p14:tracePt t="52146" x="8401050" y="5945188"/>
          <p14:tracePt t="52154" x="8401050" y="5988050"/>
          <p14:tracePt t="52160" x="8393113" y="6019800"/>
          <p14:tracePt t="52167" x="8393113" y="6062663"/>
          <p14:tracePt t="52175" x="8385175" y="6094413"/>
          <p14:tracePt t="52182" x="8385175" y="6127750"/>
          <p14:tracePt t="52190" x="8385175" y="6169025"/>
          <p14:tracePt t="52197" x="8377238" y="6211888"/>
          <p14:tracePt t="52206" x="8359775" y="6269038"/>
          <p14:tracePt t="52212" x="8359775" y="6327775"/>
          <p14:tracePt t="52219" x="8351838" y="6361113"/>
          <p14:tracePt t="52227" x="8351838" y="6392863"/>
          <p14:tracePt t="52234" x="8351838" y="6435725"/>
          <p14:tracePt t="52241" x="8343900" y="6459538"/>
          <p14:tracePt t="52248" x="8343900" y="6467475"/>
          <p14:tracePt t="52256" x="8343900" y="6492875"/>
          <p14:tracePt t="52262" x="8343900" y="6500813"/>
          <p14:tracePt t="52272" x="8335963" y="6518275"/>
          <p14:tracePt t="52277" x="8335963" y="6526213"/>
          <p14:tracePt t="52284" x="8335963" y="6534150"/>
          <p14:tracePt t="52299" x="8335963" y="6551613"/>
          <p14:tracePt t="52307" x="8335963" y="6559550"/>
          <p14:tracePt t="52314" x="8326438" y="6559550"/>
          <p14:tracePt t="52322" x="8326438" y="6567488"/>
          <p14:tracePt t="52328" x="8326438" y="6575425"/>
          <p14:tracePt t="52423" x="8326438" y="6567488"/>
          <p14:tracePt t="52445" x="8326438" y="6559550"/>
          <p14:tracePt t="52453" x="8326438" y="6542088"/>
          <p14:tracePt t="52467" x="8326438" y="6534150"/>
          <p14:tracePt t="52475" x="8326438" y="6526213"/>
          <p14:tracePt t="52481" x="8326438" y="6518275"/>
          <p14:tracePt t="52496" x="8326438" y="6510338"/>
          <p14:tracePt t="52506" x="8326438" y="6500813"/>
          <p14:tracePt t="52518" x="8326438" y="6484938"/>
          <p14:tracePt t="52526" x="8326438" y="6477000"/>
          <p14:tracePt t="52540" x="8326438" y="6459538"/>
          <p14:tracePt t="52548" x="8326438" y="6451600"/>
          <p14:tracePt t="52556" x="8326438" y="6443663"/>
          <p14:tracePt t="52562" x="8326438" y="6435725"/>
          <p14:tracePt t="52570" x="8326438" y="6426200"/>
          <p14:tracePt t="52576" x="8326438" y="6418263"/>
          <p14:tracePt t="52584" x="8326438" y="6410325"/>
          <p14:tracePt t="52598" x="8326438" y="6392863"/>
          <p14:tracePt t="52605" x="8326438" y="6384925"/>
          <p14:tracePt t="52612" x="8335963" y="6384925"/>
          <p14:tracePt t="52621" x="8335963" y="6376988"/>
          <p14:tracePt t="52628" x="8335963" y="6361113"/>
          <p14:tracePt t="52664" x="8335963" y="6351588"/>
          <p14:tracePt t="52715" x="8343900" y="6343650"/>
          <p14:tracePt t="52723" x="8359775" y="6343650"/>
          <p14:tracePt t="52745" x="8369300" y="6343650"/>
          <p14:tracePt t="52751" x="8377238" y="6335713"/>
          <p14:tracePt t="52766" x="8385175" y="6327775"/>
          <p14:tracePt t="52774" x="8393113" y="6327775"/>
          <p14:tracePt t="52789" x="8401050" y="6327775"/>
          <p14:tracePt t="52810" x="8418513" y="6327775"/>
          <p14:tracePt t="52818" x="8426450" y="6327775"/>
          <p14:tracePt t="53131" x="8426450" y="6318250"/>
          <p14:tracePt t="53153" x="8418513" y="6318250"/>
          <p14:tracePt t="53175" x="8410575" y="6318250"/>
          <p14:tracePt t="53204" x="8401050" y="6310313"/>
          <p14:tracePt t="53233" x="8393113" y="6310313"/>
          <p14:tracePt t="54116" x="8393113" y="6302375"/>
          <p14:tracePt t="54649" x="8385175" y="6302375"/>
          <p14:tracePt t="54707" x="8377238" y="6302375"/>
          <p14:tracePt t="54729" x="8377238" y="6294438"/>
          <p14:tracePt t="57968" x="8410575" y="6261100"/>
          <p14:tracePt t="57976" x="8443913" y="6202363"/>
          <p14:tracePt t="57983" x="8501063" y="6127750"/>
          <p14:tracePt t="57991" x="8575675" y="6053138"/>
          <p14:tracePt t="57998" x="8650288" y="5962650"/>
          <p14:tracePt t="58005" x="8724900" y="5888038"/>
          <p14:tracePt t="58011" x="8791575" y="5829300"/>
          <p14:tracePt t="58018" x="8866188" y="5780088"/>
          <p14:tracePt t="58025" x="8915400" y="5746750"/>
          <p14:tracePt t="58033" x="8966200" y="5705475"/>
          <p14:tracePt t="58042" x="8982075" y="5697538"/>
          <p14:tracePt t="58049" x="9031288" y="5664200"/>
          <p14:tracePt t="58056" x="9064625" y="5630863"/>
          <p14:tracePt t="58063" x="9115425" y="5597525"/>
          <p14:tracePt t="58071" x="9148763" y="5581650"/>
          <p14:tracePt t="58078" x="9182100" y="5564188"/>
          <p14:tracePt t="58085" x="9231313" y="5538788"/>
          <p14:tracePt t="58093" x="9272588" y="5507038"/>
          <p14:tracePt t="58099" x="9313863" y="5481638"/>
          <p14:tracePt t="58107" x="9339263" y="5456238"/>
          <p14:tracePt t="58114" x="9363075" y="5432425"/>
          <p14:tracePt t="58122" x="9405938" y="5407025"/>
          <p14:tracePt t="58140" x="9455150" y="5348288"/>
          <p14:tracePt t="58143" x="9471025" y="5332413"/>
          <p14:tracePt t="58150" x="9488488" y="5307013"/>
          <p14:tracePt t="58157" x="9512300" y="5281613"/>
          <p14:tracePt t="58165" x="9537700" y="5257800"/>
          <p14:tracePt t="58173" x="9588500" y="5232400"/>
          <p14:tracePt t="58179" x="9629775" y="5191125"/>
          <p14:tracePt t="58188" x="9671050" y="5165725"/>
          <p14:tracePt t="58194" x="9712325" y="5124450"/>
          <p14:tracePt t="58202" x="9761538" y="5075238"/>
          <p14:tracePt t="58209" x="9802813" y="5033963"/>
          <p14:tracePt t="58216" x="9828213" y="4992688"/>
          <p14:tracePt t="58223" x="9877425" y="4951413"/>
          <p14:tracePt t="58231" x="9910763" y="4900613"/>
          <p14:tracePt t="58238" x="9961563" y="4851400"/>
          <p14:tracePt t="58245" x="9985375" y="4802188"/>
          <p14:tracePt t="58255" x="10018713" y="4768850"/>
          <p14:tracePt t="58260" x="10069513" y="4727575"/>
          <p14:tracePt t="58267" x="10118725" y="4676775"/>
          <p14:tracePt t="58274" x="10175875" y="4635500"/>
          <p14:tracePt t="58282" x="10226675" y="4586288"/>
          <p14:tracePt t="58289" x="10293350" y="4545013"/>
          <p14:tracePt t="58296" x="10334625" y="4494213"/>
          <p14:tracePt t="58305" x="10383838" y="4452938"/>
          <p14:tracePt t="58311" x="10409238" y="4411663"/>
          <p14:tracePt t="58318" x="10433050" y="4378325"/>
          <p14:tracePt t="58325" x="10475913" y="4352925"/>
          <p14:tracePt t="58333" x="10483850" y="4329113"/>
          <p14:tracePt t="58340" x="10499725" y="4303713"/>
          <p14:tracePt t="58348" x="10507663" y="4287838"/>
          <p14:tracePt t="58356" x="10525125" y="4287838"/>
          <p14:tracePt t="58362" x="10541000" y="4278313"/>
          <p14:tracePt t="58370" x="10541000" y="4270375"/>
          <p14:tracePt t="58377" x="10550525" y="4262438"/>
          <p14:tracePt t="58384" x="10558463" y="4262438"/>
          <p14:tracePt t="58523" x="10558463" y="4246563"/>
          <p14:tracePt t="58545" x="10558463" y="4237038"/>
          <p14:tracePt t="58610" x="10558463" y="4229100"/>
          <p14:tracePt t="58618" x="10558463" y="4221163"/>
          <p14:tracePt t="58625" x="10574338" y="4213225"/>
          <p14:tracePt t="58632" x="10591800" y="4195763"/>
          <p14:tracePt t="58640" x="10615613" y="4179888"/>
          <p14:tracePt t="58647" x="10615613" y="4171950"/>
          <p14:tracePt t="58655" x="10625138" y="4171950"/>
          <p14:tracePt t="58662" x="10633075" y="4162425"/>
          <p14:tracePt t="58669" x="10633075" y="4154488"/>
          <p14:tracePt t="58675" x="10641013" y="4146550"/>
          <p14:tracePt t="58822" x="10633075" y="4146550"/>
          <p14:tracePt t="58829" x="10625138" y="4146550"/>
          <p14:tracePt t="58844" x="10625138" y="4154488"/>
          <p14:tracePt t="58851" x="10607675" y="4162425"/>
          <p14:tracePt t="58866" x="10599738" y="4171950"/>
          <p14:tracePt t="58874" x="10599738" y="4187825"/>
          <p14:tracePt t="58888" x="10599738" y="4195763"/>
          <p14:tracePt t="58895" x="10591800" y="4203700"/>
          <p14:tracePt t="58903" x="10582275" y="4203700"/>
          <p14:tracePt t="58917" x="10574338" y="4213225"/>
          <p14:tracePt t="58932" x="10574338" y="4221163"/>
          <p14:tracePt t="59340" x="10574338" y="4229100"/>
          <p14:tracePt t="60632" x="10582275" y="4229100"/>
          <p14:tracePt t="60646" x="10591800" y="4229100"/>
          <p14:tracePt t="60676" x="10599738" y="4229100"/>
          <p14:tracePt t="60683" x="10607675" y="4229100"/>
          <p14:tracePt t="60698" x="10615613" y="4229100"/>
          <p14:tracePt t="60727" x="10625138" y="4229100"/>
          <p14:tracePt t="60756" x="10633075" y="4229100"/>
          <p14:tracePt t="60771" x="10641013" y="4229100"/>
          <p14:tracePt t="60792" x="10648950" y="4229100"/>
          <p14:tracePt t="60814" x="10656888" y="4229100"/>
          <p14:tracePt t="60865" x="10666413" y="4229100"/>
          <p14:tracePt t="60894" x="10674350" y="4229100"/>
          <p14:tracePt t="60924" x="10682288" y="4229100"/>
          <p14:tracePt t="60938" x="10690225" y="4229100"/>
          <p14:tracePt t="60946" x="10699750" y="4229100"/>
          <p14:tracePt t="60953" x="10707688" y="4229100"/>
          <p14:tracePt t="60967" x="10715625" y="4229100"/>
          <p14:tracePt t="61004" x="10723563" y="4229100"/>
          <p14:tracePt t="61026" x="10731500" y="4229100"/>
          <p14:tracePt t="61055" x="10741025" y="4229100"/>
          <p14:tracePt t="61135" x="10748963" y="4229100"/>
          <p14:tracePt t="61150" x="10764838" y="4229100"/>
          <p14:tracePt t="61172" x="10774363" y="4229100"/>
          <p14:tracePt t="61188" x="10782300" y="4229100"/>
          <p14:tracePt t="61201" x="10790238" y="4229100"/>
          <p14:tracePt t="61208" x="10798175" y="4229100"/>
          <p14:tracePt t="61215" x="10807700" y="4229100"/>
          <p14:tracePt t="61223" x="10807700" y="4221163"/>
          <p14:tracePt t="61230" x="10823575" y="4221163"/>
          <p14:tracePt t="61238" x="10831513" y="4213225"/>
          <p14:tracePt t="61244" x="10839450" y="4213225"/>
          <p14:tracePt t="61252" x="10848975" y="4213225"/>
          <p14:tracePt t="61259" x="10856913" y="4213225"/>
          <p14:tracePt t="61266" x="10864850" y="4213225"/>
          <p14:tracePt t="61273" x="10872788" y="4213225"/>
          <p14:tracePt t="61281" x="10882313" y="4213225"/>
          <p14:tracePt t="61289" x="10890250" y="4213225"/>
          <p14:tracePt t="61295" x="10898188" y="4213225"/>
          <p14:tracePt t="61303" x="10906125" y="4213225"/>
          <p14:tracePt t="61821" x="10890250" y="4213225"/>
          <p14:tracePt t="61865" x="10882313" y="4213225"/>
          <p14:tracePt t="61894" x="10872788" y="4213225"/>
          <p14:tracePt t="61909" x="10864850" y="4213225"/>
          <p14:tracePt t="61931" x="10856913" y="4213225"/>
          <p14:tracePt t="61944" x="10848975" y="4213225"/>
          <p14:tracePt t="61974" x="10831513" y="4213225"/>
          <p14:tracePt t="61996" x="10823575" y="4213225"/>
          <p14:tracePt t="62018" x="10815638" y="4213225"/>
          <p14:tracePt t="62025" x="10807700" y="4213225"/>
          <p14:tracePt t="62062" x="10807700" y="4203700"/>
          <p14:tracePt t="62106" x="10807700" y="4195763"/>
          <p14:tracePt t="62668" x="10815638" y="4195763"/>
          <p14:tracePt t="62682" x="10823575" y="4195763"/>
          <p14:tracePt t="62689" x="10831513" y="4195763"/>
          <p14:tracePt t="62695" x="10839450" y="4195763"/>
          <p14:tracePt t="62719" x="10839450" y="4203700"/>
          <p14:tracePt t="62865" x="10831513" y="4203700"/>
          <p14:tracePt t="63455" x="10823575" y="4213225"/>
          <p14:tracePt t="63461" x="10815638" y="4221163"/>
          <p14:tracePt t="63469" x="10798175" y="4229100"/>
          <p14:tracePt t="63476" x="10764838" y="4237038"/>
          <p14:tracePt t="63483" x="10723563" y="4246563"/>
          <p14:tracePt t="63491" x="10699750" y="4254500"/>
          <p14:tracePt t="63499" x="10656888" y="4270375"/>
          <p14:tracePt t="63506" x="10625138" y="4270375"/>
          <p14:tracePt t="63514" x="10582275" y="4287838"/>
          <p14:tracePt t="63521" x="10550525" y="4295775"/>
          <p14:tracePt t="63528" x="10517188" y="4295775"/>
          <p14:tracePt t="63538" x="10458450" y="4311650"/>
          <p14:tracePt t="63543" x="10383838" y="4321175"/>
          <p14:tracePt t="63550" x="10342563" y="4329113"/>
          <p14:tracePt t="63558" x="10293350" y="4344988"/>
          <p14:tracePt t="63564" x="10260013" y="4352925"/>
          <p14:tracePt t="63572" x="10234613" y="4352925"/>
          <p14:tracePt t="63579" x="10201275" y="4362450"/>
          <p14:tracePt t="63586" x="10175875" y="4370388"/>
          <p14:tracePt t="63593" x="10167938" y="4370388"/>
          <p14:tracePt t="63601" x="10144125" y="4378325"/>
          <p14:tracePt t="63609" x="10134600" y="4378325"/>
          <p14:tracePt t="63616" x="10126663" y="4386263"/>
          <p14:tracePt t="63630" x="10118725" y="4386263"/>
          <p14:tracePt t="63639" x="10110788" y="4386263"/>
          <p14:tracePt t="63644" x="10110788" y="4395788"/>
          <p14:tracePt t="63653" x="10101263" y="4395788"/>
          <p14:tracePt t="63659" x="10101263" y="4403725"/>
          <p14:tracePt t="63667" x="10101263" y="4411663"/>
          <p14:tracePt t="63682" x="10101263" y="4419600"/>
          <p14:tracePt t="63696" x="10101263" y="4427538"/>
          <p14:tracePt t="63710" x="10101263" y="4437063"/>
          <p14:tracePt t="63725" x="10101263" y="4445000"/>
          <p14:tracePt t="63755" x="10110788" y="4452938"/>
          <p14:tracePt t="63762" x="10118725" y="4452938"/>
          <p14:tracePt t="63777" x="10126663" y="4452938"/>
          <p14:tracePt t="63783" x="10134600" y="4452938"/>
          <p14:tracePt t="63790" x="10144125" y="4452938"/>
          <p14:tracePt t="63798" x="10160000" y="4452938"/>
          <p14:tracePt t="63805" x="10167938" y="4452938"/>
          <p14:tracePt t="63821" x="10175875" y="4452938"/>
          <p14:tracePt t="63827" x="10193338" y="4460875"/>
          <p14:tracePt t="63834" x="10209213" y="4470400"/>
          <p14:tracePt t="63842" x="10226675" y="4486275"/>
          <p14:tracePt t="63849" x="10242550" y="4494213"/>
          <p14:tracePt t="63857" x="10260013" y="4502150"/>
          <p14:tracePt t="63864" x="10267950" y="4519613"/>
          <p14:tracePt t="63871" x="10293350" y="4535488"/>
          <p14:tracePt t="63878" x="10317163" y="4568825"/>
          <p14:tracePt t="63887" x="10342563" y="4594225"/>
          <p14:tracePt t="63893" x="10358438" y="4610100"/>
          <p14:tracePt t="63900" x="10391775" y="4651375"/>
          <p14:tracePt t="63907" x="10417175" y="4676775"/>
          <p14:tracePt t="63915" x="10433050" y="4702175"/>
          <p14:tracePt t="63923" x="10458450" y="4735513"/>
          <p14:tracePt t="63929" x="10475913" y="4759325"/>
          <p14:tracePt t="63937" x="10483850" y="4776788"/>
          <p14:tracePt t="63944" x="10491788" y="4784725"/>
          <p14:tracePt t="63951" x="10499725" y="4810125"/>
          <p14:tracePt t="63958" x="10507663" y="4826000"/>
          <p14:tracePt t="63966" x="10507663" y="4843463"/>
          <p14:tracePt t="63973" x="10517188" y="4843463"/>
          <p14:tracePt t="63980" x="10517188" y="4851400"/>
          <p14:tracePt t="63988" x="10517188" y="4859338"/>
          <p14:tracePt t="63995" x="10517188" y="4867275"/>
          <p14:tracePt t="64003" x="10533063" y="4876800"/>
          <p14:tracePt t="64010" x="10533063" y="4884738"/>
          <p14:tracePt t="64032" x="10541000" y="4884738"/>
          <p14:tracePt t="64054" x="10550525" y="4884738"/>
          <p14:tracePt t="64069" x="10558463" y="4884738"/>
          <p14:tracePt t="64098" x="10558463" y="4892675"/>
          <p14:tracePt t="64104" x="10566400" y="4892675"/>
          <p14:tracePt t="64111" x="10566400" y="4900613"/>
          <p14:tracePt t="64138" x="10566400" y="4908550"/>
          <p14:tracePt t="64163" x="10566400" y="4918075"/>
          <p14:tracePt t="64185" x="10558463" y="4918075"/>
          <p14:tracePt t="64192" x="10541000" y="4918075"/>
          <p14:tracePt t="64200" x="10525125" y="4918075"/>
          <p14:tracePt t="64207" x="10507663" y="4918075"/>
          <p14:tracePt t="64214" x="10499725" y="4918075"/>
          <p14:tracePt t="64221" x="10475913" y="4918075"/>
          <p14:tracePt t="64228" x="10433050" y="4918075"/>
          <p14:tracePt t="64237" x="10383838" y="4933950"/>
          <p14:tracePt t="64243" x="10317163" y="4951413"/>
          <p14:tracePt t="64250" x="10242550" y="4959350"/>
          <p14:tracePt t="64258" x="10185400" y="4959350"/>
          <p14:tracePt t="64265" x="10118725" y="4959350"/>
          <p14:tracePt t="64272" x="10044113" y="4959350"/>
          <p14:tracePt t="64280" x="10002838" y="4959350"/>
          <p14:tracePt t="64288" x="9952038" y="4959350"/>
          <p14:tracePt t="64294" x="9894888" y="4959350"/>
          <p14:tracePt t="64302" x="9820275" y="4959350"/>
          <p14:tracePt t="64309" x="9753600" y="4959350"/>
          <p14:tracePt t="64316" x="9712325" y="4959350"/>
          <p14:tracePt t="64323" x="9653588" y="4959350"/>
          <p14:tracePt t="64331" x="9620250" y="4959350"/>
          <p14:tracePt t="64338" x="9578975" y="4959350"/>
          <p14:tracePt t="64346" x="9555163" y="4959350"/>
          <p14:tracePt t="64355" x="9529763" y="4959350"/>
          <p14:tracePt t="64360" x="9496425" y="4959350"/>
          <p14:tracePt t="64368" x="9471025" y="4959350"/>
          <p14:tracePt t="64374" x="9455150" y="4959350"/>
          <p14:tracePt t="64382" x="9413875" y="4959350"/>
          <p14:tracePt t="64389" x="9380538" y="4959350"/>
          <p14:tracePt t="64396" x="9339263" y="4959350"/>
          <p14:tracePt t="64404" x="9305925" y="4959350"/>
          <p14:tracePt t="64411" x="9264650" y="4959350"/>
          <p14:tracePt t="64421" x="9247188" y="4959350"/>
          <p14:tracePt t="64426" x="9223375" y="4959350"/>
          <p14:tracePt t="64433" x="9205913" y="4959350"/>
          <p14:tracePt t="64440" x="9190038" y="4959350"/>
          <p14:tracePt t="64447" x="9172575" y="4959350"/>
          <p14:tracePt t="64455" x="9164638" y="4959350"/>
          <p14:tracePt t="64462" x="9148763" y="4959350"/>
          <p14:tracePt t="64471" x="9131300" y="4959350"/>
          <p14:tracePt t="64476" x="9123363" y="4959350"/>
          <p14:tracePt t="64484" x="9115425" y="4959350"/>
          <p14:tracePt t="64492" x="9105900" y="4959350"/>
          <p14:tracePt t="64856" x="8974138" y="4959350"/>
          <p14:tracePt t="64863" x="8807450" y="4959350"/>
          <p14:tracePt t="64871" x="8526463" y="4959350"/>
          <p14:tracePt t="64878" x="8243888" y="4959350"/>
          <p14:tracePt t="64887" x="7962900" y="4959350"/>
          <p14:tracePt t="64893" x="7729538" y="4959350"/>
          <p14:tracePt t="64900" x="7472363" y="4951413"/>
          <p14:tracePt t="64906" x="7299325" y="4951413"/>
          <p14:tracePt t="64914" x="7124700" y="4951413"/>
          <p14:tracePt t="64922" x="6991350" y="4941888"/>
          <p14:tracePt t="64929" x="6850063" y="4941888"/>
          <p14:tracePt t="64937" x="6726238" y="4926013"/>
          <p14:tracePt t="64944" x="6635750" y="4926013"/>
          <p14:tracePt t="64951" x="6561138" y="4918075"/>
          <p14:tracePt t="64959" x="6502400" y="4908550"/>
          <p14:tracePt t="64965" x="6461125" y="4908550"/>
          <p14:tracePt t="64973" x="6435725" y="4900613"/>
          <p14:tracePt t="64980" x="6419850" y="4900613"/>
          <p14:tracePt t="64986" x="6411913" y="4900613"/>
          <p14:tracePt t="64995" x="6394450" y="4900613"/>
          <p14:tracePt t="65010" x="6386513" y="4900613"/>
          <p14:tracePt t="65017" x="6378575" y="4900613"/>
          <p14:tracePt t="65024" x="6369050" y="4900613"/>
          <p14:tracePt t="65039" x="6361113" y="4900613"/>
          <p14:tracePt t="67133" x="6361113" y="4843463"/>
          <p14:tracePt t="67139" x="6361113" y="4718050"/>
          <p14:tracePt t="67148" x="6369050" y="4527550"/>
          <p14:tracePt t="67155" x="6378575" y="4352925"/>
          <p14:tracePt t="67162" x="6378575" y="4229100"/>
          <p14:tracePt t="67170" x="6394450" y="4054475"/>
          <p14:tracePt t="67176" x="6402388" y="3822700"/>
          <p14:tracePt t="67184" x="6419850" y="3640138"/>
          <p14:tracePt t="67192" x="6427788" y="3532188"/>
          <p14:tracePt t="67199" x="6443663" y="3416300"/>
          <p14:tracePt t="67206" x="6453188" y="3267075"/>
          <p14:tracePt t="67213" x="6477000" y="3109913"/>
          <p14:tracePt t="67220" x="6477000" y="3001963"/>
          <p14:tracePt t="67227" x="6477000" y="2919413"/>
          <p14:tracePt t="67236" x="6477000" y="2852738"/>
          <p14:tracePt t="67242" x="6477000" y="2778125"/>
          <p14:tracePt t="67250" x="6461125" y="2678113"/>
          <p14:tracePt t="67257" x="6461125" y="2587625"/>
          <p14:tracePt t="67264" x="6453188" y="2487613"/>
          <p14:tracePt t="67271" x="6443663" y="2405063"/>
          <p14:tracePt t="67279" x="6427788" y="2330450"/>
          <p14:tracePt t="67287" x="6419850" y="2271713"/>
          <p14:tracePt t="67293" x="6411913" y="2189163"/>
          <p14:tracePt t="67301" x="6402388" y="2065338"/>
          <p14:tracePt t="67308" x="6402388" y="1949450"/>
          <p14:tracePt t="67315" x="6402388" y="1857375"/>
          <p14:tracePt t="67323" x="6402388" y="1782763"/>
          <p14:tracePt t="67330" x="6386513" y="1741488"/>
          <p14:tracePt t="67338" x="6386513" y="1700213"/>
          <p14:tracePt t="67344" x="6386513" y="1674813"/>
          <p14:tracePt t="67353" x="6386513" y="1641475"/>
          <p14:tracePt t="67359" x="6386513" y="1584325"/>
          <p14:tracePt t="67367" x="6386513" y="1484313"/>
          <p14:tracePt t="67374" x="6386513" y="1401763"/>
          <p14:tracePt t="67380" x="6369050" y="1327150"/>
          <p14:tracePt t="67388" x="6361113" y="1268413"/>
          <p14:tracePt t="67396" x="6361113" y="1227138"/>
          <p14:tracePt t="67404" x="6361113" y="1169988"/>
          <p14:tracePt t="67410" x="6361113" y="1103313"/>
          <p14:tracePt t="67418" x="6361113" y="1036638"/>
          <p14:tracePt t="67425" x="6361113" y="936625"/>
          <p14:tracePt t="67432" x="6361113" y="838200"/>
          <p14:tracePt t="67439" x="6353175" y="754063"/>
          <p14:tracePt t="67446" x="6353175" y="696913"/>
          <p14:tracePt t="67454" x="6345238" y="655638"/>
          <p14:tracePt t="67461" x="6337300" y="604838"/>
          <p14:tracePt t="67470" x="6327775" y="563563"/>
          <p14:tracePt t="67476" x="6311900" y="488950"/>
          <p14:tracePt t="67483" x="6303963" y="406400"/>
          <p14:tracePt t="67491" x="6286500" y="331788"/>
          <p14:tracePt t="67498" x="6270625" y="265113"/>
          <p14:tracePt t="67505" x="6261100" y="207963"/>
          <p14:tracePt t="67512" x="6253163" y="174625"/>
          <p14:tracePt t="67520" x="6245225" y="141288"/>
          <p14:tracePt t="67526" x="6237288" y="82550"/>
          <p14:tracePt t="67534" x="6229350" y="2540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3" name="Content Placeholder 2">
            <a:extLst>
              <a:ext uri="{FF2B5EF4-FFF2-40B4-BE49-F238E27FC236}">
                <a16:creationId xmlns:a16="http://schemas.microsoft.com/office/drawing/2014/main" id="{3121189F-A47D-76AC-C7C9-7D24C7FF2797}"/>
              </a:ext>
            </a:extLst>
          </p:cNvPr>
          <p:cNvSpPr>
            <a:spLocks noGrp="1"/>
          </p:cNvSpPr>
          <p:nvPr>
            <p:ph idx="1"/>
          </p:nvPr>
        </p:nvSpPr>
        <p:spPr/>
        <p:txBody>
          <a:bodyPr/>
          <a:lstStyle/>
          <a:p>
            <a:r>
              <a:rPr lang="en-US" dirty="0"/>
              <a:t>Here is the time taken for first state ”filling” (2 min) (note yellow cursor number)</a:t>
            </a:r>
          </a:p>
          <a:p>
            <a:pPr algn="r"/>
            <a:endParaRPr lang="en-US" sz="1600" dirty="0"/>
          </a:p>
          <a:p>
            <a:pPr algn="r"/>
            <a:endParaRPr lang="en-US" sz="1600" dirty="0"/>
          </a:p>
          <a:p>
            <a:pPr algn="r"/>
            <a:endParaRPr lang="en-US" sz="1600" dirty="0"/>
          </a:p>
          <a:p>
            <a:pPr algn="r"/>
            <a:endParaRPr lang="en-US" sz="1600" dirty="0"/>
          </a:p>
          <a:p>
            <a:pPr algn="r"/>
            <a:r>
              <a:rPr lang="en-US" sz="1600" dirty="0"/>
              <a:t>0:idle </a:t>
            </a:r>
          </a:p>
          <a:p>
            <a:pPr algn="r"/>
            <a:r>
              <a:rPr lang="en-US" sz="1600" dirty="0"/>
              <a:t>1:filling water </a:t>
            </a:r>
          </a:p>
          <a:p>
            <a:pPr algn="r"/>
            <a:r>
              <a:rPr lang="en-US" sz="1600" dirty="0"/>
              <a:t>2:washing </a:t>
            </a:r>
          </a:p>
          <a:p>
            <a:pPr algn="r"/>
            <a:r>
              <a:rPr lang="en-US" sz="1600" dirty="0"/>
              <a:t>3:rinsing </a:t>
            </a:r>
          </a:p>
          <a:p>
            <a:pPr algn="r"/>
            <a:r>
              <a:rPr lang="en-US" sz="1600" dirty="0"/>
              <a:t>4:spining</a:t>
            </a:r>
          </a:p>
          <a:p>
            <a:endParaRPr lang="en-US" dirty="0"/>
          </a:p>
          <a:p>
            <a:endParaRPr lang="en-US" dirty="0"/>
          </a:p>
        </p:txBody>
      </p:sp>
      <p:pic>
        <p:nvPicPr>
          <p:cNvPr id="5" name="Picture 4" descr="A picture containing chart&#10;&#10;Description automatically generated">
            <a:extLst>
              <a:ext uri="{FF2B5EF4-FFF2-40B4-BE49-F238E27FC236}">
                <a16:creationId xmlns:a16="http://schemas.microsoft.com/office/drawing/2014/main" id="{0581D12B-C899-D816-8AB7-EFA0F3DDE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49062"/>
            <a:ext cx="8278214" cy="4139772"/>
          </a:xfrm>
          <a:prstGeom prst="rect">
            <a:avLst/>
          </a:prstGeom>
        </p:spPr>
      </p:pic>
    </p:spTree>
    <p:extLst>
      <p:ext uri="{BB962C8B-B14F-4D97-AF65-F5344CB8AC3E}">
        <p14:creationId xmlns:p14="http://schemas.microsoft.com/office/powerpoint/2010/main" val="280975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3" name="Content Placeholder 2">
            <a:extLst>
              <a:ext uri="{FF2B5EF4-FFF2-40B4-BE49-F238E27FC236}">
                <a16:creationId xmlns:a16="http://schemas.microsoft.com/office/drawing/2014/main" id="{3121189F-A47D-76AC-C7C9-7D24C7FF2797}"/>
              </a:ext>
            </a:extLst>
          </p:cNvPr>
          <p:cNvSpPr>
            <a:spLocks noGrp="1"/>
          </p:cNvSpPr>
          <p:nvPr>
            <p:ph idx="1"/>
          </p:nvPr>
        </p:nvSpPr>
        <p:spPr/>
        <p:txBody>
          <a:bodyPr/>
          <a:lstStyle/>
          <a:p>
            <a:r>
              <a:rPr lang="en-US" dirty="0"/>
              <a:t>Here is the time taken for second state ”washing” (5 min) (note yellow cursor number)</a:t>
            </a:r>
          </a:p>
          <a:p>
            <a:pPr algn="r"/>
            <a:endParaRPr lang="en-US" sz="1600" dirty="0"/>
          </a:p>
          <a:p>
            <a:pPr algn="r"/>
            <a:endParaRPr lang="en-US" sz="1600" dirty="0"/>
          </a:p>
          <a:p>
            <a:pPr algn="r"/>
            <a:endParaRPr lang="en-US" sz="1600" dirty="0"/>
          </a:p>
          <a:p>
            <a:pPr algn="r"/>
            <a:endParaRPr lang="en-US" sz="1600" dirty="0"/>
          </a:p>
          <a:p>
            <a:pPr algn="r"/>
            <a:r>
              <a:rPr lang="en-US" sz="1600" dirty="0"/>
              <a:t>0:idle </a:t>
            </a:r>
          </a:p>
          <a:p>
            <a:pPr algn="r"/>
            <a:r>
              <a:rPr lang="en-US" sz="1600" dirty="0"/>
              <a:t>1:filling water </a:t>
            </a:r>
          </a:p>
          <a:p>
            <a:pPr algn="r"/>
            <a:r>
              <a:rPr lang="en-US" sz="1600" dirty="0"/>
              <a:t>2:washing </a:t>
            </a:r>
          </a:p>
          <a:p>
            <a:pPr algn="r"/>
            <a:r>
              <a:rPr lang="en-US" sz="1600" dirty="0"/>
              <a:t>3:rinsing </a:t>
            </a:r>
          </a:p>
          <a:p>
            <a:pPr algn="r"/>
            <a:r>
              <a:rPr lang="en-US" sz="1600" dirty="0"/>
              <a:t>4:spining</a:t>
            </a:r>
          </a:p>
          <a:p>
            <a:endParaRPr lang="en-US" dirty="0"/>
          </a:p>
          <a:p>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3BE60FBE-7BFF-600A-9F1C-8361F1B63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74141"/>
            <a:ext cx="8498133" cy="4167656"/>
          </a:xfrm>
          <a:prstGeom prst="rect">
            <a:avLst/>
          </a:prstGeom>
        </p:spPr>
      </p:pic>
    </p:spTree>
    <p:extLst>
      <p:ext uri="{BB962C8B-B14F-4D97-AF65-F5344CB8AC3E}">
        <p14:creationId xmlns:p14="http://schemas.microsoft.com/office/powerpoint/2010/main" val="325822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5F65-175A-49BD-2EE5-01227424ADB0}"/>
              </a:ext>
            </a:extLst>
          </p:cNvPr>
          <p:cNvSpPr>
            <a:spLocks noGrp="1"/>
          </p:cNvSpPr>
          <p:nvPr>
            <p:ph type="title"/>
          </p:nvPr>
        </p:nvSpPr>
        <p:spPr/>
        <p:txBody>
          <a:bodyPr/>
          <a:lstStyle/>
          <a:p>
            <a:r>
              <a:rPr lang="en-US" dirty="0"/>
              <a:t>Presentation Outlines</a:t>
            </a:r>
          </a:p>
        </p:txBody>
      </p:sp>
      <p:sp>
        <p:nvSpPr>
          <p:cNvPr id="3" name="Content Placeholder 2">
            <a:extLst>
              <a:ext uri="{FF2B5EF4-FFF2-40B4-BE49-F238E27FC236}">
                <a16:creationId xmlns:a16="http://schemas.microsoft.com/office/drawing/2014/main" id="{5C1323D0-8605-58C0-DF3A-5D4A952B93E7}"/>
              </a:ext>
            </a:extLst>
          </p:cNvPr>
          <p:cNvSpPr>
            <a:spLocks noGrp="1"/>
          </p:cNvSpPr>
          <p:nvPr>
            <p:ph idx="1"/>
          </p:nvPr>
        </p:nvSpPr>
        <p:spPr/>
        <p:txBody>
          <a:bodyPr/>
          <a:lstStyle/>
          <a:p>
            <a:endParaRPr lang="en-US" dirty="0"/>
          </a:p>
          <a:p>
            <a:r>
              <a:rPr lang="en-US" dirty="0"/>
              <a:t>1) explanation of the problem/requirements</a:t>
            </a:r>
          </a:p>
          <a:p>
            <a:r>
              <a:rPr lang="en-US" dirty="0"/>
              <a:t>2) design code explanation</a:t>
            </a:r>
          </a:p>
          <a:p>
            <a:r>
              <a:rPr lang="en-US" dirty="0"/>
              <a:t>3) testbench explanation</a:t>
            </a:r>
          </a:p>
          <a:p>
            <a:r>
              <a:rPr lang="en-US" dirty="0"/>
              <a:t>4) test cases for 1MHz clock frequency  </a:t>
            </a:r>
          </a:p>
          <a:p>
            <a:r>
              <a:rPr lang="en-US" dirty="0"/>
              <a:t>5) test cases for smaller numbers(a smaller number of cycles)</a:t>
            </a:r>
          </a:p>
          <a:p>
            <a:pPr marL="0" indent="0">
              <a:buNone/>
            </a:pPr>
            <a:r>
              <a:rPr lang="en-US" dirty="0"/>
              <a:t> </a:t>
            </a:r>
          </a:p>
        </p:txBody>
      </p:sp>
    </p:spTree>
    <p:extLst>
      <p:ext uri="{BB962C8B-B14F-4D97-AF65-F5344CB8AC3E}">
        <p14:creationId xmlns:p14="http://schemas.microsoft.com/office/powerpoint/2010/main" val="2033126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3" name="Content Placeholder 2">
            <a:extLst>
              <a:ext uri="{FF2B5EF4-FFF2-40B4-BE49-F238E27FC236}">
                <a16:creationId xmlns:a16="http://schemas.microsoft.com/office/drawing/2014/main" id="{3121189F-A47D-76AC-C7C9-7D24C7FF2797}"/>
              </a:ext>
            </a:extLst>
          </p:cNvPr>
          <p:cNvSpPr>
            <a:spLocks noGrp="1"/>
          </p:cNvSpPr>
          <p:nvPr>
            <p:ph idx="1"/>
          </p:nvPr>
        </p:nvSpPr>
        <p:spPr/>
        <p:txBody>
          <a:bodyPr>
            <a:normAutofit fontScale="92500" lnSpcReduction="20000"/>
          </a:bodyPr>
          <a:lstStyle/>
          <a:p>
            <a:r>
              <a:rPr lang="en-US" sz="2200" dirty="0"/>
              <a:t>Here is the time taken for third state ”rinsing” (2 min) (note yellow cursor number)</a:t>
            </a:r>
          </a:p>
          <a:p>
            <a:endParaRPr lang="en-US" sz="2000" dirty="0"/>
          </a:p>
          <a:p>
            <a:pPr marL="0" indent="0">
              <a:buNone/>
            </a:pPr>
            <a:endParaRPr lang="en-US" dirty="0"/>
          </a:p>
          <a:p>
            <a:pPr algn="r"/>
            <a:endParaRPr lang="en-US" sz="2000" dirty="0"/>
          </a:p>
          <a:p>
            <a:pPr algn="r"/>
            <a:endParaRPr lang="en-US" dirty="0"/>
          </a:p>
          <a:p>
            <a:pPr algn="r"/>
            <a:endParaRPr lang="en-US" dirty="0"/>
          </a:p>
          <a:p>
            <a:pPr algn="r"/>
            <a:r>
              <a:rPr lang="en-US" sz="1700" dirty="0"/>
              <a:t>0:idle </a:t>
            </a:r>
          </a:p>
          <a:p>
            <a:pPr algn="r"/>
            <a:r>
              <a:rPr lang="en-US" sz="1700" dirty="0"/>
              <a:t>1:filling water </a:t>
            </a:r>
          </a:p>
          <a:p>
            <a:pPr algn="r"/>
            <a:r>
              <a:rPr lang="en-US" sz="1700" dirty="0"/>
              <a:t>2:washing </a:t>
            </a:r>
          </a:p>
          <a:p>
            <a:pPr algn="r"/>
            <a:r>
              <a:rPr lang="en-US" sz="1700" dirty="0"/>
              <a:t>3:rinsing </a:t>
            </a:r>
          </a:p>
          <a:p>
            <a:pPr algn="r"/>
            <a:r>
              <a:rPr lang="en-US" sz="1700" dirty="0"/>
              <a:t>4:spining</a:t>
            </a:r>
          </a:p>
          <a:p>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02890305-102B-CD50-118C-F94980F96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03953"/>
            <a:ext cx="8787500" cy="4206241"/>
          </a:xfrm>
          <a:prstGeom prst="rect">
            <a:avLst/>
          </a:prstGeom>
        </p:spPr>
      </p:pic>
    </p:spTree>
    <p:extLst>
      <p:ext uri="{BB962C8B-B14F-4D97-AF65-F5344CB8AC3E}">
        <p14:creationId xmlns:p14="http://schemas.microsoft.com/office/powerpoint/2010/main" val="349558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3" name="Content Placeholder 2">
            <a:extLst>
              <a:ext uri="{FF2B5EF4-FFF2-40B4-BE49-F238E27FC236}">
                <a16:creationId xmlns:a16="http://schemas.microsoft.com/office/drawing/2014/main" id="{3121189F-A47D-76AC-C7C9-7D24C7FF2797}"/>
              </a:ext>
            </a:extLst>
          </p:cNvPr>
          <p:cNvSpPr>
            <a:spLocks noGrp="1"/>
          </p:cNvSpPr>
          <p:nvPr>
            <p:ph idx="1"/>
          </p:nvPr>
        </p:nvSpPr>
        <p:spPr/>
        <p:txBody>
          <a:bodyPr>
            <a:normAutofit fontScale="92500" lnSpcReduction="20000"/>
          </a:bodyPr>
          <a:lstStyle/>
          <a:p>
            <a:r>
              <a:rPr lang="en-US" sz="2200" dirty="0"/>
              <a:t>Here is the time taken for fourth state ”spinning” (1 min) (note yellow cursor number)</a:t>
            </a:r>
          </a:p>
          <a:p>
            <a:endParaRPr lang="en-US" sz="2000" dirty="0"/>
          </a:p>
          <a:p>
            <a:pPr marL="0" indent="0">
              <a:buNone/>
            </a:pPr>
            <a:endParaRPr lang="en-US" dirty="0"/>
          </a:p>
          <a:p>
            <a:pPr algn="r"/>
            <a:endParaRPr lang="en-US" sz="2000" dirty="0"/>
          </a:p>
          <a:p>
            <a:pPr algn="r"/>
            <a:endParaRPr lang="en-US" dirty="0"/>
          </a:p>
          <a:p>
            <a:pPr algn="r"/>
            <a:endParaRPr lang="en-US" dirty="0"/>
          </a:p>
          <a:p>
            <a:pPr algn="r"/>
            <a:r>
              <a:rPr lang="en-US" sz="1700" dirty="0"/>
              <a:t>0:idle </a:t>
            </a:r>
          </a:p>
          <a:p>
            <a:pPr algn="r"/>
            <a:r>
              <a:rPr lang="en-US" sz="1700" dirty="0"/>
              <a:t>1:filling water </a:t>
            </a:r>
          </a:p>
          <a:p>
            <a:pPr algn="r"/>
            <a:r>
              <a:rPr lang="en-US" sz="1700" dirty="0"/>
              <a:t>2:washing </a:t>
            </a:r>
          </a:p>
          <a:p>
            <a:pPr algn="r"/>
            <a:r>
              <a:rPr lang="en-US" sz="1700" dirty="0"/>
              <a:t>3:rinsing </a:t>
            </a:r>
          </a:p>
          <a:p>
            <a:pPr algn="r"/>
            <a:r>
              <a:rPr lang="en-US" sz="1700" dirty="0"/>
              <a:t>4:spining</a:t>
            </a:r>
          </a:p>
          <a:p>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EF7C43A6-303A-D585-E213-85BB87E09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90350"/>
            <a:ext cx="8787500" cy="4229397"/>
          </a:xfrm>
          <a:prstGeom prst="rect">
            <a:avLst/>
          </a:prstGeom>
        </p:spPr>
      </p:pic>
    </p:spTree>
    <p:extLst>
      <p:ext uri="{BB962C8B-B14F-4D97-AF65-F5344CB8AC3E}">
        <p14:creationId xmlns:p14="http://schemas.microsoft.com/office/powerpoint/2010/main" val="1923879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3" name="Content Placeholder 2">
            <a:extLst>
              <a:ext uri="{FF2B5EF4-FFF2-40B4-BE49-F238E27FC236}">
                <a16:creationId xmlns:a16="http://schemas.microsoft.com/office/drawing/2014/main" id="{3121189F-A47D-76AC-C7C9-7D24C7FF2797}"/>
              </a:ext>
            </a:extLst>
          </p:cNvPr>
          <p:cNvSpPr>
            <a:spLocks noGrp="1"/>
          </p:cNvSpPr>
          <p:nvPr>
            <p:ph idx="1"/>
          </p:nvPr>
        </p:nvSpPr>
        <p:spPr/>
        <p:txBody>
          <a:bodyPr>
            <a:normAutofit lnSpcReduction="10000"/>
          </a:bodyPr>
          <a:lstStyle/>
          <a:p>
            <a:r>
              <a:rPr lang="en-US" dirty="0"/>
              <a:t>Here I tested double wash option 						</a:t>
            </a:r>
          </a:p>
          <a:p>
            <a:endParaRPr lang="en-US" dirty="0"/>
          </a:p>
          <a:p>
            <a:endParaRPr lang="en-US" dirty="0"/>
          </a:p>
          <a:p>
            <a:endParaRPr lang="en-US" dirty="0"/>
          </a:p>
          <a:p>
            <a:endParaRPr lang="en-US" dirty="0"/>
          </a:p>
          <a:p>
            <a:pPr algn="r"/>
            <a:r>
              <a:rPr lang="en-US" sz="1600" dirty="0"/>
              <a:t>0:idle </a:t>
            </a:r>
          </a:p>
          <a:p>
            <a:pPr algn="r"/>
            <a:r>
              <a:rPr lang="en-US" sz="1600" dirty="0"/>
              <a:t>1:filling water </a:t>
            </a:r>
          </a:p>
          <a:p>
            <a:pPr algn="r"/>
            <a:r>
              <a:rPr lang="en-US" sz="1600" dirty="0"/>
              <a:t>2:washing </a:t>
            </a:r>
          </a:p>
          <a:p>
            <a:pPr algn="r"/>
            <a:r>
              <a:rPr lang="en-US" sz="1600" dirty="0"/>
              <a:t>3:rinsing </a:t>
            </a:r>
          </a:p>
          <a:p>
            <a:pPr algn="r"/>
            <a:r>
              <a:rPr lang="en-US" sz="1600" dirty="0"/>
              <a:t>4:spining</a:t>
            </a:r>
          </a:p>
          <a:p>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endParaRPr lang="en-US" dirty="0"/>
          </a:p>
        </p:txBody>
      </p:sp>
      <p:pic>
        <p:nvPicPr>
          <p:cNvPr id="6" name="Picture 5" descr="A picture containing diagram&#10;&#10;Description automatically generated">
            <a:extLst>
              <a:ext uri="{FF2B5EF4-FFF2-40B4-BE49-F238E27FC236}">
                <a16:creationId xmlns:a16="http://schemas.microsoft.com/office/drawing/2014/main" id="{6FC3620D-9E8B-7C56-4795-3C2B4C9A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35819"/>
            <a:ext cx="7656195" cy="4157740"/>
          </a:xfrm>
          <a:prstGeom prst="rect">
            <a:avLst/>
          </a:prstGeom>
        </p:spPr>
      </p:pic>
    </p:spTree>
    <p:extLst>
      <p:ext uri="{BB962C8B-B14F-4D97-AF65-F5344CB8AC3E}">
        <p14:creationId xmlns:p14="http://schemas.microsoft.com/office/powerpoint/2010/main" val="1618534521"/>
      </p:ext>
    </p:extLst>
  </p:cSld>
  <p:clrMapOvr>
    <a:masterClrMapping/>
  </p:clrMapOvr>
  <mc:AlternateContent xmlns:mc="http://schemas.openxmlformats.org/markup-compatibility/2006" xmlns:p14="http://schemas.microsoft.com/office/powerpoint/2010/main">
    <mc:Choice Requires="p14">
      <p:transition spd="slow" p14:dur="2000" advTm="23261"/>
    </mc:Choice>
    <mc:Fallback xmlns="">
      <p:transition spd="slow" advTm="23261"/>
    </mc:Fallback>
  </mc:AlternateContent>
  <p:extLst>
    <p:ext uri="{3A86A75C-4F4B-4683-9AE1-C65F6400EC91}">
      <p14:laserTraceLst xmlns:p14="http://schemas.microsoft.com/office/powerpoint/2010/main">
        <p14:tracePtLst>
          <p14:tracePt t="248" x="6005513" y="1201738"/>
          <p14:tracePt t="254" x="6005513" y="1211263"/>
          <p14:tracePt t="264" x="6005513" y="1219200"/>
          <p14:tracePt t="277" x="6005513" y="1227138"/>
          <p14:tracePt t="283" x="6005513" y="1235075"/>
          <p14:tracePt t="298" x="6005513" y="1260475"/>
          <p14:tracePt t="306" x="6005513" y="1268413"/>
          <p14:tracePt t="314" x="6005513" y="1285875"/>
          <p14:tracePt t="320" x="6005513" y="1301750"/>
          <p14:tracePt t="327" x="6005513" y="1309688"/>
          <p14:tracePt t="334" x="6005513" y="1343025"/>
          <p14:tracePt t="342" x="6005513" y="1360488"/>
          <p14:tracePt t="350" x="6005513" y="1368425"/>
          <p14:tracePt t="356" x="6005513" y="1384300"/>
          <p14:tracePt t="364" x="6005513" y="1401763"/>
          <p14:tracePt t="371" x="5995988" y="1417638"/>
          <p14:tracePt t="379" x="5988050" y="1443038"/>
          <p14:tracePt t="386" x="5988050" y="1476375"/>
          <p14:tracePt t="394" x="5980113" y="1492250"/>
          <p14:tracePt t="401" x="5972175" y="1517650"/>
          <p14:tracePt t="408" x="5972175" y="1558925"/>
          <p14:tracePt t="415" x="5962650" y="1592263"/>
          <p14:tracePt t="422" x="5962650" y="1633538"/>
          <p14:tracePt t="431" x="5954713" y="1666875"/>
          <p14:tracePt t="438" x="5954713" y="1700213"/>
          <p14:tracePt t="444" x="5938838" y="1733550"/>
          <p14:tracePt t="452" x="5938838" y="1749425"/>
          <p14:tracePt t="459" x="5938838" y="1766888"/>
          <p14:tracePt t="466" x="5930900" y="1790700"/>
          <p14:tracePt t="473" x="5930900" y="1800225"/>
          <p14:tracePt t="481" x="5930900" y="1808163"/>
          <p14:tracePt t="488" x="5930900" y="1816100"/>
          <p14:tracePt t="503" x="5921375" y="1824038"/>
          <p14:tracePt t="510" x="5921375" y="1831975"/>
          <p14:tracePt t="517" x="5913438" y="1841500"/>
          <p14:tracePt t="532" x="5913438" y="1857375"/>
          <p14:tracePt t="539" x="5905500" y="1857375"/>
          <p14:tracePt t="569" x="5897563" y="1857375"/>
          <p14:tracePt t="598" x="5888038" y="1857375"/>
          <p14:tracePt t="627" x="5880100" y="1857375"/>
          <p14:tracePt t="634" x="5872163" y="1857375"/>
          <p14:tracePt t="664" x="5864225" y="1857375"/>
          <p14:tracePt t="693" x="5854700" y="1857375"/>
          <p14:tracePt t="722" x="5846763" y="1857375"/>
          <p14:tracePt t="736" x="5846763" y="1865313"/>
          <p14:tracePt t="817" x="5838825" y="1865313"/>
          <p14:tracePt t="831" x="5830888" y="1865313"/>
          <p14:tracePt t="844" x="5822950" y="1865313"/>
          <p14:tracePt t="875" x="5822950" y="1849438"/>
          <p14:tracePt t="890" x="5822950" y="1841500"/>
          <p14:tracePt t="897" x="5822950" y="1831975"/>
          <p14:tracePt t="904" x="5822950" y="1824038"/>
          <p14:tracePt t="918" x="5822950" y="1816100"/>
          <p14:tracePt t="926" x="5822950" y="1808163"/>
          <p14:tracePt t="941" x="5822950" y="1800225"/>
          <p14:tracePt t="947" x="5822950" y="1782763"/>
          <p14:tracePt t="963" x="5822950" y="1774825"/>
          <p14:tracePt t="977" x="5822950" y="1766888"/>
          <p14:tracePt t="992" x="5822950" y="1757363"/>
          <p14:tracePt t="1014" x="5822950" y="1749425"/>
          <p14:tracePt t="1030" x="5822950" y="1741488"/>
          <p14:tracePt t="1364" x="5854700" y="1725613"/>
          <p14:tracePt t="1372" x="5905500" y="1700213"/>
          <p14:tracePt t="1377" x="5946775" y="1692275"/>
          <p14:tracePt t="1384" x="5972175" y="1682750"/>
          <p14:tracePt t="1393" x="6005513" y="1674813"/>
          <p14:tracePt t="1400" x="6021388" y="1666875"/>
          <p14:tracePt t="1407" x="6029325" y="1666875"/>
          <p14:tracePt t="1415" x="6037263" y="1666875"/>
          <p14:tracePt t="1421" x="6046788" y="1666875"/>
          <p14:tracePt t="1437" x="6054725" y="1666875"/>
          <p14:tracePt t="1444" x="6070600" y="1658938"/>
          <p14:tracePt t="1451" x="6080125" y="1651000"/>
          <p14:tracePt t="1459" x="6096000" y="1641475"/>
          <p14:tracePt t="1466" x="6111875" y="1633538"/>
          <p14:tracePt t="1473" x="6145213" y="1625600"/>
          <p14:tracePt t="1480" x="6154738" y="1625600"/>
          <p14:tracePt t="1488" x="6178550" y="1625600"/>
          <p14:tracePt t="1496" x="6203950" y="1625600"/>
          <p14:tracePt t="1502" x="6211888" y="1625600"/>
          <p14:tracePt t="1510" x="6237288" y="1625600"/>
          <p14:tracePt t="1517" x="6253163" y="1625600"/>
          <p14:tracePt t="1524" x="6270625" y="1625600"/>
          <p14:tracePt t="1532" x="6286500" y="1625600"/>
          <p14:tracePt t="1538" x="6294438" y="1625600"/>
          <p14:tracePt t="1546" x="6311900" y="1625600"/>
          <p14:tracePt t="1553" x="6327775" y="1625600"/>
          <p14:tracePt t="1560" x="6345238" y="1625600"/>
          <p14:tracePt t="1568" x="6361113" y="1625600"/>
          <p14:tracePt t="1575" x="6369050" y="1625600"/>
          <p14:tracePt t="1582" x="6386513" y="1625600"/>
          <p14:tracePt t="1590" x="6394450" y="1625600"/>
          <p14:tracePt t="1597" x="6411913" y="1633538"/>
          <p14:tracePt t="1604" x="6427788" y="1641475"/>
          <p14:tracePt t="1614" x="6435725" y="1651000"/>
          <p14:tracePt t="1626" x="6453188" y="1658938"/>
          <p14:tracePt t="1634" x="6461125" y="1666875"/>
          <p14:tracePt t="1641" x="6469063" y="1674813"/>
          <p14:tracePt t="1649" x="6469063" y="1682750"/>
          <p14:tracePt t="1656" x="6486525" y="1692275"/>
          <p14:tracePt t="1663" x="6494463" y="1700213"/>
          <p14:tracePt t="1677" x="6502400" y="1708150"/>
          <p14:tracePt t="1685" x="6502400" y="1716088"/>
          <p14:tracePt t="1700" x="6502400" y="1725613"/>
          <p14:tracePt t="1707" x="6502400" y="1749425"/>
          <p14:tracePt t="1714" x="6502400" y="1757363"/>
          <p14:tracePt t="1722" x="6502400" y="1766888"/>
          <p14:tracePt t="1730" x="6502400" y="1774825"/>
          <p14:tracePt t="1743" x="6502400" y="1782763"/>
          <p14:tracePt t="1749" x="6502400" y="1790700"/>
          <p14:tracePt t="1756" x="6502400" y="1800225"/>
          <p14:tracePt t="1765" x="6502400" y="1808163"/>
          <p14:tracePt t="1772" x="6502400" y="1816100"/>
          <p14:tracePt t="1787" x="6502400" y="1824038"/>
          <p14:tracePt t="1797" x="6502400" y="1831975"/>
          <p14:tracePt t="1801" x="6502400" y="1841500"/>
          <p14:tracePt t="1816" x="6502400" y="1849438"/>
          <p14:tracePt t="1853" x="6494463" y="1849438"/>
          <p14:tracePt t="1860" x="6469063" y="1849438"/>
          <p14:tracePt t="1867" x="6453188" y="1857375"/>
          <p14:tracePt t="1875" x="6411913" y="1857375"/>
          <p14:tracePt t="1882" x="6327775" y="1857375"/>
          <p14:tracePt t="1888" x="6229350" y="1857375"/>
          <p14:tracePt t="1897" x="6121400" y="1857375"/>
          <p14:tracePt t="1904" x="5980113" y="1857375"/>
          <p14:tracePt t="1913" x="5846763" y="1857375"/>
          <p14:tracePt t="1918" x="5722938" y="1857375"/>
          <p14:tracePt t="1925" x="5622925" y="1857375"/>
          <p14:tracePt t="1933" x="5540375" y="1857375"/>
          <p14:tracePt t="1939" x="5440363" y="1857375"/>
          <p14:tracePt t="1947" x="5349875" y="1857375"/>
          <p14:tracePt t="1954" x="5275263" y="1857375"/>
          <p14:tracePt t="1964" x="5224463" y="1857375"/>
          <p14:tracePt t="1969" x="5167313" y="1857375"/>
          <p14:tracePt t="1976" x="5133975" y="1857375"/>
          <p14:tracePt t="1984" x="5100638" y="1857375"/>
          <p14:tracePt t="1991" x="5084763" y="1857375"/>
          <p14:tracePt t="1999" x="5067300" y="1857375"/>
          <p14:tracePt t="2006" x="5051425" y="1857375"/>
          <p14:tracePt t="2014" x="5041900" y="1857375"/>
          <p14:tracePt t="2020" x="5033963" y="1857375"/>
          <p14:tracePt t="2030" x="5026025" y="1857375"/>
          <p14:tracePt t="2043" x="5018088" y="1865313"/>
          <p14:tracePt t="2049" x="5010150" y="1874838"/>
          <p14:tracePt t="2057" x="5000625" y="1882775"/>
          <p14:tracePt t="2071" x="4992688" y="1882775"/>
          <p14:tracePt t="2079" x="4992688" y="1890713"/>
          <p14:tracePt t="2196" x="4992688" y="1882775"/>
          <p14:tracePt t="2203" x="4992688" y="1874838"/>
          <p14:tracePt t="2210" x="4992688" y="1865313"/>
          <p14:tracePt t="2218" x="4992688" y="1857375"/>
          <p14:tracePt t="2225" x="4992688" y="1849438"/>
          <p14:tracePt t="2240" x="4992688" y="1841500"/>
          <p14:tracePt t="2247" x="5000625" y="1831975"/>
          <p14:tracePt t="2254" x="5010150" y="1831975"/>
          <p14:tracePt t="2263" x="5018088" y="1824038"/>
          <p14:tracePt t="2268" x="5018088" y="1816100"/>
          <p14:tracePt t="2275" x="5026025" y="1816100"/>
          <p14:tracePt t="2282" x="5033963" y="1800225"/>
          <p14:tracePt t="2291" x="5059363" y="1782763"/>
          <p14:tracePt t="2298" x="5067300" y="1766888"/>
          <p14:tracePt t="2305" x="5092700" y="1749425"/>
          <p14:tracePt t="2313" x="5126038" y="1733550"/>
          <p14:tracePt t="2320" x="5149850" y="1716088"/>
          <p14:tracePt t="2327" x="5167313" y="1700213"/>
          <p14:tracePt t="2334" x="5200650" y="1682750"/>
          <p14:tracePt t="2341" x="5249863" y="1658938"/>
          <p14:tracePt t="2349" x="5267325" y="1658938"/>
          <p14:tracePt t="2356" x="5299075" y="1641475"/>
          <p14:tracePt t="2363" x="5324475" y="1633538"/>
          <p14:tracePt t="2370" x="5349875" y="1625600"/>
          <p14:tracePt t="2378" x="5391150" y="1617663"/>
          <p14:tracePt t="2384" x="5424488" y="1608138"/>
          <p14:tracePt t="2391" x="5457825" y="1600200"/>
          <p14:tracePt t="2400" x="5507038" y="1600200"/>
          <p14:tracePt t="2407" x="5565775" y="1592263"/>
          <p14:tracePt t="2415" x="5599113" y="1592263"/>
          <p14:tracePt t="2421" x="5630863" y="1592263"/>
          <p14:tracePt t="2430" x="5664200" y="1592263"/>
          <p14:tracePt t="2436" x="5681663" y="1592263"/>
          <p14:tracePt t="2444" x="5705475" y="1592263"/>
          <p14:tracePt t="2451" x="5730875" y="1592263"/>
          <p14:tracePt t="2458" x="5756275" y="1592263"/>
          <p14:tracePt t="2466" x="5797550" y="1592263"/>
          <p14:tracePt t="2473" x="5830888" y="1592263"/>
          <p14:tracePt t="2480" x="5872163" y="1592263"/>
          <p14:tracePt t="2487" x="5897563" y="1592263"/>
          <p14:tracePt t="2497" x="5921375" y="1592263"/>
          <p14:tracePt t="2501" x="5954713" y="1592263"/>
          <p14:tracePt t="2509" x="5980113" y="1592263"/>
          <p14:tracePt t="2517" x="6005513" y="1592263"/>
          <p14:tracePt t="2524" x="6029325" y="1592263"/>
          <p14:tracePt t="2531" x="6046788" y="1592263"/>
          <p14:tracePt t="2538" x="6054725" y="1592263"/>
          <p14:tracePt t="2553" x="6062663" y="1592263"/>
          <p14:tracePt t="2560" x="6070600" y="1600200"/>
          <p14:tracePt t="2575" x="6070600" y="1608138"/>
          <p14:tracePt t="2582" x="6070600" y="1617663"/>
          <p14:tracePt t="2590" x="6070600" y="1625600"/>
          <p14:tracePt t="2596" x="6070600" y="1633538"/>
          <p14:tracePt t="2607" x="6070600" y="1641475"/>
          <p14:tracePt t="2613" x="6070600" y="1651000"/>
          <p14:tracePt t="2626" x="6070600" y="1658938"/>
          <p14:tracePt t="2634" x="6070600" y="1666875"/>
          <p14:tracePt t="2648" x="6070600" y="1674813"/>
          <p14:tracePt t="2655" x="6070600" y="1692275"/>
          <p14:tracePt t="2677" x="6062663" y="1692275"/>
          <p14:tracePt t="2692" x="6054725" y="1692275"/>
          <p14:tracePt t="2700" x="6037263" y="1692275"/>
          <p14:tracePt t="2706" x="6013450" y="1700213"/>
          <p14:tracePt t="2713" x="5962650" y="1708150"/>
          <p14:tracePt t="2721" x="5905500" y="1716088"/>
          <p14:tracePt t="2731" x="5846763" y="1725613"/>
          <p14:tracePt t="2734" x="5748338" y="1733550"/>
          <p14:tracePt t="2743" x="5640388" y="1749425"/>
          <p14:tracePt t="2750" x="5524500" y="1757363"/>
          <p14:tracePt t="2758" x="5391150" y="1766888"/>
          <p14:tracePt t="2765" x="5267325" y="1766888"/>
          <p14:tracePt t="2772" x="5141913" y="1766888"/>
          <p14:tracePt t="2778" x="5033963" y="1766888"/>
          <p14:tracePt t="2786" x="4918075" y="1766888"/>
          <p14:tracePt t="2794" x="4851400" y="1790700"/>
          <p14:tracePt t="2800" x="4760913" y="1800225"/>
          <p14:tracePt t="2809" x="4694238" y="1800225"/>
          <p14:tracePt t="2815" x="4611688" y="1808163"/>
          <p14:tracePt t="2823" x="4537075" y="1824038"/>
          <p14:tracePt t="2830" x="4470400" y="1824038"/>
          <p14:tracePt t="2836" x="4395788" y="1831975"/>
          <p14:tracePt t="2846" x="4337050" y="1841500"/>
          <p14:tracePt t="2852" x="4279900" y="1849438"/>
          <p14:tracePt t="2859" x="4238625" y="1849438"/>
          <p14:tracePt t="2866" x="4179888" y="1857375"/>
          <p14:tracePt t="2874" x="4146550" y="1865313"/>
          <p14:tracePt t="2882" x="4105275" y="1865313"/>
          <p14:tracePt t="2888" x="4071938" y="1865313"/>
          <p14:tracePt t="2895" x="4030663" y="1865313"/>
          <p14:tracePt t="2904" x="4014788" y="1865313"/>
          <p14:tracePt t="2911" x="3989388" y="1874838"/>
          <p14:tracePt t="2918" x="3956050" y="1890713"/>
          <p14:tracePt t="2925" x="3930650" y="1890713"/>
          <p14:tracePt t="2932" x="3906838" y="1898650"/>
          <p14:tracePt t="2940" x="3881438" y="1906588"/>
          <p14:tracePt t="2947" x="3856038" y="1916113"/>
          <p14:tracePt t="2954" x="3832225" y="1924050"/>
          <p14:tracePt t="2964" x="3798888" y="1931988"/>
          <p14:tracePt t="2969" x="3781425" y="1939925"/>
          <p14:tracePt t="2976" x="3757613" y="1949450"/>
          <p14:tracePt t="2983" x="3724275" y="1957388"/>
          <p14:tracePt t="2991" x="3698875" y="1973263"/>
          <p14:tracePt t="2998" x="3673475" y="1981200"/>
          <p14:tracePt t="3005" x="3649663" y="1981200"/>
          <p14:tracePt t="3013" x="3624263" y="1990725"/>
          <p14:tracePt t="3019" x="3598863" y="1998663"/>
          <p14:tracePt t="3029" x="3582988" y="2006600"/>
          <p14:tracePt t="3034" x="3557588" y="2014538"/>
          <p14:tracePt t="3042" x="3533775" y="2024063"/>
          <p14:tracePt t="3049" x="3508375" y="2032000"/>
          <p14:tracePt t="3056" x="3475038" y="2047875"/>
          <p14:tracePt t="3064" x="3459163" y="2055813"/>
          <p14:tracePt t="3070" x="3441700" y="2065338"/>
          <p14:tracePt t="3078" x="3408363" y="2073275"/>
          <p14:tracePt t="3085" x="3392488" y="2081213"/>
          <p14:tracePt t="3093" x="3375025" y="2081213"/>
          <p14:tracePt t="3101" x="3367088" y="2089150"/>
          <p14:tracePt t="3108" x="3341688" y="2098675"/>
          <p14:tracePt t="3115" x="3325813" y="2098675"/>
          <p14:tracePt t="3122" x="3309938" y="2098675"/>
          <p14:tracePt t="3130" x="3284538" y="2098675"/>
          <p14:tracePt t="3136" x="3259138" y="2098675"/>
          <p14:tracePt t="3146" x="3251200" y="2098675"/>
          <p14:tracePt t="3151" x="3225800" y="2098675"/>
          <p14:tracePt t="3158" x="3209925" y="2098675"/>
          <p14:tracePt t="3166" x="3192463" y="2098675"/>
          <p14:tracePt t="3172" x="3168650" y="2098675"/>
          <p14:tracePt t="3180" x="3160713" y="2098675"/>
          <p14:tracePt t="3188" x="3143250" y="2098675"/>
          <p14:tracePt t="3197" x="3109913" y="2098675"/>
          <p14:tracePt t="3202" x="3094038" y="2098675"/>
          <p14:tracePt t="3209" x="3068638" y="2098675"/>
          <p14:tracePt t="3217" x="3035300" y="2098675"/>
          <p14:tracePt t="3224" x="3027363" y="2098675"/>
          <p14:tracePt t="3231" x="2994025" y="2098675"/>
          <p14:tracePt t="3239" x="2944813" y="2089150"/>
          <p14:tracePt t="3247" x="2911475" y="2081213"/>
          <p14:tracePt t="3253" x="2894013" y="2073275"/>
          <p14:tracePt t="3262" x="2860675" y="2065338"/>
          <p14:tracePt t="3268" x="2828925" y="2055813"/>
          <p14:tracePt t="3276" x="2795588" y="2047875"/>
          <p14:tracePt t="3283" x="2770188" y="2032000"/>
          <p14:tracePt t="3290" x="2754313" y="2032000"/>
          <p14:tracePt t="3297" x="2720975" y="2024063"/>
          <p14:tracePt t="3304" x="2703513" y="2014538"/>
          <p14:tracePt t="3313" x="2679700" y="2006600"/>
          <p14:tracePt t="3320" x="2662238" y="1998663"/>
          <p14:tracePt t="3327" x="2628900" y="1998663"/>
          <p14:tracePt t="3334" x="2613025" y="1998663"/>
          <p14:tracePt t="3340" x="2587625" y="1998663"/>
          <p14:tracePt t="3348" x="2571750" y="1998663"/>
          <p14:tracePt t="3355" x="2554288" y="1998663"/>
          <p14:tracePt t="3363" x="2546350" y="1998663"/>
          <p14:tracePt t="3370" x="2528888" y="1998663"/>
          <p14:tracePt t="3379" x="2513013" y="1998663"/>
          <p14:tracePt t="3384" x="2497138" y="1998663"/>
          <p14:tracePt t="3392" x="2479675" y="1998663"/>
          <p14:tracePt t="3399" x="2471738" y="1998663"/>
          <p14:tracePt t="3406" x="2454275" y="1998663"/>
          <p14:tracePt t="3414" x="2446338" y="1998663"/>
          <p14:tracePt t="3422" x="2430463" y="1998663"/>
          <p14:tracePt t="3430" x="2413000" y="1998663"/>
          <p14:tracePt t="3444" x="2405063" y="1998663"/>
          <p14:tracePt t="3451" x="2389188" y="1998663"/>
          <p14:tracePt t="3466" x="2363788" y="1998663"/>
          <p14:tracePt t="3472" x="2355850" y="1998663"/>
          <p14:tracePt t="3487" x="2347913" y="1998663"/>
          <p14:tracePt t="3497" x="2338388" y="1998663"/>
          <p14:tracePt t="3509" x="2330450" y="1998663"/>
          <p14:tracePt t="3517" x="2322513" y="1998663"/>
          <p14:tracePt t="3524" x="2314575" y="1998663"/>
          <p14:tracePt t="3530" x="2305050" y="2006600"/>
          <p14:tracePt t="3538" x="2297113" y="2006600"/>
          <p14:tracePt t="3553" x="2289175" y="2014538"/>
          <p14:tracePt t="3560" x="2289175" y="2024063"/>
          <p14:tracePt t="3575" x="2289175" y="2032000"/>
          <p14:tracePt t="3582" x="2289175" y="2039938"/>
          <p14:tracePt t="3634" x="2289175" y="2047875"/>
          <p14:tracePt t="3648" x="2297113" y="2047875"/>
          <p14:tracePt t="3655" x="2305050" y="2055813"/>
          <p14:tracePt t="3669" x="2314575" y="2055813"/>
          <p14:tracePt t="3678" x="2322513" y="2055813"/>
          <p14:tracePt t="3692" x="2330450" y="2055813"/>
          <p14:tracePt t="3728" x="2338388" y="2055813"/>
          <p14:tracePt t="3735" x="2347913" y="2055813"/>
          <p14:tracePt t="3772" x="2355850" y="2055813"/>
          <p14:tracePt t="3779" x="2363788" y="2055813"/>
          <p14:tracePt t="3786" x="2371725" y="2055813"/>
          <p14:tracePt t="3794" x="2379663" y="2055813"/>
          <p14:tracePt t="3801" x="2389188" y="2055813"/>
          <p14:tracePt t="3808" x="2397125" y="2055813"/>
          <p14:tracePt t="3823" x="2413000" y="2055813"/>
          <p14:tracePt t="3830" x="2422525" y="2055813"/>
          <p14:tracePt t="3837" x="2446338" y="2055813"/>
          <p14:tracePt t="3847" x="2463800" y="2055813"/>
          <p14:tracePt t="3852" x="2471738" y="2055813"/>
          <p14:tracePt t="3859" x="2487613" y="2055813"/>
          <p14:tracePt t="3866" x="2513013" y="2055813"/>
          <p14:tracePt t="3874" x="2520950" y="2055813"/>
          <p14:tracePt t="3881" x="2538413" y="2055813"/>
          <p14:tracePt t="3888" x="2546350" y="2055813"/>
          <p14:tracePt t="3897" x="2554288" y="2065338"/>
          <p14:tracePt t="3903" x="2562225" y="2065338"/>
          <p14:tracePt t="3911" x="2571750" y="2065338"/>
          <p14:tracePt t="3917" x="2579688" y="2065338"/>
          <p14:tracePt t="3924" x="2587625" y="2073275"/>
          <p14:tracePt t="3939" x="2595563" y="2081213"/>
          <p14:tracePt t="3946" x="2603500" y="2081213"/>
          <p14:tracePt t="3954" x="2613025" y="2089150"/>
          <p14:tracePt t="3969" x="2636838" y="2089150"/>
          <p14:tracePt t="3976" x="2646363" y="2089150"/>
          <p14:tracePt t="3983" x="2646363" y="2098675"/>
          <p14:tracePt t="3998" x="2670175" y="2106613"/>
          <p14:tracePt t="4005" x="2670175" y="2114550"/>
          <p14:tracePt t="4012" x="2679700" y="2114550"/>
          <p14:tracePt t="4019" x="2687638" y="2114550"/>
          <p14:tracePt t="4027" x="2695575" y="2114550"/>
          <p14:tracePt t="4035" x="2703513" y="2114550"/>
          <p14:tracePt t="4042" x="2711450" y="2122488"/>
          <p14:tracePt t="4056" x="2720975" y="2122488"/>
          <p14:tracePt t="4063" x="2728913" y="2130425"/>
          <p14:tracePt t="4079" x="2736850" y="2130425"/>
          <p14:tracePt t="4085" x="2744788" y="2139950"/>
          <p14:tracePt t="4093" x="2754313" y="2147888"/>
          <p14:tracePt t="4101" x="2762250" y="2163763"/>
          <p14:tracePt t="4107" x="2770188" y="2163763"/>
          <p14:tracePt t="4117" x="2786063" y="2173288"/>
          <p14:tracePt t="4121" x="2786063" y="2181225"/>
          <p14:tracePt t="4128" x="2795588" y="2189163"/>
          <p14:tracePt t="4135" x="2803525" y="2189163"/>
          <p14:tracePt t="4142" x="2819400" y="2197100"/>
          <p14:tracePt t="4151" x="2828925" y="2206625"/>
          <p14:tracePt t="4157" x="2836863" y="2206625"/>
          <p14:tracePt t="4165" x="2844800" y="2206625"/>
          <p14:tracePt t="4173" x="2852738" y="2206625"/>
          <p14:tracePt t="4180" x="2860675" y="2222500"/>
          <p14:tracePt t="4187" x="2870200" y="2222500"/>
          <p14:tracePt t="4195" x="2894013" y="2222500"/>
          <p14:tracePt t="4201" x="2911475" y="2230438"/>
          <p14:tracePt t="4215" x="2927350" y="2230438"/>
          <p14:tracePt t="4224" x="2927350" y="2238375"/>
          <p14:tracePt t="4231" x="2944813" y="2238375"/>
          <p14:tracePt t="4239" x="2968625" y="2238375"/>
          <p14:tracePt t="4253" x="2986088" y="2238375"/>
          <p14:tracePt t="4260" x="3001963" y="2247900"/>
          <p14:tracePt t="4268" x="3009900" y="2247900"/>
          <p14:tracePt t="4275" x="3019425" y="2247900"/>
          <p14:tracePt t="4282" x="3035300" y="2247900"/>
          <p14:tracePt t="4289" x="3052763" y="2247900"/>
          <p14:tracePt t="4296" x="3068638" y="2247900"/>
          <p14:tracePt t="4313" x="3086100" y="2247900"/>
          <p14:tracePt t="4319" x="3094038" y="2247900"/>
          <p14:tracePt t="4326" x="3101975" y="2247900"/>
          <p14:tracePt t="4333" x="3109913" y="2247900"/>
          <p14:tracePt t="4348" x="3117850" y="2247900"/>
          <p14:tracePt t="4354" x="3127375" y="2247900"/>
          <p14:tracePt t="4363" x="3135313" y="2247900"/>
          <p14:tracePt t="4391" x="3143250" y="2247900"/>
          <p14:tracePt t="4415" x="3160713" y="2247900"/>
          <p14:tracePt t="4458" x="3168650" y="2247900"/>
          <p14:tracePt t="4480" x="3176588" y="2247900"/>
          <p14:tracePt t="4524" x="3184525" y="2247900"/>
          <p14:tracePt t="4531" x="3192463" y="2247900"/>
          <p14:tracePt t="4538" x="3201988" y="2247900"/>
          <p14:tracePt t="4553" x="3217863" y="2247900"/>
          <p14:tracePt t="4567" x="3225800" y="2247900"/>
          <p14:tracePt t="4574" x="3235325" y="2255838"/>
          <p14:tracePt t="4581" x="3243263" y="2255838"/>
          <p14:tracePt t="4589" x="3243263" y="2263775"/>
          <p14:tracePt t="4597" x="3251200" y="2263775"/>
          <p14:tracePt t="4603" x="3259138" y="2263775"/>
          <p14:tracePt t="4618" x="3276600" y="2271713"/>
          <p14:tracePt t="4625" x="3284538" y="2289175"/>
          <p14:tracePt t="4632" x="3292475" y="2297113"/>
          <p14:tracePt t="4647" x="3300413" y="2305050"/>
          <p14:tracePt t="4654" x="3309938" y="2322513"/>
          <p14:tracePt t="4663" x="3317875" y="2330450"/>
          <p14:tracePt t="4669" x="3333750" y="2379663"/>
          <p14:tracePt t="4676" x="3359150" y="2420938"/>
          <p14:tracePt t="4683" x="3384550" y="2495550"/>
          <p14:tracePt t="4691" x="3400425" y="2570163"/>
          <p14:tracePt t="4698" x="3408363" y="2628900"/>
          <p14:tracePt t="4705" x="3425825" y="2703513"/>
          <p14:tracePt t="4713" x="3433763" y="2770188"/>
          <p14:tracePt t="4720" x="3459163" y="2868613"/>
          <p14:tracePt t="4729" x="3467100" y="2952750"/>
          <p14:tracePt t="4735" x="3475038" y="3051175"/>
          <p14:tracePt t="4742" x="3475038" y="3125788"/>
          <p14:tracePt t="4749" x="3475038" y="3192463"/>
          <p14:tracePt t="4756" x="3475038" y="3251200"/>
          <p14:tracePt t="4764" x="3475038" y="3316288"/>
          <p14:tracePt t="4771" x="3475038" y="3375025"/>
          <p14:tracePt t="4779" x="3482975" y="3416300"/>
          <p14:tracePt t="4786" x="3482975" y="3457575"/>
          <p14:tracePt t="4793" x="3482975" y="3490913"/>
          <p14:tracePt t="4801" x="3482975" y="3524250"/>
          <p14:tracePt t="4808" x="3482975" y="3557588"/>
          <p14:tracePt t="4815" x="3482975" y="3573463"/>
          <p14:tracePt t="4822" x="3482975" y="3598863"/>
          <p14:tracePt t="4830" x="3482975" y="3624263"/>
          <p14:tracePt t="4836" x="3482975" y="3632200"/>
          <p14:tracePt t="4847" x="3482975" y="3648075"/>
          <p14:tracePt t="4851" x="3482975" y="3665538"/>
          <p14:tracePt t="4867" x="3482975" y="3673475"/>
          <p14:tracePt t="4872" x="3482975" y="3681413"/>
          <p14:tracePt t="4880" x="3482975" y="3690938"/>
          <p14:tracePt t="4888" x="3482975" y="3698875"/>
          <p14:tracePt t="4896" x="3482975" y="3706813"/>
          <p14:tracePt t="4910" x="3482975" y="3714750"/>
          <p14:tracePt t="4990" x="3482975" y="3706813"/>
          <p14:tracePt t="4997" x="3482975" y="3698875"/>
          <p14:tracePt t="5013" x="3475038" y="3681413"/>
          <p14:tracePt t="5019" x="3459163" y="3673475"/>
          <p14:tracePt t="5027" x="3459163" y="3665538"/>
          <p14:tracePt t="5034" x="3449638" y="3665538"/>
          <p14:tracePt t="5041" x="3441700" y="3657600"/>
          <p14:tracePt t="5048" x="3433763" y="3648075"/>
          <p14:tracePt t="5055" x="3433763" y="3640138"/>
          <p14:tracePt t="5063" x="3425825" y="3640138"/>
          <p14:tracePt t="5070" x="3408363" y="3632200"/>
          <p14:tracePt t="5078" x="3392488" y="3616325"/>
          <p14:tracePt t="5085" x="3375025" y="3598863"/>
          <p14:tracePt t="5092" x="3359150" y="3590925"/>
          <p14:tracePt t="5100" x="3341688" y="3573463"/>
          <p14:tracePt t="5107" x="3325813" y="3565525"/>
          <p14:tracePt t="5114" x="3309938" y="3541713"/>
          <p14:tracePt t="5121" x="3292475" y="3524250"/>
          <p14:tracePt t="5129" x="3276600" y="3508375"/>
          <p14:tracePt t="5136" x="3259138" y="3498850"/>
          <p14:tracePt t="5144" x="3243263" y="3482975"/>
          <p14:tracePt t="5150" x="3225800" y="3457575"/>
          <p14:tracePt t="5157" x="3209925" y="3441700"/>
          <p14:tracePt t="5165" x="3192463" y="3424238"/>
          <p14:tracePt t="5171" x="3184525" y="3424238"/>
          <p14:tracePt t="5179" x="3176588" y="3416300"/>
          <p14:tracePt t="5187" x="3168650" y="3408363"/>
          <p14:tracePt t="5196" x="3160713" y="3408363"/>
          <p14:tracePt t="5209" x="3151188" y="3408363"/>
          <p14:tracePt t="5217" x="3143250" y="3408363"/>
          <p14:tracePt t="5253" x="3135313" y="3408363"/>
          <p14:tracePt t="5275" x="3127375" y="3408363"/>
          <p14:tracePt t="5297" x="3117850" y="3408363"/>
          <p14:tracePt t="5304" x="3109913" y="3408363"/>
          <p14:tracePt t="5313" x="3101975" y="3408363"/>
          <p14:tracePt t="5325" x="3094038" y="3408363"/>
          <p14:tracePt t="5333" x="3086100" y="3408363"/>
          <p14:tracePt t="5340" x="3076575" y="3408363"/>
          <p14:tracePt t="5355" x="3068638" y="3408363"/>
          <p14:tracePt t="5363" x="3052763" y="3408363"/>
          <p14:tracePt t="5384" x="3043238" y="3390900"/>
          <p14:tracePt t="5392" x="3043238" y="3382963"/>
          <p14:tracePt t="5406" x="3035300" y="3382963"/>
          <p14:tracePt t="5413" x="3035300" y="3375025"/>
          <p14:tracePt t="5420" x="3035300" y="3367088"/>
          <p14:tracePt t="5429" x="3035300" y="3359150"/>
          <p14:tracePt t="5465" x="3035300" y="3349625"/>
          <p14:tracePt t="5479" x="3035300" y="3341688"/>
          <p14:tracePt t="5494" x="3035300" y="3333750"/>
          <p14:tracePt t="5508" x="3035300" y="3325813"/>
          <p14:tracePt t="5515" x="3035300" y="3316288"/>
          <p14:tracePt t="5574" x="3035300" y="3308350"/>
          <p14:tracePt t="5618" x="3035300" y="3300413"/>
          <p14:tracePt t="5844" x="3035300" y="3292475"/>
          <p14:tracePt t="5910" x="3035300" y="3275013"/>
          <p14:tracePt t="5946" x="3035300" y="3267075"/>
          <p14:tracePt t="5968" x="3035300" y="3259138"/>
          <p14:tracePt t="5990" x="3035300" y="3251200"/>
          <p14:tracePt t="6099" x="3035300" y="3241675"/>
          <p14:tracePt t="6136" x="3027363" y="3241675"/>
          <p14:tracePt t="6143" x="3019425" y="3241675"/>
          <p14:tracePt t="6158" x="3009900" y="3241675"/>
          <p14:tracePt t="6172" x="3001963" y="3241675"/>
          <p14:tracePt t="6187" x="2986088" y="3241675"/>
          <p14:tracePt t="6209" x="2978150" y="3241675"/>
          <p14:tracePt t="6216" x="2968625" y="3241675"/>
          <p14:tracePt t="6238" x="2960688" y="3241675"/>
          <p14:tracePt t="6246" x="2952750" y="3241675"/>
          <p14:tracePt t="6260" x="2944813" y="3241675"/>
          <p14:tracePt t="6289" x="2927350" y="3241675"/>
          <p14:tracePt t="6311" x="2919413" y="3241675"/>
          <p14:tracePt t="6326" x="2911475" y="3241675"/>
          <p14:tracePt t="6333" x="2903538" y="3241675"/>
          <p14:tracePt t="6953" x="2919413" y="3241675"/>
          <p14:tracePt t="6968" x="2927350" y="3241675"/>
          <p14:tracePt t="6975" x="2935288" y="3241675"/>
          <p14:tracePt t="6997" x="2944813" y="3241675"/>
          <p14:tracePt t="7026" x="2952750" y="3241675"/>
          <p14:tracePt t="7048" x="2960688" y="3241675"/>
          <p14:tracePt t="7121" x="2978150" y="3241675"/>
          <p14:tracePt t="7172" x="2986088" y="3241675"/>
          <p14:tracePt t="7311" x="2994025" y="3241675"/>
          <p14:tracePt t="7391" x="3001963" y="3241675"/>
          <p14:tracePt t="7529" x="3001963" y="3233738"/>
          <p14:tracePt t="7580" x="3009900" y="3217863"/>
          <p14:tracePt t="7595" x="3009900" y="3209925"/>
          <p14:tracePt t="7602" x="3019425" y="3209925"/>
          <p14:tracePt t="7617" x="3027363" y="3209925"/>
          <p14:tracePt t="7647" x="3043238" y="3209925"/>
          <p14:tracePt t="7668" x="3052763" y="3200400"/>
          <p14:tracePt t="7683" x="3060700" y="3200400"/>
          <p14:tracePt t="7690" x="3068638" y="3200400"/>
          <p14:tracePt t="7704" x="3076575" y="3192463"/>
          <p14:tracePt t="7711" x="3086100" y="3192463"/>
          <p14:tracePt t="7719" x="3101975" y="3184525"/>
          <p14:tracePt t="7726" x="3117850" y="3184525"/>
          <p14:tracePt t="7733" x="3135313" y="3176588"/>
          <p14:tracePt t="7741" x="3143250" y="3176588"/>
          <p14:tracePt t="7748" x="3151188" y="3176588"/>
          <p14:tracePt t="7756" x="3168650" y="3176588"/>
          <p14:tracePt t="7762" x="3184525" y="3176588"/>
          <p14:tracePt t="7770" x="3192463" y="3176588"/>
          <p14:tracePt t="7779" x="3201988" y="3176588"/>
          <p14:tracePt t="7785" x="3209925" y="3176588"/>
          <p14:tracePt t="7792" x="3217863" y="3176588"/>
          <p14:tracePt t="7807" x="3235325" y="3176588"/>
          <p14:tracePt t="7814" x="3243263" y="3176588"/>
          <p14:tracePt t="7829" x="3251200" y="3176588"/>
          <p14:tracePt t="7858" x="3259138" y="3176588"/>
          <p14:tracePt t="7880" x="3267075" y="3176588"/>
          <p14:tracePt t="7886" x="3276600" y="3176588"/>
          <p14:tracePt t="7897" x="3284538" y="3176588"/>
          <p14:tracePt t="7901" x="3292475" y="3176588"/>
          <p14:tracePt t="7909" x="3300413" y="3176588"/>
          <p14:tracePt t="7923" x="3309938" y="3176588"/>
          <p14:tracePt t="7938" x="3317875" y="3176588"/>
          <p14:tracePt t="7946" x="3325813" y="3176588"/>
          <p14:tracePt t="7967" x="3333750" y="3176588"/>
          <p14:tracePt t="7974" x="3341688" y="3176588"/>
          <p14:tracePt t="7981" x="3351213" y="3176588"/>
          <p14:tracePt t="7988" x="3359150" y="3176588"/>
          <p14:tracePt t="7996" x="3367088" y="3176588"/>
          <p14:tracePt t="8014" x="3375025" y="3176588"/>
          <p14:tracePt t="8018" x="3384550" y="3176588"/>
          <p14:tracePt t="8025" x="3392488" y="3176588"/>
          <p14:tracePt t="8040" x="3400425" y="3176588"/>
          <p14:tracePt t="8047" x="3408363" y="3176588"/>
          <p14:tracePt t="8054" x="3416300" y="3176588"/>
          <p14:tracePt t="8062" x="3425825" y="3176588"/>
          <p14:tracePt t="8069" x="3433763" y="3176588"/>
          <p14:tracePt t="8083" x="3441700" y="3176588"/>
          <p14:tracePt t="8091" x="3449638" y="3176588"/>
          <p14:tracePt t="8106" x="3459163" y="3176588"/>
          <p14:tracePt t="8113" x="3475038" y="3176588"/>
          <p14:tracePt t="8128" x="3482975" y="3176588"/>
          <p14:tracePt t="8135" x="3492500" y="3176588"/>
          <p14:tracePt t="8150" x="3500438" y="3176588"/>
          <p14:tracePt t="8172" x="3508375" y="3176588"/>
          <p14:tracePt t="8194" x="3516313" y="3176588"/>
          <p14:tracePt t="8208" x="3533775" y="3176588"/>
          <p14:tracePt t="8215" x="3541713" y="3176588"/>
          <p14:tracePt t="8238" x="3549650" y="3176588"/>
          <p14:tracePt t="8251" x="3557588" y="3176588"/>
          <p14:tracePt t="8273" x="3557588" y="3184525"/>
          <p14:tracePt t="8325" x="3567113" y="3184525"/>
          <p14:tracePt t="8332" x="3575050" y="3184525"/>
          <p14:tracePt t="8339" x="3582988" y="3184525"/>
          <p14:tracePt t="8353" x="3598863" y="3184525"/>
          <p14:tracePt t="8368" x="3608388" y="3184525"/>
          <p14:tracePt t="8376" x="3616325" y="3184525"/>
          <p14:tracePt t="8383" x="3624263" y="3184525"/>
          <p14:tracePt t="8412" x="3632200" y="3184525"/>
          <p14:tracePt t="8422" x="3641725" y="3184525"/>
          <p14:tracePt t="8434" x="3657600" y="3184525"/>
          <p14:tracePt t="8441" x="3665538" y="3184525"/>
          <p14:tracePt t="8456" x="3673475" y="3184525"/>
          <p14:tracePt t="8463" x="3683000" y="3184525"/>
          <p14:tracePt t="8470" x="3690938" y="3184525"/>
          <p14:tracePt t="8485" x="3698875" y="3184525"/>
          <p14:tracePt t="8491" x="3706813" y="3184525"/>
          <p14:tracePt t="8499" x="3716338" y="3184525"/>
          <p14:tracePt t="8506" x="3724275" y="3184525"/>
          <p14:tracePt t="8514" x="3732213" y="3184525"/>
          <p14:tracePt t="8528" x="3740150" y="3184525"/>
          <p14:tracePt t="8535" x="3748088" y="3184525"/>
          <p14:tracePt t="8551" x="3757613" y="3184525"/>
          <p14:tracePt t="8558" x="3765550" y="3184525"/>
          <p14:tracePt t="8565" x="3773488" y="3184525"/>
          <p14:tracePt t="8573" x="3781425" y="3184525"/>
          <p14:tracePt t="8580" x="3790950" y="3184525"/>
          <p14:tracePt t="8596" x="3798888" y="3184525"/>
          <p14:tracePt t="8602" x="3806825" y="3184525"/>
          <p14:tracePt t="8609" x="3814763" y="3184525"/>
          <p14:tracePt t="8624" x="3822700" y="3184525"/>
          <p14:tracePt t="8631" x="3832225" y="3184525"/>
          <p14:tracePt t="8638" x="3840163" y="3184525"/>
          <p14:tracePt t="8646" x="3848100" y="3184525"/>
          <p14:tracePt t="8652" x="3856038" y="3184525"/>
          <p14:tracePt t="8668" x="3865563" y="3184525"/>
          <p14:tracePt t="8675" x="3873500" y="3192463"/>
          <p14:tracePt t="8682" x="3881438" y="3192463"/>
          <p14:tracePt t="8697" x="3889375" y="3192463"/>
          <p14:tracePt t="8704" x="3898900" y="3192463"/>
          <p14:tracePt t="8712" x="3906838" y="3192463"/>
          <p14:tracePt t="8718" x="3914775" y="3192463"/>
          <p14:tracePt t="8725" x="3922713" y="3192463"/>
          <p14:tracePt t="8740" x="3930650" y="3192463"/>
          <p14:tracePt t="8747" x="3940175" y="3192463"/>
          <p14:tracePt t="8763" x="3948113" y="3192463"/>
          <p14:tracePt t="8770" x="3963988" y="3192463"/>
          <p14:tracePt t="8784" x="3973513" y="3192463"/>
          <p14:tracePt t="8792" x="3981450" y="3192463"/>
          <p14:tracePt t="8799" x="3989388" y="3200400"/>
          <p14:tracePt t="8813" x="3997325" y="3200400"/>
          <p14:tracePt t="8820" x="4005263" y="3209925"/>
          <p14:tracePt t="8828" x="4022725" y="3209925"/>
          <p14:tracePt t="8835" x="4030663" y="3209925"/>
          <p14:tracePt t="8843" x="4038600" y="3209925"/>
          <p14:tracePt t="8850" x="4038600" y="3217863"/>
          <p14:tracePt t="8857" x="4048125" y="3217863"/>
          <p14:tracePt t="8865" x="4056063" y="3217863"/>
          <p14:tracePt t="8880" x="4064000" y="3217863"/>
          <p14:tracePt t="8886" x="4071938" y="3217863"/>
          <p14:tracePt t="8900" x="4079875" y="3217863"/>
          <p14:tracePt t="8916" x="4079875" y="3225800"/>
          <p14:tracePt t="8938" x="4089400" y="3225800"/>
          <p14:tracePt t="8996" x="4097338" y="3225800"/>
          <p14:tracePt t="9302" x="4105275" y="3225800"/>
          <p14:tracePt t="9347" x="4113213" y="3225800"/>
          <p14:tracePt t="9362" x="4122738" y="3225800"/>
          <p14:tracePt t="9396" x="4130675" y="3225800"/>
          <p14:tracePt t="9441" x="4138613" y="3225800"/>
          <p14:tracePt t="9471" x="4146550" y="3225800"/>
          <p14:tracePt t="9492" x="4146550" y="3233738"/>
          <p14:tracePt t="9529" x="4154488" y="3233738"/>
          <p14:tracePt t="9543" x="4164013" y="3233738"/>
          <p14:tracePt t="9565" x="4164013" y="3241675"/>
          <p14:tracePt t="9595" x="4171950" y="3241675"/>
          <p14:tracePt t="9602" x="4179888" y="3241675"/>
          <p14:tracePt t="9609" x="4187825" y="3241675"/>
          <p14:tracePt t="9616" x="4197350" y="3241675"/>
          <p14:tracePt t="9623" x="4205288" y="3241675"/>
          <p14:tracePt t="9638" x="4213225" y="3241675"/>
          <p14:tracePt t="9646" x="4221163" y="3241675"/>
          <p14:tracePt t="9652" x="4229100" y="3241675"/>
          <p14:tracePt t="9682" x="4238625" y="3241675"/>
          <p14:tracePt t="9719" x="4254500" y="3241675"/>
          <p14:tracePt t="9725" x="4254500" y="3251200"/>
          <p14:tracePt t="9820" x="4262438" y="3251200"/>
          <p14:tracePt t="10258" x="4271963" y="3251200"/>
          <p14:tracePt t="10273" x="4279900" y="3251200"/>
          <p14:tracePt t="10280" x="4287838" y="3251200"/>
          <p14:tracePt t="10287" x="4295775" y="3251200"/>
          <p14:tracePt t="10301" x="4305300" y="3259138"/>
          <p14:tracePt t="10309" x="4313238" y="3259138"/>
          <p14:tracePt t="10317" x="4321175" y="3259138"/>
          <p14:tracePt t="10324" x="4329113" y="3259138"/>
          <p14:tracePt t="10339" x="4337050" y="3259138"/>
          <p14:tracePt t="10361" x="4337050" y="3267075"/>
          <p14:tracePt t="10368" x="4346575" y="3267075"/>
          <p14:tracePt t="10397" x="4354513" y="3267075"/>
          <p14:tracePt t="10426" x="4362450" y="3267075"/>
          <p14:tracePt t="10432" x="4362450" y="3275013"/>
          <p14:tracePt t="10455" x="4370388" y="3275013"/>
          <p14:tracePt t="10462" x="4379913" y="3275013"/>
          <p14:tracePt t="10479" x="4387850" y="3275013"/>
          <p14:tracePt t="10981" x="4421188" y="3275013"/>
          <p14:tracePt t="10988" x="4454525" y="3275013"/>
          <p14:tracePt t="10995" x="4495800" y="3275013"/>
          <p14:tracePt t="11013" x="4537075" y="3275013"/>
          <p14:tracePt t="11017" x="4570413" y="3275013"/>
          <p14:tracePt t="11024" x="4586288" y="3275013"/>
          <p14:tracePt t="11031" x="4611688" y="3275013"/>
          <p14:tracePt t="11038" x="4645025" y="3275013"/>
          <p14:tracePt t="11045" x="4652963" y="3275013"/>
          <p14:tracePt t="11054" x="4668838" y="3275013"/>
          <p14:tracePt t="11062" x="4686300" y="3275013"/>
          <p14:tracePt t="11068" x="4702175" y="3275013"/>
          <p14:tracePt t="11075" x="4719638" y="3275013"/>
          <p14:tracePt t="11082" x="4727575" y="3275013"/>
          <p14:tracePt t="11091" x="4743450" y="3275013"/>
          <p14:tracePt t="11097" x="4760913" y="3275013"/>
          <p14:tracePt t="11105" x="4768850" y="3275013"/>
          <p14:tracePt t="11112" x="4776788" y="3275013"/>
          <p14:tracePt t="11119" x="4786313" y="3275013"/>
          <p14:tracePt t="11129" x="4794250" y="3275013"/>
          <p14:tracePt t="11133" x="4810125" y="3275013"/>
          <p14:tracePt t="11149" x="4818063" y="3275013"/>
          <p14:tracePt t="11156" x="4843463" y="3275013"/>
          <p14:tracePt t="11170" x="4860925" y="3267075"/>
          <p14:tracePt t="11178" x="4868863" y="3267075"/>
          <p14:tracePt t="11185" x="4876800" y="3267075"/>
          <p14:tracePt t="11192" x="4902200" y="3267075"/>
          <p14:tracePt t="11200" x="4910138" y="3267075"/>
          <p14:tracePt t="11205" x="4918075" y="3267075"/>
          <p14:tracePt t="11213" x="4935538" y="3259138"/>
          <p14:tracePt t="11221" x="4943475" y="3259138"/>
          <p14:tracePt t="11229" x="4951413" y="3259138"/>
          <p14:tracePt t="11236" x="4967288" y="3259138"/>
          <p14:tracePt t="11245" x="4976813" y="3259138"/>
          <p14:tracePt t="11251" x="4984750" y="3259138"/>
          <p14:tracePt t="11258" x="4992688" y="3259138"/>
          <p14:tracePt t="11265" x="5000625" y="3259138"/>
          <p14:tracePt t="11272" x="5018088" y="3251200"/>
          <p14:tracePt t="11279" x="5026025" y="3251200"/>
          <p14:tracePt t="11287" x="5033963" y="3251200"/>
          <p14:tracePt t="11296" x="5041900" y="3251200"/>
          <p14:tracePt t="11309" x="5051425" y="3251200"/>
          <p14:tracePt t="11316" x="5059363" y="3251200"/>
          <p14:tracePt t="11360" x="5067300" y="3251200"/>
          <p14:tracePt t="11375" x="5075238" y="3251200"/>
          <p14:tracePt t="11382" x="5075238" y="3241675"/>
          <p14:tracePt t="11397" x="5084763" y="3241675"/>
          <p14:tracePt t="11419" x="5092700" y="3241675"/>
          <p14:tracePt t="11440" x="5100638" y="3241675"/>
          <p14:tracePt t="11455" x="5108575" y="3233738"/>
          <p14:tracePt t="11477" x="5118100" y="3233738"/>
          <p14:tracePt t="11484" x="5126038" y="3233738"/>
          <p14:tracePt t="11498" x="5133975" y="3225800"/>
          <p14:tracePt t="11506" x="5149850" y="3225800"/>
          <p14:tracePt t="11521" x="5159375" y="3225800"/>
          <p14:tracePt t="11529" x="5167313" y="3225800"/>
          <p14:tracePt t="11543" x="5175250" y="3225800"/>
          <p14:tracePt t="11550" x="5183188" y="3225800"/>
          <p14:tracePt t="11557" x="5192713" y="3225800"/>
          <p14:tracePt t="11571" x="5208588" y="3225800"/>
          <p14:tracePt t="11578" x="5216525" y="3225800"/>
          <p14:tracePt t="11586" x="5216525" y="3209925"/>
          <p14:tracePt t="11595" x="5224463" y="3209925"/>
          <p14:tracePt t="11601" x="5233988" y="3209925"/>
          <p14:tracePt t="11615" x="5241925" y="3209925"/>
          <p14:tracePt t="11637" x="5249863" y="3209925"/>
          <p14:tracePt t="11769" x="5249863" y="3200400"/>
          <p14:tracePt t="11827" x="5249863" y="3192463"/>
          <p14:tracePt t="12250" x="5257800" y="3192463"/>
          <p14:tracePt t="12272" x="5267325" y="3192463"/>
          <p14:tracePt t="12315" x="5275263" y="3192463"/>
          <p14:tracePt t="12396" x="5283200" y="3192463"/>
          <p14:tracePt t="12440" x="5291138" y="3192463"/>
          <p14:tracePt t="12454" x="5299075" y="3192463"/>
          <p14:tracePt t="12462" x="5308600" y="3192463"/>
          <p14:tracePt t="12468" x="5316538" y="3192463"/>
          <p14:tracePt t="12491" x="5324475" y="3192463"/>
          <p14:tracePt t="12498" x="5332413" y="3192463"/>
          <p14:tracePt t="12506" x="5341938" y="3192463"/>
          <p14:tracePt t="12520" x="5349875" y="3192463"/>
          <p14:tracePt t="12528" x="5365750" y="3192463"/>
          <p14:tracePt t="12542" x="5373688" y="3192463"/>
          <p14:tracePt t="12549" x="5383213" y="3192463"/>
          <p14:tracePt t="12564" x="5391150" y="3192463"/>
          <p14:tracePt t="12571" x="5399088" y="3192463"/>
          <p14:tracePt t="12579" x="5407025" y="3192463"/>
          <p14:tracePt t="12595" x="5416550" y="3192463"/>
          <p14:tracePt t="12601" x="5424488" y="3192463"/>
          <p14:tracePt t="12608" x="5432425" y="3192463"/>
          <p14:tracePt t="12615" x="5440363" y="3192463"/>
          <p14:tracePt t="12622" x="5448300" y="3192463"/>
          <p14:tracePt t="12637" x="5457825" y="3192463"/>
          <p14:tracePt t="12644" x="5465763" y="3192463"/>
          <p14:tracePt t="12659" x="5473700" y="3192463"/>
          <p14:tracePt t="12666" x="5491163" y="3192463"/>
          <p14:tracePt t="12739" x="5499100" y="3192463"/>
          <p14:tracePt t="12805" x="5507038" y="3192463"/>
          <p14:tracePt t="12820" x="5514975" y="3192463"/>
          <p14:tracePt t="12841" x="5524500" y="3192463"/>
          <p14:tracePt t="12848" x="5532438" y="3192463"/>
          <p14:tracePt t="12863" x="5548313" y="3192463"/>
          <p14:tracePt t="12870" x="5556250" y="3192463"/>
          <p14:tracePt t="12885" x="5565775" y="3192463"/>
          <p14:tracePt t="12900" x="5573713" y="3192463"/>
          <p14:tracePt t="12929" x="5581650" y="3192463"/>
          <p14:tracePt t="12945" x="5589588" y="3192463"/>
          <p14:tracePt t="12951" x="5599113" y="3192463"/>
          <p14:tracePt t="12980" x="5607050" y="3192463"/>
          <p14:tracePt t="13017" x="5614988" y="3192463"/>
          <p14:tracePt t="13053" x="5622925" y="3192463"/>
          <p14:tracePt t="13068" x="5630863" y="3192463"/>
          <p14:tracePt t="13104" x="5640388" y="3192463"/>
          <p14:tracePt t="13177" x="5648325" y="3192463"/>
          <p14:tracePt t="13184" x="5656263" y="3192463"/>
          <p14:tracePt t="13191" x="5664200" y="3192463"/>
          <p14:tracePt t="13199" x="5673725" y="3192463"/>
          <p14:tracePt t="13206" x="5681663" y="3192463"/>
          <p14:tracePt t="13219" x="5689600" y="3192463"/>
          <p14:tracePt t="13226" x="5697538" y="3192463"/>
          <p14:tracePt t="13243" x="5705475" y="3192463"/>
          <p14:tracePt t="13316" x="5715000" y="3192463"/>
          <p14:tracePt t="13352" x="5722938" y="3192463"/>
          <p14:tracePt t="13381" x="5730875" y="3192463"/>
          <p14:tracePt t="13395" x="5730875" y="3200400"/>
          <p14:tracePt t="13403" x="5738813" y="3200400"/>
          <p14:tracePt t="13425" x="5748338" y="3200400"/>
          <p14:tracePt t="13462" x="5756275" y="3200400"/>
          <p14:tracePt t="13505" x="5764213" y="3200400"/>
          <p14:tracePt t="13564" x="5764213" y="3209925"/>
          <p14:tracePt t="13571" x="5772150" y="3209925"/>
          <p14:tracePt t="13593" x="5789613" y="3209925"/>
          <p14:tracePt t="14702" x="5797550" y="3209925"/>
          <p14:tracePt t="14766" x="5805488" y="3209925"/>
          <p14:tracePt t="14855" x="5813425" y="3209925"/>
          <p14:tracePt t="15233" x="5822950" y="3217863"/>
          <p14:tracePt t="15242" x="5838825" y="3217863"/>
          <p14:tracePt t="15256" x="5854700" y="3217863"/>
          <p14:tracePt t="15264" x="5864225" y="3217863"/>
          <p14:tracePt t="15278" x="5880100" y="3217863"/>
          <p14:tracePt t="15285" x="5888038" y="3225800"/>
          <p14:tracePt t="15300" x="5897563" y="3225800"/>
          <p14:tracePt t="15307" x="5905500" y="3225800"/>
          <p14:tracePt t="15314" x="5913438" y="3225800"/>
          <p14:tracePt t="15321" x="5930900" y="3225800"/>
          <p14:tracePt t="15329" x="5946775" y="3225800"/>
          <p14:tracePt t="15336" x="5962650" y="3225800"/>
          <p14:tracePt t="15345" x="5972175" y="3233738"/>
          <p14:tracePt t="15351" x="5980113" y="3233738"/>
          <p14:tracePt t="15358" x="5988050" y="3233738"/>
          <p14:tracePt t="15365" x="5995988" y="3241675"/>
          <p14:tracePt t="15381" x="6013450" y="3241675"/>
          <p14:tracePt t="15388" x="6021388" y="3241675"/>
          <p14:tracePt t="15402" x="6029325" y="3241675"/>
          <p14:tracePt t="15412" x="6037263" y="3241675"/>
          <p14:tracePt t="15424" x="6054725" y="3241675"/>
          <p14:tracePt t="15431" x="6080125" y="3241675"/>
          <p14:tracePt t="15438" x="6096000" y="3241675"/>
          <p14:tracePt t="15445" x="6121400" y="3241675"/>
          <p14:tracePt t="15453" x="6154738" y="3241675"/>
          <p14:tracePt t="15462" x="6170613" y="3241675"/>
          <p14:tracePt t="15468" x="6196013" y="3241675"/>
          <p14:tracePt t="15475" x="6229350" y="3241675"/>
          <p14:tracePt t="15482" x="6237288" y="3241675"/>
          <p14:tracePt t="15490" x="6253163" y="3241675"/>
          <p14:tracePt t="15497" x="6278563" y="3241675"/>
          <p14:tracePt t="15504" x="6303963" y="3241675"/>
          <p14:tracePt t="15512" x="6327775" y="3241675"/>
          <p14:tracePt t="15519" x="6345238" y="3241675"/>
          <p14:tracePt t="15527" x="6353175" y="3241675"/>
          <p14:tracePt t="15533" x="6386513" y="3241675"/>
          <p14:tracePt t="15540" x="6411913" y="3241675"/>
          <p14:tracePt t="15547" x="6427788" y="3241675"/>
          <p14:tracePt t="15555" x="6453188" y="3241675"/>
          <p14:tracePt t="15562" x="6486525" y="3241675"/>
          <p14:tracePt t="15570" x="6510338" y="3241675"/>
          <p14:tracePt t="15578" x="6535738" y="3241675"/>
          <p14:tracePt t="15584" x="6561138" y="3241675"/>
          <p14:tracePt t="15592" x="6584950" y="3241675"/>
          <p14:tracePt t="15600" x="6602413" y="3241675"/>
          <p14:tracePt t="15605" x="6626225" y="3241675"/>
          <p14:tracePt t="15612" x="6643688" y="3241675"/>
          <p14:tracePt t="15621" x="6667500" y="3251200"/>
          <p14:tracePt t="15629" x="6692900" y="3259138"/>
          <p14:tracePt t="15636" x="6710363" y="3259138"/>
          <p14:tracePt t="15645" x="6726238" y="3267075"/>
          <p14:tracePt t="15650" x="6734175" y="3275013"/>
          <p14:tracePt t="15657" x="6759575" y="3275013"/>
          <p14:tracePt t="15665" x="6775450" y="3275013"/>
          <p14:tracePt t="15672" x="6784975" y="3284538"/>
          <p14:tracePt t="15679" x="6800850" y="3292475"/>
          <p14:tracePt t="15687" x="6834188" y="3292475"/>
          <p14:tracePt t="15695" x="6842125" y="3300413"/>
          <p14:tracePt t="15701" x="6859588" y="3300413"/>
          <p14:tracePt t="15709" x="6875463" y="3300413"/>
          <p14:tracePt t="15716" x="6883400" y="3308350"/>
          <p14:tracePt t="15723" x="6908800" y="3308350"/>
          <p14:tracePt t="15730" x="6916738" y="3308350"/>
          <p14:tracePt t="15745" x="6924675" y="3308350"/>
          <p14:tracePt t="15752" x="6934200" y="3308350"/>
          <p14:tracePt t="15761" x="6942138" y="3308350"/>
          <p14:tracePt t="15804" x="6950075" y="3308350"/>
          <p14:tracePt t="15825" x="6967538" y="3308350"/>
          <p14:tracePt t="15855" x="6975475" y="3300413"/>
          <p14:tracePt t="15862" x="6983413" y="3292475"/>
          <p14:tracePt t="15883" x="6991350" y="3292475"/>
          <p14:tracePt t="15913" x="6999288" y="3292475"/>
          <p14:tracePt t="15920" x="6999288" y="3284538"/>
          <p14:tracePt t="15950" x="7008813" y="3284538"/>
          <p14:tracePt t="15957" x="7008813" y="3275013"/>
          <p14:tracePt t="16124" x="7008813" y="3267075"/>
          <p14:tracePt t="17183" x="7024688" y="3259138"/>
          <p14:tracePt t="17190" x="7032625" y="3251200"/>
          <p14:tracePt t="17197" x="7050088" y="3241675"/>
          <p14:tracePt t="17204" x="7065963" y="3241675"/>
          <p14:tracePt t="17211" x="7091363" y="3233738"/>
          <p14:tracePt t="17219" x="7099300" y="3225800"/>
          <p14:tracePt t="17227" x="7116763" y="3217863"/>
          <p14:tracePt t="17234" x="7132638" y="3209925"/>
          <p14:tracePt t="17241" x="7150100" y="3209925"/>
          <p14:tracePt t="17247" x="7165975" y="3209925"/>
          <p14:tracePt t="17256" x="7181850" y="3209925"/>
          <p14:tracePt t="17270" x="7191375" y="3209925"/>
          <p14:tracePt t="17278" x="7199313" y="3209925"/>
          <p14:tracePt t="17285" x="7207250" y="3192463"/>
          <p14:tracePt t="17292" x="7224713" y="3192463"/>
          <p14:tracePt t="17299" x="7232650" y="3192463"/>
          <p14:tracePt t="17313" x="7240588" y="3192463"/>
          <p14:tracePt t="17321" x="7248525" y="3192463"/>
          <p14:tracePt t="17328" x="7256463" y="3192463"/>
          <p14:tracePt t="17345" x="7265988" y="3184525"/>
          <p14:tracePt t="17350" x="7273925" y="3184525"/>
          <p14:tracePt t="17358" x="7281863" y="3184525"/>
          <p14:tracePt t="17365" x="7289800" y="3184525"/>
          <p14:tracePt t="17371" x="7299325" y="3184525"/>
          <p14:tracePt t="17387" x="7315200" y="3184525"/>
          <p14:tracePt t="17395" x="7323138" y="3184525"/>
          <p14:tracePt t="17409" x="7331075" y="3184525"/>
          <p14:tracePt t="17416" x="7340600" y="3184525"/>
          <p14:tracePt t="17423" x="7348538" y="3184525"/>
          <p14:tracePt t="17430" x="7356475" y="3184525"/>
          <p14:tracePt t="17437" x="7364413" y="3184525"/>
          <p14:tracePt t="17453" x="7373938" y="3184525"/>
          <p14:tracePt t="17461" x="7381875" y="3184525"/>
          <p14:tracePt t="17475" x="7389813" y="3176588"/>
          <p14:tracePt t="17482" x="7397750" y="3176588"/>
          <p14:tracePt t="17490" x="7405688" y="3176588"/>
          <p14:tracePt t="17496" x="7415213" y="3176588"/>
          <p14:tracePt t="17504" x="7423150" y="3176588"/>
          <p14:tracePt t="17511" x="7431088" y="3176588"/>
          <p14:tracePt t="17526" x="7439025" y="3176588"/>
          <p14:tracePt t="17533" x="7448550" y="3176588"/>
          <p14:tracePt t="17547" x="7456488" y="3176588"/>
          <p14:tracePt t="17561" x="7472363" y="3176588"/>
          <p14:tracePt t="17578" x="7480300" y="3176588"/>
          <p14:tracePt t="17584" x="7489825" y="3176588"/>
          <p14:tracePt t="17599" x="7497763" y="3176588"/>
          <p14:tracePt t="17605" x="7505700" y="3176588"/>
          <p14:tracePt t="17613" x="7513638" y="3176588"/>
          <p14:tracePt t="17628" x="7531100" y="3176588"/>
          <p14:tracePt t="17650" x="7539038" y="3176588"/>
          <p14:tracePt t="17664" x="7546975" y="3176588"/>
          <p14:tracePt t="17679" x="7556500" y="3176588"/>
          <p14:tracePt t="17700" x="7564438" y="3176588"/>
          <p14:tracePt t="17708" x="7572375" y="3176588"/>
          <p14:tracePt t="17730" x="7588250" y="3176588"/>
          <p14:tracePt t="17737" x="7597775" y="3176588"/>
          <p14:tracePt t="17752" x="7605713" y="3176588"/>
          <p14:tracePt t="17761" x="7613650" y="3176588"/>
          <p14:tracePt t="17766" x="7621588" y="3176588"/>
          <p14:tracePt t="17773" x="7631113" y="3176588"/>
          <p14:tracePt t="17780" x="7646988" y="3176588"/>
          <p14:tracePt t="17788" x="7662863" y="3176588"/>
          <p14:tracePt t="17796" x="7672388" y="3176588"/>
          <p14:tracePt t="17811" x="7688263" y="3176588"/>
          <p14:tracePt t="17817" x="7696200" y="3176588"/>
          <p14:tracePt t="17832" x="7721600" y="3176588"/>
          <p14:tracePt t="17839" x="7729538" y="3176588"/>
          <p14:tracePt t="17853" x="7737475" y="3176588"/>
          <p14:tracePt t="17861" x="7747000" y="3176588"/>
          <p14:tracePt t="17877" x="7754938" y="3176588"/>
          <p14:tracePt t="17882" x="7762875" y="3176588"/>
          <p14:tracePt t="17890" x="7770813" y="3176588"/>
          <p14:tracePt t="17898" x="7780338" y="3176588"/>
          <p14:tracePt t="17927" x="7788275" y="3176588"/>
          <p14:tracePt t="18423" x="7796213" y="3176588"/>
          <p14:tracePt t="18481" x="7812088" y="3176588"/>
          <p14:tracePt t="18547" x="7821613" y="3176588"/>
          <p14:tracePt t="18554" x="7829550" y="3176588"/>
          <p14:tracePt t="18576" x="7837488" y="3176588"/>
          <p14:tracePt t="18584" x="7845425" y="3176588"/>
          <p14:tracePt t="18591" x="7854950" y="3176588"/>
          <p14:tracePt t="18605" x="7870825" y="3176588"/>
          <p14:tracePt t="18613" x="7878763" y="3176588"/>
          <p14:tracePt t="18628" x="7886700" y="3176588"/>
          <p14:tracePt t="18634" x="7904163" y="3176588"/>
          <p14:tracePt t="18649" x="7920038" y="3176588"/>
          <p14:tracePt t="18664" x="7937500" y="3176588"/>
          <p14:tracePt t="18671" x="7945438" y="3184525"/>
          <p14:tracePt t="18678" x="7945438" y="3192463"/>
          <p14:tracePt t="18685" x="7953375" y="3200400"/>
          <p14:tracePt t="18695" x="7962900" y="3200400"/>
          <p14:tracePt t="18700" x="7970838" y="3209925"/>
          <p14:tracePt t="18715" x="7978775" y="3209925"/>
          <p14:tracePt t="18722" x="7986713" y="3209925"/>
          <p14:tracePt t="18744" x="7986713" y="3217863"/>
          <p14:tracePt t="19058" x="7994650" y="3217863"/>
          <p14:tracePt t="19072" x="8004175" y="3217863"/>
          <p14:tracePt t="19080" x="8012113" y="3217863"/>
          <p14:tracePt t="19087" x="8012113" y="3209925"/>
          <p14:tracePt t="19094" x="8020050" y="3200400"/>
          <p14:tracePt t="19101" x="8045450" y="3192463"/>
          <p14:tracePt t="19111" x="8061325" y="3184525"/>
          <p14:tracePt t="19116" x="8069263" y="3176588"/>
          <p14:tracePt t="19123" x="8086725" y="3167063"/>
          <p14:tracePt t="19130" x="8112125" y="3167063"/>
          <p14:tracePt t="19137" x="8120063" y="3167063"/>
          <p14:tracePt t="19144" x="8128000" y="3167063"/>
          <p14:tracePt t="19151" x="8135938" y="3167063"/>
          <p14:tracePt t="19167" x="8143875" y="3167063"/>
          <p14:tracePt t="19174" x="8153400" y="3167063"/>
          <p14:tracePt t="19226" x="8169275" y="3167063"/>
          <p14:tracePt t="19671" x="8169275" y="3176588"/>
          <p14:tracePt t="19883" x="8177213" y="3176588"/>
          <p14:tracePt t="19904" x="8186738" y="3184525"/>
          <p14:tracePt t="19917" x="8194675" y="3184525"/>
          <p14:tracePt t="19925" x="8202613" y="3184525"/>
          <p14:tracePt t="19941" x="8210550" y="3184525"/>
          <p14:tracePt t="19947" x="8228013" y="3184525"/>
          <p14:tracePt t="19955" x="8228013" y="3192463"/>
          <p14:tracePt t="19962" x="8235950" y="3192463"/>
          <p14:tracePt t="19970" x="8243888" y="3192463"/>
          <p14:tracePt t="19984" x="8251825" y="3192463"/>
          <p14:tracePt t="19999" x="8261350" y="3192463"/>
          <p14:tracePt t="20013" x="8269288" y="3192463"/>
          <p14:tracePt t="20051" x="8285163" y="3192463"/>
          <p14:tracePt t="20065" x="8285163" y="3200400"/>
          <p14:tracePt t="20488" x="8285163" y="3192463"/>
          <p14:tracePt t="20495" x="8285163" y="3184525"/>
          <p14:tracePt t="20525" x="8285163" y="3167063"/>
          <p14:tracePt t="20539" x="8285163" y="3159125"/>
          <p14:tracePt t="20590" x="8285163" y="3151188"/>
          <p14:tracePt t="20627" x="8285163" y="3143250"/>
          <p14:tracePt t="20714" x="8285163" y="3135313"/>
          <p14:tracePt t="20765" x="8285163" y="3125788"/>
          <p14:tracePt t="20787" x="8285163" y="3117850"/>
          <p14:tracePt t="20809" x="8285163" y="3109913"/>
          <p14:tracePt t="20831" x="8285163" y="3101975"/>
          <p14:tracePt t="20838" x="8293100" y="3101975"/>
          <p14:tracePt t="20860" x="8302625" y="3101975"/>
          <p14:tracePt t="20868" x="8310563" y="3101975"/>
          <p14:tracePt t="20874" x="8310563" y="3092450"/>
          <p14:tracePt t="20881" x="8310563" y="3084513"/>
          <p14:tracePt t="20889" x="8318500" y="3076575"/>
          <p14:tracePt t="20897" x="8326438" y="3076575"/>
          <p14:tracePt t="20902" x="8326438" y="3068638"/>
          <p14:tracePt t="20911" x="8335963" y="3060700"/>
          <p14:tracePt t="20918" x="8343900" y="3043238"/>
          <p14:tracePt t="20926" x="8351838" y="3043238"/>
          <p14:tracePt t="20933" x="8351838" y="3035300"/>
          <p14:tracePt t="20940" x="8359775" y="3027363"/>
          <p14:tracePt t="20955" x="8359775" y="3017838"/>
          <p14:tracePt t="20962" x="8359775" y="3009900"/>
          <p14:tracePt t="20977" x="8369300" y="3001963"/>
          <p14:tracePt t="21028" x="8377238" y="3001963"/>
          <p14:tracePt t="21049" x="8377238" y="2994025"/>
          <p14:tracePt t="21407" x="8385175" y="2994025"/>
          <p14:tracePt t="21414" x="8401050" y="3001963"/>
          <p14:tracePt t="21422" x="8418513" y="3009900"/>
          <p14:tracePt t="21429" x="8451850" y="3017838"/>
          <p14:tracePt t="21436" x="8485188" y="3027363"/>
          <p14:tracePt t="21444" x="8542338" y="3035300"/>
          <p14:tracePt t="21451" x="8593138" y="3043238"/>
          <p14:tracePt t="21459" x="8642350" y="3043238"/>
          <p14:tracePt t="21465" x="8691563" y="3068638"/>
          <p14:tracePt t="21473" x="8732838" y="3068638"/>
          <p14:tracePt t="21480" x="8758238" y="3068638"/>
          <p14:tracePt t="21487" x="8783638" y="3068638"/>
          <p14:tracePt t="21494" x="8799513" y="3076575"/>
          <p14:tracePt t="21501" x="8816975" y="3076575"/>
          <p14:tracePt t="21511" x="8824913" y="3076575"/>
          <p14:tracePt t="21524" x="8832850" y="3076575"/>
          <p14:tracePt t="21561" x="8840788" y="3076575"/>
          <p14:tracePt t="21823" x="8832850" y="3068638"/>
          <p14:tracePt t="21830" x="8832850" y="3060700"/>
          <p14:tracePt t="21837" x="8824913" y="3060700"/>
          <p14:tracePt t="21845" x="8816975" y="3060700"/>
          <p14:tracePt t="21852" x="8807450" y="3060700"/>
          <p14:tracePt t="21860" x="8799513" y="3051175"/>
          <p14:tracePt t="21866" x="8783638" y="3043238"/>
          <p14:tracePt t="21874" x="8775700" y="3035300"/>
          <p14:tracePt t="21889" x="8766175" y="3017838"/>
          <p14:tracePt t="21896" x="8758238" y="3009900"/>
          <p14:tracePt t="21911" x="8750300" y="3009900"/>
          <p14:tracePt t="21918" x="8732838" y="3001963"/>
          <p14:tracePt t="21932" x="8724900" y="3001963"/>
          <p14:tracePt t="21940" x="8716963" y="3001963"/>
          <p14:tracePt t="21947" x="8709025" y="3001963"/>
          <p14:tracePt t="22100" x="8699500" y="3001963"/>
          <p14:tracePt t="22108" x="8691563" y="3001963"/>
          <p14:tracePt t="22122" x="8691563" y="2994025"/>
          <p14:tracePt t="22130" x="8683625" y="2986088"/>
          <p14:tracePt t="22136" x="8667750" y="2986088"/>
          <p14:tracePt t="22144" x="8667750" y="2976563"/>
          <p14:tracePt t="22155" x="8658225" y="2968625"/>
          <p14:tracePt t="22161" x="8650288" y="2952750"/>
          <p14:tracePt t="22166" x="8634413" y="2927350"/>
          <p14:tracePt t="22173" x="8609013" y="2894013"/>
          <p14:tracePt t="22180" x="8559800" y="2819400"/>
          <p14:tracePt t="22187" x="8475663" y="2711450"/>
          <p14:tracePt t="22195" x="8401050" y="2595563"/>
          <p14:tracePt t="22202" x="8326438" y="2495550"/>
          <p14:tracePt t="22211" x="8243888" y="2387600"/>
          <p14:tracePt t="22217" x="8169275" y="2222500"/>
          <p14:tracePt t="22224" x="8053388" y="1981200"/>
          <p14:tracePt t="22232" x="7953375" y="1790700"/>
          <p14:tracePt t="22239" x="7896225" y="1692275"/>
          <p14:tracePt t="22246" x="7821613" y="1558925"/>
          <p14:tracePt t="22253" x="7762875" y="1425575"/>
          <p14:tracePt t="22260" x="7696200" y="1327150"/>
          <p14:tracePt t="22267" x="7654925" y="1227138"/>
          <p14:tracePt t="22277" x="7597775" y="1160463"/>
          <p14:tracePt t="22283" x="7564438" y="1103313"/>
          <p14:tracePt t="22290" x="7556500" y="1077913"/>
          <p14:tracePt t="22297" x="7539038" y="1062038"/>
          <p14:tracePt t="22304" x="7513638" y="1036638"/>
          <p14:tracePt t="22312" x="7505700" y="1036638"/>
          <p14:tracePt t="22319" x="7505700" y="1028700"/>
          <p14:tracePt t="22327" x="7497763" y="1028700"/>
          <p14:tracePt t="22333" x="7489825" y="1028700"/>
          <p14:tracePt t="22604" x="7439025" y="1003300"/>
          <p14:tracePt t="22611" x="7364413" y="962025"/>
          <p14:tracePt t="22618" x="7289800" y="903288"/>
          <p14:tracePt t="22627" x="7232650" y="862013"/>
          <p14:tracePt t="22633" x="7165975" y="812800"/>
          <p14:tracePt t="22640" x="7107238" y="746125"/>
          <p14:tracePt t="22647" x="7042150" y="655638"/>
          <p14:tracePt t="22654" x="6991350" y="581025"/>
          <p14:tracePt t="22662" x="6934200" y="514350"/>
          <p14:tracePt t="22670" x="6908800" y="455613"/>
          <p14:tracePt t="22677" x="6875463" y="422275"/>
          <p14:tracePt t="22684" x="6834188" y="357188"/>
          <p14:tracePt t="22692" x="6808788" y="282575"/>
          <p14:tracePt t="22699" x="6775450" y="207963"/>
          <p14:tracePt t="22706" x="6743700" y="123825"/>
          <p14:tracePt t="22713" x="6718300" y="33338"/>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B27-B4D8-E0EA-604A-168AB300AD2A}"/>
              </a:ext>
            </a:extLst>
          </p:cNvPr>
          <p:cNvSpPr>
            <a:spLocks noGrp="1"/>
          </p:cNvSpPr>
          <p:nvPr>
            <p:ph type="title"/>
          </p:nvPr>
        </p:nvSpPr>
        <p:spPr/>
        <p:txBody>
          <a:bodyPr/>
          <a:lstStyle/>
          <a:p>
            <a:r>
              <a:rPr lang="en-US" dirty="0"/>
              <a:t>Test cases for 1MHz clock frequency</a:t>
            </a:r>
          </a:p>
        </p:txBody>
      </p:sp>
      <p:sp>
        <p:nvSpPr>
          <p:cNvPr id="3" name="Content Placeholder 2">
            <a:extLst>
              <a:ext uri="{FF2B5EF4-FFF2-40B4-BE49-F238E27FC236}">
                <a16:creationId xmlns:a16="http://schemas.microsoft.com/office/drawing/2014/main" id="{3121189F-A47D-76AC-C7C9-7D24C7FF2797}"/>
              </a:ext>
            </a:extLst>
          </p:cNvPr>
          <p:cNvSpPr>
            <a:spLocks noGrp="1"/>
          </p:cNvSpPr>
          <p:nvPr>
            <p:ph idx="1"/>
          </p:nvPr>
        </p:nvSpPr>
        <p:spPr/>
        <p:txBody>
          <a:bodyPr/>
          <a:lstStyle/>
          <a:p>
            <a:r>
              <a:rPr lang="en-US" dirty="0"/>
              <a:t>Here I tested timer pause in the middle of spin cycle</a:t>
            </a:r>
          </a:p>
        </p:txBody>
      </p:sp>
      <p:pic>
        <p:nvPicPr>
          <p:cNvPr id="5" name="Picture 4" descr="A picture containing graphical user interface&#10;&#10;Description automatically generated">
            <a:extLst>
              <a:ext uri="{FF2B5EF4-FFF2-40B4-BE49-F238E27FC236}">
                <a16:creationId xmlns:a16="http://schemas.microsoft.com/office/drawing/2014/main" id="{D8E65A5B-3585-2433-4C18-A54802C56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240065"/>
            <a:ext cx="9376925" cy="4084759"/>
          </a:xfrm>
          <a:prstGeom prst="rect">
            <a:avLst/>
          </a:prstGeom>
        </p:spPr>
      </p:pic>
    </p:spTree>
    <p:extLst>
      <p:ext uri="{BB962C8B-B14F-4D97-AF65-F5344CB8AC3E}">
        <p14:creationId xmlns:p14="http://schemas.microsoft.com/office/powerpoint/2010/main" val="640648258"/>
      </p:ext>
    </p:extLst>
  </p:cSld>
  <p:clrMapOvr>
    <a:masterClrMapping/>
  </p:clrMapOvr>
  <mc:AlternateContent xmlns:mc="http://schemas.openxmlformats.org/markup-compatibility/2006" xmlns:p14="http://schemas.microsoft.com/office/powerpoint/2010/main">
    <mc:Choice Requires="p14">
      <p:transition spd="slow" p14:dur="2000" advTm="49514"/>
    </mc:Choice>
    <mc:Fallback xmlns="">
      <p:transition spd="slow" advTm="49514"/>
    </mc:Fallback>
  </mc:AlternateContent>
  <p:extLst>
    <p:ext uri="{3A86A75C-4F4B-4683-9AE1-C65F6400EC91}">
      <p14:laserTraceLst xmlns:p14="http://schemas.microsoft.com/office/powerpoint/2010/main">
        <p14:tracePtLst>
          <p14:tracePt t="491" x="4976813" y="1584325"/>
          <p14:tracePt t="499" x="4959350" y="1592263"/>
          <p14:tracePt t="505" x="4926013" y="1600200"/>
          <p14:tracePt t="511" x="4902200" y="1617663"/>
          <p14:tracePt t="519" x="4876800" y="1625600"/>
          <p14:tracePt t="527" x="4851400" y="1633538"/>
          <p14:tracePt t="534" x="4827588" y="1641475"/>
          <p14:tracePt t="541" x="4802188" y="1651000"/>
          <p14:tracePt t="548" x="4776788" y="1658938"/>
          <p14:tracePt t="556" x="4752975" y="1666875"/>
          <p14:tracePt t="564" x="4743450" y="1674813"/>
          <p14:tracePt t="571" x="4727575" y="1682750"/>
          <p14:tracePt t="578" x="4711700" y="1692275"/>
          <p14:tracePt t="586" x="4678363" y="1700213"/>
          <p14:tracePt t="592" x="4660900" y="1708150"/>
          <p14:tracePt t="600" x="4635500" y="1716088"/>
          <p14:tracePt t="607" x="4603750" y="1733550"/>
          <p14:tracePt t="615" x="4578350" y="1741488"/>
          <p14:tracePt t="622" x="4545013" y="1741488"/>
          <p14:tracePt t="629" x="4503738" y="1741488"/>
          <p14:tracePt t="636" x="4470400" y="1749425"/>
          <p14:tracePt t="643" x="4429125" y="1766888"/>
          <p14:tracePt t="652" x="4395788" y="1766888"/>
          <p14:tracePt t="658" x="4354513" y="1782763"/>
          <p14:tracePt t="666" x="4321175" y="1790700"/>
          <p14:tracePt t="672" x="4287838" y="1800225"/>
          <p14:tracePt t="680" x="4238625" y="1816100"/>
          <p14:tracePt t="688" x="4205288" y="1816100"/>
          <p14:tracePt t="695" x="4164013" y="1824038"/>
          <p14:tracePt t="702" x="4130675" y="1831975"/>
          <p14:tracePt t="709" x="4105275" y="1841500"/>
          <p14:tracePt t="717" x="4079875" y="1849438"/>
          <p14:tracePt t="724" x="4056063" y="1857375"/>
          <p14:tracePt t="733" x="4022725" y="1865313"/>
          <p14:tracePt t="738" x="4005263" y="1865313"/>
          <p14:tracePt t="745" x="3981450" y="1865313"/>
          <p14:tracePt t="752" x="3963988" y="1874838"/>
          <p14:tracePt t="759" x="3940175" y="1890713"/>
          <p14:tracePt t="768" x="3930650" y="1898650"/>
          <p14:tracePt t="775" x="3914775" y="1906588"/>
          <p14:tracePt t="783" x="3889375" y="1916113"/>
          <p14:tracePt t="789" x="3856038" y="1924050"/>
          <p14:tracePt t="797" x="3840163" y="1931988"/>
          <p14:tracePt t="804" x="3814763" y="1939925"/>
          <p14:tracePt t="811" x="3781425" y="1949450"/>
          <p14:tracePt t="819" x="3757613" y="1965325"/>
          <p14:tracePt t="826" x="3732213" y="1973263"/>
          <p14:tracePt t="833" x="3690938" y="1981200"/>
          <p14:tracePt t="841" x="3657600" y="1990725"/>
          <p14:tracePt t="850" x="3641725" y="1998663"/>
          <p14:tracePt t="857" x="3590925" y="2014538"/>
          <p14:tracePt t="862" x="3575050" y="2032000"/>
          <p14:tracePt t="869" x="3524250" y="2047875"/>
          <p14:tracePt t="877" x="3500438" y="2065338"/>
          <p14:tracePt t="885" x="3475038" y="2073275"/>
          <p14:tracePt t="891" x="3425825" y="2081213"/>
          <p14:tracePt t="898" x="3392488" y="2098675"/>
          <p14:tracePt t="906" x="3341688" y="2122488"/>
          <p14:tracePt t="913" x="3309938" y="2139950"/>
          <p14:tracePt t="921" x="3267075" y="2147888"/>
          <p14:tracePt t="928" x="3235325" y="2155825"/>
          <p14:tracePt t="935" x="3192463" y="2163763"/>
          <p14:tracePt t="943" x="3160713" y="2173288"/>
          <p14:tracePt t="950" x="3127375" y="2189163"/>
          <p14:tracePt t="958" x="3076575" y="2206625"/>
          <p14:tracePt t="966" x="3043238" y="2230438"/>
          <p14:tracePt t="972" x="2994025" y="2238375"/>
          <p14:tracePt t="979" x="2960688" y="2247900"/>
          <p14:tracePt t="986" x="2919413" y="2255838"/>
          <p14:tracePt t="994" x="2886075" y="2263775"/>
          <p14:tracePt t="1002" x="2852738" y="2271713"/>
          <p14:tracePt t="1008" x="2811463" y="2281238"/>
          <p14:tracePt t="1015" x="2778125" y="2289175"/>
          <p14:tracePt t="1023" x="2744788" y="2305050"/>
          <p14:tracePt t="1031" x="2728913" y="2312988"/>
          <p14:tracePt t="1038" x="2711450" y="2322513"/>
          <p14:tracePt t="1045" x="2703513" y="2330450"/>
          <p14:tracePt t="1052" x="2687638" y="2338388"/>
          <p14:tracePt t="1060" x="2670175" y="2338388"/>
          <p14:tracePt t="1074" x="2662238" y="2338388"/>
          <p14:tracePt t="1083" x="2654300" y="2338388"/>
          <p14:tracePt t="1089" x="2654300" y="2346325"/>
          <p14:tracePt t="1096" x="2646363" y="2346325"/>
          <p14:tracePt t="1103" x="2636838" y="2346325"/>
          <p14:tracePt t="1110" x="2628900" y="2346325"/>
          <p14:tracePt t="1118" x="2613025" y="2346325"/>
          <p14:tracePt t="1125" x="2603500" y="2346325"/>
          <p14:tracePt t="1133" x="2595563" y="2346325"/>
          <p14:tracePt t="1140" x="2579688" y="2346325"/>
          <p14:tracePt t="1150" x="2571750" y="2346325"/>
          <p14:tracePt t="1154" x="2562225" y="2346325"/>
          <p14:tracePt t="1161" x="2546350" y="2346325"/>
          <p14:tracePt t="1168" x="2538413" y="2346325"/>
          <p14:tracePt t="1176" x="2520950" y="2355850"/>
          <p14:tracePt t="1184" x="2505075" y="2355850"/>
          <p14:tracePt t="1191" x="2497138" y="2355850"/>
          <p14:tracePt t="1200" x="2479675" y="2355850"/>
          <p14:tracePt t="1205" x="2471738" y="2355850"/>
          <p14:tracePt t="1220" x="2463800" y="2355850"/>
          <p14:tracePt t="1228" x="2454275" y="2355850"/>
          <p14:tracePt t="1242" x="2446338" y="2355850"/>
          <p14:tracePt t="1249" x="2438400" y="2355850"/>
          <p14:tracePt t="1256" x="2430463" y="2355850"/>
          <p14:tracePt t="1266" x="2422525" y="2355850"/>
          <p14:tracePt t="1271" x="2413000" y="2355850"/>
          <p14:tracePt t="1279" x="2405063" y="2355850"/>
          <p14:tracePt t="1286" x="2389188" y="2355850"/>
          <p14:tracePt t="1292" x="2379663" y="2355850"/>
          <p14:tracePt t="1301" x="2371725" y="2355850"/>
          <p14:tracePt t="1308" x="2355850" y="2355850"/>
          <p14:tracePt t="1315" x="2347913" y="2355850"/>
          <p14:tracePt t="1322" x="2338388" y="2355850"/>
          <p14:tracePt t="1329" x="2330450" y="2355850"/>
          <p14:tracePt t="1337" x="2322513" y="2355850"/>
          <p14:tracePt t="1343" x="2314575" y="2355850"/>
          <p14:tracePt t="1352" x="2305050" y="2355850"/>
          <p14:tracePt t="1359" x="2297113" y="2355850"/>
          <p14:tracePt t="1366" x="2289175" y="2355850"/>
          <p14:tracePt t="1374" x="2281238" y="2355850"/>
          <p14:tracePt t="1388" x="2273300" y="2355850"/>
          <p14:tracePt t="1395" x="2263775" y="2355850"/>
          <p14:tracePt t="1410" x="2255838" y="2355850"/>
          <p14:tracePt t="1417" x="2247900" y="2355850"/>
          <p14:tracePt t="1424" x="2239963" y="2355850"/>
          <p14:tracePt t="1432" x="2230438" y="2355850"/>
          <p14:tracePt t="1439" x="2222500" y="2355850"/>
          <p14:tracePt t="1534" x="2230438" y="2355850"/>
          <p14:tracePt t="1549" x="2239963" y="2355850"/>
          <p14:tracePt t="1556" x="2247900" y="2355850"/>
          <p14:tracePt t="1563" x="2255838" y="2355850"/>
          <p14:tracePt t="1578" x="2263775" y="2355850"/>
          <p14:tracePt t="1593" x="2273300" y="2355850"/>
          <p14:tracePt t="1607" x="2281238" y="2355850"/>
          <p14:tracePt t="1617" x="2289175" y="2355850"/>
          <p14:tracePt t="1666" x="2305050" y="2355850"/>
          <p14:tracePt t="1673" x="2322513" y="2346325"/>
          <p14:tracePt t="1680" x="2338388" y="2338388"/>
          <p14:tracePt t="1688" x="2355850" y="2338388"/>
          <p14:tracePt t="1695" x="2389188" y="2338388"/>
          <p14:tracePt t="1702" x="2413000" y="2338388"/>
          <p14:tracePt t="1718" x="2463800" y="2338388"/>
          <p14:tracePt t="1724" x="2479675" y="2338388"/>
          <p14:tracePt t="1732" x="2487613" y="2338388"/>
          <p14:tracePt t="1738" x="2520950" y="2338388"/>
          <p14:tracePt t="1746" x="2538413" y="2338388"/>
          <p14:tracePt t="1753" x="2546350" y="2338388"/>
          <p14:tracePt t="1760" x="2562225" y="2338388"/>
          <p14:tracePt t="1767" x="2579688" y="2338388"/>
          <p14:tracePt t="1774" x="2595563" y="2338388"/>
          <p14:tracePt t="1783" x="2603500" y="2338388"/>
          <p14:tracePt t="1789" x="2613025" y="2338388"/>
          <p14:tracePt t="1804" x="2620963" y="2338388"/>
          <p14:tracePt t="1811" x="2628900" y="2338388"/>
          <p14:tracePt t="1899" x="2636838" y="2338388"/>
          <p14:tracePt t="1921" x="2654300" y="2338388"/>
          <p14:tracePt t="1950" x="2662238" y="2338388"/>
          <p14:tracePt t="1972" x="2662238" y="2330450"/>
          <p14:tracePt t="1979" x="2670175" y="2330450"/>
          <p14:tracePt t="1986" x="2679700" y="2330450"/>
          <p14:tracePt t="1993" x="2679700" y="2322513"/>
          <p14:tracePt t="2001" x="2687638" y="2305050"/>
          <p14:tracePt t="2008" x="2695575" y="2305050"/>
          <p14:tracePt t="2016" x="2695575" y="2297113"/>
          <p14:tracePt t="2023" x="2711450" y="2289175"/>
          <p14:tracePt t="2030" x="2728913" y="2281238"/>
          <p14:tracePt t="2037" x="2736850" y="2271713"/>
          <p14:tracePt t="2044" x="2744788" y="2271713"/>
          <p14:tracePt t="2052" x="2754313" y="2263775"/>
          <p14:tracePt t="2059" x="2762250" y="2263775"/>
          <p14:tracePt t="2074" x="2770188" y="2263775"/>
          <p14:tracePt t="2176" x="2770188" y="2255838"/>
          <p14:tracePt t="2191" x="2770188" y="2247900"/>
          <p14:tracePt t="2227" x="2770188" y="2238375"/>
          <p14:tracePt t="2256" x="2770188" y="2230438"/>
          <p14:tracePt t="2352" x="2770188" y="2222500"/>
          <p14:tracePt t="2592" x="2778125" y="2222500"/>
          <p14:tracePt t="2599" x="2786063" y="2222500"/>
          <p14:tracePt t="2605" x="2803525" y="2222500"/>
          <p14:tracePt t="2616" x="2811463" y="2222500"/>
          <p14:tracePt t="2621" x="2828925" y="2222500"/>
          <p14:tracePt t="2628" x="2844800" y="2222500"/>
          <p14:tracePt t="2636" x="2860675" y="2222500"/>
          <p14:tracePt t="2643" x="2878138" y="2230438"/>
          <p14:tracePt t="2650" x="2903538" y="2230438"/>
          <p14:tracePt t="2658" x="2911475" y="2238375"/>
          <p14:tracePt t="2666" x="2944813" y="2238375"/>
          <p14:tracePt t="2672" x="2960688" y="2238375"/>
          <p14:tracePt t="2680" x="2978150" y="2238375"/>
          <p14:tracePt t="2686" x="3009900" y="2238375"/>
          <p14:tracePt t="2694" x="3035300" y="2238375"/>
          <p14:tracePt t="2702" x="3060700" y="2238375"/>
          <p14:tracePt t="2709" x="3068638" y="2238375"/>
          <p14:tracePt t="2716" x="3094038" y="2238375"/>
          <p14:tracePt t="2732" x="3117850" y="2238375"/>
          <p14:tracePt t="2738" x="3135313" y="2238375"/>
          <p14:tracePt t="2745" x="3151188" y="2238375"/>
          <p14:tracePt t="2752" x="3168650" y="2238375"/>
          <p14:tracePt t="2759" x="3176588" y="2238375"/>
          <p14:tracePt t="2774" x="3184525" y="2238375"/>
          <p14:tracePt t="2783" x="3192463" y="2238375"/>
          <p14:tracePt t="2797" x="3201988" y="2238375"/>
          <p14:tracePt t="2804" x="3217863" y="2238375"/>
          <p14:tracePt t="2818" x="3225800" y="2238375"/>
          <p14:tracePt t="2826" x="3235325" y="2238375"/>
          <p14:tracePt t="2840" x="3243263" y="2238375"/>
          <p14:tracePt t="2855" x="3251200" y="2238375"/>
          <p14:tracePt t="2884" x="3259138" y="2238375"/>
          <p14:tracePt t="2905" x="3259138" y="2247900"/>
          <p14:tracePt t="2928" x="3276600" y="2247900"/>
          <p14:tracePt t="2942" x="3284538" y="2247900"/>
          <p14:tracePt t="2964" x="3292475" y="2247900"/>
          <p14:tracePt t="2972" x="3300413" y="2247900"/>
          <p14:tracePt t="3001" x="3309938" y="2247900"/>
          <p14:tracePt t="3016" x="3317875" y="2247900"/>
          <p14:tracePt t="3045" x="3325813" y="2247900"/>
          <p14:tracePt t="3081" x="3333750" y="2247900"/>
          <p14:tracePt t="3380" x="3341688" y="2247900"/>
          <p14:tracePt t="3417" x="3351213" y="2247900"/>
          <p14:tracePt t="3446" x="3359150" y="2247900"/>
          <p14:tracePt t="3505" x="3367088" y="2247900"/>
          <p14:tracePt t="3519" x="3367088" y="2255838"/>
          <p14:tracePt t="3672" x="3367088" y="2263775"/>
          <p14:tracePt t="3716" x="3367088" y="2271713"/>
          <p14:tracePt t="3745" x="3367088" y="2281238"/>
          <p14:tracePt t="3760" x="3367088" y="2289175"/>
          <p14:tracePt t="3767" x="3367088" y="2297113"/>
          <p14:tracePt t="3789" x="3367088" y="2305050"/>
          <p14:tracePt t="3796" x="3367088" y="2312988"/>
          <p14:tracePt t="3804" x="3367088" y="2322513"/>
          <p14:tracePt t="3818" x="3359150" y="2330450"/>
          <p14:tracePt t="3824" x="3359150" y="2338388"/>
          <p14:tracePt t="3832" x="3351213" y="2346325"/>
          <p14:tracePt t="3840" x="3351213" y="2355850"/>
          <p14:tracePt t="3849" x="3351213" y="2363788"/>
          <p14:tracePt t="3855" x="3341688" y="2363788"/>
          <p14:tracePt t="3862" x="3341688" y="2371725"/>
          <p14:tracePt t="3869" x="3333750" y="2387600"/>
          <p14:tracePt t="3876" x="3333750" y="2397125"/>
          <p14:tracePt t="3883" x="3333750" y="2420938"/>
          <p14:tracePt t="3890" x="3333750" y="2438400"/>
          <p14:tracePt t="3898" x="3333750" y="2446338"/>
          <p14:tracePt t="3905" x="3333750" y="2462213"/>
          <p14:tracePt t="3912" x="3333750" y="2479675"/>
          <p14:tracePt t="3919" x="3333750" y="2495550"/>
          <p14:tracePt t="3927" x="3333750" y="2513013"/>
          <p14:tracePt t="3934" x="3333750" y="2520950"/>
          <p14:tracePt t="3942" x="3333750" y="2536825"/>
          <p14:tracePt t="3949" x="3333750" y="2562225"/>
          <p14:tracePt t="3956" x="3325813" y="2570163"/>
          <p14:tracePt t="3966" x="3325813" y="2587625"/>
          <p14:tracePt t="3970" x="3317875" y="2603500"/>
          <p14:tracePt t="3978" x="3317875" y="2628900"/>
          <p14:tracePt t="3986" x="3309938" y="2654300"/>
          <p14:tracePt t="3993" x="3300413" y="2678113"/>
          <p14:tracePt t="4000" x="3292475" y="2711450"/>
          <p14:tracePt t="4007" x="3284538" y="2744788"/>
          <p14:tracePt t="4016" x="3284538" y="2752725"/>
          <p14:tracePt t="4022" x="3276600" y="2811463"/>
          <p14:tracePt t="4030" x="3267075" y="2827338"/>
          <p14:tracePt t="4038" x="3259138" y="2868613"/>
          <p14:tracePt t="4044" x="3251200" y="2901950"/>
          <p14:tracePt t="4051" x="3235325" y="2935288"/>
          <p14:tracePt t="4058" x="3225800" y="2968625"/>
          <p14:tracePt t="4066" x="3217863" y="2994025"/>
          <p14:tracePt t="4074" x="3209925" y="3017838"/>
          <p14:tracePt t="4082" x="3201988" y="3051175"/>
          <p14:tracePt t="4088" x="3192463" y="3084513"/>
          <p14:tracePt t="4095" x="3184525" y="3109913"/>
          <p14:tracePt t="4102" x="3184525" y="3135313"/>
          <p14:tracePt t="4109" x="3176588" y="3159125"/>
          <p14:tracePt t="4116" x="3176588" y="3192463"/>
          <p14:tracePt t="4124" x="3176588" y="3200400"/>
          <p14:tracePt t="4132" x="3176588" y="3217863"/>
          <p14:tracePt t="4139" x="3168650" y="3225800"/>
          <p14:tracePt t="4146" x="3168650" y="3241675"/>
          <p14:tracePt t="4153" x="3168650" y="3259138"/>
          <p14:tracePt t="4159" x="3160713" y="3259138"/>
          <p14:tracePt t="4168" x="3151188" y="3267075"/>
          <p14:tracePt t="4175" x="3143250" y="3275013"/>
          <p14:tracePt t="4183" x="3135313" y="3284538"/>
          <p14:tracePt t="4197" x="3127375" y="3292475"/>
          <p14:tracePt t="4204" x="3117850" y="3300413"/>
          <p14:tracePt t="4219" x="3109913" y="3316288"/>
          <p14:tracePt t="4226" x="3094038" y="3325813"/>
          <p14:tracePt t="4234" x="3076575" y="3333750"/>
          <p14:tracePt t="4241" x="3068638" y="3341688"/>
          <p14:tracePt t="4248" x="3052763" y="3341688"/>
          <p14:tracePt t="4255" x="3035300" y="3349625"/>
          <p14:tracePt t="4262" x="3019425" y="3359150"/>
          <p14:tracePt t="4270" x="2994025" y="3367088"/>
          <p14:tracePt t="4278" x="2968625" y="3367088"/>
          <p14:tracePt t="4286" x="2935288" y="3367088"/>
          <p14:tracePt t="4292" x="2927350" y="3367088"/>
          <p14:tracePt t="4299" x="2911475" y="3367088"/>
          <p14:tracePt t="4306" x="2894013" y="3367088"/>
          <p14:tracePt t="4316" x="2870200" y="3367088"/>
          <p14:tracePt t="4321" x="2852738" y="3367088"/>
          <p14:tracePt t="4328" x="2844800" y="3367088"/>
          <p14:tracePt t="4335" x="2828925" y="3367088"/>
          <p14:tracePt t="4343" x="2803525" y="3367088"/>
          <p14:tracePt t="4358" x="2795588" y="3367088"/>
          <p14:tracePt t="4366" x="2786063" y="3367088"/>
          <p14:tracePt t="4372" x="2778125" y="3367088"/>
          <p14:tracePt t="4380" x="2770188" y="3367088"/>
          <p14:tracePt t="4387" x="2762250" y="3367088"/>
          <p14:tracePt t="4402" x="2754313" y="3367088"/>
          <p14:tracePt t="4409" x="2736850" y="3359150"/>
          <p14:tracePt t="4416" x="2736850" y="3349625"/>
          <p14:tracePt t="4424" x="2728913" y="3341688"/>
          <p14:tracePt t="4432" x="2720975" y="3341688"/>
          <p14:tracePt t="4438" x="2711450" y="3333750"/>
          <p14:tracePt t="4445" x="2711450" y="3316288"/>
          <p14:tracePt t="4452" x="2703513" y="3316288"/>
          <p14:tracePt t="4460" x="2703513" y="3308350"/>
          <p14:tracePt t="4467" x="2703513" y="3300413"/>
          <p14:tracePt t="4489" x="2703513" y="3292475"/>
          <p14:tracePt t="4526" x="2703513" y="3284538"/>
          <p14:tracePt t="4548" x="2703513" y="3275013"/>
          <p14:tracePt t="4562" x="2703513" y="3259138"/>
          <p14:tracePt t="4577" x="2703513" y="3251200"/>
          <p14:tracePt t="4583" x="2703513" y="3241675"/>
          <p14:tracePt t="4591" x="2703513" y="3233738"/>
          <p14:tracePt t="4599" x="2703513" y="3225800"/>
          <p14:tracePt t="4605" x="2703513" y="3217863"/>
          <p14:tracePt t="4612" x="2703513" y="3209925"/>
          <p14:tracePt t="4620" x="2695575" y="3200400"/>
          <p14:tracePt t="4628" x="2687638" y="3192463"/>
          <p14:tracePt t="4635" x="2679700" y="3192463"/>
          <p14:tracePt t="4686" x="2670175" y="3184525"/>
          <p14:tracePt t="4730" x="2662238" y="3184525"/>
          <p14:tracePt t="4745" x="2662238" y="3176588"/>
          <p14:tracePt t="4781" x="2654300" y="3176588"/>
          <p14:tracePt t="4840" x="2646363" y="3176588"/>
          <p14:tracePt t="4904" x="2646363" y="3167063"/>
          <p14:tracePt t="5015" x="2646363" y="3159125"/>
          <p14:tracePt t="5139" x="2654300" y="3159125"/>
          <p14:tracePt t="5146" x="2662238" y="3159125"/>
          <p14:tracePt t="5160" x="2670175" y="3159125"/>
          <p14:tracePt t="5168" x="2679700" y="3159125"/>
          <p14:tracePt t="5175" x="2687638" y="3159125"/>
          <p14:tracePt t="5183" x="2695575" y="3159125"/>
          <p14:tracePt t="5199" x="2703513" y="3159125"/>
          <p14:tracePt t="5212" x="2711450" y="3159125"/>
          <p14:tracePt t="5227" x="2720975" y="3159125"/>
          <p14:tracePt t="5248" x="2728913" y="3159125"/>
          <p14:tracePt t="5263" x="2744788" y="3159125"/>
          <p14:tracePt t="5285" x="2754313" y="3159125"/>
          <p14:tracePt t="5292" x="2762250" y="3159125"/>
          <p14:tracePt t="5306" x="2770188" y="3159125"/>
          <p14:tracePt t="5315" x="2778125" y="3159125"/>
          <p14:tracePt t="5321" x="2786063" y="3159125"/>
          <p14:tracePt t="5336" x="2795588" y="3159125"/>
          <p14:tracePt t="5342" x="2811463" y="3159125"/>
          <p14:tracePt t="5350" x="2819400" y="3159125"/>
          <p14:tracePt t="5358" x="2836863" y="3159125"/>
          <p14:tracePt t="5371" x="2852738" y="3159125"/>
          <p14:tracePt t="5379" x="2878138" y="3159125"/>
          <p14:tracePt t="5387" x="2886075" y="3159125"/>
          <p14:tracePt t="5394" x="2903538" y="3159125"/>
          <p14:tracePt t="5401" x="2911475" y="3159125"/>
          <p14:tracePt t="5408" x="2919413" y="3159125"/>
          <p14:tracePt t="5415" x="2944813" y="3159125"/>
          <p14:tracePt t="5423" x="2952750" y="3159125"/>
          <p14:tracePt t="5431" x="2968625" y="3159125"/>
          <p14:tracePt t="5438" x="2978150" y="3159125"/>
          <p14:tracePt t="5445" x="2994025" y="3159125"/>
          <p14:tracePt t="5452" x="3019425" y="3151188"/>
          <p14:tracePt t="5460" x="3027363" y="3151188"/>
          <p14:tracePt t="5466" x="3043238" y="3151188"/>
          <p14:tracePt t="5474" x="3060700" y="3135313"/>
          <p14:tracePt t="5482" x="3076575" y="3135313"/>
          <p14:tracePt t="5488" x="3086100" y="3135313"/>
          <p14:tracePt t="5496" x="3101975" y="3135313"/>
          <p14:tracePt t="5503" x="3109913" y="3125788"/>
          <p14:tracePt t="5511" x="3127375" y="3125788"/>
          <p14:tracePt t="5518" x="3151188" y="3125788"/>
          <p14:tracePt t="5525" x="3160713" y="3125788"/>
          <p14:tracePt t="5533" x="3176588" y="3125788"/>
          <p14:tracePt t="5540" x="3184525" y="3125788"/>
          <p14:tracePt t="5549" x="3201988" y="3125788"/>
          <p14:tracePt t="5554" x="3225800" y="3125788"/>
          <p14:tracePt t="5562" x="3235325" y="3125788"/>
          <p14:tracePt t="5569" x="3251200" y="3125788"/>
          <p14:tracePt t="5576" x="3267075" y="3125788"/>
          <p14:tracePt t="5583" x="3284538" y="3125788"/>
          <p14:tracePt t="5590" x="3300413" y="3125788"/>
          <p14:tracePt t="5599" x="3309938" y="3125788"/>
          <p14:tracePt t="5605" x="3317875" y="3125788"/>
          <p14:tracePt t="5612" x="3333750" y="3117850"/>
          <p14:tracePt t="5619" x="3351213" y="3117850"/>
          <p14:tracePt t="5627" x="3367088" y="3117850"/>
          <p14:tracePt t="5635" x="3384550" y="3117850"/>
          <p14:tracePt t="5642" x="3392488" y="3117850"/>
          <p14:tracePt t="5649" x="3400425" y="3117850"/>
          <p14:tracePt t="5656" x="3416300" y="3117850"/>
          <p14:tracePt t="5666" x="3425825" y="3117850"/>
          <p14:tracePt t="5671" x="3433763" y="3117850"/>
          <p14:tracePt t="5686" x="3441700" y="3117850"/>
          <p14:tracePt t="5693" x="3449638" y="3117850"/>
          <p14:tracePt t="5701" x="3459163" y="3117850"/>
          <p14:tracePt t="5715" x="3467100" y="3117850"/>
          <p14:tracePt t="5722" x="3475038" y="3117850"/>
          <p14:tracePt t="5729" x="3482975" y="3109913"/>
          <p14:tracePt t="5736" x="3492500" y="3109913"/>
          <p14:tracePt t="5744" x="3500438" y="3109913"/>
          <p14:tracePt t="5751" x="3508375" y="3109913"/>
          <p14:tracePt t="5759" x="3524250" y="3101975"/>
          <p14:tracePt t="5774" x="3533775" y="3101975"/>
          <p14:tracePt t="5782" x="3557588" y="3101975"/>
          <p14:tracePt t="5787" x="3567113" y="3092450"/>
          <p14:tracePt t="5795" x="3575050" y="3092450"/>
          <p14:tracePt t="5802" x="3590925" y="3092450"/>
          <p14:tracePt t="5817" x="3598863" y="3092450"/>
          <p14:tracePt t="5825" x="3608388" y="3092450"/>
          <p14:tracePt t="5832" x="3616325" y="3092450"/>
          <p14:tracePt t="5838" x="3624263" y="3092450"/>
          <p14:tracePt t="5846" x="3632200" y="3092450"/>
          <p14:tracePt t="5861" x="3649663" y="3092450"/>
          <p14:tracePt t="5869" x="3657600" y="3092450"/>
          <p14:tracePt t="5882" x="3665538" y="3092450"/>
          <p14:tracePt t="5889" x="3673475" y="3092450"/>
          <p14:tracePt t="5899" x="3683000" y="3092450"/>
          <p14:tracePt t="5904" x="3698875" y="3092450"/>
          <p14:tracePt t="5919" x="3706813" y="3092450"/>
          <p14:tracePt t="5926" x="3716338" y="3092450"/>
          <p14:tracePt t="5934" x="3724275" y="3092450"/>
          <p14:tracePt t="5949" x="3740150" y="3092450"/>
          <p14:tracePt t="5963" x="3748088" y="3092450"/>
          <p14:tracePt t="5970" x="3757613" y="3092450"/>
          <p14:tracePt t="5978" x="3765550" y="3092450"/>
          <p14:tracePt t="6000" x="3773488" y="3092450"/>
          <p14:tracePt t="6007" x="3781425" y="3092450"/>
          <p14:tracePt t="6029" x="3798888" y="3092450"/>
          <p14:tracePt t="6036" x="3806825" y="3092450"/>
          <p14:tracePt t="6050" x="3814763" y="3092450"/>
          <p14:tracePt t="6058" x="3822700" y="3092450"/>
          <p14:tracePt t="6072" x="3832225" y="3092450"/>
          <p14:tracePt t="6087" x="3840163" y="3092450"/>
          <p14:tracePt t="6094" x="3848100" y="3092450"/>
          <p14:tracePt t="6102" x="3856038" y="3092450"/>
          <p14:tracePt t="6108" x="3865563" y="3092450"/>
          <p14:tracePt t="6116" x="3873500" y="3092450"/>
          <p14:tracePt t="6133" x="3881438" y="3092450"/>
          <p14:tracePt t="6146" x="3889375" y="3092450"/>
          <p14:tracePt t="6182" x="3898900" y="3092450"/>
          <p14:tracePt t="6197" x="3906838" y="3092450"/>
          <p14:tracePt t="6292" x="3914775" y="3092450"/>
          <p14:tracePt t="6415" x="3922713" y="3092450"/>
          <p14:tracePt t="6445" x="3930650" y="3092450"/>
          <p14:tracePt t="6474" x="3940175" y="3092450"/>
          <p14:tracePt t="6488" x="3948113" y="3092450"/>
          <p14:tracePt t="6496" x="3956050" y="3092450"/>
          <p14:tracePt t="6503" x="3963988" y="3092450"/>
          <p14:tracePt t="6510" x="3989388" y="3092450"/>
          <p14:tracePt t="6517" x="3997325" y="3092450"/>
          <p14:tracePt t="6524" x="4014788" y="3092450"/>
          <p14:tracePt t="6532" x="4030663" y="3092450"/>
          <p14:tracePt t="6539" x="4048125" y="3092450"/>
          <p14:tracePt t="6546" x="4064000" y="3092450"/>
          <p14:tracePt t="6553" x="4071938" y="3092450"/>
          <p14:tracePt t="6561" x="4089400" y="3092450"/>
          <p14:tracePt t="6568" x="4105275" y="3092450"/>
          <p14:tracePt t="6576" x="4113213" y="3092450"/>
          <p14:tracePt t="6582" x="4130675" y="3092450"/>
          <p14:tracePt t="6590" x="4138613" y="3092450"/>
          <p14:tracePt t="6599" x="4146550" y="3092450"/>
          <p14:tracePt t="6605" x="4164013" y="3092450"/>
          <p14:tracePt t="6620" x="4187825" y="3092450"/>
          <p14:tracePt t="6627" x="4197350" y="3092450"/>
          <p14:tracePt t="6641" x="4205288" y="3092450"/>
          <p14:tracePt t="6648" x="4213225" y="3092450"/>
          <p14:tracePt t="6665" x="4221163" y="3092450"/>
          <p14:tracePt t="6669" x="4229100" y="3092450"/>
          <p14:tracePt t="6999" x="4221163" y="3092450"/>
          <p14:tracePt t="7015" x="4221163" y="3101975"/>
          <p14:tracePt t="7028" x="4213225" y="3101975"/>
          <p14:tracePt t="7050" x="4205288" y="3101975"/>
          <p14:tracePt t="7058" x="4197350" y="3101975"/>
          <p14:tracePt t="7065" x="4187825" y="3101975"/>
          <p14:tracePt t="7071" x="4179888" y="3101975"/>
          <p14:tracePt t="7087" x="4171950" y="3101975"/>
          <p14:tracePt t="7094" x="4164013" y="3101975"/>
          <p14:tracePt t="7101" x="4154488" y="3101975"/>
          <p14:tracePt t="7115" x="4146550" y="3101975"/>
          <p14:tracePt t="7122" x="4130675" y="3101975"/>
          <p14:tracePt t="7130" x="4113213" y="3101975"/>
          <p14:tracePt t="7137" x="4097338" y="3101975"/>
          <p14:tracePt t="7145" x="4089400" y="3101975"/>
          <p14:tracePt t="7152" x="4064000" y="3101975"/>
          <p14:tracePt t="7160" x="4056063" y="3101975"/>
          <p14:tracePt t="7167" x="4038600" y="3101975"/>
          <p14:tracePt t="7174" x="4022725" y="3101975"/>
          <p14:tracePt t="7189" x="4014788" y="3101975"/>
          <p14:tracePt t="7196" x="3997325" y="3101975"/>
          <p14:tracePt t="7203" x="3981450" y="3101975"/>
          <p14:tracePt t="7211" x="3956050" y="3101975"/>
          <p14:tracePt t="7218" x="3930650" y="3101975"/>
          <p14:tracePt t="7225" x="3906838" y="3101975"/>
          <p14:tracePt t="7232" x="3881438" y="3101975"/>
          <p14:tracePt t="7240" x="3840163" y="3109913"/>
          <p14:tracePt t="7250" x="3806825" y="3117850"/>
          <p14:tracePt t="7254" x="3765550" y="3125788"/>
          <p14:tracePt t="7262" x="3716338" y="3135313"/>
          <p14:tracePt t="7269" x="3657600" y="3151188"/>
          <p14:tracePt t="7276" x="3624263" y="3159125"/>
          <p14:tracePt t="7285" x="3582988" y="3167063"/>
          <p14:tracePt t="7290" x="3549650" y="3184525"/>
          <p14:tracePt t="7299" x="3524250" y="3192463"/>
          <p14:tracePt t="7305" x="3492500" y="3200400"/>
          <p14:tracePt t="7312" x="3467100" y="3209925"/>
          <p14:tracePt t="7319" x="3449638" y="3217863"/>
          <p14:tracePt t="7327" x="3433763" y="3233738"/>
          <p14:tracePt t="7335" x="3408363" y="3241675"/>
          <p14:tracePt t="7342" x="3392488" y="3251200"/>
          <p14:tracePt t="7349" x="3384550" y="3251200"/>
          <p14:tracePt t="7356" x="3367088" y="3251200"/>
          <p14:tracePt t="7366" x="3341688" y="3251200"/>
          <p14:tracePt t="7371" x="3325813" y="3259138"/>
          <p14:tracePt t="7378" x="3300413" y="3259138"/>
          <p14:tracePt t="7385" x="3284538" y="3259138"/>
          <p14:tracePt t="7391" x="3267075" y="3259138"/>
          <p14:tracePt t="7400" x="3243263" y="3259138"/>
          <p14:tracePt t="7408" x="3225800" y="3259138"/>
          <p14:tracePt t="7415" x="3217863" y="3259138"/>
          <p14:tracePt t="7422" x="3192463" y="3259138"/>
          <p14:tracePt t="7430" x="3184525" y="3259138"/>
          <p14:tracePt t="7436" x="3168650" y="3259138"/>
          <p14:tracePt t="7444" x="3151188" y="3259138"/>
          <p14:tracePt t="7459" x="3143250" y="3259138"/>
          <p14:tracePt t="7466" x="3127375" y="3259138"/>
          <p14:tracePt t="7481" x="3117850" y="3259138"/>
          <p14:tracePt t="7487" x="3109913" y="3259138"/>
          <p14:tracePt t="7503" x="3101975" y="3259138"/>
          <p14:tracePt t="7510" x="3094038" y="3259138"/>
          <p14:tracePt t="7517" x="3086100" y="3259138"/>
          <p14:tracePt t="7531" x="3068638" y="3259138"/>
          <p14:tracePt t="7546" x="3060700" y="3259138"/>
          <p14:tracePt t="7553" x="3052763" y="3259138"/>
          <p14:tracePt t="7561" x="3043238" y="3259138"/>
          <p14:tracePt t="7576" x="3035300" y="3259138"/>
          <p14:tracePt t="7582" x="3027363" y="3259138"/>
          <p14:tracePt t="7599" x="3009900" y="3259138"/>
          <p14:tracePt t="7604" x="3001963" y="3259138"/>
          <p14:tracePt t="7619" x="2994025" y="3259138"/>
          <p14:tracePt t="7626" x="2986088" y="3259138"/>
          <p14:tracePt t="7641" x="2978150" y="3267075"/>
          <p14:tracePt t="7649" x="2960688" y="3267075"/>
          <p14:tracePt t="7656" x="2944813" y="3267075"/>
          <p14:tracePt t="7663" x="2935288" y="3267075"/>
          <p14:tracePt t="7670" x="2919413" y="3267075"/>
          <p14:tracePt t="7678" x="2911475" y="3267075"/>
          <p14:tracePt t="7685" x="2903538" y="3275013"/>
          <p14:tracePt t="7692" x="2894013" y="3275013"/>
          <p14:tracePt t="7699" x="2878138" y="3284538"/>
          <p14:tracePt t="7717" x="2870200" y="3284538"/>
          <p14:tracePt t="7721" x="2860675" y="3300413"/>
          <p14:tracePt t="7728" x="2844800" y="3300413"/>
          <p14:tracePt t="7736" x="2836863" y="3300413"/>
          <p14:tracePt t="7743" x="2836863" y="3308350"/>
          <p14:tracePt t="7750" x="2819400" y="3308350"/>
          <p14:tracePt t="7757" x="2811463" y="3308350"/>
          <p14:tracePt t="7772" x="2803525" y="3308350"/>
          <p14:tracePt t="7782" x="2795588" y="3308350"/>
          <p14:tracePt t="7794" x="2786063" y="3316288"/>
          <p14:tracePt t="7802" x="2778125" y="3316288"/>
          <p14:tracePt t="7816" x="2762250" y="3325813"/>
          <p14:tracePt t="7824" x="2754313" y="3325813"/>
          <p14:tracePt t="7832" x="2754313" y="3333750"/>
          <p14:tracePt t="7838" x="2744788" y="3333750"/>
          <p14:tracePt t="7846" x="2736850" y="3333750"/>
          <p14:tracePt t="7852" x="2728913" y="3333750"/>
          <p14:tracePt t="7867" x="2720975" y="3333750"/>
          <p14:tracePt t="7875" x="2711450" y="3341688"/>
          <p14:tracePt t="7882" x="2703513" y="3341688"/>
          <p14:tracePt t="7890" x="2695575" y="3341688"/>
          <p14:tracePt t="7898" x="2687638" y="3341688"/>
          <p14:tracePt t="7911" x="2679700" y="3341688"/>
          <p14:tracePt t="7918" x="2670175" y="3341688"/>
          <p14:tracePt t="7925" x="2662238" y="3341688"/>
          <p14:tracePt t="7992" x="2662238" y="3333750"/>
          <p14:tracePt t="7999" x="2662238" y="3325813"/>
          <p14:tracePt t="8006" x="2662238" y="3316288"/>
          <p14:tracePt t="8015" x="2654300" y="3316288"/>
          <p14:tracePt t="8020" x="2654300" y="3292475"/>
          <p14:tracePt t="8027" x="2654300" y="3284538"/>
          <p14:tracePt t="8035" x="2646363" y="3267075"/>
          <p14:tracePt t="8042" x="2646363" y="3259138"/>
          <p14:tracePt t="8057" x="2646363" y="3251200"/>
          <p14:tracePt t="8065" x="2646363" y="3241675"/>
          <p14:tracePt t="8072" x="2646363" y="3233738"/>
          <p14:tracePt t="8079" x="2646363" y="3225800"/>
          <p14:tracePt t="8086" x="2646363" y="3217863"/>
          <p14:tracePt t="8093" x="2646363" y="3209925"/>
          <p14:tracePt t="8109" x="2646363" y="3200400"/>
          <p14:tracePt t="8116" x="2646363" y="3192463"/>
          <p14:tracePt t="8838" x="2636838" y="3192463"/>
          <p14:tracePt t="10108" x="2646363" y="3192463"/>
          <p14:tracePt t="10115" x="2662238" y="3192463"/>
          <p14:tracePt t="10122" x="2679700" y="3184525"/>
          <p14:tracePt t="10129" x="2695575" y="3184525"/>
          <p14:tracePt t="10136" x="2703513" y="3184525"/>
          <p14:tracePt t="10144" x="2736850" y="3184525"/>
          <p14:tracePt t="10150" x="2754313" y="3184525"/>
          <p14:tracePt t="10158" x="2762250" y="3184525"/>
          <p14:tracePt t="10165" x="2786063" y="3184525"/>
          <p14:tracePt t="10173" x="2811463" y="3184525"/>
          <p14:tracePt t="10182" x="2828925" y="3184525"/>
          <p14:tracePt t="10188" x="2852738" y="3184525"/>
          <p14:tracePt t="10194" x="2886075" y="3184525"/>
          <p14:tracePt t="10201" x="2903538" y="3184525"/>
          <p14:tracePt t="10208" x="2927350" y="3184525"/>
          <p14:tracePt t="10217" x="2960688" y="3184525"/>
          <p14:tracePt t="10224" x="2968625" y="3184525"/>
          <p14:tracePt t="10232" x="2994025" y="3184525"/>
          <p14:tracePt t="10238" x="3027363" y="3184525"/>
          <p14:tracePt t="10246" x="3043238" y="3184525"/>
          <p14:tracePt t="10253" x="3068638" y="3184525"/>
          <p14:tracePt t="10260" x="3101975" y="3184525"/>
          <p14:tracePt t="10267" x="3127375" y="3184525"/>
          <p14:tracePt t="10275" x="3143250" y="3184525"/>
          <p14:tracePt t="10282" x="3176588" y="3184525"/>
          <p14:tracePt t="10288" x="3201988" y="3184525"/>
          <p14:tracePt t="10296" x="3217863" y="3184525"/>
          <p14:tracePt t="10305" x="3251200" y="3184525"/>
          <p14:tracePt t="10312" x="3276600" y="3184525"/>
          <p14:tracePt t="10318" x="3292475" y="3184525"/>
          <p14:tracePt t="10325" x="3325813" y="3184525"/>
          <p14:tracePt t="10334" x="3341688" y="3184525"/>
          <p14:tracePt t="10341" x="3351213" y="3184525"/>
          <p14:tracePt t="10348" x="3367088" y="3184525"/>
          <p14:tracePt t="10356" x="3384550" y="3184525"/>
          <p14:tracePt t="10363" x="3400425" y="3184525"/>
          <p14:tracePt t="10370" x="3416300" y="3184525"/>
          <p14:tracePt t="10377" x="3425825" y="3184525"/>
          <p14:tracePt t="10384" x="3441700" y="3184525"/>
          <p14:tracePt t="10392" x="3459163" y="3184525"/>
          <p14:tracePt t="10399" x="3475038" y="3184525"/>
          <p14:tracePt t="10406" x="3492500" y="3184525"/>
          <p14:tracePt t="10415" x="3500438" y="3184525"/>
          <p14:tracePt t="10421" x="3508375" y="3184525"/>
          <p14:tracePt t="10428" x="3524250" y="3184525"/>
          <p14:tracePt t="10443" x="3541713" y="3184525"/>
          <p14:tracePt t="10450" x="3557588" y="3184525"/>
          <p14:tracePt t="10458" x="3567113" y="3184525"/>
          <p14:tracePt t="10465" x="3575050" y="3184525"/>
          <p14:tracePt t="10472" x="3582988" y="3184525"/>
          <p14:tracePt t="10486" x="3608388" y="3184525"/>
          <p14:tracePt t="10502" x="3616325" y="3184525"/>
          <p14:tracePt t="10509" x="3624263" y="3184525"/>
          <p14:tracePt t="10523" x="3632200" y="3184525"/>
          <p14:tracePt t="10532" x="3641725" y="3184525"/>
          <p14:tracePt t="10538" x="3649663" y="3184525"/>
          <p14:tracePt t="10552" x="3665538" y="3184525"/>
          <p14:tracePt t="10559" x="3673475" y="3184525"/>
          <p14:tracePt t="10575" x="3683000" y="3184525"/>
          <p14:tracePt t="10582" x="3690938" y="3184525"/>
          <p14:tracePt t="10626" x="3698875" y="3184525"/>
          <p14:tracePt t="10655" x="3706813" y="3184525"/>
          <p14:tracePt t="10677" x="3716338" y="3184525"/>
          <p14:tracePt t="10691" x="3724275" y="3184525"/>
          <p14:tracePt t="10735" x="3732213" y="3184525"/>
          <p14:tracePt t="10794" x="3740150" y="3184525"/>
          <p14:tracePt t="10823" x="3748088" y="3184525"/>
          <p14:tracePt t="10837" x="3757613" y="3184525"/>
          <p14:tracePt t="10917" x="3765550" y="3184525"/>
          <p14:tracePt t="10976" x="3773488" y="3184525"/>
          <p14:tracePt t="10998" x="3781425" y="3184525"/>
          <p14:tracePt t="11034" x="3790950" y="3184525"/>
          <p14:tracePt t="11093" x="3798888" y="3184525"/>
          <p14:tracePt t="11224" x="3806825" y="3184525"/>
          <p14:tracePt t="11552" x="3814763" y="3184525"/>
          <p14:tracePt t="11596" x="3822700" y="3184525"/>
          <p14:tracePt t="11654" x="3832225" y="3184525"/>
          <p14:tracePt t="11742" x="3840163" y="3184525"/>
          <p14:tracePt t="11822" x="3848100" y="3184525"/>
          <p14:tracePt t="11844" x="3856038" y="3184525"/>
          <p14:tracePt t="11873" x="3865563" y="3184525"/>
          <p14:tracePt t="11910" x="3873500" y="3184525"/>
          <p14:tracePt t="11917" x="3881438" y="3184525"/>
          <p14:tracePt t="11924" x="3889375" y="3184525"/>
          <p14:tracePt t="11932" x="3898900" y="3184525"/>
          <p14:tracePt t="11938" x="3906838" y="3184525"/>
          <p14:tracePt t="11953" x="3914775" y="3184525"/>
          <p14:tracePt t="11960" x="3922713" y="3184525"/>
          <p14:tracePt t="11975" x="3940175" y="3184525"/>
          <p14:tracePt t="11983" x="3963988" y="3184525"/>
          <p14:tracePt t="11990" x="3981450" y="3184525"/>
          <p14:tracePt t="11998" x="4005263" y="3184525"/>
          <p14:tracePt t="12005" x="4038600" y="3184525"/>
          <p14:tracePt t="12010" x="4079875" y="3184525"/>
          <p14:tracePt t="12018" x="4138613" y="3200400"/>
          <p14:tracePt t="12026" x="4187825" y="3217863"/>
          <p14:tracePt t="12034" x="4246563" y="3225800"/>
          <p14:tracePt t="12040" x="4271963" y="3233738"/>
          <p14:tracePt t="12048" x="4321175" y="3233738"/>
          <p14:tracePt t="12056" x="4337050" y="3241675"/>
          <p14:tracePt t="12065" x="4362450" y="3241675"/>
          <p14:tracePt t="12070" x="4379913" y="3251200"/>
          <p14:tracePt t="12077" x="4395788" y="3251200"/>
          <p14:tracePt t="12084" x="4403725" y="3251200"/>
          <p14:tracePt t="12092" x="4411663" y="3251200"/>
          <p14:tracePt t="12099" x="4421188" y="3251200"/>
          <p14:tracePt t="12143" x="4421188" y="3241675"/>
          <p14:tracePt t="12150" x="4421188" y="3233738"/>
          <p14:tracePt t="12157" x="4421188" y="3217863"/>
          <p14:tracePt t="12164" x="4421188" y="3209925"/>
          <p14:tracePt t="12530" x="4462463" y="3200400"/>
          <p14:tracePt t="12537" x="4529138" y="3192463"/>
          <p14:tracePt t="12544" x="4586288" y="3176588"/>
          <p14:tracePt t="12552" x="4660900" y="3167063"/>
          <p14:tracePt t="12559" x="4727575" y="3167063"/>
          <p14:tracePt t="12566" x="4776788" y="3167063"/>
          <p14:tracePt t="12574" x="4827588" y="3167063"/>
          <p14:tracePt t="12580" x="4860925" y="3167063"/>
          <p14:tracePt t="12587" x="4902200" y="3167063"/>
          <p14:tracePt t="12595" x="4943475" y="3167063"/>
          <p14:tracePt t="12601" x="5018088" y="3167063"/>
          <p14:tracePt t="12609" x="5067300" y="3167063"/>
          <p14:tracePt t="12618" x="5141913" y="3167063"/>
          <p14:tracePt t="12625" x="5208588" y="3167063"/>
          <p14:tracePt t="12632" x="5257800" y="3176588"/>
          <p14:tracePt t="12639" x="5299075" y="3192463"/>
          <p14:tracePt t="12647" x="5332413" y="3200400"/>
          <p14:tracePt t="12653" x="5365750" y="3200400"/>
          <p14:tracePt t="12660" x="5391150" y="3200400"/>
          <p14:tracePt t="12668" x="5407025" y="3209925"/>
          <p14:tracePt t="12676" x="5440363" y="3217863"/>
          <p14:tracePt t="12683" x="5473700" y="3217863"/>
          <p14:tracePt t="12690" x="5507038" y="3225800"/>
          <p14:tracePt t="12698" x="5540375" y="3225800"/>
          <p14:tracePt t="12705" x="5565775" y="3225800"/>
          <p14:tracePt t="12715" x="5599113" y="3225800"/>
          <p14:tracePt t="12718" x="5630863" y="3233738"/>
          <p14:tracePt t="12727" x="5656263" y="3233738"/>
          <p14:tracePt t="12734" x="5681663" y="3241675"/>
          <p14:tracePt t="12741" x="5705475" y="3241675"/>
          <p14:tracePt t="12748" x="5730875" y="3251200"/>
          <p14:tracePt t="12756" x="5764213" y="3251200"/>
          <p14:tracePt t="12765" x="5772150" y="3259138"/>
          <p14:tracePt t="12770" x="5789613" y="3259138"/>
          <p14:tracePt t="12778" x="5805488" y="3259138"/>
          <p14:tracePt t="12785" x="5830888" y="3275013"/>
          <p14:tracePt t="12792" x="5854700" y="3275013"/>
          <p14:tracePt t="12799" x="5880100" y="3275013"/>
          <p14:tracePt t="12807" x="5921375" y="3275013"/>
          <p14:tracePt t="12814" x="5946775" y="3275013"/>
          <p14:tracePt t="12822" x="5980113" y="3275013"/>
          <p14:tracePt t="12829" x="6021388" y="3275013"/>
          <p14:tracePt t="12837" x="6054725" y="3275013"/>
          <p14:tracePt t="12843" x="6088063" y="3275013"/>
          <p14:tracePt t="12851" x="6103938" y="3275013"/>
          <p14:tracePt t="12858" x="6129338" y="3275013"/>
          <p14:tracePt t="12865" x="6162675" y="3275013"/>
          <p14:tracePt t="12872" x="6178550" y="3275013"/>
          <p14:tracePt t="12882" x="6203950" y="3275013"/>
          <p14:tracePt t="12887" x="6237288" y="3275013"/>
          <p14:tracePt t="12894" x="6253163" y="3275013"/>
          <p14:tracePt t="12902" x="6278563" y="3275013"/>
          <p14:tracePt t="12909" x="6311900" y="3275013"/>
          <p14:tracePt t="12916" x="6327775" y="3275013"/>
          <p14:tracePt t="12923" x="6353175" y="3275013"/>
          <p14:tracePt t="12931" x="6386513" y="3275013"/>
          <p14:tracePt t="12938" x="6394450" y="3275013"/>
          <p14:tracePt t="12946" x="6411913" y="3275013"/>
          <p14:tracePt t="12953" x="6427788" y="3275013"/>
          <p14:tracePt t="12960" x="6443663" y="3275013"/>
          <p14:tracePt t="12967" x="6461125" y="3275013"/>
          <p14:tracePt t="12974" x="6477000" y="3275013"/>
          <p14:tracePt t="12982" x="6486525" y="3275013"/>
          <p14:tracePt t="12989" x="6494463" y="3275013"/>
          <p14:tracePt t="12997" x="6502400" y="3275013"/>
          <p14:tracePt t="13004" x="6510338" y="3275013"/>
          <p14:tracePt t="13011" x="6518275" y="3275013"/>
          <p14:tracePt t="13026" x="6527800" y="3275013"/>
          <p14:tracePt t="13033" x="6535738" y="3275013"/>
          <p14:tracePt t="13041" x="6543675" y="3275013"/>
          <p14:tracePt t="13048" x="6551613" y="3275013"/>
          <p14:tracePt t="13055" x="6577013" y="3275013"/>
          <p14:tracePt t="13065" x="6584950" y="3275013"/>
          <p14:tracePt t="13069" x="6602413" y="3275013"/>
          <p14:tracePt t="13077" x="6618288" y="3267075"/>
          <p14:tracePt t="13084" x="6626225" y="3267075"/>
          <p14:tracePt t="13091" x="6659563" y="3267075"/>
          <p14:tracePt t="13098" x="6684963" y="3259138"/>
          <p14:tracePt t="13105" x="6700838" y="3259138"/>
          <p14:tracePt t="13113" x="6726238" y="3259138"/>
          <p14:tracePt t="13120" x="6743700" y="3259138"/>
          <p14:tracePt t="13128" x="6751638" y="3259138"/>
          <p14:tracePt t="13136" x="6767513" y="3259138"/>
          <p14:tracePt t="13143" x="6775450" y="3259138"/>
          <p14:tracePt t="13150" x="6800850" y="3259138"/>
          <p14:tracePt t="13157" x="6818313" y="3259138"/>
          <p14:tracePt t="13165" x="6826250" y="3259138"/>
          <p14:tracePt t="13171" x="6834188" y="3259138"/>
          <p14:tracePt t="13182" x="6842125" y="3259138"/>
          <p14:tracePt t="13185" x="6850063" y="3259138"/>
          <p14:tracePt t="13194" x="6867525" y="3259138"/>
          <p14:tracePt t="13208" x="6875463" y="3259138"/>
          <p14:tracePt t="13215" x="6883400" y="3259138"/>
          <p14:tracePt t="13222" x="6892925" y="3259138"/>
          <p14:tracePt t="13238" x="6900863" y="3259138"/>
          <p14:tracePt t="13245" x="6908800" y="3259138"/>
          <p14:tracePt t="13281" x="6924675" y="3259138"/>
          <p14:tracePt t="13289" x="6934200" y="3259138"/>
          <p14:tracePt t="13304" x="6942138" y="3259138"/>
          <p14:tracePt t="13310" x="6950075" y="3259138"/>
          <p14:tracePt t="13325" x="6958013" y="3259138"/>
          <p14:tracePt t="13331" x="6967538" y="3259138"/>
          <p14:tracePt t="13340" x="6975475" y="3259138"/>
          <p14:tracePt t="13369" x="6983413" y="3259138"/>
          <p14:tracePt t="13887" x="6999288" y="3259138"/>
          <p14:tracePt t="13894" x="7016750" y="3259138"/>
          <p14:tracePt t="13900" x="7032625" y="3259138"/>
          <p14:tracePt t="13907" x="7058025" y="3259138"/>
          <p14:tracePt t="13916" x="7065963" y="3259138"/>
          <p14:tracePt t="13924" x="7083425" y="3259138"/>
          <p14:tracePt t="13931" x="7099300" y="3259138"/>
          <p14:tracePt t="13938" x="7132638" y="3259138"/>
          <p14:tracePt t="13945" x="7158038" y="3259138"/>
          <p14:tracePt t="13952" x="7181850" y="3259138"/>
          <p14:tracePt t="13960" x="7207250" y="3259138"/>
          <p14:tracePt t="13967" x="7232650" y="3259138"/>
          <p14:tracePt t="13974" x="7265988" y="3259138"/>
          <p14:tracePt t="13981" x="7289800" y="3259138"/>
          <p14:tracePt t="13988" x="7315200" y="3259138"/>
          <p14:tracePt t="13996" x="7340600" y="3259138"/>
          <p14:tracePt t="14004" x="7373938" y="3259138"/>
          <p14:tracePt t="14011" x="7381875" y="3259138"/>
          <p14:tracePt t="14019" x="7397750" y="3259138"/>
          <p14:tracePt t="14024" x="7405688" y="3259138"/>
          <p14:tracePt t="14032" x="7423150" y="3259138"/>
          <p14:tracePt t="14040" x="7431088" y="3259138"/>
          <p14:tracePt t="14055" x="7439025" y="3259138"/>
          <p14:tracePt t="14062" x="7448550" y="3259138"/>
          <p14:tracePt t="14076" x="7456488" y="3259138"/>
          <p14:tracePt t="14084" x="7464425" y="3259138"/>
          <p14:tracePt t="14091" x="7480300" y="3251200"/>
          <p14:tracePt t="14099" x="7489825" y="3251200"/>
          <p14:tracePt t="14105" x="7497763" y="3251200"/>
          <p14:tracePt t="14120" x="7513638" y="3251200"/>
          <p14:tracePt t="14128" x="7523163" y="3241675"/>
          <p14:tracePt t="14135" x="7531100" y="3233738"/>
          <p14:tracePt t="14142" x="7539038" y="3233738"/>
          <p14:tracePt t="14150" x="7556500" y="3225800"/>
          <p14:tracePt t="14157" x="7564438" y="3225800"/>
          <p14:tracePt t="14164" x="7572375" y="3225800"/>
          <p14:tracePt t="14172" x="7580313" y="3225800"/>
          <p14:tracePt t="14186" x="7597775" y="3217863"/>
          <p14:tracePt t="14192" x="7605713" y="3217863"/>
          <p14:tracePt t="14200" x="7613650" y="3217863"/>
          <p14:tracePt t="14208" x="7621588" y="3217863"/>
          <p14:tracePt t="14214" x="7631113" y="3217863"/>
          <p14:tracePt t="14230" x="7639050" y="3217863"/>
          <p14:tracePt t="14238" x="7646988" y="3217863"/>
          <p14:tracePt t="14252" x="7662863" y="3217863"/>
          <p14:tracePt t="14259" x="7672388" y="3217863"/>
          <p14:tracePt t="14266" x="7688263" y="3209925"/>
          <p14:tracePt t="14273" x="7705725" y="3209925"/>
          <p14:tracePt t="14288" x="7713663" y="3209925"/>
          <p14:tracePt t="14296" x="7721600" y="3209925"/>
          <p14:tracePt t="14303" x="7729538" y="3209925"/>
          <p14:tracePt t="14310" x="7747000" y="3209925"/>
          <p14:tracePt t="14317" x="7754938" y="3209925"/>
          <p14:tracePt t="14332" x="7762875" y="3209925"/>
          <p14:tracePt t="14339" x="7770813" y="3209925"/>
          <p14:tracePt t="14354" x="7780338" y="3209925"/>
          <p14:tracePt t="14361" x="7788275" y="3192463"/>
          <p14:tracePt t="14368" x="7796213" y="3192463"/>
          <p14:tracePt t="14376" x="7804150" y="3192463"/>
          <p14:tracePt t="14383" x="7812088" y="3192463"/>
          <p14:tracePt t="14390" x="7821613" y="3192463"/>
          <p14:tracePt t="14405" x="7829550" y="3192463"/>
          <p14:tracePt t="14415" x="7837488" y="3192463"/>
          <p14:tracePt t="14427" x="7845425" y="3192463"/>
          <p14:tracePt t="14434" x="7854950" y="3192463"/>
          <p14:tracePt t="14441" x="7862888" y="3192463"/>
          <p14:tracePt t="14448" x="7870825" y="3192463"/>
          <p14:tracePt t="14455" x="7878763" y="3192463"/>
          <p14:tracePt t="14464" x="7886700" y="3192463"/>
          <p14:tracePt t="14500" x="7896225" y="3192463"/>
          <p14:tracePt t="14522" x="7904163" y="3192463"/>
          <p14:tracePt t="14551" x="7912100" y="3192463"/>
          <p14:tracePt t="14565" x="7929563" y="3192463"/>
          <p14:tracePt t="14588" x="7937500" y="3192463"/>
          <p14:tracePt t="14601" x="7945438" y="3192463"/>
          <p14:tracePt t="14617" x="7953375" y="3192463"/>
          <p14:tracePt t="14624" x="7962900" y="3192463"/>
          <p14:tracePt t="14638" x="7970838" y="3192463"/>
          <p14:tracePt t="14660" x="7986713" y="3192463"/>
          <p14:tracePt t="14683" x="7994650" y="3192463"/>
          <p14:tracePt t="14698" x="8004175" y="3192463"/>
          <p14:tracePt t="14712" x="8012113" y="3192463"/>
          <p14:tracePt t="14740" x="8020050" y="3192463"/>
          <p14:tracePt t="14755" x="8027988" y="3192463"/>
          <p14:tracePt t="14777" x="8027988" y="3200400"/>
          <p14:tracePt t="14814" x="8027988" y="3209925"/>
          <p14:tracePt t="14879" x="8027988" y="3217863"/>
          <p14:tracePt t="14887" x="8027988" y="3225800"/>
          <p14:tracePt t="14915" x="8027988" y="3233738"/>
          <p14:tracePt t="14938" x="8027988" y="3241675"/>
          <p14:tracePt t="14945" x="8027988" y="3251200"/>
          <p14:tracePt t="14982" x="8027988" y="3259138"/>
          <p14:tracePt t="15003" x="8027988" y="3267075"/>
          <p14:tracePt t="15047" x="8020050" y="3267075"/>
          <p14:tracePt t="15106" x="8012113" y="3267075"/>
          <p14:tracePt t="15193" x="8012113" y="3259138"/>
          <p14:tracePt t="15244" x="8004175" y="3259138"/>
          <p14:tracePt t="15251" x="8004175" y="3251200"/>
          <p14:tracePt t="15303" x="8004175" y="3241675"/>
          <p14:tracePt t="15383" x="8004175" y="3233738"/>
          <p14:tracePt t="15748" x="8004175" y="3225800"/>
          <p14:tracePt t="15777" x="8004175" y="3217863"/>
          <p14:tracePt t="15828" x="8012113" y="3217863"/>
          <p14:tracePt t="15842" x="8012113" y="3209925"/>
          <p14:tracePt t="15872" x="8012113" y="3200400"/>
          <p14:tracePt t="15885" x="8020050" y="3200400"/>
          <p14:tracePt t="15908" x="8020050" y="3192463"/>
          <p14:tracePt t="15930" x="8027988" y="3192463"/>
          <p14:tracePt t="15959" x="8027988" y="3184525"/>
          <p14:tracePt t="15966" x="8027988" y="3176588"/>
          <p14:tracePt t="15980" x="8027988" y="3167063"/>
          <p14:tracePt t="15996" x="8027988" y="3159125"/>
          <p14:tracePt t="16002" x="8027988" y="3151188"/>
          <p14:tracePt t="16009" x="8027988" y="3143250"/>
          <p14:tracePt t="16025" x="8045450" y="3135313"/>
          <p14:tracePt t="16032" x="8045450" y="3125788"/>
          <p14:tracePt t="16048" x="8053388" y="3125788"/>
          <p14:tracePt t="16076" x="8053388" y="3117850"/>
          <p14:tracePt t="16091" x="8053388" y="3109913"/>
          <p14:tracePt t="16113" x="8061325" y="3101975"/>
          <p14:tracePt t="16127" x="8061325" y="3092450"/>
          <p14:tracePt t="16135" x="8069263" y="3092450"/>
          <p14:tracePt t="16142" x="8069263" y="3084513"/>
          <p14:tracePt t="16157" x="8069263" y="3076575"/>
          <p14:tracePt t="16163" x="8078788" y="3076575"/>
          <p14:tracePt t="16178" x="8078788" y="3068638"/>
          <p14:tracePt t="16193" x="8078788" y="3060700"/>
          <p14:tracePt t="16229" x="8078788" y="3051175"/>
          <p14:tracePt t="16251" x="8086725" y="3051175"/>
          <p14:tracePt t="16258" x="8086725" y="3043238"/>
          <p14:tracePt t="16309" x="8086725" y="3035300"/>
          <p14:tracePt t="16339" x="8086725" y="3017838"/>
          <p14:tracePt t="16558" x="8102600" y="3017838"/>
          <p14:tracePt t="18075" x="8102600" y="3001963"/>
          <p14:tracePt t="18082" x="8102600" y="2994025"/>
          <p14:tracePt t="18126" x="8102600" y="2986088"/>
          <p14:tracePt t="18710" x="8102600" y="2994025"/>
          <p14:tracePt t="18724" x="8102600" y="3001963"/>
          <p14:tracePt t="18738" x="8102600" y="3009900"/>
          <p14:tracePt t="18761" x="8102600" y="3027363"/>
          <p14:tracePt t="18790" x="8102600" y="3035300"/>
          <p14:tracePt t="18804" x="8102600" y="3043238"/>
          <p14:tracePt t="18827" x="8102600" y="3051175"/>
          <p14:tracePt t="18856" x="8102600" y="3060700"/>
          <p14:tracePt t="18929" x="8102600" y="3068638"/>
          <p14:tracePt t="19170" x="8102600" y="3060700"/>
          <p14:tracePt t="19199" x="8102600" y="3051175"/>
          <p14:tracePt t="19206" x="8102600" y="3043238"/>
          <p14:tracePt t="19220" x="8102600" y="3035300"/>
          <p14:tracePt t="19432" x="8102600" y="3043238"/>
          <p14:tracePt t="19439" x="8102600" y="3051175"/>
          <p14:tracePt t="19454" x="8102600" y="3060700"/>
          <p14:tracePt t="19462" x="8102600" y="3068638"/>
          <p14:tracePt t="19476" x="8102600" y="3084513"/>
          <p14:tracePt t="19483" x="8102600" y="3092450"/>
          <p14:tracePt t="19498" x="8102600" y="3101975"/>
          <p14:tracePt t="19505" x="8102600" y="3109913"/>
          <p14:tracePt t="19514" x="8102600" y="3117850"/>
          <p14:tracePt t="19527" x="8102600" y="3125788"/>
          <p14:tracePt t="19534" x="8102600" y="3135313"/>
          <p14:tracePt t="19549" x="8102600" y="3151188"/>
          <p14:tracePt t="19556" x="8102600" y="3159125"/>
          <p14:tracePt t="19570" x="8102600" y="3167063"/>
          <p14:tracePt t="19578" x="8102600" y="3176588"/>
          <p14:tracePt t="19600" x="8102600" y="3184525"/>
          <p14:tracePt t="19622" x="8102600" y="3192463"/>
          <p14:tracePt t="19651" x="8102600" y="3200400"/>
          <p14:tracePt t="19658" x="8102600" y="3209925"/>
          <p14:tracePt t="19695" x="8102600" y="3217863"/>
          <p14:tracePt t="20651" x="8112125" y="3217863"/>
          <p14:tracePt t="20658" x="8128000" y="3217863"/>
          <p14:tracePt t="20680" x="8135938" y="3217863"/>
          <p14:tracePt t="20687" x="8143875" y="3217863"/>
          <p14:tracePt t="20701" x="8153400" y="3209925"/>
          <p14:tracePt t="20708" x="8161338" y="3209925"/>
          <p14:tracePt t="20716" x="8169275" y="3209925"/>
          <p14:tracePt t="20730" x="8186738" y="3209925"/>
          <p14:tracePt t="20747" x="8194675" y="3209925"/>
          <p14:tracePt t="20753" x="8210550" y="3209925"/>
          <p14:tracePt t="20760" x="8218488" y="3209925"/>
          <p14:tracePt t="20767" x="8235950" y="3209925"/>
          <p14:tracePt t="20774" x="8243888" y="3209925"/>
          <p14:tracePt t="20781" x="8251825" y="3209925"/>
          <p14:tracePt t="20788" x="8269288" y="3209925"/>
          <p14:tracePt t="20804" x="8277225" y="3209925"/>
          <p14:tracePt t="20810" x="8285163" y="3209925"/>
          <p14:tracePt t="20818" x="8293100" y="3209925"/>
          <p14:tracePt t="20862" x="8302625" y="3209925"/>
          <p14:tracePt t="20899" x="8310563" y="3209925"/>
          <p14:tracePt t="20921" x="8318500" y="3209925"/>
          <p14:tracePt t="20950" x="8326438" y="3209925"/>
          <p14:tracePt t="20957" x="8335963" y="3209925"/>
          <p14:tracePt t="20979" x="8343900" y="3209925"/>
          <p14:tracePt t="20986" x="8351838" y="3209925"/>
          <p14:tracePt t="21001" x="8359775" y="3209925"/>
          <p14:tracePt t="21007" x="8377238" y="3209925"/>
          <p14:tracePt t="21023" x="8385175" y="3209925"/>
          <p14:tracePt t="21030" x="8393113" y="3209925"/>
          <p14:tracePt t="21047" x="8401050" y="3209925"/>
          <p14:tracePt t="21060" x="8410575" y="3209925"/>
          <p14:tracePt t="21074" x="8418513" y="3209925"/>
          <p14:tracePt t="21118" x="8426450" y="3209925"/>
          <p14:tracePt t="21161" x="8443913" y="3209925"/>
          <p14:tracePt t="21220" x="8451850" y="3209925"/>
          <p14:tracePt t="21249" x="8459788" y="3209925"/>
          <p14:tracePt t="21322" x="8467725" y="3209925"/>
          <p14:tracePt t="21337" x="8467725" y="3200400"/>
          <p14:tracePt t="21388" x="8475663" y="3200400"/>
          <p14:tracePt t="21446" x="8485188" y="3200400"/>
          <p14:tracePt t="21483" x="8485188" y="3192463"/>
          <p14:tracePt t="21512" x="8501063" y="3192463"/>
          <p14:tracePt t="21541" x="8509000" y="3192463"/>
          <p14:tracePt t="21577" x="8518525" y="3192463"/>
          <p14:tracePt t="21592" x="8526463" y="3192463"/>
          <p14:tracePt t="21636" x="8534400" y="3192463"/>
          <p14:tracePt t="21643" x="8542338" y="3192463"/>
          <p14:tracePt t="21665" x="8559800" y="3192463"/>
          <p14:tracePt t="21672" x="8567738" y="3192463"/>
          <p14:tracePt t="21694" x="8575675" y="3192463"/>
          <p14:tracePt t="21724" x="8583613" y="3192463"/>
          <p14:tracePt t="21753" x="8593138" y="3192463"/>
          <p14:tracePt t="21774" x="8601075" y="3192463"/>
          <p14:tracePt t="21789" x="8609013" y="3192463"/>
          <p14:tracePt t="21797" x="8616950" y="3192463"/>
          <p14:tracePt t="21804" x="8624888" y="3192463"/>
          <p14:tracePt t="21810" x="8634413" y="3192463"/>
          <p14:tracePt t="21826" x="8642350" y="3192463"/>
          <p14:tracePt t="21833" x="8650288" y="3192463"/>
          <p14:tracePt t="21847" x="8658225" y="3192463"/>
          <p14:tracePt t="21854" x="8683625" y="3192463"/>
          <p14:tracePt t="21863" x="8691563" y="3192463"/>
          <p14:tracePt t="21869" x="8699500" y="3192463"/>
          <p14:tracePt t="21876" x="8709025" y="3192463"/>
          <p14:tracePt t="21884" x="8716963" y="3192463"/>
          <p14:tracePt t="21891" x="8724900" y="3192463"/>
          <p14:tracePt t="21898" x="8732838" y="3192463"/>
          <p14:tracePt t="21905" x="8742363" y="3192463"/>
          <p14:tracePt t="21914" x="8750300" y="3192463"/>
          <p14:tracePt t="21928" x="8758238" y="3192463"/>
          <p14:tracePt t="21936" x="8766175" y="3192463"/>
          <p14:tracePt t="21956" x="8775700" y="3192463"/>
          <p14:tracePt t="22037" x="8783638" y="3192463"/>
          <p14:tracePt t="22087" x="8791575" y="3192463"/>
          <p14:tracePt t="22139" x="8799513" y="3192463"/>
          <p14:tracePt t="22220" x="8807450" y="3192463"/>
          <p14:tracePt t="22307" x="8816975" y="3192463"/>
          <p14:tracePt t="22373" x="8824913" y="3192463"/>
          <p14:tracePt t="22394" x="8832850" y="3192463"/>
          <p14:tracePt t="22416" x="8840788" y="3192463"/>
          <p14:tracePt t="22460" x="8850313" y="3192463"/>
          <p14:tracePt t="22482" x="8858250" y="3192463"/>
          <p14:tracePt t="22489" x="8866188" y="3192463"/>
          <p14:tracePt t="22519" x="8874125" y="3192463"/>
          <p14:tracePt t="22526" x="8882063" y="3192463"/>
          <p14:tracePt t="22540" x="8891588" y="3192463"/>
          <p14:tracePt t="22555" x="8899525" y="3192463"/>
          <p14:tracePt t="22577" x="8907463" y="3192463"/>
          <p14:tracePt t="22584" x="8924925" y="3192463"/>
          <p14:tracePt t="22606" x="8932863" y="3192463"/>
          <p14:tracePt t="22613" x="8940800" y="3192463"/>
          <p14:tracePt t="22630" x="8948738" y="3192463"/>
          <p14:tracePt t="22635" x="8956675" y="3192463"/>
          <p14:tracePt t="22643" x="8966200" y="3192463"/>
          <p14:tracePt t="22657" x="8974138" y="3192463"/>
          <p14:tracePt t="22672" x="8990013" y="3192463"/>
          <p14:tracePt t="22767" x="8999538" y="3192463"/>
          <p14:tracePt t="22788" x="9007475" y="3192463"/>
          <p14:tracePt t="22832" x="9015413" y="3192463"/>
          <p14:tracePt t="22869" x="9023350" y="3192463"/>
          <p14:tracePt t="22891" x="9031288" y="3192463"/>
          <p14:tracePt t="22927" x="9048750" y="3192463"/>
          <p14:tracePt t="22949" x="9056688" y="3192463"/>
          <p14:tracePt t="22971" x="9064625" y="3192463"/>
          <p14:tracePt t="22992" x="9074150" y="3192463"/>
          <p14:tracePt t="23088" x="9082088" y="3192463"/>
          <p14:tracePt t="23168" x="9090025" y="3192463"/>
          <p14:tracePt t="23205" x="9097963" y="3192463"/>
          <p14:tracePt t="23226" x="9115425" y="3192463"/>
          <p14:tracePt t="23278" x="9123363" y="3192463"/>
          <p14:tracePt t="23299" x="9131300" y="3176588"/>
          <p14:tracePt t="23307" x="9131300" y="3167063"/>
          <p14:tracePt t="23328" x="9139238" y="3167063"/>
          <p14:tracePt t="23350" x="9139238" y="3159125"/>
          <p14:tracePt t="23364" x="9139238" y="3151188"/>
          <p14:tracePt t="23371" x="9139238" y="3143250"/>
          <p14:tracePt t="23386" x="9148763" y="3143250"/>
          <p14:tracePt t="23393" x="9148763" y="3135313"/>
          <p14:tracePt t="23402" x="9156700" y="3135313"/>
          <p14:tracePt t="23409" x="9156700" y="3125788"/>
          <p14:tracePt t="23431" x="9172575" y="3109913"/>
          <p14:tracePt t="23452" x="9172575" y="3101975"/>
          <p14:tracePt t="23460" x="9182100" y="3101975"/>
          <p14:tracePt t="23488" x="9182100" y="3092450"/>
          <p14:tracePt t="23502" x="9190038" y="3092450"/>
          <p14:tracePt t="23511" x="9190038" y="3084513"/>
          <p14:tracePt t="23518" x="9190038" y="3076575"/>
          <p14:tracePt t="23525" x="9197975" y="3076575"/>
          <p14:tracePt t="23555" x="9205913" y="3076575"/>
          <p14:tracePt t="23563" x="9205913" y="3068638"/>
          <p14:tracePt t="23577" x="9205913" y="3060700"/>
          <p14:tracePt t="23584" x="9205913" y="3051175"/>
          <p14:tracePt t="23591" x="9213850" y="3051175"/>
          <p14:tracePt t="23598" x="9223375" y="3043238"/>
          <p14:tracePt t="23606" x="9231313" y="3035300"/>
          <p14:tracePt t="23620" x="9231313" y="3027363"/>
          <p14:tracePt t="23627" x="9239250" y="3027363"/>
          <p14:tracePt t="23657" x="9239250" y="3017838"/>
          <p14:tracePt t="23664" x="9239250" y="3009900"/>
          <p14:tracePt t="23693" x="9239250" y="3001963"/>
          <p14:tracePt t="23708" x="9239250" y="2994025"/>
          <p14:tracePt t="23730" x="9239250" y="2986088"/>
          <p14:tracePt t="24335" x="9239250" y="2994025"/>
          <p14:tracePt t="24342" x="9239250" y="3001963"/>
          <p14:tracePt t="24350" x="9239250" y="3009900"/>
          <p14:tracePt t="24357" x="9239250" y="3017838"/>
          <p14:tracePt t="24364" x="9239250" y="3027363"/>
          <p14:tracePt t="24386" x="9239250" y="3035300"/>
          <p14:tracePt t="24394" x="9239250" y="3043238"/>
          <p14:tracePt t="24408" x="9239250" y="3051175"/>
          <p14:tracePt t="24416" x="9239250" y="3060700"/>
          <p14:tracePt t="24422" x="9231313" y="3068638"/>
          <p14:tracePt t="24430" x="9231313" y="3076575"/>
          <p14:tracePt t="24437" x="9231313" y="3084513"/>
          <p14:tracePt t="24445" x="9231313" y="3092450"/>
          <p14:tracePt t="24459" x="9223375" y="3101975"/>
          <p14:tracePt t="24467" x="9223375" y="3109913"/>
          <p14:tracePt t="24481" x="9223375" y="3117850"/>
          <p14:tracePt t="24503" x="9223375" y="3125788"/>
          <p14:tracePt t="24511" x="9223375" y="3135313"/>
          <p14:tracePt t="24516" x="9223375" y="3143250"/>
          <p14:tracePt t="24533" x="9223375" y="3151188"/>
          <p14:tracePt t="24562" x="9223375" y="3159125"/>
          <p14:tracePt t="25277" x="9223375" y="3167063"/>
          <p14:tracePt t="25401" x="9223375" y="3176588"/>
          <p14:tracePt t="25503" x="9231313" y="3176588"/>
          <p14:tracePt t="25511" x="9239250" y="3176588"/>
          <p14:tracePt t="25525" x="9247188" y="3176588"/>
          <p14:tracePt t="25561" x="9256713" y="3176588"/>
          <p14:tracePt t="25568" x="9264650" y="3176588"/>
          <p14:tracePt t="25590" x="9272588" y="3176588"/>
          <p14:tracePt t="25604" x="9280525" y="3176588"/>
          <p14:tracePt t="25611" x="9288463" y="3176588"/>
          <p14:tracePt t="25627" x="9297988" y="3176588"/>
          <p14:tracePt t="25649" x="9305925" y="3176588"/>
          <p14:tracePt t="25685" x="9313863" y="3176588"/>
          <p14:tracePt t="26838" x="9321800" y="3176588"/>
          <p14:tracePt t="26889" x="9331325" y="3176588"/>
          <p14:tracePt t="27479" x="9339263" y="3176588"/>
          <p14:tracePt t="27500" x="9347200" y="3176588"/>
          <p14:tracePt t="27516" x="9355138" y="3176588"/>
          <p14:tracePt t="27553" x="9363075" y="3176588"/>
          <p14:tracePt t="27568" x="9380538" y="3176588"/>
          <p14:tracePt t="27662" x="9388475" y="3176588"/>
          <p14:tracePt t="28100" x="9396413" y="3176588"/>
          <p14:tracePt t="28326" x="9413875" y="3176588"/>
          <p14:tracePt t="28560" x="9413875" y="3184525"/>
          <p14:tracePt t="28633" x="9413875" y="3192463"/>
          <p14:tracePt t="28734" x="9413875" y="3200400"/>
          <p14:tracePt t="28961" x="9413875" y="3209925"/>
          <p14:tracePt t="28983" x="9413875" y="3217863"/>
          <p14:tracePt t="29019" x="9413875" y="3225800"/>
          <p14:tracePt t="29049" x="9413875" y="3233738"/>
          <p14:tracePt t="29093" x="9413875" y="3241675"/>
          <p14:tracePt t="29107" x="9413875" y="3251200"/>
          <p14:tracePt t="29122" x="9413875" y="3259138"/>
          <p14:tracePt t="29135" x="9413875" y="3267075"/>
          <p14:tracePt t="29149" x="9413875" y="3275013"/>
          <p14:tracePt t="29158" x="9421813" y="3284538"/>
          <p14:tracePt t="29180" x="9421813" y="3292475"/>
          <p14:tracePt t="29187" x="9429750" y="3292475"/>
          <p14:tracePt t="29196" x="9437688" y="3300413"/>
          <p14:tracePt t="29215" x="9447213" y="3308350"/>
          <p14:tracePt t="29232" x="9455150" y="3308350"/>
          <p14:tracePt t="29238" x="9455150" y="3325813"/>
          <p14:tracePt t="29247" x="9463088" y="3325813"/>
          <p14:tracePt t="29275" x="9471025" y="3325813"/>
          <p14:tracePt t="29311" x="9480550" y="3325813"/>
          <p14:tracePt t="29362" x="9488488" y="3325813"/>
          <p14:tracePt t="29413" x="9496425" y="3325813"/>
          <p14:tracePt t="29435" x="9504363" y="3325813"/>
          <p14:tracePt t="29713" x="9504363" y="3333750"/>
          <p14:tracePt t="29742" x="9504363" y="3349625"/>
          <p14:tracePt t="29793" x="9504363" y="3359150"/>
          <p14:tracePt t="29815" x="9504363" y="3367088"/>
          <p14:tracePt t="29888" x="9496425" y="3367088"/>
          <p14:tracePt t="29953" x="9488488" y="3367088"/>
          <p14:tracePt t="29990" x="9480550" y="3367088"/>
          <p14:tracePt t="30019" x="9471025" y="3367088"/>
          <p14:tracePt t="30048" x="9463088" y="3367088"/>
          <p14:tracePt t="30062" x="9455150" y="3367088"/>
          <p14:tracePt t="30091" x="9447213" y="3367088"/>
          <p14:tracePt t="30106" x="9437688" y="3367088"/>
          <p14:tracePt t="30121" x="9429750" y="3367088"/>
          <p14:tracePt t="30143" x="9421813" y="3367088"/>
          <p14:tracePt t="30194" x="9413875" y="3367088"/>
          <p14:tracePt t="30209" x="9405938" y="3359150"/>
          <p14:tracePt t="30216" x="9405938" y="3349625"/>
          <p14:tracePt t="30223" x="9396413" y="3349625"/>
          <p14:tracePt t="30238" x="9388475" y="3341688"/>
          <p14:tracePt t="30252" x="9380538" y="3341688"/>
          <p14:tracePt t="30260" x="9380538" y="3333750"/>
          <p14:tracePt t="30274" x="9372600" y="3325813"/>
          <p14:tracePt t="30288" x="9363075" y="3325813"/>
          <p14:tracePt t="30355" x="9363075" y="3316288"/>
          <p14:tracePt t="30377" x="9355138" y="3316288"/>
          <p14:tracePt t="30413" x="9355138" y="3308350"/>
          <p14:tracePt t="30500" x="9355138" y="3300413"/>
          <p14:tracePt t="30515" x="9355138" y="3292475"/>
          <p14:tracePt t="30537" x="9355138" y="3284538"/>
          <p14:tracePt t="30550" x="9355138" y="3275013"/>
          <p14:tracePt t="30581" x="9355138" y="3267075"/>
          <p14:tracePt t="30625" x="9355138" y="3259138"/>
          <p14:tracePt t="30654" x="9355138" y="3251200"/>
          <p14:tracePt t="30683" x="9355138" y="3241675"/>
          <p14:tracePt t="30778" x="9355138" y="3233738"/>
          <p14:tracePt t="30807" x="9363075" y="3217863"/>
          <p14:tracePt t="30822" x="9372600" y="3217863"/>
          <p14:tracePt t="30836" x="9380538" y="3209925"/>
          <p14:tracePt t="30850" x="9388475" y="3209925"/>
          <p14:tracePt t="30857" x="9396413" y="3209925"/>
          <p14:tracePt t="30865" x="9405938" y="3209925"/>
          <p14:tracePt t="30872" x="9413875" y="3209925"/>
          <p14:tracePt t="30879" x="9421813" y="3209925"/>
          <p14:tracePt t="30895" x="9429750" y="3209925"/>
          <p14:tracePt t="30902" x="9437688" y="3209925"/>
          <p14:tracePt t="30916" x="9447213" y="3209925"/>
          <p14:tracePt t="30924" x="9455150" y="3209925"/>
          <p14:tracePt t="30931" x="9471025" y="3209925"/>
          <p14:tracePt t="30938" x="9480550" y="3209925"/>
          <p14:tracePt t="30946" x="9488488" y="3209925"/>
          <p14:tracePt t="30960" x="9496425" y="3209925"/>
          <p14:tracePt t="30968" x="9504363" y="3209925"/>
          <p14:tracePt t="30975" x="9512300" y="3209925"/>
          <p14:tracePt t="30989" x="9529763" y="3209925"/>
          <p14:tracePt t="31004" x="9537700" y="3209925"/>
          <p14:tracePt t="31013" x="9545638" y="3209925"/>
          <p14:tracePt t="31018" x="9555163" y="3209925"/>
          <p14:tracePt t="31040" x="9563100" y="3209925"/>
          <p14:tracePt t="31056" x="9571038" y="3209925"/>
          <p14:tracePt t="31083" x="9588500" y="3209925"/>
          <p14:tracePt t="31143" x="9596438" y="3209925"/>
          <p14:tracePt t="31237" x="9596438" y="3225800"/>
          <p14:tracePt t="31274" x="9596438" y="3233738"/>
          <p14:tracePt t="31318" x="9578975" y="3233738"/>
          <p14:tracePt t="31325" x="9578975" y="3241675"/>
          <p14:tracePt t="31331" x="9571038" y="3241675"/>
          <p14:tracePt t="31340" x="9563100" y="3241675"/>
          <p14:tracePt t="31354" x="9555163" y="3241675"/>
          <p14:tracePt t="31362" x="9545638" y="3241675"/>
          <p14:tracePt t="31368" x="9537700" y="3251200"/>
          <p14:tracePt t="31383" x="9521825" y="3251200"/>
          <p14:tracePt t="31398" x="9512300" y="3251200"/>
          <p14:tracePt t="31405" x="9504363" y="3251200"/>
          <p14:tracePt t="31412" x="9496425" y="3251200"/>
          <p14:tracePt t="31429" x="9488488" y="3251200"/>
          <p14:tracePt t="31434" x="9480550" y="3251200"/>
          <p14:tracePt t="31471" x="9463088" y="3259138"/>
          <p14:tracePt t="31515" x="9455150" y="3259138"/>
          <p14:tracePt t="31836" x="9455150" y="3275013"/>
          <p14:tracePt t="31858" x="9447213" y="3275013"/>
          <p14:tracePt t="31879" x="9437688" y="3275013"/>
          <p14:tracePt t="31916" x="9429750" y="3275013"/>
          <p14:tracePt t="31960" x="9421813" y="3275013"/>
          <p14:tracePt t="31989" x="9413875" y="3275013"/>
          <p14:tracePt t="32033" x="9405938" y="3275013"/>
          <p14:tracePt t="32055" x="9396413" y="3275013"/>
          <p14:tracePt t="32471" x="9388475" y="3300413"/>
          <p14:tracePt t="32478" x="9388475" y="3333750"/>
          <p14:tracePt t="32485" x="9380538" y="3375025"/>
          <p14:tracePt t="32492" x="9380538" y="3408363"/>
          <p14:tracePt t="32500" x="9372600" y="3449638"/>
          <p14:tracePt t="32507" x="9372600" y="3475038"/>
          <p14:tracePt t="32514" x="9372600" y="3516313"/>
          <p14:tracePt t="32522" x="9372600" y="3541713"/>
          <p14:tracePt t="32529" x="9372600" y="3557588"/>
          <p14:tracePt t="32536" x="9372600" y="3565525"/>
          <p14:tracePt t="32545" x="9372600" y="3573463"/>
          <p14:tracePt t="32550" x="9372600" y="3582988"/>
          <p14:tracePt t="32558" x="9372600" y="3590925"/>
          <p14:tracePt t="32565" x="9372600" y="3598863"/>
          <p14:tracePt t="32572" x="9372600" y="3606800"/>
          <p14:tracePt t="32602" x="9355138" y="3606800"/>
          <p14:tracePt t="32616" x="9347200" y="3606800"/>
          <p14:tracePt t="32660" x="9339263" y="3606800"/>
          <p14:tracePt t="32681" x="9331325" y="3606800"/>
          <p14:tracePt t="32695" x="9321800" y="3606800"/>
          <p14:tracePt t="32726" x="9313863" y="3606800"/>
          <p14:tracePt t="32741" x="9305925" y="3606800"/>
          <p14:tracePt t="32755" x="9297988" y="3606800"/>
          <p14:tracePt t="32777" x="9288463" y="3606800"/>
          <p14:tracePt t="32813" x="9280525" y="3606800"/>
          <p14:tracePt t="32988" x="9272588" y="3606800"/>
          <p14:tracePt t="33039" x="9264650" y="3606800"/>
          <p14:tracePt t="33054" x="9264650" y="3616325"/>
          <p14:tracePt t="33067" x="9264650" y="3624263"/>
          <p14:tracePt t="33074" x="9256713" y="3624263"/>
          <p14:tracePt t="33083" x="9247188" y="3632200"/>
          <p14:tracePt t="33090" x="9239250" y="3640138"/>
          <p14:tracePt t="33098" x="9231313" y="3657600"/>
          <p14:tracePt t="33105" x="9223375" y="3657600"/>
          <p14:tracePt t="33112" x="9213850" y="3665538"/>
          <p14:tracePt t="33119" x="9213850" y="3673475"/>
          <p14:tracePt t="33128" x="9205913" y="3681413"/>
          <p14:tracePt t="33134" x="9197975" y="3681413"/>
          <p14:tracePt t="33142" x="9190038" y="3690938"/>
          <p14:tracePt t="33149" x="9190038" y="3698875"/>
          <p14:tracePt t="33156" x="9172575" y="3698875"/>
          <p14:tracePt t="33163" x="9164638" y="3714750"/>
          <p14:tracePt t="33171" x="9164638" y="3722688"/>
          <p14:tracePt t="33178" x="9156700" y="3732213"/>
          <p14:tracePt t="33186" x="9148763" y="3732213"/>
          <p14:tracePt t="33193" x="9139238" y="3740150"/>
          <p14:tracePt t="33200" x="9139238" y="3748088"/>
          <p14:tracePt t="33208" x="9131300" y="3748088"/>
          <p14:tracePt t="33214" x="9123363" y="3756025"/>
          <p14:tracePt t="33221" x="9105900" y="3781425"/>
          <p14:tracePt t="33228" x="9090025" y="3789363"/>
          <p14:tracePt t="33236" x="9074150" y="3806825"/>
          <p14:tracePt t="33245" x="9048750" y="3830638"/>
          <p14:tracePt t="33251" x="9015413" y="3881438"/>
          <p14:tracePt t="33258" x="8990013" y="3905250"/>
          <p14:tracePt t="33265" x="8974138" y="3930650"/>
          <p14:tracePt t="33272" x="8956675" y="3956050"/>
          <p14:tracePt t="33281" x="8940800" y="3963988"/>
          <p14:tracePt t="33287" x="8932863" y="3971925"/>
          <p14:tracePt t="33296" x="8932863" y="3979863"/>
          <p14:tracePt t="33302" x="8924925" y="3979863"/>
          <p14:tracePt t="33309" x="8915400" y="3989388"/>
          <p14:tracePt t="33316" x="8915400" y="3997325"/>
          <p14:tracePt t="33324" x="8907463" y="4005263"/>
          <p14:tracePt t="33331" x="8899525" y="4005263"/>
          <p14:tracePt t="33338" x="8891588" y="4005263"/>
          <p14:tracePt t="33346" x="8882063" y="4005263"/>
          <p14:tracePt t="33353" x="8874125" y="4005263"/>
          <p14:tracePt t="33368" x="8858250" y="4013200"/>
          <p14:tracePt t="33375" x="8850313" y="4021138"/>
          <p14:tracePt t="33383" x="8850313" y="4030663"/>
          <p14:tracePt t="33390" x="8840788" y="4030663"/>
          <p14:tracePt t="33397" x="8832850" y="4030663"/>
          <p14:tracePt t="33404" x="8824913" y="4030663"/>
          <p14:tracePt t="33411" x="8816975" y="4038600"/>
          <p14:tracePt t="33418" x="8807450" y="4038600"/>
          <p14:tracePt t="33426" x="8799513" y="4038600"/>
          <p14:tracePt t="33441" x="8791575" y="4038600"/>
          <p14:tracePt t="33448" x="8783638" y="4038600"/>
          <p14:tracePt t="33485" x="8783638" y="4046538"/>
          <p14:tracePt t="33492" x="8783638" y="4054475"/>
          <p14:tracePt t="33499" x="8766175" y="4054475"/>
          <p14:tracePt t="33506" x="8742363" y="4064000"/>
          <p14:tracePt t="33514" x="8724900" y="4079875"/>
          <p14:tracePt t="33521" x="8716963" y="4087813"/>
          <p14:tracePt t="33529" x="8691563" y="4105275"/>
          <p14:tracePt t="33535" x="8658225" y="4121150"/>
          <p14:tracePt t="33543" x="8634413" y="4129088"/>
          <p14:tracePt t="33549" x="8624888" y="4138613"/>
          <p14:tracePt t="33556" x="8601075" y="4138613"/>
          <p14:tracePt t="33565" x="8583613" y="4154488"/>
          <p14:tracePt t="33572" x="8575675" y="4162425"/>
          <p14:tracePt t="33579" x="8575675" y="4171950"/>
          <p14:tracePt t="33586" x="8567738" y="4171950"/>
          <p14:tracePt t="33595" x="8559800" y="4179888"/>
          <p14:tracePt t="33601" x="8550275" y="4187825"/>
          <p14:tracePt t="33616" x="8534400" y="4195763"/>
          <p14:tracePt t="33623" x="8526463" y="4195763"/>
          <p14:tracePt t="33630" x="8526463" y="4203700"/>
          <p14:tracePt t="33638" x="8518525" y="4221163"/>
          <p14:tracePt t="33645" x="8509000" y="4221163"/>
          <p14:tracePt t="33653" x="8509000" y="4229100"/>
          <p14:tracePt t="33660" x="8501063" y="4237038"/>
          <p14:tracePt t="33666" x="8493125" y="4237038"/>
          <p14:tracePt t="33674" x="8485188" y="4237038"/>
          <p14:tracePt t="33681" x="8475663" y="4237038"/>
          <p14:tracePt t="33703" x="8467725" y="4237038"/>
          <p14:tracePt t="33988" x="8459788" y="4237038"/>
          <p14:tracePt t="34039" x="8459788" y="4221163"/>
          <p14:tracePt t="34091" x="8451850" y="4221163"/>
          <p14:tracePt t="34222" x="8443913" y="4221163"/>
          <p14:tracePt t="34324" x="8443913" y="4213225"/>
          <p14:tracePt t="35170" x="8434388" y="4213225"/>
          <p14:tracePt t="35243" x="8426450" y="4213225"/>
          <p14:tracePt t="35323" x="8418513" y="4213225"/>
          <p14:tracePt t="35382" x="8410575" y="4213225"/>
          <p14:tracePt t="35411" x="8401050" y="4213225"/>
          <p14:tracePt t="35440" x="8393113" y="4213225"/>
          <p14:tracePt t="35447" x="8369300" y="4213225"/>
          <p14:tracePt t="35454" x="8335963" y="4213225"/>
          <p14:tracePt t="35462" x="8310563" y="4213225"/>
          <p14:tracePt t="35469" x="8277225" y="4213225"/>
          <p14:tracePt t="35478" x="8251825" y="4213225"/>
          <p14:tracePt t="35484" x="8210550" y="4213225"/>
          <p14:tracePt t="35491" x="8186738" y="4213225"/>
          <p14:tracePt t="35498" x="8161338" y="4213225"/>
          <p14:tracePt t="35505" x="8153400" y="4213225"/>
          <p14:tracePt t="35512" x="8128000" y="4213225"/>
          <p14:tracePt t="35520" x="8112125" y="4221163"/>
          <p14:tracePt t="35528" x="8102600" y="4221163"/>
          <p14:tracePt t="35534" x="8086725" y="4221163"/>
          <p14:tracePt t="35542" x="8078788" y="4221163"/>
          <p14:tracePt t="35549" x="8069263" y="4221163"/>
          <p14:tracePt t="35556" x="8053388" y="4221163"/>
          <p14:tracePt t="35563" x="8037513" y="4229100"/>
          <p14:tracePt t="35570" x="8020050" y="4229100"/>
          <p14:tracePt t="35579" x="7986713" y="4229100"/>
          <p14:tracePt t="35585" x="7962900" y="4229100"/>
          <p14:tracePt t="35594" x="7937500" y="4229100"/>
          <p14:tracePt t="35600" x="7904163" y="4229100"/>
          <p14:tracePt t="35608" x="7878763" y="4229100"/>
          <p14:tracePt t="35615" x="7854950" y="4229100"/>
          <p14:tracePt t="35621" x="7821613" y="4229100"/>
          <p14:tracePt t="35629" x="7796213" y="4229100"/>
          <p14:tracePt t="35637" x="7780338" y="4229100"/>
          <p14:tracePt t="35645" x="7747000" y="4229100"/>
          <p14:tracePt t="35652" x="7721600" y="4229100"/>
          <p14:tracePt t="35659" x="7680325" y="4246563"/>
          <p14:tracePt t="35666" x="7646988" y="4254500"/>
          <p14:tracePt t="35673" x="7588250" y="4262438"/>
          <p14:tracePt t="35680" x="7546975" y="4270375"/>
          <p14:tracePt t="35688" x="7472363" y="4278313"/>
          <p14:tracePt t="35697" x="7389813" y="4278313"/>
          <p14:tracePt t="35702" x="7315200" y="4295775"/>
          <p14:tracePt t="35711" x="7248525" y="4295775"/>
          <p14:tracePt t="35716" x="7150100" y="4295775"/>
          <p14:tracePt t="35724" x="7065963" y="4303713"/>
          <p14:tracePt t="35731" x="7008813" y="4303713"/>
          <p14:tracePt t="35738" x="6924675" y="4303713"/>
          <p14:tracePt t="35746" x="6859588" y="4303713"/>
          <p14:tracePt t="35753" x="6800850" y="4303713"/>
          <p14:tracePt t="35762" x="6734175" y="4303713"/>
          <p14:tracePt t="35769" x="6684963" y="4303713"/>
          <p14:tracePt t="35776" x="6643688" y="4303713"/>
          <p14:tracePt t="35783" x="6618288" y="4303713"/>
          <p14:tracePt t="35790" x="6577013" y="4303713"/>
          <p14:tracePt t="35798" x="6543675" y="4303713"/>
          <p14:tracePt t="35804" x="6502400" y="4303713"/>
          <p14:tracePt t="35811" x="6469063" y="4295775"/>
          <p14:tracePt t="35819" x="6443663" y="4287838"/>
          <p14:tracePt t="35828" x="6402388" y="4278313"/>
          <p14:tracePt t="35834" x="6378575" y="4278313"/>
          <p14:tracePt t="35840" x="6361113" y="4278313"/>
          <p14:tracePt t="35848" x="6337300" y="4270375"/>
          <p14:tracePt t="35856" x="6319838" y="4270375"/>
          <p14:tracePt t="35863" x="6311900" y="4270375"/>
          <p14:tracePt t="35870" x="6286500" y="4270375"/>
          <p14:tracePt t="35878" x="6270625" y="4270375"/>
          <p14:tracePt t="35885" x="6261100" y="4270375"/>
          <p14:tracePt t="35892" x="6253163" y="4270375"/>
          <p14:tracePt t="35900" x="6245225" y="4270375"/>
          <p14:tracePt t="35913" x="6237288" y="4270375"/>
          <p14:tracePt t="35921" x="6219825" y="4270375"/>
          <p14:tracePt t="35936" x="6211888" y="4270375"/>
          <p14:tracePt t="35945" x="6203950" y="4262438"/>
          <p14:tracePt t="35950" x="6203950" y="4254500"/>
          <p14:tracePt t="35958" x="6196013" y="4246563"/>
          <p14:tracePt t="35965" x="6186488" y="4237038"/>
          <p14:tracePt t="35972" x="6178550" y="4237038"/>
          <p14:tracePt t="35987" x="6170613" y="4229100"/>
          <p14:tracePt t="35995" x="6154738" y="4229100"/>
          <p14:tracePt t="36002" x="6154738" y="4221163"/>
          <p14:tracePt t="36009" x="6145213" y="4213225"/>
          <p14:tracePt t="36016" x="6137275" y="4213225"/>
          <p14:tracePt t="36024" x="6137275" y="4203700"/>
          <p14:tracePt t="36031" x="6129338" y="4187825"/>
          <p14:tracePt t="36038" x="6121400" y="4187825"/>
          <p14:tracePt t="36045" x="6111875" y="4179888"/>
          <p14:tracePt t="36052" x="6111875" y="4171950"/>
          <p14:tracePt t="36062" x="6096000" y="4162425"/>
          <p14:tracePt t="36067" x="6088063" y="4162425"/>
          <p14:tracePt t="36074" x="6088063" y="4154488"/>
          <p14:tracePt t="36082" x="6080125" y="4146550"/>
          <p14:tracePt t="36089" x="6070600" y="4146550"/>
          <p14:tracePt t="36097" x="6070600" y="4129088"/>
          <p14:tracePt t="36104" x="6062663" y="4121150"/>
          <p14:tracePt t="36111" x="6054725" y="4121150"/>
          <p14:tracePt t="36118" x="6046788" y="4113213"/>
          <p14:tracePt t="36126" x="6037263" y="4105275"/>
          <p14:tracePt t="36133" x="6029325" y="4097338"/>
          <p14:tracePt t="36140" x="6021388" y="4097338"/>
          <p14:tracePt t="36155" x="6013450" y="4097338"/>
          <p14:tracePt t="36162" x="6005513" y="4087813"/>
          <p14:tracePt t="36178" x="5995988" y="4087813"/>
          <p14:tracePt t="36184" x="5988050" y="4079875"/>
          <p14:tracePt t="36192" x="5980113" y="4079875"/>
          <p14:tracePt t="36198" x="5980113" y="4071938"/>
          <p14:tracePt t="36206" x="5972175" y="4071938"/>
          <p14:tracePt t="36213" x="5972175" y="4064000"/>
          <p14:tracePt t="36220" x="5962650" y="4064000"/>
          <p14:tracePt t="36228" x="5962650" y="4054475"/>
          <p14:tracePt t="36250" x="5954713" y="4054475"/>
          <p14:tracePt t="36323" x="5946775" y="4054475"/>
          <p14:tracePt t="36330" x="5946775" y="4046538"/>
          <p14:tracePt t="36337" x="5938838" y="4046538"/>
          <p14:tracePt t="36374" x="5930900" y="4046538"/>
          <p14:tracePt t="36396" x="5913438" y="4046538"/>
          <p14:tracePt t="36418" x="5905500" y="4046538"/>
          <p14:tracePt t="36432" x="5897563" y="4038600"/>
          <p14:tracePt t="36454" x="5888038" y="4038600"/>
          <p14:tracePt t="36461" x="5888038" y="4030663"/>
          <p14:tracePt t="36468" x="5880100" y="4030663"/>
          <p14:tracePt t="39132" x="5888038" y="4030663"/>
          <p14:tracePt t="39141" x="5897563" y="4038600"/>
          <p14:tracePt t="39147" x="5913438" y="4046538"/>
          <p14:tracePt t="39154" x="5930900" y="4054475"/>
          <p14:tracePt t="39162" x="5954713" y="4064000"/>
          <p14:tracePt t="39178" x="5972175" y="4064000"/>
          <p14:tracePt t="39182" x="5980113" y="4064000"/>
          <p14:tracePt t="39189" x="5988050" y="4071938"/>
          <p14:tracePt t="39197" x="5995988" y="4071938"/>
          <p14:tracePt t="39205" x="6005513" y="4071938"/>
          <p14:tracePt t="39213" x="6021388" y="4071938"/>
          <p14:tracePt t="39220" x="6029325" y="4079875"/>
          <p14:tracePt t="39234" x="6037263" y="4079875"/>
          <p14:tracePt t="39242" x="6046788" y="4079875"/>
          <p14:tracePt t="39257" x="6054725" y="4079875"/>
          <p14:tracePt t="39264" x="6062663" y="4079875"/>
          <p14:tracePt t="39279" x="6070600" y="4079875"/>
          <p14:tracePt t="39286" x="6070600" y="4097338"/>
          <p14:tracePt t="39308" x="6080125" y="4097338"/>
          <p14:tracePt t="39329" x="6088063" y="4097338"/>
          <p14:tracePt t="39337" x="6096000" y="4097338"/>
          <p14:tracePt t="39359" x="6103938" y="4097338"/>
          <p14:tracePt t="39366" x="6111875" y="4097338"/>
          <p14:tracePt t="39381" x="6121400" y="4097338"/>
          <p14:tracePt t="39387" x="6137275" y="4097338"/>
          <p14:tracePt t="39402" x="6145213" y="4097338"/>
          <p14:tracePt t="39411" x="6154738" y="4097338"/>
          <p14:tracePt t="39424" x="6162675" y="4097338"/>
          <p14:tracePt t="39432" x="6170613" y="4097338"/>
          <p14:tracePt t="39439" x="6178550" y="4097338"/>
          <p14:tracePt t="39454" x="6186488" y="4097338"/>
          <p14:tracePt t="39461" x="6203950" y="4097338"/>
          <p14:tracePt t="39475" x="6211888" y="4097338"/>
          <p14:tracePt t="39483" x="6219825" y="4097338"/>
          <p14:tracePt t="39497" x="6229350" y="4097338"/>
          <p14:tracePt t="39504" x="6237288" y="4097338"/>
          <p14:tracePt t="39519" x="6245225" y="4097338"/>
          <p14:tracePt t="39528" x="6261100" y="4097338"/>
          <p14:tracePt t="39541" x="6270625" y="4097338"/>
          <p14:tracePt t="39549" x="6278563" y="4097338"/>
          <p14:tracePt t="39556" x="6286500" y="4097338"/>
          <p14:tracePt t="39569" x="6294438" y="4097338"/>
          <p14:tracePt t="39577" x="6303963" y="4097338"/>
          <p14:tracePt t="39592" x="6327775" y="4097338"/>
          <p14:tracePt t="39599" x="6337300" y="4097338"/>
          <p14:tracePt t="39607" x="6345238" y="4097338"/>
          <p14:tracePt t="39614" x="6353175" y="4097338"/>
          <p14:tracePt t="39620" x="6361113" y="4105275"/>
          <p14:tracePt t="39628" x="6386513" y="4105275"/>
          <p14:tracePt t="39635" x="6402388" y="4113213"/>
          <p14:tracePt t="39644" x="6411913" y="4113213"/>
          <p14:tracePt t="39650" x="6427788" y="4113213"/>
          <p14:tracePt t="39658" x="6435725" y="4113213"/>
          <p14:tracePt t="39665" x="6461125" y="4113213"/>
          <p14:tracePt t="39672" x="6477000" y="4113213"/>
          <p14:tracePt t="39680" x="6486525" y="4113213"/>
          <p14:tracePt t="39686" x="6502400" y="4121150"/>
          <p14:tracePt t="39694" x="6527800" y="4121150"/>
          <p14:tracePt t="39701" x="6535738" y="4121150"/>
          <p14:tracePt t="39708" x="6551613" y="4129088"/>
          <p14:tracePt t="39729" x="6577013" y="4129088"/>
          <p14:tracePt t="39732" x="6602413" y="4129088"/>
          <p14:tracePt t="39738" x="6610350" y="4129088"/>
          <p14:tracePt t="39745" x="6618288" y="4129088"/>
          <p14:tracePt t="39752" x="6635750" y="4129088"/>
          <p14:tracePt t="39761" x="6643688" y="4129088"/>
          <p14:tracePt t="39766" x="6667500" y="4129088"/>
          <p14:tracePt t="39774" x="6684963" y="4129088"/>
          <p14:tracePt t="39781" x="6692900" y="4129088"/>
          <p14:tracePt t="39789" x="6718300" y="4129088"/>
          <p14:tracePt t="39796" x="6751638" y="4138613"/>
          <p14:tracePt t="39804" x="6767513" y="4138613"/>
          <p14:tracePt t="39811" x="6792913" y="4138613"/>
          <p14:tracePt t="39818" x="6834188" y="4138613"/>
          <p14:tracePt t="39825" x="6867525" y="4138613"/>
          <p14:tracePt t="39833" x="6900863" y="4138613"/>
          <p14:tracePt t="39840" x="6924675" y="4138613"/>
          <p14:tracePt t="39847" x="6950075" y="4138613"/>
          <p14:tracePt t="39857" x="6983413" y="4138613"/>
          <p14:tracePt t="39862" x="6999288" y="4138613"/>
          <p14:tracePt t="39869" x="7016750" y="4138613"/>
          <p14:tracePt t="39876" x="7032625" y="4146550"/>
          <p14:tracePt t="39884" x="7050088" y="4146550"/>
          <p14:tracePt t="39891" x="7065963" y="4146550"/>
          <p14:tracePt t="39899" x="7083425" y="4146550"/>
          <p14:tracePt t="39906" x="7083425" y="4162425"/>
          <p14:tracePt t="39913" x="7091363" y="4162425"/>
          <p14:tracePt t="39920" x="7107238" y="4162425"/>
          <p14:tracePt t="39928" x="7116763" y="4162425"/>
          <p14:tracePt t="39934" x="7124700" y="4162425"/>
          <p14:tracePt t="39941" x="7132638" y="4162425"/>
          <p14:tracePt t="39956" x="7140575" y="4162425"/>
          <p14:tracePt t="39964" x="7150100" y="4162425"/>
          <p14:tracePt t="39971" x="7158038" y="4162425"/>
          <p14:tracePt t="39986" x="7165975" y="4162425"/>
          <p14:tracePt t="39995" x="7173913" y="4162425"/>
          <p14:tracePt t="40000" x="7181850" y="4162425"/>
          <p14:tracePt t="40008" x="7191375" y="4162425"/>
          <p14:tracePt t="40015" x="7199313" y="4162425"/>
          <p14:tracePt t="40023" x="7215188" y="4162425"/>
          <p14:tracePt t="40030" x="7224713" y="4162425"/>
          <p14:tracePt t="40038" x="7240588" y="4162425"/>
          <p14:tracePt t="40045" x="7248525" y="4162425"/>
          <p14:tracePt t="40052" x="7256463" y="4162425"/>
          <p14:tracePt t="40061" x="7265988" y="4162425"/>
          <p14:tracePt t="40066" x="7273925" y="4162425"/>
          <p14:tracePt t="40081" x="7281863" y="4162425"/>
          <p14:tracePt t="40088" x="7289800" y="4162425"/>
          <p14:tracePt t="40095" x="7299325" y="4162425"/>
          <p14:tracePt t="40102" x="7307263" y="4162425"/>
          <p14:tracePt t="40110" x="7315200" y="4162425"/>
          <p14:tracePt t="40118" x="7323138" y="4162425"/>
          <p14:tracePt t="40132" x="7331075" y="4162425"/>
          <p14:tracePt t="40139" x="7340600" y="4162425"/>
          <p14:tracePt t="40154" x="7348538" y="4162425"/>
          <p14:tracePt t="40191" x="7364413" y="4162425"/>
          <p14:tracePt t="40220" x="7373938" y="4162425"/>
          <p14:tracePt t="40228" x="7381875" y="4162425"/>
          <p14:tracePt t="40242" x="7389813" y="4162425"/>
          <p14:tracePt t="40249" x="7397750" y="4162425"/>
          <p14:tracePt t="40256" x="7405688" y="4162425"/>
          <p14:tracePt t="40263" x="7431088" y="4162425"/>
          <p14:tracePt t="40271" x="7448550" y="4162425"/>
          <p14:tracePt t="40278" x="7456488" y="4162425"/>
          <p14:tracePt t="40285" x="7472363" y="4154488"/>
          <p14:tracePt t="40295" x="7497763" y="4154488"/>
          <p14:tracePt t="40300" x="7505700" y="4146550"/>
          <p14:tracePt t="40307" x="7523163" y="4146550"/>
          <p14:tracePt t="40314" x="7539038" y="4146550"/>
          <p14:tracePt t="40321" x="7546975" y="4146550"/>
          <p14:tracePt t="40328" x="7572375" y="4146550"/>
          <p14:tracePt t="40336" x="7580313" y="4146550"/>
          <p14:tracePt t="40344" x="7588250" y="4146550"/>
          <p14:tracePt t="40351" x="7605713" y="4146550"/>
          <p14:tracePt t="40358" x="7613650" y="4146550"/>
          <p14:tracePt t="40365" x="7639050" y="4146550"/>
          <p14:tracePt t="40372" x="7646988" y="4146550"/>
          <p14:tracePt t="40380" x="7654925" y="4146550"/>
          <p14:tracePt t="40387" x="7672388" y="4146550"/>
          <p14:tracePt t="40394" x="7680325" y="4146550"/>
          <p14:tracePt t="40410" x="7688263" y="4146550"/>
          <p14:tracePt t="40416" x="7696200" y="4146550"/>
          <p14:tracePt t="40424" x="7705725" y="4146550"/>
          <p14:tracePt t="40431" x="7713663" y="4146550"/>
          <p14:tracePt t="40438" x="7721600" y="4146550"/>
          <p14:tracePt t="40453" x="7729538" y="4146550"/>
          <p14:tracePt t="40461" x="7737475" y="4146550"/>
          <p14:tracePt t="40474" x="7747000" y="4146550"/>
          <p14:tracePt t="40482" x="7754938" y="4146550"/>
          <p14:tracePt t="40489" x="7762875" y="4146550"/>
          <p14:tracePt t="40496" x="7770813" y="4146550"/>
          <p14:tracePt t="40504" x="7780338" y="4146550"/>
          <p14:tracePt t="40518" x="7788275" y="4146550"/>
          <p14:tracePt t="40533" x="7796213" y="4146550"/>
          <p14:tracePt t="40556" x="7804150" y="4146550"/>
          <p14:tracePt t="40636" x="7812088" y="4146550"/>
          <p14:tracePt t="40650" x="7829550" y="4146550"/>
          <p14:tracePt t="40665" x="7837488" y="4146550"/>
          <p14:tracePt t="40672" x="7845425" y="4146550"/>
          <p14:tracePt t="40679" x="7862888" y="4146550"/>
          <p14:tracePt t="40686" x="7878763" y="4146550"/>
          <p14:tracePt t="40693" x="7896225" y="4146550"/>
          <p14:tracePt t="40700" x="7920038" y="4146550"/>
          <p14:tracePt t="40709" x="7945438" y="4146550"/>
          <p14:tracePt t="40728" x="7978775" y="4146550"/>
          <p14:tracePt t="40730" x="8004175" y="4146550"/>
          <p14:tracePt t="40738" x="8012113" y="4146550"/>
          <p14:tracePt t="40745" x="8037513" y="4146550"/>
          <p14:tracePt t="40751" x="8053388" y="4146550"/>
          <p14:tracePt t="40761" x="8061325" y="4146550"/>
          <p14:tracePt t="40766" x="8078788" y="4146550"/>
          <p14:tracePt t="40773" x="8086725" y="4146550"/>
          <p14:tracePt t="40781" x="8112125" y="4146550"/>
          <p14:tracePt t="40788" x="8128000" y="4138613"/>
          <p14:tracePt t="40796" x="8143875" y="4138613"/>
          <p14:tracePt t="40804" x="8161338" y="4138613"/>
          <p14:tracePt t="40811" x="8194675" y="4138613"/>
          <p14:tracePt t="40818" x="8210550" y="4138613"/>
          <p14:tracePt t="40825" x="8235950" y="4138613"/>
          <p14:tracePt t="40832" x="8269288" y="4138613"/>
          <p14:tracePt t="40840" x="8293100" y="4138613"/>
          <p14:tracePt t="40847" x="8310563" y="4138613"/>
          <p14:tracePt t="40853" x="8343900" y="4138613"/>
          <p14:tracePt t="40861" x="8359775" y="4138613"/>
          <p14:tracePt t="40869" x="8369300" y="4138613"/>
          <p14:tracePt t="40878" x="8385175" y="4138613"/>
          <p14:tracePt t="40884" x="8401050" y="4138613"/>
          <p14:tracePt t="40891" x="8410575" y="4138613"/>
          <p14:tracePt t="40898" x="8418513" y="4138613"/>
          <p14:tracePt t="40905" x="8426450" y="4138613"/>
          <p14:tracePt t="40920" x="8434388" y="4138613"/>
          <p14:tracePt t="40927" x="8443913" y="4138613"/>
          <p14:tracePt t="41307" x="8475663" y="4138613"/>
          <p14:tracePt t="41314" x="8542338" y="4138613"/>
          <p14:tracePt t="41321" x="8593138" y="4138613"/>
          <p14:tracePt t="41329" x="8634413" y="4138613"/>
          <p14:tracePt t="41336" x="8650288" y="4138613"/>
          <p14:tracePt t="41344" x="8675688" y="4138613"/>
          <p14:tracePt t="41350" x="8709025" y="4138613"/>
          <p14:tracePt t="41358" x="8724900" y="4138613"/>
          <p14:tracePt t="41364" x="8732838" y="4138613"/>
          <p14:tracePt t="41372" x="8750300" y="4138613"/>
          <p14:tracePt t="41380" x="8766175" y="4138613"/>
          <p14:tracePt t="41387" x="8783638" y="4138613"/>
          <p14:tracePt t="41394" x="8799513" y="4138613"/>
          <p14:tracePt t="41401" x="8807450" y="4138613"/>
          <p14:tracePt t="41411" x="8824913" y="4138613"/>
          <p14:tracePt t="41416" x="8850313" y="4138613"/>
          <p14:tracePt t="41423" x="8858250" y="4138613"/>
          <p14:tracePt t="41430" x="8874125" y="4138613"/>
          <p14:tracePt t="41438" x="8882063" y="4138613"/>
          <p14:tracePt t="41445" x="8907463" y="4138613"/>
          <p14:tracePt t="41452" x="8924925" y="4146550"/>
          <p14:tracePt t="41461" x="8932863" y="4146550"/>
          <p14:tracePt t="41467" x="8948738" y="4146550"/>
          <p14:tracePt t="41475" x="8966200" y="4154488"/>
          <p14:tracePt t="41482" x="8982075" y="4154488"/>
          <p14:tracePt t="41489" x="8999538" y="4154488"/>
          <p14:tracePt t="41497" x="9015413" y="4154488"/>
          <p14:tracePt t="41504" x="9023350" y="4154488"/>
          <p14:tracePt t="41511" x="9031288" y="4154488"/>
          <p14:tracePt t="41518" x="9040813" y="4154488"/>
          <p14:tracePt t="41527" x="9048750" y="4154488"/>
          <p14:tracePt t="41533" x="9056688" y="4154488"/>
          <p14:tracePt t="41547" x="9064625" y="4154488"/>
          <p14:tracePt t="41554" x="9074150" y="4154488"/>
          <p14:tracePt t="41562" x="9082088" y="4154488"/>
          <p14:tracePt t="41576" x="9090025" y="4154488"/>
          <p14:tracePt t="41598" x="9097963" y="4154488"/>
          <p14:tracePt t="41621" x="9105900" y="4154488"/>
          <p14:tracePt t="41643" x="9115425" y="4154488"/>
          <p14:tracePt t="41657" x="9123363" y="4154488"/>
          <p14:tracePt t="41679" x="9131300" y="4154488"/>
          <p14:tracePt t="41686" x="9139238" y="4154488"/>
          <p14:tracePt t="41693" x="9148763" y="4154488"/>
          <p14:tracePt t="41708" x="9156700" y="4154488"/>
          <p14:tracePt t="41730" x="9182100" y="4154488"/>
          <p14:tracePt t="41737" x="9190038" y="4154488"/>
          <p14:tracePt t="41751" x="9197975" y="4154488"/>
          <p14:tracePt t="41766" x="9205913" y="4154488"/>
          <p14:tracePt t="42132" x="9213850" y="4154488"/>
          <p14:tracePt t="42138" x="9223375" y="4154488"/>
          <p14:tracePt t="42168" x="9231313" y="4154488"/>
          <p14:tracePt t="42285" x="9247188" y="4154488"/>
          <p14:tracePt t="42372" x="9256713" y="4154488"/>
          <p14:tracePt t="42401" x="9264650" y="4154488"/>
          <p14:tracePt t="42430" x="9272588" y="4154488"/>
          <p14:tracePt t="42518" x="9280525" y="4154488"/>
          <p14:tracePt t="42562" x="9288463" y="4154488"/>
          <p14:tracePt t="42854" x="9297988" y="4154488"/>
          <p14:tracePt t="42868" x="9297988" y="4162425"/>
          <p14:tracePt t="42877" x="9305925" y="4162425"/>
          <p14:tracePt t="42883" x="9313863" y="4162425"/>
          <p14:tracePt t="42897" x="9321800" y="4162425"/>
          <p14:tracePt t="42904" x="9331325" y="4162425"/>
          <p14:tracePt t="42911" x="9339263" y="4162425"/>
          <p14:tracePt t="42934" x="9347200" y="4162425"/>
          <p14:tracePt t="42948" x="9355138" y="4162425"/>
          <p14:tracePt t="42956" x="9363075" y="4162425"/>
          <p14:tracePt t="43204" x="9372600" y="4162425"/>
          <p14:tracePt t="43219" x="9380538" y="4162425"/>
          <p14:tracePt t="43241" x="9388475" y="4162425"/>
          <p14:tracePt t="43248" x="9405938" y="4154488"/>
          <p14:tracePt t="43255" x="9405938" y="4146550"/>
          <p14:tracePt t="43277" x="9413875" y="4138613"/>
          <p14:tracePt t="43284" x="9413875" y="4129088"/>
          <p14:tracePt t="43292" x="9421813" y="4129088"/>
          <p14:tracePt t="43305" x="9421813" y="4121150"/>
          <p14:tracePt t="43314" x="9421813" y="4113213"/>
          <p14:tracePt t="43343" x="9421813" y="4105275"/>
          <p14:tracePt t="43350" x="9421813" y="4097338"/>
          <p14:tracePt t="43357" x="9421813" y="4087813"/>
          <p14:tracePt t="43372" x="9421813" y="4071938"/>
          <p14:tracePt t="43379" x="9421813" y="4064000"/>
          <p14:tracePt t="43394" x="9421813" y="4054475"/>
          <p14:tracePt t="43401" x="9421813" y="4046538"/>
          <p14:tracePt t="43415" x="9421813" y="4030663"/>
          <p14:tracePt t="43423" x="9421813" y="4013200"/>
          <p14:tracePt t="43430" x="9421813" y="3989388"/>
          <p14:tracePt t="43437" x="9421813" y="3963988"/>
          <p14:tracePt t="43444" x="9421813" y="3938588"/>
          <p14:tracePt t="43452" x="9421813" y="3914775"/>
          <p14:tracePt t="43461" x="9421813" y="3889375"/>
          <p14:tracePt t="43467" x="9421813" y="3863975"/>
          <p14:tracePt t="43474" x="9421813" y="3840163"/>
          <p14:tracePt t="43481" x="9421813" y="3814763"/>
          <p14:tracePt t="43488" x="9421813" y="3789363"/>
          <p14:tracePt t="43495" x="9421813" y="3773488"/>
          <p14:tracePt t="43503" x="9421813" y="3756025"/>
          <p14:tracePt t="43511" x="9421813" y="3740150"/>
          <p14:tracePt t="43517" x="9421813" y="3732213"/>
          <p14:tracePt t="43525" x="9421813" y="3714750"/>
          <p14:tracePt t="43532" x="9421813" y="3698875"/>
          <p14:tracePt t="43539" x="9421813" y="3681413"/>
          <p14:tracePt t="43546" x="9421813" y="3657600"/>
          <p14:tracePt t="43554" x="9421813" y="3632200"/>
          <p14:tracePt t="43561" x="9421813" y="3598863"/>
          <p14:tracePt t="43568" x="9421813" y="3573463"/>
          <p14:tracePt t="43578" x="9421813" y="3532188"/>
          <p14:tracePt t="43584" x="9421813" y="3508375"/>
          <p14:tracePt t="43591" x="9421813" y="3490913"/>
          <p14:tracePt t="43597" x="9421813" y="3467100"/>
          <p14:tracePt t="43604" x="9421813" y="3457575"/>
          <p14:tracePt t="43611" x="9421813" y="3441700"/>
          <p14:tracePt t="43620" x="9421813" y="3424238"/>
          <p14:tracePt t="43628" x="9421813" y="3408363"/>
          <p14:tracePt t="43634" x="9421813" y="3400425"/>
          <p14:tracePt t="43642" x="9421813" y="3390900"/>
          <p14:tracePt t="43649" x="9421813" y="3382963"/>
          <p14:tracePt t="43663" x="9421813" y="3375025"/>
          <p14:tracePt t="43670" x="9421813" y="3367088"/>
          <p14:tracePt t="43686" x="9421813" y="3341688"/>
          <p14:tracePt t="43711" x="9421813" y="3316288"/>
          <p14:tracePt t="43722" x="9421813" y="3308350"/>
          <p14:tracePt t="43729" x="9421813" y="3300413"/>
          <p14:tracePt t="43736" x="9421813" y="3284538"/>
          <p14:tracePt t="43744" x="9421813" y="3267075"/>
          <p14:tracePt t="43751" x="9421813" y="3259138"/>
          <p14:tracePt t="43765" x="9421813" y="3251200"/>
          <p14:tracePt t="43773" x="9421813" y="3241675"/>
          <p14:tracePt t="43788" x="9421813" y="3233738"/>
          <p14:tracePt t="43795" x="9421813" y="3217863"/>
          <p14:tracePt t="43811" x="9421813" y="3209925"/>
          <p14:tracePt t="43817" x="9421813" y="3200400"/>
          <p14:tracePt t="44364" x="9405938" y="3200400"/>
          <p14:tracePt t="44525" x="9405938" y="3209925"/>
          <p14:tracePt t="44598" x="9405938" y="3217863"/>
          <p14:tracePt t="44642" x="9405938" y="3233738"/>
          <p14:tracePt t="44707" x="9405938" y="3241675"/>
          <p14:tracePt t="44729" x="9405938" y="3251200"/>
          <p14:tracePt t="44773" x="9405938" y="3259138"/>
          <p14:tracePt t="44795" x="9405938" y="3267075"/>
          <p14:tracePt t="44810" x="9405938" y="3275013"/>
          <p14:tracePt t="44846" x="9405938" y="3292475"/>
          <p14:tracePt t="44853" x="9405938" y="3300413"/>
          <p14:tracePt t="44890" x="9405938" y="3308350"/>
          <p14:tracePt t="44897" x="9405938" y="3316288"/>
          <p14:tracePt t="44926" x="9405938" y="3325813"/>
          <p14:tracePt t="44941" x="9405938" y="3333750"/>
          <p14:tracePt t="44947" x="9405938" y="3341688"/>
          <p14:tracePt t="44955" x="9405938" y="3349625"/>
          <p14:tracePt t="44962" x="9405938" y="3359150"/>
          <p14:tracePt t="44984" x="9405938" y="3367088"/>
          <p14:tracePt t="44992" x="9405938" y="3375025"/>
          <p14:tracePt t="44999" x="9405938" y="3382963"/>
          <p14:tracePt t="45021" x="9405938" y="3390900"/>
          <p14:tracePt t="45028" x="9405938" y="3400425"/>
          <p14:tracePt t="45036" x="9405938" y="3408363"/>
          <p14:tracePt t="45043" x="9405938" y="3416300"/>
          <p14:tracePt t="45049" x="9405938" y="3424238"/>
          <p14:tracePt t="45064" x="9405938" y="3433763"/>
          <p14:tracePt t="45072" x="9405938" y="3449638"/>
          <p14:tracePt t="45079" x="9405938" y="3457575"/>
          <p14:tracePt t="45086" x="9413875" y="3482975"/>
          <p14:tracePt t="45093" x="9421813" y="3498850"/>
          <p14:tracePt t="45101" x="9421813" y="3508375"/>
          <p14:tracePt t="45108" x="9421813" y="3524250"/>
          <p14:tracePt t="45115" x="9429750" y="3549650"/>
          <p14:tracePt t="45123" x="9437688" y="3557588"/>
          <p14:tracePt t="45130" x="9437688" y="3573463"/>
          <p14:tracePt t="45136" x="9437688" y="3590925"/>
          <p14:tracePt t="45145" x="9437688" y="3598863"/>
          <p14:tracePt t="45152" x="9437688" y="3624263"/>
          <p14:tracePt t="45161" x="9437688" y="3632200"/>
          <p14:tracePt t="45166" x="9447213" y="3648075"/>
          <p14:tracePt t="45173" x="9455150" y="3673475"/>
          <p14:tracePt t="45181" x="9455150" y="3706813"/>
          <p14:tracePt t="45188" x="9455150" y="3722688"/>
          <p14:tracePt t="45196" x="9455150" y="3748088"/>
          <p14:tracePt t="45203" x="9455150" y="3781425"/>
          <p14:tracePt t="45211" x="9455150" y="3789363"/>
          <p14:tracePt t="45217" x="9455150" y="3814763"/>
          <p14:tracePt t="45227" x="9455150" y="3848100"/>
          <p14:tracePt t="45232" x="9455150" y="3863975"/>
          <p14:tracePt t="45240" x="9455150" y="3889375"/>
          <p14:tracePt t="45246" x="9455150" y="3905250"/>
          <p14:tracePt t="45254" x="9455150" y="3922713"/>
          <p14:tracePt t="45261" x="9455150" y="3938588"/>
          <p14:tracePt t="45268" x="9455150" y="3956050"/>
          <p14:tracePt t="45277" x="9455150" y="3963988"/>
          <p14:tracePt t="45283" x="9455150" y="3989388"/>
          <p14:tracePt t="45298" x="9455150" y="4005263"/>
          <p14:tracePt t="45304" x="9455150" y="4021138"/>
          <p14:tracePt t="45320" x="9455150" y="4038600"/>
          <p14:tracePt t="45326" x="9455150" y="4046538"/>
          <p14:tracePt t="45334" x="9455150" y="4054475"/>
          <p14:tracePt t="45344" x="9455150" y="4071938"/>
          <p14:tracePt t="45356" x="9455150" y="4087813"/>
          <p14:tracePt t="45364" x="9455150" y="4097338"/>
          <p14:tracePt t="45378" x="9463088" y="4105275"/>
          <p14:tracePt t="45385" x="9463088" y="4113213"/>
          <p14:tracePt t="45400" x="9463088" y="4121150"/>
          <p14:tracePt t="45407" x="9471025" y="4129088"/>
          <p14:tracePt t="45415" x="9471025" y="4138613"/>
          <p14:tracePt t="45429" x="9471025" y="4146550"/>
          <p14:tracePt t="45437" x="9480550" y="4154488"/>
          <p14:tracePt t="45444" x="9480550" y="4162425"/>
          <p14:tracePt t="45451" x="9488488" y="4171950"/>
          <p14:tracePt t="45461" x="9496425" y="4187825"/>
          <p14:tracePt t="45473" x="9496425" y="4195763"/>
          <p14:tracePt t="45480" x="9504363" y="4203700"/>
          <p14:tracePt t="45487" x="9512300" y="4213225"/>
          <p14:tracePt t="45503" x="9512300" y="4229100"/>
          <p14:tracePt t="45510" x="9512300" y="4237038"/>
          <p14:tracePt t="45524" x="9521825" y="4246563"/>
          <p14:tracePt t="45532" x="9521825" y="4254500"/>
          <p14:tracePt t="45541" x="9529763" y="4254500"/>
          <p14:tracePt t="45546" x="9529763" y="4262438"/>
          <p14:tracePt t="45553" x="9529763" y="4270375"/>
          <p14:tracePt t="45576" x="9537700" y="4270375"/>
          <p14:tracePt t="45597" x="9555163" y="4270375"/>
          <p14:tracePt t="45641" x="9563100" y="4270375"/>
          <p14:tracePt t="45648" x="9571038" y="4270375"/>
          <p14:tracePt t="45663" x="9578975" y="4270375"/>
          <p14:tracePt t="45670" x="9578975" y="4262438"/>
          <p14:tracePt t="45729" x="9578975" y="4254500"/>
          <p14:tracePt t="45736" x="9578975" y="4246563"/>
          <p14:tracePt t="45750" x="9588500" y="4246563"/>
          <p14:tracePt t="45757" x="9588500" y="4237038"/>
          <p14:tracePt t="45765" x="9588500" y="4221163"/>
          <p14:tracePt t="45787" x="9588500" y="4213225"/>
          <p14:tracePt t="46152" x="9588500" y="4195763"/>
          <p14:tracePt t="46167" x="9588500" y="4187825"/>
          <p14:tracePt t="46174" x="9588500" y="4179888"/>
          <p14:tracePt t="46180" x="9578975" y="4171950"/>
          <p14:tracePt t="46188" x="9578975" y="4162425"/>
          <p14:tracePt t="46196" x="9578975" y="4154488"/>
          <p14:tracePt t="46203" x="9571038" y="4154488"/>
          <p14:tracePt t="46210" x="9571038" y="4146550"/>
          <p14:tracePt t="46217" x="9563100" y="4138613"/>
          <p14:tracePt t="46225" x="9563100" y="4129088"/>
          <p14:tracePt t="46232" x="9563100" y="4121150"/>
          <p14:tracePt t="46246" x="9563100" y="4113213"/>
          <p14:tracePt t="46253" x="9545638" y="4113213"/>
          <p14:tracePt t="46276" x="9537700" y="4113213"/>
          <p14:tracePt t="46298" x="9537700" y="4105275"/>
          <p14:tracePt t="46305" x="9537700" y="4097338"/>
          <p14:tracePt t="46327" x="9537700" y="4087813"/>
          <p14:tracePt t="46779" x="9537700" y="4097338"/>
          <p14:tracePt t="46786" x="9537700" y="4113213"/>
          <p14:tracePt t="46794" x="9537700" y="4121150"/>
          <p14:tracePt t="46801" x="9537700" y="4138613"/>
          <p14:tracePt t="46810" x="9537700" y="4146550"/>
          <p14:tracePt t="46815" x="9537700" y="4171950"/>
          <p14:tracePt t="46823" x="9537700" y="4187825"/>
          <p14:tracePt t="46830" x="9537700" y="4195763"/>
          <p14:tracePt t="46837" x="9537700" y="4203700"/>
          <p14:tracePt t="46845" x="9529763" y="4213225"/>
          <p14:tracePt t="46861" x="9529763" y="4229100"/>
          <p14:tracePt t="46866" x="9529763" y="4237038"/>
          <p14:tracePt t="46882" x="9529763" y="4246563"/>
          <p14:tracePt t="46889" x="9529763" y="4254500"/>
          <p14:tracePt t="46904" x="9529763" y="4262438"/>
          <p14:tracePt t="46933" x="9529763" y="4270375"/>
          <p14:tracePt t="46947" x="9529763" y="4278313"/>
          <p14:tracePt t="46962" x="9529763" y="4287838"/>
          <p14:tracePt t="46968" x="9521825" y="4287838"/>
          <p14:tracePt t="46977" x="9521825" y="4295775"/>
          <p14:tracePt t="47013" x="9521825" y="4303713"/>
          <p14:tracePt t="47020" x="9512300" y="4303713"/>
          <p14:tracePt t="47027" x="9512300" y="4311650"/>
          <p14:tracePt t="47034" x="9504363" y="4321175"/>
          <p14:tracePt t="47057" x="9496425" y="4321175"/>
          <p14:tracePt t="47071" x="9488488" y="4321175"/>
          <p14:tracePt t="47086" x="9480550" y="4329113"/>
          <p14:tracePt t="47115" x="9471025" y="4329113"/>
          <p14:tracePt t="47137" x="9463088" y="4329113"/>
          <p14:tracePt t="47151" x="9455150" y="4329113"/>
          <p14:tracePt t="47173" x="9447213" y="4329113"/>
          <p14:tracePt t="47195" x="9437688" y="4329113"/>
          <p14:tracePt t="47232" x="9421813" y="4329113"/>
          <p14:tracePt t="47239" x="9413875" y="4329113"/>
          <p14:tracePt t="47268" x="9405938" y="4329113"/>
          <p14:tracePt t="47277" x="9396413" y="4329113"/>
          <p14:tracePt t="47290" x="9388475" y="4329113"/>
          <p14:tracePt t="47305" x="9380538" y="4329113"/>
          <p14:tracePt t="47312" x="9372600" y="4337050"/>
          <p14:tracePt t="47319" x="9363075" y="4337050"/>
          <p14:tracePt t="47328" x="9355138" y="4337050"/>
          <p14:tracePt t="47333" x="9347200" y="4337050"/>
          <p14:tracePt t="47348" x="9339263" y="4337050"/>
          <p14:tracePt t="47356" x="9331325" y="4337050"/>
          <p14:tracePt t="47370" x="9321800" y="4337050"/>
          <p14:tracePt t="47377" x="9297988" y="4344988"/>
          <p14:tracePt t="47384" x="9280525" y="4352925"/>
          <p14:tracePt t="47393" x="9247188" y="4362450"/>
          <p14:tracePt t="47399" x="9197975" y="4370388"/>
          <p14:tracePt t="47407" x="9156700" y="4378325"/>
          <p14:tracePt t="47413" x="9082088" y="4395788"/>
          <p14:tracePt t="47421" x="9015413" y="4403725"/>
          <p14:tracePt t="47429" x="8915400" y="4427538"/>
          <p14:tracePt t="47435" x="8840788" y="4445000"/>
          <p14:tracePt t="47442" x="8766175" y="4452938"/>
          <p14:tracePt t="47449" x="8699500" y="4460875"/>
          <p14:tracePt t="47458" x="8650288" y="4478338"/>
          <p14:tracePt t="47466" x="8609013" y="4486275"/>
          <p14:tracePt t="47472" x="8575675" y="4486275"/>
          <p14:tracePt t="47479" x="8559800" y="4486275"/>
          <p14:tracePt t="47486" x="8518525" y="4486275"/>
          <p14:tracePt t="47493" x="8493125" y="4486275"/>
          <p14:tracePt t="47501" x="8467725" y="4486275"/>
          <p14:tracePt t="47510" x="8434388" y="4486275"/>
          <p14:tracePt t="47516" x="8418513" y="4478338"/>
          <p14:tracePt t="47523" x="8393113" y="4470400"/>
          <p14:tracePt t="47531" x="8359775" y="4460875"/>
          <p14:tracePt t="47538" x="8326438" y="4445000"/>
          <p14:tracePt t="47546" x="8302625" y="4437063"/>
          <p14:tracePt t="47552" x="8269288" y="4427538"/>
          <p14:tracePt t="47560" x="8251825" y="4419600"/>
          <p14:tracePt t="47567" x="8228013" y="4411663"/>
          <p14:tracePt t="47574" x="8202613" y="4403725"/>
          <p14:tracePt t="47581" x="8186738" y="4395788"/>
          <p14:tracePt t="47588" x="8169275" y="4386263"/>
          <p14:tracePt t="47596" x="8153400" y="4386263"/>
          <p14:tracePt t="47604" x="8128000" y="4370388"/>
          <p14:tracePt t="47610" x="8102600" y="4362450"/>
          <p14:tracePt t="47617" x="8094663" y="4352925"/>
          <p14:tracePt t="47625" x="8069263" y="4344988"/>
          <p14:tracePt t="47632" x="8053388" y="4337050"/>
          <p14:tracePt t="47640" x="8045450" y="4329113"/>
          <p14:tracePt t="47647" x="8027988" y="4321175"/>
          <p14:tracePt t="47655" x="8004175" y="4321175"/>
          <p14:tracePt t="47662" x="7994650" y="4321175"/>
          <p14:tracePt t="47669" x="7978775" y="4321175"/>
          <p14:tracePt t="47676" x="7970838" y="4321175"/>
          <p14:tracePt t="47692" x="7962900" y="4321175"/>
          <p14:tracePt t="47698" x="7953375" y="4321175"/>
          <p14:tracePt t="47706" x="7945438" y="4321175"/>
          <p14:tracePt t="47728" x="7920038" y="4321175"/>
          <p14:tracePt t="47744" x="7912100" y="4321175"/>
          <p14:tracePt t="47749" x="7904163" y="4321175"/>
          <p14:tracePt t="47764" x="7896225" y="4321175"/>
          <p14:tracePt t="47815" x="7886700" y="4321175"/>
          <p14:tracePt t="48056" x="7878763" y="4321175"/>
          <p14:tracePt t="48078" x="7878763" y="4311650"/>
          <p14:tracePt t="48085" x="7878763" y="4303713"/>
          <p14:tracePt t="48115" x="7870825" y="4303713"/>
          <p14:tracePt t="48122" x="7862888" y="4295775"/>
          <p14:tracePt t="48129" x="7862888" y="4287838"/>
          <p14:tracePt t="48136" x="7854950" y="4278313"/>
          <p14:tracePt t="48143" x="7837488" y="4270375"/>
          <p14:tracePt t="48150" x="7829550" y="4262438"/>
          <p14:tracePt t="48160" x="7829550" y="4254500"/>
          <p14:tracePt t="48165" x="7821613" y="4254500"/>
          <p14:tracePt t="48172" x="7812088" y="4246563"/>
          <p14:tracePt t="48179" x="7812088" y="4237038"/>
          <p14:tracePt t="48186" x="7804150" y="4237038"/>
          <p14:tracePt t="48193" x="7804150" y="4229100"/>
          <p14:tracePt t="48202" x="7804150" y="4213225"/>
          <p14:tracePt t="48217" x="7804150" y="4203700"/>
          <p14:tracePt t="48486" x="7754938" y="4087813"/>
          <p14:tracePt t="48494" x="7688263" y="3971925"/>
          <p14:tracePt t="48501" x="7605713" y="3806825"/>
          <p14:tracePt t="48510" x="7448550" y="3482975"/>
          <p14:tracePt t="48514" x="7340600" y="3267075"/>
          <p14:tracePt t="48523" x="7265988" y="3135313"/>
          <p14:tracePt t="48530" x="7124700" y="2836863"/>
          <p14:tracePt t="48537" x="6958013" y="2505075"/>
          <p14:tracePt t="48545" x="6859588" y="2322513"/>
          <p14:tracePt t="48552" x="6775450" y="2130425"/>
          <p14:tracePt t="48560" x="6626225" y="1757363"/>
          <p14:tracePt t="48566" x="6527800" y="1500188"/>
          <p14:tracePt t="48573" x="6477000" y="1350963"/>
          <p14:tracePt t="48581" x="6378575" y="1062038"/>
          <p14:tracePt t="48588" x="6311900" y="812800"/>
          <p14:tracePt t="48596" x="6278563" y="671513"/>
          <p14:tracePt t="48603" x="6237288" y="588963"/>
          <p14:tracePt t="48610" x="6211888" y="496888"/>
          <p14:tracePt t="48617" x="6178550" y="390525"/>
          <p14:tracePt t="48626" x="6145213" y="282575"/>
          <p14:tracePt t="48632" x="6121400" y="182563"/>
          <p14:tracePt t="48640" x="6103938" y="115888"/>
          <p14:tracePt t="48647" x="6088063" y="58738"/>
          <p14:tracePt t="48654" x="6062663" y="7938"/>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Test cases for simpler code</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EBD62532-3900-F568-B82A-B792D608DD79}"/>
              </a:ext>
            </a:extLst>
          </p:cNvPr>
          <p:cNvGraphicFramePr>
            <a:graphicFrameLocks noGrp="1"/>
          </p:cNvGraphicFramePr>
          <p:nvPr>
            <p:ph idx="1"/>
            <p:extLst>
              <p:ext uri="{D42A27DB-BD31-4B8C-83A1-F6EECF244321}">
                <p14:modId xmlns:p14="http://schemas.microsoft.com/office/powerpoint/2010/main" val="216402918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239446"/>
      </p:ext>
    </p:extLst>
  </p:cSld>
  <p:clrMapOvr>
    <a:masterClrMapping/>
  </p:clrMapOvr>
  <mc:AlternateContent xmlns:mc="http://schemas.openxmlformats.org/markup-compatibility/2006" xmlns:p14="http://schemas.microsoft.com/office/powerpoint/2010/main">
    <mc:Choice Requires="p14">
      <p:transition spd="slow" p14:dur="2000" advTm="45149"/>
    </mc:Choice>
    <mc:Fallback xmlns="">
      <p:transition spd="slow" advTm="4514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a:xfrm>
            <a:off x="6411685" y="634946"/>
            <a:ext cx="5127171" cy="1450757"/>
          </a:xfrm>
        </p:spPr>
        <p:txBody>
          <a:bodyPr>
            <a:normAutofit/>
          </a:bodyPr>
          <a:lstStyle/>
          <a:p>
            <a:r>
              <a:rPr lang="en-US" dirty="0"/>
              <a:t>Test cases for simpler code</a:t>
            </a:r>
          </a:p>
        </p:txBody>
      </p:sp>
      <p:pic>
        <p:nvPicPr>
          <p:cNvPr id="6" name="Picture 5" descr="A picture containing graphical user interface&#10;&#10;Description automatically generated">
            <a:extLst>
              <a:ext uri="{FF2B5EF4-FFF2-40B4-BE49-F238E27FC236}">
                <a16:creationId xmlns:a16="http://schemas.microsoft.com/office/drawing/2014/main" id="{1AFB8611-0293-E40C-24FB-AE4753C2E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01" y="878355"/>
            <a:ext cx="5668099" cy="5101290"/>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a:xfrm>
            <a:off x="6411684" y="2198914"/>
            <a:ext cx="5127172" cy="3670180"/>
          </a:xfrm>
        </p:spPr>
        <p:txBody>
          <a:bodyPr>
            <a:normAutofit/>
          </a:bodyPr>
          <a:lstStyle/>
          <a:p>
            <a:pPr lvl="0"/>
            <a:r>
              <a:rPr lang="en-US" dirty="0"/>
              <a:t>Here Filling Water time: 10ns (note number of clock cycles in pic 5 cycles)</a:t>
            </a:r>
          </a:p>
          <a:p>
            <a:endParaRPr lang="en-US" dirty="0"/>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663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a:xfrm>
            <a:off x="6411685" y="634946"/>
            <a:ext cx="5127171" cy="1450757"/>
          </a:xfrm>
        </p:spPr>
        <p:txBody>
          <a:bodyPr>
            <a:normAutofit/>
          </a:bodyPr>
          <a:lstStyle/>
          <a:p>
            <a:r>
              <a:rPr lang="en-US" dirty="0"/>
              <a:t>Test cases for simpler code</a:t>
            </a:r>
          </a:p>
        </p:txBody>
      </p:sp>
      <p:pic>
        <p:nvPicPr>
          <p:cNvPr id="5" name="Picture 4" descr="A picture containing graphical user interface&#10;&#10;Description automatically generated">
            <a:extLst>
              <a:ext uri="{FF2B5EF4-FFF2-40B4-BE49-F238E27FC236}">
                <a16:creationId xmlns:a16="http://schemas.microsoft.com/office/drawing/2014/main" id="{5B3923AD-3792-08E1-DDCD-CFF4CA79A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523684"/>
            <a:ext cx="5412722" cy="5565781"/>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a:xfrm>
            <a:off x="6411684" y="2198914"/>
            <a:ext cx="5127172" cy="3670180"/>
          </a:xfrm>
        </p:spPr>
        <p:txBody>
          <a:bodyPr>
            <a:normAutofit/>
          </a:bodyPr>
          <a:lstStyle/>
          <a:p>
            <a:r>
              <a:rPr lang="en-US" dirty="0"/>
              <a:t>Here Washing time: 8ns (note number of clock cycles in pic 4 cycles)</a:t>
            </a:r>
          </a:p>
          <a:p>
            <a:endParaRPr lang="en-US"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192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a:xfrm>
            <a:off x="6411685" y="634946"/>
            <a:ext cx="5127171" cy="1450757"/>
          </a:xfrm>
        </p:spPr>
        <p:txBody>
          <a:bodyPr>
            <a:normAutofit/>
          </a:bodyPr>
          <a:lstStyle/>
          <a:p>
            <a:r>
              <a:rPr lang="en-US" dirty="0"/>
              <a:t>Test cases for simpler code</a:t>
            </a:r>
          </a:p>
        </p:txBody>
      </p:sp>
      <p:pic>
        <p:nvPicPr>
          <p:cNvPr id="5" name="Picture 4" descr="A picture containing graphical user interface&#10;&#10;Description automatically generated">
            <a:extLst>
              <a:ext uri="{FF2B5EF4-FFF2-40B4-BE49-F238E27FC236}">
                <a16:creationId xmlns:a16="http://schemas.microsoft.com/office/drawing/2014/main" id="{7C48D6A4-FC69-8238-8AB8-EA9FED40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57" y="457200"/>
            <a:ext cx="5136385" cy="556789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a:xfrm>
            <a:off x="6411684" y="2198914"/>
            <a:ext cx="5127172" cy="3670180"/>
          </a:xfrm>
        </p:spPr>
        <p:txBody>
          <a:bodyPr>
            <a:normAutofit/>
          </a:bodyPr>
          <a:lstStyle/>
          <a:p>
            <a:r>
              <a:rPr lang="en-US" dirty="0"/>
              <a:t>Here Rinsing time: 6ns (note number of clock cycles in pic 3 cycles)</a:t>
            </a:r>
          </a:p>
          <a:p>
            <a:r>
              <a:rPr lang="en-US" dirty="0"/>
              <a:t> </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188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a:xfrm>
            <a:off x="6411685" y="634946"/>
            <a:ext cx="5127171" cy="1450757"/>
          </a:xfrm>
        </p:spPr>
        <p:txBody>
          <a:bodyPr>
            <a:normAutofit/>
          </a:bodyPr>
          <a:lstStyle/>
          <a:p>
            <a:r>
              <a:rPr lang="en-US" dirty="0"/>
              <a:t>Test cases for simpler code</a:t>
            </a:r>
          </a:p>
        </p:txBody>
      </p:sp>
      <p:pic>
        <p:nvPicPr>
          <p:cNvPr id="5" name="Picture 4" descr="Diagram&#10;&#10;Description automatically generated with medium confidence">
            <a:extLst>
              <a:ext uri="{FF2B5EF4-FFF2-40B4-BE49-F238E27FC236}">
                <a16:creationId xmlns:a16="http://schemas.microsoft.com/office/drawing/2014/main" id="{6BBF5C91-6254-3E2B-DDDD-6A82275F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4" y="289506"/>
            <a:ext cx="4748808" cy="5936011"/>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a:xfrm>
            <a:off x="6411684" y="2198914"/>
            <a:ext cx="5127172" cy="3670180"/>
          </a:xfrm>
        </p:spPr>
        <p:txBody>
          <a:bodyPr>
            <a:normAutofit/>
          </a:bodyPr>
          <a:lstStyle/>
          <a:p>
            <a:r>
              <a:rPr lang="en-US" dirty="0"/>
              <a:t>Here Spinning time: 4ns (note number of clock cycles in pic 2 cycles)</a:t>
            </a:r>
          </a:p>
          <a:p>
            <a:endParaRPr lang="en-US"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227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p:txBody>
          <a:bodyPr/>
          <a:lstStyle/>
          <a:p>
            <a:r>
              <a:rPr lang="en-US" dirty="0"/>
              <a:t>Test cases for simpler code</a:t>
            </a:r>
          </a:p>
        </p:txBody>
      </p: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p:txBody>
          <a:bodyPr/>
          <a:lstStyle/>
          <a:p>
            <a:r>
              <a:rPr lang="en-US" dirty="0"/>
              <a:t>Here notice how timer pause is asserted at start of the ”spinning” cycle, it went to “idle” then when timer pause is reasserted it completed the cycles of spinning and output become high</a:t>
            </a:r>
          </a:p>
        </p:txBody>
      </p:sp>
      <p:pic>
        <p:nvPicPr>
          <p:cNvPr id="5" name="Picture 4" descr="A picture containing graphical user interface&#10;&#10;Description automatically generated">
            <a:extLst>
              <a:ext uri="{FF2B5EF4-FFF2-40B4-BE49-F238E27FC236}">
                <a16:creationId xmlns:a16="http://schemas.microsoft.com/office/drawing/2014/main" id="{5BE330BE-D762-6C7F-46D5-CAB5F9B47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2453471"/>
            <a:ext cx="6896404" cy="3829673"/>
          </a:xfrm>
          <a:prstGeom prst="rect">
            <a:avLst/>
          </a:prstGeom>
        </p:spPr>
      </p:pic>
    </p:spTree>
    <p:extLst>
      <p:ext uri="{BB962C8B-B14F-4D97-AF65-F5344CB8AC3E}">
        <p14:creationId xmlns:p14="http://schemas.microsoft.com/office/powerpoint/2010/main" val="348130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DFD5-1908-46FC-0CA5-EDFEEE4474C9}"/>
              </a:ext>
            </a:extLst>
          </p:cNvPr>
          <p:cNvSpPr>
            <a:spLocks noGrp="1"/>
          </p:cNvSpPr>
          <p:nvPr>
            <p:ph type="title"/>
          </p:nvPr>
        </p:nvSpPr>
        <p:spPr/>
        <p:txBody>
          <a:bodyPr/>
          <a:lstStyle/>
          <a:p>
            <a:r>
              <a:rPr lang="en-US" dirty="0"/>
              <a:t>Problem and Requirements </a:t>
            </a:r>
          </a:p>
        </p:txBody>
      </p:sp>
      <p:sp>
        <p:nvSpPr>
          <p:cNvPr id="3" name="Content Placeholder 2">
            <a:extLst>
              <a:ext uri="{FF2B5EF4-FFF2-40B4-BE49-F238E27FC236}">
                <a16:creationId xmlns:a16="http://schemas.microsoft.com/office/drawing/2014/main" id="{21D7E87F-1CB4-3EE5-ACF3-A960A7B8FD92}"/>
              </a:ext>
            </a:extLst>
          </p:cNvPr>
          <p:cNvSpPr>
            <a:spLocks noGrp="1"/>
          </p:cNvSpPr>
          <p:nvPr>
            <p:ph idx="1"/>
          </p:nvPr>
        </p:nvSpPr>
        <p:spPr/>
        <p:txBody>
          <a:bodyPr/>
          <a:lstStyle/>
          <a:p>
            <a:pPr marL="0" indent="0">
              <a:buNone/>
            </a:pPr>
            <a:endParaRPr lang="en-US" dirty="0"/>
          </a:p>
          <a:p>
            <a:pPr>
              <a:buFont typeface="Arial" panose="020B0604020202020204" pitchFamily="34" charset="0"/>
              <a:buChar char="•"/>
            </a:pPr>
            <a:r>
              <a:rPr lang="en-US" dirty="0"/>
              <a:t>We wish to design a washing machine that has following states </a:t>
            </a:r>
          </a:p>
          <a:p>
            <a:r>
              <a:rPr lang="en-US" dirty="0"/>
              <a:t> Where each of them take duration to be completed.</a:t>
            </a:r>
          </a:p>
          <a:p>
            <a:endParaRPr lang="en-US" dirty="0"/>
          </a:p>
          <a:p>
            <a:endParaRPr lang="en-US" dirty="0"/>
          </a:p>
          <a:p>
            <a:pPr>
              <a:buFont typeface="Arial" panose="020B0604020202020204" pitchFamily="34" charset="0"/>
              <a:buChar char="•"/>
            </a:pPr>
            <a:r>
              <a:rPr lang="en-US" dirty="0"/>
              <a:t> We also need this machine to work on several frequencies</a:t>
            </a:r>
          </a:p>
        </p:txBody>
      </p:sp>
      <p:pic>
        <p:nvPicPr>
          <p:cNvPr id="5" name="Picture 4" descr="Table&#10;&#10;Description automatically generated">
            <a:extLst>
              <a:ext uri="{FF2B5EF4-FFF2-40B4-BE49-F238E27FC236}">
                <a16:creationId xmlns:a16="http://schemas.microsoft.com/office/drawing/2014/main" id="{ED2F151B-1790-8940-DA4B-7C83D4447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355" y="2322526"/>
            <a:ext cx="2744049" cy="1005583"/>
          </a:xfrm>
          <a:prstGeom prst="rect">
            <a:avLst/>
          </a:prstGeom>
        </p:spPr>
      </p:pic>
      <p:pic>
        <p:nvPicPr>
          <p:cNvPr id="7" name="Picture 6" descr="Table&#10;&#10;Description automatically generated">
            <a:extLst>
              <a:ext uri="{FF2B5EF4-FFF2-40B4-BE49-F238E27FC236}">
                <a16:creationId xmlns:a16="http://schemas.microsoft.com/office/drawing/2014/main" id="{BAFA8482-7229-B504-761D-D4DFCDE98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355" y="4032682"/>
            <a:ext cx="2882178" cy="1200150"/>
          </a:xfrm>
          <a:prstGeom prst="rect">
            <a:avLst/>
          </a:prstGeom>
        </p:spPr>
      </p:pic>
    </p:spTree>
    <p:extLst>
      <p:ext uri="{BB962C8B-B14F-4D97-AF65-F5344CB8AC3E}">
        <p14:creationId xmlns:p14="http://schemas.microsoft.com/office/powerpoint/2010/main" val="2924807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p:txBody>
          <a:bodyPr/>
          <a:lstStyle/>
          <a:p>
            <a:r>
              <a:rPr lang="en-US" dirty="0"/>
              <a:t>Test cases for simpler code</a:t>
            </a:r>
          </a:p>
        </p:txBody>
      </p: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p:txBody>
          <a:bodyPr/>
          <a:lstStyle/>
          <a:p>
            <a:r>
              <a:rPr lang="en-US" dirty="0"/>
              <a:t>Here notice the double wash from state 2 to state 3 back to state 2 to state 3 then to state 4</a:t>
            </a:r>
          </a:p>
        </p:txBody>
      </p:sp>
      <p:pic>
        <p:nvPicPr>
          <p:cNvPr id="4" name="Picture 3" descr="A picture containing diagram&#10;&#10;Description automatically generated">
            <a:extLst>
              <a:ext uri="{FF2B5EF4-FFF2-40B4-BE49-F238E27FC236}">
                <a16:creationId xmlns:a16="http://schemas.microsoft.com/office/drawing/2014/main" id="{BAA4BD6B-2B69-F7AE-7E47-7401975CA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099" y="2135066"/>
            <a:ext cx="8086819" cy="414640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8E118AB-F398-7ACE-A3B5-BC52FC413C23}"/>
                  </a:ext>
                </a:extLst>
              </p14:cNvPr>
              <p14:cNvContentPartPr/>
              <p14:nvPr/>
            </p14:nvContentPartPr>
            <p14:xfrm>
              <a:off x="5350488" y="2731152"/>
              <a:ext cx="3324960" cy="671760"/>
            </p14:xfrm>
          </p:contentPart>
        </mc:Choice>
        <mc:Fallback xmlns="">
          <p:pic>
            <p:nvPicPr>
              <p:cNvPr id="6" name="Ink 5">
                <a:extLst>
                  <a:ext uri="{FF2B5EF4-FFF2-40B4-BE49-F238E27FC236}">
                    <a16:creationId xmlns:a16="http://schemas.microsoft.com/office/drawing/2014/main" id="{68E118AB-F398-7ACE-A3B5-BC52FC413C23}"/>
                  </a:ext>
                </a:extLst>
              </p:cNvPr>
              <p:cNvPicPr/>
              <p:nvPr/>
            </p:nvPicPr>
            <p:blipFill>
              <a:blip r:embed="rId4"/>
              <a:stretch>
                <a:fillRect/>
              </a:stretch>
            </p:blipFill>
            <p:spPr>
              <a:xfrm>
                <a:off x="5341848" y="2722152"/>
                <a:ext cx="3342600" cy="689400"/>
              </a:xfrm>
              <a:prstGeom prst="rect">
                <a:avLst/>
              </a:prstGeom>
            </p:spPr>
          </p:pic>
        </mc:Fallback>
      </mc:AlternateContent>
    </p:spTree>
    <p:extLst>
      <p:ext uri="{BB962C8B-B14F-4D97-AF65-F5344CB8AC3E}">
        <p14:creationId xmlns:p14="http://schemas.microsoft.com/office/powerpoint/2010/main" val="16356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F565-F6CA-4AF5-5238-A1CDF41D3C80}"/>
              </a:ext>
            </a:extLst>
          </p:cNvPr>
          <p:cNvSpPr>
            <a:spLocks noGrp="1"/>
          </p:cNvSpPr>
          <p:nvPr>
            <p:ph type="title"/>
          </p:nvPr>
        </p:nvSpPr>
        <p:spPr/>
        <p:txBody>
          <a:bodyPr/>
          <a:lstStyle/>
          <a:p>
            <a:r>
              <a:rPr lang="en-US" dirty="0"/>
              <a:t>Test cases for simpler code</a:t>
            </a:r>
          </a:p>
        </p:txBody>
      </p:sp>
      <p:sp>
        <p:nvSpPr>
          <p:cNvPr id="3" name="Content Placeholder 2">
            <a:extLst>
              <a:ext uri="{FF2B5EF4-FFF2-40B4-BE49-F238E27FC236}">
                <a16:creationId xmlns:a16="http://schemas.microsoft.com/office/drawing/2014/main" id="{11A9E3B4-FBC0-E53F-0249-75F9A56FB0E3}"/>
              </a:ext>
            </a:extLst>
          </p:cNvPr>
          <p:cNvSpPr>
            <a:spLocks noGrp="1"/>
          </p:cNvSpPr>
          <p:nvPr>
            <p:ph idx="1"/>
          </p:nvPr>
        </p:nvSpPr>
        <p:spPr>
          <a:xfrm>
            <a:off x="792506" y="1845734"/>
            <a:ext cx="10058400" cy="4023360"/>
          </a:xfrm>
        </p:spPr>
        <p:txBody>
          <a:bodyPr/>
          <a:lstStyle/>
          <a:p>
            <a:pPr marL="0" indent="0">
              <a:buNone/>
            </a:pPr>
            <a:r>
              <a:rPr lang="en-US" dirty="0"/>
              <a:t>Overall view :</a:t>
            </a:r>
          </a:p>
          <a:p>
            <a:pPr marL="0" indent="0">
              <a:buNone/>
            </a:pPr>
            <a:r>
              <a:rPr lang="en-US" dirty="0"/>
              <a:t>Double wash on</a:t>
            </a:r>
          </a:p>
          <a:p>
            <a:pPr marL="0" indent="0">
              <a:buNone/>
            </a:pPr>
            <a:r>
              <a:rPr lang="en-US" dirty="0"/>
              <a:t>Timer pause on </a:t>
            </a:r>
          </a:p>
        </p:txBody>
      </p:sp>
      <p:pic>
        <p:nvPicPr>
          <p:cNvPr id="5" name="Picture 4" descr="A picture containing diagram&#10;&#10;Description automatically generated">
            <a:extLst>
              <a:ext uri="{FF2B5EF4-FFF2-40B4-BE49-F238E27FC236}">
                <a16:creationId xmlns:a16="http://schemas.microsoft.com/office/drawing/2014/main" id="{EF7BCF26-BC66-8EF2-E6C8-FC252BA9F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901" y="1845734"/>
            <a:ext cx="8746577" cy="4484691"/>
          </a:xfrm>
          <a:prstGeom prst="rect">
            <a:avLst/>
          </a:prstGeom>
        </p:spPr>
      </p:pic>
    </p:spTree>
    <p:extLst>
      <p:ext uri="{BB962C8B-B14F-4D97-AF65-F5344CB8AC3E}">
        <p14:creationId xmlns:p14="http://schemas.microsoft.com/office/powerpoint/2010/main" val="1693245191"/>
      </p:ext>
    </p:extLst>
  </p:cSld>
  <p:clrMapOvr>
    <a:masterClrMapping/>
  </p:clrMapOvr>
  <mc:AlternateContent xmlns:mc="http://schemas.openxmlformats.org/markup-compatibility/2006" xmlns:p14="http://schemas.microsoft.com/office/powerpoint/2010/main">
    <mc:Choice Requires="p14">
      <p:transition spd="slow" p14:dur="2000" advTm="55018"/>
    </mc:Choice>
    <mc:Fallback xmlns="">
      <p:transition spd="slow" advTm="55018"/>
    </mc:Fallback>
  </mc:AlternateContent>
  <p:extLst>
    <p:ext uri="{3A86A75C-4F4B-4683-9AE1-C65F6400EC91}">
      <p14:laserTraceLst xmlns:p14="http://schemas.microsoft.com/office/powerpoint/2010/main">
        <p14:tracePtLst>
          <p14:tracePt t="341" x="6121400" y="2065338"/>
          <p14:tracePt t="348" x="6070600" y="1990725"/>
          <p14:tracePt t="355" x="6021388" y="1924050"/>
          <p14:tracePt t="362" x="5980113" y="1849438"/>
          <p14:tracePt t="369" x="5921375" y="1782763"/>
          <p14:tracePt t="377" x="5888038" y="1749425"/>
          <p14:tracePt t="387" x="5854700" y="1725613"/>
          <p14:tracePt t="394" x="5830888" y="1700213"/>
          <p14:tracePt t="398" x="5805488" y="1682750"/>
          <p14:tracePt t="405" x="5789613" y="1674813"/>
          <p14:tracePt t="414" x="5764213" y="1666875"/>
          <p14:tracePt t="421" x="5756275" y="1658938"/>
          <p14:tracePt t="428" x="5738813" y="1651000"/>
          <p14:tracePt t="437" x="5722938" y="1641475"/>
          <p14:tracePt t="442" x="5689600" y="1633538"/>
          <p14:tracePt t="450" x="5673725" y="1625600"/>
          <p14:tracePt t="457" x="5656263" y="1617663"/>
          <p14:tracePt t="465" x="5640388" y="1608138"/>
          <p14:tracePt t="472" x="5622925" y="1608138"/>
          <p14:tracePt t="479" x="5607050" y="1608138"/>
          <p14:tracePt t="486" x="5589588" y="1608138"/>
          <p14:tracePt t="503" x="5581650" y="1608138"/>
          <p14:tracePt t="508" x="5573713" y="1608138"/>
          <p14:tracePt t="523" x="5565775" y="1608138"/>
          <p14:tracePt t="530" x="5548313" y="1608138"/>
          <p14:tracePt t="537" x="5540375" y="1608138"/>
          <p14:tracePt t="544" x="5524500" y="1608138"/>
          <p14:tracePt t="551" x="5514975" y="1608138"/>
          <p14:tracePt t="560" x="5499100" y="1608138"/>
          <p14:tracePt t="567" x="5473700" y="1608138"/>
          <p14:tracePt t="575" x="5465763" y="1608138"/>
          <p14:tracePt t="581" x="5448300" y="1608138"/>
          <p14:tracePt t="589" x="5432425" y="1608138"/>
          <p14:tracePt t="597" x="5416550" y="1608138"/>
          <p14:tracePt t="603" x="5399088" y="1608138"/>
          <p14:tracePt t="610" x="5391150" y="1608138"/>
          <p14:tracePt t="620" x="5373688" y="1608138"/>
          <p14:tracePt t="625" x="5341938" y="1608138"/>
          <p14:tracePt t="632" x="5324475" y="1608138"/>
          <p14:tracePt t="640" x="5275263" y="1600200"/>
          <p14:tracePt t="647" x="5224463" y="1600200"/>
          <p14:tracePt t="654" x="5149850" y="1600200"/>
          <p14:tracePt t="662" x="5108575" y="1600200"/>
          <p14:tracePt t="670" x="5051425" y="1600200"/>
          <p14:tracePt t="677" x="5026025" y="1600200"/>
          <p14:tracePt t="684" x="4984750" y="1600200"/>
          <p14:tracePt t="691" x="4951413" y="1600200"/>
          <p14:tracePt t="698" x="4926013" y="1600200"/>
          <p14:tracePt t="705" x="4884738" y="1600200"/>
          <p14:tracePt t="712" x="4851400" y="1600200"/>
          <p14:tracePt t="719" x="4810125" y="1600200"/>
          <p14:tracePt t="728" x="4760913" y="1600200"/>
          <p14:tracePt t="737" x="4686300" y="1600200"/>
          <p14:tracePt t="742" x="4619625" y="1600200"/>
          <p14:tracePt t="750" x="4545013" y="1600200"/>
          <p14:tracePt t="757" x="4478338" y="1600200"/>
          <p14:tracePt t="764" x="4403725" y="1608138"/>
          <p14:tracePt t="771" x="4346575" y="1617663"/>
          <p14:tracePt t="778" x="4271963" y="1641475"/>
          <p14:tracePt t="786" x="4213225" y="1651000"/>
          <p14:tracePt t="793" x="4171950" y="1658938"/>
          <p14:tracePt t="801" x="4113213" y="1666875"/>
          <p14:tracePt t="808" x="4079875" y="1666875"/>
          <p14:tracePt t="815" x="4038600" y="1666875"/>
          <p14:tracePt t="822" x="4022725" y="1666875"/>
          <p14:tracePt t="830" x="3997325" y="1666875"/>
          <p14:tracePt t="837" x="3956050" y="1666875"/>
          <p14:tracePt t="844" x="3922713" y="1666875"/>
          <p14:tracePt t="852" x="3881438" y="1666875"/>
          <p14:tracePt t="858" x="3856038" y="1666875"/>
          <p14:tracePt t="865" x="3822700" y="1666875"/>
          <p14:tracePt t="873" x="3781425" y="1666875"/>
          <p14:tracePt t="880" x="3748088" y="1666875"/>
          <p14:tracePt t="888" x="3706813" y="1666875"/>
          <p14:tracePt t="896" x="3683000" y="1666875"/>
          <p14:tracePt t="903" x="3665538" y="1666875"/>
          <p14:tracePt t="910" x="3632200" y="1666875"/>
          <p14:tracePt t="918" x="3608388" y="1666875"/>
          <p14:tracePt t="924" x="3590925" y="1666875"/>
          <p14:tracePt t="932" x="3575050" y="1666875"/>
          <p14:tracePt t="939" x="3541713" y="1666875"/>
          <p14:tracePt t="946" x="3533775" y="1666875"/>
          <p14:tracePt t="953" x="3516313" y="1666875"/>
          <p14:tracePt t="960" x="3508375" y="1666875"/>
          <p14:tracePt t="970" x="3482975" y="1666875"/>
          <p14:tracePt t="976" x="3475038" y="1666875"/>
          <p14:tracePt t="983" x="3467100" y="1666875"/>
          <p14:tracePt t="998" x="3459163" y="1666875"/>
          <p14:tracePt t="1005" x="3449638" y="1666875"/>
          <p14:tracePt t="1020" x="3441700" y="1666875"/>
          <p14:tracePt t="1026" x="3425825" y="1666875"/>
          <p14:tracePt t="1144" x="3433763" y="1666875"/>
          <p14:tracePt t="1153" x="3449638" y="1658938"/>
          <p14:tracePt t="1157" x="3459163" y="1641475"/>
          <p14:tracePt t="1164" x="3482975" y="1641475"/>
          <p14:tracePt t="1172" x="3516313" y="1641475"/>
          <p14:tracePt t="1180" x="3549650" y="1633538"/>
          <p14:tracePt t="1188" x="3598863" y="1633538"/>
          <p14:tracePt t="1195" x="3657600" y="1625600"/>
          <p14:tracePt t="1204" x="3716338" y="1625600"/>
          <p14:tracePt t="1209" x="3757613" y="1625600"/>
          <p14:tracePt t="1216" x="3806825" y="1625600"/>
          <p14:tracePt t="1224" x="3832225" y="1617663"/>
          <p14:tracePt t="1230" x="3881438" y="1617663"/>
          <p14:tracePt t="1238" x="3906838" y="1617663"/>
          <p14:tracePt t="1246" x="3963988" y="1608138"/>
          <p14:tracePt t="1254" x="4005263" y="1608138"/>
          <p14:tracePt t="1260" x="4064000" y="1608138"/>
          <p14:tracePt t="1270" x="4105275" y="1600200"/>
          <p14:tracePt t="1275" x="4146550" y="1600200"/>
          <p14:tracePt t="1282" x="4179888" y="1592263"/>
          <p14:tracePt t="1289" x="4221163" y="1592263"/>
          <p14:tracePt t="1296" x="4254500" y="1584325"/>
          <p14:tracePt t="1304" x="4287838" y="1576388"/>
          <p14:tracePt t="1312" x="4329113" y="1576388"/>
          <p14:tracePt t="1319" x="4379913" y="1558925"/>
          <p14:tracePt t="1325" x="4437063" y="1558925"/>
          <p14:tracePt t="1334" x="4495800" y="1550988"/>
          <p14:tracePt t="1341" x="4552950" y="1543050"/>
          <p14:tracePt t="1348" x="4611688" y="1525588"/>
          <p14:tracePt t="1356" x="4652963" y="1517650"/>
          <p14:tracePt t="1361" x="4702175" y="1509713"/>
          <p14:tracePt t="1369" x="4727575" y="1500188"/>
          <p14:tracePt t="1377" x="4776788" y="1492250"/>
          <p14:tracePt t="1386" x="4794250" y="1492250"/>
          <p14:tracePt t="1392" x="4818063" y="1492250"/>
          <p14:tracePt t="1399" x="4851400" y="1492250"/>
          <p14:tracePt t="1406" x="4884738" y="1484313"/>
          <p14:tracePt t="1413" x="4902200" y="1484313"/>
          <p14:tracePt t="1420" x="4935538" y="1484313"/>
          <p14:tracePt t="1428" x="4959350" y="1484313"/>
          <p14:tracePt t="1436" x="4992688" y="1484313"/>
          <p14:tracePt t="1442" x="5018088" y="1484313"/>
          <p14:tracePt t="1450" x="5041900" y="1484313"/>
          <p14:tracePt t="1458" x="5067300" y="1484313"/>
          <p14:tracePt t="1465" x="5092700" y="1484313"/>
          <p14:tracePt t="1472" x="5118100" y="1484313"/>
          <p14:tracePt t="1479" x="5133975" y="1484313"/>
          <p14:tracePt t="1486" x="5159375" y="1484313"/>
          <p14:tracePt t="1493" x="5183188" y="1484313"/>
          <p14:tracePt t="1503" x="5200650" y="1484313"/>
          <p14:tracePt t="1508" x="5208588" y="1484313"/>
          <p14:tracePt t="1515" x="5233988" y="1484313"/>
          <p14:tracePt t="1523" x="5241925" y="1484313"/>
          <p14:tracePt t="1530" x="5257800" y="1484313"/>
          <p14:tracePt t="1537" x="5275263" y="1484313"/>
          <p14:tracePt t="1544" x="5283200" y="1484313"/>
          <p14:tracePt t="1553" x="5308600" y="1492250"/>
          <p14:tracePt t="1559" x="5324475" y="1492250"/>
          <p14:tracePt t="1566" x="5332413" y="1492250"/>
          <p14:tracePt t="1573" x="5341938" y="1500188"/>
          <p14:tracePt t="1580" x="5349875" y="1500188"/>
          <p14:tracePt t="1596" x="5365750" y="1500188"/>
          <p14:tracePt t="1604" x="5373688" y="1500188"/>
          <p14:tracePt t="1705" x="5383213" y="1500188"/>
          <p14:tracePt t="1742" x="5391150" y="1500188"/>
          <p14:tracePt t="1779" x="5399088" y="1500188"/>
          <p14:tracePt t="1895" x="5399088" y="1509713"/>
          <p14:tracePt t="1910" x="5399088" y="1517650"/>
          <p14:tracePt t="1917" x="5399088" y="1525588"/>
          <p14:tracePt t="1924" x="5391150" y="1525588"/>
          <p14:tracePt t="1932" x="5383213" y="1525588"/>
          <p14:tracePt t="1939" x="5383213" y="1543050"/>
          <p14:tracePt t="1945" x="5373688" y="1550988"/>
          <p14:tracePt t="1953" x="5357813" y="1550988"/>
          <p14:tracePt t="1961" x="5341938" y="1558925"/>
          <p14:tracePt t="1970" x="5324475" y="1566863"/>
          <p14:tracePt t="1976" x="5299075" y="1576388"/>
          <p14:tracePt t="1983" x="5257800" y="1584325"/>
          <p14:tracePt t="1990" x="5183188" y="1608138"/>
          <p14:tracePt t="1997" x="5059363" y="1666875"/>
          <p14:tracePt t="2005" x="4943475" y="1708150"/>
          <p14:tracePt t="2012" x="4843463" y="1774825"/>
          <p14:tracePt t="2019" x="4752975" y="1831975"/>
          <p14:tracePt t="2026" x="4619625" y="1906588"/>
          <p14:tracePt t="2034" x="4403725" y="2014538"/>
          <p14:tracePt t="2041" x="4262438" y="2065338"/>
          <p14:tracePt t="2048" x="4154488" y="2106613"/>
          <p14:tracePt t="2056" x="4048125" y="2163763"/>
          <p14:tracePt t="2063" x="3914775" y="2222500"/>
          <p14:tracePt t="2070" x="3765550" y="2312988"/>
          <p14:tracePt t="2077" x="3641725" y="2413000"/>
          <p14:tracePt t="2085" x="3524250" y="2487613"/>
          <p14:tracePt t="2092" x="3416300" y="2546350"/>
          <p14:tracePt t="2100" x="3292475" y="2620963"/>
          <p14:tracePt t="2107" x="3160713" y="2678113"/>
          <p14:tracePt t="2114" x="3043238" y="2736850"/>
          <p14:tracePt t="2122" x="2944813" y="2778125"/>
          <p14:tracePt t="2128" x="2870200" y="2836863"/>
          <p14:tracePt t="2136" x="2803525" y="2878138"/>
          <p14:tracePt t="2143" x="2728913" y="2927350"/>
          <p14:tracePt t="2149" x="2654300" y="2976563"/>
          <p14:tracePt t="2158" x="2603500" y="3001963"/>
          <p14:tracePt t="2165" x="2546350" y="3043238"/>
          <p14:tracePt t="2172" x="2497138" y="3076575"/>
          <p14:tracePt t="2179" x="2446338" y="3101975"/>
          <p14:tracePt t="2187" x="2413000" y="3143250"/>
          <p14:tracePt t="2204" x="2314575" y="3200400"/>
          <p14:tracePt t="2209" x="2247900" y="3241675"/>
          <p14:tracePt t="2217" x="2197100" y="3267075"/>
          <p14:tracePt t="2223" x="2139950" y="3300413"/>
          <p14:tracePt t="2231" x="2090738" y="3341688"/>
          <p14:tracePt t="2238" x="2039938" y="3367088"/>
          <p14:tracePt t="2245" x="2006600" y="3390900"/>
          <p14:tracePt t="2253" x="1957388" y="3433763"/>
          <p14:tracePt t="2260" x="1931988" y="3457575"/>
          <p14:tracePt t="2269" x="1908175" y="3482975"/>
          <p14:tracePt t="2274" x="1890713" y="3498850"/>
          <p14:tracePt t="2282" x="1866900" y="3524250"/>
          <p14:tracePt t="2289" x="1857375" y="3532188"/>
          <p14:tracePt t="2296" x="1841500" y="3532188"/>
          <p14:tracePt t="2303" x="1833563" y="3541713"/>
          <p14:tracePt t="2311" x="1824038" y="3549650"/>
          <p14:tracePt t="2319" x="1808163" y="3557588"/>
          <p14:tracePt t="2326" x="1800225" y="3557588"/>
          <p14:tracePt t="2333" x="1800225" y="3565525"/>
          <p14:tracePt t="2340" x="1790700" y="3565525"/>
          <p14:tracePt t="2348" x="1782763" y="3565525"/>
          <p14:tracePt t="2362" x="1774825" y="3565525"/>
          <p14:tracePt t="2369" x="1766888" y="3565525"/>
          <p14:tracePt t="2376" x="1758950" y="3565525"/>
          <p14:tracePt t="2386" x="1741488" y="3557588"/>
          <p14:tracePt t="2392" x="1725613" y="3532188"/>
          <p14:tracePt t="2399" x="1708150" y="3498850"/>
          <p14:tracePt t="2406" x="1692275" y="3475038"/>
          <p14:tracePt t="2413" x="1674813" y="3441700"/>
          <p14:tracePt t="2420" x="1658938" y="3382963"/>
          <p14:tracePt t="2428" x="1651000" y="3325813"/>
          <p14:tracePt t="2436" x="1633538" y="3267075"/>
          <p14:tracePt t="2442" x="1625600" y="3209925"/>
          <p14:tracePt t="2450" x="1617663" y="3167063"/>
          <p14:tracePt t="2457" x="1609725" y="3117850"/>
          <p14:tracePt t="2464" x="1609725" y="3084513"/>
          <p14:tracePt t="2472" x="1600200" y="3068638"/>
          <p14:tracePt t="2479" x="1592263" y="3043238"/>
          <p14:tracePt t="2486" x="1592263" y="3027363"/>
          <p14:tracePt t="2493" x="1592263" y="3017838"/>
          <p14:tracePt t="2503" x="1592263" y="3009900"/>
          <p14:tracePt t="2508" x="1592263" y="3001963"/>
          <p14:tracePt t="2523" x="1592263" y="2994025"/>
          <p14:tracePt t="2530" x="1576388" y="2994025"/>
          <p14:tracePt t="2574" x="1576388" y="2976563"/>
          <p14:tracePt t="2581" x="1566863" y="2976563"/>
          <p14:tracePt t="2618" x="1558925" y="2976563"/>
          <p14:tracePt t="2633" x="1550988" y="2976563"/>
          <p14:tracePt t="2639" x="1550988" y="2968625"/>
          <p14:tracePt t="2646" x="1550988" y="2960688"/>
          <p14:tracePt t="2653" x="1543050" y="2952750"/>
          <p14:tracePt t="2662" x="1535113" y="2952750"/>
          <p14:tracePt t="2670" x="1525588" y="2943225"/>
          <p14:tracePt t="2677" x="1517650" y="2935288"/>
          <p14:tracePt t="2684" x="1509713" y="2911475"/>
          <p14:tracePt t="2691" x="1501775" y="2901950"/>
          <p14:tracePt t="2698" x="1492250" y="2894013"/>
          <p14:tracePt t="2706" x="1492250" y="2886075"/>
          <p14:tracePt t="2712" x="1484313" y="2886075"/>
          <p14:tracePt t="2719" x="1476375" y="2878138"/>
          <p14:tracePt t="2726" x="1468438" y="2860675"/>
          <p14:tracePt t="2736" x="1460500" y="2844800"/>
          <p14:tracePt t="2742" x="1450975" y="2836863"/>
          <p14:tracePt t="2749" x="1443038" y="2827338"/>
          <p14:tracePt t="2757" x="1435100" y="2819400"/>
          <p14:tracePt t="2771" x="1427163" y="2811463"/>
          <p14:tracePt t="2779" x="1417638" y="2803525"/>
          <p14:tracePt t="2793" x="1409700" y="2803525"/>
          <p14:tracePt t="2801" x="1401763" y="2803525"/>
          <p14:tracePt t="2807" x="1393825" y="2803525"/>
          <p14:tracePt t="2815" x="1384300" y="2803525"/>
          <p14:tracePt t="2822" x="1376363" y="2803525"/>
          <p14:tracePt t="2829" x="1368425" y="2803525"/>
          <p14:tracePt t="2844" x="1360488" y="2803525"/>
          <p14:tracePt t="2853" x="1352550" y="2803525"/>
          <p14:tracePt t="2866" x="1343025" y="2803525"/>
          <p14:tracePt t="2873" x="1327150" y="2803525"/>
          <p14:tracePt t="2888" x="1319213" y="2803525"/>
          <p14:tracePt t="2895" x="1309688" y="2803525"/>
          <p14:tracePt t="2903" x="1309688" y="2794000"/>
          <p14:tracePt t="2910" x="1301750" y="2794000"/>
          <p14:tracePt t="2917" x="1293813" y="2794000"/>
          <p14:tracePt t="2924" x="1285875" y="2794000"/>
          <p14:tracePt t="2952" x="1285875" y="2786063"/>
          <p14:tracePt t="2990" x="1285875" y="2778125"/>
          <p14:tracePt t="3034" x="1285875" y="2770188"/>
          <p14:tracePt t="3041" x="1268413" y="2770188"/>
          <p14:tracePt t="3049" x="1268413" y="2760663"/>
          <p14:tracePt t="3070" x="1268413" y="2752725"/>
          <p14:tracePt t="3077" x="1260475" y="2752725"/>
          <p14:tracePt t="3107" x="1260475" y="2744788"/>
          <p14:tracePt t="3121" x="1260475" y="2736850"/>
          <p14:tracePt t="3173" x="1260475" y="2728913"/>
          <p14:tracePt t="3187" x="1260475" y="2719388"/>
          <p14:tracePt t="3208" x="1260475" y="2711450"/>
          <p14:tracePt t="3311" x="1260475" y="2703513"/>
          <p14:tracePt t="3333" x="1277938" y="2703513"/>
          <p14:tracePt t="3340" x="1277938" y="2695575"/>
          <p14:tracePt t="3348" x="1277938" y="2686050"/>
          <p14:tracePt t="3355" x="1293813" y="2686050"/>
          <p14:tracePt t="3362" x="1309688" y="2678113"/>
          <p14:tracePt t="3370" x="1319213" y="2662238"/>
          <p14:tracePt t="3376" x="1343025" y="2654300"/>
          <p14:tracePt t="3386" x="1368425" y="2644775"/>
          <p14:tracePt t="3392" x="1393825" y="2636838"/>
          <p14:tracePt t="3399" x="1417638" y="2636838"/>
          <p14:tracePt t="3406" x="1443038" y="2628900"/>
          <p14:tracePt t="3413" x="1468438" y="2628900"/>
          <p14:tracePt t="3420" x="1476375" y="2628900"/>
          <p14:tracePt t="3427" x="1525588" y="2620963"/>
          <p14:tracePt t="3436" x="1550988" y="2611438"/>
          <p14:tracePt t="3442" x="1600200" y="2611438"/>
          <p14:tracePt t="3449" x="1625600" y="2603500"/>
          <p14:tracePt t="3457" x="1674813" y="2603500"/>
          <p14:tracePt t="3464" x="1700213" y="2603500"/>
          <p14:tracePt t="3471" x="1725613" y="2603500"/>
          <p14:tracePt t="3479" x="1758950" y="2603500"/>
          <p14:tracePt t="3486" x="1774825" y="2603500"/>
          <p14:tracePt t="3493" x="1800225" y="2603500"/>
          <p14:tracePt t="3502" x="1833563" y="2603500"/>
          <p14:tracePt t="3507" x="1857375" y="2603500"/>
          <p14:tracePt t="3515" x="1874838" y="2603500"/>
          <p14:tracePt t="3522" x="1898650" y="2603500"/>
          <p14:tracePt t="3530" x="1924050" y="2603500"/>
          <p14:tracePt t="3537" x="1931988" y="2603500"/>
          <p14:tracePt t="3545" x="1949450" y="2603500"/>
          <p14:tracePt t="3553" x="1965325" y="2603500"/>
          <p14:tracePt t="3559" x="1982788" y="2603500"/>
          <p14:tracePt t="3566" x="1998663" y="2603500"/>
          <p14:tracePt t="3573" x="2006600" y="2603500"/>
          <p14:tracePt t="3581" x="2032000" y="2603500"/>
          <p14:tracePt t="3588" x="2057400" y="2603500"/>
          <p14:tracePt t="3595" x="2065338" y="2603500"/>
          <p14:tracePt t="3603" x="2081213" y="2603500"/>
          <p14:tracePt t="3610" x="2090738" y="2603500"/>
          <p14:tracePt t="3617" x="2114550" y="2603500"/>
          <p14:tracePt t="3623" x="2132013" y="2603500"/>
          <p14:tracePt t="3632" x="2139950" y="2603500"/>
          <p14:tracePt t="3640" x="2155825" y="2603500"/>
          <p14:tracePt t="3647" x="2165350" y="2603500"/>
          <p14:tracePt t="3654" x="2189163" y="2603500"/>
          <p14:tracePt t="3661" x="2206625" y="2603500"/>
          <p14:tracePt t="3669" x="2222500" y="2603500"/>
          <p14:tracePt t="3675" x="2239963" y="2603500"/>
          <p14:tracePt t="3683" x="2273300" y="2603500"/>
          <p14:tracePt t="3691" x="2281238" y="2603500"/>
          <p14:tracePt t="3698" x="2305050" y="2603500"/>
          <p14:tracePt t="3705" x="2330450" y="2603500"/>
          <p14:tracePt t="3712" x="2338388" y="2603500"/>
          <p14:tracePt t="3719" x="2355850" y="2603500"/>
          <p14:tracePt t="3727" x="2363788" y="2603500"/>
          <p14:tracePt t="3737" x="2379663" y="2603500"/>
          <p14:tracePt t="3741" x="2405063" y="2603500"/>
          <p14:tracePt t="3748" x="2413000" y="2603500"/>
          <p14:tracePt t="3764" x="2422525" y="2603500"/>
          <p14:tracePt t="3771" x="2430463" y="2603500"/>
          <p14:tracePt t="3800" x="2430463" y="2611438"/>
          <p14:tracePt t="3859" x="2430463" y="2620963"/>
          <p14:tracePt t="3924" x="2422525" y="2620963"/>
          <p14:tracePt t="3931" x="2422525" y="2628900"/>
          <p14:tracePt t="3939" x="2413000" y="2636838"/>
          <p14:tracePt t="3945" x="2413000" y="2644775"/>
          <p14:tracePt t="3953" x="2405063" y="2654300"/>
          <p14:tracePt t="3961" x="2389188" y="2662238"/>
          <p14:tracePt t="3969" x="2389188" y="2670175"/>
          <p14:tracePt t="3975" x="2379663" y="2670175"/>
          <p14:tracePt t="3982" x="2371725" y="2678113"/>
          <p14:tracePt t="3989" x="2363788" y="2686050"/>
          <p14:tracePt t="3997" x="2363788" y="2695575"/>
          <p14:tracePt t="4005" x="2355850" y="2695575"/>
          <p14:tracePt t="4012" x="2338388" y="2703513"/>
          <p14:tracePt t="4019" x="2330450" y="2719388"/>
          <p14:tracePt t="4026" x="2305050" y="2728913"/>
          <p14:tracePt t="4034" x="2289175" y="2728913"/>
          <p14:tracePt t="4040" x="2273300" y="2736850"/>
          <p14:tracePt t="4048" x="2222500" y="2744788"/>
          <p14:tracePt t="4055" x="2197100" y="2752725"/>
          <p14:tracePt t="4062" x="2122488" y="2760663"/>
          <p14:tracePt t="4070" x="2047875" y="2778125"/>
          <p14:tracePt t="4078" x="1990725" y="2811463"/>
          <p14:tracePt t="4086" x="1931988" y="2827338"/>
          <p14:tracePt t="4091" x="1882775" y="2852738"/>
          <p14:tracePt t="4099" x="1824038" y="2878138"/>
          <p14:tracePt t="4106" x="1774825" y="2919413"/>
          <p14:tracePt t="4114" x="1725613" y="2935288"/>
          <p14:tracePt t="4121" x="1692275" y="2968625"/>
          <p14:tracePt t="4128" x="1641475" y="2986088"/>
          <p14:tracePt t="4136" x="1617663" y="3009900"/>
          <p14:tracePt t="4143" x="1592263" y="3027363"/>
          <p14:tracePt t="4150" x="1558925" y="3043238"/>
          <p14:tracePt t="4157" x="1550988" y="3051175"/>
          <p14:tracePt t="4164" x="1535113" y="3051175"/>
          <p14:tracePt t="4172" x="1517650" y="3060700"/>
          <p14:tracePt t="4179" x="1492250" y="3076575"/>
          <p14:tracePt t="4186" x="1484313" y="3084513"/>
          <p14:tracePt t="4193" x="1468438" y="3092450"/>
          <p14:tracePt t="4203" x="1460500" y="3101975"/>
          <p14:tracePt t="4208" x="1450975" y="3101975"/>
          <p14:tracePt t="4216" x="1443038" y="3109913"/>
          <p14:tracePt t="4236" x="1427163" y="3117850"/>
          <p14:tracePt t="4238" x="1417638" y="3117850"/>
          <p14:tracePt t="4245" x="1409700" y="3117850"/>
          <p14:tracePt t="4259" x="1401763" y="3117850"/>
          <p14:tracePt t="4270" x="1393825" y="3117850"/>
          <p14:tracePt t="4274" x="1384300" y="3117850"/>
          <p14:tracePt t="4289" x="1368425" y="3117850"/>
          <p14:tracePt t="4304" x="1360488" y="3117850"/>
          <p14:tracePt t="4310" x="1352550" y="3117850"/>
          <p14:tracePt t="4318" x="1343025" y="3125788"/>
          <p14:tracePt t="4325" x="1343025" y="3143250"/>
          <p14:tracePt t="4333" x="1335088" y="3143250"/>
          <p14:tracePt t="4339" x="1327150" y="3143250"/>
          <p14:tracePt t="4346" x="1319213" y="3143250"/>
          <p14:tracePt t="4353" x="1309688" y="3143250"/>
          <p14:tracePt t="4362" x="1301750" y="3143250"/>
          <p14:tracePt t="4376" x="1293813" y="3143250"/>
          <p14:tracePt t="4386" x="1285875" y="3143250"/>
          <p14:tracePt t="4391" x="1277938" y="3143250"/>
          <p14:tracePt t="4406" x="1268413" y="3143250"/>
          <p14:tracePt t="4420" x="1260475" y="3143250"/>
          <p14:tracePt t="4494" x="1260475" y="3135313"/>
          <p14:tracePt t="4508" x="1260475" y="3125788"/>
          <p14:tracePt t="4514" x="1260475" y="3117850"/>
          <p14:tracePt t="4522" x="1268413" y="3109913"/>
          <p14:tracePt t="4537" x="1268413" y="3101975"/>
          <p14:tracePt t="4544" x="1285875" y="3092450"/>
          <p14:tracePt t="4552" x="1293813" y="3092450"/>
          <p14:tracePt t="4558" x="1293813" y="3076575"/>
          <p14:tracePt t="4565" x="1327150" y="3068638"/>
          <p14:tracePt t="4574" x="1352550" y="3060700"/>
          <p14:tracePt t="4581" x="1376363" y="3060700"/>
          <p14:tracePt t="4588" x="1401763" y="3060700"/>
          <p14:tracePt t="4595" x="1435100" y="3060700"/>
          <p14:tracePt t="4602" x="1476375" y="3060700"/>
          <p14:tracePt t="4609" x="1517650" y="3060700"/>
          <p14:tracePt t="4617" x="1576388" y="3060700"/>
          <p14:tracePt t="4625" x="1617663" y="3060700"/>
          <p14:tracePt t="4632" x="1658938" y="3060700"/>
          <p14:tracePt t="4639" x="1692275" y="3060700"/>
          <p14:tracePt t="4646" x="1749425" y="3060700"/>
          <p14:tracePt t="4653" x="1790700" y="3060700"/>
          <p14:tracePt t="4660" x="1849438" y="3060700"/>
          <p14:tracePt t="4669" x="1890713" y="3060700"/>
          <p14:tracePt t="4676" x="1931988" y="3060700"/>
          <p14:tracePt t="4683" x="1965325" y="3068638"/>
          <p14:tracePt t="4689" x="1982788" y="3068638"/>
          <p14:tracePt t="4697" x="2016125" y="3068638"/>
          <p14:tracePt t="4705" x="2039938" y="3068638"/>
          <p14:tracePt t="4712" x="2047875" y="3068638"/>
          <p14:tracePt t="4719" x="2065338" y="3068638"/>
          <p14:tracePt t="4726" x="2090738" y="3068638"/>
          <p14:tracePt t="4741" x="2106613" y="3068638"/>
          <p14:tracePt t="4748" x="2114550" y="3068638"/>
          <p14:tracePt t="4763" x="2122488" y="3068638"/>
          <p14:tracePt t="4770" x="2132013" y="3068638"/>
          <p14:tracePt t="4777" x="2139950" y="3068638"/>
          <p14:tracePt t="4786" x="2147888" y="3068638"/>
          <p14:tracePt t="5296" x="2155825" y="3068638"/>
          <p14:tracePt t="5318" x="2165350" y="3068638"/>
          <p14:tracePt t="5325" x="2173288" y="3068638"/>
          <p14:tracePt t="5332" x="2181225" y="3068638"/>
          <p14:tracePt t="5340" x="2189163" y="3068638"/>
          <p14:tracePt t="5347" x="2197100" y="3068638"/>
          <p14:tracePt t="5361" x="2206625" y="3068638"/>
          <p14:tracePt t="5375" x="2214563" y="3068638"/>
          <p14:tracePt t="5391" x="2222500" y="3060700"/>
          <p14:tracePt t="5398" x="2222500" y="3051175"/>
          <p14:tracePt t="5405" x="2230438" y="3051175"/>
          <p14:tracePt t="5412" x="2247900" y="3043238"/>
          <p14:tracePt t="5419" x="2255838" y="3035300"/>
          <p14:tracePt t="5426" x="2263775" y="3027363"/>
          <p14:tracePt t="5436" x="2281238" y="3017838"/>
          <p14:tracePt t="5442" x="2289175" y="3009900"/>
          <p14:tracePt t="5449" x="2314575" y="3001963"/>
          <p14:tracePt t="5457" x="2330450" y="2994025"/>
          <p14:tracePt t="5463" x="2338388" y="2986088"/>
          <p14:tracePt t="5471" x="2355850" y="2976563"/>
          <p14:tracePt t="5477" x="2371725" y="2968625"/>
          <p14:tracePt t="5487" x="2397125" y="2960688"/>
          <p14:tracePt t="5492" x="2413000" y="2935288"/>
          <p14:tracePt t="5500" x="2422525" y="2911475"/>
          <p14:tracePt t="5507" x="2438400" y="2886075"/>
          <p14:tracePt t="5515" x="2479675" y="2844800"/>
          <p14:tracePt t="5522" x="2505075" y="2803525"/>
          <p14:tracePt t="5529" x="2520950" y="2770188"/>
          <p14:tracePt t="5536" x="2554288" y="2744788"/>
          <p14:tracePt t="5544" x="2571750" y="2728913"/>
          <p14:tracePt t="5552" x="2595563" y="2703513"/>
          <p14:tracePt t="5558" x="2620963" y="2670175"/>
          <p14:tracePt t="5566" x="2654300" y="2654300"/>
          <p14:tracePt t="5573" x="2695575" y="2628900"/>
          <p14:tracePt t="5580" x="2720975" y="2611438"/>
          <p14:tracePt t="5588" x="2754313" y="2595563"/>
          <p14:tracePt t="5595" x="2770188" y="2579688"/>
          <p14:tracePt t="5602" x="2786063" y="2562225"/>
          <p14:tracePt t="5610" x="2811463" y="2528888"/>
          <p14:tracePt t="5619" x="2836863" y="2505075"/>
          <p14:tracePt t="5625" x="2852738" y="2479675"/>
          <p14:tracePt t="5633" x="2870200" y="2446338"/>
          <p14:tracePt t="5638" x="2886075" y="2430463"/>
          <p14:tracePt t="5646" x="2919413" y="2397125"/>
          <p14:tracePt t="5654" x="2935288" y="2363788"/>
          <p14:tracePt t="5661" x="2960688" y="2338388"/>
          <p14:tracePt t="5669" x="2986088" y="2312988"/>
          <p14:tracePt t="5674" x="3009900" y="2305050"/>
          <p14:tracePt t="5683" x="3019425" y="2281238"/>
          <p14:tracePt t="5690" x="3035300" y="2263775"/>
          <p14:tracePt t="5697" x="3060700" y="2247900"/>
          <p14:tracePt t="5705" x="3076575" y="2238375"/>
          <p14:tracePt t="5720" x="3086100" y="2230438"/>
          <p14:tracePt t="5726" x="3094038" y="2222500"/>
          <p14:tracePt t="5736" x="3101975" y="2222500"/>
          <p14:tracePt t="5770" x="3109913" y="2222500"/>
          <p14:tracePt t="5786" x="3109913" y="2214563"/>
          <p14:tracePt t="5792" x="3127375" y="2214563"/>
          <p14:tracePt t="5822" x="3135313" y="2214563"/>
          <p14:tracePt t="5828" x="3143250" y="2206625"/>
          <p14:tracePt t="5836" x="3143250" y="2197100"/>
          <p14:tracePt t="5843" x="3151188" y="2197100"/>
          <p14:tracePt t="5852" x="3168650" y="2189163"/>
          <p14:tracePt t="5857" x="3184525" y="2181225"/>
          <p14:tracePt t="5864" x="3209925" y="2173288"/>
          <p14:tracePt t="5872" x="3235325" y="2163763"/>
          <p14:tracePt t="5880" x="3276600" y="2139950"/>
          <p14:tracePt t="5887" x="3325813" y="2122488"/>
          <p14:tracePt t="5894" x="3400425" y="2089150"/>
          <p14:tracePt t="5901" x="3482975" y="2065338"/>
          <p14:tracePt t="5908" x="3549650" y="2024063"/>
          <p14:tracePt t="5916" x="3624263" y="2006600"/>
          <p14:tracePt t="5923" x="3665538" y="1981200"/>
          <p14:tracePt t="5930" x="3716338" y="1965325"/>
          <p14:tracePt t="5937" x="3748088" y="1939925"/>
          <p14:tracePt t="5945" x="3814763" y="1906588"/>
          <p14:tracePt t="5953" x="3889375" y="1874838"/>
          <p14:tracePt t="5960" x="3948113" y="1857375"/>
          <p14:tracePt t="5969" x="4030663" y="1824038"/>
          <p14:tracePt t="5974" x="4122738" y="1800225"/>
          <p14:tracePt t="5981" x="4164013" y="1790700"/>
          <p14:tracePt t="5988" x="4221163" y="1782763"/>
          <p14:tracePt t="5996" x="4254500" y="1774825"/>
          <p14:tracePt t="6002" x="4295775" y="1766888"/>
          <p14:tracePt t="6010" x="4329113" y="1757363"/>
          <p14:tracePt t="6019" x="4370388" y="1757363"/>
          <p14:tracePt t="6025" x="4395788" y="1757363"/>
          <p14:tracePt t="6032" x="4421188" y="1757363"/>
          <p14:tracePt t="6040" x="4429125" y="1757363"/>
          <p14:tracePt t="6047" x="4445000" y="1757363"/>
          <p14:tracePt t="6055" x="4454525" y="1757363"/>
          <p14:tracePt t="6069" x="4462463" y="1757363"/>
          <p14:tracePt t="6077" x="4470400" y="1757363"/>
          <p14:tracePt t="6121" x="4478338" y="1757363"/>
          <p14:tracePt t="6136" x="4486275" y="1757363"/>
          <p14:tracePt t="6142" x="4495800" y="1757363"/>
          <p14:tracePt t="6164" x="4503738" y="1757363"/>
          <p14:tracePt t="6179" x="4511675" y="1757363"/>
          <p14:tracePt t="6207" x="4519613" y="1757363"/>
          <p14:tracePt t="6478" x="4503738" y="1757363"/>
          <p14:tracePt t="6610" x="4495800" y="1757363"/>
          <p14:tracePt t="6690" x="4486275" y="1757363"/>
          <p14:tracePt t="6763" x="4486275" y="1766888"/>
          <p14:tracePt t="6770" x="4478338" y="1766888"/>
          <p14:tracePt t="6894" x="4470400" y="1766888"/>
          <p14:tracePt t="6909" x="4470400" y="1774825"/>
          <p14:tracePt t="6916" x="4462463" y="1774825"/>
          <p14:tracePt t="6923" x="4462463" y="1782763"/>
          <p14:tracePt t="6938" x="4462463" y="1790700"/>
          <p14:tracePt t="6945" x="4445000" y="1808163"/>
          <p14:tracePt t="6952" x="4437063" y="1808163"/>
          <p14:tracePt t="6959" x="4437063" y="1816100"/>
          <p14:tracePt t="6969" x="4437063" y="1824038"/>
          <p14:tracePt t="6974" x="4429125" y="1831975"/>
          <p14:tracePt t="6982" x="4421188" y="1831975"/>
          <p14:tracePt t="6988" x="4411663" y="1841500"/>
          <p14:tracePt t="6996" x="4411663" y="1849438"/>
          <p14:tracePt t="7010" x="4403725" y="1865313"/>
          <p14:tracePt t="7019" x="4395788" y="1874838"/>
          <p14:tracePt t="7025" x="4387850" y="1874838"/>
          <p14:tracePt t="7032" x="4387850" y="1882775"/>
          <p14:tracePt t="7040" x="4379913" y="1890713"/>
          <p14:tracePt t="7047" x="4379913" y="1898650"/>
          <p14:tracePt t="7055" x="4370388" y="1898650"/>
          <p14:tracePt t="7062" x="4370388" y="1906588"/>
          <p14:tracePt t="7068" x="4370388" y="1916113"/>
          <p14:tracePt t="7076" x="4370388" y="1924050"/>
          <p14:tracePt t="7085" x="4370388" y="1931988"/>
          <p14:tracePt t="7090" x="4362450" y="1939925"/>
          <p14:tracePt t="7106" x="4354513" y="1939925"/>
          <p14:tracePt t="7111" x="4346575" y="1939925"/>
          <p14:tracePt t="7121" x="4346575" y="1949450"/>
          <p14:tracePt t="7136" x="4346575" y="1957388"/>
          <p14:tracePt t="7142" x="4337050" y="1957388"/>
          <p14:tracePt t="7156" x="4321175" y="1965325"/>
          <p14:tracePt t="7179" x="4313238" y="1965325"/>
          <p14:tracePt t="7201" x="4305300" y="1973263"/>
          <p14:tracePt t="7208" x="4305300" y="1990725"/>
          <p14:tracePt t="7215" x="4295775" y="1990725"/>
          <p14:tracePt t="7222" x="4287838" y="1998663"/>
          <p14:tracePt t="7229" x="4279900" y="2006600"/>
          <p14:tracePt t="7237" x="4254500" y="2014538"/>
          <p14:tracePt t="7244" x="4238625" y="2024063"/>
          <p14:tracePt t="7252" x="4221163" y="2039938"/>
          <p14:tracePt t="7258" x="4205288" y="2065338"/>
          <p14:tracePt t="7265" x="4187825" y="2081213"/>
          <p14:tracePt t="7273" x="4171950" y="2098675"/>
          <p14:tracePt t="7280" x="4154488" y="2114550"/>
          <p14:tracePt t="7288" x="4138613" y="2147888"/>
          <p14:tracePt t="7295" x="4122738" y="2173288"/>
          <p14:tracePt t="7302" x="4097338" y="2197100"/>
          <p14:tracePt t="7309" x="4079875" y="2230438"/>
          <p14:tracePt t="7318" x="4071938" y="2247900"/>
          <p14:tracePt t="7324" x="4064000" y="2263775"/>
          <p14:tracePt t="7332" x="4064000" y="2271713"/>
          <p14:tracePt t="7339" x="4056063" y="2297113"/>
          <p14:tracePt t="7347" x="4048125" y="2312988"/>
          <p14:tracePt t="7354" x="4038600" y="2322513"/>
          <p14:tracePt t="7361" x="4022725" y="2330450"/>
          <p14:tracePt t="7369" x="4022725" y="2338388"/>
          <p14:tracePt t="7375" x="4014788" y="2346325"/>
          <p14:tracePt t="7383" x="4005263" y="2346325"/>
          <p14:tracePt t="7390" x="4005263" y="2355850"/>
          <p14:tracePt t="7397" x="3997325" y="2371725"/>
          <p14:tracePt t="7405" x="3989388" y="2371725"/>
          <p14:tracePt t="7412" x="3981450" y="2379663"/>
          <p14:tracePt t="7419" x="3963988" y="2397125"/>
          <p14:tracePt t="7426" x="3948113" y="2405063"/>
          <p14:tracePt t="7435" x="3922713" y="2446338"/>
          <p14:tracePt t="7441" x="3873500" y="2495550"/>
          <p14:tracePt t="7449" x="3832225" y="2570163"/>
          <p14:tracePt t="7456" x="3790950" y="2644775"/>
          <p14:tracePt t="7463" x="3732213" y="2695575"/>
          <p14:tracePt t="7470" x="3698875" y="2744788"/>
          <p14:tracePt t="7478" x="3649663" y="2786063"/>
          <p14:tracePt t="7485" x="3616325" y="2836863"/>
          <p14:tracePt t="7492" x="3575050" y="2886075"/>
          <p14:tracePt t="7500" x="3524250" y="2943225"/>
          <p14:tracePt t="7506" x="3492500" y="2994025"/>
          <p14:tracePt t="7514" x="3449638" y="3060700"/>
          <p14:tracePt t="7522" x="3425825" y="3101975"/>
          <p14:tracePt t="7528" x="3392488" y="3151188"/>
          <p14:tracePt t="7536" x="3375025" y="3184525"/>
          <p14:tracePt t="7543" x="3351213" y="3225800"/>
          <p14:tracePt t="7552" x="3333750" y="3251200"/>
          <p14:tracePt t="7558" x="3317875" y="3267075"/>
          <p14:tracePt t="7565" x="3300413" y="3300413"/>
          <p14:tracePt t="7572" x="3276600" y="3325813"/>
          <p14:tracePt t="7580" x="3276600" y="3341688"/>
          <p14:tracePt t="7587" x="3267075" y="3367088"/>
          <p14:tracePt t="7594" x="3259138" y="3382963"/>
          <p14:tracePt t="7602" x="3251200" y="3400425"/>
          <p14:tracePt t="7608" x="3251200" y="3416300"/>
          <p14:tracePt t="7624" x="3251200" y="3424238"/>
          <p14:tracePt t="7631" x="3251200" y="3433763"/>
          <p14:tracePt t="7638" x="3251200" y="3441700"/>
          <p14:tracePt t="7645" x="3251200" y="3449638"/>
          <p14:tracePt t="7652" x="3251200" y="3457575"/>
          <p14:tracePt t="7660" x="3251200" y="3467100"/>
          <p14:tracePt t="7668" x="3284538" y="3475038"/>
          <p14:tracePt t="7674" x="3333750" y="3482975"/>
          <p14:tracePt t="7682" x="3392488" y="3490913"/>
          <p14:tracePt t="7689" x="3449638" y="3498850"/>
          <p14:tracePt t="7697" x="3541713" y="3498850"/>
          <p14:tracePt t="7703" x="3657600" y="3498850"/>
          <p14:tracePt t="7711" x="3748088" y="3498850"/>
          <p14:tracePt t="7719" x="3848100" y="3498850"/>
          <p14:tracePt t="7726" x="3948113" y="3482975"/>
          <p14:tracePt t="7733" x="4056063" y="3475038"/>
          <p14:tracePt t="7740" x="4154488" y="3467100"/>
          <p14:tracePt t="7748" x="4238625" y="3449638"/>
          <p14:tracePt t="7755" x="4329113" y="3441700"/>
          <p14:tracePt t="7761" x="4411663" y="3441700"/>
          <p14:tracePt t="7769" x="4478338" y="3441700"/>
          <p14:tracePt t="7777" x="4545013" y="3441700"/>
          <p14:tracePt t="7786" x="4635500" y="3441700"/>
          <p14:tracePt t="7792" x="4702175" y="3441700"/>
          <p14:tracePt t="7799" x="4786313" y="3457575"/>
          <p14:tracePt t="7806" x="4810125" y="3467100"/>
          <p14:tracePt t="7813" x="4884738" y="3475038"/>
          <p14:tracePt t="7821" x="4935538" y="3482975"/>
          <p14:tracePt t="7828" x="4976813" y="3490913"/>
          <p14:tracePt t="7835" x="5000625" y="3498850"/>
          <p14:tracePt t="7842" x="5041900" y="3508375"/>
          <p14:tracePt t="7850" x="5075238" y="3524250"/>
          <p14:tracePt t="7857" x="5100638" y="3524250"/>
          <p14:tracePt t="7864" x="5108575" y="3524250"/>
          <p14:tracePt t="7871" x="5133975" y="3532188"/>
          <p14:tracePt t="7878" x="5141913" y="3541713"/>
          <p14:tracePt t="7931" x="5141913" y="3549650"/>
          <p14:tracePt t="7937" x="5141913" y="3557588"/>
          <p14:tracePt t="7952" x="5141913" y="3565525"/>
          <p14:tracePt t="7959" x="5141913" y="3573463"/>
          <p14:tracePt t="7966" x="5141913" y="3590925"/>
          <p14:tracePt t="7974" x="5141913" y="3606800"/>
          <p14:tracePt t="7981" x="5141913" y="3616325"/>
          <p14:tracePt t="7988" x="5141913" y="3640138"/>
          <p14:tracePt t="7996" x="5133975" y="3681413"/>
          <p14:tracePt t="8002" x="5118100" y="3706813"/>
          <p14:tracePt t="8010" x="5108575" y="3748088"/>
          <p14:tracePt t="8018" x="5092700" y="3773488"/>
          <p14:tracePt t="8024" x="5075238" y="3797300"/>
          <p14:tracePt t="8032" x="5059363" y="3830638"/>
          <p14:tracePt t="8040" x="5041900" y="3856038"/>
          <p14:tracePt t="8047" x="5018088" y="3881438"/>
          <p14:tracePt t="8055" x="5010150" y="3889375"/>
          <p14:tracePt t="8061" x="4992688" y="3914775"/>
          <p14:tracePt t="8068" x="4976813" y="3930650"/>
          <p14:tracePt t="8076" x="4951413" y="3946525"/>
          <p14:tracePt t="8086" x="4935538" y="3963988"/>
          <p14:tracePt t="8093" x="4918075" y="3979863"/>
          <p14:tracePt t="8098" x="4910138" y="3997325"/>
          <p14:tracePt t="8105" x="4892675" y="4013200"/>
          <p14:tracePt t="8113" x="4868863" y="4021138"/>
          <p14:tracePt t="8120" x="4860925" y="4030663"/>
          <p14:tracePt t="8135" x="4851400" y="4038600"/>
          <p14:tracePt t="8142" x="4843463" y="4054475"/>
          <p14:tracePt t="8156" x="4827588" y="4064000"/>
          <p14:tracePt t="8163" x="4794250" y="4064000"/>
          <p14:tracePt t="8171" x="4768850" y="4071938"/>
          <p14:tracePt t="8178" x="4752975" y="4071938"/>
          <p14:tracePt t="8186" x="4694238" y="4079875"/>
          <p14:tracePt t="8193" x="4660900" y="4087813"/>
          <p14:tracePt t="8202" x="4619625" y="4087813"/>
          <p14:tracePt t="8207" x="4603750" y="4097338"/>
          <p14:tracePt t="8218" x="4570413" y="4097338"/>
          <p14:tracePt t="8222" x="4552950" y="4097338"/>
          <p14:tracePt t="8230" x="4545013" y="4105275"/>
          <p14:tracePt t="8236" x="4529138" y="4105275"/>
          <p14:tracePt t="8243" x="4519613" y="4105275"/>
          <p14:tracePt t="8251" x="4511675" y="4105275"/>
          <p14:tracePt t="8258" x="4486275" y="4105275"/>
          <p14:tracePt t="8266" x="4454525" y="4105275"/>
          <p14:tracePt t="8273" x="4429125" y="4105275"/>
          <p14:tracePt t="8280" x="4395788" y="4105275"/>
          <p14:tracePt t="8288" x="4362450" y="4105275"/>
          <p14:tracePt t="8294" x="4321175" y="4105275"/>
          <p14:tracePt t="8303" x="4313238" y="4105275"/>
          <p14:tracePt t="8309" x="4295775" y="4105275"/>
          <p14:tracePt t="8318" x="4279900" y="4105275"/>
          <p14:tracePt t="8324" x="4271963" y="4105275"/>
          <p14:tracePt t="8331" x="4262438" y="4105275"/>
          <p14:tracePt t="8339" x="4254500" y="4105275"/>
          <p14:tracePt t="8354" x="4246563" y="4105275"/>
          <p14:tracePt t="8360" x="4238625" y="4105275"/>
          <p14:tracePt t="8375" x="4229100" y="4105275"/>
          <p14:tracePt t="8383" x="4221163" y="4105275"/>
          <p14:tracePt t="8389" x="4213225" y="4105275"/>
          <p14:tracePt t="8397" x="4205288" y="4105275"/>
          <p14:tracePt t="14987" x="4205288" y="4097338"/>
          <p14:tracePt t="15009" x="4205288" y="4087813"/>
          <p14:tracePt t="15018" x="4213225" y="4087813"/>
          <p14:tracePt t="15023" x="4213225" y="4079875"/>
          <p14:tracePt t="15053" x="4213225" y="4064000"/>
          <p14:tracePt t="15068" x="4221163" y="4064000"/>
          <p14:tracePt t="15074" x="4221163" y="4054475"/>
          <p14:tracePt t="15104" x="4221163" y="4046538"/>
          <p14:tracePt t="15110" x="4221163" y="4038600"/>
          <p14:tracePt t="15125" x="4221163" y="4030663"/>
          <p14:tracePt t="15439" x="4221163" y="4013200"/>
          <p14:tracePt t="15454" x="4221163" y="4005263"/>
          <p14:tracePt t="15461" x="4221163" y="3997325"/>
          <p14:tracePt t="15476" x="4221163" y="3989388"/>
          <p14:tracePt t="15490" x="4221163" y="3979863"/>
          <p14:tracePt t="15497" x="4229100" y="3971925"/>
          <p14:tracePt t="15520" x="4229100" y="3956050"/>
          <p14:tracePt t="15534" x="4238625" y="3946525"/>
          <p14:tracePt t="15578" x="4238625" y="3938588"/>
          <p14:tracePt t="15593" x="4238625" y="3930650"/>
          <p14:tracePt t="15651" x="4246563" y="3922713"/>
          <p14:tracePt t="15673" x="4246563" y="3914775"/>
          <p14:tracePt t="15753" x="4246563" y="3905250"/>
          <p14:tracePt t="15760" x="4254500" y="3905250"/>
          <p14:tracePt t="15775" x="4254500" y="3897313"/>
          <p14:tracePt t="15841" x="4254500" y="3889375"/>
          <p14:tracePt t="16592" x="4262438" y="3881438"/>
          <p14:tracePt t="16600" x="4271963" y="3881438"/>
          <p14:tracePt t="16607" x="4279900" y="3840163"/>
          <p14:tracePt t="16615" x="4329113" y="3748088"/>
          <p14:tracePt t="16620" x="4379913" y="3665538"/>
          <p14:tracePt t="16629" x="4429125" y="3573463"/>
          <p14:tracePt t="16635" x="4478338" y="3482975"/>
          <p14:tracePt t="16642" x="4537075" y="3400425"/>
          <p14:tracePt t="16651" x="4627563" y="3259138"/>
          <p14:tracePt t="16657" x="4711700" y="3117850"/>
          <p14:tracePt t="16664" x="4768850" y="3001963"/>
          <p14:tracePt t="16672" x="4827588" y="2919413"/>
          <p14:tracePt t="16680" x="4868863" y="2852738"/>
          <p14:tracePt t="16687" x="4910138" y="2778125"/>
          <p14:tracePt t="16693" x="4976813" y="2686050"/>
          <p14:tracePt t="16701" x="5059363" y="2587625"/>
          <p14:tracePt t="16708" x="5126038" y="2495550"/>
          <p14:tracePt t="16718" x="5208588" y="2397125"/>
          <p14:tracePt t="16724" x="5275263" y="2312988"/>
          <p14:tracePt t="16730" x="5324475" y="2238375"/>
          <p14:tracePt t="16737" x="5391150" y="2163763"/>
          <p14:tracePt t="16745" x="5448300" y="2089150"/>
          <p14:tracePt t="16753" x="5507038" y="1998663"/>
          <p14:tracePt t="16760" x="5548313" y="1924050"/>
          <p14:tracePt t="16767" x="5589588" y="1874838"/>
          <p14:tracePt t="16774" x="5622925" y="1824038"/>
          <p14:tracePt t="16781" x="5656263" y="1782763"/>
          <p14:tracePt t="16788" x="5689600" y="1733550"/>
          <p14:tracePt t="16796" x="5738813" y="1708150"/>
          <p14:tracePt t="16804" x="5764213" y="1682750"/>
          <p14:tracePt t="16810" x="5797550" y="1666875"/>
          <p14:tracePt t="16818" x="5830888" y="1633538"/>
          <p14:tracePt t="16826" x="5846763" y="1617663"/>
          <p14:tracePt t="16834" x="5880100" y="1592263"/>
          <p14:tracePt t="16840" x="5913438" y="1550988"/>
          <p14:tracePt t="16847" x="5938838" y="1517650"/>
          <p14:tracePt t="16854" x="5980113" y="1476375"/>
          <p14:tracePt t="16861" x="6005513" y="1417638"/>
          <p14:tracePt t="16868" x="6046788" y="1384300"/>
          <p14:tracePt t="16877" x="6088063" y="1335088"/>
          <p14:tracePt t="16884" x="6111875" y="1293813"/>
          <p14:tracePt t="16891" x="6145213" y="1260475"/>
          <p14:tracePt t="16898" x="6170613" y="1235075"/>
          <p14:tracePt t="16906" x="6196013" y="1211263"/>
          <p14:tracePt t="16913" x="6229350" y="1185863"/>
          <p14:tracePt t="16921" x="6245225" y="1160463"/>
          <p14:tracePt t="16927" x="6261100" y="1136650"/>
          <p14:tracePt t="16934" x="6278563" y="1119188"/>
          <p14:tracePt t="16942" x="6286500" y="1111250"/>
          <p14:tracePt t="16950" x="6294438" y="1103313"/>
          <p14:tracePt t="16956" x="6303963" y="1095375"/>
          <p14:tracePt t="16964" x="6303963" y="1085850"/>
          <p14:tracePt t="16994" x="6303963" y="1077913"/>
          <p14:tracePt t="17001" x="6303963" y="1069975"/>
          <p14:tracePt t="17016" x="6303963" y="1062038"/>
          <p14:tracePt t="17023" x="6327775" y="977900"/>
          <p14:tracePt t="17029" x="6369050" y="820738"/>
          <p14:tracePt t="17037" x="6402388" y="655638"/>
          <p14:tracePt t="17044" x="6435725" y="530225"/>
          <p14:tracePt t="17052" x="6461125" y="431800"/>
          <p14:tracePt t="17059" x="6469063" y="315913"/>
          <p14:tracePt t="17067" x="6486525" y="231775"/>
          <p14:tracePt t="17073" x="6486525" y="190500"/>
          <p14:tracePt t="17081" x="6486525" y="157163"/>
          <p14:tracePt t="17088" x="6486525" y="149225"/>
          <p14:tracePt t="17095" x="6486525" y="133350"/>
          <p14:tracePt t="17103" x="6486525" y="123825"/>
          <p14:tracePt t="17110" x="6486525" y="115888"/>
          <p14:tracePt t="17124" x="6486525" y="107950"/>
          <p14:tracePt t="17147" x="6486525" y="100013"/>
          <p14:tracePt t="17154" x="6486525" y="82550"/>
          <p14:tracePt t="17160" x="6486525" y="49213"/>
          <p14:tracePt t="17168" x="6486525" y="25400"/>
          <p14:tracePt t="17512" x="6196013" y="15875"/>
          <p14:tracePt t="17519" x="6178550" y="123825"/>
          <p14:tracePt t="17526" x="6170613" y="239713"/>
          <p14:tracePt t="17534" x="6162675" y="315913"/>
          <p14:tracePt t="17541" x="6154738" y="381000"/>
          <p14:tracePt t="17548" x="6137275" y="455613"/>
          <p14:tracePt t="17555" x="6129338" y="563563"/>
          <p14:tracePt t="17563" x="6121400" y="679450"/>
          <p14:tracePt t="17570" x="6103938" y="787400"/>
          <p14:tracePt t="17577" x="6088063" y="887413"/>
          <p14:tracePt t="17584" x="6080125" y="946150"/>
          <p14:tracePt t="17591" x="6062663" y="1044575"/>
          <p14:tracePt t="17601" x="6054725" y="1144588"/>
          <p14:tracePt t="17606" x="6046788" y="1268413"/>
          <p14:tracePt t="17613" x="6029325" y="1376363"/>
          <p14:tracePt t="17621" x="6021388" y="1450975"/>
          <p14:tracePt t="17628" x="6013450" y="1517650"/>
          <p14:tracePt t="17635" x="6005513" y="1566863"/>
          <p14:tracePt t="17642" x="5980113" y="1625600"/>
          <p14:tracePt t="17651" x="5962650" y="1682750"/>
          <p14:tracePt t="17657" x="5938838" y="1757363"/>
          <p14:tracePt t="17664" x="5930900" y="1816100"/>
          <p14:tracePt t="17672" x="5913438" y="1874838"/>
          <p14:tracePt t="17679" x="5905500" y="1931988"/>
          <p14:tracePt t="17687" x="5888038" y="1965325"/>
          <p14:tracePt t="17694" x="5864225" y="2014538"/>
          <p14:tracePt t="17700" x="5854700" y="2047875"/>
          <p14:tracePt t="17709" x="5846763" y="2065338"/>
          <p14:tracePt t="17717" x="5838825" y="2098675"/>
          <p14:tracePt t="17723" x="5838825" y="2114550"/>
          <p14:tracePt t="17730" x="5830888" y="2130425"/>
          <p14:tracePt t="17737" x="5822950" y="2139950"/>
          <p14:tracePt t="17744" x="5805488" y="2155825"/>
          <p14:tracePt t="17753" x="5797550" y="2181225"/>
          <p14:tracePt t="17759" x="5789613" y="2197100"/>
          <p14:tracePt t="17767" x="5780088" y="2214563"/>
          <p14:tracePt t="17774" x="5772150" y="2238375"/>
          <p14:tracePt t="17782" x="5772150" y="2263775"/>
          <p14:tracePt t="17788" x="5764213" y="2289175"/>
          <p14:tracePt t="17796" x="5756275" y="2330450"/>
          <p14:tracePt t="17803" x="5748338" y="2363788"/>
          <p14:tracePt t="17810" x="5738813" y="2405063"/>
          <p14:tracePt t="17818" x="5722938" y="2438400"/>
          <p14:tracePt t="17825" x="5697538" y="2487613"/>
          <p14:tracePt t="17834" x="5689600" y="2520950"/>
          <p14:tracePt t="17839" x="5673725" y="2554288"/>
          <p14:tracePt t="17847" x="5656263" y="2611438"/>
          <p14:tracePt t="17854" x="5622925" y="2686050"/>
          <p14:tracePt t="17862" x="5607050" y="2744788"/>
          <p14:tracePt t="17870" x="5581650" y="2819400"/>
          <p14:tracePt t="17876" x="5565775" y="2894013"/>
          <p14:tracePt t="17883" x="5540375" y="2935288"/>
          <p14:tracePt t="17891" x="5532438" y="2986088"/>
          <p14:tracePt t="17898" x="5514975" y="3009900"/>
          <p14:tracePt t="17906" x="5507038" y="3027363"/>
          <p14:tracePt t="17913" x="5507038" y="3051175"/>
          <p14:tracePt t="17920" x="5499100" y="3068638"/>
          <p14:tracePt t="17927" x="5491163" y="3084513"/>
          <p14:tracePt t="17934" x="5481638" y="3101975"/>
          <p14:tracePt t="17941" x="5473700" y="3125788"/>
          <p14:tracePt t="17951" x="5465763" y="3151188"/>
          <p14:tracePt t="17956" x="5457825" y="3159125"/>
          <p14:tracePt t="17964" x="5440363" y="3184525"/>
          <p14:tracePt t="17971" x="5432425" y="3209925"/>
          <p14:tracePt t="17978" x="5432425" y="3225800"/>
          <p14:tracePt t="17986" x="5424488" y="3233738"/>
          <p14:tracePt t="17993" x="5416550" y="3241675"/>
          <p14:tracePt t="18001" x="5407025" y="3251200"/>
          <p14:tracePt t="18007" x="5407025" y="3259138"/>
          <p14:tracePt t="18015" x="5399088" y="3259138"/>
          <p14:tracePt t="18023" x="5391150" y="3275013"/>
          <p14:tracePt t="18030" x="5373688" y="3284538"/>
          <p14:tracePt t="18044" x="5373688" y="3292475"/>
          <p14:tracePt t="18051" x="5373688" y="3300413"/>
          <p14:tracePt t="18059" x="5373688" y="3308350"/>
          <p14:tracePt t="18073" x="5365750" y="3308350"/>
          <p14:tracePt t="18081" x="5357813" y="3316288"/>
          <p14:tracePt t="18088" x="5357813" y="3325813"/>
          <p14:tracePt t="18095" x="5349875" y="3333750"/>
          <p14:tracePt t="18102" x="5341938" y="3341688"/>
          <p14:tracePt t="18110" x="5332413" y="3349625"/>
          <p14:tracePt t="18124" x="5316538" y="3359150"/>
          <p14:tracePt t="18132" x="5308600" y="3375025"/>
          <p14:tracePt t="18139" x="5299075" y="3390900"/>
          <p14:tracePt t="18146" x="5291138" y="3408363"/>
          <p14:tracePt t="18153" x="5291138" y="3424238"/>
          <p14:tracePt t="18161" x="5283200" y="3433763"/>
          <p14:tracePt t="18169" x="5275263" y="3433763"/>
          <p14:tracePt t="18176" x="5275263" y="3441700"/>
          <p14:tracePt t="18184" x="5267325" y="3449638"/>
          <p14:tracePt t="18202" x="5267325" y="3457575"/>
          <p14:tracePt t="18205" x="5267325" y="3475038"/>
          <p14:tracePt t="18212" x="5267325" y="3482975"/>
          <p14:tracePt t="18226" x="5267325" y="3490913"/>
          <p14:tracePt t="18234" x="5267325" y="3498850"/>
          <p14:tracePt t="18249" x="5267325" y="3508375"/>
          <p14:tracePt t="18256" x="5267325" y="3516313"/>
          <p14:tracePt t="18270" x="5267325" y="3532188"/>
          <p14:tracePt t="18278" x="5267325" y="3541713"/>
          <p14:tracePt t="18284" x="5267325" y="3549650"/>
          <p14:tracePt t="18292" x="5267325" y="3565525"/>
          <p14:tracePt t="18301" x="5267325" y="3573463"/>
          <p14:tracePt t="18306" x="5267325" y="3598863"/>
          <p14:tracePt t="18314" x="5267325" y="3616325"/>
          <p14:tracePt t="18321" x="5267325" y="3632200"/>
          <p14:tracePt t="18328" x="5267325" y="3673475"/>
          <p14:tracePt t="18337" x="5267325" y="3706813"/>
          <p14:tracePt t="18343" x="5267325" y="3740150"/>
          <p14:tracePt t="18351" x="5267325" y="3773488"/>
          <p14:tracePt t="18357" x="5275263" y="3789363"/>
          <p14:tracePt t="18368" x="5283200" y="3840163"/>
          <p14:tracePt t="18372" x="5291138" y="3856038"/>
          <p14:tracePt t="18379" x="5299075" y="3881438"/>
          <p14:tracePt t="18387" x="5308600" y="3914775"/>
          <p14:tracePt t="18394" x="5316538" y="3946525"/>
          <p14:tracePt t="18402" x="5332413" y="3971925"/>
          <p14:tracePt t="18409" x="5332413" y="3989388"/>
          <p14:tracePt t="18417" x="5341938" y="4005263"/>
          <p14:tracePt t="18423" x="5341938" y="4021138"/>
          <p14:tracePt t="18431" x="5341938" y="4030663"/>
          <p14:tracePt t="18438" x="5341938" y="4038600"/>
          <p14:tracePt t="18446" x="5341938" y="4046538"/>
          <p14:tracePt t="18452" x="5341938" y="4054475"/>
          <p14:tracePt t="18460" x="5341938" y="4064000"/>
          <p14:tracePt t="18474" x="5341938" y="4071938"/>
          <p14:tracePt t="18484" x="5341938" y="4079875"/>
          <p14:tracePt t="18489" x="5341938" y="4087813"/>
          <p14:tracePt t="18599" x="5341938" y="4097338"/>
          <p14:tracePt t="18606" x="5341938" y="4105275"/>
          <p14:tracePt t="18613" x="5349875" y="4113213"/>
          <p14:tracePt t="18621" x="5349875" y="4129088"/>
          <p14:tracePt t="18628" x="5349875" y="4146550"/>
          <p14:tracePt t="18635" x="5349875" y="4154488"/>
          <p14:tracePt t="18642" x="5349875" y="4162425"/>
          <p14:tracePt t="18650" x="5349875" y="4179888"/>
          <p14:tracePt t="18656" x="5349875" y="4187825"/>
          <p14:tracePt t="18664" x="5349875" y="4195763"/>
          <p14:tracePt t="18679" x="5349875" y="4203700"/>
          <p14:tracePt t="18686" x="5349875" y="4213225"/>
          <p14:tracePt t="18694" x="5349875" y="4221163"/>
          <p14:tracePt t="18708" x="5349875" y="4229100"/>
          <p14:tracePt t="18718" x="5349875" y="4246563"/>
          <p14:tracePt t="18796" x="5349875" y="4237038"/>
          <p14:tracePt t="18803" x="5349875" y="4213225"/>
          <p14:tracePt t="18810" x="5341938" y="4146550"/>
          <p14:tracePt t="18818" x="5332413" y="4087813"/>
          <p14:tracePt t="18825" x="5316538" y="4021138"/>
          <p14:tracePt t="18834" x="5308600" y="3971925"/>
          <p14:tracePt t="18839" x="5308600" y="3914775"/>
          <p14:tracePt t="18847" x="5308600" y="3848100"/>
          <p14:tracePt t="18854" x="5308600" y="3773488"/>
          <p14:tracePt t="18862" x="5308600" y="3690938"/>
          <p14:tracePt t="18868" x="5308600" y="3598863"/>
          <p14:tracePt t="18875" x="5332413" y="3524250"/>
          <p14:tracePt t="18884" x="5332413" y="3482975"/>
          <p14:tracePt t="18890" x="5341938" y="3424238"/>
          <p14:tracePt t="18898" x="5349875" y="3375025"/>
          <p14:tracePt t="18905" x="5365750" y="3333750"/>
          <p14:tracePt t="18913" x="5391150" y="3259138"/>
          <p14:tracePt t="18920" x="5407025" y="3200400"/>
          <p14:tracePt t="18926" x="5448300" y="3125788"/>
          <p14:tracePt t="18934" x="5465763" y="3076575"/>
          <p14:tracePt t="18942" x="5473700" y="3043238"/>
          <p14:tracePt t="18950" x="5481638" y="3017838"/>
          <p14:tracePt t="18956" x="5491163" y="3009900"/>
          <p14:tracePt t="18964" x="5499100" y="2994025"/>
          <p14:tracePt t="18971" x="5514975" y="2968625"/>
          <p14:tracePt t="18978" x="5524500" y="2960688"/>
          <p14:tracePt t="18993" x="5532438" y="2952750"/>
          <p14:tracePt t="19000" x="5532438" y="2943225"/>
          <p14:tracePt t="19015" x="5532438" y="2935288"/>
          <p14:tracePt t="19022" x="5532438" y="2927350"/>
          <p14:tracePt t="19029" x="5540375" y="2919413"/>
          <p14:tracePt t="19036" x="5540375" y="2911475"/>
          <p14:tracePt t="19051" x="5548313" y="2901950"/>
          <p14:tracePt t="19058" x="5548313" y="2894013"/>
          <p14:tracePt t="19068" x="5556250" y="2894013"/>
          <p14:tracePt t="19073" x="5565775" y="2894013"/>
          <p14:tracePt t="19080" x="5565775" y="2886075"/>
          <p14:tracePt t="19087" x="5565775" y="2878138"/>
          <p14:tracePt t="19095" x="5573713" y="2878138"/>
          <p14:tracePt t="19110" x="5581650" y="2878138"/>
          <p14:tracePt t="19132" x="5589588" y="2878138"/>
          <p14:tracePt t="19161" x="5599113" y="2878138"/>
          <p14:tracePt t="19175" x="5607050" y="2878138"/>
          <p14:tracePt t="19197" x="5614988" y="2878138"/>
          <p14:tracePt t="19212" x="5622925" y="2878138"/>
          <p14:tracePt t="19226" x="5630863" y="2878138"/>
          <p14:tracePt t="19248" x="5640388" y="2878138"/>
          <p14:tracePt t="19263" x="5648325" y="2878138"/>
          <p14:tracePt t="19299" x="5656263" y="2878138"/>
          <p14:tracePt t="19343" x="5664200" y="2878138"/>
          <p14:tracePt t="19350" x="5673725" y="2878138"/>
          <p14:tracePt t="19395" x="5681663" y="2878138"/>
          <p14:tracePt t="19409" x="5689600" y="2878138"/>
          <p14:tracePt t="19431" x="5697538" y="2878138"/>
          <p14:tracePt t="19445" x="5705475" y="2878138"/>
          <p14:tracePt t="19460" x="5715000" y="2878138"/>
          <p14:tracePt t="19489" x="5722938" y="2878138"/>
          <p14:tracePt t="19503" x="5730875" y="2878138"/>
          <p14:tracePt t="19533" x="5738813" y="2878138"/>
          <p14:tracePt t="19832" x="5738813" y="2894013"/>
          <p14:tracePt t="19891" x="5738813" y="2901950"/>
          <p14:tracePt t="19912" x="5738813" y="2911475"/>
          <p14:tracePt t="19986" x="5738813" y="2919413"/>
          <p14:tracePt t="20007" x="5738813" y="2927350"/>
          <p14:tracePt t="20021" x="5738813" y="2935288"/>
          <p14:tracePt t="20029" x="5738813" y="2952750"/>
          <p14:tracePt t="20044" x="5738813" y="2960688"/>
          <p14:tracePt t="20050" x="5730875" y="2968625"/>
          <p14:tracePt t="20058" x="5730875" y="2976563"/>
          <p14:tracePt t="20073" x="5722938" y="2986088"/>
          <p14:tracePt t="20080" x="5722938" y="2994025"/>
          <p14:tracePt t="20087" x="5715000" y="2994025"/>
          <p14:tracePt t="20094" x="5715000" y="3001963"/>
          <p14:tracePt t="20102" x="5715000" y="3017838"/>
          <p14:tracePt t="20110" x="5705475" y="3017838"/>
          <p14:tracePt t="20117" x="5705475" y="3027363"/>
          <p14:tracePt t="20124" x="5705475" y="3035300"/>
          <p14:tracePt t="20138" x="5697538" y="3043238"/>
          <p14:tracePt t="20263" x="5697538" y="3035300"/>
          <p14:tracePt t="20270" x="5697538" y="3027363"/>
          <p14:tracePt t="20284" x="5697538" y="3009900"/>
          <p14:tracePt t="20292" x="5697538" y="3001963"/>
          <p14:tracePt t="20301" x="5697538" y="2994025"/>
          <p14:tracePt t="20306" x="5697538" y="2986088"/>
          <p14:tracePt t="20321" x="5697538" y="2976563"/>
          <p14:tracePt t="20327" x="5697538" y="2968625"/>
          <p14:tracePt t="20335" x="5697538" y="2960688"/>
          <p14:tracePt t="20351" x="5697538" y="2943225"/>
          <p14:tracePt t="20358" x="5697538" y="2935288"/>
          <p14:tracePt t="20372" x="5697538" y="2927350"/>
          <p14:tracePt t="20379" x="5697538" y="2919413"/>
          <p14:tracePt t="20438" x="5697538" y="2911475"/>
          <p14:tracePt t="20459" x="5697538" y="2901950"/>
          <p14:tracePt t="20744" x="5697538" y="2894013"/>
          <p14:tracePt t="21816" x="5697538" y="2886075"/>
          <p14:tracePt t="21830" x="5697538" y="2878138"/>
          <p14:tracePt t="21837" x="5697538" y="2868613"/>
          <p14:tracePt t="21845" x="5697538" y="2860675"/>
          <p14:tracePt t="21852" x="5697538" y="2852738"/>
          <p14:tracePt t="21874" x="5697538" y="2844800"/>
          <p14:tracePt t="21889" x="5697538" y="2836863"/>
          <p14:tracePt t="21925" x="5697538" y="2827338"/>
          <p14:tracePt t="21940" x="5697538" y="2819400"/>
          <p14:tracePt t="21962" x="5697538" y="2811463"/>
          <p14:tracePt t="21976" x="5697538" y="2803525"/>
          <p14:tracePt t="21984" x="5697538" y="2794000"/>
          <p14:tracePt t="21998" x="5697538" y="2786063"/>
          <p14:tracePt t="22005" x="5697538" y="2778125"/>
          <p14:tracePt t="22013" x="5697538" y="2770188"/>
          <p14:tracePt t="22027" x="5697538" y="2760663"/>
          <p14:tracePt t="22035" x="5697538" y="2744788"/>
          <p14:tracePt t="22049" x="5697538" y="2736850"/>
          <p14:tracePt t="22056" x="5697538" y="2728913"/>
          <p14:tracePt t="22071" x="5697538" y="2719388"/>
          <p14:tracePt t="22078" x="5697538" y="2711450"/>
          <p14:tracePt t="22086" x="5697538" y="2703513"/>
          <p14:tracePt t="22122" x="5697538" y="2686050"/>
          <p14:tracePt t="22144" x="5697538" y="2678113"/>
          <p14:tracePt t="22159" x="5697538" y="2670175"/>
          <p14:tracePt t="22166" x="5697538" y="2662238"/>
          <p14:tracePt t="22195" x="5697538" y="2654300"/>
          <p14:tracePt t="22210" x="5697538" y="2644775"/>
          <p14:tracePt t="22239" x="5697538" y="2628900"/>
          <p14:tracePt t="22253" x="5697538" y="2620963"/>
          <p14:tracePt t="22356" x="5697538" y="2611438"/>
          <p14:tracePt t="22377" x="5697538" y="2603500"/>
          <p14:tracePt t="22407" x="5697538" y="2595563"/>
          <p14:tracePt t="22465" x="5697538" y="2587625"/>
          <p14:tracePt t="22561" x="5697538" y="2579688"/>
          <p14:tracePt t="23094" x="5697538" y="2570163"/>
          <p14:tracePt t="23101" x="5697538" y="2554288"/>
          <p14:tracePt t="23114" x="5697538" y="2546350"/>
          <p14:tracePt t="23124" x="5697538" y="2536825"/>
          <p14:tracePt t="23130" x="5697538" y="2528888"/>
          <p14:tracePt t="23138" x="5697538" y="2520950"/>
          <p14:tracePt t="23144" x="5689600" y="2505075"/>
          <p14:tracePt t="23152" x="5681663" y="2487613"/>
          <p14:tracePt t="23158" x="5673725" y="2487613"/>
          <p14:tracePt t="23168" x="5664200" y="2471738"/>
          <p14:tracePt t="23174" x="5664200" y="2462213"/>
          <p14:tracePt t="23183" x="5656263" y="2446338"/>
          <p14:tracePt t="23188" x="5648325" y="2438400"/>
          <p14:tracePt t="23196" x="5640388" y="2430463"/>
          <p14:tracePt t="23203" x="5630863" y="2420938"/>
          <p14:tracePt t="23210" x="5622925" y="2405063"/>
          <p14:tracePt t="23218" x="5614988" y="2405063"/>
          <p14:tracePt t="23225" x="5614988" y="2397125"/>
          <p14:tracePt t="23232" x="5614988" y="2379663"/>
          <p14:tracePt t="23240" x="5607050" y="2379663"/>
          <p14:tracePt t="23246" x="5599113" y="2371725"/>
          <p14:tracePt t="23254" x="5599113" y="2363788"/>
          <p14:tracePt t="23268" x="5599113" y="2355850"/>
          <p14:tracePt t="23276" x="5599113" y="2346325"/>
          <p14:tracePt t="23283" x="5599113" y="2338388"/>
          <p14:tracePt t="23290" x="5599113" y="2322513"/>
          <p14:tracePt t="23298" x="5599113" y="2312988"/>
          <p14:tracePt t="23312" x="5599113" y="2305050"/>
          <p14:tracePt t="23320" x="5599113" y="2297113"/>
          <p14:tracePt t="23561" x="5607050" y="2289175"/>
          <p14:tracePt t="23611" x="5622925" y="2289175"/>
          <p14:tracePt t="23619" x="5622925" y="2281238"/>
          <p14:tracePt t="23634" x="5630863" y="2281238"/>
          <p14:tracePt t="23649" x="5630863" y="2271713"/>
          <p14:tracePt t="23662" x="5640388" y="2271713"/>
          <p14:tracePt t="23669" x="5640388" y="2263775"/>
          <p14:tracePt t="23677" x="5648325" y="2263775"/>
          <p14:tracePt t="23684" x="5648325" y="2255838"/>
          <p14:tracePt t="23700" x="5656263" y="2255838"/>
          <p14:tracePt t="23707" x="5656263" y="2247900"/>
          <p14:tracePt t="23714" x="5664200" y="2247900"/>
          <p14:tracePt t="23728" x="5673725" y="2247900"/>
          <p14:tracePt t="23772" x="5681663" y="2247900"/>
          <p14:tracePt t="23793" x="5689600" y="2247900"/>
          <p14:tracePt t="23838" x="5689600" y="2238375"/>
          <p14:tracePt t="23853" x="5697538" y="2238375"/>
          <p14:tracePt t="23867" x="5705475" y="2238375"/>
          <p14:tracePt t="23874" x="5715000" y="2238375"/>
          <p14:tracePt t="23889" x="5722938" y="2238375"/>
          <p14:tracePt t="23896" x="5738813" y="2230438"/>
          <p14:tracePt t="23912" x="5748338" y="2230438"/>
          <p14:tracePt t="23918" x="5756275" y="2222500"/>
          <p14:tracePt t="23927" x="5764213" y="2214563"/>
          <p14:tracePt t="23934" x="5780088" y="2206625"/>
          <p14:tracePt t="23941" x="5805488" y="2206625"/>
          <p14:tracePt t="23947" x="5813425" y="2206625"/>
          <p14:tracePt t="23954" x="5830888" y="2206625"/>
          <p14:tracePt t="23963" x="5838825" y="2197100"/>
          <p14:tracePt t="23969" x="5854700" y="2197100"/>
          <p14:tracePt t="23976" x="5880100" y="2197100"/>
          <p14:tracePt t="23992" x="5897563" y="2197100"/>
          <p14:tracePt t="24000" x="5913438" y="2197100"/>
          <p14:tracePt t="24012" x="5930900" y="2181225"/>
          <p14:tracePt t="24020" x="5954713" y="2181225"/>
          <p14:tracePt t="24028" x="5962650" y="2181225"/>
          <p14:tracePt t="24035" x="5980113" y="2181225"/>
          <p14:tracePt t="24043" x="5995988" y="2173288"/>
          <p14:tracePt t="24050" x="6013450" y="2173288"/>
          <p14:tracePt t="24057" x="6029325" y="2163763"/>
          <p14:tracePt t="24063" x="6037263" y="2163763"/>
          <p14:tracePt t="24072" x="6062663" y="2163763"/>
          <p14:tracePt t="24079" x="6088063" y="2163763"/>
          <p14:tracePt t="24087" x="6096000" y="2163763"/>
          <p14:tracePt t="24093" x="6111875" y="2163763"/>
          <p14:tracePt t="24101" x="6129338" y="2163763"/>
          <p14:tracePt t="24107" x="6137275" y="2163763"/>
          <p14:tracePt t="24115" x="6154738" y="2163763"/>
          <p14:tracePt t="24122" x="6162675" y="2163763"/>
          <p14:tracePt t="24138" x="6170613" y="2163763"/>
          <p14:tracePt t="24144" x="6178550" y="2163763"/>
          <p14:tracePt t="24159" x="6196013" y="2163763"/>
          <p14:tracePt t="24166" x="6203950" y="2163763"/>
          <p14:tracePt t="24175" x="6211888" y="2163763"/>
          <p14:tracePt t="24183" x="6219825" y="2163763"/>
          <p14:tracePt t="24188" x="6229350" y="2163763"/>
          <p14:tracePt t="24202" x="6237288" y="2163763"/>
          <p14:tracePt t="24214" x="6245225" y="2163763"/>
          <p14:tracePt t="24224" x="6253163" y="2163763"/>
          <p14:tracePt t="24233" x="6261100" y="2163763"/>
          <p14:tracePt t="24239" x="6270625" y="2163763"/>
          <p14:tracePt t="24246" x="6278563" y="2163763"/>
          <p14:tracePt t="24253" x="6286500" y="2163763"/>
          <p14:tracePt t="24268" x="6294438" y="2163763"/>
          <p14:tracePt t="24276" x="6303963" y="2163763"/>
          <p14:tracePt t="24283" x="6311900" y="2163763"/>
          <p14:tracePt t="24300" x="6319838" y="2163763"/>
          <p14:tracePt t="24305" x="6337300" y="2163763"/>
          <p14:tracePt t="24320" x="6345238" y="2163763"/>
          <p14:tracePt t="24326" x="6353175" y="2163763"/>
          <p14:tracePt t="24342" x="6361113" y="2163763"/>
          <p14:tracePt t="24350" x="6369050" y="2163763"/>
          <p14:tracePt t="24356" x="6378575" y="2163763"/>
          <p14:tracePt t="24371" x="6394450" y="2163763"/>
          <p14:tracePt t="24385" x="6402388" y="2163763"/>
          <p14:tracePt t="24392" x="6411913" y="2163763"/>
          <p14:tracePt t="24400" x="6419850" y="2163763"/>
          <p14:tracePt t="24416" x="6427788" y="2163763"/>
          <p14:tracePt t="24421" x="6435725" y="2163763"/>
          <p14:tracePt t="24435" x="6453188" y="2163763"/>
          <p14:tracePt t="24447" x="6461125" y="2163763"/>
          <p14:tracePt t="24459" x="6469063" y="2163763"/>
          <p14:tracePt t="24467" x="6477000" y="2163763"/>
          <p14:tracePt t="24480" x="6486525" y="2163763"/>
          <p14:tracePt t="24487" x="6494463" y="2163763"/>
          <p14:tracePt t="24494" x="6502400" y="2163763"/>
          <p14:tracePt t="24510" x="6518275" y="2163763"/>
          <p14:tracePt t="24516" x="6527800" y="2163763"/>
          <p14:tracePt t="24533" x="6535738" y="2163763"/>
          <p14:tracePt t="24538" x="6543675" y="2163763"/>
          <p14:tracePt t="24553" x="6551613" y="2163763"/>
          <p14:tracePt t="24560" x="6561138" y="2163763"/>
          <p14:tracePt t="24569" x="6569075" y="2163763"/>
          <p14:tracePt t="24575" x="6577013" y="2163763"/>
          <p14:tracePt t="24583" x="6584950" y="2163763"/>
          <p14:tracePt t="24589" x="6592888" y="2163763"/>
          <p14:tracePt t="24604" x="6602413" y="2163763"/>
          <p14:tracePt t="24612" x="6610350" y="2163763"/>
          <p14:tracePt t="24618" x="6610350" y="2173288"/>
          <p14:tracePt t="24625" x="6618288" y="2173288"/>
          <p14:tracePt t="24634" x="6635750" y="2173288"/>
          <p14:tracePt t="24640" x="6651625" y="2173288"/>
          <p14:tracePt t="24650" x="6667500" y="2189163"/>
          <p14:tracePt t="24655" x="6684963" y="2189163"/>
          <p14:tracePt t="24663" x="6692900" y="2189163"/>
          <p14:tracePt t="24669" x="6718300" y="2189163"/>
          <p14:tracePt t="24676" x="6726238" y="2189163"/>
          <p14:tracePt t="24684" x="6743700" y="2189163"/>
          <p14:tracePt t="24691" x="6767513" y="2189163"/>
          <p14:tracePt t="24698" x="6792913" y="2189163"/>
          <p14:tracePt t="24713" x="6800850" y="2189163"/>
          <p14:tracePt t="24720" x="6808788" y="2189163"/>
          <p14:tracePt t="24735" x="6818313" y="2189163"/>
          <p14:tracePt t="24742" x="6826250" y="2189163"/>
          <p14:tracePt t="24867" x="6826250" y="2197100"/>
          <p14:tracePt t="24946" x="6826250" y="2206625"/>
          <p14:tracePt t="25028" x="6826250" y="2214563"/>
          <p14:tracePt t="25145" x="6818313" y="2214563"/>
          <p14:tracePt t="25174" x="6808788" y="2214563"/>
          <p14:tracePt t="25188" x="6800850" y="2214563"/>
          <p14:tracePt t="25225" x="6800850" y="2222500"/>
          <p14:tracePt t="25239" x="6800850" y="2230438"/>
          <p14:tracePt t="25253" x="6784975" y="2230438"/>
          <p14:tracePt t="25275" x="6775450" y="2230438"/>
          <p14:tracePt t="25282" x="6775450" y="2247900"/>
          <p14:tracePt t="25300" x="6767513" y="2247900"/>
          <p14:tracePt t="25312" x="6759575" y="2247900"/>
          <p14:tracePt t="25335" x="6751638" y="2247900"/>
          <p14:tracePt t="25407" x="6743700" y="2247900"/>
          <p14:tracePt t="25705" x="6734175" y="2247900"/>
          <p14:tracePt t="25720" x="6734175" y="2255838"/>
          <p14:tracePt t="25727" x="6726238" y="2255838"/>
          <p14:tracePt t="25742" x="6710363" y="2271713"/>
          <p14:tracePt t="25765" x="6710363" y="2281238"/>
          <p14:tracePt t="25793" x="6700838" y="2281238"/>
          <p14:tracePt t="25823" x="6700838" y="2289175"/>
          <p14:tracePt t="25860" x="6700838" y="2297113"/>
          <p14:tracePt t="25955" x="6700838" y="2305050"/>
          <p14:tracePt t="26414" x="6700838" y="2312988"/>
          <p14:tracePt t="26502" x="6700838" y="2322513"/>
          <p14:tracePt t="26546" x="6700838" y="2330450"/>
          <p14:tracePt t="26553" x="6700838" y="2338388"/>
          <p14:tracePt t="26573" x="6700838" y="2346325"/>
          <p14:tracePt t="26619" x="6700838" y="2355850"/>
          <p14:tracePt t="26632" x="6700838" y="2363788"/>
          <p14:tracePt t="26684" x="6700838" y="2371725"/>
          <p14:tracePt t="26735" x="6700838" y="2379663"/>
          <p14:tracePt t="26749" x="6700838" y="2387600"/>
          <p14:tracePt t="26756" x="6700838" y="2397125"/>
          <p14:tracePt t="26764" x="6700838" y="2405063"/>
          <p14:tracePt t="26771" x="6700838" y="2413000"/>
          <p14:tracePt t="26785" x="6700838" y="2420938"/>
          <p14:tracePt t="26794" x="6700838" y="2430463"/>
          <p14:tracePt t="26808" x="6700838" y="2438400"/>
          <p14:tracePt t="26815" x="6700838" y="2454275"/>
          <p14:tracePt t="26829" x="6718300" y="2462213"/>
          <p14:tracePt t="26836" x="6726238" y="2471738"/>
          <p14:tracePt t="26845" x="6726238" y="2479675"/>
          <p14:tracePt t="26852" x="6734175" y="2495550"/>
          <p14:tracePt t="26860" x="6743700" y="2513013"/>
          <p14:tracePt t="26867" x="6751638" y="2536825"/>
          <p14:tracePt t="26874" x="6759575" y="2546350"/>
          <p14:tracePt t="26881" x="6767513" y="2562225"/>
          <p14:tracePt t="26889" x="6767513" y="2579688"/>
          <p14:tracePt t="26903" x="6767513" y="2587625"/>
          <p14:tracePt t="26910" x="6767513" y="2595563"/>
          <p14:tracePt t="26917" x="6784975" y="2603500"/>
          <p14:tracePt t="26933" x="6792913" y="2611438"/>
          <p14:tracePt t="26939" x="6792913" y="2620963"/>
          <p14:tracePt t="26954" x="6792913" y="2628900"/>
          <p14:tracePt t="26961" x="6792913" y="2644775"/>
          <p14:tracePt t="27006" x="6800850" y="2644775"/>
          <p14:tracePt t="27020" x="6800850" y="2654300"/>
          <p14:tracePt t="27026" x="6808788" y="2654300"/>
          <p14:tracePt t="27049" x="6808788" y="2662238"/>
          <p14:tracePt t="27070" x="6808788" y="2670175"/>
          <p14:tracePt t="27086" x="6808788" y="2678113"/>
          <p14:tracePt t="27099" x="6818313" y="2686050"/>
          <p14:tracePt t="27122" x="6818313" y="2703513"/>
          <p14:tracePt t="27129" x="6818313" y="2711450"/>
          <p14:tracePt t="27136" x="6826250" y="2711450"/>
          <p14:tracePt t="27144" x="6834188" y="2719388"/>
          <p14:tracePt t="27151" x="6834188" y="2728913"/>
          <p14:tracePt t="27166" x="6842125" y="2736850"/>
          <p14:tracePt t="27174" x="6842125" y="2744788"/>
          <p14:tracePt t="27181" x="6842125" y="2752725"/>
          <p14:tracePt t="27202" x="6850063" y="2760663"/>
          <p14:tracePt t="27233" x="6850063" y="2770188"/>
          <p14:tracePt t="27312" x="6859588" y="2770188"/>
          <p14:tracePt t="27356" x="6867525" y="2770188"/>
          <p14:tracePt t="27458" x="6875463" y="2770188"/>
          <p14:tracePt t="27466" x="6883400" y="2770188"/>
          <p14:tracePt t="27509" x="6892925" y="2770188"/>
          <p14:tracePt t="27524" x="6908800" y="2770188"/>
          <p14:tracePt t="27575" x="6916738" y="2770188"/>
          <p14:tracePt t="27604" x="6924675" y="2770188"/>
          <p14:tracePt t="27662" x="6934200" y="2770188"/>
          <p14:tracePt t="27721" x="6942138" y="2770188"/>
          <p14:tracePt t="27808" x="6942138" y="2778125"/>
          <p14:tracePt t="28034" x="6950075" y="2778125"/>
          <p14:tracePt t="28078" x="6958013" y="2778125"/>
          <p14:tracePt t="28100" x="6967538" y="2778125"/>
          <p14:tracePt t="28107" x="6975475" y="2778125"/>
          <p14:tracePt t="28121" x="6983413" y="2778125"/>
          <p14:tracePt t="28128" x="6991350" y="2778125"/>
          <p14:tracePt t="28142" x="6999288" y="2778125"/>
          <p14:tracePt t="28150" x="7016750" y="2778125"/>
          <p14:tracePt t="28157" x="7032625" y="2778125"/>
          <p14:tracePt t="28164" x="7042150" y="2778125"/>
          <p14:tracePt t="28172" x="7050088" y="2778125"/>
          <p14:tracePt t="28180" x="7058025" y="2778125"/>
          <p14:tracePt t="28187" x="7065963" y="2778125"/>
          <p14:tracePt t="28217" x="7091363" y="2778125"/>
          <p14:tracePt t="28224" x="7099300" y="2778125"/>
          <p14:tracePt t="28233" x="7107238" y="2778125"/>
          <p14:tracePt t="28238" x="7116763" y="2778125"/>
          <p14:tracePt t="28253" x="7132638" y="2778125"/>
          <p14:tracePt t="28260" x="7150100" y="2778125"/>
          <p14:tracePt t="28267" x="7165975" y="2778125"/>
          <p14:tracePt t="28275" x="7181850" y="2778125"/>
          <p14:tracePt t="28283" x="7191375" y="2778125"/>
          <p14:tracePt t="28288" x="7215188" y="2778125"/>
          <p14:tracePt t="28297" x="7224713" y="2778125"/>
          <p14:tracePt t="28304" x="7232650" y="2778125"/>
          <p14:tracePt t="28312" x="7248525" y="2778125"/>
          <p14:tracePt t="28319" x="7256463" y="2778125"/>
          <p14:tracePt t="28325" x="7281863" y="2778125"/>
          <p14:tracePt t="28332" x="7289800" y="2778125"/>
          <p14:tracePt t="28341" x="7299325" y="2778125"/>
          <p14:tracePt t="28350" x="7315200" y="2778125"/>
          <p14:tracePt t="28355" x="7323138" y="2778125"/>
          <p14:tracePt t="28362" x="7340600" y="2778125"/>
          <p14:tracePt t="28370" x="7364413" y="2778125"/>
          <p14:tracePt t="28385" x="7381875" y="2778125"/>
          <p14:tracePt t="28392" x="7389813" y="2778125"/>
          <p14:tracePt t="28399" x="7397750" y="2778125"/>
          <p14:tracePt t="28406" x="7405688" y="2778125"/>
          <p14:tracePt t="28414" x="7415213" y="2778125"/>
          <p14:tracePt t="28421" x="7423150" y="2778125"/>
          <p14:tracePt t="28428" x="7431088" y="2778125"/>
          <p14:tracePt t="28435" x="7439025" y="2778125"/>
          <p14:tracePt t="28449" x="7456488" y="2778125"/>
          <p14:tracePt t="28457" x="7464425" y="2778125"/>
          <p14:tracePt t="28466" x="7489825" y="2778125"/>
          <p14:tracePt t="28472" x="7505700" y="2778125"/>
          <p14:tracePt t="28486" x="7513638" y="2778125"/>
          <p14:tracePt t="28494" x="7523163" y="2778125"/>
          <p14:tracePt t="28508" x="7531100" y="2778125"/>
          <p14:tracePt t="28516" x="7539038" y="2778125"/>
          <p14:tracePt t="28523" x="7546975" y="2778125"/>
          <p14:tracePt t="28531" x="7556500" y="2778125"/>
          <p14:tracePt t="28546" x="7564438" y="2778125"/>
          <p14:tracePt t="28596" x="7572375" y="2778125"/>
          <p14:tracePt t="29224" x="7588250" y="2778125"/>
          <p14:tracePt t="29261" x="7597775" y="2778125"/>
          <p14:tracePt t="29312" x="7605713" y="2778125"/>
          <p14:tracePt t="29377" x="7613650" y="2778125"/>
          <p14:tracePt t="29464" x="7621588" y="2778125"/>
          <p14:tracePt t="29494" x="7631113" y="2778125"/>
          <p14:tracePt t="29508" x="7646988" y="2778125"/>
          <p14:tracePt t="29523" x="7654925" y="2778125"/>
          <p14:tracePt t="29537" x="7662863" y="2778125"/>
          <p14:tracePt t="29544" x="7672388" y="2778125"/>
          <p14:tracePt t="29552" x="7680325" y="2778125"/>
          <p14:tracePt t="29566" x="7688263" y="2778125"/>
          <p14:tracePt t="29574" x="7696200" y="2778125"/>
          <p14:tracePt t="29583" x="7705725" y="2778125"/>
          <p14:tracePt t="29588" x="7713663" y="2778125"/>
          <p14:tracePt t="29596" x="7721600" y="2778125"/>
          <p14:tracePt t="29602" x="7729538" y="2778125"/>
          <p14:tracePt t="29610" x="7737475" y="2778125"/>
          <p14:tracePt t="29618" x="7747000" y="2778125"/>
          <p14:tracePt t="29632" x="7770813" y="2778125"/>
          <p14:tracePt t="29647" x="7780338" y="2778125"/>
          <p14:tracePt t="29654" x="7788275" y="2778125"/>
          <p14:tracePt t="29661" x="7796213" y="2778125"/>
          <p14:tracePt t="29669" x="7812088" y="2778125"/>
          <p14:tracePt t="29676" x="7821613" y="2778125"/>
          <p14:tracePt t="29683" x="7829550" y="2778125"/>
          <p14:tracePt t="29690" x="7837488" y="2778125"/>
          <p14:tracePt t="29698" x="7845425" y="2778125"/>
          <p14:tracePt t="29713" x="7854950" y="2778125"/>
          <p14:tracePt t="29719" x="7862888" y="2778125"/>
          <p14:tracePt t="29742" x="7870825" y="2778125"/>
          <p14:tracePt t="29749" x="7878763" y="2778125"/>
          <p14:tracePt t="29756" x="7886700" y="2778125"/>
          <p14:tracePt t="29764" x="7896225" y="2778125"/>
          <p14:tracePt t="29770" x="7904163" y="2778125"/>
          <p14:tracePt t="29784" x="7912100" y="2778125"/>
          <p14:tracePt t="29791" x="7920038" y="2778125"/>
          <p14:tracePt t="29799" x="7929563" y="2778125"/>
          <p14:tracePt t="29821" x="7937500" y="2778125"/>
          <p14:tracePt t="29852" x="7953375" y="2778125"/>
          <p14:tracePt t="29954" x="7962900" y="2778125"/>
          <p14:tracePt t="29983" x="7970838" y="2778125"/>
          <p14:tracePt t="30004" x="7978775" y="2778125"/>
          <p14:tracePt t="30012" x="7986713" y="2778125"/>
          <p14:tracePt t="30026" x="7994650" y="2778125"/>
          <p14:tracePt t="30034" x="8004175" y="2778125"/>
          <p14:tracePt t="30040" x="8012113" y="2778125"/>
          <p14:tracePt t="30049" x="8020050" y="2778125"/>
          <p14:tracePt t="30055" x="8027988" y="2778125"/>
          <p14:tracePt t="30063" x="8037513" y="2778125"/>
          <p14:tracePt t="30078" x="8045450" y="2778125"/>
          <p14:tracePt t="30092" x="8053388" y="2778125"/>
          <p14:tracePt t="30121" x="8061325" y="2778125"/>
          <p14:tracePt t="30187" x="8078788" y="2778125"/>
          <p14:tracePt t="30552" x="8086725" y="2778125"/>
          <p14:tracePt t="30566" x="8094663" y="2778125"/>
          <p14:tracePt t="30664" x="8102600" y="2778125"/>
          <p14:tracePt t="30698" x="8112125" y="2778125"/>
          <p14:tracePt t="30793" x="8120063" y="2778125"/>
          <p14:tracePt t="32507" x="8112125" y="2752725"/>
          <p14:tracePt t="32515" x="8086725" y="2728913"/>
          <p14:tracePt t="32521" x="8069263" y="2711450"/>
          <p14:tracePt t="32529" x="8061325" y="2711450"/>
          <p14:tracePt t="32537" x="8061325" y="2695575"/>
          <p14:tracePt t="32544" x="8053388" y="2695575"/>
          <p14:tracePt t="32551" x="8045450" y="2686050"/>
          <p14:tracePt t="32558" x="8045450" y="2678113"/>
          <p14:tracePt t="32566" x="8020050" y="2678113"/>
          <p14:tracePt t="32573" x="8012113" y="2678113"/>
          <p14:tracePt t="32582" x="7994650" y="2678113"/>
          <p14:tracePt t="32587" x="7978775" y="2678113"/>
          <p14:tracePt t="32602" x="7970838" y="2670175"/>
          <p14:tracePt t="32609" x="7953375" y="2670175"/>
          <p14:tracePt t="32625" x="7945438" y="2670175"/>
          <p14:tracePt t="32632" x="7937500" y="2670175"/>
          <p14:tracePt t="32646" x="7929563" y="2670175"/>
          <p14:tracePt t="32653" x="7920038" y="2670175"/>
          <p14:tracePt t="32660" x="7912100" y="2670175"/>
          <p14:tracePt t="32675" x="7896225" y="2670175"/>
          <p14:tracePt t="32682" x="7886700" y="2670175"/>
          <p14:tracePt t="32689" x="7886700" y="2662238"/>
          <p14:tracePt t="32698" x="7878763" y="2654300"/>
          <p14:tracePt t="32704" x="7862888" y="2644775"/>
          <p14:tracePt t="32712" x="7854950" y="2636838"/>
          <p14:tracePt t="32718" x="7829550" y="2628900"/>
          <p14:tracePt t="32726" x="7821613" y="2620963"/>
          <p14:tracePt t="32734" x="7821613" y="2611438"/>
          <p14:tracePt t="32740" x="7812088" y="2611438"/>
          <p14:tracePt t="32747" x="7804150" y="2603500"/>
          <p14:tracePt t="32754" x="7796213" y="2595563"/>
          <p14:tracePt t="32763" x="7796213" y="2587625"/>
          <p14:tracePt t="32770" x="7788275" y="2587625"/>
          <p14:tracePt t="32807" x="7780338" y="2587625"/>
          <p14:tracePt t="32865" x="7780338" y="2579688"/>
          <p14:tracePt t="32887" x="7780338" y="2570163"/>
          <p14:tracePt t="32945" x="7780338" y="2562225"/>
          <p14:tracePt t="32967" x="7780338" y="2554288"/>
          <p14:tracePt t="32996" x="7780338" y="2546350"/>
          <p14:tracePt t="33055" x="7780338" y="2536825"/>
          <p14:tracePt t="33092" x="7780338" y="2528888"/>
          <p14:tracePt t="33157" x="7780338" y="2520950"/>
          <p14:tracePt t="33266" x="7780338" y="2513013"/>
          <p14:tracePt t="33967" x="7788275" y="2513013"/>
          <p14:tracePt t="33974" x="7788275" y="2528888"/>
          <p14:tracePt t="33982" x="7796213" y="2536825"/>
          <p14:tracePt t="33989" x="7812088" y="2546350"/>
          <p14:tracePt t="34003" x="7821613" y="2554288"/>
          <p14:tracePt t="34010" x="7829550" y="2562225"/>
          <p14:tracePt t="34017" x="7837488" y="2562225"/>
          <p14:tracePt t="34024" x="7837488" y="2570163"/>
          <p14:tracePt t="34031" x="7837488" y="2579688"/>
          <p14:tracePt t="34040" x="7845425" y="2587625"/>
          <p14:tracePt t="34049" x="7854950" y="2587625"/>
          <p14:tracePt t="34054" x="7854950" y="2595563"/>
          <p14:tracePt t="34061" x="7854950" y="2603500"/>
          <p14:tracePt t="34068" x="7870825" y="2603500"/>
          <p14:tracePt t="34076" x="7878763" y="2611438"/>
          <p14:tracePt t="34083" x="7878763" y="2620963"/>
          <p14:tracePt t="34090" x="7878763" y="2628900"/>
          <p14:tracePt t="34097" x="7886700" y="2636838"/>
          <p14:tracePt t="34106" x="7896225" y="2644775"/>
          <p14:tracePt t="34113" x="7896225" y="2654300"/>
          <p14:tracePt t="34119" x="7904163" y="2654300"/>
          <p14:tracePt t="34127" x="7904163" y="2662238"/>
          <p14:tracePt t="34134" x="7904163" y="2670175"/>
          <p14:tracePt t="34141" x="7912100" y="2670175"/>
          <p14:tracePt t="34148" x="7920038" y="2678113"/>
          <p14:tracePt t="34157" x="7937500" y="2686050"/>
          <p14:tracePt t="34165" x="7953375" y="2703513"/>
          <p14:tracePt t="34171" x="7970838" y="2711450"/>
          <p14:tracePt t="34185" x="7978775" y="2719388"/>
          <p14:tracePt t="34192" x="7986713" y="2728913"/>
          <p14:tracePt t="34201" x="7994650" y="2728913"/>
          <p14:tracePt t="34208" x="8004175" y="2736850"/>
          <p14:tracePt t="34216" x="8012113" y="2744788"/>
          <p14:tracePt t="34222" x="8012113" y="2752725"/>
          <p14:tracePt t="34229" x="8020050" y="2752725"/>
          <p14:tracePt t="34237" x="8027988" y="2752725"/>
          <p14:tracePt t="34244" x="8037513" y="2760663"/>
          <p14:tracePt t="34259" x="8045450" y="2770188"/>
          <p14:tracePt t="34266" x="8053388" y="2778125"/>
          <p14:tracePt t="34273" x="8069263" y="2778125"/>
          <p14:tracePt t="34282" x="8094663" y="2786063"/>
          <p14:tracePt t="34287" x="8120063" y="2794000"/>
          <p14:tracePt t="34295" x="8135938" y="2794000"/>
          <p14:tracePt t="34302" x="8153400" y="2794000"/>
          <p14:tracePt t="34309" x="8169275" y="2794000"/>
          <p14:tracePt t="34324" x="8177213" y="2794000"/>
          <p14:tracePt t="34332" x="8186738" y="2794000"/>
          <p14:tracePt t="34346" x="8202613" y="2794000"/>
          <p14:tracePt t="34354" x="8210550" y="2794000"/>
          <p14:tracePt t="34368" x="8218488" y="2794000"/>
          <p14:tracePt t="34375" x="8228013" y="2794000"/>
          <p14:tracePt t="34389" x="8235950" y="2794000"/>
          <p14:tracePt t="34412" x="8243888" y="2794000"/>
          <p14:tracePt t="34434" x="8251825" y="2794000"/>
          <p14:tracePt t="34456" x="8269288" y="2794000"/>
          <p14:tracePt t="34463" x="8277225" y="2794000"/>
          <p14:tracePt t="34478" x="8285163" y="2794000"/>
          <p14:tracePt t="34485" x="8293100" y="2794000"/>
          <p14:tracePt t="34499" x="8302625" y="2794000"/>
          <p14:tracePt t="34507" x="8310563" y="2794000"/>
          <p14:tracePt t="34515" x="8318500" y="2794000"/>
          <p14:tracePt t="34528" x="8326438" y="2803525"/>
          <p14:tracePt t="34536" x="8343900" y="2811463"/>
          <p14:tracePt t="34543" x="8359775" y="2819400"/>
          <p14:tracePt t="34550" x="8369300" y="2836863"/>
          <p14:tracePt t="34557" x="8385175" y="2836863"/>
          <p14:tracePt t="34564" x="8401050" y="2836863"/>
          <p14:tracePt t="34580" x="8410575" y="2836863"/>
          <p14:tracePt t="34587" x="8418513" y="2836863"/>
          <p14:tracePt t="35521" x="8434388" y="2836863"/>
          <p14:tracePt t="35528" x="8459788" y="2836863"/>
          <p14:tracePt t="35536" x="8467725" y="2836863"/>
          <p14:tracePt t="35543" x="8493125" y="2836863"/>
          <p14:tracePt t="35550" x="8501063" y="2836863"/>
          <p14:tracePt t="35558" x="8526463" y="2836863"/>
          <p14:tracePt t="35566" x="8542338" y="2836863"/>
          <p14:tracePt t="35572" x="8559800" y="2836863"/>
          <p14:tracePt t="35580" x="8575675" y="2836863"/>
          <p14:tracePt t="35586" x="8601075" y="2836863"/>
          <p14:tracePt t="35594" x="8616950" y="2836863"/>
          <p14:tracePt t="35601" x="8642350" y="2836863"/>
          <p14:tracePt t="35609" x="8667750" y="2836863"/>
          <p14:tracePt t="35615" x="8683625" y="2836863"/>
          <p14:tracePt t="35622" x="8716963" y="2836863"/>
          <p14:tracePt t="35632" x="8732838" y="2836863"/>
          <p14:tracePt t="35638" x="8742363" y="2836863"/>
          <p14:tracePt t="35645" x="8758238" y="2836863"/>
          <p14:tracePt t="35653" x="8783638" y="2836863"/>
          <p14:tracePt t="35667" x="8799513" y="2836863"/>
          <p14:tracePt t="35682" x="8807450" y="2836863"/>
          <p14:tracePt t="35688" x="8824913" y="2836863"/>
          <p14:tracePt t="35696" x="8840788" y="2836863"/>
          <p14:tracePt t="35704" x="8858250" y="2836863"/>
          <p14:tracePt t="35711" x="8874125" y="2836863"/>
          <p14:tracePt t="35718" x="8882063" y="2836863"/>
          <p14:tracePt t="35725" x="8907463" y="2836863"/>
          <p14:tracePt t="35733" x="8940800" y="2836863"/>
          <p14:tracePt t="35739" x="8956675" y="2836863"/>
          <p14:tracePt t="35749" x="8999538" y="2836863"/>
          <p14:tracePt t="35754" x="9023350" y="2836863"/>
          <p14:tracePt t="35762" x="9048750" y="2836863"/>
          <p14:tracePt t="35769" x="9064625" y="2836863"/>
          <p14:tracePt t="35777" x="9097963" y="2827338"/>
          <p14:tracePt t="35784" x="9115425" y="2827338"/>
          <p14:tracePt t="35791" x="9123363" y="2827338"/>
          <p14:tracePt t="35798" x="9139238" y="2827338"/>
          <p14:tracePt t="35805" x="9156700" y="2827338"/>
          <p14:tracePt t="35821" x="9164638" y="2827338"/>
          <p14:tracePt t="35828" x="9172575" y="2827338"/>
          <p14:tracePt t="36244" x="9182100" y="2827338"/>
          <p14:tracePt t="36251" x="9190038" y="2819400"/>
          <p14:tracePt t="36258" x="9197975" y="2819400"/>
          <p14:tracePt t="36273" x="9197975" y="2811463"/>
          <p14:tracePt t="36282" x="9205913" y="2811463"/>
          <p14:tracePt t="36317" x="9213850" y="2811463"/>
          <p14:tracePt t="36332" x="9223375" y="2811463"/>
          <p14:tracePt t="36338" x="9231313" y="2811463"/>
          <p14:tracePt t="36346" x="9239250" y="2811463"/>
          <p14:tracePt t="36361" x="9239250" y="2803525"/>
          <p14:tracePt t="36367" x="9247188" y="2803525"/>
          <p14:tracePt t="36375" x="9256713" y="2803525"/>
          <p14:tracePt t="36382" x="9264650" y="2794000"/>
          <p14:tracePt t="36390" x="9288463" y="2794000"/>
          <p14:tracePt t="36399" x="9305925" y="2786063"/>
          <p14:tracePt t="36404" x="9313863" y="2786063"/>
          <p14:tracePt t="36411" x="9331325" y="2786063"/>
          <p14:tracePt t="36418" x="9347200" y="2786063"/>
          <p14:tracePt t="36425" x="9363075" y="2786063"/>
          <p14:tracePt t="36432" x="9380538" y="2786063"/>
          <p14:tracePt t="36449" x="9396413" y="2786063"/>
          <p14:tracePt t="36455" x="9405938" y="2786063"/>
          <p14:tracePt t="36462" x="9421813" y="2786063"/>
          <p14:tracePt t="36468" x="9429750" y="2786063"/>
          <p14:tracePt t="36477" x="9437688" y="2786063"/>
          <p14:tracePt t="36492" x="9447213" y="2786063"/>
          <p14:tracePt t="36498" x="9463088" y="2770188"/>
          <p14:tracePt t="36515" x="9488488" y="2770188"/>
          <p14:tracePt t="36521" x="9496425" y="2770188"/>
          <p14:tracePt t="36528" x="9512300" y="2770188"/>
          <p14:tracePt t="36535" x="9529763" y="2770188"/>
          <p14:tracePt t="36542" x="9555163" y="2770188"/>
          <p14:tracePt t="36550" x="9571038" y="2770188"/>
          <p14:tracePt t="36557" x="9596438" y="2770188"/>
          <p14:tracePt t="36565" x="9612313" y="2770188"/>
          <p14:tracePt t="36572" x="9645650" y="2770188"/>
          <p14:tracePt t="36579" x="9663113" y="2770188"/>
          <p14:tracePt t="36586" x="9671050" y="2770188"/>
          <p14:tracePt t="36593" x="9686925" y="2770188"/>
          <p14:tracePt t="36601" x="9720263" y="2770188"/>
          <p14:tracePt t="36608" x="9728200" y="2770188"/>
          <p14:tracePt t="36615" x="9745663" y="2770188"/>
          <p14:tracePt t="36623" x="9753600" y="2770188"/>
          <p14:tracePt t="36631" x="9779000" y="2770188"/>
          <p14:tracePt t="36637" x="9802813" y="2770188"/>
          <p14:tracePt t="36644" x="9820275" y="2778125"/>
          <p14:tracePt t="36652" x="9828213" y="2786063"/>
          <p14:tracePt t="36659" x="9861550" y="2794000"/>
          <p14:tracePt t="36666" x="9877425" y="2794000"/>
          <p14:tracePt t="36674" x="9886950" y="2803525"/>
          <p14:tracePt t="36682" x="9894888" y="2803525"/>
          <p14:tracePt t="36688" x="9902825" y="2803525"/>
          <p14:tracePt t="36696" x="9910763" y="2803525"/>
          <p14:tracePt t="36703" x="9910763" y="2811463"/>
          <p14:tracePt t="36828" x="9910763" y="2819400"/>
          <p14:tracePt t="36834" x="9910763" y="2827338"/>
          <p14:tracePt t="36871" x="9910763" y="2836863"/>
          <p14:tracePt t="36900" x="9910763" y="2844800"/>
          <p14:tracePt t="36915" x="9910763" y="2852738"/>
          <p14:tracePt t="36944" x="9910763" y="2860675"/>
          <p14:tracePt t="36959" x="9910763" y="2868613"/>
          <p14:tracePt t="36966" x="9910763" y="2878138"/>
          <p14:tracePt t="36995" x="9910763" y="2886075"/>
          <p14:tracePt t="37008" x="9928225" y="2894013"/>
          <p14:tracePt t="37017" x="9936163" y="2894013"/>
          <p14:tracePt t="37024" x="9936163" y="2901950"/>
          <p14:tracePt t="37032" x="9952038" y="2911475"/>
          <p14:tracePt t="37038" x="9977438" y="2919413"/>
          <p14:tracePt t="37048" x="10018713" y="2927350"/>
          <p14:tracePt t="37053" x="10036175" y="2935288"/>
          <p14:tracePt t="37060" x="10059988" y="2943225"/>
          <p14:tracePt t="37068" x="10093325" y="2943225"/>
          <p14:tracePt t="37075" x="10110788" y="2952750"/>
          <p14:tracePt t="37082" x="10118725" y="2952750"/>
          <p14:tracePt t="37090" x="10134600" y="2952750"/>
          <p14:tracePt t="37098" x="10144125" y="2952750"/>
          <p14:tracePt t="37104" x="10152063" y="2952750"/>
          <p14:tracePt t="37112" x="10160000" y="2952750"/>
          <p14:tracePt t="37119" x="10167938" y="2952750"/>
          <p14:tracePt t="37134" x="10175875" y="2952750"/>
          <p14:tracePt t="37265" x="10167938" y="2952750"/>
          <p14:tracePt t="37272" x="10160000" y="2952750"/>
          <p14:tracePt t="37282" x="10152063" y="2952750"/>
          <p14:tracePt t="37287" x="10144125" y="2952750"/>
          <p14:tracePt t="37295" x="10134600" y="2952750"/>
          <p14:tracePt t="37300" x="10126663" y="2952750"/>
          <p14:tracePt t="37316" x="10118725" y="2952750"/>
          <p14:tracePt t="37324" x="10110788" y="2952750"/>
          <p14:tracePt t="37338" x="10101263" y="2952750"/>
          <p14:tracePt t="37345" x="10093325" y="2952750"/>
          <p14:tracePt t="37353" x="10085388" y="2952750"/>
          <p14:tracePt t="37360" x="10077450" y="2952750"/>
          <p14:tracePt t="37367" x="10069513" y="2952750"/>
          <p14:tracePt t="37382" x="10059988" y="2952750"/>
          <p14:tracePt t="37389" x="10052050" y="2952750"/>
          <p14:tracePt t="37398" x="10044113" y="2952750"/>
          <p14:tracePt t="37411" x="10036175" y="2952750"/>
          <p14:tracePt t="37418" x="10018713" y="2952750"/>
          <p14:tracePt t="37433" x="10010775" y="2943225"/>
          <p14:tracePt t="37440" x="10002838" y="2935288"/>
          <p14:tracePt t="37455" x="9994900" y="2927350"/>
          <p14:tracePt t="37462" x="9985375" y="2919413"/>
          <p14:tracePt t="37469" x="9977438" y="2911475"/>
          <p14:tracePt t="37477" x="9977438" y="2901950"/>
          <p14:tracePt t="37484" x="9961563" y="2894013"/>
          <p14:tracePt t="37490" x="9952038" y="2894013"/>
          <p14:tracePt t="37498" x="9952038" y="2886075"/>
          <p14:tracePt t="37506" x="9952038" y="2878138"/>
          <p14:tracePt t="37515" x="9952038" y="2868613"/>
          <p14:tracePt t="37542" x="9944100" y="2860675"/>
          <p14:tracePt t="37557" x="9944100" y="2852738"/>
          <p14:tracePt t="37565" x="9936163" y="2844800"/>
          <p14:tracePt t="37572" x="9936163" y="2836863"/>
          <p14:tracePt t="37579" x="9936163" y="2827338"/>
          <p14:tracePt t="37594" x="9936163" y="2819400"/>
          <p14:tracePt t="37601" x="9936163" y="2811463"/>
          <p14:tracePt t="37615" x="9936163" y="2803525"/>
          <p14:tracePt t="37632" x="9936163" y="2786063"/>
          <p14:tracePt t="37652" x="9936163" y="2778125"/>
          <p14:tracePt t="37659" x="9936163" y="2770188"/>
          <p14:tracePt t="37667" x="9936163" y="2760663"/>
          <p14:tracePt t="37696" x="9936163" y="2752725"/>
          <p14:tracePt t="37710" x="9936163" y="2744788"/>
          <p14:tracePt t="37740" x="9936163" y="2728913"/>
          <p14:tracePt t="37754" x="9936163" y="2719388"/>
          <p14:tracePt t="37768" x="9936163" y="2711450"/>
          <p14:tracePt t="37776" x="9936163" y="2703513"/>
          <p14:tracePt t="37798" x="9936163" y="2695575"/>
          <p14:tracePt t="37805" x="9936163" y="2686050"/>
          <p14:tracePt t="37812" x="9936163" y="2678113"/>
          <p14:tracePt t="37820" x="9936163" y="2670175"/>
          <p14:tracePt t="37827" x="9936163" y="2662238"/>
          <p14:tracePt t="37834" x="9936163" y="2654300"/>
          <p14:tracePt t="37856" x="9936163" y="2644775"/>
          <p14:tracePt t="37871" x="9936163" y="2636838"/>
          <p14:tracePt t="37900" x="9936163" y="2628900"/>
          <p14:tracePt t="37907" x="9936163" y="2620963"/>
          <p14:tracePt t="37921" x="9936163" y="2611438"/>
          <p14:tracePt t="38199" x="9936163" y="2620963"/>
          <p14:tracePt t="38215" x="9936163" y="2628900"/>
          <p14:tracePt t="38243" x="9936163" y="2636838"/>
          <p14:tracePt t="38265" x="9936163" y="2644775"/>
          <p14:tracePt t="38287" x="9936163" y="2654300"/>
          <p14:tracePt t="38309" x="9936163" y="2662238"/>
          <p14:tracePt t="38323" x="9936163" y="2670175"/>
          <p14:tracePt t="38360" x="9936163" y="2678113"/>
          <p14:tracePt t="38374" x="9936163" y="2686050"/>
          <p14:tracePt t="38396" x="9936163" y="2695575"/>
          <p14:tracePt t="38404" x="9936163" y="2711450"/>
          <p14:tracePt t="38418" x="9936163" y="2719388"/>
          <p14:tracePt t="38425" x="9936163" y="2728913"/>
          <p14:tracePt t="38432" x="9936163" y="2736850"/>
          <p14:tracePt t="38449" x="9936163" y="2744788"/>
          <p14:tracePt t="38454" x="9936163" y="2752725"/>
          <p14:tracePt t="38469" x="9936163" y="2770188"/>
          <p14:tracePt t="38476" x="9936163" y="2778125"/>
          <p14:tracePt t="38490" x="9936163" y="2786063"/>
          <p14:tracePt t="38498" x="9936163" y="2794000"/>
          <p14:tracePt t="38513" x="9936163" y="2803525"/>
          <p14:tracePt t="38520" x="9936163" y="2811463"/>
          <p14:tracePt t="38527" x="9936163" y="2819400"/>
          <p14:tracePt t="38535" x="9936163" y="2827338"/>
          <p14:tracePt t="38541" x="9936163" y="2836863"/>
          <p14:tracePt t="38549" x="9936163" y="2844800"/>
          <p14:tracePt t="38565" x="9936163" y="2852738"/>
          <p14:tracePt t="38571" x="9936163" y="2860675"/>
          <p14:tracePt t="38593" x="9936163" y="2868613"/>
          <p14:tracePt t="38608" x="9936163" y="2878138"/>
          <p14:tracePt t="38652" x="9936163" y="2886075"/>
          <p14:tracePt t="38696" x="9936163" y="2894013"/>
          <p14:tracePt t="38768" x="9936163" y="2901950"/>
          <p14:tracePt t="38980" x="9936163" y="2911475"/>
          <p14:tracePt t="39053" x="9928225" y="2911475"/>
          <p14:tracePt t="39075" x="9918700" y="2919413"/>
          <p14:tracePt t="39104" x="9910763" y="2919413"/>
          <p14:tracePt t="39141" x="9910763" y="2927350"/>
          <p14:tracePt t="39148" x="9894888" y="2927350"/>
          <p14:tracePt t="39169" x="9894888" y="2943225"/>
          <p14:tracePt t="39176" x="9886950" y="2943225"/>
          <p14:tracePt t="39192" x="9877425" y="2943225"/>
          <p14:tracePt t="39199" x="9869488" y="2952750"/>
          <p14:tracePt t="39215" x="9869488" y="2960688"/>
          <p14:tracePt t="39257" x="9869488" y="2968625"/>
          <p14:tracePt t="39308" x="9869488" y="2976563"/>
          <p14:tracePt t="39345" x="9869488" y="2986088"/>
          <p14:tracePt t="39491" x="9869488" y="3001963"/>
          <p14:tracePt t="39564" x="9869488" y="3009900"/>
          <p14:tracePt t="39637" x="9869488" y="3017838"/>
          <p14:tracePt t="39659" x="9869488" y="3027363"/>
          <p14:tracePt t="39680" x="9869488" y="3035300"/>
          <p14:tracePt t="39688" x="9869488" y="3043238"/>
          <p14:tracePt t="39695" x="9869488" y="3060700"/>
          <p14:tracePt t="39701" x="9869488" y="3076575"/>
          <p14:tracePt t="39710" x="9869488" y="3084513"/>
          <p14:tracePt t="39717" x="9861550" y="3101975"/>
          <p14:tracePt t="39724" x="9861550" y="3117850"/>
          <p14:tracePt t="39732" x="9853613" y="3143250"/>
          <p14:tracePt t="39738" x="9853613" y="3151188"/>
          <p14:tracePt t="39747" x="9853613" y="3167063"/>
          <p14:tracePt t="39753" x="9853613" y="3176588"/>
          <p14:tracePt t="39761" x="9844088" y="3184525"/>
          <p14:tracePt t="39768" x="9844088" y="3192463"/>
          <p14:tracePt t="39775" x="9844088" y="3200400"/>
          <p14:tracePt t="39782" x="9844088" y="3209925"/>
          <p14:tracePt t="39790" x="9844088" y="3217863"/>
          <p14:tracePt t="39805" x="9844088" y="3225800"/>
          <p14:tracePt t="39812" x="9844088" y="3233738"/>
          <p14:tracePt t="39826" x="9836150" y="3233738"/>
          <p14:tracePt t="39863" x="9828213" y="3233738"/>
          <p14:tracePt t="39878" x="9820275" y="3233738"/>
          <p14:tracePt t="39906" x="9812338" y="3233738"/>
          <p14:tracePt t="39914" x="9812338" y="3225800"/>
          <p14:tracePt t="39921" x="9802813" y="3225800"/>
          <p14:tracePt t="39928" x="9802813" y="3209925"/>
          <p14:tracePt t="39935" x="9794875" y="3184525"/>
          <p14:tracePt t="39943" x="9794875" y="3176588"/>
          <p14:tracePt t="39950" x="9786938" y="3159125"/>
          <p14:tracePt t="39958" x="9786938" y="3151188"/>
          <p14:tracePt t="39964" x="9786938" y="3143250"/>
          <p14:tracePt t="39972" x="9786938" y="3135313"/>
          <p14:tracePt t="39981" x="9786938" y="3125788"/>
          <p14:tracePt t="39986" x="9786938" y="3117850"/>
          <p14:tracePt t="39994" x="9786938" y="3109913"/>
          <p14:tracePt t="40008" x="9786938" y="3101975"/>
          <p14:tracePt t="40017" x="9786938" y="3092450"/>
          <p14:tracePt t="40023" x="9786938" y="3084513"/>
          <p14:tracePt t="40046" x="9786938" y="3076575"/>
          <p14:tracePt t="40082" x="9786938" y="3060700"/>
          <p14:tracePt t="40133" x="9786938" y="3051175"/>
          <p14:tracePt t="40148" x="9786938" y="3043238"/>
          <p14:tracePt t="40191" x="9794875" y="3043238"/>
          <p14:tracePt t="40206" x="9802813" y="3043238"/>
          <p14:tracePt t="40242" x="9812338" y="3043238"/>
          <p14:tracePt t="40272" x="9820275" y="3043238"/>
          <p14:tracePt t="40294" x="9836150" y="3043238"/>
          <p14:tracePt t="40301" x="9844088" y="3043238"/>
          <p14:tracePt t="40439" x="9844088" y="3051175"/>
          <p14:tracePt t="40454" x="9844088" y="3068638"/>
          <p14:tracePt t="40461" x="9844088" y="3076575"/>
          <p14:tracePt t="40476" x="9844088" y="3084513"/>
          <p14:tracePt t="40483" x="9844088" y="3092450"/>
          <p14:tracePt t="40490" x="9844088" y="3101975"/>
          <p14:tracePt t="40505" x="9844088" y="3109913"/>
          <p14:tracePt t="40516" x="9844088" y="3117850"/>
          <p14:tracePt t="40518" x="9844088" y="3125788"/>
          <p14:tracePt t="40528" x="9844088" y="3135313"/>
          <p14:tracePt t="40534" x="9844088" y="3143250"/>
          <p14:tracePt t="40548" x="9844088" y="3151188"/>
          <p14:tracePt t="40556" x="9844088" y="3159125"/>
          <p14:tracePt t="40570" x="9844088" y="3167063"/>
          <p14:tracePt t="40841" x="9844088" y="3159125"/>
          <p14:tracePt t="40848" x="9844088" y="3151188"/>
          <p14:tracePt t="40864" x="9844088" y="3143250"/>
          <p14:tracePt t="40877" x="9844088" y="3135313"/>
          <p14:tracePt t="40892" x="9844088" y="3125788"/>
          <p14:tracePt t="40906" x="9844088" y="3117850"/>
          <p14:tracePt t="40921" x="9844088" y="3109913"/>
          <p14:tracePt t="40928" x="9844088" y="3101975"/>
          <p14:tracePt t="40958" x="9844088" y="3092450"/>
          <p14:tracePt t="40965" x="9844088" y="3084513"/>
          <p14:tracePt t="40982" x="9844088" y="3076575"/>
          <p14:tracePt t="40994" x="9844088" y="3068638"/>
          <p14:tracePt t="41001" x="9844088" y="3060700"/>
          <p14:tracePt t="41008" x="9844088" y="3051175"/>
          <p14:tracePt t="41015" x="9844088" y="3043238"/>
          <p14:tracePt t="41030" x="9844088" y="3035300"/>
          <p14:tracePt t="41038" x="9844088" y="3027363"/>
          <p14:tracePt t="41045" x="9844088" y="3017838"/>
          <p14:tracePt t="41060" x="9853613" y="3017838"/>
          <p14:tracePt t="41067" x="9861550" y="3009900"/>
          <p14:tracePt t="41104" x="9869488" y="3009900"/>
          <p14:tracePt t="41125" x="9877425" y="3009900"/>
          <p14:tracePt t="41140" x="9877425" y="3001963"/>
          <p14:tracePt t="41169" x="9894888" y="3001963"/>
          <p14:tracePt t="41249" x="9894888" y="2994025"/>
          <p14:tracePt t="41256" x="9894888" y="2986088"/>
          <p14:tracePt t="41271" x="9894888" y="2976563"/>
          <p14:tracePt t="41285" x="9894888" y="2968625"/>
          <p14:tracePt t="41300" x="9894888" y="2960688"/>
          <p14:tracePt t="41388" x="9902825" y="2960688"/>
          <p14:tracePt t="41410" x="9910763" y="2960688"/>
          <p14:tracePt t="41424" x="9918700" y="2960688"/>
          <p14:tracePt t="41438" x="9928225" y="2960688"/>
          <p14:tracePt t="41460" x="9936163" y="2960688"/>
          <p14:tracePt t="41467" x="9944100" y="2960688"/>
          <p14:tracePt t="41498" x="9961563" y="2960688"/>
          <p14:tracePt t="41519" x="9969500" y="2960688"/>
          <p14:tracePt t="41540" x="9969500" y="2968625"/>
          <p14:tracePt t="41578" x="9977438" y="2968625"/>
          <p14:tracePt t="41600" x="9985375" y="2968625"/>
          <p14:tracePt t="41928" x="9985375" y="2976563"/>
          <p14:tracePt t="41935" x="9994900" y="2976563"/>
          <p14:tracePt t="41950" x="10002838" y="2986088"/>
          <p14:tracePt t="41965" x="10010775" y="2986088"/>
          <p14:tracePt t="41972" x="10018713" y="2986088"/>
          <p14:tracePt t="41981" x="10026650" y="2986088"/>
          <p14:tracePt t="41986" x="10036175" y="2986088"/>
          <p14:tracePt t="41994" x="10059988" y="2986088"/>
          <p14:tracePt t="42001" x="10101263" y="2986088"/>
          <p14:tracePt t="42007" x="10126663" y="2986088"/>
          <p14:tracePt t="42015" x="10144125" y="2986088"/>
          <p14:tracePt t="42022" x="10175875" y="2986088"/>
          <p14:tracePt t="42031" x="10193338" y="2986088"/>
          <p14:tracePt t="42037" x="10201275" y="2986088"/>
          <p14:tracePt t="42044" x="10218738" y="2986088"/>
          <p14:tracePt t="42052" x="10226675" y="2986088"/>
          <p14:tracePt t="42059" x="10234613" y="2986088"/>
          <p14:tracePt t="42066" x="10242550" y="2986088"/>
          <p14:tracePt t="42074" x="10250488" y="2976563"/>
          <p14:tracePt t="42081" x="10267950" y="2968625"/>
          <p14:tracePt t="42088" x="10275888" y="2968625"/>
          <p14:tracePt t="42098" x="10283825" y="2968625"/>
          <p14:tracePt t="42110" x="10301288" y="2968625"/>
          <p14:tracePt t="42118" x="10309225" y="2968625"/>
          <p14:tracePt t="42132" x="10317163" y="2968625"/>
          <p14:tracePt t="42140" x="10325100" y="2968625"/>
          <p14:tracePt t="42176" x="10334625" y="2968625"/>
          <p14:tracePt t="43264" x="10342563" y="2968625"/>
          <p14:tracePt t="43271" x="10375900" y="2968625"/>
          <p14:tracePt t="43278" x="10417175" y="2968625"/>
          <p14:tracePt t="43285" x="10475913" y="2968625"/>
          <p14:tracePt t="43293" x="10533063" y="2968625"/>
          <p14:tracePt t="43299" x="10591800" y="2968625"/>
          <p14:tracePt t="43307" x="10615613" y="2968625"/>
          <p14:tracePt t="43315" x="10666413" y="2960688"/>
          <p14:tracePt t="43321" x="10682288" y="2960688"/>
          <p14:tracePt t="43329" x="10707688" y="2960688"/>
          <p14:tracePt t="43336" x="10741025" y="2960688"/>
          <p14:tracePt t="43343" x="10748963" y="2960688"/>
          <p14:tracePt t="43350" x="10764838" y="2960688"/>
          <p14:tracePt t="43358" x="10774363" y="2960688"/>
          <p14:tracePt t="43372" x="10790238" y="2960688"/>
          <p14:tracePt t="43679" x="10807700" y="2960688"/>
          <p14:tracePt t="43687" x="10831513" y="2960688"/>
          <p14:tracePt t="43694" x="10848975" y="2976563"/>
          <p14:tracePt t="43700" x="10856913" y="2976563"/>
          <p14:tracePt t="43708" x="10864850" y="2976563"/>
          <p14:tracePt t="43716" x="10872788" y="2986088"/>
          <p14:tracePt t="43782" x="10872788" y="2994025"/>
          <p14:tracePt t="43811" x="10872788" y="3001963"/>
          <p14:tracePt t="43854" x="10872788" y="3009900"/>
          <p14:tracePt t="43869" x="10872788" y="3017838"/>
          <p14:tracePt t="43883" x="10872788" y="3027363"/>
          <p14:tracePt t="43890" x="10864850" y="3027363"/>
          <p14:tracePt t="43898" x="10856913" y="3035300"/>
          <p14:tracePt t="43927" x="10848975" y="3035300"/>
          <p14:tracePt t="43942" x="10848975" y="3043238"/>
          <p14:tracePt t="43949" x="10839450" y="3043238"/>
          <p14:tracePt t="43956" x="10831513" y="3043238"/>
          <p14:tracePt t="43970" x="10823575" y="3043238"/>
          <p14:tracePt t="43986" x="10815638" y="3043238"/>
          <p14:tracePt t="44008" x="10807700" y="3043238"/>
          <p14:tracePt t="44030" x="10798175" y="3043238"/>
          <p14:tracePt t="44052" x="10790238" y="3043238"/>
          <p14:tracePt t="44094" x="10782300" y="3043238"/>
          <p14:tracePt t="44110" x="10774363" y="3043238"/>
          <p14:tracePt t="44139" x="10764838" y="3043238"/>
          <p14:tracePt t="44234" x="10756900" y="3043238"/>
          <p14:tracePt t="44343" x="10756900" y="3035300"/>
          <p14:tracePt t="44350" x="10748963" y="3035300"/>
          <p14:tracePt t="44358" x="10748963" y="3027363"/>
          <p14:tracePt t="44365" x="10748963" y="3017838"/>
          <p14:tracePt t="44402" x="10741025" y="3009900"/>
          <p14:tracePt t="44416" x="10741025" y="3001963"/>
          <p14:tracePt t="44504" x="10741025" y="2994025"/>
          <p14:tracePt t="44570" x="10741025" y="2986088"/>
          <p14:tracePt t="44591" x="10741025" y="2968625"/>
          <p14:tracePt t="44635" x="10741025" y="2960688"/>
          <p14:tracePt t="44650" x="10741025" y="2952750"/>
          <p14:tracePt t="44694" x="10741025" y="2943225"/>
          <p14:tracePt t="44708" x="10741025" y="2935288"/>
          <p14:tracePt t="44730" x="10741025" y="2927350"/>
          <p14:tracePt t="44751" x="10741025" y="2919413"/>
          <p14:tracePt t="44758" x="10741025" y="2911475"/>
          <p14:tracePt t="44781" x="10731500" y="2901950"/>
          <p14:tracePt t="44788" x="10731500" y="2894013"/>
          <p14:tracePt t="44803" x="10731500" y="2886075"/>
          <p14:tracePt t="44810" x="10731500" y="2878138"/>
          <p14:tracePt t="44817" x="10723563" y="2868613"/>
          <p14:tracePt t="44824" x="10723563" y="2860675"/>
          <p14:tracePt t="44832" x="10723563" y="2852738"/>
          <p14:tracePt t="44839" x="10715625" y="2844800"/>
          <p14:tracePt t="44854" x="10715625" y="2836863"/>
          <p14:tracePt t="44861" x="10715625" y="2827338"/>
          <p14:tracePt t="44867" x="10715625" y="2819400"/>
          <p14:tracePt t="44876" x="10715625" y="2811463"/>
          <p14:tracePt t="44883" x="10715625" y="2803525"/>
          <p14:tracePt t="44890" x="10707688" y="2778125"/>
          <p14:tracePt t="44898" x="10690225" y="2744788"/>
          <p14:tracePt t="44905" x="10682288" y="2695575"/>
          <p14:tracePt t="44913" x="10674350" y="2678113"/>
          <p14:tracePt t="44920" x="10666413" y="2654300"/>
          <p14:tracePt t="44927" x="10656888" y="2620963"/>
          <p14:tracePt t="44934" x="10656888" y="2587625"/>
          <p14:tracePt t="44941" x="10648950" y="2546350"/>
          <p14:tracePt t="44948" x="10648950" y="2505075"/>
          <p14:tracePt t="44956" x="10641013" y="2446338"/>
          <p14:tracePt t="44964" x="10641013" y="2413000"/>
          <p14:tracePt t="44970" x="10641013" y="2387600"/>
          <p14:tracePt t="44978" x="10633075" y="2371725"/>
          <p14:tracePt t="44985" x="10633075" y="2355850"/>
          <p14:tracePt t="44993" x="10633075" y="2346325"/>
          <p14:tracePt t="45000" x="10633075" y="2338388"/>
          <p14:tracePt t="45006" x="10633075" y="2330450"/>
          <p14:tracePt t="45014" x="10633075" y="2322513"/>
          <p14:tracePt t="45021" x="10625138" y="2305050"/>
          <p14:tracePt t="45030" x="10625138" y="2281238"/>
          <p14:tracePt t="45036" x="10615613" y="2263775"/>
          <p14:tracePt t="45043" x="10615613" y="2230438"/>
          <p14:tracePt t="45050" x="10615613" y="2206625"/>
          <p14:tracePt t="45058" x="10607675" y="2181225"/>
          <p14:tracePt t="45066" x="10607675" y="2163763"/>
          <p14:tracePt t="45072" x="10607675" y="2147888"/>
          <p14:tracePt t="45081" x="10607675" y="2139950"/>
          <p14:tracePt t="45087" x="10607675" y="2130425"/>
          <p14:tracePt t="45094" x="10607675" y="2122488"/>
          <p14:tracePt t="45102" x="10607675" y="2114550"/>
          <p14:tracePt t="45109" x="10607675" y="2106613"/>
          <p14:tracePt t="45116" x="10607675" y="2098675"/>
          <p14:tracePt t="45153" x="10607675" y="2089150"/>
          <p14:tracePt t="45686" x="10607675" y="2098675"/>
          <p14:tracePt t="45708" x="10607675" y="2106613"/>
          <p14:tracePt t="45715" x="10607675" y="2114550"/>
          <p14:tracePt t="45722" x="10607675" y="2122488"/>
          <p14:tracePt t="45730" x="10607675" y="2130425"/>
          <p14:tracePt t="45759" x="10607675" y="2139950"/>
          <p14:tracePt t="45773" x="10607675" y="2147888"/>
          <p14:tracePt t="45804" x="10607675" y="2155825"/>
          <p14:tracePt t="45817" x="10607675" y="2173288"/>
          <p14:tracePt t="45838" x="10607675" y="2181225"/>
          <p14:tracePt t="45847" x="10607675" y="2189163"/>
          <p14:tracePt t="45861" x="10607675" y="2197100"/>
          <p14:tracePt t="45867" x="10607675" y="2206625"/>
          <p14:tracePt t="45875" x="10607675" y="2214563"/>
          <p14:tracePt t="45890" x="10607675" y="2230438"/>
          <p14:tracePt t="45904" x="10607675" y="2238375"/>
          <p14:tracePt t="45914" x="10607675" y="2247900"/>
          <p14:tracePt t="45919" x="10607675" y="2255838"/>
          <p14:tracePt t="45927" x="10607675" y="2263775"/>
          <p14:tracePt t="45934" x="10607675" y="2271713"/>
          <p14:tracePt t="45941" x="10607675" y="2289175"/>
          <p14:tracePt t="45948" x="10607675" y="2305050"/>
          <p14:tracePt t="45957" x="10607675" y="2312988"/>
          <p14:tracePt t="45963" x="10607675" y="2330450"/>
          <p14:tracePt t="45970" x="10607675" y="2346325"/>
          <p14:tracePt t="45978" x="10615613" y="2363788"/>
          <p14:tracePt t="45985" x="10625138" y="2379663"/>
          <p14:tracePt t="45992" x="10633075" y="2405063"/>
          <p14:tracePt t="45999" x="10641013" y="2420938"/>
          <p14:tracePt t="46006" x="10648950" y="2446338"/>
          <p14:tracePt t="46014" x="10656888" y="2462213"/>
          <p14:tracePt t="46021" x="10666413" y="2479675"/>
          <p14:tracePt t="46030" x="10674350" y="2513013"/>
          <p14:tracePt t="46036" x="10682288" y="2520950"/>
          <p14:tracePt t="46043" x="10690225" y="2546350"/>
          <p14:tracePt t="46050" x="10699750" y="2570163"/>
          <p14:tracePt t="46057" x="10707688" y="2603500"/>
          <p14:tracePt t="46065" x="10707688" y="2620963"/>
          <p14:tracePt t="46072" x="10715625" y="2644775"/>
          <p14:tracePt t="46080" x="10715625" y="2670175"/>
          <p14:tracePt t="46086" x="10715625" y="2678113"/>
          <p14:tracePt t="46095" x="10715625" y="2695575"/>
          <p14:tracePt t="46101" x="10715625" y="2711450"/>
          <p14:tracePt t="46108" x="10715625" y="2728913"/>
          <p14:tracePt t="46116" x="10715625" y="2744788"/>
          <p14:tracePt t="46123" x="10715625" y="2760663"/>
          <p14:tracePt t="46137" x="10715625" y="2770188"/>
          <p14:tracePt t="46146" x="10715625" y="2778125"/>
          <p14:tracePt t="46160" x="10715625" y="2794000"/>
          <p14:tracePt t="46168" x="10715625" y="2803525"/>
          <p14:tracePt t="46182" x="10715625" y="2811463"/>
          <p14:tracePt t="46198" x="10715625" y="2819400"/>
          <p14:tracePt t="46204" x="10715625" y="2827338"/>
          <p14:tracePt t="46210" x="10715625" y="2836863"/>
          <p14:tracePt t="46218" x="10715625" y="2844800"/>
          <p14:tracePt t="46233" x="10715625" y="2852738"/>
          <p14:tracePt t="46240" x="10715625" y="2860675"/>
          <p14:tracePt t="46256" x="10715625" y="2868613"/>
          <p14:tracePt t="46264" x="10715625" y="2878138"/>
          <p14:tracePt t="46269" x="10715625" y="2886075"/>
          <p14:tracePt t="46283" x="10715625" y="2894013"/>
          <p14:tracePt t="46291" x="10715625" y="2901950"/>
          <p14:tracePt t="46298" x="10715625" y="2911475"/>
          <p14:tracePt t="46540" x="10723563" y="2911475"/>
          <p14:tracePt t="46554" x="10731500" y="2911475"/>
          <p14:tracePt t="46562" x="10741025" y="2911475"/>
          <p14:tracePt t="46583" x="10756900" y="2911475"/>
          <p14:tracePt t="46590" x="10764838" y="2911475"/>
          <p14:tracePt t="46620" x="10774363" y="2911475"/>
          <p14:tracePt t="46839" x="10774363" y="2901950"/>
          <p14:tracePt t="46847" x="10774363" y="2886075"/>
          <p14:tracePt t="46861" x="10774363" y="2860675"/>
          <p14:tracePt t="46867" x="10764838" y="2852738"/>
          <p14:tracePt t="46875" x="10756900" y="2819400"/>
          <p14:tracePt t="46882" x="10748963" y="2794000"/>
          <p14:tracePt t="46890" x="10741025" y="2778125"/>
          <p14:tracePt t="46897" x="10731500" y="2752725"/>
          <p14:tracePt t="46905" x="10731500" y="2736850"/>
          <p14:tracePt t="46914" x="10731500" y="2719388"/>
          <p14:tracePt t="46918" x="10731500" y="2711450"/>
          <p14:tracePt t="46933" x="10731500" y="2703513"/>
          <p14:tracePt t="46940" x="10731500" y="2695575"/>
          <p14:tracePt t="46955" x="10731500" y="2678113"/>
          <p14:tracePt t="46964" x="10731500" y="2670175"/>
          <p14:tracePt t="46977" x="10731500" y="2662238"/>
          <p14:tracePt t="46985" x="10731500" y="2654300"/>
          <p14:tracePt t="46999" x="10731500" y="2644775"/>
          <p14:tracePt t="47007" x="10731500" y="2636838"/>
          <p14:tracePt t="47014" x="10731500" y="2628900"/>
          <p14:tracePt t="47021" x="10731500" y="2620963"/>
          <p14:tracePt t="47030" x="10731500" y="2611438"/>
          <p14:tracePt t="47035" x="10731500" y="2603500"/>
          <p14:tracePt t="47052" x="10731500" y="2595563"/>
          <p14:tracePt t="47057" x="10731500" y="2587625"/>
          <p14:tracePt t="47072" x="10731500" y="2579688"/>
          <p14:tracePt t="47081" x="10731500" y="2570163"/>
          <p14:tracePt t="47086" x="10731500" y="2562225"/>
          <p14:tracePt t="47094" x="10731500" y="2554288"/>
          <p14:tracePt t="47101" x="10731500" y="2546350"/>
          <p14:tracePt t="47116" x="10731500" y="2536825"/>
          <p14:tracePt t="47123" x="10731500" y="2528888"/>
          <p14:tracePt t="47130" x="10731500" y="2520950"/>
          <p14:tracePt t="47147" x="10731500" y="2513013"/>
          <p14:tracePt t="47153" x="10731500" y="2495550"/>
          <p14:tracePt t="47175" x="10731500" y="2487613"/>
          <p14:tracePt t="47188" x="10731500" y="2479675"/>
          <p14:tracePt t="47213" x="10731500" y="2471738"/>
          <p14:tracePt t="47225" x="10731500" y="2462213"/>
          <p14:tracePt t="47255" x="10731500" y="2454275"/>
          <p14:tracePt t="47264" x="10731500" y="2438400"/>
          <p14:tracePt t="47291" x="10731500" y="2430463"/>
          <p14:tracePt t="47306" x="10731500" y="2420938"/>
          <p14:tracePt t="47314" x="10731500" y="2413000"/>
          <p14:tracePt t="47329" x="10731500" y="2405063"/>
          <p14:tracePt t="47335" x="10731500" y="2397125"/>
          <p14:tracePt t="47349" x="10731500" y="2379663"/>
          <p14:tracePt t="47357" x="10731500" y="2371725"/>
          <p14:tracePt t="47385" x="10731500" y="2363788"/>
          <p14:tracePt t="47416" x="10731500" y="2355850"/>
          <p14:tracePt t="47503" x="10748963" y="2346325"/>
          <p14:tracePt t="47532" x="10756900" y="2346325"/>
          <p14:tracePt t="47561" x="10764838" y="2346325"/>
          <p14:tracePt t="47576" x="10774363" y="2346325"/>
          <p14:tracePt t="47598" x="10782300" y="2346325"/>
          <p14:tracePt t="47605" x="10790238" y="2346325"/>
          <p14:tracePt t="47627" x="10807700" y="2346325"/>
          <p14:tracePt t="47633" x="10815638" y="2346325"/>
          <p14:tracePt t="47671" x="10823575" y="2346325"/>
          <p14:tracePt t="47685" x="10831513" y="2346325"/>
          <p14:tracePt t="47714" x="10839450" y="2346325"/>
          <p14:tracePt t="47722" x="10848975" y="2346325"/>
          <p14:tracePt t="47730" x="10856913" y="2346325"/>
          <p14:tracePt t="47735" x="10872788" y="2346325"/>
          <p14:tracePt t="47744" x="10882313" y="2346325"/>
          <p14:tracePt t="47758" x="10890250" y="2346325"/>
          <p14:tracePt t="47765" x="10898188" y="2346325"/>
          <p14:tracePt t="47772" x="10906125" y="2346325"/>
          <p14:tracePt t="48524" x="10906125" y="2355850"/>
          <p14:tracePt t="48532" x="10906125" y="2363788"/>
          <p14:tracePt t="48539" x="10906125" y="2371725"/>
          <p14:tracePt t="48547" x="10906125" y="2387600"/>
          <p14:tracePt t="48553" x="10906125" y="2397125"/>
          <p14:tracePt t="48560" x="10906125" y="2405063"/>
          <p14:tracePt t="48567" x="10906125" y="2413000"/>
          <p14:tracePt t="48575" x="10906125" y="2438400"/>
          <p14:tracePt t="48583" x="10906125" y="2446338"/>
          <p14:tracePt t="48590" x="10906125" y="2454275"/>
          <p14:tracePt t="48605" x="10906125" y="2462213"/>
          <p14:tracePt t="48613" x="10906125" y="2471738"/>
          <p14:tracePt t="48619" x="10914063" y="2495550"/>
          <p14:tracePt t="48626" x="10939463" y="2513013"/>
          <p14:tracePt t="48633" x="10956925" y="2528888"/>
          <p14:tracePt t="48641" x="10980738" y="2546350"/>
          <p14:tracePt t="48649" x="11014075" y="2562225"/>
          <p14:tracePt t="48655" x="11063288" y="2603500"/>
          <p14:tracePt t="48663" x="11106150" y="2628900"/>
          <p14:tracePt t="48670" x="11129963" y="2644775"/>
          <p14:tracePt t="48677" x="11155363" y="2670175"/>
          <p14:tracePt t="48684" x="11171238" y="2686050"/>
          <p14:tracePt t="48692" x="11188700" y="2686050"/>
          <p14:tracePt t="48699" x="11188700" y="2695575"/>
          <p14:tracePt t="48707" x="11196638" y="2703513"/>
          <p14:tracePt t="48714" x="11204575" y="2711450"/>
          <p14:tracePt t="48730" x="11204575" y="2719388"/>
          <p14:tracePt t="48735" x="11204575" y="2728913"/>
          <p14:tracePt t="48743" x="11204575" y="2736850"/>
          <p14:tracePt t="48751" x="11204575" y="2744788"/>
          <p14:tracePt t="48765" x="11214100" y="2752725"/>
          <p14:tracePt t="48772" x="11222038" y="2752725"/>
          <p14:tracePt t="48780" x="11229975" y="2760663"/>
          <p14:tracePt t="48787" x="11229975" y="2770188"/>
          <p14:tracePt t="48795" x="11245850" y="2778125"/>
          <p14:tracePt t="48802" x="11255375" y="2778125"/>
          <p14:tracePt t="48809" x="11255375" y="2794000"/>
          <p14:tracePt t="48816" x="11263313" y="2803525"/>
          <p14:tracePt t="48831" x="11263313" y="2811463"/>
          <p14:tracePt t="48838" x="11271250" y="2819400"/>
          <p14:tracePt t="48852" x="11279188" y="2827338"/>
          <p14:tracePt t="48860" x="11288713" y="2836863"/>
          <p14:tracePt t="48875" x="11288713" y="2844800"/>
          <p14:tracePt t="48882" x="11288713" y="2852738"/>
          <p14:tracePt t="48912" x="11288713" y="2860675"/>
          <p14:tracePt t="48962" x="11288713" y="2868613"/>
          <p14:tracePt t="49028" x="11288713" y="2878138"/>
          <p14:tracePt t="49823" x="11288713" y="2886075"/>
          <p14:tracePt t="49838" x="11279188" y="2901950"/>
          <p14:tracePt t="49867" x="11279188" y="2911475"/>
          <p14:tracePt t="49874" x="11279188" y="2919413"/>
          <p14:tracePt t="49881" x="11271250" y="2919413"/>
          <p14:tracePt t="49895" x="11271250" y="2927350"/>
          <p14:tracePt t="49910" x="11271250" y="2935288"/>
          <p14:tracePt t="49918" x="11263313" y="2943225"/>
          <p14:tracePt t="49933" x="11263313" y="2960688"/>
          <p14:tracePt t="49939" x="11263313" y="2968625"/>
          <p14:tracePt t="49954" x="11263313" y="2976563"/>
          <p14:tracePt t="49963" x="11263313" y="2986088"/>
          <p14:tracePt t="49969" x="11263313" y="2994025"/>
          <p14:tracePt t="49983" x="11263313" y="3001963"/>
          <p14:tracePt t="49990" x="11263313" y="3017838"/>
          <p14:tracePt t="49998" x="11263313" y="3027363"/>
          <p14:tracePt t="50004" x="11263313" y="3035300"/>
          <p14:tracePt t="50020" x="11263313" y="3051175"/>
          <p14:tracePt t="50028" x="11263313" y="3060700"/>
          <p14:tracePt t="50042" x="11263313" y="3068638"/>
          <p14:tracePt t="50050" x="11263313" y="3084513"/>
          <p14:tracePt t="50064" x="11263313" y="3092450"/>
          <p14:tracePt t="50071" x="11263313" y="3101975"/>
          <p14:tracePt t="50093" x="11263313" y="3109913"/>
          <p14:tracePt t="50197" x="11263313" y="3092450"/>
          <p14:tracePt t="50203" x="11263313" y="3076575"/>
          <p14:tracePt t="50209" x="11263313" y="3060700"/>
          <p14:tracePt t="50217" x="11263313" y="3043238"/>
          <p14:tracePt t="50224" x="11263313" y="3035300"/>
          <p14:tracePt t="50231" x="11263313" y="3017838"/>
          <p14:tracePt t="50239" x="11263313" y="2994025"/>
          <p14:tracePt t="50246" x="11263313" y="2986088"/>
          <p14:tracePt t="50253" x="11263313" y="2976563"/>
          <p14:tracePt t="50260" x="11263313" y="2968625"/>
          <p14:tracePt t="50276" x="11263313" y="2960688"/>
          <p14:tracePt t="50283" x="11263313" y="2952750"/>
          <p14:tracePt t="50289" x="11263313" y="2943225"/>
          <p14:tracePt t="50297" x="11263313" y="2935288"/>
          <p14:tracePt t="50304" x="11263313" y="2927350"/>
          <p14:tracePt t="50327" x="11263313" y="2919413"/>
          <p14:tracePt t="50334" x="11263313" y="2911475"/>
          <p14:tracePt t="50349" x="11263313" y="2901950"/>
          <p14:tracePt t="50356" x="11263313" y="2894013"/>
          <p14:tracePt t="50364" x="11263313" y="2886075"/>
          <p14:tracePt t="50370" x="11263313" y="2878138"/>
          <p14:tracePt t="50378" x="11263313" y="2868613"/>
          <p14:tracePt t="50385" x="11263313" y="2860675"/>
          <p14:tracePt t="50399" x="11263313" y="2852738"/>
          <p14:tracePt t="50406" x="11263313" y="2844800"/>
          <p14:tracePt t="50422" x="11263313" y="2836863"/>
          <p14:tracePt t="50430" x="11263313" y="2827338"/>
          <p14:tracePt t="50444" x="11263313" y="2819400"/>
          <p14:tracePt t="50451" x="11263313" y="2811463"/>
          <p14:tracePt t="50458" x="11263313" y="2803525"/>
          <p14:tracePt t="50480" x="11263313" y="2794000"/>
          <p14:tracePt t="50487" x="11263313" y="2786063"/>
          <p14:tracePt t="50524" x="11263313" y="2770188"/>
          <p14:tracePt t="50531" x="11263313" y="2760663"/>
          <p14:tracePt t="50560" x="11263313" y="2752725"/>
          <p14:tracePt t="50567" x="11263313" y="2744788"/>
          <p14:tracePt t="50582" x="11263313" y="2736850"/>
          <p14:tracePt t="50611" x="11263313" y="2728913"/>
          <p14:tracePt t="50684" x="11263313" y="2719388"/>
          <p14:tracePt t="50713" x="11271250" y="2719388"/>
          <p14:tracePt t="52406" x="11271250" y="2728913"/>
          <p14:tracePt t="52457" x="11263313" y="2728913"/>
          <p14:tracePt t="52472" x="11263313" y="2736850"/>
          <p14:tracePt t="52494" x="11263313" y="2744788"/>
          <p14:tracePt t="52508" x="11255375" y="2752725"/>
          <p14:tracePt t="52531" x="11245850" y="2752725"/>
          <p14:tracePt t="52574" x="11237913" y="2752725"/>
          <p14:tracePt t="52596" x="11229975" y="2752725"/>
          <p14:tracePt t="52603" x="11229975" y="2770188"/>
          <p14:tracePt t="52611" x="11214100" y="2770188"/>
          <p14:tracePt t="52618" x="11214100" y="2778125"/>
          <p14:tracePt t="52625" x="11204575" y="2778125"/>
          <p14:tracePt t="52632" x="11196638" y="2786063"/>
          <p14:tracePt t="52640" x="11196638" y="2794000"/>
          <p14:tracePt t="52647" x="11188700" y="2794000"/>
          <p14:tracePt t="52654" x="11180763" y="2794000"/>
          <p14:tracePt t="52662" x="11171238" y="2803525"/>
          <p14:tracePt t="52676" x="11155363" y="2811463"/>
          <p14:tracePt t="52684" x="11147425" y="2811463"/>
          <p14:tracePt t="52690" x="11147425" y="2819400"/>
          <p14:tracePt t="52698" x="11129963" y="2819400"/>
          <p14:tracePt t="52705" x="11106150" y="2827338"/>
          <p14:tracePt t="52714" x="11063288" y="2836863"/>
          <p14:tracePt t="52719" x="11031538" y="2836863"/>
          <p14:tracePt t="52728" x="10972800" y="2860675"/>
          <p14:tracePt t="52734" x="10914063" y="2868613"/>
          <p14:tracePt t="52742" x="10839450" y="2894013"/>
          <p14:tracePt t="52749" x="10774363" y="2919413"/>
          <p14:tracePt t="52756" x="10707688" y="2943225"/>
          <p14:tracePt t="52763" x="10641013" y="2960688"/>
          <p14:tracePt t="52771" x="10550525" y="2986088"/>
          <p14:tracePt t="52779" x="10450513" y="3027363"/>
          <p14:tracePt t="52785" x="10350500" y="3060700"/>
          <p14:tracePt t="52792" x="10260013" y="3092450"/>
          <p14:tracePt t="52800" x="10193338" y="3117850"/>
          <p14:tracePt t="52807" x="10118725" y="3159125"/>
          <p14:tracePt t="52815" x="10052050" y="3192463"/>
          <p14:tracePt t="52821" x="9977438" y="3209925"/>
          <p14:tracePt t="52830" x="9918700" y="3241675"/>
          <p14:tracePt t="52836" x="9869488" y="3259138"/>
          <p14:tracePt t="52844" x="9812338" y="3284538"/>
          <p14:tracePt t="52851" x="9769475" y="3300413"/>
          <p14:tracePt t="52859" x="9720263" y="3308350"/>
          <p14:tracePt t="52866" x="9671050" y="3325813"/>
          <p14:tracePt t="52872" x="9629775" y="3341688"/>
          <p14:tracePt t="52880" x="9596438" y="3349625"/>
          <p14:tracePt t="52888" x="9555163" y="3359150"/>
          <p14:tracePt t="52896" x="9504363" y="3375025"/>
          <p14:tracePt t="52902" x="9447213" y="3382963"/>
          <p14:tracePt t="52910" x="9405938" y="3390900"/>
          <p14:tracePt t="52917" x="9347200" y="3400425"/>
          <p14:tracePt t="52924" x="9297988" y="3408363"/>
          <p14:tracePt t="52932" x="9256713" y="3416300"/>
          <p14:tracePt t="52939" x="9223375" y="3416300"/>
          <p14:tracePt t="52946" x="9182100" y="3433763"/>
          <p14:tracePt t="52953" x="9148763" y="3433763"/>
          <p14:tracePt t="52962" x="9115425" y="3441700"/>
          <p14:tracePt t="52968" x="9074150" y="3449638"/>
          <p14:tracePt t="52975" x="9040813" y="3449638"/>
          <p14:tracePt t="52983" x="8999538" y="3457575"/>
          <p14:tracePt t="52990" x="8956675" y="3457575"/>
          <p14:tracePt t="52997" x="8882063" y="3475038"/>
          <p14:tracePt t="53005" x="8816975" y="3482975"/>
          <p14:tracePt t="53013" x="8766175" y="3482975"/>
          <p14:tracePt t="53018" x="8699500" y="3490913"/>
          <p14:tracePt t="53027" x="8650288" y="3498850"/>
          <p14:tracePt t="53034" x="8593138" y="3508375"/>
          <p14:tracePt t="53041" x="8550275" y="3524250"/>
          <p14:tracePt t="53048" x="8493125" y="3541713"/>
          <p14:tracePt t="53056" x="8434388" y="3541713"/>
          <p14:tracePt t="53063" x="8393113" y="3541713"/>
          <p14:tracePt t="53070" x="8335963" y="3549650"/>
          <p14:tracePt t="53079" x="8302625" y="3557588"/>
          <p14:tracePt t="53084" x="8243888" y="3557588"/>
          <p14:tracePt t="53092" x="8210550" y="3557588"/>
          <p14:tracePt t="53099" x="8186738" y="3557588"/>
          <p14:tracePt t="53106" x="8128000" y="3557588"/>
          <p14:tracePt t="53113" x="8078788" y="3557588"/>
          <p14:tracePt t="53120" x="8027988" y="3557588"/>
          <p14:tracePt t="53130" x="7978775" y="3557588"/>
          <p14:tracePt t="53136" x="7929563" y="3557588"/>
          <p14:tracePt t="53143" x="7912100" y="3557588"/>
          <p14:tracePt t="53151" x="7886700" y="3557588"/>
          <p14:tracePt t="54041" x="7845425" y="3498850"/>
          <p14:tracePt t="54048" x="7821613" y="3408363"/>
          <p14:tracePt t="54055" x="7762875" y="3308350"/>
          <p14:tracePt t="54063" x="7713663" y="3209925"/>
          <p14:tracePt t="54070" x="7654925" y="3101975"/>
          <p14:tracePt t="54079" x="7605713" y="3001963"/>
          <p14:tracePt t="54084" x="7546975" y="2901950"/>
          <p14:tracePt t="54092" x="7489825" y="2770188"/>
          <p14:tracePt t="54099" x="7431088" y="2686050"/>
          <p14:tracePt t="54106" x="7397750" y="2595563"/>
          <p14:tracePt t="54113" x="7381875" y="2520950"/>
          <p14:tracePt t="54121" x="7340600" y="2471738"/>
          <p14:tracePt t="54129" x="7315200" y="2405063"/>
          <p14:tracePt t="54136" x="7281863" y="2312988"/>
          <p14:tracePt t="54143" x="7248525" y="2214563"/>
          <p14:tracePt t="54150" x="7215188" y="2098675"/>
          <p14:tracePt t="54158" x="7199313" y="2032000"/>
          <p14:tracePt t="54165" x="7165975" y="1957388"/>
          <p14:tracePt t="54172" x="7140575" y="1882775"/>
          <p14:tracePt t="54179" x="7116763" y="1816100"/>
          <p14:tracePt t="54186" x="7083425" y="1716088"/>
          <p14:tracePt t="54199" x="7058025" y="1617663"/>
          <p14:tracePt t="54201" x="7032625" y="1517650"/>
          <p14:tracePt t="54208" x="7016750" y="1435100"/>
          <p14:tracePt t="54215" x="6983413" y="1360488"/>
          <p14:tracePt t="54222" x="6967538" y="1319213"/>
          <p14:tracePt t="54230" x="6942138" y="1252538"/>
          <p14:tracePt t="54238" x="6924675" y="1193800"/>
          <p14:tracePt t="54245" x="6883400" y="1111250"/>
          <p14:tracePt t="54253" x="6850063" y="1003300"/>
          <p14:tracePt t="54260" x="6826250" y="903288"/>
          <p14:tracePt t="54268" x="6800850" y="820738"/>
          <p14:tracePt t="54274" x="6775450" y="771525"/>
          <p14:tracePt t="54282" x="6751638" y="712788"/>
          <p14:tracePt t="54289" x="6743700" y="679450"/>
          <p14:tracePt t="54297" x="6726238" y="638175"/>
          <p14:tracePt t="54303" x="6710363" y="596900"/>
          <p14:tracePt t="54311" x="6684963" y="563563"/>
          <p14:tracePt t="54318" x="6659563" y="506413"/>
          <p14:tracePt t="54325" x="6643688" y="473075"/>
          <p14:tracePt t="54333" x="6626225" y="414338"/>
          <p14:tracePt t="54340" x="6584950" y="365125"/>
          <p14:tracePt t="54347" x="6561138" y="315913"/>
          <p14:tracePt t="54354" x="6535738" y="290513"/>
          <p14:tracePt t="54363" x="6494463" y="249238"/>
          <p14:tracePt t="54369" x="6469063" y="223838"/>
          <p14:tracePt t="54376" x="6453188" y="207963"/>
          <p14:tracePt t="54383" x="6443663" y="190500"/>
          <p14:tracePt t="54391" x="6419850" y="165100"/>
          <p14:tracePt t="54398" x="6402388" y="149225"/>
          <p14:tracePt t="54405" x="6386513" y="133350"/>
          <p14:tracePt t="54413" x="6369050" y="123825"/>
          <p14:tracePt t="54421" x="6337300" y="82550"/>
          <p14:tracePt t="54429" x="6311900" y="49213"/>
        </p14:tracePtLst>
      </p14:laserTraceLst>
    </p:ext>
  </p:extLs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F2440-0B3E-EFE8-0EB5-32B3987BA929}"/>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THANK YOU</a:t>
            </a:r>
            <a:br>
              <a:rPr lang="en-US" sz="8000">
                <a:solidFill>
                  <a:schemeClr val="tx1">
                    <a:lumMod val="85000"/>
                    <a:lumOff val="15000"/>
                  </a:schemeClr>
                </a:solidFill>
              </a:rPr>
            </a:br>
            <a:endParaRPr lang="en-US" sz="8000">
              <a:solidFill>
                <a:schemeClr val="tx1">
                  <a:lumMod val="85000"/>
                  <a:lumOff val="15000"/>
                </a:schemeClr>
              </a:solidFill>
            </a:endParaRP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196181"/>
      </p:ext>
    </p:extLst>
  </p:cSld>
  <p:clrMapOvr>
    <a:masterClrMapping/>
  </p:clrMapOvr>
  <mc:AlternateContent xmlns:mc="http://schemas.openxmlformats.org/markup-compatibility/2006" xmlns:p14="http://schemas.microsoft.com/office/powerpoint/2010/main">
    <mc:Choice Requires="p14">
      <p:transition spd="slow" p14:dur="2000" advTm="25489"/>
    </mc:Choice>
    <mc:Fallback xmlns="">
      <p:transition spd="slow" advTm="254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7440-1215-6D8E-BB22-6D4C374A9B94}"/>
              </a:ext>
            </a:extLst>
          </p:cNvPr>
          <p:cNvSpPr>
            <a:spLocks noGrp="1"/>
          </p:cNvSpPr>
          <p:nvPr>
            <p:ph type="title"/>
          </p:nvPr>
        </p:nvSpPr>
        <p:spPr/>
        <p:txBody>
          <a:bodyPr/>
          <a:lstStyle/>
          <a:p>
            <a:r>
              <a:rPr lang="en-US" dirty="0"/>
              <a:t>Problem and Requirements </a:t>
            </a:r>
          </a:p>
        </p:txBody>
      </p:sp>
      <p:sp>
        <p:nvSpPr>
          <p:cNvPr id="7" name="Content Placeholder 6">
            <a:extLst>
              <a:ext uri="{FF2B5EF4-FFF2-40B4-BE49-F238E27FC236}">
                <a16:creationId xmlns:a16="http://schemas.microsoft.com/office/drawing/2014/main" id="{72FE3CCF-D0FE-DB63-0B3C-AF6CA860363A}"/>
              </a:ext>
            </a:extLst>
          </p:cNvPr>
          <p:cNvSpPr>
            <a:spLocks noGrp="1"/>
          </p:cNvSpPr>
          <p:nvPr>
            <p:ph idx="1"/>
          </p:nvPr>
        </p:nvSpPr>
        <p:spPr/>
        <p:txBody>
          <a:bodyPr/>
          <a:lstStyle/>
          <a:p>
            <a:pPr marL="0" indent="0">
              <a:buNone/>
            </a:pPr>
            <a:endParaRPr lang="en-US" sz="1200" dirty="0"/>
          </a:p>
          <a:p>
            <a:pPr>
              <a:buFont typeface="Arial" panose="020B0604020202020204" pitchFamily="34" charset="0"/>
              <a:buChar char="•"/>
            </a:pPr>
            <a:r>
              <a:rPr lang="en-US" dirty="0"/>
              <a:t>The inputs and output of this machine are shown in the figure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There are inputs which act like flags that change the normal flow of the process like “timer pause” and “double wash” ,which explained in FSM diagram.</a:t>
            </a:r>
          </a:p>
        </p:txBody>
      </p:sp>
      <p:pic>
        <p:nvPicPr>
          <p:cNvPr id="9" name="Picture 8" descr="Table&#10;&#10;Description automatically generated">
            <a:extLst>
              <a:ext uri="{FF2B5EF4-FFF2-40B4-BE49-F238E27FC236}">
                <a16:creationId xmlns:a16="http://schemas.microsoft.com/office/drawing/2014/main" id="{7B538744-2D13-321B-026B-AD5D320CE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162" y="2617997"/>
            <a:ext cx="5598795" cy="2074847"/>
          </a:xfrm>
          <a:prstGeom prst="rect">
            <a:avLst/>
          </a:prstGeom>
        </p:spPr>
      </p:pic>
    </p:spTree>
    <p:extLst>
      <p:ext uri="{BB962C8B-B14F-4D97-AF65-F5344CB8AC3E}">
        <p14:creationId xmlns:p14="http://schemas.microsoft.com/office/powerpoint/2010/main" val="149565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F738B1FA-1140-BDCF-49CD-963F61FEB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 y="1067211"/>
            <a:ext cx="6313894" cy="4577572"/>
          </a:xfrm>
          <a:prstGeom prst="rect">
            <a:avLst/>
          </a:prstGeom>
        </p:spPr>
      </p:pic>
      <p:sp>
        <p:nvSpPr>
          <p:cNvPr id="3" name="Content Placeholder 2">
            <a:extLst>
              <a:ext uri="{FF2B5EF4-FFF2-40B4-BE49-F238E27FC236}">
                <a16:creationId xmlns:a16="http://schemas.microsoft.com/office/drawing/2014/main" id="{CF6681F1-FE65-764A-4063-4FF99FC03398}"/>
              </a:ext>
            </a:extLst>
          </p:cNvPr>
          <p:cNvSpPr>
            <a:spLocks noGrp="1"/>
          </p:cNvSpPr>
          <p:nvPr>
            <p:ph idx="1"/>
          </p:nvPr>
        </p:nvSpPr>
        <p:spPr>
          <a:xfrm>
            <a:off x="6411684" y="2198914"/>
            <a:ext cx="5127172" cy="3670180"/>
          </a:xfrm>
        </p:spPr>
        <p:txBody>
          <a:bodyPr>
            <a:normAutofit/>
          </a:bodyPr>
          <a:lstStyle/>
          <a:p>
            <a:pPr algn="just">
              <a:buFont typeface="Arial" panose="020B0604020202020204" pitchFamily="34" charset="0"/>
              <a:buChar char="•"/>
            </a:pPr>
            <a:r>
              <a:rPr lang="en-US" dirty="0"/>
              <a:t> Here we start at idle case where it wait for the user to input a coin to start the operation.</a:t>
            </a:r>
          </a:p>
          <a:p>
            <a:pPr algn="just">
              <a:buFont typeface="Arial" panose="020B0604020202020204" pitchFamily="34" charset="0"/>
              <a:buChar char="•"/>
            </a:pPr>
            <a:r>
              <a:rPr lang="en-US" dirty="0"/>
              <a:t> After that it goes to “fill water” state and stay there until it’s flag “filled” is 1.</a:t>
            </a:r>
          </a:p>
          <a:p>
            <a:pPr algn="just">
              <a:buFont typeface="Arial" panose="020B0604020202020204" pitchFamily="34" charset="0"/>
              <a:buChar char="•"/>
            </a:pPr>
            <a:r>
              <a:rPr lang="en-US" dirty="0"/>
              <a:t> Then into “washing” state and stay there until    it’s flag “washed” is 1.</a:t>
            </a:r>
          </a:p>
          <a:p>
            <a:pPr algn="just">
              <a:buFont typeface="Arial" panose="020B0604020202020204" pitchFamily="34" charset="0"/>
              <a:buChar char="•"/>
            </a:pPr>
            <a:r>
              <a:rPr lang="en-US" dirty="0"/>
              <a:t> Then into “rinsing” state and stay there until it’s flag “rinsed” is 1.</a:t>
            </a:r>
          </a:p>
          <a:p>
            <a:pPr>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9D5AB2A3-B411-87AD-B534-238A771BA55E}"/>
              </a:ext>
            </a:extLst>
          </p:cNvPr>
          <p:cNvSpPr>
            <a:spLocks noGrp="1"/>
          </p:cNvSpPr>
          <p:nvPr>
            <p:ph type="title"/>
          </p:nvPr>
        </p:nvSpPr>
        <p:spPr>
          <a:xfrm>
            <a:off x="6362789" y="341832"/>
            <a:ext cx="5127171" cy="1450757"/>
          </a:xfrm>
        </p:spPr>
        <p:txBody>
          <a:bodyPr>
            <a:normAutofit/>
          </a:bodyPr>
          <a:lstStyle/>
          <a:p>
            <a:r>
              <a:rPr lang="en-US" dirty="0"/>
              <a:t>Problem and Requirements </a:t>
            </a:r>
          </a:p>
        </p:txBody>
      </p:sp>
    </p:spTree>
    <p:extLst>
      <p:ext uri="{BB962C8B-B14F-4D97-AF65-F5344CB8AC3E}">
        <p14:creationId xmlns:p14="http://schemas.microsoft.com/office/powerpoint/2010/main" val="372099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58FE6-373F-683D-FC02-54B45F092C67}"/>
              </a:ext>
            </a:extLst>
          </p:cNvPr>
          <p:cNvSpPr>
            <a:spLocks noGrp="1"/>
          </p:cNvSpPr>
          <p:nvPr>
            <p:ph type="title"/>
          </p:nvPr>
        </p:nvSpPr>
        <p:spPr>
          <a:xfrm>
            <a:off x="6362789" y="579068"/>
            <a:ext cx="5127171" cy="1450757"/>
          </a:xfrm>
        </p:spPr>
        <p:txBody>
          <a:bodyPr>
            <a:normAutofit/>
          </a:bodyPr>
          <a:lstStyle/>
          <a:p>
            <a:r>
              <a:rPr lang="en-US" dirty="0"/>
              <a:t>Problem and Requirements </a:t>
            </a:r>
          </a:p>
        </p:txBody>
      </p:sp>
      <p:pic>
        <p:nvPicPr>
          <p:cNvPr id="5" name="Picture 4" descr="Diagram, schematic&#10;&#10;Description automatically generated">
            <a:extLst>
              <a:ext uri="{FF2B5EF4-FFF2-40B4-BE49-F238E27FC236}">
                <a16:creationId xmlns:a16="http://schemas.microsoft.com/office/drawing/2014/main" id="{F738B1FA-1140-BDCF-49CD-963F61FEB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 y="1067211"/>
            <a:ext cx="6313894" cy="4577572"/>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6681F1-FE65-764A-4063-4FF99FC03398}"/>
              </a:ext>
            </a:extLst>
          </p:cNvPr>
          <p:cNvSpPr>
            <a:spLocks noGrp="1"/>
          </p:cNvSpPr>
          <p:nvPr>
            <p:ph idx="1"/>
          </p:nvPr>
        </p:nvSpPr>
        <p:spPr>
          <a:xfrm>
            <a:off x="6411684" y="2198914"/>
            <a:ext cx="5127172" cy="3670180"/>
          </a:xfrm>
        </p:spPr>
        <p:txBody>
          <a:bodyPr>
            <a:normAutofit lnSpcReduction="10000"/>
          </a:bodyPr>
          <a:lstStyle/>
          <a:p>
            <a:pPr algn="just">
              <a:buFont typeface="Arial" panose="020B0604020202020204" pitchFamily="34" charset="0"/>
              <a:buChar char="•"/>
            </a:pPr>
            <a:r>
              <a:rPr lang="en-US" dirty="0"/>
              <a:t>After finish the “rinsing” state it check “double wash” input which simply allow user to wash and rinse cloth for one more time.</a:t>
            </a:r>
          </a:p>
          <a:p>
            <a:pPr algn="just">
              <a:buFont typeface="Arial" panose="020B0604020202020204" pitchFamily="34" charset="0"/>
              <a:buChar char="•"/>
            </a:pPr>
            <a:r>
              <a:rPr lang="en-US" dirty="0"/>
              <a:t>Then it enter “spinning” state and stay there until it’s flag “spined” is 1.</a:t>
            </a:r>
          </a:p>
          <a:p>
            <a:pPr algn="just">
              <a:buFont typeface="Arial" panose="020B0604020202020204" pitchFamily="34" charset="0"/>
              <a:buChar char="•"/>
            </a:pPr>
            <a:r>
              <a:rPr lang="en-US" dirty="0"/>
              <a:t>When it enters “spinning” state it check “timer pause” flag which when asserted only in “spinning” ; machine does nothing and go to “idle” until it </a:t>
            </a:r>
            <a:r>
              <a:rPr lang="en-US" dirty="0" err="1"/>
              <a:t>deasserted,it</a:t>
            </a:r>
            <a:r>
              <a:rPr lang="en-US" dirty="0"/>
              <a:t> return to “spinning” and wait to complete its operation time if its not done yet</a:t>
            </a:r>
          </a:p>
          <a:p>
            <a:pPr algn="just">
              <a:buFont typeface="Arial" panose="020B0604020202020204" pitchFamily="34" charset="0"/>
              <a:buChar char="•"/>
            </a:pPr>
            <a:r>
              <a:rPr lang="en-US" dirty="0"/>
              <a:t>After all of this the “wash done” is equal 1</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435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EE9F-F8DE-9F01-0F85-534D76DC3DCD}"/>
              </a:ext>
            </a:extLst>
          </p:cNvPr>
          <p:cNvSpPr>
            <a:spLocks noGrp="1"/>
          </p:cNvSpPr>
          <p:nvPr>
            <p:ph type="title"/>
          </p:nvPr>
        </p:nvSpPr>
        <p:spPr/>
        <p:txBody>
          <a:bodyPr/>
          <a:lstStyle/>
          <a:p>
            <a:r>
              <a:rPr lang="en-US" dirty="0"/>
              <a:t>Design code Explanation</a:t>
            </a:r>
          </a:p>
        </p:txBody>
      </p:sp>
      <p:sp>
        <p:nvSpPr>
          <p:cNvPr id="3" name="Content Placeholder 2">
            <a:extLst>
              <a:ext uri="{FF2B5EF4-FFF2-40B4-BE49-F238E27FC236}">
                <a16:creationId xmlns:a16="http://schemas.microsoft.com/office/drawing/2014/main" id="{E5ED7629-A2C8-E1C9-652E-6C9496943FCB}"/>
              </a:ext>
            </a:extLst>
          </p:cNvPr>
          <p:cNvSpPr>
            <a:spLocks noGrp="1"/>
          </p:cNvSpPr>
          <p:nvPr>
            <p:ph idx="1"/>
          </p:nvPr>
        </p:nvSpPr>
        <p:spPr>
          <a:xfrm>
            <a:off x="759928" y="1881244"/>
            <a:ext cx="10058400" cy="4023360"/>
          </a:xfrm>
        </p:spPr>
        <p:txBody>
          <a:bodyPr/>
          <a:lstStyle/>
          <a:p>
            <a:pPr>
              <a:buFont typeface="Arial" panose="020B0604020202020204" pitchFamily="34" charset="0"/>
              <a:buChar char="•"/>
            </a:pPr>
            <a:r>
              <a:rPr lang="en-US" b="1" dirty="0"/>
              <a:t>First part </a:t>
            </a:r>
            <a:r>
              <a:rPr lang="en-US" dirty="0"/>
              <a:t>I stared by defining inputs, outputs.</a:t>
            </a:r>
          </a:p>
          <a:p>
            <a:pPr>
              <a:buFont typeface="Arial" panose="020B0604020202020204" pitchFamily="34" charset="0"/>
              <a:buChar char="•"/>
            </a:pPr>
            <a:r>
              <a:rPr lang="en-US" dirty="0"/>
              <a:t>Then I defined states as parameter</a:t>
            </a:r>
          </a:p>
          <a:p>
            <a:pPr>
              <a:buFont typeface="Arial" panose="020B0604020202020204" pitchFamily="34" charset="0"/>
              <a:buChar char="•"/>
            </a:pPr>
            <a:r>
              <a:rPr lang="en-US" dirty="0"/>
              <a:t>Then Some regs like:</a:t>
            </a:r>
          </a:p>
          <a:p>
            <a:pPr marL="0" indent="0">
              <a:buNone/>
            </a:pPr>
            <a:r>
              <a:rPr lang="en-US" b="1" dirty="0"/>
              <a:t>cs</a:t>
            </a:r>
            <a:r>
              <a:rPr lang="en-US" dirty="0"/>
              <a:t>: current state </a:t>
            </a:r>
          </a:p>
          <a:p>
            <a:pPr marL="0" indent="0">
              <a:buNone/>
            </a:pPr>
            <a:r>
              <a:rPr lang="en-US" b="1" dirty="0"/>
              <a:t>ns</a:t>
            </a:r>
            <a:r>
              <a:rPr lang="en-US" dirty="0"/>
              <a:t>: next state </a:t>
            </a:r>
          </a:p>
          <a:p>
            <a:pPr marL="0" indent="0">
              <a:buNone/>
            </a:pPr>
            <a:r>
              <a:rPr lang="en-US" b="1" dirty="0"/>
              <a:t>count</a:t>
            </a:r>
            <a:r>
              <a:rPr lang="en-US" dirty="0"/>
              <a:t>: which enable program to stay</a:t>
            </a:r>
          </a:p>
          <a:p>
            <a:pPr marL="0" indent="0">
              <a:buNone/>
            </a:pPr>
            <a:r>
              <a:rPr lang="en-US" dirty="0"/>
              <a:t>In the current state till the operation </a:t>
            </a:r>
          </a:p>
          <a:p>
            <a:pPr marL="0" indent="0">
              <a:buNone/>
            </a:pPr>
            <a:r>
              <a:rPr lang="en-US" dirty="0"/>
              <a:t>Time of this state is completed</a:t>
            </a:r>
          </a:p>
          <a:p>
            <a:pPr marL="0" indent="0">
              <a:buNone/>
            </a:pPr>
            <a:r>
              <a:rPr lang="en-US" dirty="0"/>
              <a:t>(same for “count2” but for </a:t>
            </a:r>
            <a:r>
              <a:rPr lang="en-US" dirty="0" err="1"/>
              <a:t>timerpause</a:t>
            </a:r>
            <a:r>
              <a:rPr lang="en-US" dirty="0"/>
              <a:t>) </a:t>
            </a:r>
          </a:p>
        </p:txBody>
      </p:sp>
      <p:pic>
        <p:nvPicPr>
          <p:cNvPr id="7" name="Picture 6" descr="Text&#10;&#10;Description automatically generated">
            <a:extLst>
              <a:ext uri="{FF2B5EF4-FFF2-40B4-BE49-F238E27FC236}">
                <a16:creationId xmlns:a16="http://schemas.microsoft.com/office/drawing/2014/main" id="{F6B6541F-C2FE-CBBE-60CA-439B9B778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676" y="2346583"/>
            <a:ext cx="7325655" cy="3092681"/>
          </a:xfrm>
          <a:prstGeom prst="rect">
            <a:avLst/>
          </a:prstGeom>
        </p:spPr>
      </p:pic>
    </p:spTree>
    <p:extLst>
      <p:ext uri="{BB962C8B-B14F-4D97-AF65-F5344CB8AC3E}">
        <p14:creationId xmlns:p14="http://schemas.microsoft.com/office/powerpoint/2010/main" val="163982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EE9F-F8DE-9F01-0F85-534D76DC3DCD}"/>
              </a:ext>
            </a:extLst>
          </p:cNvPr>
          <p:cNvSpPr>
            <a:spLocks noGrp="1"/>
          </p:cNvSpPr>
          <p:nvPr>
            <p:ph type="title"/>
          </p:nvPr>
        </p:nvSpPr>
        <p:spPr/>
        <p:txBody>
          <a:bodyPr/>
          <a:lstStyle/>
          <a:p>
            <a:r>
              <a:rPr lang="en-US" dirty="0"/>
              <a:t>Design code Explanation</a:t>
            </a:r>
          </a:p>
        </p:txBody>
      </p:sp>
      <p:sp>
        <p:nvSpPr>
          <p:cNvPr id="3" name="Content Placeholder 2">
            <a:extLst>
              <a:ext uri="{FF2B5EF4-FFF2-40B4-BE49-F238E27FC236}">
                <a16:creationId xmlns:a16="http://schemas.microsoft.com/office/drawing/2014/main" id="{E5ED7629-A2C8-E1C9-652E-6C9496943FCB}"/>
              </a:ext>
            </a:extLst>
          </p:cNvPr>
          <p:cNvSpPr>
            <a:spLocks noGrp="1"/>
          </p:cNvSpPr>
          <p:nvPr>
            <p:ph idx="1"/>
          </p:nvPr>
        </p:nvSpPr>
        <p:spPr>
          <a:xfrm>
            <a:off x="449210" y="1854611"/>
            <a:ext cx="10058400" cy="4023360"/>
          </a:xfrm>
        </p:spPr>
        <p:txBody>
          <a:bodyPr/>
          <a:lstStyle/>
          <a:p>
            <a:pPr>
              <a:buFont typeface="Arial" panose="020B0604020202020204" pitchFamily="34" charset="0"/>
              <a:buChar char="•"/>
            </a:pPr>
            <a:r>
              <a:rPr lang="en-US" dirty="0"/>
              <a:t>Then Some regs like:</a:t>
            </a:r>
          </a:p>
          <a:p>
            <a:pPr marL="0" indent="0">
              <a:buNone/>
            </a:pPr>
            <a:r>
              <a:rPr lang="en-US" b="1" dirty="0" err="1"/>
              <a:t>double_cycle</a:t>
            </a:r>
            <a:r>
              <a:rPr lang="en-US" dirty="0"/>
              <a:t>: A flag that force exit from rinsing state to spinning after double wash</a:t>
            </a:r>
          </a:p>
          <a:p>
            <a:pPr marL="0" indent="0">
              <a:buNone/>
            </a:pPr>
            <a:r>
              <a:rPr lang="en-US" b="1" dirty="0"/>
              <a:t>outtpspin</a:t>
            </a:r>
            <a:r>
              <a:rPr lang="en-US" dirty="0"/>
              <a:t>: a flag that allow exit from spinning state to idle to allow “wash done =1” when timer pause is used</a:t>
            </a:r>
          </a:p>
          <a:p>
            <a:pPr marL="0" indent="0">
              <a:buNone/>
            </a:pPr>
            <a:r>
              <a:rPr lang="en-US" b="1" dirty="0" err="1"/>
              <a:t>Filling_water_time</a:t>
            </a:r>
            <a:r>
              <a:rPr lang="en-US" dirty="0" err="1"/>
              <a:t>,</a:t>
            </a:r>
            <a:r>
              <a:rPr lang="en-US" b="1" dirty="0" err="1"/>
              <a:t>washing_time</a:t>
            </a:r>
            <a:r>
              <a:rPr lang="en-US" dirty="0" err="1"/>
              <a:t>,etc</a:t>
            </a:r>
            <a:r>
              <a:rPr lang="en-US" dirty="0"/>
              <a:t>.:</a:t>
            </a:r>
          </a:p>
          <a:p>
            <a:pPr marL="0" indent="0">
              <a:buNone/>
            </a:pPr>
            <a:r>
              <a:rPr lang="en-US" dirty="0"/>
              <a:t>Registers that contain the number of </a:t>
            </a:r>
          </a:p>
          <a:p>
            <a:pPr marL="0" indent="0">
              <a:buNone/>
            </a:pPr>
            <a:r>
              <a:rPr lang="en-US" dirty="0"/>
              <a:t>Operation cycles of each state.</a:t>
            </a:r>
          </a:p>
          <a:p>
            <a:pPr marL="0" indent="0">
              <a:buNone/>
            </a:pPr>
            <a:endParaRPr lang="en-US" dirty="0"/>
          </a:p>
        </p:txBody>
      </p:sp>
      <p:pic>
        <p:nvPicPr>
          <p:cNvPr id="7" name="Picture 6" descr="Text&#10;&#10;Description automatically generated">
            <a:extLst>
              <a:ext uri="{FF2B5EF4-FFF2-40B4-BE49-F238E27FC236}">
                <a16:creationId xmlns:a16="http://schemas.microsoft.com/office/drawing/2014/main" id="{F6B6541F-C2FE-CBBE-60CA-439B9B778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186" y="3210560"/>
            <a:ext cx="7334534" cy="3092681"/>
          </a:xfrm>
          <a:prstGeom prst="rect">
            <a:avLst/>
          </a:prstGeom>
        </p:spPr>
      </p:pic>
    </p:spTree>
    <p:extLst>
      <p:ext uri="{BB962C8B-B14F-4D97-AF65-F5344CB8AC3E}">
        <p14:creationId xmlns:p14="http://schemas.microsoft.com/office/powerpoint/2010/main" val="33690174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364</TotalTime>
  <Words>2144</Words>
  <Application>Microsoft Office PowerPoint</Application>
  <PresentationFormat>Widescreen</PresentationFormat>
  <Paragraphs>291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Retrospect</vt:lpstr>
      <vt:lpstr>Washing Machine Digital design assignment submitted to Mixel company</vt:lpstr>
      <vt:lpstr>Files attached </vt:lpstr>
      <vt:lpstr>Presentation Outlines</vt:lpstr>
      <vt:lpstr>Problem and Requirements </vt:lpstr>
      <vt:lpstr>Problem and Requirements </vt:lpstr>
      <vt:lpstr>Problem and Requirements </vt:lpstr>
      <vt:lpstr>Problem and Requirements </vt:lpstr>
      <vt:lpstr>Design code Explanation</vt:lpstr>
      <vt:lpstr>Design code Explanation</vt:lpstr>
      <vt:lpstr>Design code Explanation</vt:lpstr>
      <vt:lpstr>Design code Explanation</vt:lpstr>
      <vt:lpstr>Design code Explanation</vt:lpstr>
      <vt:lpstr>Design code Explanation</vt:lpstr>
      <vt:lpstr>Design code Explanation</vt:lpstr>
      <vt:lpstr>Design code Explanation</vt:lpstr>
      <vt:lpstr>Design code Explanation</vt:lpstr>
      <vt:lpstr>Design code Explanation</vt:lpstr>
      <vt:lpstr>Design code Explanation</vt:lpstr>
      <vt:lpstr>Design code Explanation</vt:lpstr>
      <vt:lpstr>Testbench Explanation</vt:lpstr>
      <vt:lpstr>Testbench Explanation</vt:lpstr>
      <vt:lpstr>Testbench Explanation</vt:lpstr>
      <vt:lpstr>Testbench Explanation</vt:lpstr>
      <vt:lpstr>Testbench Explanation</vt:lpstr>
      <vt:lpstr>Testbench Explanation</vt:lpstr>
      <vt:lpstr>Test cases for 1MHz clock frequency</vt:lpstr>
      <vt:lpstr>Test cases for 1MHz clock frequency</vt:lpstr>
      <vt:lpstr>Test cases for 1MHz clock frequency</vt:lpstr>
      <vt:lpstr>Test cases for 1MHz clock frequency</vt:lpstr>
      <vt:lpstr>Test cases for 1MHz clock frequency</vt:lpstr>
      <vt:lpstr>Test cases for 1MHz clock frequency</vt:lpstr>
      <vt:lpstr>Test cases for 1MHz clock frequency</vt:lpstr>
      <vt:lpstr>Test cases for 1MHz clock frequency</vt:lpstr>
      <vt:lpstr>Test cases for simpler code</vt:lpstr>
      <vt:lpstr>Test cases for simpler code</vt:lpstr>
      <vt:lpstr>Test cases for simpler code</vt:lpstr>
      <vt:lpstr>Test cases for simpler code</vt:lpstr>
      <vt:lpstr>Test cases for simpler code</vt:lpstr>
      <vt:lpstr>Test cases for simpler code</vt:lpstr>
      <vt:lpstr>Test cases for simpler code</vt:lpstr>
      <vt:lpstr>Test cases for simpler code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 Machine Digital design assignment submitted to Mixel company</dc:title>
  <dc:creator>Mohamed Eslam Mohamed Mosa 18P5061</dc:creator>
  <cp:lastModifiedBy>Mohamed Eslam Mohamed Mosa 18P5061</cp:lastModifiedBy>
  <cp:revision>7</cp:revision>
  <dcterms:created xsi:type="dcterms:W3CDTF">2022-07-13T18:56:30Z</dcterms:created>
  <dcterms:modified xsi:type="dcterms:W3CDTF">2022-07-18T17:22:05Z</dcterms:modified>
</cp:coreProperties>
</file>