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61" r:id="rId7"/>
    <p:sldId id="257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BE59-7517-499E-8E0C-F1722664C4B1}" type="datetimeFigureOut">
              <a:rPr lang="fr-FR" smtClean="0"/>
              <a:pPr/>
              <a:t>28/05/2017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1278-5ABE-4553-94D8-FD230424D8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Slides</a:t>
            </a:r>
            <a:r>
              <a:rPr lang="fr-FR" dirty="0" smtClean="0"/>
              <a:t> d’introduction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Présenter le client, ses attentes, son historique</a:t>
            </a:r>
          </a:p>
          <a:p>
            <a:r>
              <a:rPr lang="fr-FR" dirty="0" smtClean="0"/>
              <a:t>Présentation organisation du travail + histoires d’utilisateurs présentées dans la suite</a:t>
            </a:r>
          </a:p>
          <a:p>
            <a:r>
              <a:rPr lang="fr-FR" dirty="0" smtClean="0"/>
              <a:t>Préciser les buts des sprints définis en réunion de planification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Slides</a:t>
            </a:r>
            <a:r>
              <a:rPr lang="fr-FR" dirty="0" smtClean="0"/>
              <a:t> perso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perso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Cursus</a:t>
            </a:r>
          </a:p>
          <a:p>
            <a:r>
              <a:rPr lang="fr-FR" dirty="0" smtClean="0"/>
              <a:t>Expériences ()</a:t>
            </a: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</a:t>
            </a:r>
            <a:r>
              <a:rPr lang="fr-FR" dirty="0" err="1" smtClean="0"/>
              <a:t>backlog</a:t>
            </a:r>
            <a:r>
              <a:rPr lang="fr-FR" dirty="0" smtClean="0"/>
              <a:t> </a:t>
            </a:r>
            <a:r>
              <a:rPr lang="fr-FR" dirty="0" err="1" smtClean="0"/>
              <a:t>prdt</a:t>
            </a:r>
            <a:r>
              <a:rPr lang="fr-FR" dirty="0" smtClean="0"/>
              <a:t> sprint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Finalité (fonctionnalité qui répond à un besoin client)</a:t>
            </a:r>
          </a:p>
          <a:p>
            <a:r>
              <a:rPr lang="fr-FR" dirty="0" smtClean="0"/>
              <a:t>Options envisageables (pourquoi cette fonctionnalité pour ce besoin plutôt qu’une fonctionnalité alternative)</a:t>
            </a:r>
          </a:p>
          <a:p>
            <a:r>
              <a:rPr lang="fr-FR" dirty="0" smtClean="0"/>
              <a:t>Qu’est-ce qui a nécessité du travail pour l’équipe dans ce choix (concertation, documentation, recherches,…?)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Slides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Réalisation des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Mise </a:t>
            </a:r>
            <a:r>
              <a:rPr lang="fr-FR" dirty="0"/>
              <a:t>en évidence des exigences et des </a:t>
            </a:r>
            <a:r>
              <a:rPr lang="fr-FR" dirty="0" smtClean="0"/>
              <a:t>risques(particularités des besoins clients : sécurité, ergonomie, …) </a:t>
            </a:r>
            <a:endParaRPr lang="fr-FR" dirty="0"/>
          </a:p>
          <a:p>
            <a:r>
              <a:rPr lang="fr-FR" dirty="0" smtClean="0"/>
              <a:t>Mise </a:t>
            </a:r>
            <a:r>
              <a:rPr lang="fr-FR" dirty="0"/>
              <a:t>en évidence des choix possibles et des points d’attention à </a:t>
            </a:r>
            <a:r>
              <a:rPr lang="fr-FR" dirty="0" smtClean="0"/>
              <a:t>envisager (éventail des possibilités techniques)</a:t>
            </a:r>
            <a:endParaRPr lang="fr-FR" dirty="0"/>
          </a:p>
          <a:p>
            <a:r>
              <a:rPr lang="fr-FR" dirty="0" smtClean="0"/>
              <a:t>Intérêt </a:t>
            </a:r>
            <a:r>
              <a:rPr lang="fr-FR" dirty="0"/>
              <a:t>et justification de la solution </a:t>
            </a:r>
            <a:r>
              <a:rPr lang="fr-FR" dirty="0" smtClean="0"/>
              <a:t>retenue (pourquoi ce choix technique)</a:t>
            </a:r>
            <a:endParaRPr lang="fr-FR" dirty="0"/>
          </a:p>
          <a:p>
            <a:r>
              <a:rPr lang="fr-FR" dirty="0" smtClean="0"/>
              <a:t>Méthodes </a:t>
            </a:r>
            <a:r>
              <a:rPr lang="fr-FR" dirty="0"/>
              <a:t>et démarches </a:t>
            </a:r>
            <a:r>
              <a:rPr lang="fr-FR" dirty="0" smtClean="0"/>
              <a:t>utilisées (</a:t>
            </a:r>
            <a:r>
              <a:rPr lang="fr-FR" dirty="0" err="1" smtClean="0"/>
              <a:t>slide</a:t>
            </a:r>
            <a:r>
              <a:rPr lang="fr-FR" dirty="0" smtClean="0"/>
              <a:t> use case, </a:t>
            </a:r>
            <a:r>
              <a:rPr lang="fr-FR" dirty="0" err="1" smtClean="0"/>
              <a:t>slide</a:t>
            </a:r>
            <a:r>
              <a:rPr lang="fr-FR" dirty="0" smtClean="0"/>
              <a:t> conception, </a:t>
            </a:r>
            <a:r>
              <a:rPr lang="fr-FR" dirty="0" err="1" smtClean="0"/>
              <a:t>slide</a:t>
            </a:r>
            <a:r>
              <a:rPr lang="fr-FR" dirty="0" smtClean="0"/>
              <a:t> démo, </a:t>
            </a:r>
            <a:r>
              <a:rPr lang="fr-FR" dirty="0" err="1" smtClean="0"/>
              <a:t>slide</a:t>
            </a:r>
            <a:r>
              <a:rPr lang="fr-FR" dirty="0" smtClean="0"/>
              <a:t> choix techno, </a:t>
            </a:r>
            <a:r>
              <a:rPr lang="fr-FR" dirty="0" err="1" smtClean="0"/>
              <a:t>slide</a:t>
            </a:r>
            <a:r>
              <a:rPr lang="fr-FR" dirty="0" smtClean="0"/>
              <a:t> mise en œuvre(par couche), +déploiement)</a:t>
            </a:r>
            <a:endParaRPr lang="fr-FR" dirty="0"/>
          </a:p>
          <a:p>
            <a:r>
              <a:rPr lang="fr-FR" dirty="0" smtClean="0"/>
              <a:t>Bilan technique (Fonctionnel ? Modulaire ? Sécurisé ? Maintenable ?)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bilan personnel du projet technique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Intérêts trouvés</a:t>
            </a:r>
          </a:p>
          <a:p>
            <a:r>
              <a:rPr lang="fr-FR" dirty="0" smtClean="0"/>
              <a:t>Difficultés rencontrés</a:t>
            </a:r>
          </a:p>
          <a:p>
            <a:r>
              <a:rPr lang="fr-FR" dirty="0" smtClean="0"/>
              <a:t>Acquisitions nouvelles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Slide</a:t>
            </a:r>
            <a:r>
              <a:rPr lang="fr-FR" dirty="0" smtClean="0"/>
              <a:t>  </a:t>
            </a:r>
            <a:r>
              <a:rPr lang="fr-FR" dirty="0"/>
              <a:t>conclusion </a:t>
            </a:r>
            <a:r>
              <a:rPr lang="fr-FR" dirty="0" smtClean="0"/>
              <a:t>et </a:t>
            </a:r>
            <a:r>
              <a:rPr lang="fr-FR" dirty="0"/>
              <a:t>projection dans son avenir professionnel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qu’on a aimé faire, où on se sent le mieux (back-front)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194</Words>
  <Application>Microsoft Office PowerPoint</Application>
  <PresentationFormat>Affichage à l'écran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Slides scrum master</vt:lpstr>
      <vt:lpstr>Slides d’introduction</vt:lpstr>
      <vt:lpstr>Slides perso</vt:lpstr>
      <vt:lpstr>Slide Présentation perso</vt:lpstr>
      <vt:lpstr>Slide présentation backlog prdt sprint </vt:lpstr>
      <vt:lpstr>Slides Réalisation des fonctionnalités</vt:lpstr>
      <vt:lpstr>Slide   bilan personnel du projet technique </vt:lpstr>
      <vt:lpstr> Slide  conclusion et projection dans son avenir professionnel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49</cp:revision>
  <dcterms:created xsi:type="dcterms:W3CDTF">2017-05-28T11:21:44Z</dcterms:created>
  <dcterms:modified xsi:type="dcterms:W3CDTF">2017-05-28T19:17:05Z</dcterms:modified>
</cp:coreProperties>
</file>