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" r:id="rId2"/>
    <p:sldId id="256" r:id="rId3"/>
    <p:sldId id="262" r:id="rId4"/>
    <p:sldId id="263" r:id="rId5"/>
    <p:sldId id="266" r:id="rId6"/>
    <p:sldId id="264" r:id="rId7"/>
    <p:sldId id="268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1CC76-4646-43C3-B27E-3FE7542E3C0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ECD4317-85A4-4406-BD74-713D4C7804C4}">
      <dgm:prSet phldrT="[Text]"/>
      <dgm:spPr/>
      <dgm:t>
        <a:bodyPr/>
        <a:lstStyle/>
        <a:p>
          <a:r>
            <a:rPr lang="en-SG" dirty="0"/>
            <a:t>Overall Transaction</a:t>
          </a:r>
        </a:p>
      </dgm:t>
    </dgm:pt>
    <dgm:pt modelId="{C6330386-1AC7-4C90-86E1-5C2C205AFC67}" type="parTrans" cxnId="{7F476DD0-5004-4727-8EEA-F07F04BA8513}">
      <dgm:prSet/>
      <dgm:spPr/>
      <dgm:t>
        <a:bodyPr/>
        <a:lstStyle/>
        <a:p>
          <a:endParaRPr lang="en-SG"/>
        </a:p>
      </dgm:t>
    </dgm:pt>
    <dgm:pt modelId="{CF3258CF-AC72-4EE7-B33E-E414507D992E}" type="sibTrans" cxnId="{7F476DD0-5004-4727-8EEA-F07F04BA8513}">
      <dgm:prSet/>
      <dgm:spPr/>
      <dgm:t>
        <a:bodyPr/>
        <a:lstStyle/>
        <a:p>
          <a:endParaRPr lang="en-SG"/>
        </a:p>
      </dgm:t>
    </dgm:pt>
    <dgm:pt modelId="{8A9B6A69-4D53-4D75-BEB7-2CAD75F28B69}" type="asst">
      <dgm:prSet phldrT="[Text]"/>
      <dgm:spPr/>
      <dgm:t>
        <a:bodyPr/>
        <a:lstStyle/>
        <a:p>
          <a:r>
            <a:rPr lang="en-SG" dirty="0"/>
            <a:t>POS transaction </a:t>
          </a:r>
        </a:p>
      </dgm:t>
    </dgm:pt>
    <dgm:pt modelId="{767C6EC8-27F2-44D3-A5F5-0833A2EAB46D}" type="parTrans" cxnId="{2518735A-A5DA-4AE8-830D-3A7208285F21}">
      <dgm:prSet/>
      <dgm:spPr/>
      <dgm:t>
        <a:bodyPr/>
        <a:lstStyle/>
        <a:p>
          <a:endParaRPr lang="en-SG"/>
        </a:p>
      </dgm:t>
    </dgm:pt>
    <dgm:pt modelId="{43EFEE50-CC54-400D-BEB0-58502C440836}" type="sibTrans" cxnId="{2518735A-A5DA-4AE8-830D-3A7208285F21}">
      <dgm:prSet/>
      <dgm:spPr/>
      <dgm:t>
        <a:bodyPr/>
        <a:lstStyle/>
        <a:p>
          <a:endParaRPr lang="en-SG"/>
        </a:p>
      </dgm:t>
    </dgm:pt>
    <dgm:pt modelId="{73F7C28A-0075-4BF7-9A1C-C7248AB03566}">
      <dgm:prSet phldrT="[Text]"/>
      <dgm:spPr/>
      <dgm:t>
        <a:bodyPr/>
        <a:lstStyle/>
        <a:p>
          <a:r>
            <a:rPr lang="en-SG" dirty="0"/>
            <a:t>Age group</a:t>
          </a:r>
        </a:p>
        <a:p>
          <a:r>
            <a:rPr lang="en-SG" dirty="0"/>
            <a:t>analysis</a:t>
          </a:r>
        </a:p>
      </dgm:t>
    </dgm:pt>
    <dgm:pt modelId="{9F1E894F-BE21-42B7-A187-4BD32C7976B9}" type="parTrans" cxnId="{F9AEEA0A-494E-465A-BE6A-A1C52063F2C5}">
      <dgm:prSet/>
      <dgm:spPr/>
      <dgm:t>
        <a:bodyPr/>
        <a:lstStyle/>
        <a:p>
          <a:endParaRPr lang="en-SG"/>
        </a:p>
      </dgm:t>
    </dgm:pt>
    <dgm:pt modelId="{EA3B6F43-02BB-42D2-95D4-55CE93234DC1}" type="sibTrans" cxnId="{F9AEEA0A-494E-465A-BE6A-A1C52063F2C5}">
      <dgm:prSet/>
      <dgm:spPr/>
      <dgm:t>
        <a:bodyPr/>
        <a:lstStyle/>
        <a:p>
          <a:endParaRPr lang="en-SG"/>
        </a:p>
      </dgm:t>
    </dgm:pt>
    <dgm:pt modelId="{835E619B-0270-4C40-B22F-72CABF1E0E17}">
      <dgm:prSet phldrT="[Text]"/>
      <dgm:spPr/>
      <dgm:t>
        <a:bodyPr/>
        <a:lstStyle/>
        <a:p>
          <a:r>
            <a:rPr lang="en-SG" dirty="0"/>
            <a:t>Gender</a:t>
          </a:r>
        </a:p>
        <a:p>
          <a:r>
            <a:rPr lang="en-SG" dirty="0"/>
            <a:t>analysis</a:t>
          </a:r>
        </a:p>
      </dgm:t>
    </dgm:pt>
    <dgm:pt modelId="{61C80DAF-6F96-4371-9646-EC92503B46A5}" type="parTrans" cxnId="{4612BAE3-6C71-496E-B827-CE587001B327}">
      <dgm:prSet/>
      <dgm:spPr/>
      <dgm:t>
        <a:bodyPr/>
        <a:lstStyle/>
        <a:p>
          <a:endParaRPr lang="en-SG"/>
        </a:p>
      </dgm:t>
    </dgm:pt>
    <dgm:pt modelId="{E11192ED-0F3B-4F95-A827-739DEE817AA0}" type="sibTrans" cxnId="{4612BAE3-6C71-496E-B827-CE587001B327}">
      <dgm:prSet/>
      <dgm:spPr/>
      <dgm:t>
        <a:bodyPr/>
        <a:lstStyle/>
        <a:p>
          <a:endParaRPr lang="en-SG"/>
        </a:p>
      </dgm:t>
    </dgm:pt>
    <dgm:pt modelId="{98FECA34-2CA7-4397-8861-CA1C04ECE848}">
      <dgm:prSet phldrT="[Text]"/>
      <dgm:spPr/>
      <dgm:t>
        <a:bodyPr/>
        <a:lstStyle/>
        <a:p>
          <a:r>
            <a:rPr lang="en-SG" dirty="0"/>
            <a:t>Age Group &amp; Gender analysis</a:t>
          </a:r>
        </a:p>
      </dgm:t>
    </dgm:pt>
    <dgm:pt modelId="{FAE950E8-F04F-4A0B-955A-DE4A8F9BAC2C}" type="parTrans" cxnId="{F6F9D504-2B42-48FD-A5FE-04F8F92D5F05}">
      <dgm:prSet/>
      <dgm:spPr/>
      <dgm:t>
        <a:bodyPr/>
        <a:lstStyle/>
        <a:p>
          <a:endParaRPr lang="en-SG"/>
        </a:p>
      </dgm:t>
    </dgm:pt>
    <dgm:pt modelId="{7A0A8F7B-687A-4638-8C61-33093655D549}" type="sibTrans" cxnId="{F6F9D504-2B42-48FD-A5FE-04F8F92D5F05}">
      <dgm:prSet/>
      <dgm:spPr/>
      <dgm:t>
        <a:bodyPr/>
        <a:lstStyle/>
        <a:p>
          <a:endParaRPr lang="en-SG"/>
        </a:p>
      </dgm:t>
    </dgm:pt>
    <dgm:pt modelId="{64A24DA7-43A6-44BA-95A4-7F5C10C46E56}" type="pres">
      <dgm:prSet presAssocID="{F111CC76-4646-43C3-B27E-3FE7542E3C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C1FC7B-2DEC-42D5-A3D6-166C4B2892B7}" type="pres">
      <dgm:prSet presAssocID="{DECD4317-85A4-4406-BD74-713D4C7804C4}" presName="hierRoot1" presStyleCnt="0">
        <dgm:presLayoutVars>
          <dgm:hierBranch val="init"/>
        </dgm:presLayoutVars>
      </dgm:prSet>
      <dgm:spPr/>
    </dgm:pt>
    <dgm:pt modelId="{7C482FE3-8D13-4AA2-AB0F-CC6594AEAB97}" type="pres">
      <dgm:prSet presAssocID="{DECD4317-85A4-4406-BD74-713D4C7804C4}" presName="rootComposite1" presStyleCnt="0"/>
      <dgm:spPr/>
    </dgm:pt>
    <dgm:pt modelId="{BC9B99EB-75F0-4DAE-B113-8B0DD0DEC683}" type="pres">
      <dgm:prSet presAssocID="{DECD4317-85A4-4406-BD74-713D4C7804C4}" presName="rootText1" presStyleLbl="node0" presStyleIdx="0" presStyleCnt="1">
        <dgm:presLayoutVars>
          <dgm:chPref val="3"/>
        </dgm:presLayoutVars>
      </dgm:prSet>
      <dgm:spPr/>
    </dgm:pt>
    <dgm:pt modelId="{6E3C56EC-DF97-4FBA-8712-6AB73EC59AD1}" type="pres">
      <dgm:prSet presAssocID="{DECD4317-85A4-4406-BD74-713D4C7804C4}" presName="rootConnector1" presStyleLbl="node1" presStyleIdx="0" presStyleCnt="0"/>
      <dgm:spPr/>
    </dgm:pt>
    <dgm:pt modelId="{8AFC5D84-F685-46EA-8E7D-CE32EE22935E}" type="pres">
      <dgm:prSet presAssocID="{DECD4317-85A4-4406-BD74-713D4C7804C4}" presName="hierChild2" presStyleCnt="0"/>
      <dgm:spPr/>
    </dgm:pt>
    <dgm:pt modelId="{0AA1F9B2-0024-435B-93DD-B7C4107E374C}" type="pres">
      <dgm:prSet presAssocID="{9F1E894F-BE21-42B7-A187-4BD32C7976B9}" presName="Name64" presStyleLbl="parChTrans1D2" presStyleIdx="0" presStyleCnt="4"/>
      <dgm:spPr/>
    </dgm:pt>
    <dgm:pt modelId="{9EFD3174-0C56-4EDE-8BCB-FEE8FCB46606}" type="pres">
      <dgm:prSet presAssocID="{73F7C28A-0075-4BF7-9A1C-C7248AB03566}" presName="hierRoot2" presStyleCnt="0">
        <dgm:presLayoutVars>
          <dgm:hierBranch val="init"/>
        </dgm:presLayoutVars>
      </dgm:prSet>
      <dgm:spPr/>
    </dgm:pt>
    <dgm:pt modelId="{24BC2ABF-2BCF-4799-8F5F-50BA6A0F14C6}" type="pres">
      <dgm:prSet presAssocID="{73F7C28A-0075-4BF7-9A1C-C7248AB03566}" presName="rootComposite" presStyleCnt="0"/>
      <dgm:spPr/>
    </dgm:pt>
    <dgm:pt modelId="{C75FD67E-AED7-4990-9372-AF005016233F}" type="pres">
      <dgm:prSet presAssocID="{73F7C28A-0075-4BF7-9A1C-C7248AB03566}" presName="rootText" presStyleLbl="node2" presStyleIdx="0" presStyleCnt="3">
        <dgm:presLayoutVars>
          <dgm:chPref val="3"/>
        </dgm:presLayoutVars>
      </dgm:prSet>
      <dgm:spPr/>
    </dgm:pt>
    <dgm:pt modelId="{C117ACA3-95AB-4024-B3E5-7F69DD109966}" type="pres">
      <dgm:prSet presAssocID="{73F7C28A-0075-4BF7-9A1C-C7248AB03566}" presName="rootConnector" presStyleLbl="node2" presStyleIdx="0" presStyleCnt="3"/>
      <dgm:spPr/>
    </dgm:pt>
    <dgm:pt modelId="{26CAF84E-B828-4BDD-89A0-B7875E7EC0E4}" type="pres">
      <dgm:prSet presAssocID="{73F7C28A-0075-4BF7-9A1C-C7248AB03566}" presName="hierChild4" presStyleCnt="0"/>
      <dgm:spPr/>
    </dgm:pt>
    <dgm:pt modelId="{B0AB3FD2-63E0-4C5D-91C5-FEA2635FFCA0}" type="pres">
      <dgm:prSet presAssocID="{73F7C28A-0075-4BF7-9A1C-C7248AB03566}" presName="hierChild5" presStyleCnt="0"/>
      <dgm:spPr/>
    </dgm:pt>
    <dgm:pt modelId="{DFF2F4DF-2FF8-4922-A370-1229DC654026}" type="pres">
      <dgm:prSet presAssocID="{61C80DAF-6F96-4371-9646-EC92503B46A5}" presName="Name64" presStyleLbl="parChTrans1D2" presStyleIdx="1" presStyleCnt="4"/>
      <dgm:spPr/>
    </dgm:pt>
    <dgm:pt modelId="{D4EDCD7B-EC5B-4A8E-8DD0-6B9678B33D74}" type="pres">
      <dgm:prSet presAssocID="{835E619B-0270-4C40-B22F-72CABF1E0E17}" presName="hierRoot2" presStyleCnt="0">
        <dgm:presLayoutVars>
          <dgm:hierBranch val="init"/>
        </dgm:presLayoutVars>
      </dgm:prSet>
      <dgm:spPr/>
    </dgm:pt>
    <dgm:pt modelId="{ED1DE1E0-3E6B-4D50-BE11-2BA4EB32554C}" type="pres">
      <dgm:prSet presAssocID="{835E619B-0270-4C40-B22F-72CABF1E0E17}" presName="rootComposite" presStyleCnt="0"/>
      <dgm:spPr/>
    </dgm:pt>
    <dgm:pt modelId="{88D0E551-5146-4792-94CA-F0623E8B55B4}" type="pres">
      <dgm:prSet presAssocID="{835E619B-0270-4C40-B22F-72CABF1E0E17}" presName="rootText" presStyleLbl="node2" presStyleIdx="1" presStyleCnt="3">
        <dgm:presLayoutVars>
          <dgm:chPref val="3"/>
        </dgm:presLayoutVars>
      </dgm:prSet>
      <dgm:spPr/>
    </dgm:pt>
    <dgm:pt modelId="{F3D0F842-A0EA-40F2-8443-053DC92CE57E}" type="pres">
      <dgm:prSet presAssocID="{835E619B-0270-4C40-B22F-72CABF1E0E17}" presName="rootConnector" presStyleLbl="node2" presStyleIdx="1" presStyleCnt="3"/>
      <dgm:spPr/>
    </dgm:pt>
    <dgm:pt modelId="{CA57B8CB-A471-4202-8C5B-2E048514BF6C}" type="pres">
      <dgm:prSet presAssocID="{835E619B-0270-4C40-B22F-72CABF1E0E17}" presName="hierChild4" presStyleCnt="0"/>
      <dgm:spPr/>
    </dgm:pt>
    <dgm:pt modelId="{F495A918-C6D3-4FE0-BB72-AAFCF0DE9B78}" type="pres">
      <dgm:prSet presAssocID="{835E619B-0270-4C40-B22F-72CABF1E0E17}" presName="hierChild5" presStyleCnt="0"/>
      <dgm:spPr/>
    </dgm:pt>
    <dgm:pt modelId="{74C6ADAF-DE43-47EC-AE19-3CA5C4598B0A}" type="pres">
      <dgm:prSet presAssocID="{FAE950E8-F04F-4A0B-955A-DE4A8F9BAC2C}" presName="Name64" presStyleLbl="parChTrans1D2" presStyleIdx="2" presStyleCnt="4"/>
      <dgm:spPr/>
    </dgm:pt>
    <dgm:pt modelId="{85741530-4B63-4109-BD8A-6B3A45CB6EDE}" type="pres">
      <dgm:prSet presAssocID="{98FECA34-2CA7-4397-8861-CA1C04ECE848}" presName="hierRoot2" presStyleCnt="0">
        <dgm:presLayoutVars>
          <dgm:hierBranch val="init"/>
        </dgm:presLayoutVars>
      </dgm:prSet>
      <dgm:spPr/>
    </dgm:pt>
    <dgm:pt modelId="{A912CA5E-D3C9-418F-B8C5-91120C5EF315}" type="pres">
      <dgm:prSet presAssocID="{98FECA34-2CA7-4397-8861-CA1C04ECE848}" presName="rootComposite" presStyleCnt="0"/>
      <dgm:spPr/>
    </dgm:pt>
    <dgm:pt modelId="{413EAFD0-214A-477A-B2CF-312588C787A8}" type="pres">
      <dgm:prSet presAssocID="{98FECA34-2CA7-4397-8861-CA1C04ECE848}" presName="rootText" presStyleLbl="node2" presStyleIdx="2" presStyleCnt="3">
        <dgm:presLayoutVars>
          <dgm:chPref val="3"/>
        </dgm:presLayoutVars>
      </dgm:prSet>
      <dgm:spPr/>
    </dgm:pt>
    <dgm:pt modelId="{4DEC3977-8558-4092-AE62-81D947C9E67F}" type="pres">
      <dgm:prSet presAssocID="{98FECA34-2CA7-4397-8861-CA1C04ECE848}" presName="rootConnector" presStyleLbl="node2" presStyleIdx="2" presStyleCnt="3"/>
      <dgm:spPr/>
    </dgm:pt>
    <dgm:pt modelId="{D1630A11-CF09-4C6B-A585-CC525DB4B177}" type="pres">
      <dgm:prSet presAssocID="{98FECA34-2CA7-4397-8861-CA1C04ECE848}" presName="hierChild4" presStyleCnt="0"/>
      <dgm:spPr/>
    </dgm:pt>
    <dgm:pt modelId="{4AE95B3D-47E7-4E6B-9DE8-EB27A055F290}" type="pres">
      <dgm:prSet presAssocID="{98FECA34-2CA7-4397-8861-CA1C04ECE848}" presName="hierChild5" presStyleCnt="0"/>
      <dgm:spPr/>
    </dgm:pt>
    <dgm:pt modelId="{CF0429D1-2AA8-427C-A08F-AD75B21A1EE1}" type="pres">
      <dgm:prSet presAssocID="{DECD4317-85A4-4406-BD74-713D4C7804C4}" presName="hierChild3" presStyleCnt="0"/>
      <dgm:spPr/>
    </dgm:pt>
    <dgm:pt modelId="{6154E4EF-924F-4D6E-9009-AEA0268AC147}" type="pres">
      <dgm:prSet presAssocID="{767C6EC8-27F2-44D3-A5F5-0833A2EAB46D}" presName="Name115" presStyleLbl="parChTrans1D2" presStyleIdx="3" presStyleCnt="4"/>
      <dgm:spPr/>
    </dgm:pt>
    <dgm:pt modelId="{FE3EE3CF-0A06-446F-AF93-2712C2FC4F97}" type="pres">
      <dgm:prSet presAssocID="{8A9B6A69-4D53-4D75-BEB7-2CAD75F28B69}" presName="hierRoot3" presStyleCnt="0">
        <dgm:presLayoutVars>
          <dgm:hierBranch val="init"/>
        </dgm:presLayoutVars>
      </dgm:prSet>
      <dgm:spPr/>
    </dgm:pt>
    <dgm:pt modelId="{511172E0-2E35-4B01-9148-C8D6437E938A}" type="pres">
      <dgm:prSet presAssocID="{8A9B6A69-4D53-4D75-BEB7-2CAD75F28B69}" presName="rootComposite3" presStyleCnt="0"/>
      <dgm:spPr/>
    </dgm:pt>
    <dgm:pt modelId="{BDA1EA7A-0F9E-4AA3-9AFF-EF2A68D050B1}" type="pres">
      <dgm:prSet presAssocID="{8A9B6A69-4D53-4D75-BEB7-2CAD75F28B69}" presName="rootText3" presStyleLbl="asst1" presStyleIdx="0" presStyleCnt="1">
        <dgm:presLayoutVars>
          <dgm:chPref val="3"/>
        </dgm:presLayoutVars>
      </dgm:prSet>
      <dgm:spPr/>
    </dgm:pt>
    <dgm:pt modelId="{EF8B01A6-2272-40BB-A3E5-4373E67075CC}" type="pres">
      <dgm:prSet presAssocID="{8A9B6A69-4D53-4D75-BEB7-2CAD75F28B69}" presName="rootConnector3" presStyleLbl="asst1" presStyleIdx="0" presStyleCnt="1"/>
      <dgm:spPr/>
    </dgm:pt>
    <dgm:pt modelId="{8D46CCCB-35B1-4058-AC1C-3D0E08DA59F3}" type="pres">
      <dgm:prSet presAssocID="{8A9B6A69-4D53-4D75-BEB7-2CAD75F28B69}" presName="hierChild6" presStyleCnt="0"/>
      <dgm:spPr/>
    </dgm:pt>
    <dgm:pt modelId="{A9314B60-7839-4ACB-BE3B-44DACFBE2212}" type="pres">
      <dgm:prSet presAssocID="{8A9B6A69-4D53-4D75-BEB7-2CAD75F28B69}" presName="hierChild7" presStyleCnt="0"/>
      <dgm:spPr/>
    </dgm:pt>
  </dgm:ptLst>
  <dgm:cxnLst>
    <dgm:cxn modelId="{F6F9D504-2B42-48FD-A5FE-04F8F92D5F05}" srcId="{DECD4317-85A4-4406-BD74-713D4C7804C4}" destId="{98FECA34-2CA7-4397-8861-CA1C04ECE848}" srcOrd="3" destOrd="0" parTransId="{FAE950E8-F04F-4A0B-955A-DE4A8F9BAC2C}" sibTransId="{7A0A8F7B-687A-4638-8C61-33093655D549}"/>
    <dgm:cxn modelId="{F9AEEA0A-494E-465A-BE6A-A1C52063F2C5}" srcId="{DECD4317-85A4-4406-BD74-713D4C7804C4}" destId="{73F7C28A-0075-4BF7-9A1C-C7248AB03566}" srcOrd="1" destOrd="0" parTransId="{9F1E894F-BE21-42B7-A187-4BD32C7976B9}" sibTransId="{EA3B6F43-02BB-42D2-95D4-55CE93234DC1}"/>
    <dgm:cxn modelId="{A09CF120-730C-4A91-9970-1BA0FF94FB87}" type="presOf" srcId="{8A9B6A69-4D53-4D75-BEB7-2CAD75F28B69}" destId="{EF8B01A6-2272-40BB-A3E5-4373E67075CC}" srcOrd="1" destOrd="0" presId="urn:microsoft.com/office/officeart/2009/3/layout/HorizontalOrganizationChart"/>
    <dgm:cxn modelId="{DC27655F-9A49-40D0-A518-3E7E671EAEF8}" type="presOf" srcId="{73F7C28A-0075-4BF7-9A1C-C7248AB03566}" destId="{C117ACA3-95AB-4024-B3E5-7F69DD109966}" srcOrd="1" destOrd="0" presId="urn:microsoft.com/office/officeart/2009/3/layout/HorizontalOrganizationChart"/>
    <dgm:cxn modelId="{CF9BD143-FEA2-4E0F-8CE2-052DAA439E18}" type="presOf" srcId="{835E619B-0270-4C40-B22F-72CABF1E0E17}" destId="{F3D0F842-A0EA-40F2-8443-053DC92CE57E}" srcOrd="1" destOrd="0" presId="urn:microsoft.com/office/officeart/2009/3/layout/HorizontalOrganizationChart"/>
    <dgm:cxn modelId="{999BE94F-E76A-4DB2-9899-503EF9FF0B21}" type="presOf" srcId="{767C6EC8-27F2-44D3-A5F5-0833A2EAB46D}" destId="{6154E4EF-924F-4D6E-9009-AEA0268AC147}" srcOrd="0" destOrd="0" presId="urn:microsoft.com/office/officeart/2009/3/layout/HorizontalOrganizationChart"/>
    <dgm:cxn modelId="{2518735A-A5DA-4AE8-830D-3A7208285F21}" srcId="{DECD4317-85A4-4406-BD74-713D4C7804C4}" destId="{8A9B6A69-4D53-4D75-BEB7-2CAD75F28B69}" srcOrd="0" destOrd="0" parTransId="{767C6EC8-27F2-44D3-A5F5-0833A2EAB46D}" sibTransId="{43EFEE50-CC54-400D-BEB0-58502C440836}"/>
    <dgm:cxn modelId="{9F875286-92F4-4B33-81F5-C7075FAA547E}" type="presOf" srcId="{DECD4317-85A4-4406-BD74-713D4C7804C4}" destId="{BC9B99EB-75F0-4DAE-B113-8B0DD0DEC683}" srcOrd="0" destOrd="0" presId="urn:microsoft.com/office/officeart/2009/3/layout/HorizontalOrganizationChart"/>
    <dgm:cxn modelId="{1439B78F-3D07-4C5B-ABDC-1B6E26BB6B93}" type="presOf" srcId="{FAE950E8-F04F-4A0B-955A-DE4A8F9BAC2C}" destId="{74C6ADAF-DE43-47EC-AE19-3CA5C4598B0A}" srcOrd="0" destOrd="0" presId="urn:microsoft.com/office/officeart/2009/3/layout/HorizontalOrganizationChart"/>
    <dgm:cxn modelId="{434E7F93-0960-44F2-82BD-F0C74A17E90F}" type="presOf" srcId="{98FECA34-2CA7-4397-8861-CA1C04ECE848}" destId="{4DEC3977-8558-4092-AE62-81D947C9E67F}" srcOrd="1" destOrd="0" presId="urn:microsoft.com/office/officeart/2009/3/layout/HorizontalOrganizationChart"/>
    <dgm:cxn modelId="{61264194-895F-42E2-8423-EAF207ABFEA3}" type="presOf" srcId="{F111CC76-4646-43C3-B27E-3FE7542E3C07}" destId="{64A24DA7-43A6-44BA-95A4-7F5C10C46E56}" srcOrd="0" destOrd="0" presId="urn:microsoft.com/office/officeart/2009/3/layout/HorizontalOrganizationChart"/>
    <dgm:cxn modelId="{CE09E2AC-8041-49F7-84F1-ED0AFC946542}" type="presOf" srcId="{DECD4317-85A4-4406-BD74-713D4C7804C4}" destId="{6E3C56EC-DF97-4FBA-8712-6AB73EC59AD1}" srcOrd="1" destOrd="0" presId="urn:microsoft.com/office/officeart/2009/3/layout/HorizontalOrganizationChart"/>
    <dgm:cxn modelId="{F75BB6B8-417D-4027-B643-7C350665EF88}" type="presOf" srcId="{61C80DAF-6F96-4371-9646-EC92503B46A5}" destId="{DFF2F4DF-2FF8-4922-A370-1229DC654026}" srcOrd="0" destOrd="0" presId="urn:microsoft.com/office/officeart/2009/3/layout/HorizontalOrganizationChart"/>
    <dgm:cxn modelId="{7F476DD0-5004-4727-8EEA-F07F04BA8513}" srcId="{F111CC76-4646-43C3-B27E-3FE7542E3C07}" destId="{DECD4317-85A4-4406-BD74-713D4C7804C4}" srcOrd="0" destOrd="0" parTransId="{C6330386-1AC7-4C90-86E1-5C2C205AFC67}" sibTransId="{CF3258CF-AC72-4EE7-B33E-E414507D992E}"/>
    <dgm:cxn modelId="{71D9C6D0-5277-41BE-9F61-C8AED7C82E72}" type="presOf" srcId="{73F7C28A-0075-4BF7-9A1C-C7248AB03566}" destId="{C75FD67E-AED7-4990-9372-AF005016233F}" srcOrd="0" destOrd="0" presId="urn:microsoft.com/office/officeart/2009/3/layout/HorizontalOrganizationChart"/>
    <dgm:cxn modelId="{0388EFDE-1555-4DBE-9124-77FE8BFE543D}" type="presOf" srcId="{8A9B6A69-4D53-4D75-BEB7-2CAD75F28B69}" destId="{BDA1EA7A-0F9E-4AA3-9AFF-EF2A68D050B1}" srcOrd="0" destOrd="0" presId="urn:microsoft.com/office/officeart/2009/3/layout/HorizontalOrganizationChart"/>
    <dgm:cxn modelId="{B42EE0E0-34E7-432F-8FFE-C7921E565E4A}" type="presOf" srcId="{9F1E894F-BE21-42B7-A187-4BD32C7976B9}" destId="{0AA1F9B2-0024-435B-93DD-B7C4107E374C}" srcOrd="0" destOrd="0" presId="urn:microsoft.com/office/officeart/2009/3/layout/HorizontalOrganizationChart"/>
    <dgm:cxn modelId="{FC3A58E2-FB66-45BF-8C90-4532F256518A}" type="presOf" srcId="{98FECA34-2CA7-4397-8861-CA1C04ECE848}" destId="{413EAFD0-214A-477A-B2CF-312588C787A8}" srcOrd="0" destOrd="0" presId="urn:microsoft.com/office/officeart/2009/3/layout/HorizontalOrganizationChart"/>
    <dgm:cxn modelId="{4612BAE3-6C71-496E-B827-CE587001B327}" srcId="{DECD4317-85A4-4406-BD74-713D4C7804C4}" destId="{835E619B-0270-4C40-B22F-72CABF1E0E17}" srcOrd="2" destOrd="0" parTransId="{61C80DAF-6F96-4371-9646-EC92503B46A5}" sibTransId="{E11192ED-0F3B-4F95-A827-739DEE817AA0}"/>
    <dgm:cxn modelId="{E174E3FE-2AD2-4373-A78B-A80BBE131E75}" type="presOf" srcId="{835E619B-0270-4C40-B22F-72CABF1E0E17}" destId="{88D0E551-5146-4792-94CA-F0623E8B55B4}" srcOrd="0" destOrd="0" presId="urn:microsoft.com/office/officeart/2009/3/layout/HorizontalOrganizationChart"/>
    <dgm:cxn modelId="{B1B31801-5923-457D-877D-DFEB2DACABB2}" type="presParOf" srcId="{64A24DA7-43A6-44BA-95A4-7F5C10C46E56}" destId="{60C1FC7B-2DEC-42D5-A3D6-166C4B2892B7}" srcOrd="0" destOrd="0" presId="urn:microsoft.com/office/officeart/2009/3/layout/HorizontalOrganizationChart"/>
    <dgm:cxn modelId="{618E1FD4-4BEF-43BA-9547-9147B39B0679}" type="presParOf" srcId="{60C1FC7B-2DEC-42D5-A3D6-166C4B2892B7}" destId="{7C482FE3-8D13-4AA2-AB0F-CC6594AEAB97}" srcOrd="0" destOrd="0" presId="urn:microsoft.com/office/officeart/2009/3/layout/HorizontalOrganizationChart"/>
    <dgm:cxn modelId="{30D9D8EF-9BE2-4CE8-880F-28F7F1ECB2EC}" type="presParOf" srcId="{7C482FE3-8D13-4AA2-AB0F-CC6594AEAB97}" destId="{BC9B99EB-75F0-4DAE-B113-8B0DD0DEC683}" srcOrd="0" destOrd="0" presId="urn:microsoft.com/office/officeart/2009/3/layout/HorizontalOrganizationChart"/>
    <dgm:cxn modelId="{C24093CE-CC4B-43D5-AA75-8F6BCBD1029B}" type="presParOf" srcId="{7C482FE3-8D13-4AA2-AB0F-CC6594AEAB97}" destId="{6E3C56EC-DF97-4FBA-8712-6AB73EC59AD1}" srcOrd="1" destOrd="0" presId="urn:microsoft.com/office/officeart/2009/3/layout/HorizontalOrganizationChart"/>
    <dgm:cxn modelId="{35A9CEAD-BEAE-4A97-AFAB-9AA13F9CA97A}" type="presParOf" srcId="{60C1FC7B-2DEC-42D5-A3D6-166C4B2892B7}" destId="{8AFC5D84-F685-46EA-8E7D-CE32EE22935E}" srcOrd="1" destOrd="0" presId="urn:microsoft.com/office/officeart/2009/3/layout/HorizontalOrganizationChart"/>
    <dgm:cxn modelId="{1E70B91B-E295-49FE-A7B0-19C496F3BF97}" type="presParOf" srcId="{8AFC5D84-F685-46EA-8E7D-CE32EE22935E}" destId="{0AA1F9B2-0024-435B-93DD-B7C4107E374C}" srcOrd="0" destOrd="0" presId="urn:microsoft.com/office/officeart/2009/3/layout/HorizontalOrganizationChart"/>
    <dgm:cxn modelId="{03A773EF-5CC6-4576-8FF0-D0E5C6848C2E}" type="presParOf" srcId="{8AFC5D84-F685-46EA-8E7D-CE32EE22935E}" destId="{9EFD3174-0C56-4EDE-8BCB-FEE8FCB46606}" srcOrd="1" destOrd="0" presId="urn:microsoft.com/office/officeart/2009/3/layout/HorizontalOrganizationChart"/>
    <dgm:cxn modelId="{9DA65829-2EB9-4F13-8A29-37887F296763}" type="presParOf" srcId="{9EFD3174-0C56-4EDE-8BCB-FEE8FCB46606}" destId="{24BC2ABF-2BCF-4799-8F5F-50BA6A0F14C6}" srcOrd="0" destOrd="0" presId="urn:microsoft.com/office/officeart/2009/3/layout/HorizontalOrganizationChart"/>
    <dgm:cxn modelId="{68E4CE0D-DB76-449A-A3F0-1F64FEC68994}" type="presParOf" srcId="{24BC2ABF-2BCF-4799-8F5F-50BA6A0F14C6}" destId="{C75FD67E-AED7-4990-9372-AF005016233F}" srcOrd="0" destOrd="0" presId="urn:microsoft.com/office/officeart/2009/3/layout/HorizontalOrganizationChart"/>
    <dgm:cxn modelId="{19A83F20-E34A-4A3B-A22E-CCA70FD4DD79}" type="presParOf" srcId="{24BC2ABF-2BCF-4799-8F5F-50BA6A0F14C6}" destId="{C117ACA3-95AB-4024-B3E5-7F69DD109966}" srcOrd="1" destOrd="0" presId="urn:microsoft.com/office/officeart/2009/3/layout/HorizontalOrganizationChart"/>
    <dgm:cxn modelId="{9FF64DB1-13D5-4DB0-8398-9882B24DC5C7}" type="presParOf" srcId="{9EFD3174-0C56-4EDE-8BCB-FEE8FCB46606}" destId="{26CAF84E-B828-4BDD-89A0-B7875E7EC0E4}" srcOrd="1" destOrd="0" presId="urn:microsoft.com/office/officeart/2009/3/layout/HorizontalOrganizationChart"/>
    <dgm:cxn modelId="{1E1DE822-4380-4821-8EB9-D324160A80BA}" type="presParOf" srcId="{9EFD3174-0C56-4EDE-8BCB-FEE8FCB46606}" destId="{B0AB3FD2-63E0-4C5D-91C5-FEA2635FFCA0}" srcOrd="2" destOrd="0" presId="urn:microsoft.com/office/officeart/2009/3/layout/HorizontalOrganizationChart"/>
    <dgm:cxn modelId="{6D40D6ED-CC3E-48F9-A4D0-33EF8C9FAC7D}" type="presParOf" srcId="{8AFC5D84-F685-46EA-8E7D-CE32EE22935E}" destId="{DFF2F4DF-2FF8-4922-A370-1229DC654026}" srcOrd="2" destOrd="0" presId="urn:microsoft.com/office/officeart/2009/3/layout/HorizontalOrganizationChart"/>
    <dgm:cxn modelId="{D19BC70B-EB27-4ADA-A82D-8E4C064A8000}" type="presParOf" srcId="{8AFC5D84-F685-46EA-8E7D-CE32EE22935E}" destId="{D4EDCD7B-EC5B-4A8E-8DD0-6B9678B33D74}" srcOrd="3" destOrd="0" presId="urn:microsoft.com/office/officeart/2009/3/layout/HorizontalOrganizationChart"/>
    <dgm:cxn modelId="{63F3D5E5-9544-4DAE-B335-81B45DDD7318}" type="presParOf" srcId="{D4EDCD7B-EC5B-4A8E-8DD0-6B9678B33D74}" destId="{ED1DE1E0-3E6B-4D50-BE11-2BA4EB32554C}" srcOrd="0" destOrd="0" presId="urn:microsoft.com/office/officeart/2009/3/layout/HorizontalOrganizationChart"/>
    <dgm:cxn modelId="{44141730-3EE8-41C5-A96E-28A04E3A0254}" type="presParOf" srcId="{ED1DE1E0-3E6B-4D50-BE11-2BA4EB32554C}" destId="{88D0E551-5146-4792-94CA-F0623E8B55B4}" srcOrd="0" destOrd="0" presId="urn:microsoft.com/office/officeart/2009/3/layout/HorizontalOrganizationChart"/>
    <dgm:cxn modelId="{3C33A8BC-496C-4A9E-8D37-3C47F9B89A6C}" type="presParOf" srcId="{ED1DE1E0-3E6B-4D50-BE11-2BA4EB32554C}" destId="{F3D0F842-A0EA-40F2-8443-053DC92CE57E}" srcOrd="1" destOrd="0" presId="urn:microsoft.com/office/officeart/2009/3/layout/HorizontalOrganizationChart"/>
    <dgm:cxn modelId="{51A801A6-3BC5-45F0-9219-D049B7C8700E}" type="presParOf" srcId="{D4EDCD7B-EC5B-4A8E-8DD0-6B9678B33D74}" destId="{CA57B8CB-A471-4202-8C5B-2E048514BF6C}" srcOrd="1" destOrd="0" presId="urn:microsoft.com/office/officeart/2009/3/layout/HorizontalOrganizationChart"/>
    <dgm:cxn modelId="{013D6499-8AEE-41F4-883E-F879CF96AFB0}" type="presParOf" srcId="{D4EDCD7B-EC5B-4A8E-8DD0-6B9678B33D74}" destId="{F495A918-C6D3-4FE0-BB72-AAFCF0DE9B78}" srcOrd="2" destOrd="0" presId="urn:microsoft.com/office/officeart/2009/3/layout/HorizontalOrganizationChart"/>
    <dgm:cxn modelId="{90BD593D-9678-4566-B70C-B45345CFCD42}" type="presParOf" srcId="{8AFC5D84-F685-46EA-8E7D-CE32EE22935E}" destId="{74C6ADAF-DE43-47EC-AE19-3CA5C4598B0A}" srcOrd="4" destOrd="0" presId="urn:microsoft.com/office/officeart/2009/3/layout/HorizontalOrganizationChart"/>
    <dgm:cxn modelId="{D8819DBC-2517-4C05-BA30-7F4ABD31A69F}" type="presParOf" srcId="{8AFC5D84-F685-46EA-8E7D-CE32EE22935E}" destId="{85741530-4B63-4109-BD8A-6B3A45CB6EDE}" srcOrd="5" destOrd="0" presId="urn:microsoft.com/office/officeart/2009/3/layout/HorizontalOrganizationChart"/>
    <dgm:cxn modelId="{ACFA061F-B9F4-4DE5-81C6-32E77F84D7A0}" type="presParOf" srcId="{85741530-4B63-4109-BD8A-6B3A45CB6EDE}" destId="{A912CA5E-D3C9-418F-B8C5-91120C5EF315}" srcOrd="0" destOrd="0" presId="urn:microsoft.com/office/officeart/2009/3/layout/HorizontalOrganizationChart"/>
    <dgm:cxn modelId="{33153295-CBA7-4806-A720-F5E807F484CA}" type="presParOf" srcId="{A912CA5E-D3C9-418F-B8C5-91120C5EF315}" destId="{413EAFD0-214A-477A-B2CF-312588C787A8}" srcOrd="0" destOrd="0" presId="urn:microsoft.com/office/officeart/2009/3/layout/HorizontalOrganizationChart"/>
    <dgm:cxn modelId="{E74A0C03-2770-40D6-9768-3C9431AE7435}" type="presParOf" srcId="{A912CA5E-D3C9-418F-B8C5-91120C5EF315}" destId="{4DEC3977-8558-4092-AE62-81D947C9E67F}" srcOrd="1" destOrd="0" presId="urn:microsoft.com/office/officeart/2009/3/layout/HorizontalOrganizationChart"/>
    <dgm:cxn modelId="{59327843-0CE5-4252-AB9B-3DC76999D727}" type="presParOf" srcId="{85741530-4B63-4109-BD8A-6B3A45CB6EDE}" destId="{D1630A11-CF09-4C6B-A585-CC525DB4B177}" srcOrd="1" destOrd="0" presId="urn:microsoft.com/office/officeart/2009/3/layout/HorizontalOrganizationChart"/>
    <dgm:cxn modelId="{32FD70DD-A041-4F38-BA89-F7D4604CCE4E}" type="presParOf" srcId="{85741530-4B63-4109-BD8A-6B3A45CB6EDE}" destId="{4AE95B3D-47E7-4E6B-9DE8-EB27A055F290}" srcOrd="2" destOrd="0" presId="urn:microsoft.com/office/officeart/2009/3/layout/HorizontalOrganizationChart"/>
    <dgm:cxn modelId="{E3670579-B11D-4E9B-BC7E-349A0629A9EF}" type="presParOf" srcId="{60C1FC7B-2DEC-42D5-A3D6-166C4B2892B7}" destId="{CF0429D1-2AA8-427C-A08F-AD75B21A1EE1}" srcOrd="2" destOrd="0" presId="urn:microsoft.com/office/officeart/2009/3/layout/HorizontalOrganizationChart"/>
    <dgm:cxn modelId="{CF05C32B-DB8D-4396-870E-BDEFDC6A5D76}" type="presParOf" srcId="{CF0429D1-2AA8-427C-A08F-AD75B21A1EE1}" destId="{6154E4EF-924F-4D6E-9009-AEA0268AC147}" srcOrd="0" destOrd="0" presId="urn:microsoft.com/office/officeart/2009/3/layout/HorizontalOrganizationChart"/>
    <dgm:cxn modelId="{96E11008-8E4B-4806-B5C6-CA28F03B84A6}" type="presParOf" srcId="{CF0429D1-2AA8-427C-A08F-AD75B21A1EE1}" destId="{FE3EE3CF-0A06-446F-AF93-2712C2FC4F97}" srcOrd="1" destOrd="0" presId="urn:microsoft.com/office/officeart/2009/3/layout/HorizontalOrganizationChart"/>
    <dgm:cxn modelId="{473C2DA3-9E2C-4833-8208-93101EC2235E}" type="presParOf" srcId="{FE3EE3CF-0A06-446F-AF93-2712C2FC4F97}" destId="{511172E0-2E35-4B01-9148-C8D6437E938A}" srcOrd="0" destOrd="0" presId="urn:microsoft.com/office/officeart/2009/3/layout/HorizontalOrganizationChart"/>
    <dgm:cxn modelId="{755C3874-894A-4849-AF40-2F03C0035B12}" type="presParOf" srcId="{511172E0-2E35-4B01-9148-C8D6437E938A}" destId="{BDA1EA7A-0F9E-4AA3-9AFF-EF2A68D050B1}" srcOrd="0" destOrd="0" presId="urn:microsoft.com/office/officeart/2009/3/layout/HorizontalOrganizationChart"/>
    <dgm:cxn modelId="{B739A735-F3C9-4C42-8503-A6005E9920E9}" type="presParOf" srcId="{511172E0-2E35-4B01-9148-C8D6437E938A}" destId="{EF8B01A6-2272-40BB-A3E5-4373E67075CC}" srcOrd="1" destOrd="0" presId="urn:microsoft.com/office/officeart/2009/3/layout/HorizontalOrganizationChart"/>
    <dgm:cxn modelId="{13C71A7D-A18E-4EA1-93F0-E952CBBE745A}" type="presParOf" srcId="{FE3EE3CF-0A06-446F-AF93-2712C2FC4F97}" destId="{8D46CCCB-35B1-4058-AC1C-3D0E08DA59F3}" srcOrd="1" destOrd="0" presId="urn:microsoft.com/office/officeart/2009/3/layout/HorizontalOrganizationChart"/>
    <dgm:cxn modelId="{2F2A2C81-5E33-4693-8C76-2D70BFA9B087}" type="presParOf" srcId="{FE3EE3CF-0A06-446F-AF93-2712C2FC4F97}" destId="{A9314B60-7839-4ACB-BE3B-44DACFBE221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4E4EF-924F-4D6E-9009-AEA0268AC147}">
      <dsp:nvSpPr>
        <dsp:cNvPr id="0" name=""/>
        <dsp:cNvSpPr/>
      </dsp:nvSpPr>
      <dsp:spPr>
        <a:xfrm>
          <a:off x="2269975" y="1094849"/>
          <a:ext cx="1472731" cy="131493"/>
        </a:xfrm>
        <a:custGeom>
          <a:avLst/>
          <a:gdLst/>
          <a:ahLst/>
          <a:cxnLst/>
          <a:rect l="0" t="0" r="0" b="0"/>
          <a:pathLst>
            <a:path>
              <a:moveTo>
                <a:pt x="0" y="131493"/>
              </a:moveTo>
              <a:lnTo>
                <a:pt x="1472731" y="131493"/>
              </a:lnTo>
              <a:lnTo>
                <a:pt x="147273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6ADAF-DE43-47EC-AE19-3CA5C4598B0A}">
      <dsp:nvSpPr>
        <dsp:cNvPr id="0" name=""/>
        <dsp:cNvSpPr/>
      </dsp:nvSpPr>
      <dsp:spPr>
        <a:xfrm>
          <a:off x="2269975" y="1226343"/>
          <a:ext cx="2945462" cy="904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5072" y="0"/>
              </a:lnTo>
              <a:lnTo>
                <a:pt x="2735072" y="904677"/>
              </a:lnTo>
              <a:lnTo>
                <a:pt x="2945462" y="9046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2F4DF-2FF8-4922-A370-1229DC654026}">
      <dsp:nvSpPr>
        <dsp:cNvPr id="0" name=""/>
        <dsp:cNvSpPr/>
      </dsp:nvSpPr>
      <dsp:spPr>
        <a:xfrm>
          <a:off x="2269975" y="1180623"/>
          <a:ext cx="29454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4546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1F9B2-0024-435B-93DD-B7C4107E374C}">
      <dsp:nvSpPr>
        <dsp:cNvPr id="0" name=""/>
        <dsp:cNvSpPr/>
      </dsp:nvSpPr>
      <dsp:spPr>
        <a:xfrm>
          <a:off x="2269975" y="321665"/>
          <a:ext cx="2945462" cy="904677"/>
        </a:xfrm>
        <a:custGeom>
          <a:avLst/>
          <a:gdLst/>
          <a:ahLst/>
          <a:cxnLst/>
          <a:rect l="0" t="0" r="0" b="0"/>
          <a:pathLst>
            <a:path>
              <a:moveTo>
                <a:pt x="0" y="904677"/>
              </a:moveTo>
              <a:lnTo>
                <a:pt x="2735072" y="904677"/>
              </a:lnTo>
              <a:lnTo>
                <a:pt x="2735072" y="0"/>
              </a:lnTo>
              <a:lnTo>
                <a:pt x="29454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B99EB-75F0-4DAE-B113-8B0DD0DEC683}">
      <dsp:nvSpPr>
        <dsp:cNvPr id="0" name=""/>
        <dsp:cNvSpPr/>
      </dsp:nvSpPr>
      <dsp:spPr>
        <a:xfrm>
          <a:off x="166073" y="905498"/>
          <a:ext cx="2103901" cy="641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Overall Transaction</a:t>
          </a:r>
        </a:p>
      </dsp:txBody>
      <dsp:txXfrm>
        <a:off x="166073" y="905498"/>
        <a:ext cx="2103901" cy="641690"/>
      </dsp:txXfrm>
    </dsp:sp>
    <dsp:sp modelId="{C75FD67E-AED7-4990-9372-AF005016233F}">
      <dsp:nvSpPr>
        <dsp:cNvPr id="0" name=""/>
        <dsp:cNvSpPr/>
      </dsp:nvSpPr>
      <dsp:spPr>
        <a:xfrm>
          <a:off x="5215437" y="820"/>
          <a:ext cx="2103901" cy="641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Age group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analysis</a:t>
          </a:r>
        </a:p>
      </dsp:txBody>
      <dsp:txXfrm>
        <a:off x="5215437" y="820"/>
        <a:ext cx="2103901" cy="641690"/>
      </dsp:txXfrm>
    </dsp:sp>
    <dsp:sp modelId="{88D0E551-5146-4792-94CA-F0623E8B55B4}">
      <dsp:nvSpPr>
        <dsp:cNvPr id="0" name=""/>
        <dsp:cNvSpPr/>
      </dsp:nvSpPr>
      <dsp:spPr>
        <a:xfrm>
          <a:off x="5215437" y="905498"/>
          <a:ext cx="2103901" cy="641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Gender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analysis</a:t>
          </a:r>
        </a:p>
      </dsp:txBody>
      <dsp:txXfrm>
        <a:off x="5215437" y="905498"/>
        <a:ext cx="2103901" cy="641690"/>
      </dsp:txXfrm>
    </dsp:sp>
    <dsp:sp modelId="{413EAFD0-214A-477A-B2CF-312588C787A8}">
      <dsp:nvSpPr>
        <dsp:cNvPr id="0" name=""/>
        <dsp:cNvSpPr/>
      </dsp:nvSpPr>
      <dsp:spPr>
        <a:xfrm>
          <a:off x="5215437" y="1810176"/>
          <a:ext cx="2103901" cy="641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Age Group &amp; Gender analysis</a:t>
          </a:r>
        </a:p>
      </dsp:txBody>
      <dsp:txXfrm>
        <a:off x="5215437" y="1810176"/>
        <a:ext cx="2103901" cy="641690"/>
      </dsp:txXfrm>
    </dsp:sp>
    <dsp:sp modelId="{BDA1EA7A-0F9E-4AA3-9AFF-EF2A68D050B1}">
      <dsp:nvSpPr>
        <dsp:cNvPr id="0" name=""/>
        <dsp:cNvSpPr/>
      </dsp:nvSpPr>
      <dsp:spPr>
        <a:xfrm>
          <a:off x="2690755" y="453159"/>
          <a:ext cx="2103901" cy="641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POS transaction </a:t>
          </a:r>
        </a:p>
      </dsp:txBody>
      <dsp:txXfrm>
        <a:off x="2690755" y="453159"/>
        <a:ext cx="2103901" cy="64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93729-F589-439C-BA2D-B0BB25DAE1FF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1A16-2F02-4107-9AFF-5952C9EA18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1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16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33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3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2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15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05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6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5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1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023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84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2FCA-B5D4-46A8-9A4F-BD72B631E651}" type="datetimeFigureOut">
              <a:rPr lang="en-SG" smtClean="0"/>
              <a:t>21/7/2020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A924-D4DB-4D62-8539-902316DAAD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1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343-7936-4892-AFCA-253C87D0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SG" sz="3600"/>
              <a:t>Task 1: Explanatory Data Analysis </a:t>
            </a:r>
          </a:p>
        </p:txBody>
      </p:sp>
      <p:pic>
        <p:nvPicPr>
          <p:cNvPr id="1026" name="Picture 2" descr="ANZ Singapore - FindAHomeLoan - Singapore">
            <a:extLst>
              <a:ext uri="{FF2B5EF4-FFF2-40B4-BE49-F238E27FC236}">
                <a16:creationId xmlns:a16="http://schemas.microsoft.com/office/drawing/2014/main" id="{D578B082-235B-4289-B6BD-A4BE4B2B2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6" b="22134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FA81B0-942A-4997-B78D-7FA0A33CC3EC}"/>
              </a:ext>
            </a:extLst>
          </p:cNvPr>
          <p:cNvSpPr txBox="1">
            <a:spLocks/>
          </p:cNvSpPr>
          <p:nvPr/>
        </p:nvSpPr>
        <p:spPr>
          <a:xfrm>
            <a:off x="104775" y="3183730"/>
            <a:ext cx="87249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77CFF2-1ED4-4737-9F4D-0A97D8A97F52}"/>
              </a:ext>
            </a:extLst>
          </p:cNvPr>
          <p:cNvSpPr txBox="1">
            <a:spLocks/>
          </p:cNvSpPr>
          <p:nvPr/>
        </p:nvSpPr>
        <p:spPr>
          <a:xfrm>
            <a:off x="1200150" y="3692525"/>
            <a:ext cx="87249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3E0E4-C5A2-4063-A09F-6BC01FE4F6CE}"/>
              </a:ext>
            </a:extLst>
          </p:cNvPr>
          <p:cNvSpPr txBox="1"/>
          <p:nvPr/>
        </p:nvSpPr>
        <p:spPr>
          <a:xfrm>
            <a:off x="536624" y="6295823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dirty="0"/>
              <a:t>Prepared by: Megan Ng </a:t>
            </a:r>
            <a:endParaRPr lang="en-SG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B82AF70-96D9-4241-B25A-53828DB75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745089"/>
              </p:ext>
            </p:extLst>
          </p:nvPr>
        </p:nvGraphicFramePr>
        <p:xfrm>
          <a:off x="4223982" y="3752850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636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9F9FD5-1F32-495F-8EB3-705D2A4F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281300"/>
            <a:ext cx="6918960" cy="629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40B90F-2CAC-4C4A-80AF-13DB2794B178}"/>
              </a:ext>
            </a:extLst>
          </p:cNvPr>
          <p:cNvSpPr txBox="1"/>
          <p:nvPr/>
        </p:nvSpPr>
        <p:spPr>
          <a:xfrm>
            <a:off x="1851025" y="3330059"/>
            <a:ext cx="13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Figure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10FA3-1907-4223-B92C-041A311E162A}"/>
              </a:ext>
            </a:extLst>
          </p:cNvPr>
          <p:cNvSpPr txBox="1"/>
          <p:nvPr/>
        </p:nvSpPr>
        <p:spPr>
          <a:xfrm>
            <a:off x="5080000" y="3244334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Figure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D4A95-304E-48B2-9C4E-DCC0C4B97E01}"/>
              </a:ext>
            </a:extLst>
          </p:cNvPr>
          <p:cNvSpPr txBox="1"/>
          <p:nvPr/>
        </p:nvSpPr>
        <p:spPr>
          <a:xfrm>
            <a:off x="1498600" y="6482983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Figure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53EA7-A35B-4572-A19D-8607D3A73A96}"/>
              </a:ext>
            </a:extLst>
          </p:cNvPr>
          <p:cNvSpPr txBox="1"/>
          <p:nvPr/>
        </p:nvSpPr>
        <p:spPr>
          <a:xfrm>
            <a:off x="5080000" y="6482983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Figure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02B88-C6DC-44DF-802F-71C26A7A95DC}"/>
              </a:ext>
            </a:extLst>
          </p:cNvPr>
          <p:cNvSpPr txBox="1"/>
          <p:nvPr/>
        </p:nvSpPr>
        <p:spPr>
          <a:xfrm>
            <a:off x="7730490" y="0"/>
            <a:ext cx="3823335" cy="67991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From Figure 1, customers make 40 transactions (red vertical line) monthly on average</a:t>
            </a:r>
          </a:p>
          <a:p>
            <a:endParaRPr lang="en-SG" dirty="0"/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From Figure 2, average amount of transaction is 2263 (red vertical line) over the 3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Figure 3 implies high transaction volume on Friday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From Figure 4, transaction volume is highest at 9:00 – 10:00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77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79F7F3-AE3A-4419-AEC3-6905F0C96E0B}"/>
              </a:ext>
            </a:extLst>
          </p:cNvPr>
          <p:cNvSpPr txBox="1"/>
          <p:nvPr/>
        </p:nvSpPr>
        <p:spPr>
          <a:xfrm>
            <a:off x="7773989" y="0"/>
            <a:ext cx="3722415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pie chart, POS has highest composition (64%) of total transaction, hence perform deeper analysis into it 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Transaction volume for POS is highest on Saturday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amount of POS transaction is about 1530 (red vertical line on histogram)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Monthly average transactions for each customer is about 23 (red vertical line on histogram)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92A2BF5-B7EE-40FD-97ED-FDF916AF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33" y="194621"/>
            <a:ext cx="3722415" cy="30616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F4913B1-541F-4739-84F1-6407587C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2" y="435274"/>
            <a:ext cx="3408661" cy="2164498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7D79E9-37F0-480F-B07B-7F4D5E57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224" y="3746073"/>
            <a:ext cx="7221224" cy="25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3310F4-F78D-4BD3-A265-05ECBBD6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83" y="3452447"/>
            <a:ext cx="4069398" cy="3137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6E77F5-6EF0-4B52-BFB7-77AB8121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16096"/>
            <a:ext cx="8315441" cy="2312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D1D43C-86A2-4F47-89F0-C50915022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856" y="1116097"/>
            <a:ext cx="4226979" cy="22167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5C37B9-F402-4C40-A6EF-4E4511698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3" y="3781436"/>
            <a:ext cx="5531937" cy="28311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85ACEC-6EFE-4573-A433-E7781D569EBF}"/>
              </a:ext>
            </a:extLst>
          </p:cNvPr>
          <p:cNvSpPr txBox="1"/>
          <p:nvPr/>
        </p:nvSpPr>
        <p:spPr>
          <a:xfrm>
            <a:off x="0" y="134753"/>
            <a:ext cx="12192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POS transaction analysis by age group </a:t>
            </a:r>
          </a:p>
          <a:p>
            <a:pPr algn="ctr"/>
            <a:r>
              <a:rPr lang="en-SG" sz="1600" dirty="0"/>
              <a:t>Young adults (18-35 years old)              Middle-aged adults(36-55)           Older adults (&gt;55)</a:t>
            </a:r>
          </a:p>
        </p:txBody>
      </p:sp>
    </p:spTree>
    <p:extLst>
      <p:ext uri="{BB962C8B-B14F-4D97-AF65-F5344CB8AC3E}">
        <p14:creationId xmlns:p14="http://schemas.microsoft.com/office/powerpoint/2010/main" val="2749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E6262-3748-4017-8059-703F3C3E8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23" y="996527"/>
            <a:ext cx="5346975" cy="431187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FE27D03-F1DD-448F-91D2-6EB4A751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98" y="938828"/>
            <a:ext cx="5504915" cy="452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1D9CA-5C3D-4D7D-AA71-CBF46ED8FF51}"/>
              </a:ext>
            </a:extLst>
          </p:cNvPr>
          <p:cNvSpPr txBox="1"/>
          <p:nvPr/>
        </p:nvSpPr>
        <p:spPr>
          <a:xfrm>
            <a:off x="0" y="134753"/>
            <a:ext cx="12192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POS transaction analysis by age group </a:t>
            </a:r>
          </a:p>
          <a:p>
            <a:pPr algn="ctr"/>
            <a:r>
              <a:rPr lang="en-SG" sz="1600" dirty="0"/>
              <a:t>Young adults (18-35 years old)              Middle-aged adults(36-55)           Older adults (&gt;55)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E8293-FDFB-4B62-A8DA-DE34146A91A4}"/>
              </a:ext>
            </a:extLst>
          </p:cNvPr>
          <p:cNvSpPr/>
          <p:nvPr/>
        </p:nvSpPr>
        <p:spPr>
          <a:xfrm>
            <a:off x="757187" y="5462403"/>
            <a:ext cx="10870131" cy="1077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</a:rPr>
              <a:t>POS transaction volume is highest on Friday and Saturday for both young adults and middle-aged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</a:rPr>
              <a:t>POS transaction is also highest at 9:00 for both young and middle-aged customers</a:t>
            </a:r>
          </a:p>
        </p:txBody>
      </p:sp>
    </p:spTree>
    <p:extLst>
      <p:ext uri="{BB962C8B-B14F-4D97-AF65-F5344CB8AC3E}">
        <p14:creationId xmlns:p14="http://schemas.microsoft.com/office/powerpoint/2010/main" val="259497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39CD6-37FB-496D-84AD-4CF5DC0E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" y="1231740"/>
            <a:ext cx="8803185" cy="4942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DB542D-C377-4458-B78A-CCF8B7D59A9D}"/>
              </a:ext>
            </a:extLst>
          </p:cNvPr>
          <p:cNvSpPr txBox="1"/>
          <p:nvPr/>
        </p:nvSpPr>
        <p:spPr>
          <a:xfrm>
            <a:off x="0" y="281205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POS transaction analysis by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94513-B764-4C54-9C8B-199CC34B4BD8}"/>
              </a:ext>
            </a:extLst>
          </p:cNvPr>
          <p:cNvSpPr txBox="1"/>
          <p:nvPr/>
        </p:nvSpPr>
        <p:spPr>
          <a:xfrm>
            <a:off x="8966815" y="2348565"/>
            <a:ext cx="2646947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Interestingly, despite a larger composition of male, the total transaction amount of POS is almost equal for both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This can be explained by the histogram (red vertical line) whereby on average the amount spend on purchase for each female customer is higher than male</a:t>
            </a:r>
          </a:p>
        </p:txBody>
      </p:sp>
    </p:spTree>
    <p:extLst>
      <p:ext uri="{BB962C8B-B14F-4D97-AF65-F5344CB8AC3E}">
        <p14:creationId xmlns:p14="http://schemas.microsoft.com/office/powerpoint/2010/main" val="52935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B2B1C9-841D-4580-9AE8-CA8DA6A91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59" y="865980"/>
            <a:ext cx="5226319" cy="4242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FD8E1-7754-4FFC-9B10-EA1BEBEF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5031"/>
            <a:ext cx="5308873" cy="4222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225DC0-3657-4A38-B9A9-8CC25F4EFAF3}"/>
              </a:ext>
            </a:extLst>
          </p:cNvPr>
          <p:cNvSpPr txBox="1"/>
          <p:nvPr/>
        </p:nvSpPr>
        <p:spPr>
          <a:xfrm>
            <a:off x="0" y="281205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POS transaction analysis by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75D1D-89E0-4436-8E59-7D5F241BBC61}"/>
              </a:ext>
            </a:extLst>
          </p:cNvPr>
          <p:cNvSpPr txBox="1"/>
          <p:nvPr/>
        </p:nvSpPr>
        <p:spPr>
          <a:xfrm>
            <a:off x="0" y="5678905"/>
            <a:ext cx="12192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Interestingly, the highest POS transaction volume is seen on Friday for female customers. On the other hand the highest POS transaction volume is seen on Saturday for 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POS transaction volume is also higher for male than female customers on  Wednesday and Thursday as seen by the blue line above the red on those 2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Both genders have highest POS transaction volume at about 9:00 of the day</a:t>
            </a:r>
          </a:p>
        </p:txBody>
      </p:sp>
    </p:spTree>
    <p:extLst>
      <p:ext uri="{BB962C8B-B14F-4D97-AF65-F5344CB8AC3E}">
        <p14:creationId xmlns:p14="http://schemas.microsoft.com/office/powerpoint/2010/main" val="366333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E20EDD-EB78-4B99-B2FC-7752FA065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893" y="867570"/>
            <a:ext cx="8564149" cy="440478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7EB6449-2BFD-4479-9AA0-A72F0540D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32039"/>
            <a:ext cx="12192000" cy="5355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POS transaction analysis by age group and 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FDAA6-3DDE-4788-8613-974F27D92E05}"/>
              </a:ext>
            </a:extLst>
          </p:cNvPr>
          <p:cNvSpPr txBox="1"/>
          <p:nvPr/>
        </p:nvSpPr>
        <p:spPr>
          <a:xfrm>
            <a:off x="0" y="5272359"/>
            <a:ext cx="12192000" cy="1631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Interestingly, in the younger age group, female have a higher POS transaction volume however in the middle-aged group, a higher POS transaction volume is observed in male customers</a:t>
            </a:r>
          </a:p>
          <a:p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In contrast, the POS transaction amount is higher for younger male customer and lower for middle-aged male customers than female customers</a:t>
            </a:r>
          </a:p>
        </p:txBody>
      </p:sp>
    </p:spTree>
    <p:extLst>
      <p:ext uri="{BB962C8B-B14F-4D97-AF65-F5344CB8AC3E}">
        <p14:creationId xmlns:p14="http://schemas.microsoft.com/office/powerpoint/2010/main" val="160063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0475-9006-4BCE-9AFE-8D9DBFCA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9" y="249622"/>
            <a:ext cx="9653337" cy="114604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SG" dirty="0"/>
              <a:t>Location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52CAC-057A-4CF5-A0E3-A89857376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030"/>
            <a:ext cx="4666010" cy="3876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885C0-640B-49DB-A7EB-F6349B05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56" y="1872030"/>
            <a:ext cx="4507189" cy="3725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EF4AE-AE67-4853-9CF1-29651CDEFE26}"/>
              </a:ext>
            </a:extLst>
          </p:cNvPr>
          <p:cNvSpPr txBox="1"/>
          <p:nvPr/>
        </p:nvSpPr>
        <p:spPr>
          <a:xfrm>
            <a:off x="1293922" y="5901349"/>
            <a:ext cx="907662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dirty="0"/>
              <a:t>Transaction volumes and amount are the highest in NSW and VIC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208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Task 1: Explanatory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 transaction analysis by age group and gender</vt:lpstr>
      <vt:lpstr>Location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Explanatory Data Analysis</dc:title>
  <dc:creator>Megan Ng Jing En</dc:creator>
  <cp:lastModifiedBy>Megan Ng Jing En</cp:lastModifiedBy>
  <cp:revision>5</cp:revision>
  <dcterms:created xsi:type="dcterms:W3CDTF">2020-07-21T15:35:03Z</dcterms:created>
  <dcterms:modified xsi:type="dcterms:W3CDTF">2020-07-21T16:30:15Z</dcterms:modified>
</cp:coreProperties>
</file>