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8"/>
  </p:notesMasterIdLst>
  <p:sldIdLst>
    <p:sldId id="258" r:id="rId3"/>
    <p:sldId id="292" r:id="rId4"/>
    <p:sldId id="300" r:id="rId5"/>
    <p:sldId id="323" r:id="rId6"/>
    <p:sldId id="301" r:id="rId7"/>
    <p:sldId id="329" r:id="rId8"/>
    <p:sldId id="330" r:id="rId9"/>
    <p:sldId id="304" r:id="rId10"/>
    <p:sldId id="332" r:id="rId11"/>
    <p:sldId id="333" r:id="rId12"/>
    <p:sldId id="334" r:id="rId13"/>
    <p:sldId id="335" r:id="rId14"/>
    <p:sldId id="348" r:id="rId15"/>
    <p:sldId id="336" r:id="rId16"/>
    <p:sldId id="349" r:id="rId17"/>
    <p:sldId id="350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298" r:id="rId26"/>
    <p:sldId id="34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9435" autoAdjust="0"/>
  </p:normalViewPr>
  <p:slideViewPr>
    <p:cSldViewPr snapToGrid="0">
      <p:cViewPr varScale="1">
        <p:scale>
          <a:sx n="78" d="100"/>
          <a:sy n="78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/>
            <a:t>Présentation du site </a:t>
          </a:r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dirty="0"/>
            <a:t> </a:t>
          </a:r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  <dgm:t>
        <a:bodyPr/>
        <a:lstStyle/>
        <a:p>
          <a:endParaRPr lang="en-US"/>
        </a:p>
      </dgm:t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  <dgm:t>
        <a:bodyPr/>
        <a:lstStyle/>
        <a:p>
          <a:endParaRPr lang="en-US"/>
        </a:p>
      </dgm:t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  <dgm:t>
        <a:bodyPr/>
        <a:lstStyle/>
        <a:p>
          <a:endParaRPr lang="en-US"/>
        </a:p>
      </dgm:t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/>
            <a:t>Présentation du site </a:t>
          </a:r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kern="1200" dirty="0"/>
            <a:t> </a:t>
          </a:r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6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microsoft.com/office/2007/relationships/diagramDrawing" Target="../diagrams/drawing2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image" Target="../media/image6.png"/><Relationship Id="rId10" Type="http://schemas.microsoft.com/office/2007/relationships/diagramDrawing" Target="../diagrams/drawing2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7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Web E-Learning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</a:t>
            </a:r>
            <a:r>
              <a:rPr lang="fr-FR" dirty="0" smtClean="0">
                <a:solidFill>
                  <a:schemeClr val="bg1"/>
                </a:solidFill>
                <a:latin typeface="Cambria" panose="02040503050406030204" pitchFamily="18" charset="0"/>
              </a:rPr>
              <a:t>Génie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Encadré par :</a:t>
            </a: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Réaliser par :</a:t>
            </a: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(Etudiant)</a:t>
            </a:r>
            <a:endParaRPr lang="fr-FR" altLang="fr-F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453008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71237" y="1371000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</a:t>
            </a:r>
            <a:endParaRPr lang="fr-FR" dirty="0"/>
          </a:p>
        </p:txBody>
      </p:sp>
      <p:pic>
        <p:nvPicPr>
          <p:cNvPr id="15" name="Picture 2" descr="C:\Users\hhh\Desktop\MLD 1 PF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8" y="1907721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847" y="1587023"/>
            <a:ext cx="9047207" cy="41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331" y="1788967"/>
            <a:ext cx="9086673" cy="3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/>
              <a:t>Merci de votre attention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Merci pour votre attention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My Lahcen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Présenté le : 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 il s’agit d’un site web E-Learning </a:t>
            </a:r>
            <a:r>
              <a:rPr lang="fr-FR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à des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temps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10168385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05168" y="94098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: 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20012" y="916602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833652" y="926441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pic>
        <p:nvPicPr>
          <p:cNvPr id="29" name="Picture 2" descr="C:\Users\hhh\Desktop\Capture bda\pl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4" y="1486145"/>
            <a:ext cx="7912418" cy="43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1377960" y="1118899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fr-FR" altLang="fr-FR" dirty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Existant et besoins</a:t>
            </a:r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quoi?</a:t>
            </a:r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faire?</a:t>
            </a:r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35469</TotalTime>
  <Words>926</Words>
  <Application>Microsoft Office PowerPoint</Application>
  <PresentationFormat>Widescreen</PresentationFormat>
  <Paragraphs>298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ＭＳ Ｐゴシック</vt:lpstr>
      <vt:lpstr>Adobe Garamond Pro Bold</vt:lpstr>
      <vt:lpstr>Andada</vt:lpstr>
      <vt:lpstr>Andada SC</vt:lpstr>
      <vt:lpstr>Arial</vt:lpstr>
      <vt:lpstr>Bell MT</vt:lpstr>
      <vt:lpstr>Calibri</vt:lpstr>
      <vt:lpstr>Cambria</vt:lpstr>
      <vt:lpstr>Century Gothic</vt:lpstr>
      <vt:lpstr>Footlight MT Light</vt:lpstr>
      <vt:lpstr>Garamond</vt:lpstr>
      <vt:lpstr>Symbol</vt:lpstr>
      <vt:lpstr>Tahoma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PowerPoint Presentation</vt:lpstr>
      <vt:lpstr>PowerPoint Presentation</vt:lpstr>
      <vt:lpstr>Merci pour votre attention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Utilisateur Windows</cp:lastModifiedBy>
  <cp:revision>557</cp:revision>
  <dcterms:created xsi:type="dcterms:W3CDTF">2019-02-20T08:43:28Z</dcterms:created>
  <dcterms:modified xsi:type="dcterms:W3CDTF">2020-06-07T19:49:54Z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