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0.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1.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2.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3.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4.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5.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6.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7.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8.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29.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30.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31.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32.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33.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34.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35.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36.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37.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38.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39.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40.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41.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45"/>
  </p:notesMasterIdLst>
  <p:sldIdLst>
    <p:sldId id="258" r:id="rId3"/>
    <p:sldId id="292" r:id="rId4"/>
    <p:sldId id="300" r:id="rId5"/>
    <p:sldId id="323" r:id="rId6"/>
    <p:sldId id="351" r:id="rId7"/>
    <p:sldId id="352" r:id="rId8"/>
    <p:sldId id="353" r:id="rId9"/>
    <p:sldId id="354" r:id="rId10"/>
    <p:sldId id="355" r:id="rId11"/>
    <p:sldId id="304" r:id="rId12"/>
    <p:sldId id="357" r:id="rId13"/>
    <p:sldId id="358" r:id="rId14"/>
    <p:sldId id="385" r:id="rId15"/>
    <p:sldId id="391" r:id="rId16"/>
    <p:sldId id="392" r:id="rId17"/>
    <p:sldId id="386" r:id="rId18"/>
    <p:sldId id="341" r:id="rId19"/>
    <p:sldId id="360" r:id="rId20"/>
    <p:sldId id="387" r:id="rId21"/>
    <p:sldId id="361" r:id="rId22"/>
    <p:sldId id="390" r:id="rId23"/>
    <p:sldId id="362" r:id="rId24"/>
    <p:sldId id="388" r:id="rId25"/>
    <p:sldId id="389" r:id="rId26"/>
    <p:sldId id="363" r:id="rId27"/>
    <p:sldId id="382" r:id="rId28"/>
    <p:sldId id="383" r:id="rId29"/>
    <p:sldId id="384" r:id="rId30"/>
    <p:sldId id="372" r:id="rId31"/>
    <p:sldId id="373" r:id="rId32"/>
    <p:sldId id="374" r:id="rId33"/>
    <p:sldId id="375" r:id="rId34"/>
    <p:sldId id="376" r:id="rId35"/>
    <p:sldId id="377" r:id="rId36"/>
    <p:sldId id="378" r:id="rId37"/>
    <p:sldId id="379" r:id="rId38"/>
    <p:sldId id="380" r:id="rId39"/>
    <p:sldId id="381" r:id="rId40"/>
    <p:sldId id="371" r:id="rId41"/>
    <p:sldId id="364" r:id="rId42"/>
    <p:sldId id="370" r:id="rId43"/>
    <p:sldId id="347" r:id="rId4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93"/>
    <a:srgbClr val="00CC00"/>
    <a:srgbClr val="1E2336"/>
    <a:srgbClr val="1B36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59" autoAdjust="0"/>
    <p:restoredTop sz="89435" autoAdjust="0"/>
  </p:normalViewPr>
  <p:slideViewPr>
    <p:cSldViewPr snapToGrid="0">
      <p:cViewPr varScale="1">
        <p:scale>
          <a:sx n="78" d="100"/>
          <a:sy n="78" d="100"/>
        </p:scale>
        <p:origin x="8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accent1">
            <a:lumMod val="90000"/>
            <a:lumOff val="10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441B2F7-7D6B-4ECF-84A5-06D3934B55C4}">
      <dgm:prSet phldrT="[Texte]" custT="1"/>
      <dgm:spPr>
        <a:solidFill>
          <a:schemeClr val="bg1">
            <a:lumMod val="65000"/>
          </a:schemeClr>
        </a:solidFill>
      </dgm:spPr>
      <dgm:t>
        <a:bodyPr/>
        <a:lstStyle/>
        <a:p>
          <a:r>
            <a:rPr lang="fr-FR" sz="1600" b="1" dirty="0" smtClean="0"/>
            <a:t>Etude</a:t>
          </a:r>
          <a:endParaRPr lang="fr-FR" sz="1600" b="1" dirty="0"/>
        </a:p>
      </dgm:t>
    </dgm:pt>
    <dgm:pt modelId="{5D23804F-0826-4F69-ABC5-97A2E32DE188}" type="parTrans" cxnId="{4C8AABD2-C5C7-46CC-BC72-92B87FA32BFA}">
      <dgm:prSet/>
      <dgm:spPr/>
      <dgm:t>
        <a:bodyPr/>
        <a:lstStyle/>
        <a:p>
          <a:endParaRPr lang="en-US"/>
        </a:p>
      </dgm:t>
    </dgm:pt>
    <dgm:pt modelId="{3193ECF5-E9C6-4B54-A268-73646074C76B}" type="sibTrans" cxnId="{4C8AABD2-C5C7-46CC-BC72-92B87FA32BFA}">
      <dgm:prSet/>
      <dgm:spPr/>
      <dgm:t>
        <a:bodyPr/>
        <a:lstStyle/>
        <a:p>
          <a:endParaRPr lang="en-US"/>
        </a:p>
      </dgm:t>
    </dgm:pt>
    <dgm:pt modelId="{1B033471-38BC-4AD1-997B-1AC26617677A}">
      <dgm:prSet phldrT="[Texte]" custT="1"/>
      <dgm:spPr>
        <a:solidFill>
          <a:schemeClr val="bg1">
            <a:lumMod val="65000"/>
          </a:schemeClr>
        </a:solidFill>
      </dgm:spPr>
      <dgm:t>
        <a:bodyPr/>
        <a:lstStyle/>
        <a:p>
          <a:r>
            <a:rPr lang="fr-FR" sz="1600" b="1" dirty="0" smtClean="0"/>
            <a:t>Différence</a:t>
          </a:r>
          <a:endParaRPr lang="fr-FR" sz="1600" b="1" dirty="0"/>
        </a:p>
      </dgm:t>
    </dgm:pt>
    <dgm:pt modelId="{82161D94-14CC-45A4-BDCE-0ECD67521A32}" type="parTrans" cxnId="{3BC67F26-CCC4-4B16-A855-4B6A5C351EA5}">
      <dgm:prSet/>
      <dgm:spPr/>
      <dgm:t>
        <a:bodyPr/>
        <a:lstStyle/>
        <a:p>
          <a:endParaRPr lang="en-US"/>
        </a:p>
      </dgm:t>
    </dgm:pt>
    <dgm:pt modelId="{EE640821-AF01-4E00-B5DF-8E151474E4E8}" type="sibTrans" cxnId="{3BC67F26-CCC4-4B16-A855-4B6A5C351EA5}">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F1FDF943-5960-4215-8B84-E671A175C7D8}" type="pres">
      <dgm:prSet presAssocID="{7441B2F7-7D6B-4ECF-84A5-06D3934B55C4}" presName="parTxOnly" presStyleLbl="node1" presStyleIdx="4" presStyleCnt="7">
        <dgm:presLayoutVars>
          <dgm:bulletEnabled val="1"/>
        </dgm:presLayoutVars>
      </dgm:prSet>
      <dgm:spPr/>
      <dgm:t>
        <a:bodyPr/>
        <a:lstStyle/>
        <a:p>
          <a:endParaRPr lang="en-US"/>
        </a:p>
      </dgm:t>
    </dgm:pt>
    <dgm:pt modelId="{4C983213-BC93-4606-AF2A-298D141EF70E}" type="pres">
      <dgm:prSet presAssocID="{3193ECF5-E9C6-4B54-A268-73646074C76B}" presName="parSpace" presStyleCnt="0"/>
      <dgm:spPr/>
    </dgm:pt>
    <dgm:pt modelId="{A81EB50E-2635-4EB9-9870-3F957495EDD1}" type="pres">
      <dgm:prSet presAssocID="{1B033471-38BC-4AD1-997B-1AC26617677A}" presName="parTxOnly" presStyleLbl="node1" presStyleIdx="5" presStyleCnt="7">
        <dgm:presLayoutVars>
          <dgm:bulletEnabled val="1"/>
        </dgm:presLayoutVars>
      </dgm:prSet>
      <dgm:spPr/>
      <dgm:t>
        <a:bodyPr/>
        <a:lstStyle/>
        <a:p>
          <a:endParaRPr lang="en-US"/>
        </a:p>
      </dgm:t>
    </dgm:pt>
    <dgm:pt modelId="{7527E4B6-9764-4C32-9671-EBFAFB7E8D9C}" type="pres">
      <dgm:prSet presAssocID="{EE640821-AF01-4E00-B5DF-8E151474E4E8}"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3BC67F26-CCC4-4B16-A855-4B6A5C351EA5}" srcId="{B2C3A030-F8FB-4198-9C93-99A8B165B478}" destId="{1B033471-38BC-4AD1-997B-1AC26617677A}" srcOrd="5" destOrd="0" parTransId="{82161D94-14CC-45A4-BDCE-0ECD67521A32}" sibTransId="{EE640821-AF01-4E00-B5DF-8E151474E4E8}"/>
    <dgm:cxn modelId="{62F5EFDB-2A98-480E-B225-04649E6231D6}" type="presOf" srcId="{F9C8EFEE-5633-43FD-A788-CE2144ADBA94}" destId="{D5C0CDBB-4F54-42A3-BC78-7C3E1A616FD7}" srcOrd="0" destOrd="0" presId="urn:microsoft.com/office/officeart/2005/8/layout/hChevron3"/>
    <dgm:cxn modelId="{85E6E56E-EF97-4A9F-A3CC-E14263DFF4FF}" type="presOf" srcId="{7441B2F7-7D6B-4ECF-84A5-06D3934B55C4}" destId="{F1FDF943-5960-4215-8B84-E671A175C7D8}"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4C8AABD2-C5C7-46CC-BC72-92B87FA32BFA}" srcId="{B2C3A030-F8FB-4198-9C93-99A8B165B478}" destId="{7441B2F7-7D6B-4ECF-84A5-06D3934B55C4}" srcOrd="4" destOrd="0" parTransId="{5D23804F-0826-4F69-ABC5-97A2E32DE188}" sibTransId="{3193ECF5-E9C6-4B54-A268-73646074C76B}"/>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F09DD473-7E0E-42B0-8B94-7C87AFC3C718}" type="presOf" srcId="{1B033471-38BC-4AD1-997B-1AC26617677A}" destId="{A81EB50E-2635-4EB9-9870-3F957495EDD1}" srcOrd="0" destOrd="0" presId="urn:microsoft.com/office/officeart/2005/8/layout/hChevron3"/>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DB08BEA-E256-426A-AADF-81D27DE87718}" type="presParOf" srcId="{1A208AF3-7FD3-4AEF-B507-D169F28778BC}" destId="{F1FDF943-5960-4215-8B84-E671A175C7D8}" srcOrd="8" destOrd="0" presId="urn:microsoft.com/office/officeart/2005/8/layout/hChevron3"/>
    <dgm:cxn modelId="{132A212F-7B21-4A6D-BC5C-BAD0D472DCB0}" type="presParOf" srcId="{1A208AF3-7FD3-4AEF-B507-D169F28778BC}" destId="{4C983213-BC93-4606-AF2A-298D141EF70E}" srcOrd="9" destOrd="0" presId="urn:microsoft.com/office/officeart/2005/8/layout/hChevron3"/>
    <dgm:cxn modelId="{14230145-91CF-42C2-9982-3BD172FAEC7D}" type="presParOf" srcId="{1A208AF3-7FD3-4AEF-B507-D169F28778BC}" destId="{A81EB50E-2635-4EB9-9870-3F957495EDD1}" srcOrd="10" destOrd="0" presId="urn:microsoft.com/office/officeart/2005/8/layout/hChevron3"/>
    <dgm:cxn modelId="{C6AAA3E2-BF59-4CA2-BF2E-338001AFEA34}" type="presParOf" srcId="{1A208AF3-7FD3-4AEF-B507-D169F28778BC}" destId="{7527E4B6-9764-4C32-9671-EBFAFB7E8D9C}"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smtClean="0"/>
            <a:t>Etude</a:t>
          </a:r>
          <a:r>
            <a:rPr lang="fr-FR" sz="3100" b="1" dirty="0" smtClean="0"/>
            <a:t> </a:t>
          </a:r>
          <a:endParaRPr lang="fr-FR" sz="3100" b="1" dirty="0"/>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smtClean="0"/>
            <a:t>Différence</a:t>
          </a:r>
          <a:r>
            <a:rPr lang="fr-FR" sz="2100" b="1" dirty="0" smtClean="0"/>
            <a:t> </a:t>
          </a:r>
          <a:endParaRPr lang="fr-FR" sz="2100" b="1" dirty="0"/>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t>
        <a:bodyPr/>
        <a:lstStyle/>
        <a:p>
          <a:endParaRPr lang="en-US"/>
        </a:p>
      </dgm:t>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t>
        <a:bodyPr/>
        <a:lstStyle/>
        <a:p>
          <a:endParaRPr lang="en-US"/>
        </a:p>
      </dgm:t>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87C1CD98-666B-4DC7-8843-752AE2852413}" type="presOf" srcId="{790FFA70-21F6-44AD-9515-73A07D51A343}" destId="{4EDDC1B7-9909-4386-A74D-BB89855FDE30}" srcOrd="0" destOrd="0" presId="urn:microsoft.com/office/officeart/2005/8/layout/hChevron3"/>
    <dgm:cxn modelId="{69BB9B8A-C4B3-46F7-84C0-C18EF87DA563}" srcId="{B2C3A030-F8FB-4198-9C93-99A8B165B478}" destId="{24DEA685-4CED-42C4-813B-000766E82029}" srcOrd="5" destOrd="0" parTransId="{F4502448-ECEC-4C6F-B465-CFB1CE884260}" sibTransId="{52F1B585-A674-4588-AC60-7C42459A6B70}"/>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smtClean="0"/>
            <a:t>Etude</a:t>
          </a:r>
          <a:r>
            <a:rPr lang="fr-FR" sz="3100" b="1" dirty="0" smtClean="0"/>
            <a:t> </a:t>
          </a:r>
          <a:endParaRPr lang="fr-FR" sz="3100" b="1" dirty="0"/>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smtClean="0"/>
            <a:t>Différence</a:t>
          </a:r>
          <a:r>
            <a:rPr lang="fr-FR" sz="2100" b="1" dirty="0" smtClean="0"/>
            <a:t> </a:t>
          </a:r>
          <a:endParaRPr lang="fr-FR" sz="2100" b="1" dirty="0"/>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t>
        <a:bodyPr/>
        <a:lstStyle/>
        <a:p>
          <a:endParaRPr lang="en-US"/>
        </a:p>
      </dgm:t>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t>
        <a:bodyPr/>
        <a:lstStyle/>
        <a:p>
          <a:endParaRPr lang="en-US"/>
        </a:p>
      </dgm:t>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87C1CD98-666B-4DC7-8843-752AE2852413}" type="presOf" srcId="{790FFA70-21F6-44AD-9515-73A07D51A343}" destId="{4EDDC1B7-9909-4386-A74D-BB89855FDE30}" srcOrd="0" destOrd="0" presId="urn:microsoft.com/office/officeart/2005/8/layout/hChevron3"/>
    <dgm:cxn modelId="{69BB9B8A-C4B3-46F7-84C0-C18EF87DA563}" srcId="{B2C3A030-F8FB-4198-9C93-99A8B165B478}" destId="{24DEA685-4CED-42C4-813B-000766E82029}" srcOrd="5" destOrd="0" parTransId="{F4502448-ECEC-4C6F-B465-CFB1CE884260}" sibTransId="{52F1B585-A674-4588-AC60-7C42459A6B70}"/>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2.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smtClean="0"/>
            <a:t>Etude</a:t>
          </a:r>
          <a:r>
            <a:rPr lang="fr-FR" sz="3100" b="1" dirty="0" smtClean="0"/>
            <a:t> </a:t>
          </a:r>
          <a:endParaRPr lang="fr-FR" sz="3100" b="1" dirty="0"/>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smtClean="0"/>
            <a:t>Différence</a:t>
          </a:r>
          <a:r>
            <a:rPr lang="fr-FR" sz="2100" b="1" dirty="0" smtClean="0"/>
            <a:t> </a:t>
          </a:r>
          <a:endParaRPr lang="fr-FR" sz="2100" b="1" dirty="0"/>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t>
        <a:bodyPr/>
        <a:lstStyle/>
        <a:p>
          <a:endParaRPr lang="en-US"/>
        </a:p>
      </dgm:t>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t>
        <a:bodyPr/>
        <a:lstStyle/>
        <a:p>
          <a:endParaRPr lang="en-US"/>
        </a:p>
      </dgm:t>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87C1CD98-666B-4DC7-8843-752AE2852413}" type="presOf" srcId="{790FFA70-21F6-44AD-9515-73A07D51A343}" destId="{4EDDC1B7-9909-4386-A74D-BB89855FDE30}" srcOrd="0" destOrd="0" presId="urn:microsoft.com/office/officeart/2005/8/layout/hChevron3"/>
    <dgm:cxn modelId="{69BB9B8A-C4B3-46F7-84C0-C18EF87DA563}" srcId="{B2C3A030-F8FB-4198-9C93-99A8B165B478}" destId="{24DEA685-4CED-42C4-813B-000766E82029}" srcOrd="5" destOrd="0" parTransId="{F4502448-ECEC-4C6F-B465-CFB1CE884260}" sibTransId="{52F1B585-A674-4588-AC60-7C42459A6B70}"/>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3.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smtClean="0"/>
            <a:t>Etude</a:t>
          </a:r>
          <a:r>
            <a:rPr lang="fr-FR" sz="3100" b="1" dirty="0" smtClean="0"/>
            <a:t> </a:t>
          </a:r>
          <a:endParaRPr lang="fr-FR" sz="3100" b="1" dirty="0"/>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smtClean="0"/>
            <a:t>Différence</a:t>
          </a:r>
          <a:r>
            <a:rPr lang="fr-FR" sz="2100" b="1" dirty="0" smtClean="0"/>
            <a:t> </a:t>
          </a:r>
          <a:endParaRPr lang="fr-FR" sz="2100" b="1" dirty="0"/>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t>
        <a:bodyPr/>
        <a:lstStyle/>
        <a:p>
          <a:endParaRPr lang="en-US"/>
        </a:p>
      </dgm:t>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t>
        <a:bodyPr/>
        <a:lstStyle/>
        <a:p>
          <a:endParaRPr lang="en-US"/>
        </a:p>
      </dgm:t>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87C1CD98-666B-4DC7-8843-752AE2852413}" type="presOf" srcId="{790FFA70-21F6-44AD-9515-73A07D51A343}" destId="{4EDDC1B7-9909-4386-A74D-BB89855FDE30}" srcOrd="0" destOrd="0" presId="urn:microsoft.com/office/officeart/2005/8/layout/hChevron3"/>
    <dgm:cxn modelId="{69BB9B8A-C4B3-46F7-84C0-C18EF87DA563}" srcId="{B2C3A030-F8FB-4198-9C93-99A8B165B478}" destId="{24DEA685-4CED-42C4-813B-000766E82029}" srcOrd="5" destOrd="0" parTransId="{F4502448-ECEC-4C6F-B465-CFB1CE884260}" sibTransId="{52F1B585-A674-4588-AC60-7C42459A6B70}"/>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4.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smtClean="0"/>
            <a:t>Etude</a:t>
          </a:r>
          <a:r>
            <a:rPr lang="fr-FR" sz="3100" b="1" dirty="0" smtClean="0"/>
            <a:t> </a:t>
          </a:r>
          <a:endParaRPr lang="fr-FR" sz="3100" b="1" dirty="0"/>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smtClean="0"/>
            <a:t>Différence</a:t>
          </a:r>
          <a:r>
            <a:rPr lang="fr-FR" sz="2100" b="1" dirty="0" smtClean="0"/>
            <a:t> </a:t>
          </a:r>
          <a:endParaRPr lang="fr-FR" sz="2100" b="1" dirty="0"/>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t>
        <a:bodyPr/>
        <a:lstStyle/>
        <a:p>
          <a:endParaRPr lang="en-US"/>
        </a:p>
      </dgm:t>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t>
        <a:bodyPr/>
        <a:lstStyle/>
        <a:p>
          <a:endParaRPr lang="en-US"/>
        </a:p>
      </dgm:t>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87C1CD98-666B-4DC7-8843-752AE2852413}" type="presOf" srcId="{790FFA70-21F6-44AD-9515-73A07D51A343}" destId="{4EDDC1B7-9909-4386-A74D-BB89855FDE30}" srcOrd="0" destOrd="0" presId="urn:microsoft.com/office/officeart/2005/8/layout/hChevron3"/>
    <dgm:cxn modelId="{69BB9B8A-C4B3-46F7-84C0-C18EF87DA563}" srcId="{B2C3A030-F8FB-4198-9C93-99A8B165B478}" destId="{24DEA685-4CED-42C4-813B-000766E82029}" srcOrd="5" destOrd="0" parTransId="{F4502448-ECEC-4C6F-B465-CFB1CE884260}" sibTransId="{52F1B585-A674-4588-AC60-7C42459A6B70}"/>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5.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Etude</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6.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Etude</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7.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Etude</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8.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Etude</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19.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Etude</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smtClean="0"/>
            <a:t>Etude</a:t>
          </a:r>
          <a:r>
            <a:rPr lang="fr-FR" sz="3100" b="1" dirty="0" smtClean="0"/>
            <a:t> </a:t>
          </a:r>
          <a:endParaRPr lang="fr-FR" sz="3100" b="1" dirty="0"/>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smtClean="0"/>
            <a:t>Différence</a:t>
          </a:r>
          <a:r>
            <a:rPr lang="fr-FR" sz="2100" b="1" dirty="0" smtClean="0"/>
            <a:t> </a:t>
          </a:r>
          <a:endParaRPr lang="fr-FR" sz="2100" b="1" dirty="0"/>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t>
        <a:bodyPr/>
        <a:lstStyle/>
        <a:p>
          <a:endParaRPr lang="en-US"/>
        </a:p>
      </dgm:t>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t>
        <a:bodyPr/>
        <a:lstStyle/>
        <a:p>
          <a:endParaRPr lang="en-US"/>
        </a:p>
      </dgm:t>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BC4357D0-8003-40A7-880B-84C2BBA295D8}" type="presOf" srcId="{74964C4C-6428-476E-8489-8F4477CCB305}" destId="{16D0153B-4DC6-4A78-96C2-F961E4F03159}"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62F5EFDB-2A98-480E-B225-04649E6231D6}" type="presOf" srcId="{F9C8EFEE-5633-43FD-A788-CE2144ADBA94}" destId="{D5C0CDBB-4F54-42A3-BC78-7C3E1A616FD7}" srcOrd="0" destOrd="0" presId="urn:microsoft.com/office/officeart/2005/8/layout/hChevron3"/>
    <dgm:cxn modelId="{709FCAD6-ED83-47CC-A5DE-06164C316C93}" srcId="{B2C3A030-F8FB-4198-9C93-99A8B165B478}" destId="{C3534280-5A20-47FC-A267-21CDF1AB6D24}" srcOrd="4" destOrd="0" parTransId="{C3535ED7-4892-4180-821D-4B2C92DC11BD}" sibTransId="{72B435C9-730D-4C4E-983D-A001FFDB938E}"/>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0.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Etude</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21.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Etude</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2.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Etude</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3.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4.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5.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6.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7.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8.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9.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smtClean="0"/>
            <a:t>Etude</a:t>
          </a:r>
          <a:r>
            <a:rPr lang="fr-FR" sz="3100" b="1" dirty="0" smtClean="0"/>
            <a:t> </a:t>
          </a:r>
          <a:endParaRPr lang="fr-FR" sz="3100" b="1" dirty="0"/>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smtClean="0"/>
            <a:t>Différence</a:t>
          </a:r>
          <a:r>
            <a:rPr lang="fr-FR" sz="2100" b="1" dirty="0" smtClean="0"/>
            <a:t> </a:t>
          </a:r>
          <a:endParaRPr lang="fr-FR" sz="2100" b="1" dirty="0"/>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t>
        <a:bodyPr/>
        <a:lstStyle/>
        <a:p>
          <a:endParaRPr lang="en-US"/>
        </a:p>
      </dgm:t>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t>
        <a:bodyPr/>
        <a:lstStyle/>
        <a:p>
          <a:endParaRPr lang="en-US"/>
        </a:p>
      </dgm:t>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BC4357D0-8003-40A7-880B-84C2BBA295D8}" type="presOf" srcId="{74964C4C-6428-476E-8489-8F4477CCB305}" destId="{16D0153B-4DC6-4A78-96C2-F961E4F03159}"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62F5EFDB-2A98-480E-B225-04649E6231D6}" type="presOf" srcId="{F9C8EFEE-5633-43FD-A788-CE2144ADBA94}" destId="{D5C0CDBB-4F54-42A3-BC78-7C3E1A616FD7}" srcOrd="0" destOrd="0" presId="urn:microsoft.com/office/officeart/2005/8/layout/hChevron3"/>
    <dgm:cxn modelId="{709FCAD6-ED83-47CC-A5DE-06164C316C93}" srcId="{B2C3A030-F8FB-4198-9C93-99A8B165B478}" destId="{C3534280-5A20-47FC-A267-21CDF1AB6D24}" srcOrd="4" destOrd="0" parTransId="{C3535ED7-4892-4180-821D-4B2C92DC11BD}" sibTransId="{72B435C9-730D-4C4E-983D-A001FFDB938E}"/>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0.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1.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2.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3.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4.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5.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6.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7.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8.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Différence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Etude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116218" custLinFactNeighborX="2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custLinFactX="-65560" custLinFactNeighborX="-100000" custLinFactNeighborY="-509">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9.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 Conclusion</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Etude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smtClean="0"/>
            <a:t>Différence</a:t>
          </a:r>
          <a:endParaRPr lang="fr-FR" sz="1600" b="1" dirty="0"/>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199398" custLinFactNeighborX="200000" custLinFactNeighborY="8540">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custLinFactX="-65560" custLinFactNeighborX="-100000" custLinFactNeighborY="-509">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custLinFactX="-63122" custLinFactNeighborX="-100000" custLinFactNeighborY="-322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smtClean="0"/>
            <a:t>Etude</a:t>
          </a:r>
          <a:r>
            <a:rPr lang="fr-FR" sz="3100" b="1" dirty="0" smtClean="0"/>
            <a:t> </a:t>
          </a:r>
          <a:endParaRPr lang="fr-FR" sz="3100" b="1" dirty="0"/>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smtClean="0"/>
            <a:t>Différence</a:t>
          </a:r>
          <a:r>
            <a:rPr lang="fr-FR" sz="2100" b="1" dirty="0" smtClean="0"/>
            <a:t> </a:t>
          </a:r>
          <a:endParaRPr lang="fr-FR" sz="2100" b="1" dirty="0"/>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t>
        <a:bodyPr/>
        <a:lstStyle/>
        <a:p>
          <a:endParaRPr lang="en-US"/>
        </a:p>
      </dgm:t>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t>
        <a:bodyPr/>
        <a:lstStyle/>
        <a:p>
          <a:endParaRPr lang="en-US"/>
        </a:p>
      </dgm:t>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BC4357D0-8003-40A7-880B-84C2BBA295D8}" type="presOf" srcId="{74964C4C-6428-476E-8489-8F4477CCB305}" destId="{16D0153B-4DC6-4A78-96C2-F961E4F03159}"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62F5EFDB-2A98-480E-B225-04649E6231D6}" type="presOf" srcId="{F9C8EFEE-5633-43FD-A788-CE2144ADBA94}" destId="{D5C0CDBB-4F54-42A3-BC78-7C3E1A616FD7}" srcOrd="0" destOrd="0" presId="urn:microsoft.com/office/officeart/2005/8/layout/hChevron3"/>
    <dgm:cxn modelId="{709FCAD6-ED83-47CC-A5DE-06164C316C93}" srcId="{B2C3A030-F8FB-4198-9C93-99A8B165B478}" destId="{C3534280-5A20-47FC-A267-21CDF1AB6D24}" srcOrd="4" destOrd="0" parTransId="{C3535ED7-4892-4180-821D-4B2C92DC11BD}" sibTransId="{72B435C9-730D-4C4E-983D-A001FFDB938E}"/>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smtClean="0"/>
            <a:t>Etude</a:t>
          </a:r>
          <a:r>
            <a:rPr lang="fr-FR" sz="3100" b="1" dirty="0" smtClean="0"/>
            <a:t> </a:t>
          </a:r>
          <a:endParaRPr lang="fr-FR" sz="3100" b="1" dirty="0"/>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smtClean="0"/>
            <a:t>Différence</a:t>
          </a:r>
          <a:r>
            <a:rPr lang="fr-FR" sz="2100" b="1" dirty="0" smtClean="0"/>
            <a:t> </a:t>
          </a:r>
          <a:endParaRPr lang="fr-FR" sz="2100" b="1" dirty="0"/>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t>
        <a:bodyPr/>
        <a:lstStyle/>
        <a:p>
          <a:endParaRPr lang="en-US"/>
        </a:p>
      </dgm:t>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t>
        <a:bodyPr/>
        <a:lstStyle/>
        <a:p>
          <a:endParaRPr lang="en-US"/>
        </a:p>
      </dgm:t>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BC4357D0-8003-40A7-880B-84C2BBA295D8}" type="presOf" srcId="{74964C4C-6428-476E-8489-8F4477CCB305}" destId="{16D0153B-4DC6-4A78-96C2-F961E4F03159}"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62F5EFDB-2A98-480E-B225-04649E6231D6}" type="presOf" srcId="{F9C8EFEE-5633-43FD-A788-CE2144ADBA94}" destId="{D5C0CDBB-4F54-42A3-BC78-7C3E1A616FD7}" srcOrd="0" destOrd="0" presId="urn:microsoft.com/office/officeart/2005/8/layout/hChevron3"/>
    <dgm:cxn modelId="{709FCAD6-ED83-47CC-A5DE-06164C316C93}" srcId="{B2C3A030-F8FB-4198-9C93-99A8B165B478}" destId="{C3534280-5A20-47FC-A267-21CDF1AB6D24}" srcOrd="4" destOrd="0" parTransId="{C3535ED7-4892-4180-821D-4B2C92DC11BD}" sibTransId="{72B435C9-730D-4C4E-983D-A001FFDB938E}"/>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smtClean="0"/>
            <a:t>Etude</a:t>
          </a:r>
          <a:r>
            <a:rPr lang="fr-FR" sz="3100" b="1" dirty="0" smtClean="0"/>
            <a:t> </a:t>
          </a:r>
          <a:endParaRPr lang="fr-FR" sz="3100" b="1" dirty="0"/>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smtClean="0"/>
            <a:t>Différence</a:t>
          </a:r>
          <a:r>
            <a:rPr lang="fr-FR" sz="2100" b="1" dirty="0" smtClean="0"/>
            <a:t> </a:t>
          </a:r>
          <a:endParaRPr lang="fr-FR" sz="2100" b="1" dirty="0"/>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t>
        <a:bodyPr/>
        <a:lstStyle/>
        <a:p>
          <a:endParaRPr lang="en-US"/>
        </a:p>
      </dgm:t>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t>
        <a:bodyPr/>
        <a:lstStyle/>
        <a:p>
          <a:endParaRPr lang="en-US"/>
        </a:p>
      </dgm:t>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BC4357D0-8003-40A7-880B-84C2BBA295D8}" type="presOf" srcId="{74964C4C-6428-476E-8489-8F4477CCB305}" destId="{16D0153B-4DC6-4A78-96C2-F961E4F03159}"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62F5EFDB-2A98-480E-B225-04649E6231D6}" type="presOf" srcId="{F9C8EFEE-5633-43FD-A788-CE2144ADBA94}" destId="{D5C0CDBB-4F54-42A3-BC78-7C3E1A616FD7}" srcOrd="0" destOrd="0" presId="urn:microsoft.com/office/officeart/2005/8/layout/hChevron3"/>
    <dgm:cxn modelId="{709FCAD6-ED83-47CC-A5DE-06164C316C93}" srcId="{B2C3A030-F8FB-4198-9C93-99A8B165B478}" destId="{C3534280-5A20-47FC-A267-21CDF1AB6D24}" srcOrd="4" destOrd="0" parTransId="{C3535ED7-4892-4180-821D-4B2C92DC11BD}" sibTransId="{72B435C9-730D-4C4E-983D-A001FFDB938E}"/>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smtClean="0"/>
            <a:t>Etude</a:t>
          </a:r>
          <a:r>
            <a:rPr lang="fr-FR" sz="3100" b="1" dirty="0" smtClean="0"/>
            <a:t> </a:t>
          </a:r>
          <a:endParaRPr lang="fr-FR" sz="3100" b="1" dirty="0"/>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smtClean="0"/>
            <a:t>Différence</a:t>
          </a:r>
          <a:r>
            <a:rPr lang="fr-FR" sz="2100" b="1" dirty="0" smtClean="0"/>
            <a:t> </a:t>
          </a:r>
          <a:endParaRPr lang="fr-FR" sz="2100" b="1" dirty="0"/>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t>
        <a:bodyPr/>
        <a:lstStyle/>
        <a:p>
          <a:endParaRPr lang="en-US"/>
        </a:p>
      </dgm:t>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t>
        <a:bodyPr/>
        <a:lstStyle/>
        <a:p>
          <a:endParaRPr lang="en-US"/>
        </a:p>
      </dgm:t>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BC4357D0-8003-40A7-880B-84C2BBA295D8}" type="presOf" srcId="{74964C4C-6428-476E-8489-8F4477CCB305}" destId="{16D0153B-4DC6-4A78-96C2-F961E4F03159}"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62F5EFDB-2A98-480E-B225-04649E6231D6}" type="presOf" srcId="{F9C8EFEE-5633-43FD-A788-CE2144ADBA94}" destId="{D5C0CDBB-4F54-42A3-BC78-7C3E1A616FD7}" srcOrd="0" destOrd="0" presId="urn:microsoft.com/office/officeart/2005/8/layout/hChevron3"/>
    <dgm:cxn modelId="{709FCAD6-ED83-47CC-A5DE-06164C316C93}" srcId="{B2C3A030-F8FB-4198-9C93-99A8B165B478}" destId="{C3534280-5A20-47FC-A267-21CDF1AB6D24}" srcOrd="4" destOrd="0" parTransId="{C3535ED7-4892-4180-821D-4B2C92DC11BD}" sibTransId="{72B435C9-730D-4C4E-983D-A001FFDB938E}"/>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smtClean="0"/>
            <a:t>Etude</a:t>
          </a:r>
          <a:r>
            <a:rPr lang="fr-FR" sz="3100" b="1" dirty="0" smtClean="0"/>
            <a:t> </a:t>
          </a:r>
          <a:endParaRPr lang="fr-FR" sz="3100" b="1" dirty="0"/>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smtClean="0"/>
            <a:t>Différence</a:t>
          </a:r>
          <a:r>
            <a:rPr lang="fr-FR" sz="2100" b="1" dirty="0" smtClean="0"/>
            <a:t> </a:t>
          </a:r>
          <a:endParaRPr lang="fr-FR" sz="2100" b="1" dirty="0"/>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t>
        <a:bodyPr/>
        <a:lstStyle/>
        <a:p>
          <a:endParaRPr lang="en-US"/>
        </a:p>
      </dgm:t>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t>
        <a:bodyPr/>
        <a:lstStyle/>
        <a:p>
          <a:endParaRPr lang="en-US"/>
        </a:p>
      </dgm:t>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87C1CD98-666B-4DC7-8843-752AE2852413}" type="presOf" srcId="{790FFA70-21F6-44AD-9515-73A07D51A343}" destId="{4EDDC1B7-9909-4386-A74D-BB89855FDE30}" srcOrd="0" destOrd="0" presId="urn:microsoft.com/office/officeart/2005/8/layout/hChevron3"/>
    <dgm:cxn modelId="{69BB9B8A-C4B3-46F7-84C0-C18EF87DA563}" srcId="{B2C3A030-F8FB-4198-9C93-99A8B165B478}" destId="{24DEA685-4CED-42C4-813B-000766E82029}" srcOrd="5" destOrd="0" parTransId="{F4502448-ECEC-4C6F-B465-CFB1CE884260}" sibTransId="{52F1B585-A674-4588-AC60-7C42459A6B70}"/>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smtClean="0"/>
            <a:t>Etude</a:t>
          </a:r>
          <a:r>
            <a:rPr lang="fr-FR" sz="3100" b="1" dirty="0" smtClean="0"/>
            <a:t> </a:t>
          </a:r>
          <a:endParaRPr lang="fr-FR" sz="3100" b="1" dirty="0"/>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smtClean="0"/>
            <a:t>Différence</a:t>
          </a:r>
          <a:r>
            <a:rPr lang="fr-FR" sz="2100" b="1" dirty="0" smtClean="0"/>
            <a:t> </a:t>
          </a:r>
          <a:endParaRPr lang="fr-FR" sz="2100" b="1" dirty="0"/>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t>
        <a:bodyPr/>
        <a:lstStyle/>
        <a:p>
          <a:endParaRPr lang="en-US"/>
        </a:p>
      </dgm:t>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t>
        <a:bodyPr/>
        <a:lstStyle/>
        <a:p>
          <a:endParaRPr lang="en-US"/>
        </a:p>
      </dgm:t>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87C1CD98-666B-4DC7-8843-752AE2852413}" type="presOf" srcId="{790FFA70-21F6-44AD-9515-73A07D51A343}" destId="{4EDDC1B7-9909-4386-A74D-BB89855FDE30}" srcOrd="0" destOrd="0" presId="urn:microsoft.com/office/officeart/2005/8/layout/hChevron3"/>
    <dgm:cxn modelId="{69BB9B8A-C4B3-46F7-84C0-C18EF87DA563}" srcId="{B2C3A030-F8FB-4198-9C93-99A8B165B478}" destId="{24DEA685-4CED-42C4-813B-000766E82029}" srcOrd="5" destOrd="0" parTransId="{F4502448-ECEC-4C6F-B465-CFB1CE884260}" sibTransId="{52F1B585-A674-4588-AC60-7C42459A6B70}"/>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124146" y="0"/>
        <a:ext cx="1446665" cy="575643"/>
      </dsp:txXfrm>
    </dsp:sp>
    <dsp:sp modelId="{F1FDF943-5960-4215-8B84-E671A175C7D8}">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741993" y="0"/>
        <a:ext cx="1446665" cy="575643"/>
      </dsp:txXfrm>
    </dsp:sp>
    <dsp:sp modelId="{A81EB50E-2635-4EB9-9870-3F957495EDD1}">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r>
            <a:rPr lang="fr-FR" sz="3100" b="1" kern="1200" dirty="0" smtClean="0"/>
            <a:t> </a:t>
          </a:r>
          <a:endParaRPr lang="fr-FR" sz="3100" b="1" kern="1200" dirty="0"/>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r>
            <a:rPr lang="fr-FR" sz="2100" b="1" kern="1200" dirty="0" smtClean="0"/>
            <a:t> </a:t>
          </a:r>
          <a:endParaRPr lang="fr-FR" sz="2100" b="1" kern="1200" dirty="0"/>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r>
            <a:rPr lang="fr-FR" sz="3100" b="1" kern="1200" dirty="0" smtClean="0"/>
            <a:t> </a:t>
          </a:r>
          <a:endParaRPr lang="fr-FR" sz="3100" b="1" kern="1200" dirty="0"/>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r>
            <a:rPr lang="fr-FR" sz="2100" b="1" kern="1200" dirty="0" smtClean="0"/>
            <a:t> </a:t>
          </a:r>
          <a:endParaRPr lang="fr-FR" sz="2100" b="1" kern="1200" dirty="0"/>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r>
            <a:rPr lang="fr-FR" sz="3100" b="1" kern="1200" dirty="0" smtClean="0"/>
            <a:t> </a:t>
          </a:r>
          <a:endParaRPr lang="fr-FR" sz="3100" b="1" kern="1200" dirty="0"/>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r>
            <a:rPr lang="fr-FR" sz="2100" b="1" kern="1200" dirty="0" smtClean="0"/>
            <a:t> </a:t>
          </a:r>
          <a:endParaRPr lang="fr-FR" sz="2100" b="1" kern="1200" dirty="0"/>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r>
            <a:rPr lang="fr-FR" sz="3100" b="1" kern="1200" dirty="0" smtClean="0"/>
            <a:t> </a:t>
          </a:r>
          <a:endParaRPr lang="fr-FR" sz="3100" b="1" kern="1200" dirty="0"/>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r>
            <a:rPr lang="fr-FR" sz="2100" b="1" kern="1200" dirty="0" smtClean="0"/>
            <a:t> </a:t>
          </a:r>
          <a:endParaRPr lang="fr-FR" sz="2100" b="1" kern="1200" dirty="0"/>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r>
            <a:rPr lang="fr-FR" sz="3100" b="1" kern="1200" dirty="0" smtClean="0"/>
            <a:t> </a:t>
          </a:r>
          <a:endParaRPr lang="fr-FR" sz="3100" b="1" kern="1200" dirty="0"/>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r>
            <a:rPr lang="fr-FR" sz="2100" b="1" kern="1200" dirty="0" smtClean="0"/>
            <a:t> </a:t>
          </a:r>
          <a:endParaRPr lang="fr-FR" sz="2100" b="1" kern="1200" dirty="0"/>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fr-FR" sz="1800" b="1" kern="1200" dirty="0" smtClean="0"/>
            <a:t>Etude</a:t>
          </a:r>
          <a:r>
            <a:rPr lang="fr-FR" sz="3100" b="1" kern="1200" dirty="0" smtClean="0"/>
            <a:t> </a:t>
          </a:r>
          <a:endParaRPr lang="fr-FR" sz="3100" b="1" kern="1200" dirty="0"/>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fr-FR" sz="1400" b="1" kern="1200" dirty="0" smtClean="0"/>
            <a:t>Différence</a:t>
          </a:r>
          <a:r>
            <a:rPr lang="fr-FR" sz="2100" b="1" kern="1200" dirty="0" smtClean="0"/>
            <a:t> </a:t>
          </a:r>
          <a:endParaRPr lang="fr-FR" sz="2100" b="1" kern="1200" dirty="0"/>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1993" y="0"/>
        <a:ext cx="1455246" cy="57564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fr-FR" sz="1800" b="1" kern="1200" dirty="0" smtClean="0"/>
            <a:t>Etude</a:t>
          </a:r>
          <a:r>
            <a:rPr lang="fr-FR" sz="3100" b="1" kern="1200" dirty="0" smtClean="0"/>
            <a:t> </a:t>
          </a:r>
          <a:endParaRPr lang="fr-FR" sz="3100" b="1" kern="1200" dirty="0"/>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fr-FR" sz="1400" b="1" kern="1200" dirty="0" smtClean="0"/>
            <a:t>Différence</a:t>
          </a:r>
          <a:r>
            <a:rPr lang="fr-FR" sz="2100" b="1" kern="1200" dirty="0" smtClean="0"/>
            <a:t> </a:t>
          </a:r>
          <a:endParaRPr lang="fr-FR" sz="2100" b="1" kern="1200" dirty="0"/>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1993" y="0"/>
        <a:ext cx="1455246" cy="575643"/>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7995535"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 </a:t>
          </a:r>
          <a:endParaRPr lang="fr-FR" sz="1600" b="1" kern="1200" dirty="0"/>
        </a:p>
      </dsp:txBody>
      <dsp:txXfrm>
        <a:off x="8283357"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634173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629553"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9677691"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 Conclusion</a:t>
          </a:r>
          <a:endParaRPr lang="fr-FR" sz="1600" b="1" kern="1200" dirty="0"/>
        </a:p>
      </dsp:txBody>
      <dsp:txXfrm>
        <a:off x="9965513"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634173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629553" y="0"/>
        <a:ext cx="1446665" cy="575643"/>
      </dsp:txXfrm>
    </dsp:sp>
    <dsp:sp modelId="{EFCFE594-FF49-41BB-90AB-E15E9DB1D610}">
      <dsp:nvSpPr>
        <dsp:cNvPr id="0" name=""/>
        <dsp:cNvSpPr/>
      </dsp:nvSpPr>
      <dsp:spPr>
        <a:xfrm>
          <a:off x="800888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296704" y="0"/>
        <a:ext cx="1446665" cy="5756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fr-FR" sz="1800" b="1" kern="1200" dirty="0" smtClean="0"/>
            <a:t>Etude</a:t>
          </a:r>
          <a:r>
            <a:rPr lang="fr-FR" sz="3100" b="1" kern="1200" dirty="0" smtClean="0"/>
            <a:t> </a:t>
          </a:r>
          <a:endParaRPr lang="fr-FR" sz="3100" b="1" kern="1200" dirty="0"/>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fr-FR" sz="1400" b="1" kern="1200" dirty="0" smtClean="0"/>
            <a:t>Différence</a:t>
          </a:r>
          <a:r>
            <a:rPr lang="fr-FR" sz="2100" b="1" kern="1200" dirty="0" smtClean="0"/>
            <a:t> </a:t>
          </a:r>
          <a:endParaRPr lang="fr-FR" sz="2100" b="1" kern="1200" dirty="0"/>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1993" y="0"/>
        <a:ext cx="1455246" cy="5756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fr-FR" sz="1800" b="1" kern="1200" dirty="0" smtClean="0"/>
            <a:t>Etude</a:t>
          </a:r>
          <a:r>
            <a:rPr lang="fr-FR" sz="3100" b="1" kern="1200" dirty="0" smtClean="0"/>
            <a:t> </a:t>
          </a:r>
          <a:endParaRPr lang="fr-FR" sz="3100" b="1" kern="1200" dirty="0"/>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fr-FR" sz="1400" b="1" kern="1200" dirty="0" smtClean="0"/>
            <a:t>Différence</a:t>
          </a:r>
          <a:r>
            <a:rPr lang="fr-FR" sz="2100" b="1" kern="1200" dirty="0" smtClean="0"/>
            <a:t> </a:t>
          </a:r>
          <a:endParaRPr lang="fr-FR" sz="2100" b="1" kern="1200" dirty="0"/>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1993" y="0"/>
        <a:ext cx="1455246" cy="5756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fr-FR" sz="1800" b="1" kern="1200" dirty="0" smtClean="0"/>
            <a:t>Etude</a:t>
          </a:r>
          <a:r>
            <a:rPr lang="fr-FR" sz="3100" b="1" kern="1200" dirty="0" smtClean="0"/>
            <a:t> </a:t>
          </a:r>
          <a:endParaRPr lang="fr-FR" sz="3100" b="1" kern="1200" dirty="0"/>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fr-FR" sz="1400" b="1" kern="1200" dirty="0" smtClean="0"/>
            <a:t>Différence</a:t>
          </a:r>
          <a:r>
            <a:rPr lang="fr-FR" sz="2100" b="1" kern="1200" dirty="0" smtClean="0"/>
            <a:t> </a:t>
          </a:r>
          <a:endParaRPr lang="fr-FR" sz="2100" b="1" kern="1200" dirty="0"/>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1993" y="0"/>
        <a:ext cx="1455246" cy="57564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fr-FR" sz="1800" b="1" kern="1200" dirty="0" smtClean="0"/>
            <a:t>Etude</a:t>
          </a:r>
          <a:r>
            <a:rPr lang="fr-FR" sz="3100" b="1" kern="1200" dirty="0" smtClean="0"/>
            <a:t> </a:t>
          </a:r>
          <a:endParaRPr lang="fr-FR" sz="3100" b="1" kern="1200" dirty="0"/>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fr-FR" sz="1400" b="1" kern="1200" dirty="0" smtClean="0"/>
            <a:t>Différence</a:t>
          </a:r>
          <a:r>
            <a:rPr lang="fr-FR" sz="2100" b="1" kern="1200" dirty="0" smtClean="0"/>
            <a:t> </a:t>
          </a:r>
          <a:endParaRPr lang="fr-FR" sz="2100" b="1" kern="1200" dirty="0"/>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1993" y="0"/>
        <a:ext cx="1455246" cy="57564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r>
            <a:rPr lang="fr-FR" sz="3100" b="1" kern="1200" dirty="0" smtClean="0"/>
            <a:t> </a:t>
          </a:r>
          <a:endParaRPr lang="fr-FR" sz="3100" b="1" kern="1200" dirty="0"/>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r>
            <a:rPr lang="fr-FR" sz="2100" b="1" kern="1200" dirty="0" smtClean="0"/>
            <a:t> </a:t>
          </a:r>
          <a:endParaRPr lang="fr-FR" sz="2100" b="1" kern="1200" dirty="0"/>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r>
            <a:rPr lang="fr-FR" sz="3100" b="1" kern="1200" dirty="0" smtClean="0"/>
            <a:t> </a:t>
          </a:r>
          <a:endParaRPr lang="fr-FR" sz="3100" b="1" kern="1200" dirty="0"/>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r>
            <a:rPr lang="fr-FR" sz="2100" b="1" kern="1200" dirty="0" smtClean="0"/>
            <a:t> </a:t>
          </a:r>
          <a:endParaRPr lang="fr-FR" sz="2100" b="1" kern="1200" dirty="0"/>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D5CA18-50AD-47A7-BD2B-E3173265E65D}" type="datetimeFigureOut">
              <a:rPr lang="fr-FR" smtClean="0"/>
              <a:t>11/06/2020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9313DA-4D47-4B52-BFC0-1524C0DCC251}" type="slidenum">
              <a:rPr lang="fr-FR" smtClean="0"/>
              <a:t>‹#›</a:t>
            </a:fld>
            <a:endParaRPr lang="fr-FR"/>
          </a:p>
        </p:txBody>
      </p:sp>
    </p:spTree>
    <p:extLst>
      <p:ext uri="{BB962C8B-B14F-4D97-AF65-F5344CB8AC3E}">
        <p14:creationId xmlns:p14="http://schemas.microsoft.com/office/powerpoint/2010/main" val="2951103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a:t>
            </a:fld>
            <a:endParaRPr lang="fr-FR"/>
          </a:p>
        </p:txBody>
      </p:sp>
    </p:spTree>
    <p:extLst>
      <p:ext uri="{BB962C8B-B14F-4D97-AF65-F5344CB8AC3E}">
        <p14:creationId xmlns:p14="http://schemas.microsoft.com/office/powerpoint/2010/main" val="296275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10</a:t>
            </a:fld>
            <a:endParaRPr lang="fr-FR"/>
          </a:p>
        </p:txBody>
      </p:sp>
    </p:spTree>
    <p:extLst>
      <p:ext uri="{BB962C8B-B14F-4D97-AF65-F5344CB8AC3E}">
        <p14:creationId xmlns:p14="http://schemas.microsoft.com/office/powerpoint/2010/main" val="2590449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11</a:t>
            </a:fld>
            <a:endParaRPr lang="fr-FR"/>
          </a:p>
        </p:txBody>
      </p:sp>
    </p:spTree>
    <p:extLst>
      <p:ext uri="{BB962C8B-B14F-4D97-AF65-F5344CB8AC3E}">
        <p14:creationId xmlns:p14="http://schemas.microsoft.com/office/powerpoint/2010/main" val="3250130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12</a:t>
            </a:fld>
            <a:endParaRPr lang="fr-FR"/>
          </a:p>
        </p:txBody>
      </p:sp>
    </p:spTree>
    <p:extLst>
      <p:ext uri="{BB962C8B-B14F-4D97-AF65-F5344CB8AC3E}">
        <p14:creationId xmlns:p14="http://schemas.microsoft.com/office/powerpoint/2010/main" val="1950807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13</a:t>
            </a:fld>
            <a:endParaRPr lang="fr-FR"/>
          </a:p>
        </p:txBody>
      </p:sp>
    </p:spTree>
    <p:extLst>
      <p:ext uri="{BB962C8B-B14F-4D97-AF65-F5344CB8AC3E}">
        <p14:creationId xmlns:p14="http://schemas.microsoft.com/office/powerpoint/2010/main" val="3154667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14</a:t>
            </a:fld>
            <a:endParaRPr lang="fr-FR"/>
          </a:p>
        </p:txBody>
      </p:sp>
    </p:spTree>
    <p:extLst>
      <p:ext uri="{BB962C8B-B14F-4D97-AF65-F5344CB8AC3E}">
        <p14:creationId xmlns:p14="http://schemas.microsoft.com/office/powerpoint/2010/main" val="188247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15</a:t>
            </a:fld>
            <a:endParaRPr lang="fr-FR"/>
          </a:p>
        </p:txBody>
      </p:sp>
    </p:spTree>
    <p:extLst>
      <p:ext uri="{BB962C8B-B14F-4D97-AF65-F5344CB8AC3E}">
        <p14:creationId xmlns:p14="http://schemas.microsoft.com/office/powerpoint/2010/main" val="2209543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16</a:t>
            </a:fld>
            <a:endParaRPr lang="fr-FR"/>
          </a:p>
        </p:txBody>
      </p:sp>
    </p:spTree>
    <p:extLst>
      <p:ext uri="{BB962C8B-B14F-4D97-AF65-F5344CB8AC3E}">
        <p14:creationId xmlns:p14="http://schemas.microsoft.com/office/powerpoint/2010/main" val="1495054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17</a:t>
            </a:fld>
            <a:endParaRPr lang="fr-FR"/>
          </a:p>
        </p:txBody>
      </p:sp>
    </p:spTree>
    <p:extLst>
      <p:ext uri="{BB962C8B-B14F-4D97-AF65-F5344CB8AC3E}">
        <p14:creationId xmlns:p14="http://schemas.microsoft.com/office/powerpoint/2010/main" val="3872274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18</a:t>
            </a:fld>
            <a:endParaRPr lang="fr-FR"/>
          </a:p>
        </p:txBody>
      </p:sp>
    </p:spTree>
    <p:extLst>
      <p:ext uri="{BB962C8B-B14F-4D97-AF65-F5344CB8AC3E}">
        <p14:creationId xmlns:p14="http://schemas.microsoft.com/office/powerpoint/2010/main" val="3652030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19</a:t>
            </a:fld>
            <a:endParaRPr lang="fr-FR"/>
          </a:p>
        </p:txBody>
      </p:sp>
    </p:spTree>
    <p:extLst>
      <p:ext uri="{BB962C8B-B14F-4D97-AF65-F5344CB8AC3E}">
        <p14:creationId xmlns:p14="http://schemas.microsoft.com/office/powerpoint/2010/main" val="494740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a:t>
            </a:fld>
            <a:endParaRPr lang="fr-FR"/>
          </a:p>
        </p:txBody>
      </p:sp>
    </p:spTree>
    <p:extLst>
      <p:ext uri="{BB962C8B-B14F-4D97-AF65-F5344CB8AC3E}">
        <p14:creationId xmlns:p14="http://schemas.microsoft.com/office/powerpoint/2010/main" val="4197739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Cette figure illustre les composants du modèle d’architecture de Spark.</a:t>
            </a:r>
          </a:p>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20</a:t>
            </a:fld>
            <a:endParaRPr lang="fr-FR"/>
          </a:p>
        </p:txBody>
      </p:sp>
    </p:spTree>
    <p:extLst>
      <p:ext uri="{BB962C8B-B14F-4D97-AF65-F5344CB8AC3E}">
        <p14:creationId xmlns:p14="http://schemas.microsoft.com/office/powerpoint/2010/main" val="2643447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21</a:t>
            </a:fld>
            <a:endParaRPr lang="fr-FR"/>
          </a:p>
        </p:txBody>
      </p:sp>
    </p:spTree>
    <p:extLst>
      <p:ext uri="{BB962C8B-B14F-4D97-AF65-F5344CB8AC3E}">
        <p14:creationId xmlns:p14="http://schemas.microsoft.com/office/powerpoint/2010/main" val="4171564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22</a:t>
            </a:fld>
            <a:endParaRPr lang="fr-FR"/>
          </a:p>
        </p:txBody>
      </p:sp>
    </p:spTree>
    <p:extLst>
      <p:ext uri="{BB962C8B-B14F-4D97-AF65-F5344CB8AC3E}">
        <p14:creationId xmlns:p14="http://schemas.microsoft.com/office/powerpoint/2010/main" val="2034528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23</a:t>
            </a:fld>
            <a:endParaRPr lang="fr-FR"/>
          </a:p>
        </p:txBody>
      </p:sp>
    </p:spTree>
    <p:extLst>
      <p:ext uri="{BB962C8B-B14F-4D97-AF65-F5344CB8AC3E}">
        <p14:creationId xmlns:p14="http://schemas.microsoft.com/office/powerpoint/2010/main" val="7167679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24</a:t>
            </a:fld>
            <a:endParaRPr lang="fr-FR"/>
          </a:p>
        </p:txBody>
      </p:sp>
    </p:spTree>
    <p:extLst>
      <p:ext uri="{BB962C8B-B14F-4D97-AF65-F5344CB8AC3E}">
        <p14:creationId xmlns:p14="http://schemas.microsoft.com/office/powerpoint/2010/main" val="4133473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25</a:t>
            </a:fld>
            <a:endParaRPr lang="fr-FR"/>
          </a:p>
        </p:txBody>
      </p:sp>
    </p:spTree>
    <p:extLst>
      <p:ext uri="{BB962C8B-B14F-4D97-AF65-F5344CB8AC3E}">
        <p14:creationId xmlns:p14="http://schemas.microsoft.com/office/powerpoint/2010/main" val="333776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26</a:t>
            </a:fld>
            <a:endParaRPr lang="fr-FR"/>
          </a:p>
        </p:txBody>
      </p:sp>
    </p:spTree>
    <p:extLst>
      <p:ext uri="{BB962C8B-B14F-4D97-AF65-F5344CB8AC3E}">
        <p14:creationId xmlns:p14="http://schemas.microsoft.com/office/powerpoint/2010/main" val="31617565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27</a:t>
            </a:fld>
            <a:endParaRPr lang="fr-FR"/>
          </a:p>
        </p:txBody>
      </p:sp>
    </p:spTree>
    <p:extLst>
      <p:ext uri="{BB962C8B-B14F-4D97-AF65-F5344CB8AC3E}">
        <p14:creationId xmlns:p14="http://schemas.microsoft.com/office/powerpoint/2010/main" val="701472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28</a:t>
            </a:fld>
            <a:endParaRPr lang="fr-FR"/>
          </a:p>
        </p:txBody>
      </p:sp>
    </p:spTree>
    <p:extLst>
      <p:ext uri="{BB962C8B-B14F-4D97-AF65-F5344CB8AC3E}">
        <p14:creationId xmlns:p14="http://schemas.microsoft.com/office/powerpoint/2010/main" val="8612244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29</a:t>
            </a:fld>
            <a:endParaRPr lang="fr-FR"/>
          </a:p>
        </p:txBody>
      </p:sp>
    </p:spTree>
    <p:extLst>
      <p:ext uri="{BB962C8B-B14F-4D97-AF65-F5344CB8AC3E}">
        <p14:creationId xmlns:p14="http://schemas.microsoft.com/office/powerpoint/2010/main" val="3692623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b="1"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a:t>
            </a:fld>
            <a:endParaRPr lang="fr-FR"/>
          </a:p>
        </p:txBody>
      </p:sp>
    </p:spTree>
    <p:extLst>
      <p:ext uri="{BB962C8B-B14F-4D97-AF65-F5344CB8AC3E}">
        <p14:creationId xmlns:p14="http://schemas.microsoft.com/office/powerpoint/2010/main" val="28755296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30</a:t>
            </a:fld>
            <a:endParaRPr lang="fr-FR"/>
          </a:p>
        </p:txBody>
      </p:sp>
    </p:spTree>
    <p:extLst>
      <p:ext uri="{BB962C8B-B14F-4D97-AF65-F5344CB8AC3E}">
        <p14:creationId xmlns:p14="http://schemas.microsoft.com/office/powerpoint/2010/main" val="35443416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31</a:t>
            </a:fld>
            <a:endParaRPr lang="fr-FR"/>
          </a:p>
        </p:txBody>
      </p:sp>
    </p:spTree>
    <p:extLst>
      <p:ext uri="{BB962C8B-B14F-4D97-AF65-F5344CB8AC3E}">
        <p14:creationId xmlns:p14="http://schemas.microsoft.com/office/powerpoint/2010/main" val="31692290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32</a:t>
            </a:fld>
            <a:endParaRPr lang="fr-FR"/>
          </a:p>
        </p:txBody>
      </p:sp>
    </p:spTree>
    <p:extLst>
      <p:ext uri="{BB962C8B-B14F-4D97-AF65-F5344CB8AC3E}">
        <p14:creationId xmlns:p14="http://schemas.microsoft.com/office/powerpoint/2010/main" val="35600036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33</a:t>
            </a:fld>
            <a:endParaRPr lang="fr-FR"/>
          </a:p>
        </p:txBody>
      </p:sp>
    </p:spTree>
    <p:extLst>
      <p:ext uri="{BB962C8B-B14F-4D97-AF65-F5344CB8AC3E}">
        <p14:creationId xmlns:p14="http://schemas.microsoft.com/office/powerpoint/2010/main" val="22877781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34</a:t>
            </a:fld>
            <a:endParaRPr lang="fr-FR"/>
          </a:p>
        </p:txBody>
      </p:sp>
    </p:spTree>
    <p:extLst>
      <p:ext uri="{BB962C8B-B14F-4D97-AF65-F5344CB8AC3E}">
        <p14:creationId xmlns:p14="http://schemas.microsoft.com/office/powerpoint/2010/main" val="33438115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35</a:t>
            </a:fld>
            <a:endParaRPr lang="fr-FR"/>
          </a:p>
        </p:txBody>
      </p:sp>
    </p:spTree>
    <p:extLst>
      <p:ext uri="{BB962C8B-B14F-4D97-AF65-F5344CB8AC3E}">
        <p14:creationId xmlns:p14="http://schemas.microsoft.com/office/powerpoint/2010/main" val="28446550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36</a:t>
            </a:fld>
            <a:endParaRPr lang="fr-FR"/>
          </a:p>
        </p:txBody>
      </p:sp>
    </p:spTree>
    <p:extLst>
      <p:ext uri="{BB962C8B-B14F-4D97-AF65-F5344CB8AC3E}">
        <p14:creationId xmlns:p14="http://schemas.microsoft.com/office/powerpoint/2010/main" val="41590211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37</a:t>
            </a:fld>
            <a:endParaRPr lang="fr-FR"/>
          </a:p>
        </p:txBody>
      </p:sp>
    </p:spTree>
    <p:extLst>
      <p:ext uri="{BB962C8B-B14F-4D97-AF65-F5344CB8AC3E}">
        <p14:creationId xmlns:p14="http://schemas.microsoft.com/office/powerpoint/2010/main" val="41456830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38</a:t>
            </a:fld>
            <a:endParaRPr lang="fr-FR"/>
          </a:p>
        </p:txBody>
      </p:sp>
    </p:spTree>
    <p:extLst>
      <p:ext uri="{BB962C8B-B14F-4D97-AF65-F5344CB8AC3E}">
        <p14:creationId xmlns:p14="http://schemas.microsoft.com/office/powerpoint/2010/main" val="7726090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39</a:t>
            </a:fld>
            <a:endParaRPr lang="fr-FR"/>
          </a:p>
        </p:txBody>
      </p:sp>
    </p:spTree>
    <p:extLst>
      <p:ext uri="{BB962C8B-B14F-4D97-AF65-F5344CB8AC3E}">
        <p14:creationId xmlns:p14="http://schemas.microsoft.com/office/powerpoint/2010/main" val="2670562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4</a:t>
            </a:fld>
            <a:endParaRPr lang="fr-FR"/>
          </a:p>
        </p:txBody>
      </p:sp>
    </p:spTree>
    <p:extLst>
      <p:ext uri="{BB962C8B-B14F-4D97-AF65-F5344CB8AC3E}">
        <p14:creationId xmlns:p14="http://schemas.microsoft.com/office/powerpoint/2010/main" val="21603569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La comparaison principale entre Hadoop et Spark est discutée ci-dessous</a:t>
            </a:r>
          </a:p>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40</a:t>
            </a:fld>
            <a:endParaRPr lang="fr-FR"/>
          </a:p>
        </p:txBody>
      </p:sp>
    </p:spTree>
    <p:extLst>
      <p:ext uri="{BB962C8B-B14F-4D97-AF65-F5344CB8AC3E}">
        <p14:creationId xmlns:p14="http://schemas.microsoft.com/office/powerpoint/2010/main" val="39477610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41</a:t>
            </a:fld>
            <a:endParaRPr lang="fr-FR"/>
          </a:p>
        </p:txBody>
      </p:sp>
    </p:spTree>
    <p:extLst>
      <p:ext uri="{BB962C8B-B14F-4D97-AF65-F5344CB8AC3E}">
        <p14:creationId xmlns:p14="http://schemas.microsoft.com/office/powerpoint/2010/main" val="19022925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42</a:t>
            </a:fld>
            <a:endParaRPr lang="fr-FR"/>
          </a:p>
        </p:txBody>
      </p:sp>
    </p:spTree>
    <p:extLst>
      <p:ext uri="{BB962C8B-B14F-4D97-AF65-F5344CB8AC3E}">
        <p14:creationId xmlns:p14="http://schemas.microsoft.com/office/powerpoint/2010/main" val="1198877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5</a:t>
            </a:fld>
            <a:endParaRPr lang="fr-FR"/>
          </a:p>
        </p:txBody>
      </p:sp>
    </p:spTree>
    <p:extLst>
      <p:ext uri="{BB962C8B-B14F-4D97-AF65-F5344CB8AC3E}">
        <p14:creationId xmlns:p14="http://schemas.microsoft.com/office/powerpoint/2010/main" val="1098719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6</a:t>
            </a:fld>
            <a:endParaRPr lang="fr-FR"/>
          </a:p>
        </p:txBody>
      </p:sp>
    </p:spTree>
    <p:extLst>
      <p:ext uri="{BB962C8B-B14F-4D97-AF65-F5344CB8AC3E}">
        <p14:creationId xmlns:p14="http://schemas.microsoft.com/office/powerpoint/2010/main" val="716664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7</a:t>
            </a:fld>
            <a:endParaRPr lang="fr-FR"/>
          </a:p>
        </p:txBody>
      </p:sp>
    </p:spTree>
    <p:extLst>
      <p:ext uri="{BB962C8B-B14F-4D97-AF65-F5344CB8AC3E}">
        <p14:creationId xmlns:p14="http://schemas.microsoft.com/office/powerpoint/2010/main" val="894195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8</a:t>
            </a:fld>
            <a:endParaRPr lang="fr-FR"/>
          </a:p>
        </p:txBody>
      </p:sp>
    </p:spTree>
    <p:extLst>
      <p:ext uri="{BB962C8B-B14F-4D97-AF65-F5344CB8AC3E}">
        <p14:creationId xmlns:p14="http://schemas.microsoft.com/office/powerpoint/2010/main" val="3644456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9</a:t>
            </a:fld>
            <a:endParaRPr lang="fr-FR"/>
          </a:p>
        </p:txBody>
      </p:sp>
    </p:spTree>
    <p:extLst>
      <p:ext uri="{BB962C8B-B14F-4D97-AF65-F5344CB8AC3E}">
        <p14:creationId xmlns:p14="http://schemas.microsoft.com/office/powerpoint/2010/main" val="23262621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Diapositive de titre">
    <p:spTree>
      <p:nvGrpSpPr>
        <p:cNvPr id="1" name=""/>
        <p:cNvGrpSpPr/>
        <p:nvPr/>
      </p:nvGrpSpPr>
      <p:grpSpPr>
        <a:xfrm>
          <a:off x="0" y="0"/>
          <a:ext cx="0" cy="0"/>
          <a:chOff x="0" y="0"/>
          <a:chExt cx="0" cy="0"/>
        </a:xfrm>
      </p:grpSpPr>
      <p:sp>
        <p:nvSpPr>
          <p:cNvPr id="7" name="Rectangle 6"/>
          <p:cNvSpPr/>
          <p:nvPr/>
        </p:nvSpPr>
        <p:spPr>
          <a:xfrm>
            <a:off x="-48683" y="0"/>
            <a:ext cx="12240683" cy="6858000"/>
          </a:xfrm>
          <a:prstGeom prst="rect">
            <a:avLst/>
          </a:prstGeom>
          <a:solidFill>
            <a:srgbClr val="1E2336"/>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fr-FR" sz="2400"/>
          </a:p>
        </p:txBody>
      </p:sp>
      <p:pic>
        <p:nvPicPr>
          <p:cNvPr id="9" name="Imag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23926" y="5068478"/>
            <a:ext cx="1350361" cy="760789"/>
          </a:xfrm>
          <a:prstGeom prst="rect">
            <a:avLst/>
          </a:prstGeom>
        </p:spPr>
      </p:pic>
      <p:cxnSp>
        <p:nvCxnSpPr>
          <p:cNvPr id="13" name="Connecteur droit 12"/>
          <p:cNvCxnSpPr/>
          <p:nvPr/>
        </p:nvCxnSpPr>
        <p:spPr>
          <a:xfrm>
            <a:off x="9552384" y="5644541"/>
            <a:ext cx="2880320" cy="0"/>
          </a:xfrm>
          <a:prstGeom prst="line">
            <a:avLst/>
          </a:prstGeom>
          <a:ln w="9525">
            <a:solidFill>
              <a:schemeClr val="bg1"/>
            </a:solidFill>
          </a:ln>
        </p:spPr>
        <p:style>
          <a:lnRef idx="1">
            <a:schemeClr val="accent5"/>
          </a:lnRef>
          <a:fillRef idx="0">
            <a:schemeClr val="accent5"/>
          </a:fillRef>
          <a:effectRef idx="0">
            <a:schemeClr val="accent5"/>
          </a:effectRef>
          <a:fontRef idx="minor">
            <a:schemeClr val="tx1"/>
          </a:fontRef>
        </p:style>
      </p:cxnSp>
      <p:cxnSp>
        <p:nvCxnSpPr>
          <p:cNvPr id="18" name="Connecteur droit 17"/>
          <p:cNvCxnSpPr/>
          <p:nvPr/>
        </p:nvCxnSpPr>
        <p:spPr>
          <a:xfrm>
            <a:off x="-240704" y="5644541"/>
            <a:ext cx="2880320" cy="0"/>
          </a:xfrm>
          <a:prstGeom prst="line">
            <a:avLst/>
          </a:prstGeom>
          <a:ln w="9525">
            <a:solidFill>
              <a:schemeClr val="bg1"/>
            </a:solidFill>
          </a:ln>
        </p:spPr>
        <p:style>
          <a:lnRef idx="1">
            <a:schemeClr val="accent5"/>
          </a:lnRef>
          <a:fillRef idx="0">
            <a:schemeClr val="accent5"/>
          </a:fillRef>
          <a:effectRef idx="0">
            <a:schemeClr val="accent5"/>
          </a:effectRef>
          <a:fontRef idx="minor">
            <a:schemeClr val="tx1"/>
          </a:fontRef>
        </p:style>
      </p:cxnSp>
      <p:sp>
        <p:nvSpPr>
          <p:cNvPr id="10" name="Espace réservé du texte 3"/>
          <p:cNvSpPr>
            <a:spLocks noGrp="1"/>
          </p:cNvSpPr>
          <p:nvPr>
            <p:ph type="body" sz="half" idx="2" hasCustomPrompt="1"/>
          </p:nvPr>
        </p:nvSpPr>
        <p:spPr>
          <a:xfrm>
            <a:off x="239349" y="5925277"/>
            <a:ext cx="4128459" cy="288032"/>
          </a:xfrm>
        </p:spPr>
        <p:txBody>
          <a:bodyPr>
            <a:normAutofit/>
          </a:bodyPr>
          <a:lstStyle>
            <a:lvl1pPr marL="0" marR="0" indent="0" algn="l" defTabSz="1219170" rtl="0" eaLnBrk="1" fontAlgn="auto" latinLnBrk="0" hangingPunct="1">
              <a:lnSpc>
                <a:spcPct val="100000"/>
              </a:lnSpc>
              <a:spcBef>
                <a:spcPct val="20000"/>
              </a:spcBef>
              <a:spcAft>
                <a:spcPts val="0"/>
              </a:spcAft>
              <a:buClrTx/>
              <a:buSzPct val="150000"/>
              <a:buFont typeface="+mj-lt"/>
              <a:buNone/>
              <a:tabLst/>
              <a:defRPr sz="1067"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l" defTabSz="1219170" rtl="0" eaLnBrk="1" fontAlgn="auto" latinLnBrk="0" hangingPunct="1">
              <a:lnSpc>
                <a:spcPct val="100000"/>
              </a:lnSpc>
              <a:spcBef>
                <a:spcPct val="20000"/>
              </a:spcBef>
              <a:spcAft>
                <a:spcPts val="0"/>
              </a:spcAft>
              <a:buClrTx/>
              <a:buSzPct val="150000"/>
              <a:buFont typeface="+mj-lt"/>
              <a:buNone/>
              <a:tabLst/>
              <a:defRPr/>
            </a:pPr>
            <a:r>
              <a:rPr lang="fr-FR" dirty="0"/>
              <a:t>RECHERCHE &amp; DEVELOPPEMENT</a:t>
            </a:r>
          </a:p>
        </p:txBody>
      </p:sp>
      <p:sp>
        <p:nvSpPr>
          <p:cNvPr id="11" name="Espace réservé du texte 3"/>
          <p:cNvSpPr>
            <a:spLocks noGrp="1"/>
          </p:cNvSpPr>
          <p:nvPr>
            <p:ph type="body" sz="half" idx="10" hasCustomPrompt="1"/>
          </p:nvPr>
        </p:nvSpPr>
        <p:spPr>
          <a:xfrm>
            <a:off x="7824192" y="5932573"/>
            <a:ext cx="4128459" cy="280736"/>
          </a:xfrm>
        </p:spPr>
        <p:txBody>
          <a:bodyPr>
            <a:normAutofit/>
          </a:bodyPr>
          <a:lstStyle>
            <a:lvl1pPr marL="0" marR="0" indent="0" algn="r" defTabSz="1219170" rtl="0" eaLnBrk="1" fontAlgn="auto" latinLnBrk="0" hangingPunct="1">
              <a:lnSpc>
                <a:spcPct val="100000"/>
              </a:lnSpc>
              <a:spcBef>
                <a:spcPct val="20000"/>
              </a:spcBef>
              <a:spcAft>
                <a:spcPts val="0"/>
              </a:spcAft>
              <a:buClrTx/>
              <a:buSzPct val="150000"/>
              <a:buFont typeface="+mj-lt"/>
              <a:buNone/>
              <a:tabLst/>
              <a:defRPr sz="1067"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r" defTabSz="1219170" rtl="0" eaLnBrk="1" fontAlgn="auto" latinLnBrk="0" hangingPunct="1">
              <a:lnSpc>
                <a:spcPct val="100000"/>
              </a:lnSpc>
              <a:spcBef>
                <a:spcPct val="20000"/>
              </a:spcBef>
              <a:spcAft>
                <a:spcPts val="0"/>
              </a:spcAft>
              <a:buClrTx/>
              <a:buSzPct val="150000"/>
              <a:buFont typeface="+mj-lt"/>
              <a:buNone/>
              <a:tabLst/>
              <a:defRPr/>
            </a:pPr>
            <a:r>
              <a:rPr lang="fr-FR" dirty="0"/>
              <a:t>NOM DU SITE OU DU SERVICE</a:t>
            </a:r>
          </a:p>
        </p:txBody>
      </p:sp>
      <p:sp>
        <p:nvSpPr>
          <p:cNvPr id="12" name="Espace réservé du texte 3"/>
          <p:cNvSpPr>
            <a:spLocks noGrp="1"/>
          </p:cNvSpPr>
          <p:nvPr>
            <p:ph type="body" sz="half" idx="11" hasCustomPrompt="1"/>
          </p:nvPr>
        </p:nvSpPr>
        <p:spPr>
          <a:xfrm>
            <a:off x="239349" y="6213309"/>
            <a:ext cx="4128459" cy="384044"/>
          </a:xfrm>
        </p:spPr>
        <p:txBody>
          <a:bodyPr>
            <a:normAutofit/>
          </a:bodyPr>
          <a:lstStyle>
            <a:lvl1pPr marL="0" marR="0" indent="0" algn="l" defTabSz="1219170" rtl="0" eaLnBrk="1" fontAlgn="auto" latinLnBrk="0" hangingPunct="1">
              <a:lnSpc>
                <a:spcPct val="100000"/>
              </a:lnSpc>
              <a:spcBef>
                <a:spcPct val="20000"/>
              </a:spcBef>
              <a:spcAft>
                <a:spcPts val="0"/>
              </a:spcAft>
              <a:buClrTx/>
              <a:buSzPct val="150000"/>
              <a:buFont typeface="+mj-lt"/>
              <a:buNone/>
              <a:tabLst/>
              <a:defRPr sz="800" baseline="0">
                <a:solidFill>
                  <a:srgbClr val="D6D2C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l" defTabSz="1219170" rtl="0" eaLnBrk="1" fontAlgn="auto" latinLnBrk="0" hangingPunct="1">
              <a:lnSpc>
                <a:spcPct val="100000"/>
              </a:lnSpc>
              <a:spcBef>
                <a:spcPct val="20000"/>
              </a:spcBef>
              <a:spcAft>
                <a:spcPts val="0"/>
              </a:spcAft>
              <a:buClrTx/>
              <a:buSzPct val="150000"/>
              <a:buFont typeface="+mj-lt"/>
              <a:buNone/>
              <a:tabLst/>
              <a:defRPr/>
            </a:pPr>
            <a:r>
              <a:rPr lang="fr-FR" dirty="0"/>
              <a:t>Référence Version  - Date - Propriétaire</a:t>
            </a:r>
          </a:p>
        </p:txBody>
      </p:sp>
      <p:sp>
        <p:nvSpPr>
          <p:cNvPr id="17" name="Espace réservé du texte 3"/>
          <p:cNvSpPr>
            <a:spLocks noGrp="1"/>
          </p:cNvSpPr>
          <p:nvPr>
            <p:ph type="body" sz="half" idx="13" hasCustomPrompt="1"/>
          </p:nvPr>
        </p:nvSpPr>
        <p:spPr>
          <a:xfrm>
            <a:off x="7824192" y="6213309"/>
            <a:ext cx="4128459" cy="280736"/>
          </a:xfrm>
        </p:spPr>
        <p:txBody>
          <a:bodyPr>
            <a:normAutofit/>
          </a:bodyPr>
          <a:lstStyle>
            <a:lvl1pPr marL="0" marR="0" indent="0" algn="r" defTabSz="1219170" rtl="0" eaLnBrk="1" fontAlgn="auto" latinLnBrk="0" hangingPunct="1">
              <a:lnSpc>
                <a:spcPct val="100000"/>
              </a:lnSpc>
              <a:spcBef>
                <a:spcPct val="20000"/>
              </a:spcBef>
              <a:spcAft>
                <a:spcPts val="0"/>
              </a:spcAft>
              <a:buClrTx/>
              <a:buSzPct val="150000"/>
              <a:buFont typeface="+mj-lt"/>
              <a:buNone/>
              <a:tabLst/>
              <a:defRPr sz="800" baseline="0">
                <a:solidFill>
                  <a:srgbClr val="D6D2C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r" defTabSz="1219170" rtl="0" eaLnBrk="1" fontAlgn="auto" latinLnBrk="0" hangingPunct="1">
              <a:lnSpc>
                <a:spcPct val="100000"/>
              </a:lnSpc>
              <a:spcBef>
                <a:spcPct val="20000"/>
              </a:spcBef>
              <a:spcAft>
                <a:spcPts val="0"/>
              </a:spcAft>
              <a:buClrTx/>
              <a:buSzPct val="150000"/>
              <a:buFont typeface="+mj-lt"/>
              <a:buNone/>
              <a:tabLst/>
              <a:defRPr/>
            </a:pPr>
            <a:r>
              <a:rPr lang="fr-FR" dirty="0"/>
              <a:t>Niveau de Confidentialité </a:t>
            </a:r>
          </a:p>
        </p:txBody>
      </p:sp>
      <p:sp>
        <p:nvSpPr>
          <p:cNvPr id="16" name="Titre 1"/>
          <p:cNvSpPr>
            <a:spLocks noGrp="1"/>
          </p:cNvSpPr>
          <p:nvPr>
            <p:ph type="ctrTitle" hasCustomPrompt="1"/>
          </p:nvPr>
        </p:nvSpPr>
        <p:spPr>
          <a:xfrm>
            <a:off x="2549557" y="2516901"/>
            <a:ext cx="7578891" cy="528057"/>
          </a:xfrm>
          <a:noFill/>
        </p:spPr>
        <p:txBody>
          <a:bodyPr>
            <a:normAutofit/>
          </a:bodyPr>
          <a:lstStyle>
            <a:lvl1pPr algn="l">
              <a:defRPr sz="2133" b="0" baseline="0">
                <a:solidFill>
                  <a:schemeClr val="bg1"/>
                </a:solidFill>
              </a:defRPr>
            </a:lvl1pPr>
          </a:lstStyle>
          <a:p>
            <a:r>
              <a:rPr lang="fr-FR" dirty="0"/>
              <a:t>CLIQUEZ POUR CHANGER LE TITRE</a:t>
            </a:r>
          </a:p>
        </p:txBody>
      </p:sp>
      <p:sp>
        <p:nvSpPr>
          <p:cNvPr id="19" name="Sous-titre 2"/>
          <p:cNvSpPr>
            <a:spLocks noGrp="1"/>
          </p:cNvSpPr>
          <p:nvPr>
            <p:ph type="subTitle" idx="1"/>
          </p:nvPr>
        </p:nvSpPr>
        <p:spPr>
          <a:xfrm>
            <a:off x="2554155" y="3068960"/>
            <a:ext cx="8534400" cy="360040"/>
          </a:xfrm>
          <a:noFill/>
        </p:spPr>
        <p:txBody>
          <a:bodyPr>
            <a:noAutofit/>
          </a:bodyPr>
          <a:lstStyle>
            <a:lvl1pPr marL="0" indent="0" algn="l">
              <a:buNone/>
              <a:defRPr sz="1867" b="0">
                <a:solidFill>
                  <a:srgbClr val="D6D2C4"/>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r-FR"/>
              <a:t>Modifier le style des sous-titres du masque</a:t>
            </a:r>
            <a:endParaRPr lang="fr-FR" dirty="0"/>
          </a:p>
        </p:txBody>
      </p:sp>
    </p:spTree>
    <p:extLst>
      <p:ext uri="{BB962C8B-B14F-4D97-AF65-F5344CB8AC3E}">
        <p14:creationId xmlns:p14="http://schemas.microsoft.com/office/powerpoint/2010/main" val="1576685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49" y="5253203"/>
            <a:ext cx="7315200" cy="498180"/>
          </a:xfrm>
        </p:spPr>
        <p:txBody>
          <a:bodyPr anchor="b"/>
          <a:lstStyle>
            <a:lvl1pPr algn="l">
              <a:defRPr sz="1600" b="0" baseline="0">
                <a:solidFill>
                  <a:srgbClr val="ACA39A"/>
                </a:solidFill>
              </a:defRPr>
            </a:lvl1pPr>
          </a:lstStyle>
          <a:p>
            <a:r>
              <a:rPr lang="fr-FR" dirty="0"/>
              <a:t>MODIFIEZ LE TITRE DE L’IMAGE</a:t>
            </a:r>
          </a:p>
        </p:txBody>
      </p:sp>
      <p:sp>
        <p:nvSpPr>
          <p:cNvPr id="3" name="Espace réservé pour une image  2"/>
          <p:cNvSpPr>
            <a:spLocks noGrp="1"/>
          </p:cNvSpPr>
          <p:nvPr>
            <p:ph type="pic" idx="1"/>
          </p:nvPr>
        </p:nvSpPr>
        <p:spPr>
          <a:xfrm>
            <a:off x="395818" y="356659"/>
            <a:ext cx="11460823" cy="4992555"/>
          </a:xfrm>
        </p:spPr>
        <p:txBody>
          <a:bodyPr>
            <a:normAutofit/>
          </a:bodyPr>
          <a:lstStyle>
            <a:lvl1pPr marL="0" indent="0">
              <a:buNone/>
              <a:defRPr sz="2400"/>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fr-FR"/>
              <a:t>Cliquez sur l'icône pour ajouter une image</a:t>
            </a:r>
            <a:endParaRPr lang="fr-FR" dirty="0"/>
          </a:p>
        </p:txBody>
      </p:sp>
      <p:sp>
        <p:nvSpPr>
          <p:cNvPr id="4" name="Espace réservé du texte 3"/>
          <p:cNvSpPr>
            <a:spLocks noGrp="1"/>
          </p:cNvSpPr>
          <p:nvPr>
            <p:ph type="body" sz="half" idx="2" hasCustomPrompt="1"/>
          </p:nvPr>
        </p:nvSpPr>
        <p:spPr>
          <a:xfrm>
            <a:off x="239349" y="5751383"/>
            <a:ext cx="7315200" cy="557939"/>
          </a:xfrm>
        </p:spPr>
        <p:txBody>
          <a:bodyPr>
            <a:normAutofit/>
          </a:bodyPr>
          <a:lstStyle>
            <a:lvl1pPr marL="0" indent="0">
              <a:buNone/>
              <a:defRPr sz="1333" baseline="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dirty="0"/>
              <a:t>Modifiez les informations de l’image</a:t>
            </a:r>
          </a:p>
        </p:txBody>
      </p:sp>
      <p:sp>
        <p:nvSpPr>
          <p:cNvPr id="7" name="Espace réservé du numéro de diapositive 1"/>
          <p:cNvSpPr>
            <a:spLocks noGrp="1"/>
          </p:cNvSpPr>
          <p:nvPr>
            <p:ph type="sldNum" sz="quarter" idx="14"/>
          </p:nvPr>
        </p:nvSpPr>
        <p:spPr>
          <a:xfrm>
            <a:off x="11154382" y="6309320"/>
            <a:ext cx="798268"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3404082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texte vertical">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rot="5400000">
            <a:off x="3677957" y="-2253402"/>
            <a:ext cx="4896545" cy="11460823"/>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p:nvPr>
        </p:nvSpPr>
        <p:spPr>
          <a:xfrm>
            <a:off x="239349" y="274639"/>
            <a:ext cx="11617291" cy="466063"/>
          </a:xfrm>
        </p:spPr>
        <p:txBody>
          <a:bodyPr/>
          <a:lstStyle/>
          <a:p>
            <a:r>
              <a:rPr lang="fr-FR"/>
              <a:t>Modifiez le style du titre</a:t>
            </a:r>
            <a:endParaRPr lang="fr-FR" dirty="0"/>
          </a:p>
        </p:txBody>
      </p:sp>
      <p:cxnSp>
        <p:nvCxnSpPr>
          <p:cNvPr id="8" name="Connecteur droit 7"/>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9" name="Espace réservé du numéro de diapositive 1"/>
          <p:cNvSpPr>
            <a:spLocks noGrp="1"/>
          </p:cNvSpPr>
          <p:nvPr>
            <p:ph type="sldNum" sz="quarter" idx="14"/>
          </p:nvPr>
        </p:nvSpPr>
        <p:spPr>
          <a:xfrm>
            <a:off x="9393662" y="6309320"/>
            <a:ext cx="2558989"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2321229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re vertical et texte">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rot="5400000">
            <a:off x="2927648" y="-2235627"/>
            <a:ext cx="5664629" cy="10657184"/>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vertical 1"/>
          <p:cNvSpPr>
            <a:spLocks noGrp="1"/>
          </p:cNvSpPr>
          <p:nvPr>
            <p:ph type="title" orient="vert"/>
          </p:nvPr>
        </p:nvSpPr>
        <p:spPr>
          <a:xfrm>
            <a:off x="11184565" y="274640"/>
            <a:ext cx="672075" cy="5650637"/>
          </a:xfrm>
          <a:solidFill>
            <a:srgbClr val="D6D2C4"/>
          </a:solidFill>
        </p:spPr>
        <p:txBody>
          <a:bodyPr vert="eaVert"/>
          <a:lstStyle>
            <a:lvl1pPr>
              <a:defRPr>
                <a:solidFill>
                  <a:srgbClr val="1E2336"/>
                </a:solidFill>
              </a:defRPr>
            </a:lvl1pPr>
          </a:lstStyle>
          <a:p>
            <a:r>
              <a:rPr lang="fr-FR"/>
              <a:t>Modifiez le style du titre</a:t>
            </a:r>
            <a:endParaRPr lang="fr-FR" dirty="0"/>
          </a:p>
        </p:txBody>
      </p:sp>
      <p:cxnSp>
        <p:nvCxnSpPr>
          <p:cNvPr id="10" name="Connecteur droit 9"/>
          <p:cNvCxnSpPr/>
          <p:nvPr/>
        </p:nvCxnSpPr>
        <p:spPr>
          <a:xfrm>
            <a:off x="11280576" y="260648"/>
            <a:ext cx="0" cy="5664629"/>
          </a:xfrm>
          <a:prstGeom prst="line">
            <a:avLst/>
          </a:prstGeom>
          <a:ln w="9525">
            <a:solidFill>
              <a:srgbClr val="83786F"/>
            </a:solidFill>
          </a:ln>
        </p:spPr>
        <p:style>
          <a:lnRef idx="1">
            <a:schemeClr val="accent1"/>
          </a:lnRef>
          <a:fillRef idx="0">
            <a:schemeClr val="accent1"/>
          </a:fillRef>
          <a:effectRef idx="0">
            <a:schemeClr val="accent1"/>
          </a:effectRef>
          <a:fontRef idx="minor">
            <a:schemeClr val="tx1"/>
          </a:fontRef>
        </p:style>
      </p:cxnSp>
      <p:sp>
        <p:nvSpPr>
          <p:cNvPr id="8" name="Espace réservé du numéro de diapositive 1"/>
          <p:cNvSpPr>
            <a:spLocks noGrp="1"/>
          </p:cNvSpPr>
          <p:nvPr>
            <p:ph type="sldNum" sz="quarter" idx="14"/>
          </p:nvPr>
        </p:nvSpPr>
        <p:spPr>
          <a:xfrm>
            <a:off x="9393662" y="6309320"/>
            <a:ext cx="2558989"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3639480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Diapositive de titre">
    <p:spTree>
      <p:nvGrpSpPr>
        <p:cNvPr id="1" name=""/>
        <p:cNvGrpSpPr/>
        <p:nvPr/>
      </p:nvGrpSpPr>
      <p:grpSpPr>
        <a:xfrm>
          <a:off x="0" y="0"/>
          <a:ext cx="0" cy="0"/>
          <a:chOff x="0" y="0"/>
          <a:chExt cx="0" cy="0"/>
        </a:xfrm>
      </p:grpSpPr>
      <p:sp>
        <p:nvSpPr>
          <p:cNvPr id="7" name="Rectangle 6"/>
          <p:cNvSpPr/>
          <p:nvPr/>
        </p:nvSpPr>
        <p:spPr>
          <a:xfrm>
            <a:off x="-48683" y="0"/>
            <a:ext cx="12240683" cy="6858000"/>
          </a:xfrm>
          <a:prstGeom prst="rect">
            <a:avLst/>
          </a:prstGeom>
          <a:solidFill>
            <a:srgbClr val="1E2336"/>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fr-FR" sz="2400"/>
          </a:p>
        </p:txBody>
      </p:sp>
      <p:pic>
        <p:nvPicPr>
          <p:cNvPr id="9" name="Imag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23926" y="5068478"/>
            <a:ext cx="1350361" cy="760789"/>
          </a:xfrm>
          <a:prstGeom prst="rect">
            <a:avLst/>
          </a:prstGeom>
        </p:spPr>
      </p:pic>
      <p:cxnSp>
        <p:nvCxnSpPr>
          <p:cNvPr id="13" name="Connecteur droit 12"/>
          <p:cNvCxnSpPr/>
          <p:nvPr/>
        </p:nvCxnSpPr>
        <p:spPr>
          <a:xfrm>
            <a:off x="9552384" y="5644541"/>
            <a:ext cx="2880320" cy="0"/>
          </a:xfrm>
          <a:prstGeom prst="line">
            <a:avLst/>
          </a:prstGeom>
          <a:ln w="9525">
            <a:solidFill>
              <a:schemeClr val="bg1"/>
            </a:solidFill>
          </a:ln>
        </p:spPr>
        <p:style>
          <a:lnRef idx="1">
            <a:schemeClr val="accent5"/>
          </a:lnRef>
          <a:fillRef idx="0">
            <a:schemeClr val="accent5"/>
          </a:fillRef>
          <a:effectRef idx="0">
            <a:schemeClr val="accent5"/>
          </a:effectRef>
          <a:fontRef idx="minor">
            <a:schemeClr val="tx1"/>
          </a:fontRef>
        </p:style>
      </p:cxnSp>
      <p:cxnSp>
        <p:nvCxnSpPr>
          <p:cNvPr id="18" name="Connecteur droit 17"/>
          <p:cNvCxnSpPr/>
          <p:nvPr/>
        </p:nvCxnSpPr>
        <p:spPr>
          <a:xfrm>
            <a:off x="-240704" y="5644541"/>
            <a:ext cx="2880320" cy="0"/>
          </a:xfrm>
          <a:prstGeom prst="line">
            <a:avLst/>
          </a:prstGeom>
          <a:ln w="9525">
            <a:solidFill>
              <a:schemeClr val="bg1"/>
            </a:solidFill>
          </a:ln>
        </p:spPr>
        <p:style>
          <a:lnRef idx="1">
            <a:schemeClr val="accent5"/>
          </a:lnRef>
          <a:fillRef idx="0">
            <a:schemeClr val="accent5"/>
          </a:fillRef>
          <a:effectRef idx="0">
            <a:schemeClr val="accent5"/>
          </a:effectRef>
          <a:fontRef idx="minor">
            <a:schemeClr val="tx1"/>
          </a:fontRef>
        </p:style>
      </p:cxnSp>
      <p:sp>
        <p:nvSpPr>
          <p:cNvPr id="10" name="Espace réservé du texte 3"/>
          <p:cNvSpPr>
            <a:spLocks noGrp="1"/>
          </p:cNvSpPr>
          <p:nvPr>
            <p:ph type="body" sz="half" idx="2" hasCustomPrompt="1"/>
          </p:nvPr>
        </p:nvSpPr>
        <p:spPr>
          <a:xfrm>
            <a:off x="239349" y="5925277"/>
            <a:ext cx="4128459" cy="288032"/>
          </a:xfrm>
        </p:spPr>
        <p:txBody>
          <a:bodyPr>
            <a:normAutofit/>
          </a:bodyPr>
          <a:lstStyle>
            <a:lvl1pPr marL="0" marR="0" indent="0" algn="l" defTabSz="1219170" rtl="0" eaLnBrk="1" fontAlgn="auto" latinLnBrk="0" hangingPunct="1">
              <a:lnSpc>
                <a:spcPct val="100000"/>
              </a:lnSpc>
              <a:spcBef>
                <a:spcPct val="20000"/>
              </a:spcBef>
              <a:spcAft>
                <a:spcPts val="0"/>
              </a:spcAft>
              <a:buClrTx/>
              <a:buSzPct val="150000"/>
              <a:buFont typeface="+mj-lt"/>
              <a:buNone/>
              <a:tabLst/>
              <a:defRPr sz="1067"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l" defTabSz="1219170" rtl="0" eaLnBrk="1" fontAlgn="auto" latinLnBrk="0" hangingPunct="1">
              <a:lnSpc>
                <a:spcPct val="100000"/>
              </a:lnSpc>
              <a:spcBef>
                <a:spcPct val="20000"/>
              </a:spcBef>
              <a:spcAft>
                <a:spcPts val="0"/>
              </a:spcAft>
              <a:buClrTx/>
              <a:buSzPct val="150000"/>
              <a:buFont typeface="+mj-lt"/>
              <a:buNone/>
              <a:tabLst/>
              <a:defRPr/>
            </a:pPr>
            <a:r>
              <a:rPr lang="fr-FR" dirty="0"/>
              <a:t>RECHERCHE &amp; DEVELOPPEMENT</a:t>
            </a:r>
          </a:p>
        </p:txBody>
      </p:sp>
      <p:sp>
        <p:nvSpPr>
          <p:cNvPr id="11" name="Espace réservé du texte 3"/>
          <p:cNvSpPr>
            <a:spLocks noGrp="1"/>
          </p:cNvSpPr>
          <p:nvPr>
            <p:ph type="body" sz="half" idx="10" hasCustomPrompt="1"/>
          </p:nvPr>
        </p:nvSpPr>
        <p:spPr>
          <a:xfrm>
            <a:off x="7824192" y="5932573"/>
            <a:ext cx="4128459" cy="280736"/>
          </a:xfrm>
        </p:spPr>
        <p:txBody>
          <a:bodyPr>
            <a:normAutofit/>
          </a:bodyPr>
          <a:lstStyle>
            <a:lvl1pPr marL="0" marR="0" indent="0" algn="r" defTabSz="1219170" rtl="0" eaLnBrk="1" fontAlgn="auto" latinLnBrk="0" hangingPunct="1">
              <a:lnSpc>
                <a:spcPct val="100000"/>
              </a:lnSpc>
              <a:spcBef>
                <a:spcPct val="20000"/>
              </a:spcBef>
              <a:spcAft>
                <a:spcPts val="0"/>
              </a:spcAft>
              <a:buClrTx/>
              <a:buSzPct val="150000"/>
              <a:buFont typeface="+mj-lt"/>
              <a:buNone/>
              <a:tabLst/>
              <a:defRPr sz="1067"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r" defTabSz="1219170" rtl="0" eaLnBrk="1" fontAlgn="auto" latinLnBrk="0" hangingPunct="1">
              <a:lnSpc>
                <a:spcPct val="100000"/>
              </a:lnSpc>
              <a:spcBef>
                <a:spcPct val="20000"/>
              </a:spcBef>
              <a:spcAft>
                <a:spcPts val="0"/>
              </a:spcAft>
              <a:buClrTx/>
              <a:buSzPct val="150000"/>
              <a:buFont typeface="+mj-lt"/>
              <a:buNone/>
              <a:tabLst/>
              <a:defRPr/>
            </a:pPr>
            <a:r>
              <a:rPr lang="fr-FR" dirty="0"/>
              <a:t>NOM DU SITE OU DU SERVICE</a:t>
            </a:r>
          </a:p>
        </p:txBody>
      </p:sp>
      <p:sp>
        <p:nvSpPr>
          <p:cNvPr id="12" name="Espace réservé du texte 3"/>
          <p:cNvSpPr>
            <a:spLocks noGrp="1"/>
          </p:cNvSpPr>
          <p:nvPr>
            <p:ph type="body" sz="half" idx="11" hasCustomPrompt="1"/>
          </p:nvPr>
        </p:nvSpPr>
        <p:spPr>
          <a:xfrm>
            <a:off x="239349" y="6213309"/>
            <a:ext cx="4128459" cy="384044"/>
          </a:xfrm>
        </p:spPr>
        <p:txBody>
          <a:bodyPr>
            <a:normAutofit/>
          </a:bodyPr>
          <a:lstStyle>
            <a:lvl1pPr marL="0" marR="0" indent="0" algn="l" defTabSz="1219170" rtl="0" eaLnBrk="1" fontAlgn="auto" latinLnBrk="0" hangingPunct="1">
              <a:lnSpc>
                <a:spcPct val="100000"/>
              </a:lnSpc>
              <a:spcBef>
                <a:spcPct val="20000"/>
              </a:spcBef>
              <a:spcAft>
                <a:spcPts val="0"/>
              </a:spcAft>
              <a:buClrTx/>
              <a:buSzPct val="150000"/>
              <a:buFont typeface="+mj-lt"/>
              <a:buNone/>
              <a:tabLst/>
              <a:defRPr sz="800" baseline="0">
                <a:solidFill>
                  <a:srgbClr val="D6D2C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l" defTabSz="1219170" rtl="0" eaLnBrk="1" fontAlgn="auto" latinLnBrk="0" hangingPunct="1">
              <a:lnSpc>
                <a:spcPct val="100000"/>
              </a:lnSpc>
              <a:spcBef>
                <a:spcPct val="20000"/>
              </a:spcBef>
              <a:spcAft>
                <a:spcPts val="0"/>
              </a:spcAft>
              <a:buClrTx/>
              <a:buSzPct val="150000"/>
              <a:buFont typeface="+mj-lt"/>
              <a:buNone/>
              <a:tabLst/>
              <a:defRPr/>
            </a:pPr>
            <a:r>
              <a:rPr lang="fr-FR" dirty="0"/>
              <a:t>Référence Version  - Date - Propriétaire</a:t>
            </a:r>
          </a:p>
        </p:txBody>
      </p:sp>
      <p:sp>
        <p:nvSpPr>
          <p:cNvPr id="17" name="Espace réservé du texte 3"/>
          <p:cNvSpPr>
            <a:spLocks noGrp="1"/>
          </p:cNvSpPr>
          <p:nvPr>
            <p:ph type="body" sz="half" idx="13" hasCustomPrompt="1"/>
          </p:nvPr>
        </p:nvSpPr>
        <p:spPr>
          <a:xfrm>
            <a:off x="7824192" y="6213309"/>
            <a:ext cx="4128459" cy="280736"/>
          </a:xfrm>
        </p:spPr>
        <p:txBody>
          <a:bodyPr>
            <a:normAutofit/>
          </a:bodyPr>
          <a:lstStyle>
            <a:lvl1pPr marL="0" marR="0" indent="0" algn="r" defTabSz="1219170" rtl="0" eaLnBrk="1" fontAlgn="auto" latinLnBrk="0" hangingPunct="1">
              <a:lnSpc>
                <a:spcPct val="100000"/>
              </a:lnSpc>
              <a:spcBef>
                <a:spcPct val="20000"/>
              </a:spcBef>
              <a:spcAft>
                <a:spcPts val="0"/>
              </a:spcAft>
              <a:buClrTx/>
              <a:buSzPct val="150000"/>
              <a:buFont typeface="+mj-lt"/>
              <a:buNone/>
              <a:tabLst/>
              <a:defRPr sz="800" baseline="0">
                <a:solidFill>
                  <a:srgbClr val="D6D2C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r" defTabSz="1219170" rtl="0" eaLnBrk="1" fontAlgn="auto" latinLnBrk="0" hangingPunct="1">
              <a:lnSpc>
                <a:spcPct val="100000"/>
              </a:lnSpc>
              <a:spcBef>
                <a:spcPct val="20000"/>
              </a:spcBef>
              <a:spcAft>
                <a:spcPts val="0"/>
              </a:spcAft>
              <a:buClrTx/>
              <a:buSzPct val="150000"/>
              <a:buFont typeface="+mj-lt"/>
              <a:buNone/>
              <a:tabLst/>
              <a:defRPr/>
            </a:pPr>
            <a:r>
              <a:rPr lang="fr-FR" dirty="0"/>
              <a:t>Niveau de Confidentialité </a:t>
            </a:r>
          </a:p>
        </p:txBody>
      </p:sp>
      <p:sp>
        <p:nvSpPr>
          <p:cNvPr id="16" name="Titre 1"/>
          <p:cNvSpPr>
            <a:spLocks noGrp="1"/>
          </p:cNvSpPr>
          <p:nvPr>
            <p:ph type="ctrTitle" hasCustomPrompt="1"/>
          </p:nvPr>
        </p:nvSpPr>
        <p:spPr>
          <a:xfrm>
            <a:off x="2549557" y="2516901"/>
            <a:ext cx="7578891" cy="528057"/>
          </a:xfrm>
          <a:noFill/>
        </p:spPr>
        <p:txBody>
          <a:bodyPr>
            <a:normAutofit/>
          </a:bodyPr>
          <a:lstStyle>
            <a:lvl1pPr algn="l">
              <a:defRPr sz="2133" b="0" baseline="0">
                <a:solidFill>
                  <a:schemeClr val="bg1"/>
                </a:solidFill>
              </a:defRPr>
            </a:lvl1pPr>
          </a:lstStyle>
          <a:p>
            <a:r>
              <a:rPr lang="fr-FR" dirty="0"/>
              <a:t>CLIQUEZ POUR CHANGER LE TITRE</a:t>
            </a:r>
          </a:p>
        </p:txBody>
      </p:sp>
      <p:sp>
        <p:nvSpPr>
          <p:cNvPr id="19" name="Sous-titre 2"/>
          <p:cNvSpPr>
            <a:spLocks noGrp="1"/>
          </p:cNvSpPr>
          <p:nvPr>
            <p:ph type="subTitle" idx="1"/>
          </p:nvPr>
        </p:nvSpPr>
        <p:spPr>
          <a:xfrm>
            <a:off x="2554155" y="3068960"/>
            <a:ext cx="8534400" cy="360040"/>
          </a:xfrm>
          <a:noFill/>
        </p:spPr>
        <p:txBody>
          <a:bodyPr>
            <a:noAutofit/>
          </a:bodyPr>
          <a:lstStyle>
            <a:lvl1pPr marL="0" indent="0" algn="l">
              <a:buNone/>
              <a:defRPr sz="1867" b="0">
                <a:solidFill>
                  <a:srgbClr val="D6D2C4"/>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r-FR"/>
              <a:t>Modifier le style des sous-titres du masque</a:t>
            </a:r>
            <a:endParaRPr lang="fr-FR" dirty="0"/>
          </a:p>
        </p:txBody>
      </p:sp>
      <p:pic>
        <p:nvPicPr>
          <p:cNvPr id="14" name="Imag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76320" y="260649"/>
            <a:ext cx="2880320" cy="1541652"/>
          </a:xfrm>
          <a:prstGeom prst="rect">
            <a:avLst/>
          </a:prstGeom>
        </p:spPr>
      </p:pic>
    </p:spTree>
    <p:extLst>
      <p:ext uri="{BB962C8B-B14F-4D97-AF65-F5344CB8AC3E}">
        <p14:creationId xmlns:p14="http://schemas.microsoft.com/office/powerpoint/2010/main" val="851148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cxnSp>
        <p:nvCxnSpPr>
          <p:cNvPr id="7" name="Connecteur droit 6"/>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4" name="Titre 3"/>
          <p:cNvSpPr>
            <a:spLocks noGrp="1"/>
          </p:cNvSpPr>
          <p:nvPr>
            <p:ph type="title" hasCustomPrompt="1"/>
          </p:nvPr>
        </p:nvSpPr>
        <p:spPr>
          <a:xfrm>
            <a:off x="239349" y="274639"/>
            <a:ext cx="10435136" cy="466063"/>
          </a:xfrm>
        </p:spPr>
        <p:txBody>
          <a:bodyPr vert="horz" lIns="91440" tIns="45720" rIns="91440" bIns="45720" rtlCol="0" anchor="ctr">
            <a:noAutofit/>
          </a:bodyPr>
          <a:lstStyle>
            <a:lvl1pPr>
              <a:defRPr lang="fr-FR" dirty="0"/>
            </a:lvl1pPr>
          </a:lstStyle>
          <a:p>
            <a:pPr lvl="0"/>
            <a:r>
              <a:rPr lang="fr-FR" dirty="0"/>
              <a:t>MODIFIEZ LE TITRE DE LA PAGE</a:t>
            </a:r>
          </a:p>
        </p:txBody>
      </p:sp>
      <p:sp>
        <p:nvSpPr>
          <p:cNvPr id="10" name="Espace réservé du numéro de diapositive 1"/>
          <p:cNvSpPr>
            <a:spLocks noGrp="1"/>
          </p:cNvSpPr>
          <p:nvPr>
            <p:ph type="sldNum" sz="quarter" idx="14"/>
          </p:nvPr>
        </p:nvSpPr>
        <p:spPr>
          <a:xfrm>
            <a:off x="11280576" y="6309320"/>
            <a:ext cx="672075"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3145919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50" y="274639"/>
            <a:ext cx="10396225" cy="466063"/>
          </a:xfrm>
        </p:spPr>
        <p:txBody>
          <a:bodyPr vert="horz" lIns="91440" tIns="45720" rIns="91440" bIns="45720" rtlCol="0" anchor="ctr">
            <a:noAutofit/>
          </a:bodyPr>
          <a:lstStyle>
            <a:lvl1pPr>
              <a:defRPr lang="fr-FR" dirty="0"/>
            </a:lvl1pPr>
          </a:lstStyle>
          <a:p>
            <a:pPr lvl="0"/>
            <a:r>
              <a:rPr lang="fr-FR" dirty="0"/>
              <a:t>MODIFIEZ LE TITRE DE LA PAGE</a:t>
            </a:r>
          </a:p>
        </p:txBody>
      </p:sp>
      <p:cxnSp>
        <p:nvCxnSpPr>
          <p:cNvPr id="7" name="Connecteur droit 6"/>
          <p:cNvCxnSpPr/>
          <p:nvPr/>
        </p:nvCxnSpPr>
        <p:spPr>
          <a:xfrm>
            <a:off x="395818" y="740701"/>
            <a:ext cx="11460823" cy="0"/>
          </a:xfrm>
          <a:prstGeom prst="line">
            <a:avLst/>
          </a:prstGeom>
        </p:spPr>
      </p:cxnSp>
      <p:sp>
        <p:nvSpPr>
          <p:cNvPr id="9" name="Espace réservé du numéro de diapositive 1"/>
          <p:cNvSpPr>
            <a:spLocks noGrp="1"/>
          </p:cNvSpPr>
          <p:nvPr>
            <p:ph type="sldNum" sz="quarter" idx="14"/>
          </p:nvPr>
        </p:nvSpPr>
        <p:spPr>
          <a:xfrm>
            <a:off x="11245174" y="6309320"/>
            <a:ext cx="707476" cy="384043"/>
          </a:xfrm>
        </p:spPr>
        <p:txBody>
          <a:bodyPr/>
          <a:lstStyle/>
          <a:p>
            <a:fld id="{0F93E2AF-52FA-49AE-99E6-1B1ECCFCFE2D}" type="slidenum">
              <a:rPr lang="fr-FR" smtClean="0"/>
              <a:t>‹#›</a:t>
            </a:fld>
            <a:endParaRPr lang="fr-FR" dirty="0"/>
          </a:p>
        </p:txBody>
      </p:sp>
      <p:sp>
        <p:nvSpPr>
          <p:cNvPr id="6" name="Espace réservé du texte 2"/>
          <p:cNvSpPr>
            <a:spLocks noGrp="1"/>
          </p:cNvSpPr>
          <p:nvPr>
            <p:ph idx="1"/>
          </p:nvPr>
        </p:nvSpPr>
        <p:spPr>
          <a:xfrm>
            <a:off x="395818" y="1028735"/>
            <a:ext cx="11364812" cy="4896544"/>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688880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7223" y="3180448"/>
            <a:ext cx="7251172" cy="1498283"/>
          </a:xfrm>
        </p:spPr>
        <p:txBody>
          <a:bodyPr anchor="t"/>
          <a:lstStyle>
            <a:lvl1pPr algn="l">
              <a:defRPr sz="2133" b="0" cap="all"/>
            </a:lvl1pPr>
          </a:lstStyle>
          <a:p>
            <a:r>
              <a:rPr lang="fr-FR" dirty="0"/>
              <a:t>Modifiez le titre DU CHAPITRE</a:t>
            </a:r>
          </a:p>
        </p:txBody>
      </p:sp>
      <p:sp>
        <p:nvSpPr>
          <p:cNvPr id="3" name="Espace réservé du texte 2"/>
          <p:cNvSpPr>
            <a:spLocks noGrp="1"/>
          </p:cNvSpPr>
          <p:nvPr>
            <p:ph type="body" idx="1" hasCustomPrompt="1"/>
          </p:nvPr>
        </p:nvSpPr>
        <p:spPr>
          <a:xfrm>
            <a:off x="2351584" y="1604797"/>
            <a:ext cx="7296811" cy="1479640"/>
          </a:xfrm>
        </p:spPr>
        <p:txBody>
          <a:bodyPr anchor="b">
            <a:normAutofit/>
          </a:bodyPr>
          <a:lstStyle>
            <a:lvl1pPr marL="0" indent="0">
              <a:buNone/>
              <a:defRPr sz="4267" b="0" baseline="0">
                <a:solidFill>
                  <a:srgbClr val="83786F"/>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fr-FR" dirty="0"/>
              <a:t>01 N° Chapitre</a:t>
            </a:r>
          </a:p>
        </p:txBody>
      </p:sp>
      <p:cxnSp>
        <p:nvCxnSpPr>
          <p:cNvPr id="5" name="Connecteur droit 4"/>
          <p:cNvCxnSpPr/>
          <p:nvPr/>
        </p:nvCxnSpPr>
        <p:spPr>
          <a:xfrm>
            <a:off x="2543606" y="3087048"/>
            <a:ext cx="7104789"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35" name="Espace réservé du numéro de diapositive 1"/>
          <p:cNvSpPr>
            <a:spLocks noGrp="1"/>
          </p:cNvSpPr>
          <p:nvPr>
            <p:ph type="sldNum" sz="quarter" idx="14"/>
          </p:nvPr>
        </p:nvSpPr>
        <p:spPr>
          <a:xfrm>
            <a:off x="11310025" y="6309320"/>
            <a:ext cx="642625"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1890856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ux contenus">
    <p:spTree>
      <p:nvGrpSpPr>
        <p:cNvPr id="1" name=""/>
        <p:cNvGrpSpPr/>
        <p:nvPr/>
      </p:nvGrpSpPr>
      <p:grpSpPr>
        <a:xfrm>
          <a:off x="0" y="0"/>
          <a:ext cx="0" cy="0"/>
          <a:chOff x="0" y="0"/>
          <a:chExt cx="0" cy="0"/>
        </a:xfrm>
      </p:grpSpPr>
      <p:sp>
        <p:nvSpPr>
          <p:cNvPr id="15" name="Espace réservé du contenu 2"/>
          <p:cNvSpPr>
            <a:spLocks noGrp="1"/>
          </p:cNvSpPr>
          <p:nvPr>
            <p:ph idx="16"/>
          </p:nvPr>
        </p:nvSpPr>
        <p:spPr>
          <a:xfrm>
            <a:off x="6323951" y="1028733"/>
            <a:ext cx="5412151" cy="4608512"/>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a:buClrTx/>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p:txBody>
      </p:sp>
      <p:sp>
        <p:nvSpPr>
          <p:cNvPr id="14" name="Espace réservé du contenu 2"/>
          <p:cNvSpPr>
            <a:spLocks noGrp="1"/>
          </p:cNvSpPr>
          <p:nvPr>
            <p:ph idx="15"/>
          </p:nvPr>
        </p:nvSpPr>
        <p:spPr>
          <a:xfrm>
            <a:off x="455901" y="1028733"/>
            <a:ext cx="5412151" cy="4608512"/>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marL="495288" indent="0">
              <a:buClr>
                <a:srgbClr val="83786F"/>
              </a:buClr>
              <a:buNone/>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p:txBody>
      </p:sp>
      <p:sp>
        <p:nvSpPr>
          <p:cNvPr id="2" name="Titre 1"/>
          <p:cNvSpPr>
            <a:spLocks noGrp="1"/>
          </p:cNvSpPr>
          <p:nvPr>
            <p:ph type="title" hasCustomPrompt="1"/>
          </p:nvPr>
        </p:nvSpPr>
        <p:spPr>
          <a:xfrm>
            <a:off x="239350" y="274639"/>
            <a:ext cx="10448105" cy="466063"/>
          </a:xfrm>
        </p:spPr>
        <p:txBody>
          <a:bodyPr vert="horz" lIns="91440" tIns="45720" rIns="91440" bIns="45720" rtlCol="0" anchor="ctr">
            <a:noAutofit/>
          </a:bodyPr>
          <a:lstStyle>
            <a:lvl1pPr>
              <a:defRPr lang="fr-FR" dirty="0"/>
            </a:lvl1pPr>
          </a:lstStyle>
          <a:p>
            <a:pPr lvl="0"/>
            <a:r>
              <a:rPr lang="fr-FR" dirty="0"/>
              <a:t>MODIFIEZ LE TITRE DE LA PAGE</a:t>
            </a:r>
          </a:p>
        </p:txBody>
      </p:sp>
      <p:cxnSp>
        <p:nvCxnSpPr>
          <p:cNvPr id="9" name="Connecteur droit 8"/>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10" name="Espace réservé du numéro de diapositive 1"/>
          <p:cNvSpPr>
            <a:spLocks noGrp="1"/>
          </p:cNvSpPr>
          <p:nvPr>
            <p:ph type="sldNum" sz="quarter" idx="14"/>
          </p:nvPr>
        </p:nvSpPr>
        <p:spPr>
          <a:xfrm>
            <a:off x="11322995" y="6309320"/>
            <a:ext cx="629655"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16821958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9" name="Espace réservé du contenu 2"/>
          <p:cNvSpPr>
            <a:spLocks noGrp="1"/>
          </p:cNvSpPr>
          <p:nvPr>
            <p:ph idx="16"/>
          </p:nvPr>
        </p:nvSpPr>
        <p:spPr>
          <a:xfrm>
            <a:off x="6323951" y="1892830"/>
            <a:ext cx="5412151" cy="3936437"/>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a:solidFill>
                  <a:srgbClr val="29385E"/>
                </a:solidFill>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10" name="Espace réservé du contenu 2"/>
          <p:cNvSpPr>
            <a:spLocks noGrp="1"/>
          </p:cNvSpPr>
          <p:nvPr>
            <p:ph idx="15"/>
          </p:nvPr>
        </p:nvSpPr>
        <p:spPr>
          <a:xfrm>
            <a:off x="455901" y="1892830"/>
            <a:ext cx="5412151" cy="3936437"/>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a:solidFill>
                  <a:srgbClr val="29385E"/>
                </a:solidFill>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hasCustomPrompt="1"/>
          </p:nvPr>
        </p:nvSpPr>
        <p:spPr>
          <a:xfrm>
            <a:off x="239350" y="274639"/>
            <a:ext cx="10409196" cy="466063"/>
          </a:xfrm>
        </p:spPr>
        <p:txBody>
          <a:bodyPr/>
          <a:lstStyle>
            <a:lvl1pPr>
              <a:defRPr baseline="0"/>
            </a:lvl1pPr>
          </a:lstStyle>
          <a:p>
            <a:r>
              <a:rPr lang="fr-FR" dirty="0"/>
              <a:t>MODIFIEZ LE TITRE DE LA PAGE</a:t>
            </a:r>
          </a:p>
        </p:txBody>
      </p:sp>
      <p:sp>
        <p:nvSpPr>
          <p:cNvPr id="3" name="Espace réservé du texte 2"/>
          <p:cNvSpPr>
            <a:spLocks noGrp="1"/>
          </p:cNvSpPr>
          <p:nvPr>
            <p:ph type="body" idx="1"/>
          </p:nvPr>
        </p:nvSpPr>
        <p:spPr>
          <a:xfrm>
            <a:off x="395818" y="1061045"/>
            <a:ext cx="5412151" cy="639763"/>
          </a:xfrm>
          <a:solidFill>
            <a:srgbClr val="D6D2C4"/>
          </a:solidFill>
        </p:spPr>
        <p:txBody>
          <a:bodyPr vert="horz" lIns="91440" tIns="45720" rIns="91440" bIns="45720" rtlCol="0" anchor="b">
            <a:normAutofit/>
          </a:bodyPr>
          <a:lstStyle>
            <a:lvl1pPr>
              <a:defRPr lang="fr-FR" b="0" smtClean="0">
                <a:solidFill>
                  <a:srgbClr val="1E2336"/>
                </a:solidFill>
              </a:defRPr>
            </a:lvl1pPr>
          </a:lstStyle>
          <a:p>
            <a:pPr marL="0" lvl="0" indent="0">
              <a:spcBef>
                <a:spcPts val="0"/>
              </a:spcBef>
              <a:spcAft>
                <a:spcPts val="800"/>
              </a:spcAft>
              <a:buClr>
                <a:srgbClr val="29385E"/>
              </a:buClr>
              <a:buSzPct val="120000"/>
              <a:buFont typeface="Wingdings" panose="05000000000000000000" pitchFamily="2" charset="2"/>
              <a:buNone/>
            </a:pPr>
            <a:r>
              <a:rPr lang="fr-FR"/>
              <a:t>Modifier les styles du texte du masque</a:t>
            </a:r>
          </a:p>
        </p:txBody>
      </p:sp>
      <p:sp>
        <p:nvSpPr>
          <p:cNvPr id="5" name="Espace réservé du texte 4"/>
          <p:cNvSpPr>
            <a:spLocks noGrp="1"/>
          </p:cNvSpPr>
          <p:nvPr>
            <p:ph type="body" sz="quarter" idx="3"/>
          </p:nvPr>
        </p:nvSpPr>
        <p:spPr>
          <a:xfrm>
            <a:off x="6275586" y="1061045"/>
            <a:ext cx="5485044" cy="639763"/>
          </a:xfrm>
          <a:solidFill>
            <a:srgbClr val="D6D2C4"/>
          </a:solidFill>
        </p:spPr>
        <p:txBody>
          <a:bodyPr vert="horz" lIns="91440" tIns="45720" rIns="91440" bIns="45720" rtlCol="0" anchor="b">
            <a:normAutofit/>
          </a:bodyPr>
          <a:lstStyle>
            <a:lvl1pPr>
              <a:defRPr lang="fr-FR" b="0" smtClean="0">
                <a:solidFill>
                  <a:srgbClr val="1E2336"/>
                </a:solidFill>
              </a:defRPr>
            </a:lvl1pPr>
          </a:lstStyle>
          <a:p>
            <a:pPr marL="0" lvl="0" indent="0">
              <a:spcBef>
                <a:spcPts val="0"/>
              </a:spcBef>
              <a:spcAft>
                <a:spcPts val="800"/>
              </a:spcAft>
              <a:buClr>
                <a:srgbClr val="29385E"/>
              </a:buClr>
              <a:buSzPct val="120000"/>
              <a:buFont typeface="Wingdings" panose="05000000000000000000" pitchFamily="2" charset="2"/>
              <a:buNone/>
            </a:pPr>
            <a:r>
              <a:rPr lang="fr-FR"/>
              <a:t>Modifier les styles du texte du masque</a:t>
            </a:r>
          </a:p>
        </p:txBody>
      </p:sp>
      <p:cxnSp>
        <p:nvCxnSpPr>
          <p:cNvPr id="11" name="Connecteur droit 10"/>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12" name="Espace réservé du numéro de diapositive 1"/>
          <p:cNvSpPr>
            <a:spLocks noGrp="1"/>
          </p:cNvSpPr>
          <p:nvPr>
            <p:ph type="sldNum" sz="quarter" idx="14"/>
          </p:nvPr>
        </p:nvSpPr>
        <p:spPr>
          <a:xfrm>
            <a:off x="11348936" y="6309320"/>
            <a:ext cx="603715"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33974487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50" y="274639"/>
            <a:ext cx="10383255" cy="466063"/>
          </a:xfrm>
        </p:spPr>
        <p:txBody>
          <a:bodyPr/>
          <a:lstStyle>
            <a:lvl1pPr>
              <a:defRPr/>
            </a:lvl1pPr>
          </a:lstStyle>
          <a:p>
            <a:r>
              <a:rPr lang="fr-FR" dirty="0"/>
              <a:t>MODIFIEZ LE TITRE DE LA PAGE</a:t>
            </a:r>
          </a:p>
        </p:txBody>
      </p:sp>
      <p:cxnSp>
        <p:nvCxnSpPr>
          <p:cNvPr id="8" name="Connecteur droit 7"/>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7" name="Espace réservé du numéro de diapositive 1"/>
          <p:cNvSpPr>
            <a:spLocks noGrp="1"/>
          </p:cNvSpPr>
          <p:nvPr>
            <p:ph type="sldNum" sz="quarter" idx="14"/>
          </p:nvPr>
        </p:nvSpPr>
        <p:spPr>
          <a:xfrm>
            <a:off x="11322995" y="6309320"/>
            <a:ext cx="629655"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3046465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cxnSp>
        <p:nvCxnSpPr>
          <p:cNvPr id="7" name="Connecteur droit 6"/>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4" name="Titre 3"/>
          <p:cNvSpPr>
            <a:spLocks noGrp="1"/>
          </p:cNvSpPr>
          <p:nvPr>
            <p:ph type="title" hasCustomPrompt="1"/>
          </p:nvPr>
        </p:nvSpPr>
        <p:spPr>
          <a:xfrm>
            <a:off x="239349" y="274639"/>
            <a:ext cx="11617291" cy="466063"/>
          </a:xfrm>
        </p:spPr>
        <p:txBody>
          <a:bodyPr vert="horz" lIns="91440" tIns="45720" rIns="91440" bIns="45720" rtlCol="0" anchor="ctr">
            <a:noAutofit/>
          </a:bodyPr>
          <a:lstStyle>
            <a:lvl1pPr>
              <a:defRPr lang="fr-FR" dirty="0"/>
            </a:lvl1pPr>
          </a:lstStyle>
          <a:p>
            <a:pPr lvl="0"/>
            <a:r>
              <a:rPr lang="fr-FR" dirty="0"/>
              <a:t>MODIFIEZ LE TITRE DE LA PAGE</a:t>
            </a:r>
          </a:p>
        </p:txBody>
      </p:sp>
      <p:sp>
        <p:nvSpPr>
          <p:cNvPr id="10" name="Espace réservé du numéro de diapositive 1"/>
          <p:cNvSpPr>
            <a:spLocks noGrp="1"/>
          </p:cNvSpPr>
          <p:nvPr>
            <p:ph type="sldNum" sz="quarter" idx="14"/>
          </p:nvPr>
        </p:nvSpPr>
        <p:spPr>
          <a:xfrm>
            <a:off x="11280576" y="6309320"/>
            <a:ext cx="672075"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27800192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
        <p:nvSpPr>
          <p:cNvPr id="4" name="Espace réservé du numéro de diapositive 1"/>
          <p:cNvSpPr>
            <a:spLocks noGrp="1"/>
          </p:cNvSpPr>
          <p:nvPr>
            <p:ph type="sldNum" sz="quarter" idx="14"/>
          </p:nvPr>
        </p:nvSpPr>
        <p:spPr>
          <a:xfrm>
            <a:off x="11335966" y="6309320"/>
            <a:ext cx="616685"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39227436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u avec légende">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a:off x="4751851" y="260648"/>
            <a:ext cx="7104789" cy="5568619"/>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a:buClr>
                <a:srgbClr val="83786F"/>
              </a:buClr>
              <a:buFont typeface="+mj-lt"/>
              <a:buAutoNum type="arabicPeriod"/>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hasCustomPrompt="1"/>
          </p:nvPr>
        </p:nvSpPr>
        <p:spPr>
          <a:xfrm>
            <a:off x="239351" y="273050"/>
            <a:ext cx="4381339" cy="371641"/>
          </a:xfrm>
        </p:spPr>
        <p:txBody>
          <a:bodyPr anchor="b"/>
          <a:lstStyle>
            <a:lvl1pPr algn="l">
              <a:defRPr sz="1867" b="0" baseline="0">
                <a:solidFill>
                  <a:srgbClr val="ACA39A"/>
                </a:solidFill>
              </a:defRPr>
            </a:lvl1pPr>
          </a:lstStyle>
          <a:p>
            <a:r>
              <a:rPr lang="fr-FR" dirty="0"/>
              <a:t>MODIFIEZ LE TITRE DE LA PAGE</a:t>
            </a:r>
          </a:p>
        </p:txBody>
      </p:sp>
      <p:sp>
        <p:nvSpPr>
          <p:cNvPr id="4" name="Espace réservé du texte 3"/>
          <p:cNvSpPr>
            <a:spLocks noGrp="1"/>
          </p:cNvSpPr>
          <p:nvPr>
            <p:ph type="body" sz="half" idx="2"/>
          </p:nvPr>
        </p:nvSpPr>
        <p:spPr>
          <a:xfrm>
            <a:off x="239351" y="644692"/>
            <a:ext cx="4381339" cy="5184576"/>
          </a:xfrm>
        </p:spPr>
        <p:txBody>
          <a:bodyPr>
            <a:normAutofit/>
          </a:bodyPr>
          <a:lstStyle>
            <a:lvl1pPr marL="0" indent="0">
              <a:buNone/>
              <a:defRPr sz="1333"/>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Modifier les styles du texte du masque</a:t>
            </a:r>
          </a:p>
        </p:txBody>
      </p:sp>
      <p:sp>
        <p:nvSpPr>
          <p:cNvPr id="7" name="Espace réservé du numéro de diapositive 1"/>
          <p:cNvSpPr>
            <a:spLocks noGrp="1"/>
          </p:cNvSpPr>
          <p:nvPr>
            <p:ph type="sldNum" sz="quarter" idx="14"/>
          </p:nvPr>
        </p:nvSpPr>
        <p:spPr>
          <a:xfrm>
            <a:off x="11374875" y="6309320"/>
            <a:ext cx="577775"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39198746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Image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49" y="5253203"/>
            <a:ext cx="7315200" cy="498180"/>
          </a:xfrm>
        </p:spPr>
        <p:txBody>
          <a:bodyPr anchor="b"/>
          <a:lstStyle>
            <a:lvl1pPr algn="l">
              <a:defRPr sz="1600" b="0" baseline="0">
                <a:solidFill>
                  <a:srgbClr val="ACA39A"/>
                </a:solidFill>
              </a:defRPr>
            </a:lvl1pPr>
          </a:lstStyle>
          <a:p>
            <a:r>
              <a:rPr lang="fr-FR" dirty="0"/>
              <a:t>MODIFIEZ LE TITRE DE L’IMAGE</a:t>
            </a:r>
          </a:p>
        </p:txBody>
      </p:sp>
      <p:sp>
        <p:nvSpPr>
          <p:cNvPr id="3" name="Espace réservé pour une image  2"/>
          <p:cNvSpPr>
            <a:spLocks noGrp="1"/>
          </p:cNvSpPr>
          <p:nvPr>
            <p:ph type="pic" idx="1"/>
          </p:nvPr>
        </p:nvSpPr>
        <p:spPr>
          <a:xfrm>
            <a:off x="395818" y="356659"/>
            <a:ext cx="11460823" cy="4992555"/>
          </a:xfrm>
        </p:spPr>
        <p:txBody>
          <a:bodyPr>
            <a:normAutofit/>
          </a:bodyPr>
          <a:lstStyle>
            <a:lvl1pPr marL="0" indent="0">
              <a:buNone/>
              <a:defRPr sz="2400"/>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fr-FR"/>
              <a:t>Cliquez sur l'icône pour ajouter une image</a:t>
            </a:r>
            <a:endParaRPr lang="fr-FR" dirty="0"/>
          </a:p>
        </p:txBody>
      </p:sp>
      <p:sp>
        <p:nvSpPr>
          <p:cNvPr id="4" name="Espace réservé du texte 3"/>
          <p:cNvSpPr>
            <a:spLocks noGrp="1"/>
          </p:cNvSpPr>
          <p:nvPr>
            <p:ph type="body" sz="half" idx="2" hasCustomPrompt="1"/>
          </p:nvPr>
        </p:nvSpPr>
        <p:spPr>
          <a:xfrm>
            <a:off x="239349" y="5751383"/>
            <a:ext cx="7315200" cy="557939"/>
          </a:xfrm>
        </p:spPr>
        <p:txBody>
          <a:bodyPr>
            <a:normAutofit/>
          </a:bodyPr>
          <a:lstStyle>
            <a:lvl1pPr marL="0" indent="0">
              <a:buNone/>
              <a:defRPr sz="1333" baseline="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dirty="0"/>
              <a:t>Modifiez les informations de l’image</a:t>
            </a:r>
          </a:p>
        </p:txBody>
      </p:sp>
      <p:sp>
        <p:nvSpPr>
          <p:cNvPr id="7" name="Espace réservé du numéro de diapositive 1"/>
          <p:cNvSpPr>
            <a:spLocks noGrp="1"/>
          </p:cNvSpPr>
          <p:nvPr>
            <p:ph type="sldNum" sz="quarter" idx="14"/>
          </p:nvPr>
        </p:nvSpPr>
        <p:spPr>
          <a:xfrm>
            <a:off x="11154382" y="6309320"/>
            <a:ext cx="798268"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712224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re et texte vertical">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rot="5400000">
            <a:off x="3677957" y="-2253402"/>
            <a:ext cx="4896545" cy="11460823"/>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p:nvPr>
        </p:nvSpPr>
        <p:spPr>
          <a:xfrm>
            <a:off x="239349" y="274639"/>
            <a:ext cx="11617291" cy="466063"/>
          </a:xfrm>
        </p:spPr>
        <p:txBody>
          <a:bodyPr/>
          <a:lstStyle/>
          <a:p>
            <a:r>
              <a:rPr lang="fr-FR"/>
              <a:t>Modifiez le style du titre</a:t>
            </a:r>
            <a:endParaRPr lang="fr-FR" dirty="0"/>
          </a:p>
        </p:txBody>
      </p:sp>
      <p:cxnSp>
        <p:nvCxnSpPr>
          <p:cNvPr id="8" name="Connecteur droit 7"/>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9" name="Espace réservé du numéro de diapositive 1"/>
          <p:cNvSpPr>
            <a:spLocks noGrp="1"/>
          </p:cNvSpPr>
          <p:nvPr>
            <p:ph type="sldNum" sz="quarter" idx="14"/>
          </p:nvPr>
        </p:nvSpPr>
        <p:spPr>
          <a:xfrm>
            <a:off x="9393662" y="6309320"/>
            <a:ext cx="2558989"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30506999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re vertical et texte">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rot="5400000">
            <a:off x="3167055" y="-1996220"/>
            <a:ext cx="5185816" cy="10657184"/>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vertical 1"/>
          <p:cNvSpPr>
            <a:spLocks noGrp="1"/>
          </p:cNvSpPr>
          <p:nvPr>
            <p:ph type="title" orient="vert"/>
          </p:nvPr>
        </p:nvSpPr>
        <p:spPr>
          <a:xfrm>
            <a:off x="11184565" y="752273"/>
            <a:ext cx="672075" cy="5173004"/>
          </a:xfrm>
          <a:solidFill>
            <a:srgbClr val="D6D2C4"/>
          </a:solidFill>
        </p:spPr>
        <p:txBody>
          <a:bodyPr vert="eaVert"/>
          <a:lstStyle>
            <a:lvl1pPr>
              <a:defRPr>
                <a:solidFill>
                  <a:srgbClr val="1E2336"/>
                </a:solidFill>
              </a:defRPr>
            </a:lvl1pPr>
          </a:lstStyle>
          <a:p>
            <a:r>
              <a:rPr lang="fr-FR"/>
              <a:t>Modifiez le style du titre</a:t>
            </a:r>
            <a:endParaRPr lang="fr-FR" dirty="0"/>
          </a:p>
        </p:txBody>
      </p:sp>
      <p:cxnSp>
        <p:nvCxnSpPr>
          <p:cNvPr id="10" name="Connecteur droit 9"/>
          <p:cNvCxnSpPr/>
          <p:nvPr/>
        </p:nvCxnSpPr>
        <p:spPr>
          <a:xfrm>
            <a:off x="11280576" y="739464"/>
            <a:ext cx="0" cy="5185813"/>
          </a:xfrm>
          <a:prstGeom prst="line">
            <a:avLst/>
          </a:prstGeom>
          <a:ln w="9525">
            <a:solidFill>
              <a:srgbClr val="83786F"/>
            </a:solidFill>
          </a:ln>
        </p:spPr>
        <p:style>
          <a:lnRef idx="1">
            <a:schemeClr val="accent1"/>
          </a:lnRef>
          <a:fillRef idx="0">
            <a:schemeClr val="accent1"/>
          </a:fillRef>
          <a:effectRef idx="0">
            <a:schemeClr val="accent1"/>
          </a:effectRef>
          <a:fontRef idx="minor">
            <a:schemeClr val="tx1"/>
          </a:fontRef>
        </p:style>
      </p:cxnSp>
      <p:sp>
        <p:nvSpPr>
          <p:cNvPr id="8" name="Espace réservé du numéro de diapositive 1"/>
          <p:cNvSpPr>
            <a:spLocks noGrp="1"/>
          </p:cNvSpPr>
          <p:nvPr>
            <p:ph type="sldNum" sz="quarter" idx="14"/>
          </p:nvPr>
        </p:nvSpPr>
        <p:spPr>
          <a:xfrm>
            <a:off x="9393662" y="6309320"/>
            <a:ext cx="2558989"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3649034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49" y="274639"/>
            <a:ext cx="11617291" cy="466063"/>
          </a:xfrm>
        </p:spPr>
        <p:txBody>
          <a:bodyPr vert="horz" lIns="91440" tIns="45720" rIns="91440" bIns="45720" rtlCol="0" anchor="ctr">
            <a:noAutofit/>
          </a:bodyPr>
          <a:lstStyle>
            <a:lvl1pPr>
              <a:defRPr lang="fr-FR" dirty="0"/>
            </a:lvl1pPr>
          </a:lstStyle>
          <a:p>
            <a:pPr lvl="0"/>
            <a:r>
              <a:rPr lang="fr-FR" dirty="0"/>
              <a:t>MODIFIEZ LE TITRE DE LA PAGE</a:t>
            </a:r>
          </a:p>
        </p:txBody>
      </p:sp>
      <p:cxnSp>
        <p:nvCxnSpPr>
          <p:cNvPr id="7" name="Connecteur droit 6"/>
          <p:cNvCxnSpPr/>
          <p:nvPr/>
        </p:nvCxnSpPr>
        <p:spPr>
          <a:xfrm>
            <a:off x="395818" y="740701"/>
            <a:ext cx="11460823" cy="0"/>
          </a:xfrm>
          <a:prstGeom prst="line">
            <a:avLst/>
          </a:prstGeom>
        </p:spPr>
      </p:cxnSp>
      <p:sp>
        <p:nvSpPr>
          <p:cNvPr id="9" name="Espace réservé du numéro de diapositive 1"/>
          <p:cNvSpPr>
            <a:spLocks noGrp="1"/>
          </p:cNvSpPr>
          <p:nvPr>
            <p:ph type="sldNum" sz="quarter" idx="14"/>
          </p:nvPr>
        </p:nvSpPr>
        <p:spPr>
          <a:xfrm>
            <a:off x="11245174" y="6309320"/>
            <a:ext cx="707476" cy="384043"/>
          </a:xfrm>
        </p:spPr>
        <p:txBody>
          <a:bodyPr/>
          <a:lstStyle/>
          <a:p>
            <a:fld id="{26B3AD25-227A-4585-B9DA-E77F1F8C2329}" type="slidenum">
              <a:rPr lang="fr-FR" smtClean="0"/>
              <a:t>‹#›</a:t>
            </a:fld>
            <a:endParaRPr lang="fr-FR"/>
          </a:p>
        </p:txBody>
      </p:sp>
      <p:sp>
        <p:nvSpPr>
          <p:cNvPr id="6" name="Espace réservé du texte 2"/>
          <p:cNvSpPr>
            <a:spLocks noGrp="1"/>
          </p:cNvSpPr>
          <p:nvPr>
            <p:ph idx="1"/>
          </p:nvPr>
        </p:nvSpPr>
        <p:spPr>
          <a:xfrm>
            <a:off x="395818" y="1028735"/>
            <a:ext cx="11364812" cy="4896544"/>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2055388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7223" y="3180448"/>
            <a:ext cx="7251172" cy="1498283"/>
          </a:xfrm>
        </p:spPr>
        <p:txBody>
          <a:bodyPr anchor="t"/>
          <a:lstStyle>
            <a:lvl1pPr algn="l">
              <a:defRPr sz="2133" b="0" cap="all"/>
            </a:lvl1pPr>
          </a:lstStyle>
          <a:p>
            <a:r>
              <a:rPr lang="fr-FR" dirty="0"/>
              <a:t>Modifiez le titre DU CHAPITRE</a:t>
            </a:r>
          </a:p>
        </p:txBody>
      </p:sp>
      <p:sp>
        <p:nvSpPr>
          <p:cNvPr id="3" name="Espace réservé du texte 2"/>
          <p:cNvSpPr>
            <a:spLocks noGrp="1"/>
          </p:cNvSpPr>
          <p:nvPr>
            <p:ph type="body" idx="1" hasCustomPrompt="1"/>
          </p:nvPr>
        </p:nvSpPr>
        <p:spPr>
          <a:xfrm>
            <a:off x="2351584" y="1604797"/>
            <a:ext cx="7296811" cy="1479640"/>
          </a:xfrm>
        </p:spPr>
        <p:txBody>
          <a:bodyPr anchor="b">
            <a:normAutofit/>
          </a:bodyPr>
          <a:lstStyle>
            <a:lvl1pPr marL="0" indent="0">
              <a:buNone/>
              <a:defRPr sz="4267" b="0" baseline="0">
                <a:solidFill>
                  <a:srgbClr val="83786F"/>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fr-FR" dirty="0"/>
              <a:t>01 N° Chapitre</a:t>
            </a:r>
          </a:p>
        </p:txBody>
      </p:sp>
      <p:cxnSp>
        <p:nvCxnSpPr>
          <p:cNvPr id="5" name="Connecteur droit 4"/>
          <p:cNvCxnSpPr/>
          <p:nvPr/>
        </p:nvCxnSpPr>
        <p:spPr>
          <a:xfrm>
            <a:off x="2543606" y="3087048"/>
            <a:ext cx="7104789"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35" name="Espace réservé du numéro de diapositive 1"/>
          <p:cNvSpPr>
            <a:spLocks noGrp="1"/>
          </p:cNvSpPr>
          <p:nvPr>
            <p:ph type="sldNum" sz="quarter" idx="14"/>
          </p:nvPr>
        </p:nvSpPr>
        <p:spPr>
          <a:xfrm>
            <a:off x="11310025" y="6309320"/>
            <a:ext cx="642625"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748511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ux contenus">
    <p:spTree>
      <p:nvGrpSpPr>
        <p:cNvPr id="1" name=""/>
        <p:cNvGrpSpPr/>
        <p:nvPr/>
      </p:nvGrpSpPr>
      <p:grpSpPr>
        <a:xfrm>
          <a:off x="0" y="0"/>
          <a:ext cx="0" cy="0"/>
          <a:chOff x="0" y="0"/>
          <a:chExt cx="0" cy="0"/>
        </a:xfrm>
      </p:grpSpPr>
      <p:sp>
        <p:nvSpPr>
          <p:cNvPr id="15" name="Espace réservé du contenu 2"/>
          <p:cNvSpPr>
            <a:spLocks noGrp="1"/>
          </p:cNvSpPr>
          <p:nvPr>
            <p:ph idx="16"/>
          </p:nvPr>
        </p:nvSpPr>
        <p:spPr>
          <a:xfrm>
            <a:off x="6323951" y="1028733"/>
            <a:ext cx="5412151" cy="4608512"/>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a:buClrTx/>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p:txBody>
      </p:sp>
      <p:sp>
        <p:nvSpPr>
          <p:cNvPr id="14" name="Espace réservé du contenu 2"/>
          <p:cNvSpPr>
            <a:spLocks noGrp="1"/>
          </p:cNvSpPr>
          <p:nvPr>
            <p:ph idx="15"/>
          </p:nvPr>
        </p:nvSpPr>
        <p:spPr>
          <a:xfrm>
            <a:off x="455901" y="1028733"/>
            <a:ext cx="5412151" cy="4608512"/>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marL="495288" indent="0">
              <a:buClr>
                <a:srgbClr val="83786F"/>
              </a:buClr>
              <a:buNone/>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p:txBody>
      </p:sp>
      <p:sp>
        <p:nvSpPr>
          <p:cNvPr id="2" name="Titre 1"/>
          <p:cNvSpPr>
            <a:spLocks noGrp="1"/>
          </p:cNvSpPr>
          <p:nvPr>
            <p:ph type="title" hasCustomPrompt="1"/>
          </p:nvPr>
        </p:nvSpPr>
        <p:spPr>
          <a:xfrm>
            <a:off x="239349" y="274639"/>
            <a:ext cx="11617291" cy="466063"/>
          </a:xfrm>
        </p:spPr>
        <p:txBody>
          <a:bodyPr vert="horz" lIns="91440" tIns="45720" rIns="91440" bIns="45720" rtlCol="0" anchor="ctr">
            <a:noAutofit/>
          </a:bodyPr>
          <a:lstStyle>
            <a:lvl1pPr>
              <a:defRPr lang="fr-FR" dirty="0"/>
            </a:lvl1pPr>
          </a:lstStyle>
          <a:p>
            <a:pPr lvl="0"/>
            <a:r>
              <a:rPr lang="fr-FR" dirty="0"/>
              <a:t>MODIFIEZ LE TITRE DE LA PAGE</a:t>
            </a:r>
          </a:p>
        </p:txBody>
      </p:sp>
      <p:cxnSp>
        <p:nvCxnSpPr>
          <p:cNvPr id="9" name="Connecteur droit 8"/>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10" name="Espace réservé du numéro de diapositive 1"/>
          <p:cNvSpPr>
            <a:spLocks noGrp="1"/>
          </p:cNvSpPr>
          <p:nvPr>
            <p:ph type="sldNum" sz="quarter" idx="14"/>
          </p:nvPr>
        </p:nvSpPr>
        <p:spPr>
          <a:xfrm>
            <a:off x="11322995" y="6309320"/>
            <a:ext cx="629655"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3805926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9" name="Espace réservé du contenu 2"/>
          <p:cNvSpPr>
            <a:spLocks noGrp="1"/>
          </p:cNvSpPr>
          <p:nvPr>
            <p:ph idx="16"/>
          </p:nvPr>
        </p:nvSpPr>
        <p:spPr>
          <a:xfrm>
            <a:off x="6323951" y="1892830"/>
            <a:ext cx="5412151" cy="3936437"/>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a:solidFill>
                  <a:srgbClr val="29385E"/>
                </a:solidFill>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10" name="Espace réservé du contenu 2"/>
          <p:cNvSpPr>
            <a:spLocks noGrp="1"/>
          </p:cNvSpPr>
          <p:nvPr>
            <p:ph idx="15"/>
          </p:nvPr>
        </p:nvSpPr>
        <p:spPr>
          <a:xfrm>
            <a:off x="455901" y="1892830"/>
            <a:ext cx="5412151" cy="3936437"/>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a:solidFill>
                  <a:srgbClr val="29385E"/>
                </a:solidFill>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hasCustomPrompt="1"/>
          </p:nvPr>
        </p:nvSpPr>
        <p:spPr>
          <a:xfrm>
            <a:off x="239349" y="274639"/>
            <a:ext cx="11617291" cy="466063"/>
          </a:xfrm>
        </p:spPr>
        <p:txBody>
          <a:bodyPr/>
          <a:lstStyle>
            <a:lvl1pPr>
              <a:defRPr baseline="0"/>
            </a:lvl1pPr>
          </a:lstStyle>
          <a:p>
            <a:r>
              <a:rPr lang="fr-FR" dirty="0"/>
              <a:t>MODIFIEZ LE TITRE DE LA PAGE</a:t>
            </a:r>
          </a:p>
        </p:txBody>
      </p:sp>
      <p:sp>
        <p:nvSpPr>
          <p:cNvPr id="3" name="Espace réservé du texte 2"/>
          <p:cNvSpPr>
            <a:spLocks noGrp="1"/>
          </p:cNvSpPr>
          <p:nvPr>
            <p:ph type="body" idx="1"/>
          </p:nvPr>
        </p:nvSpPr>
        <p:spPr>
          <a:xfrm>
            <a:off x="395818" y="1061045"/>
            <a:ext cx="5412151" cy="639763"/>
          </a:xfrm>
          <a:solidFill>
            <a:srgbClr val="D6D2C4"/>
          </a:solidFill>
        </p:spPr>
        <p:txBody>
          <a:bodyPr vert="horz" lIns="91440" tIns="45720" rIns="91440" bIns="45720" rtlCol="0" anchor="b">
            <a:normAutofit/>
          </a:bodyPr>
          <a:lstStyle>
            <a:lvl1pPr>
              <a:defRPr lang="fr-FR" b="0" smtClean="0">
                <a:solidFill>
                  <a:srgbClr val="1E2336"/>
                </a:solidFill>
              </a:defRPr>
            </a:lvl1pPr>
          </a:lstStyle>
          <a:p>
            <a:pPr marL="0" lvl="0" indent="0">
              <a:spcBef>
                <a:spcPts val="0"/>
              </a:spcBef>
              <a:spcAft>
                <a:spcPts val="800"/>
              </a:spcAft>
              <a:buClr>
                <a:srgbClr val="29385E"/>
              </a:buClr>
              <a:buSzPct val="120000"/>
              <a:buFont typeface="Wingdings" panose="05000000000000000000" pitchFamily="2" charset="2"/>
              <a:buNone/>
            </a:pPr>
            <a:r>
              <a:rPr lang="fr-FR"/>
              <a:t>Modifier les styles du texte du masque</a:t>
            </a:r>
          </a:p>
        </p:txBody>
      </p:sp>
      <p:sp>
        <p:nvSpPr>
          <p:cNvPr id="5" name="Espace réservé du texte 4"/>
          <p:cNvSpPr>
            <a:spLocks noGrp="1"/>
          </p:cNvSpPr>
          <p:nvPr>
            <p:ph type="body" sz="quarter" idx="3"/>
          </p:nvPr>
        </p:nvSpPr>
        <p:spPr>
          <a:xfrm>
            <a:off x="6275586" y="1061045"/>
            <a:ext cx="5485044" cy="639763"/>
          </a:xfrm>
          <a:solidFill>
            <a:srgbClr val="D6D2C4"/>
          </a:solidFill>
        </p:spPr>
        <p:txBody>
          <a:bodyPr vert="horz" lIns="91440" tIns="45720" rIns="91440" bIns="45720" rtlCol="0" anchor="b">
            <a:normAutofit/>
          </a:bodyPr>
          <a:lstStyle>
            <a:lvl1pPr>
              <a:defRPr lang="fr-FR" b="0" smtClean="0">
                <a:solidFill>
                  <a:srgbClr val="1E2336"/>
                </a:solidFill>
              </a:defRPr>
            </a:lvl1pPr>
          </a:lstStyle>
          <a:p>
            <a:pPr marL="0" lvl="0" indent="0">
              <a:spcBef>
                <a:spcPts val="0"/>
              </a:spcBef>
              <a:spcAft>
                <a:spcPts val="800"/>
              </a:spcAft>
              <a:buClr>
                <a:srgbClr val="29385E"/>
              </a:buClr>
              <a:buSzPct val="120000"/>
              <a:buFont typeface="Wingdings" panose="05000000000000000000" pitchFamily="2" charset="2"/>
              <a:buNone/>
            </a:pPr>
            <a:r>
              <a:rPr lang="fr-FR"/>
              <a:t>Modifier les styles du texte du masque</a:t>
            </a:r>
          </a:p>
        </p:txBody>
      </p:sp>
      <p:cxnSp>
        <p:nvCxnSpPr>
          <p:cNvPr id="11" name="Connecteur droit 10"/>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12" name="Espace réservé du numéro de diapositive 1"/>
          <p:cNvSpPr>
            <a:spLocks noGrp="1"/>
          </p:cNvSpPr>
          <p:nvPr>
            <p:ph type="sldNum" sz="quarter" idx="14"/>
          </p:nvPr>
        </p:nvSpPr>
        <p:spPr>
          <a:xfrm>
            <a:off x="11348936" y="6309320"/>
            <a:ext cx="603715"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981824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49" y="274639"/>
            <a:ext cx="11617291" cy="466063"/>
          </a:xfrm>
        </p:spPr>
        <p:txBody>
          <a:bodyPr/>
          <a:lstStyle>
            <a:lvl1pPr>
              <a:defRPr/>
            </a:lvl1pPr>
          </a:lstStyle>
          <a:p>
            <a:r>
              <a:rPr lang="fr-FR" dirty="0"/>
              <a:t>MODIFIEZ LE TITRE DE LA PAGE</a:t>
            </a:r>
          </a:p>
        </p:txBody>
      </p:sp>
      <p:cxnSp>
        <p:nvCxnSpPr>
          <p:cNvPr id="8" name="Connecteur droit 7"/>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7" name="Espace réservé du numéro de diapositive 1"/>
          <p:cNvSpPr>
            <a:spLocks noGrp="1"/>
          </p:cNvSpPr>
          <p:nvPr>
            <p:ph type="sldNum" sz="quarter" idx="14"/>
          </p:nvPr>
        </p:nvSpPr>
        <p:spPr>
          <a:xfrm>
            <a:off x="11322995" y="6309320"/>
            <a:ext cx="629655"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498748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
        <p:nvSpPr>
          <p:cNvPr id="4" name="Espace réservé du numéro de diapositive 1"/>
          <p:cNvSpPr>
            <a:spLocks noGrp="1"/>
          </p:cNvSpPr>
          <p:nvPr>
            <p:ph type="sldNum" sz="quarter" idx="14"/>
          </p:nvPr>
        </p:nvSpPr>
        <p:spPr>
          <a:xfrm>
            <a:off x="11335966" y="6309320"/>
            <a:ext cx="616685"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178307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u avec légende">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a:off x="4751851" y="260648"/>
            <a:ext cx="7104789" cy="5568619"/>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a:buClr>
                <a:srgbClr val="83786F"/>
              </a:buClr>
              <a:buFont typeface="+mj-lt"/>
              <a:buAutoNum type="arabicPeriod"/>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hasCustomPrompt="1"/>
          </p:nvPr>
        </p:nvSpPr>
        <p:spPr>
          <a:xfrm>
            <a:off x="239351" y="273050"/>
            <a:ext cx="4381339" cy="371641"/>
          </a:xfrm>
        </p:spPr>
        <p:txBody>
          <a:bodyPr anchor="b"/>
          <a:lstStyle>
            <a:lvl1pPr algn="l">
              <a:defRPr sz="1867" b="0" baseline="0">
                <a:solidFill>
                  <a:srgbClr val="ACA39A"/>
                </a:solidFill>
              </a:defRPr>
            </a:lvl1pPr>
          </a:lstStyle>
          <a:p>
            <a:r>
              <a:rPr lang="fr-FR" dirty="0"/>
              <a:t>MODIFIEZ LE TITRE DE LA PAGE</a:t>
            </a:r>
          </a:p>
        </p:txBody>
      </p:sp>
      <p:sp>
        <p:nvSpPr>
          <p:cNvPr id="4" name="Espace réservé du texte 3"/>
          <p:cNvSpPr>
            <a:spLocks noGrp="1"/>
          </p:cNvSpPr>
          <p:nvPr>
            <p:ph type="body" sz="half" idx="2"/>
          </p:nvPr>
        </p:nvSpPr>
        <p:spPr>
          <a:xfrm>
            <a:off x="239351" y="644692"/>
            <a:ext cx="4381339" cy="5184576"/>
          </a:xfrm>
        </p:spPr>
        <p:txBody>
          <a:bodyPr>
            <a:normAutofit/>
          </a:bodyPr>
          <a:lstStyle>
            <a:lvl1pPr marL="0" indent="0">
              <a:buNone/>
              <a:defRPr sz="1333"/>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Modifier les styles du texte du masque</a:t>
            </a:r>
          </a:p>
        </p:txBody>
      </p:sp>
      <p:sp>
        <p:nvSpPr>
          <p:cNvPr id="7" name="Espace réservé du numéro de diapositive 1"/>
          <p:cNvSpPr>
            <a:spLocks noGrp="1"/>
          </p:cNvSpPr>
          <p:nvPr>
            <p:ph type="sldNum" sz="quarter" idx="14"/>
          </p:nvPr>
        </p:nvSpPr>
        <p:spPr>
          <a:xfrm>
            <a:off x="11374875" y="6309320"/>
            <a:ext cx="577775"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1702509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213310"/>
            <a:ext cx="12192000" cy="644689"/>
          </a:xfrm>
          <a:prstGeom prst="rect">
            <a:avLst/>
          </a:prstGeom>
          <a:solidFill>
            <a:srgbClr val="1E2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a:solidFill>
                <a:srgbClr val="29385E"/>
              </a:solidFill>
            </a:endParaRPr>
          </a:p>
        </p:txBody>
      </p:sp>
      <p:sp>
        <p:nvSpPr>
          <p:cNvPr id="2" name="Espace réservé du titre 1"/>
          <p:cNvSpPr>
            <a:spLocks noGrp="1"/>
          </p:cNvSpPr>
          <p:nvPr>
            <p:ph type="title"/>
          </p:nvPr>
        </p:nvSpPr>
        <p:spPr>
          <a:xfrm>
            <a:off x="239350" y="274639"/>
            <a:ext cx="10876789" cy="466063"/>
          </a:xfrm>
          <a:prstGeom prst="rect">
            <a:avLst/>
          </a:prstGeom>
        </p:spPr>
        <p:txBody>
          <a:bodyPr vert="horz" lIns="91440" tIns="45720" rIns="91440" bIns="45720" rtlCol="0" anchor="ctr">
            <a:noAutofit/>
          </a:bodyPr>
          <a:lstStyle/>
          <a:p>
            <a:r>
              <a:rPr lang="fr-FR" dirty="0"/>
              <a:t>Modifiez le style du titre</a:t>
            </a:r>
          </a:p>
        </p:txBody>
      </p:sp>
      <p:sp>
        <p:nvSpPr>
          <p:cNvPr id="3" name="Espace réservé du texte 2"/>
          <p:cNvSpPr>
            <a:spLocks noGrp="1"/>
          </p:cNvSpPr>
          <p:nvPr>
            <p:ph type="body" idx="1"/>
          </p:nvPr>
        </p:nvSpPr>
        <p:spPr>
          <a:xfrm>
            <a:off x="395818" y="1028735"/>
            <a:ext cx="11364812" cy="4896544"/>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marL="1189537" lvl="2" indent="-347125" algn="l" defTabSz="1219170" rtl="0" eaLnBrk="1" latinLnBrk="0" hangingPunct="1">
              <a:spcBef>
                <a:spcPts val="0"/>
              </a:spcBef>
              <a:spcAft>
                <a:spcPts val="800"/>
              </a:spcAft>
              <a:buClr>
                <a:srgbClr val="83786F"/>
              </a:buClr>
              <a:buFont typeface="Arial" panose="020B0604020202020204" pitchFamily="34" charset="0"/>
              <a:buChar char="-"/>
            </a:pPr>
            <a:r>
              <a:rPr lang="fr-FR" dirty="0"/>
              <a:t>Troisième niveau</a:t>
            </a:r>
          </a:p>
        </p:txBody>
      </p:sp>
      <p:cxnSp>
        <p:nvCxnSpPr>
          <p:cNvPr id="8" name="Connecteur droit 7"/>
          <p:cNvCxnSpPr/>
          <p:nvPr/>
        </p:nvCxnSpPr>
        <p:spPr>
          <a:xfrm>
            <a:off x="0" y="5644541"/>
            <a:ext cx="2639616" cy="0"/>
          </a:xfrm>
          <a:prstGeom prst="line">
            <a:avLst/>
          </a:prstGeom>
          <a:ln w="6350">
            <a:solidFill>
              <a:schemeClr val="bg1"/>
            </a:solidFill>
          </a:ln>
        </p:spPr>
        <p:style>
          <a:lnRef idx="1">
            <a:schemeClr val="accent5"/>
          </a:lnRef>
          <a:fillRef idx="0">
            <a:schemeClr val="accent5"/>
          </a:fillRef>
          <a:effectRef idx="0">
            <a:schemeClr val="accent5"/>
          </a:effectRef>
          <a:fontRef idx="minor">
            <a:schemeClr val="tx1"/>
          </a:fontRef>
        </p:style>
      </p:cxnSp>
      <p:pic>
        <p:nvPicPr>
          <p:cNvPr id="13" name="Image 1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85234" y="6416431"/>
            <a:ext cx="490719" cy="276469"/>
          </a:xfrm>
          <a:prstGeom prst="rect">
            <a:avLst/>
          </a:prstGeom>
        </p:spPr>
      </p:pic>
      <p:sp>
        <p:nvSpPr>
          <p:cNvPr id="7" name="Espace réservé du numéro de diapositive 5"/>
          <p:cNvSpPr>
            <a:spLocks noGrp="1"/>
          </p:cNvSpPr>
          <p:nvPr>
            <p:ph type="sldNum" sz="quarter" idx="4"/>
          </p:nvPr>
        </p:nvSpPr>
        <p:spPr>
          <a:xfrm>
            <a:off x="11374875" y="6309320"/>
            <a:ext cx="734276" cy="365125"/>
          </a:xfrm>
          <a:prstGeom prst="rect">
            <a:avLst/>
          </a:prstGeom>
        </p:spPr>
        <p:txBody>
          <a:bodyPr vert="horz" lIns="91440" tIns="45720" rIns="91440" bIns="45720" rtlCol="0" anchor="ctr"/>
          <a:lstStyle>
            <a:lvl1pPr algn="r">
              <a:defRPr sz="1467">
                <a:solidFill>
                  <a:schemeClr val="bg1"/>
                </a:solidFill>
              </a:defRPr>
            </a:lvl1pPr>
          </a:lstStyle>
          <a:p>
            <a:fld id="{26B3AD25-227A-4585-B9DA-E77F1F8C2329}" type="slidenum">
              <a:rPr lang="fr-FR" smtClean="0"/>
              <a:t>‹#›</a:t>
            </a:fld>
            <a:endParaRPr lang="fr-FR"/>
          </a:p>
        </p:txBody>
      </p:sp>
      <p:sp>
        <p:nvSpPr>
          <p:cNvPr id="10" name="Espace réservé du texte 3"/>
          <p:cNvSpPr txBox="1">
            <a:spLocks/>
          </p:cNvSpPr>
          <p:nvPr/>
        </p:nvSpPr>
        <p:spPr>
          <a:xfrm>
            <a:off x="1103445" y="6405331"/>
            <a:ext cx="2880320" cy="221564"/>
          </a:xfrm>
          <a:prstGeom prst="rect">
            <a:avLst/>
          </a:prstGeom>
        </p:spPr>
        <p:txBody>
          <a:bodyPr>
            <a:noAutofit/>
          </a:bodyPr>
          <a:lstStyle>
            <a:lvl1pPr marL="0" indent="0" algn="l" defTabSz="914400" rtl="0" eaLnBrk="1" latinLnBrk="0" hangingPunct="1">
              <a:spcBef>
                <a:spcPct val="20000"/>
              </a:spcBef>
              <a:buSzPct val="150000"/>
              <a:buFont typeface="+mj-lt"/>
              <a:buNone/>
              <a:defRPr sz="900" kern="1200" baseline="0">
                <a:solidFill>
                  <a:srgbClr val="D6D2C4"/>
                </a:solidFill>
                <a:latin typeface="Arial" panose="020B0604020202020204" pitchFamily="34" charset="0"/>
                <a:ea typeface="+mn-ea"/>
                <a:cs typeface="Arial" panose="020B0604020202020204" pitchFamily="34" charset="0"/>
              </a:defRPr>
            </a:lvl1pPr>
            <a:lvl2pPr marL="457200" indent="0" algn="l" defTabSz="914400" rtl="0" eaLnBrk="1" latinLnBrk="0" hangingPunct="1">
              <a:spcBef>
                <a:spcPct val="20000"/>
              </a:spcBef>
              <a:buFont typeface="+mj-lt"/>
              <a:buNone/>
              <a:defRPr sz="1200" kern="1200">
                <a:solidFill>
                  <a:srgbClr val="29385E"/>
                </a:solidFill>
                <a:latin typeface="Arial" panose="020B0604020202020204" pitchFamily="34" charset="0"/>
                <a:ea typeface="+mn-ea"/>
                <a:cs typeface="Arial" panose="020B0604020202020204" pitchFamily="34" charset="0"/>
              </a:defRPr>
            </a:lvl2pPr>
            <a:lvl3pPr marL="914400" indent="0" algn="l" defTabSz="914400" rtl="0" eaLnBrk="1" latinLnBrk="0" hangingPunct="1">
              <a:spcBef>
                <a:spcPct val="20000"/>
              </a:spcBef>
              <a:buFont typeface="Arial" panose="020B0604020202020204" pitchFamily="34" charset="0"/>
              <a:buNone/>
              <a:defRPr sz="1000" kern="1200">
                <a:solidFill>
                  <a:srgbClr val="29385E"/>
                </a:solidFill>
                <a:latin typeface="Arial" panose="020B0604020202020204" pitchFamily="34" charset="0"/>
                <a:ea typeface="+mn-ea"/>
                <a:cs typeface="Arial" panose="020B0604020202020204" pitchFamily="34" charset="0"/>
              </a:defRPr>
            </a:lvl3pPr>
            <a:lvl4pPr marL="1371600" indent="0" algn="l" defTabSz="914400" rtl="0" eaLnBrk="1" latinLnBrk="0" hangingPunct="1">
              <a:spcBef>
                <a:spcPct val="20000"/>
              </a:spcBef>
              <a:buFont typeface="Arial" panose="020B0604020202020204" pitchFamily="34" charset="0"/>
              <a:buNone/>
              <a:defRPr sz="900" kern="1200">
                <a:solidFill>
                  <a:srgbClr val="ACA39A"/>
                </a:solidFill>
                <a:latin typeface="Arial" panose="020B0604020202020204" pitchFamily="34" charset="0"/>
                <a:ea typeface="+mn-ea"/>
                <a:cs typeface="Arial" panose="020B0604020202020204" pitchFamily="34" charset="0"/>
              </a:defRPr>
            </a:lvl4pPr>
            <a:lvl5pPr marL="1828800" indent="0" algn="l" defTabSz="914400" rtl="0" eaLnBrk="1" latinLnBrk="0" hangingPunct="1">
              <a:spcBef>
                <a:spcPct val="20000"/>
              </a:spcBef>
              <a:buFont typeface="Arial" panose="020B0604020202020204" pitchFamily="34" charset="0"/>
              <a:buNone/>
              <a:defRPr sz="900" kern="1200">
                <a:solidFill>
                  <a:srgbClr val="ACA39A"/>
                </a:solidFill>
                <a:latin typeface="Arial" panose="020B0604020202020204" pitchFamily="34" charset="0"/>
                <a:ea typeface="+mn-ea"/>
                <a:cs typeface="Arial" panose="020B0604020202020204" pitchFamily="34" charset="0"/>
              </a:defRPr>
            </a:lvl5pPr>
            <a:lvl6pPr marL="22860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9pPr>
          </a:lstStyle>
          <a:p>
            <a:r>
              <a:rPr lang="fr-FR" sz="800" baseline="0" dirty="0">
                <a:solidFill>
                  <a:schemeClr val="bg1"/>
                </a:solidFill>
              </a:rPr>
              <a:t>RECHERCHE &amp; DEVELOPPEMENT</a:t>
            </a:r>
            <a:endParaRPr lang="fr-FR" sz="800" dirty="0">
              <a:solidFill>
                <a:schemeClr val="bg1"/>
              </a:solidFill>
            </a:endParaRPr>
          </a:p>
        </p:txBody>
      </p:sp>
    </p:spTree>
    <p:extLst>
      <p:ext uri="{BB962C8B-B14F-4D97-AF65-F5344CB8AC3E}">
        <p14:creationId xmlns:p14="http://schemas.microsoft.com/office/powerpoint/2010/main" val="2968699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1219170" rtl="0" eaLnBrk="1" latinLnBrk="0" hangingPunct="1">
        <a:spcBef>
          <a:spcPct val="0"/>
        </a:spcBef>
        <a:buNone/>
        <a:defRPr sz="2400" kern="1200">
          <a:solidFill>
            <a:srgbClr val="83786F"/>
          </a:solidFill>
          <a:latin typeface="Arial" panose="020B0604020202020204" pitchFamily="34" charset="0"/>
          <a:ea typeface="+mj-ea"/>
          <a:cs typeface="Arial" panose="020B0604020202020204" pitchFamily="34" charset="0"/>
        </a:defRPr>
      </a:lvl1pPr>
    </p:titleStyle>
    <p:bodyStyle>
      <a:lvl1pPr marL="457189" indent="-457189" algn="l" defTabSz="1219170" rtl="0" eaLnBrk="1" latinLnBrk="0" hangingPunct="1">
        <a:spcBef>
          <a:spcPts val="0"/>
        </a:spcBef>
        <a:spcAft>
          <a:spcPts val="800"/>
        </a:spcAft>
        <a:buSzPct val="150000"/>
        <a:buFont typeface="Wingdings" panose="05000000000000000000" pitchFamily="2" charset="2"/>
        <a:buChar char="§"/>
        <a:defRPr lang="fr-FR" sz="2133" b="0" kern="1200" dirty="0" smtClean="0">
          <a:solidFill>
            <a:srgbClr val="29385E"/>
          </a:solidFill>
          <a:latin typeface="Arial" panose="020B0604020202020204" pitchFamily="34" charset="0"/>
          <a:ea typeface="+mn-ea"/>
          <a:cs typeface="Arial" panose="020B0604020202020204" pitchFamily="34" charset="0"/>
        </a:defRPr>
      </a:lvl1pPr>
      <a:lvl2pPr marL="1066773" indent="-457189" algn="l" defTabSz="1219170" rtl="0" eaLnBrk="1" latinLnBrk="0" hangingPunct="1">
        <a:spcBef>
          <a:spcPts val="0"/>
        </a:spcBef>
        <a:spcAft>
          <a:spcPts val="800"/>
        </a:spcAft>
        <a:buSzPct val="120000"/>
        <a:buFont typeface="Arial" panose="020B0604020202020204" pitchFamily="34" charset="0"/>
        <a:buChar char="•"/>
        <a:defRPr lang="fr-FR" sz="1600" kern="1200" dirty="0" smtClean="0">
          <a:solidFill>
            <a:srgbClr val="83786F"/>
          </a:solidFill>
          <a:latin typeface="Arial" panose="020B0604020202020204" pitchFamily="34" charset="0"/>
          <a:ea typeface="+mn-ea"/>
          <a:cs typeface="Arial" panose="020B0604020202020204" pitchFamily="34" charset="0"/>
        </a:defRPr>
      </a:lvl2pPr>
      <a:lvl3pPr marL="1447764" indent="-228594" algn="l" defTabSz="1219170" rtl="0" eaLnBrk="1" latinLnBrk="0" hangingPunct="1">
        <a:spcBef>
          <a:spcPct val="20000"/>
        </a:spcBef>
        <a:buFont typeface="Arial" panose="020B0604020202020204" pitchFamily="34" charset="0"/>
        <a:buChar char="•"/>
        <a:defRPr lang="fr-FR" sz="1333" kern="1200" dirty="0" smtClean="0">
          <a:solidFill>
            <a:srgbClr val="83786F"/>
          </a:solidFill>
          <a:latin typeface="Arial" panose="020B0604020202020204" pitchFamily="34" charset="0"/>
          <a:ea typeface="+mn-ea"/>
          <a:cs typeface="Arial" panose="020B0604020202020204" pitchFamily="34" charset="0"/>
        </a:defRPr>
      </a:lvl3pPr>
      <a:lvl4pPr marL="2133547" indent="-304792" algn="l" defTabSz="1219170" rtl="0" eaLnBrk="1" latinLnBrk="0" hangingPunct="1">
        <a:spcBef>
          <a:spcPct val="20000"/>
        </a:spcBef>
        <a:buFont typeface="Arial" panose="020B0604020202020204" pitchFamily="34" charset="0"/>
        <a:buChar char="•"/>
        <a:defRPr sz="1333" kern="1200">
          <a:solidFill>
            <a:srgbClr val="ACA39A"/>
          </a:solidFill>
          <a:latin typeface="Arial" panose="020B0604020202020204" pitchFamily="34" charset="0"/>
          <a:ea typeface="+mn-ea"/>
          <a:cs typeface="Arial" panose="020B0604020202020204" pitchFamily="34" charset="0"/>
        </a:defRPr>
      </a:lvl4pPr>
      <a:lvl5pPr marL="2438339" indent="0" algn="l" defTabSz="1219170" rtl="0" eaLnBrk="1" latinLnBrk="0" hangingPunct="1">
        <a:spcBef>
          <a:spcPct val="20000"/>
        </a:spcBef>
        <a:buFont typeface="Arial" panose="020B0604020202020204" pitchFamily="34" charset="0"/>
        <a:buNone/>
        <a:defRPr sz="1067" kern="1200">
          <a:solidFill>
            <a:srgbClr val="ACA39A"/>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fr-F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213310"/>
            <a:ext cx="12192000" cy="644689"/>
          </a:xfrm>
          <a:prstGeom prst="rect">
            <a:avLst/>
          </a:prstGeom>
          <a:solidFill>
            <a:srgbClr val="1E2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a:solidFill>
                <a:srgbClr val="29385E"/>
              </a:solidFill>
            </a:endParaRPr>
          </a:p>
        </p:txBody>
      </p:sp>
      <p:sp>
        <p:nvSpPr>
          <p:cNvPr id="2" name="Espace réservé du titre 1"/>
          <p:cNvSpPr>
            <a:spLocks noGrp="1"/>
          </p:cNvSpPr>
          <p:nvPr>
            <p:ph type="title"/>
          </p:nvPr>
        </p:nvSpPr>
        <p:spPr>
          <a:xfrm>
            <a:off x="239350" y="274639"/>
            <a:ext cx="10409196" cy="466063"/>
          </a:xfrm>
          <a:prstGeom prst="rect">
            <a:avLst/>
          </a:prstGeom>
        </p:spPr>
        <p:txBody>
          <a:bodyPr vert="horz" lIns="91440" tIns="45720" rIns="91440" bIns="45720" rtlCol="0" anchor="ctr">
            <a:noAutofit/>
          </a:bodyPr>
          <a:lstStyle/>
          <a:p>
            <a:r>
              <a:rPr lang="fr-FR" dirty="0"/>
              <a:t>Modifiez le style du titre</a:t>
            </a:r>
          </a:p>
        </p:txBody>
      </p:sp>
      <p:sp>
        <p:nvSpPr>
          <p:cNvPr id="3" name="Espace réservé du texte 2"/>
          <p:cNvSpPr>
            <a:spLocks noGrp="1"/>
          </p:cNvSpPr>
          <p:nvPr>
            <p:ph type="body" idx="1"/>
          </p:nvPr>
        </p:nvSpPr>
        <p:spPr>
          <a:xfrm>
            <a:off x="395818" y="1028735"/>
            <a:ext cx="11364812" cy="4896544"/>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marL="1189537" lvl="2" indent="-347125" algn="l" defTabSz="1219170" rtl="0" eaLnBrk="1" latinLnBrk="0" hangingPunct="1">
              <a:spcBef>
                <a:spcPts val="0"/>
              </a:spcBef>
              <a:spcAft>
                <a:spcPts val="800"/>
              </a:spcAft>
              <a:buClr>
                <a:srgbClr val="83786F"/>
              </a:buClr>
              <a:buFont typeface="Arial" panose="020B0604020202020204" pitchFamily="34" charset="0"/>
              <a:buChar char="-"/>
            </a:pPr>
            <a:r>
              <a:rPr lang="fr-FR" dirty="0"/>
              <a:t>Troisième niveau</a:t>
            </a:r>
          </a:p>
        </p:txBody>
      </p:sp>
      <p:cxnSp>
        <p:nvCxnSpPr>
          <p:cNvPr id="8" name="Connecteur droit 7"/>
          <p:cNvCxnSpPr/>
          <p:nvPr/>
        </p:nvCxnSpPr>
        <p:spPr>
          <a:xfrm>
            <a:off x="0" y="5644541"/>
            <a:ext cx="2639616" cy="0"/>
          </a:xfrm>
          <a:prstGeom prst="line">
            <a:avLst/>
          </a:prstGeom>
          <a:ln w="6350">
            <a:solidFill>
              <a:schemeClr val="bg1"/>
            </a:solidFill>
          </a:ln>
        </p:spPr>
        <p:style>
          <a:lnRef idx="1">
            <a:schemeClr val="accent5"/>
          </a:lnRef>
          <a:fillRef idx="0">
            <a:schemeClr val="accent5"/>
          </a:fillRef>
          <a:effectRef idx="0">
            <a:schemeClr val="accent5"/>
          </a:effectRef>
          <a:fontRef idx="minor">
            <a:schemeClr val="tx1"/>
          </a:fontRef>
        </p:style>
      </p:cxnSp>
      <p:pic>
        <p:nvPicPr>
          <p:cNvPr id="13" name="Image 1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85234" y="6416431"/>
            <a:ext cx="490719" cy="276469"/>
          </a:xfrm>
          <a:prstGeom prst="rect">
            <a:avLst/>
          </a:prstGeom>
        </p:spPr>
      </p:pic>
      <p:sp>
        <p:nvSpPr>
          <p:cNvPr id="7" name="Espace réservé du numéro de diapositive 5"/>
          <p:cNvSpPr>
            <a:spLocks noGrp="1"/>
          </p:cNvSpPr>
          <p:nvPr>
            <p:ph type="sldNum" sz="quarter" idx="4"/>
          </p:nvPr>
        </p:nvSpPr>
        <p:spPr>
          <a:xfrm>
            <a:off x="11374875" y="6309320"/>
            <a:ext cx="734276" cy="365125"/>
          </a:xfrm>
          <a:prstGeom prst="rect">
            <a:avLst/>
          </a:prstGeom>
        </p:spPr>
        <p:txBody>
          <a:bodyPr vert="horz" lIns="91440" tIns="45720" rIns="91440" bIns="45720" rtlCol="0" anchor="ctr"/>
          <a:lstStyle>
            <a:lvl1pPr algn="r">
              <a:defRPr sz="1467">
                <a:solidFill>
                  <a:schemeClr val="bg1"/>
                </a:solidFill>
              </a:defRPr>
            </a:lvl1pPr>
          </a:lstStyle>
          <a:p>
            <a:fld id="{0F93E2AF-52FA-49AE-99E6-1B1ECCFCFE2D}" type="slidenum">
              <a:rPr lang="fr-FR" smtClean="0"/>
              <a:pPr/>
              <a:t>‹#›</a:t>
            </a:fld>
            <a:endParaRPr lang="fr-FR" dirty="0"/>
          </a:p>
        </p:txBody>
      </p:sp>
      <p:sp>
        <p:nvSpPr>
          <p:cNvPr id="10" name="Espace réservé du texte 3"/>
          <p:cNvSpPr txBox="1">
            <a:spLocks/>
          </p:cNvSpPr>
          <p:nvPr/>
        </p:nvSpPr>
        <p:spPr>
          <a:xfrm>
            <a:off x="1103445" y="6405331"/>
            <a:ext cx="2880320" cy="221564"/>
          </a:xfrm>
          <a:prstGeom prst="rect">
            <a:avLst/>
          </a:prstGeom>
        </p:spPr>
        <p:txBody>
          <a:bodyPr>
            <a:noAutofit/>
          </a:bodyPr>
          <a:lstStyle>
            <a:lvl1pPr marL="0" indent="0" algn="l" defTabSz="914400" rtl="0" eaLnBrk="1" latinLnBrk="0" hangingPunct="1">
              <a:spcBef>
                <a:spcPct val="20000"/>
              </a:spcBef>
              <a:buSzPct val="150000"/>
              <a:buFont typeface="+mj-lt"/>
              <a:buNone/>
              <a:defRPr sz="900" kern="1200" baseline="0">
                <a:solidFill>
                  <a:srgbClr val="D6D2C4"/>
                </a:solidFill>
                <a:latin typeface="Arial" panose="020B0604020202020204" pitchFamily="34" charset="0"/>
                <a:ea typeface="+mn-ea"/>
                <a:cs typeface="Arial" panose="020B0604020202020204" pitchFamily="34" charset="0"/>
              </a:defRPr>
            </a:lvl1pPr>
            <a:lvl2pPr marL="457200" indent="0" algn="l" defTabSz="914400" rtl="0" eaLnBrk="1" latinLnBrk="0" hangingPunct="1">
              <a:spcBef>
                <a:spcPct val="20000"/>
              </a:spcBef>
              <a:buFont typeface="+mj-lt"/>
              <a:buNone/>
              <a:defRPr sz="1200" kern="1200">
                <a:solidFill>
                  <a:srgbClr val="29385E"/>
                </a:solidFill>
                <a:latin typeface="Arial" panose="020B0604020202020204" pitchFamily="34" charset="0"/>
                <a:ea typeface="+mn-ea"/>
                <a:cs typeface="Arial" panose="020B0604020202020204" pitchFamily="34" charset="0"/>
              </a:defRPr>
            </a:lvl2pPr>
            <a:lvl3pPr marL="914400" indent="0" algn="l" defTabSz="914400" rtl="0" eaLnBrk="1" latinLnBrk="0" hangingPunct="1">
              <a:spcBef>
                <a:spcPct val="20000"/>
              </a:spcBef>
              <a:buFont typeface="Arial" panose="020B0604020202020204" pitchFamily="34" charset="0"/>
              <a:buNone/>
              <a:defRPr sz="1000" kern="1200">
                <a:solidFill>
                  <a:srgbClr val="29385E"/>
                </a:solidFill>
                <a:latin typeface="Arial" panose="020B0604020202020204" pitchFamily="34" charset="0"/>
                <a:ea typeface="+mn-ea"/>
                <a:cs typeface="Arial" panose="020B0604020202020204" pitchFamily="34" charset="0"/>
              </a:defRPr>
            </a:lvl3pPr>
            <a:lvl4pPr marL="1371600" indent="0" algn="l" defTabSz="914400" rtl="0" eaLnBrk="1" latinLnBrk="0" hangingPunct="1">
              <a:spcBef>
                <a:spcPct val="20000"/>
              </a:spcBef>
              <a:buFont typeface="Arial" panose="020B0604020202020204" pitchFamily="34" charset="0"/>
              <a:buNone/>
              <a:defRPr sz="900" kern="1200">
                <a:solidFill>
                  <a:srgbClr val="ACA39A"/>
                </a:solidFill>
                <a:latin typeface="Arial" panose="020B0604020202020204" pitchFamily="34" charset="0"/>
                <a:ea typeface="+mn-ea"/>
                <a:cs typeface="Arial" panose="020B0604020202020204" pitchFamily="34" charset="0"/>
              </a:defRPr>
            </a:lvl4pPr>
            <a:lvl5pPr marL="1828800" indent="0" algn="l" defTabSz="914400" rtl="0" eaLnBrk="1" latinLnBrk="0" hangingPunct="1">
              <a:spcBef>
                <a:spcPct val="20000"/>
              </a:spcBef>
              <a:buFont typeface="Arial" panose="020B0604020202020204" pitchFamily="34" charset="0"/>
              <a:buNone/>
              <a:defRPr sz="900" kern="1200">
                <a:solidFill>
                  <a:srgbClr val="ACA39A"/>
                </a:solidFill>
                <a:latin typeface="Arial" panose="020B0604020202020204" pitchFamily="34" charset="0"/>
                <a:ea typeface="+mn-ea"/>
                <a:cs typeface="Arial" panose="020B0604020202020204" pitchFamily="34" charset="0"/>
              </a:defRPr>
            </a:lvl5pPr>
            <a:lvl6pPr marL="22860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9pPr>
          </a:lstStyle>
          <a:p>
            <a:r>
              <a:rPr lang="fr-FR" sz="800" baseline="0" dirty="0">
                <a:solidFill>
                  <a:schemeClr val="bg1"/>
                </a:solidFill>
              </a:rPr>
              <a:t>RECHERCHE &amp; DEVELOPPEMENT</a:t>
            </a:r>
            <a:endParaRPr lang="fr-FR" sz="800" dirty="0">
              <a:solidFill>
                <a:schemeClr val="bg1"/>
              </a:solidFill>
            </a:endParaRPr>
          </a:p>
        </p:txBody>
      </p:sp>
      <p:pic>
        <p:nvPicPr>
          <p:cNvPr id="11" name="Image 1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320470" y="-16707"/>
            <a:ext cx="1920213" cy="1019581"/>
          </a:xfrm>
          <a:prstGeom prst="rect">
            <a:avLst/>
          </a:prstGeom>
        </p:spPr>
      </p:pic>
    </p:spTree>
    <p:extLst>
      <p:ext uri="{BB962C8B-B14F-4D97-AF65-F5344CB8AC3E}">
        <p14:creationId xmlns:p14="http://schemas.microsoft.com/office/powerpoint/2010/main" val="176663161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defTabSz="1219170" rtl="0" eaLnBrk="1" latinLnBrk="0" hangingPunct="1">
        <a:spcBef>
          <a:spcPct val="0"/>
        </a:spcBef>
        <a:buNone/>
        <a:defRPr sz="2400" kern="1200">
          <a:solidFill>
            <a:srgbClr val="83786F"/>
          </a:solidFill>
          <a:latin typeface="Arial" panose="020B0604020202020204" pitchFamily="34" charset="0"/>
          <a:ea typeface="+mj-ea"/>
          <a:cs typeface="Arial" panose="020B0604020202020204" pitchFamily="34" charset="0"/>
        </a:defRPr>
      </a:lvl1pPr>
    </p:titleStyle>
    <p:bodyStyle>
      <a:lvl1pPr marL="457189" indent="-457189" algn="l" defTabSz="1219170" rtl="0" eaLnBrk="1" latinLnBrk="0" hangingPunct="1">
        <a:spcBef>
          <a:spcPts val="0"/>
        </a:spcBef>
        <a:spcAft>
          <a:spcPts val="800"/>
        </a:spcAft>
        <a:buSzPct val="150000"/>
        <a:buFont typeface="Wingdings" panose="05000000000000000000" pitchFamily="2" charset="2"/>
        <a:buChar char="§"/>
        <a:defRPr lang="fr-FR" sz="2133" b="0" kern="1200" dirty="0" smtClean="0">
          <a:solidFill>
            <a:srgbClr val="29385E"/>
          </a:solidFill>
          <a:latin typeface="Arial" panose="020B0604020202020204" pitchFamily="34" charset="0"/>
          <a:ea typeface="+mn-ea"/>
          <a:cs typeface="Arial" panose="020B0604020202020204" pitchFamily="34" charset="0"/>
        </a:defRPr>
      </a:lvl1pPr>
      <a:lvl2pPr marL="1066773" indent="-457189" algn="l" defTabSz="1219170" rtl="0" eaLnBrk="1" latinLnBrk="0" hangingPunct="1">
        <a:spcBef>
          <a:spcPts val="0"/>
        </a:spcBef>
        <a:spcAft>
          <a:spcPts val="800"/>
        </a:spcAft>
        <a:buSzPct val="120000"/>
        <a:buFont typeface="Arial" panose="020B0604020202020204" pitchFamily="34" charset="0"/>
        <a:buChar char="•"/>
        <a:defRPr lang="fr-FR" sz="1600" kern="1200" dirty="0" smtClean="0">
          <a:solidFill>
            <a:srgbClr val="83786F"/>
          </a:solidFill>
          <a:latin typeface="Arial" panose="020B0604020202020204" pitchFamily="34" charset="0"/>
          <a:ea typeface="+mn-ea"/>
          <a:cs typeface="Arial" panose="020B0604020202020204" pitchFamily="34" charset="0"/>
        </a:defRPr>
      </a:lvl2pPr>
      <a:lvl3pPr marL="1447764" indent="-228594" algn="l" defTabSz="1219170" rtl="0" eaLnBrk="1" latinLnBrk="0" hangingPunct="1">
        <a:spcBef>
          <a:spcPct val="20000"/>
        </a:spcBef>
        <a:buFont typeface="Arial" panose="020B0604020202020204" pitchFamily="34" charset="0"/>
        <a:buChar char="•"/>
        <a:defRPr lang="fr-FR" sz="1333" kern="1200" dirty="0" smtClean="0">
          <a:solidFill>
            <a:srgbClr val="83786F"/>
          </a:solidFill>
          <a:latin typeface="Arial" panose="020B0604020202020204" pitchFamily="34" charset="0"/>
          <a:ea typeface="+mn-ea"/>
          <a:cs typeface="Arial" panose="020B0604020202020204" pitchFamily="34" charset="0"/>
        </a:defRPr>
      </a:lvl3pPr>
      <a:lvl4pPr marL="2133547" indent="-304792" algn="l" defTabSz="1219170" rtl="0" eaLnBrk="1" latinLnBrk="0" hangingPunct="1">
        <a:spcBef>
          <a:spcPct val="20000"/>
        </a:spcBef>
        <a:buFont typeface="Arial" panose="020B0604020202020204" pitchFamily="34" charset="0"/>
        <a:buChar char="•"/>
        <a:defRPr sz="1333" kern="1200">
          <a:solidFill>
            <a:srgbClr val="ACA39A"/>
          </a:solidFill>
          <a:latin typeface="Arial" panose="020B0604020202020204" pitchFamily="34" charset="0"/>
          <a:ea typeface="+mn-ea"/>
          <a:cs typeface="Arial" panose="020B0604020202020204" pitchFamily="34" charset="0"/>
        </a:defRPr>
      </a:lvl4pPr>
      <a:lvl5pPr marL="2438339" indent="0" algn="l" defTabSz="1219170" rtl="0" eaLnBrk="1" latinLnBrk="0" hangingPunct="1">
        <a:spcBef>
          <a:spcPct val="20000"/>
        </a:spcBef>
        <a:buFont typeface="Arial" panose="020B0604020202020204" pitchFamily="34" charset="0"/>
        <a:buNone/>
        <a:defRPr sz="1067" kern="1200">
          <a:solidFill>
            <a:srgbClr val="ACA39A"/>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fr-F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image" Target="../media/image13.png"/><Relationship Id="rId5" Type="http://schemas.openxmlformats.org/officeDocument/2006/relationships/diagramQuickStyle" Target="../diagrams/quickStyle8.xml"/><Relationship Id="rId10" Type="http://schemas.openxmlformats.org/officeDocument/2006/relationships/image" Target="../media/image6.png"/><Relationship Id="rId4" Type="http://schemas.openxmlformats.org/officeDocument/2006/relationships/diagramLayout" Target="../diagrams/layout8.xml"/><Relationship Id="rId9"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9.xml"/><Relationship Id="rId3" Type="http://schemas.openxmlformats.org/officeDocument/2006/relationships/image" Target="../media/image7.png"/><Relationship Id="rId7" Type="http://schemas.openxmlformats.org/officeDocument/2006/relationships/diagramLayout" Target="../diagrams/layout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Data" Target="../diagrams/data9.xml"/><Relationship Id="rId5" Type="http://schemas.openxmlformats.org/officeDocument/2006/relationships/image" Target="../media/image6.png"/><Relationship Id="rId10" Type="http://schemas.microsoft.com/office/2007/relationships/diagramDrawing" Target="../diagrams/drawing9.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9.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image" Target="../media/image7.png"/><Relationship Id="rId7" Type="http://schemas.openxmlformats.org/officeDocument/2006/relationships/diagramData" Target="../diagrams/data1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11" Type="http://schemas.microsoft.com/office/2007/relationships/diagramDrawing" Target="../diagrams/drawing10.xml"/><Relationship Id="rId5" Type="http://schemas.openxmlformats.org/officeDocument/2006/relationships/image" Target="../media/image6.png"/><Relationship Id="rId10" Type="http://schemas.openxmlformats.org/officeDocument/2006/relationships/diagramColors" Target="../diagrams/colors10.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8" Type="http://schemas.openxmlformats.org/officeDocument/2006/relationships/diagramQuickStyle" Target="../diagrams/quickStyle11.xml"/><Relationship Id="rId3" Type="http://schemas.openxmlformats.org/officeDocument/2006/relationships/image" Target="../media/image7.png"/><Relationship Id="rId7" Type="http://schemas.openxmlformats.org/officeDocument/2006/relationships/diagramLayout" Target="../diagrams/layout1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Data" Target="../diagrams/data11.xml"/><Relationship Id="rId5" Type="http://schemas.openxmlformats.org/officeDocument/2006/relationships/image" Target="../media/image6.png"/><Relationship Id="rId10" Type="http://schemas.microsoft.com/office/2007/relationships/diagramDrawing" Target="../diagrams/drawing11.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1.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12.xml"/><Relationship Id="rId3" Type="http://schemas.openxmlformats.org/officeDocument/2006/relationships/image" Target="../media/image7.png"/><Relationship Id="rId7" Type="http://schemas.openxmlformats.org/officeDocument/2006/relationships/diagramLayout" Target="../diagrams/layout1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Data" Target="../diagrams/data12.xml"/><Relationship Id="rId5" Type="http://schemas.openxmlformats.org/officeDocument/2006/relationships/image" Target="../media/image6.png"/><Relationship Id="rId10" Type="http://schemas.microsoft.com/office/2007/relationships/diagramDrawing" Target="../diagrams/drawing12.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2.xml"/></Relationships>
</file>

<file path=ppt/slides/_rels/slide15.xml.rels><?xml version="1.0" encoding="UTF-8" standalone="yes"?>
<Relationships xmlns="http://schemas.openxmlformats.org/package/2006/relationships"><Relationship Id="rId8" Type="http://schemas.openxmlformats.org/officeDocument/2006/relationships/diagramQuickStyle" Target="../diagrams/quickStyle13.xml"/><Relationship Id="rId3" Type="http://schemas.openxmlformats.org/officeDocument/2006/relationships/image" Target="../media/image7.png"/><Relationship Id="rId7" Type="http://schemas.openxmlformats.org/officeDocument/2006/relationships/diagramLayout" Target="../diagrams/layout1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Data" Target="../diagrams/data13.xml"/><Relationship Id="rId5" Type="http://schemas.openxmlformats.org/officeDocument/2006/relationships/image" Target="../media/image6.png"/><Relationship Id="rId10" Type="http://schemas.microsoft.com/office/2007/relationships/diagramDrawing" Target="../diagrams/drawing13.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3.xml"/></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14.xml"/><Relationship Id="rId3" Type="http://schemas.openxmlformats.org/officeDocument/2006/relationships/image" Target="../media/image7.png"/><Relationship Id="rId7" Type="http://schemas.openxmlformats.org/officeDocument/2006/relationships/diagramLayout" Target="../diagrams/layout1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Data" Target="../diagrams/data14.xml"/><Relationship Id="rId5" Type="http://schemas.openxmlformats.org/officeDocument/2006/relationships/image" Target="../media/image6.png"/><Relationship Id="rId10" Type="http://schemas.microsoft.com/office/2007/relationships/diagramDrawing" Target="../diagrams/drawing14.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4.xml"/></Relationships>
</file>

<file path=ppt/slides/_rels/slide17.xml.rels><?xml version="1.0" encoding="UTF-8" standalone="yes"?>
<Relationships xmlns="http://schemas.openxmlformats.org/package/2006/relationships"><Relationship Id="rId8" Type="http://schemas.openxmlformats.org/officeDocument/2006/relationships/diagramQuickStyle" Target="../diagrams/quickStyle15.xml"/><Relationship Id="rId3" Type="http://schemas.openxmlformats.org/officeDocument/2006/relationships/image" Target="../media/image7.png"/><Relationship Id="rId7" Type="http://schemas.openxmlformats.org/officeDocument/2006/relationships/diagramLayout" Target="../diagrams/layout15.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Data" Target="../diagrams/data15.xml"/><Relationship Id="rId11" Type="http://schemas.openxmlformats.org/officeDocument/2006/relationships/image" Target="../media/image10.png"/><Relationship Id="rId5" Type="http://schemas.openxmlformats.org/officeDocument/2006/relationships/image" Target="../media/image6.png"/><Relationship Id="rId10" Type="http://schemas.microsoft.com/office/2007/relationships/diagramDrawing" Target="../diagrams/drawing15.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5.xml"/></Relationships>
</file>

<file path=ppt/slides/_rels/slide18.xml.rels><?xml version="1.0" encoding="UTF-8" standalone="yes"?>
<Relationships xmlns="http://schemas.openxmlformats.org/package/2006/relationships"><Relationship Id="rId8" Type="http://schemas.openxmlformats.org/officeDocument/2006/relationships/diagramQuickStyle" Target="../diagrams/quickStyle16.xml"/><Relationship Id="rId3" Type="http://schemas.openxmlformats.org/officeDocument/2006/relationships/image" Target="../media/image7.png"/><Relationship Id="rId7" Type="http://schemas.openxmlformats.org/officeDocument/2006/relationships/diagramLayout" Target="../diagrams/layout1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Data" Target="../diagrams/data16.xml"/><Relationship Id="rId5" Type="http://schemas.openxmlformats.org/officeDocument/2006/relationships/image" Target="../media/image6.png"/><Relationship Id="rId10" Type="http://schemas.microsoft.com/office/2007/relationships/diagramDrawing" Target="../diagrams/drawing16.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6.xml"/></Relationships>
</file>

<file path=ppt/slides/_rels/slide19.xml.rels><?xml version="1.0" encoding="UTF-8" standalone="yes"?>
<Relationships xmlns="http://schemas.openxmlformats.org/package/2006/relationships"><Relationship Id="rId8" Type="http://schemas.openxmlformats.org/officeDocument/2006/relationships/diagramQuickStyle" Target="../diagrams/quickStyle17.xml"/><Relationship Id="rId3" Type="http://schemas.openxmlformats.org/officeDocument/2006/relationships/image" Target="../media/image7.png"/><Relationship Id="rId7" Type="http://schemas.openxmlformats.org/officeDocument/2006/relationships/diagramLayout" Target="../diagrams/layout17.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Data" Target="../diagrams/data17.xml"/><Relationship Id="rId5" Type="http://schemas.openxmlformats.org/officeDocument/2006/relationships/image" Target="../media/image6.png"/><Relationship Id="rId10" Type="http://schemas.microsoft.com/office/2007/relationships/diagramDrawing" Target="../diagrams/drawing17.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image" Target="../media/image7.png"/><Relationship Id="rId7" Type="http://schemas.openxmlformats.org/officeDocument/2006/relationships/diagramData" Target="../diagrams/data18.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5.png"/><Relationship Id="rId11" Type="http://schemas.microsoft.com/office/2007/relationships/diagramDrawing" Target="../diagrams/drawing18.xml"/><Relationship Id="rId5" Type="http://schemas.openxmlformats.org/officeDocument/2006/relationships/image" Target="../media/image6.png"/><Relationship Id="rId10" Type="http://schemas.openxmlformats.org/officeDocument/2006/relationships/diagramColors" Target="../diagrams/colors18.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18.xml"/></Relationships>
</file>

<file path=ppt/slides/_rels/slide21.xml.rels><?xml version="1.0" encoding="UTF-8" standalone="yes"?>
<Relationships xmlns="http://schemas.openxmlformats.org/package/2006/relationships"><Relationship Id="rId8" Type="http://schemas.openxmlformats.org/officeDocument/2006/relationships/diagramQuickStyle" Target="../diagrams/quickStyle19.xml"/><Relationship Id="rId3" Type="http://schemas.openxmlformats.org/officeDocument/2006/relationships/image" Target="../media/image7.png"/><Relationship Id="rId7" Type="http://schemas.openxmlformats.org/officeDocument/2006/relationships/diagramLayout" Target="../diagrams/layout19.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Data" Target="../diagrams/data19.xml"/><Relationship Id="rId5" Type="http://schemas.openxmlformats.org/officeDocument/2006/relationships/image" Target="../media/image6.png"/><Relationship Id="rId10" Type="http://schemas.microsoft.com/office/2007/relationships/diagramDrawing" Target="../diagrams/drawing19.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9.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image" Target="../media/image7.png"/><Relationship Id="rId7" Type="http://schemas.openxmlformats.org/officeDocument/2006/relationships/diagramData" Target="../diagrams/data20.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6.png"/><Relationship Id="rId11" Type="http://schemas.microsoft.com/office/2007/relationships/diagramDrawing" Target="../diagrams/drawing20.xml"/><Relationship Id="rId5" Type="http://schemas.openxmlformats.org/officeDocument/2006/relationships/image" Target="../media/image6.png"/><Relationship Id="rId10" Type="http://schemas.openxmlformats.org/officeDocument/2006/relationships/diagramColors" Target="../diagrams/colors20.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20.xml"/></Relationships>
</file>

<file path=ppt/slides/_rels/slide23.xml.rels><?xml version="1.0" encoding="UTF-8" standalone="yes"?>
<Relationships xmlns="http://schemas.openxmlformats.org/package/2006/relationships"><Relationship Id="rId8" Type="http://schemas.openxmlformats.org/officeDocument/2006/relationships/diagramQuickStyle" Target="../diagrams/quickStyle21.xml"/><Relationship Id="rId3" Type="http://schemas.openxmlformats.org/officeDocument/2006/relationships/image" Target="../media/image7.png"/><Relationship Id="rId7" Type="http://schemas.openxmlformats.org/officeDocument/2006/relationships/diagramLayout" Target="../diagrams/layout2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Data" Target="../diagrams/data21.xml"/><Relationship Id="rId5" Type="http://schemas.openxmlformats.org/officeDocument/2006/relationships/image" Target="../media/image6.png"/><Relationship Id="rId10" Type="http://schemas.microsoft.com/office/2007/relationships/diagramDrawing" Target="../diagrams/drawing21.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1.xml"/></Relationships>
</file>

<file path=ppt/slides/_rels/slide24.xml.rels><?xml version="1.0" encoding="UTF-8" standalone="yes"?>
<Relationships xmlns="http://schemas.openxmlformats.org/package/2006/relationships"><Relationship Id="rId8" Type="http://schemas.openxmlformats.org/officeDocument/2006/relationships/diagramQuickStyle" Target="../diagrams/quickStyle22.xml"/><Relationship Id="rId3" Type="http://schemas.openxmlformats.org/officeDocument/2006/relationships/image" Target="../media/image7.png"/><Relationship Id="rId7" Type="http://schemas.openxmlformats.org/officeDocument/2006/relationships/diagramLayout" Target="../diagrams/layout22.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Data" Target="../diagrams/data22.xml"/><Relationship Id="rId5" Type="http://schemas.openxmlformats.org/officeDocument/2006/relationships/image" Target="../media/image6.png"/><Relationship Id="rId10" Type="http://schemas.microsoft.com/office/2007/relationships/diagramDrawing" Target="../diagrams/drawing22.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2.xml"/></Relationships>
</file>

<file path=ppt/slides/_rels/slide25.xml.rels><?xml version="1.0" encoding="UTF-8" standalone="yes"?>
<Relationships xmlns="http://schemas.openxmlformats.org/package/2006/relationships"><Relationship Id="rId8" Type="http://schemas.openxmlformats.org/officeDocument/2006/relationships/diagramQuickStyle" Target="../diagrams/quickStyle23.xml"/><Relationship Id="rId3" Type="http://schemas.openxmlformats.org/officeDocument/2006/relationships/image" Target="../media/image7.png"/><Relationship Id="rId7" Type="http://schemas.openxmlformats.org/officeDocument/2006/relationships/diagramLayout" Target="../diagrams/layout23.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Data" Target="../diagrams/data23.xml"/><Relationship Id="rId5" Type="http://schemas.openxmlformats.org/officeDocument/2006/relationships/image" Target="../media/image6.png"/><Relationship Id="rId10" Type="http://schemas.microsoft.com/office/2007/relationships/diagramDrawing" Target="../diagrams/drawing23.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3.xml"/></Relationships>
</file>

<file path=ppt/slides/_rels/slide26.xml.rels><?xml version="1.0" encoding="UTF-8" standalone="yes"?>
<Relationships xmlns="http://schemas.openxmlformats.org/package/2006/relationships"><Relationship Id="rId8" Type="http://schemas.openxmlformats.org/officeDocument/2006/relationships/diagramQuickStyle" Target="../diagrams/quickStyle24.xml"/><Relationship Id="rId3" Type="http://schemas.openxmlformats.org/officeDocument/2006/relationships/image" Target="../media/image7.png"/><Relationship Id="rId7" Type="http://schemas.openxmlformats.org/officeDocument/2006/relationships/diagramLayout" Target="../diagrams/layout24.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Data" Target="../diagrams/data24.xml"/><Relationship Id="rId11" Type="http://schemas.openxmlformats.org/officeDocument/2006/relationships/image" Target="../media/image17.png"/><Relationship Id="rId5" Type="http://schemas.openxmlformats.org/officeDocument/2006/relationships/image" Target="../media/image6.png"/><Relationship Id="rId10" Type="http://schemas.microsoft.com/office/2007/relationships/diagramDrawing" Target="../diagrams/drawing24.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4.xml"/></Relationships>
</file>

<file path=ppt/slides/_rels/slide27.xml.rels><?xml version="1.0" encoding="UTF-8" standalone="yes"?>
<Relationships xmlns="http://schemas.openxmlformats.org/package/2006/relationships"><Relationship Id="rId8" Type="http://schemas.openxmlformats.org/officeDocument/2006/relationships/diagramQuickStyle" Target="../diagrams/quickStyle25.xml"/><Relationship Id="rId3" Type="http://schemas.openxmlformats.org/officeDocument/2006/relationships/image" Target="../media/image7.png"/><Relationship Id="rId7" Type="http://schemas.openxmlformats.org/officeDocument/2006/relationships/diagramLayout" Target="../diagrams/layout2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Data" Target="../diagrams/data25.xml"/><Relationship Id="rId5" Type="http://schemas.openxmlformats.org/officeDocument/2006/relationships/image" Target="../media/image6.png"/><Relationship Id="rId10" Type="http://schemas.microsoft.com/office/2007/relationships/diagramDrawing" Target="../diagrams/drawing25.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5.xml"/></Relationships>
</file>

<file path=ppt/slides/_rels/slide28.xml.rels><?xml version="1.0" encoding="UTF-8" standalone="yes"?>
<Relationships xmlns="http://schemas.openxmlformats.org/package/2006/relationships"><Relationship Id="rId8" Type="http://schemas.openxmlformats.org/officeDocument/2006/relationships/diagramQuickStyle" Target="../diagrams/quickStyle26.xml"/><Relationship Id="rId3" Type="http://schemas.openxmlformats.org/officeDocument/2006/relationships/image" Target="../media/image7.png"/><Relationship Id="rId7" Type="http://schemas.openxmlformats.org/officeDocument/2006/relationships/diagramLayout" Target="../diagrams/layout26.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Data" Target="../diagrams/data26.xml"/><Relationship Id="rId5" Type="http://schemas.openxmlformats.org/officeDocument/2006/relationships/image" Target="../media/image6.png"/><Relationship Id="rId10" Type="http://schemas.microsoft.com/office/2007/relationships/diagramDrawing" Target="../diagrams/drawing26.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6.xml"/></Relationships>
</file>

<file path=ppt/slides/_rels/slide29.xml.rels><?xml version="1.0" encoding="UTF-8" standalone="yes"?>
<Relationships xmlns="http://schemas.openxmlformats.org/package/2006/relationships"><Relationship Id="rId8" Type="http://schemas.openxmlformats.org/officeDocument/2006/relationships/diagramQuickStyle" Target="../diagrams/quickStyle27.xml"/><Relationship Id="rId3" Type="http://schemas.openxmlformats.org/officeDocument/2006/relationships/image" Target="../media/image7.png"/><Relationship Id="rId7" Type="http://schemas.openxmlformats.org/officeDocument/2006/relationships/diagramLayout" Target="../diagrams/layout27.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Data" Target="../diagrams/data27.xml"/><Relationship Id="rId11" Type="http://schemas.openxmlformats.org/officeDocument/2006/relationships/image" Target="../media/image18.png"/><Relationship Id="rId5" Type="http://schemas.openxmlformats.org/officeDocument/2006/relationships/image" Target="../media/image6.png"/><Relationship Id="rId10" Type="http://schemas.microsoft.com/office/2007/relationships/diagramDrawing" Target="../diagrams/drawing27.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8.png"/><Relationship Id="rId5" Type="http://schemas.openxmlformats.org/officeDocument/2006/relationships/diagramQuickStyle" Target="../diagrams/quickStyle1.xml"/><Relationship Id="rId10"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30.xml.rels><?xml version="1.0" encoding="UTF-8" standalone="yes"?>
<Relationships xmlns="http://schemas.openxmlformats.org/package/2006/relationships"><Relationship Id="rId8" Type="http://schemas.openxmlformats.org/officeDocument/2006/relationships/diagramQuickStyle" Target="../diagrams/quickStyle28.xml"/><Relationship Id="rId3" Type="http://schemas.openxmlformats.org/officeDocument/2006/relationships/image" Target="../media/image7.png"/><Relationship Id="rId7" Type="http://schemas.openxmlformats.org/officeDocument/2006/relationships/diagramLayout" Target="../diagrams/layout28.xml"/><Relationship Id="rId12"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Data" Target="../diagrams/data28.xml"/><Relationship Id="rId11" Type="http://schemas.openxmlformats.org/officeDocument/2006/relationships/image" Target="../media/image20.png"/><Relationship Id="rId5" Type="http://schemas.openxmlformats.org/officeDocument/2006/relationships/image" Target="../media/image6.png"/><Relationship Id="rId10" Type="http://schemas.microsoft.com/office/2007/relationships/diagramDrawing" Target="../diagrams/drawing28.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8.xml"/></Relationships>
</file>

<file path=ppt/slides/_rels/slide31.xml.rels><?xml version="1.0" encoding="UTF-8" standalone="yes"?>
<Relationships xmlns="http://schemas.openxmlformats.org/package/2006/relationships"><Relationship Id="rId8" Type="http://schemas.openxmlformats.org/officeDocument/2006/relationships/diagramQuickStyle" Target="../diagrams/quickStyle29.xml"/><Relationship Id="rId3" Type="http://schemas.openxmlformats.org/officeDocument/2006/relationships/image" Target="../media/image7.png"/><Relationship Id="rId7" Type="http://schemas.openxmlformats.org/officeDocument/2006/relationships/diagramLayout" Target="../diagrams/layout29.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Data" Target="../diagrams/data29.xml"/><Relationship Id="rId11" Type="http://schemas.openxmlformats.org/officeDocument/2006/relationships/image" Target="../media/image21.png"/><Relationship Id="rId5" Type="http://schemas.openxmlformats.org/officeDocument/2006/relationships/image" Target="../media/image6.png"/><Relationship Id="rId10" Type="http://schemas.microsoft.com/office/2007/relationships/diagramDrawing" Target="../diagrams/drawing29.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9.xml"/></Relationships>
</file>

<file path=ppt/slides/_rels/slide32.xml.rels><?xml version="1.0" encoding="UTF-8" standalone="yes"?>
<Relationships xmlns="http://schemas.openxmlformats.org/package/2006/relationships"><Relationship Id="rId8" Type="http://schemas.openxmlformats.org/officeDocument/2006/relationships/diagramQuickStyle" Target="../diagrams/quickStyle30.xml"/><Relationship Id="rId3" Type="http://schemas.openxmlformats.org/officeDocument/2006/relationships/image" Target="../media/image7.png"/><Relationship Id="rId7" Type="http://schemas.openxmlformats.org/officeDocument/2006/relationships/diagramLayout" Target="../diagrams/layout30.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Data" Target="../diagrams/data30.xml"/><Relationship Id="rId11" Type="http://schemas.openxmlformats.org/officeDocument/2006/relationships/image" Target="../media/image22.png"/><Relationship Id="rId5" Type="http://schemas.openxmlformats.org/officeDocument/2006/relationships/image" Target="../media/image6.png"/><Relationship Id="rId10" Type="http://schemas.microsoft.com/office/2007/relationships/diagramDrawing" Target="../diagrams/drawing30.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0.xml"/></Relationships>
</file>

<file path=ppt/slides/_rels/slide33.xml.rels><?xml version="1.0" encoding="UTF-8" standalone="yes"?>
<Relationships xmlns="http://schemas.openxmlformats.org/package/2006/relationships"><Relationship Id="rId8" Type="http://schemas.openxmlformats.org/officeDocument/2006/relationships/diagramQuickStyle" Target="../diagrams/quickStyle31.xml"/><Relationship Id="rId3" Type="http://schemas.openxmlformats.org/officeDocument/2006/relationships/image" Target="../media/image7.png"/><Relationship Id="rId7" Type="http://schemas.openxmlformats.org/officeDocument/2006/relationships/diagramLayout" Target="../diagrams/layout31.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Data" Target="../diagrams/data31.xml"/><Relationship Id="rId5" Type="http://schemas.openxmlformats.org/officeDocument/2006/relationships/image" Target="../media/image6.png"/><Relationship Id="rId10" Type="http://schemas.microsoft.com/office/2007/relationships/diagramDrawing" Target="../diagrams/drawing31.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1.xml"/></Relationships>
</file>

<file path=ppt/slides/_rels/slide34.xml.rels><?xml version="1.0" encoding="UTF-8" standalone="yes"?>
<Relationships xmlns="http://schemas.openxmlformats.org/package/2006/relationships"><Relationship Id="rId8" Type="http://schemas.openxmlformats.org/officeDocument/2006/relationships/diagramQuickStyle" Target="../diagrams/quickStyle32.xml"/><Relationship Id="rId3" Type="http://schemas.openxmlformats.org/officeDocument/2006/relationships/image" Target="../media/image7.png"/><Relationship Id="rId7" Type="http://schemas.openxmlformats.org/officeDocument/2006/relationships/diagramLayout" Target="../diagrams/layout32.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Data" Target="../diagrams/data32.xml"/><Relationship Id="rId11" Type="http://schemas.openxmlformats.org/officeDocument/2006/relationships/image" Target="../media/image23.png"/><Relationship Id="rId5" Type="http://schemas.openxmlformats.org/officeDocument/2006/relationships/image" Target="../media/image6.png"/><Relationship Id="rId10" Type="http://schemas.microsoft.com/office/2007/relationships/diagramDrawing" Target="../diagrams/drawing32.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2.xml"/></Relationships>
</file>

<file path=ppt/slides/_rels/slide35.xml.rels><?xml version="1.0" encoding="UTF-8" standalone="yes"?>
<Relationships xmlns="http://schemas.openxmlformats.org/package/2006/relationships"><Relationship Id="rId8" Type="http://schemas.openxmlformats.org/officeDocument/2006/relationships/diagramQuickStyle" Target="../diagrams/quickStyle33.xml"/><Relationship Id="rId3" Type="http://schemas.openxmlformats.org/officeDocument/2006/relationships/image" Target="../media/image7.png"/><Relationship Id="rId7" Type="http://schemas.openxmlformats.org/officeDocument/2006/relationships/diagramLayout" Target="../diagrams/layout33.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Data" Target="../diagrams/data33.xml"/><Relationship Id="rId11" Type="http://schemas.openxmlformats.org/officeDocument/2006/relationships/image" Target="../media/image24.png"/><Relationship Id="rId5" Type="http://schemas.openxmlformats.org/officeDocument/2006/relationships/image" Target="../media/image6.png"/><Relationship Id="rId10" Type="http://schemas.microsoft.com/office/2007/relationships/diagramDrawing" Target="../diagrams/drawing33.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3.xml"/></Relationships>
</file>

<file path=ppt/slides/_rels/slide36.xml.rels><?xml version="1.0" encoding="UTF-8" standalone="yes"?>
<Relationships xmlns="http://schemas.openxmlformats.org/package/2006/relationships"><Relationship Id="rId8" Type="http://schemas.openxmlformats.org/officeDocument/2006/relationships/diagramQuickStyle" Target="../diagrams/quickStyle34.xml"/><Relationship Id="rId3" Type="http://schemas.openxmlformats.org/officeDocument/2006/relationships/image" Target="../media/image7.png"/><Relationship Id="rId7" Type="http://schemas.openxmlformats.org/officeDocument/2006/relationships/diagramLayout" Target="../diagrams/layout34.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Data" Target="../diagrams/data34.xml"/><Relationship Id="rId11" Type="http://schemas.openxmlformats.org/officeDocument/2006/relationships/image" Target="../media/image25.png"/><Relationship Id="rId5" Type="http://schemas.openxmlformats.org/officeDocument/2006/relationships/image" Target="../media/image6.png"/><Relationship Id="rId10" Type="http://schemas.microsoft.com/office/2007/relationships/diagramDrawing" Target="../diagrams/drawing34.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4.xml"/></Relationships>
</file>

<file path=ppt/slides/_rels/slide37.xml.rels><?xml version="1.0" encoding="UTF-8" standalone="yes"?>
<Relationships xmlns="http://schemas.openxmlformats.org/package/2006/relationships"><Relationship Id="rId8" Type="http://schemas.openxmlformats.org/officeDocument/2006/relationships/diagramQuickStyle" Target="../diagrams/quickStyle35.xml"/><Relationship Id="rId3" Type="http://schemas.openxmlformats.org/officeDocument/2006/relationships/image" Target="../media/image7.png"/><Relationship Id="rId7" Type="http://schemas.openxmlformats.org/officeDocument/2006/relationships/diagramLayout" Target="../diagrams/layout35.xml"/><Relationship Id="rId12"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Data" Target="../diagrams/data35.xml"/><Relationship Id="rId11" Type="http://schemas.openxmlformats.org/officeDocument/2006/relationships/image" Target="../media/image26.png"/><Relationship Id="rId5" Type="http://schemas.openxmlformats.org/officeDocument/2006/relationships/image" Target="../media/image6.png"/><Relationship Id="rId10" Type="http://schemas.microsoft.com/office/2007/relationships/diagramDrawing" Target="../diagrams/drawing35.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5.xml"/></Relationships>
</file>

<file path=ppt/slides/_rels/slide38.xml.rels><?xml version="1.0" encoding="UTF-8" standalone="yes"?>
<Relationships xmlns="http://schemas.openxmlformats.org/package/2006/relationships"><Relationship Id="rId8" Type="http://schemas.openxmlformats.org/officeDocument/2006/relationships/diagramQuickStyle" Target="../diagrams/quickStyle36.xml"/><Relationship Id="rId3" Type="http://schemas.openxmlformats.org/officeDocument/2006/relationships/image" Target="../media/image7.png"/><Relationship Id="rId7" Type="http://schemas.openxmlformats.org/officeDocument/2006/relationships/diagramLayout" Target="../diagrams/layout36.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Data" Target="../diagrams/data36.xml"/><Relationship Id="rId5" Type="http://schemas.openxmlformats.org/officeDocument/2006/relationships/image" Target="../media/image6.png"/><Relationship Id="rId10" Type="http://schemas.microsoft.com/office/2007/relationships/diagramDrawing" Target="../diagrams/drawing36.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6.xml"/></Relationships>
</file>

<file path=ppt/slides/_rels/slide39.xml.rels><?xml version="1.0" encoding="UTF-8" standalone="yes"?>
<Relationships xmlns="http://schemas.openxmlformats.org/package/2006/relationships"><Relationship Id="rId8" Type="http://schemas.openxmlformats.org/officeDocument/2006/relationships/diagramQuickStyle" Target="../diagrams/quickStyle37.xml"/><Relationship Id="rId3" Type="http://schemas.openxmlformats.org/officeDocument/2006/relationships/image" Target="../media/image7.png"/><Relationship Id="rId7" Type="http://schemas.openxmlformats.org/officeDocument/2006/relationships/diagramLayout" Target="../diagrams/layout37.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Data" Target="../diagrams/data37.xml"/><Relationship Id="rId5" Type="http://schemas.openxmlformats.org/officeDocument/2006/relationships/image" Target="../media/image6.png"/><Relationship Id="rId10" Type="http://schemas.microsoft.com/office/2007/relationships/diagramDrawing" Target="../diagrams/drawing37.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6.png"/><Relationship Id="rId4" Type="http://schemas.openxmlformats.org/officeDocument/2006/relationships/diagramLayout" Target="../diagrams/layout2.xml"/><Relationship Id="rId9"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40.xml.rels><?xml version="1.0" encoding="UTF-8" standalone="yes"?>
<Relationships xmlns="http://schemas.openxmlformats.org/package/2006/relationships"><Relationship Id="rId8" Type="http://schemas.openxmlformats.org/officeDocument/2006/relationships/diagramQuickStyle" Target="../diagrams/quickStyle38.xml"/><Relationship Id="rId3" Type="http://schemas.openxmlformats.org/officeDocument/2006/relationships/image" Target="../media/image7.png"/><Relationship Id="rId7" Type="http://schemas.openxmlformats.org/officeDocument/2006/relationships/diagramLayout" Target="../diagrams/layout38.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Data" Target="../diagrams/data38.xml"/><Relationship Id="rId5" Type="http://schemas.openxmlformats.org/officeDocument/2006/relationships/image" Target="../media/image6.png"/><Relationship Id="rId10" Type="http://schemas.microsoft.com/office/2007/relationships/diagramDrawing" Target="../diagrams/drawing38.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8.xml"/></Relationships>
</file>

<file path=ppt/slides/_rels/slide41.xml.rels><?xml version="1.0" encoding="UTF-8" standalone="yes"?>
<Relationships xmlns="http://schemas.openxmlformats.org/package/2006/relationships"><Relationship Id="rId8" Type="http://schemas.openxmlformats.org/officeDocument/2006/relationships/diagramQuickStyle" Target="../diagrams/quickStyle39.xml"/><Relationship Id="rId3" Type="http://schemas.openxmlformats.org/officeDocument/2006/relationships/image" Target="../media/image7.png"/><Relationship Id="rId7" Type="http://schemas.openxmlformats.org/officeDocument/2006/relationships/diagramLayout" Target="../diagrams/layout39.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Data" Target="../diagrams/data39.xml"/><Relationship Id="rId5" Type="http://schemas.openxmlformats.org/officeDocument/2006/relationships/image" Target="../media/image6.png"/><Relationship Id="rId10" Type="http://schemas.microsoft.com/office/2007/relationships/diagramDrawing" Target="../diagrams/drawing39.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9.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7.png"/><Relationship Id="rId7" Type="http://schemas.openxmlformats.org/officeDocument/2006/relationships/diagramLayout" Target="../diagrams/layout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openxmlformats.org/officeDocument/2006/relationships/image" Target="../media/image6.png"/><Relationship Id="rId10" Type="http://schemas.microsoft.com/office/2007/relationships/diagramDrawing" Target="../diagrams/drawing3.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image" Target="../media/image7.png"/><Relationship Id="rId7" Type="http://schemas.openxmlformats.org/officeDocument/2006/relationships/diagramData" Target="../diagrams/data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11" Type="http://schemas.microsoft.com/office/2007/relationships/diagramDrawing" Target="../diagrams/drawing4.xml"/><Relationship Id="rId5" Type="http://schemas.openxmlformats.org/officeDocument/2006/relationships/image" Target="../media/image6.png"/><Relationship Id="rId10" Type="http://schemas.openxmlformats.org/officeDocument/2006/relationships/diagramColors" Target="../diagrams/colors4.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image" Target="../media/image7.png"/><Relationship Id="rId7" Type="http://schemas.openxmlformats.org/officeDocument/2006/relationships/diagramLayout" Target="../diagrams/layout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Data" Target="../diagrams/data5.xml"/><Relationship Id="rId5" Type="http://schemas.openxmlformats.org/officeDocument/2006/relationships/image" Target="../media/image6.png"/><Relationship Id="rId10" Type="http://schemas.microsoft.com/office/2007/relationships/diagramDrawing" Target="../diagrams/drawing5.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5.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image" Target="../media/image7.png"/><Relationship Id="rId7" Type="http://schemas.openxmlformats.org/officeDocument/2006/relationships/diagramData" Target="../diagrams/data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jpeg"/><Relationship Id="rId11" Type="http://schemas.microsoft.com/office/2007/relationships/diagramDrawing" Target="../diagrams/drawing6.xml"/><Relationship Id="rId5" Type="http://schemas.openxmlformats.org/officeDocument/2006/relationships/image" Target="../media/image6.png"/><Relationship Id="rId10" Type="http://schemas.openxmlformats.org/officeDocument/2006/relationships/diagramColors" Target="../diagrams/colors6.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7.xml"/><Relationship Id="rId3" Type="http://schemas.openxmlformats.org/officeDocument/2006/relationships/image" Target="../media/image7.png"/><Relationship Id="rId7" Type="http://schemas.openxmlformats.org/officeDocument/2006/relationships/diagramLayout" Target="../diagrams/layout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Data" Target="../diagrams/data7.xml"/><Relationship Id="rId5" Type="http://schemas.openxmlformats.org/officeDocument/2006/relationships/image" Target="../media/image6.png"/><Relationship Id="rId10" Type="http://schemas.microsoft.com/office/2007/relationships/diagramDrawing" Target="../diagrams/drawing7.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a:xfrm>
            <a:off x="239350" y="2891890"/>
            <a:ext cx="11569192" cy="1297913"/>
          </a:xfrm>
        </p:spPr>
        <p:txBody>
          <a:bodyPr>
            <a:normAutofit fontScale="90000"/>
          </a:bodyPr>
          <a:lstStyle/>
          <a:p>
            <a:pPr algn="ctr"/>
            <a:r>
              <a:rPr lang="fr-FR" sz="6000" dirty="0"/>
              <a:t>Recherche Théorique sur Hadoop et Spark </a:t>
            </a:r>
            <a:endParaRPr lang="fr-FR" sz="6000" dirty="0">
              <a:effectLst>
                <a:outerShdw blurRad="38100" dist="38100" dir="2700000" algn="tl">
                  <a:srgbClr val="000000">
                    <a:alpha val="43137"/>
                  </a:srgbClr>
                </a:outerShdw>
              </a:effectLst>
              <a:latin typeface="Tw Cen MT Condensed Extra Bold" panose="020B0803020202020204" pitchFamily="34" charset="0"/>
            </a:endParaRPr>
          </a:p>
        </p:txBody>
      </p:sp>
      <p:sp>
        <p:nvSpPr>
          <p:cNvPr id="7" name="ZoneTexte 6"/>
          <p:cNvSpPr txBox="1"/>
          <p:nvPr/>
        </p:nvSpPr>
        <p:spPr>
          <a:xfrm>
            <a:off x="5222720" y="4365392"/>
            <a:ext cx="1602452" cy="369332"/>
          </a:xfrm>
          <a:prstGeom prst="rect">
            <a:avLst/>
          </a:prstGeom>
          <a:noFill/>
        </p:spPr>
        <p:txBody>
          <a:bodyPr wrap="square" rtlCol="0">
            <a:spAutoFit/>
          </a:bodyPr>
          <a:lstStyle/>
          <a:p>
            <a:pPr algn="ctr"/>
            <a:r>
              <a:rPr lang="fr-FR" dirty="0">
                <a:solidFill>
                  <a:schemeClr val="bg1"/>
                </a:solidFill>
              </a:rPr>
              <a:t>Présentée le </a:t>
            </a:r>
          </a:p>
        </p:txBody>
      </p:sp>
      <p:sp>
        <p:nvSpPr>
          <p:cNvPr id="8" name="ZoneTexte 7"/>
          <p:cNvSpPr txBox="1"/>
          <p:nvPr/>
        </p:nvSpPr>
        <p:spPr>
          <a:xfrm>
            <a:off x="2535444" y="1885304"/>
            <a:ext cx="7010400" cy="646331"/>
          </a:xfrm>
          <a:prstGeom prst="rect">
            <a:avLst/>
          </a:prstGeom>
          <a:noFill/>
        </p:spPr>
        <p:txBody>
          <a:bodyPr wrap="square" rtlCol="0">
            <a:spAutoFit/>
          </a:bodyPr>
          <a:lstStyle/>
          <a:p>
            <a:pPr algn="ctr">
              <a:buClr>
                <a:schemeClr val="lt1"/>
              </a:buClr>
              <a:buSzPct val="25000"/>
              <a:buFont typeface="Arial"/>
              <a:buNone/>
            </a:pPr>
            <a:r>
              <a:rPr lang="fr-FR" dirty="0">
                <a:solidFill>
                  <a:schemeClr val="bg1"/>
                </a:solidFill>
                <a:latin typeface="Cambria" panose="02040503050406030204" pitchFamily="18" charset="0"/>
              </a:rPr>
              <a:t>Département</a:t>
            </a:r>
            <a:r>
              <a:rPr lang="fr-FR" dirty="0"/>
              <a:t> </a:t>
            </a:r>
            <a:r>
              <a:rPr lang="fr-FR" dirty="0">
                <a:solidFill>
                  <a:schemeClr val="bg1"/>
                </a:solidFill>
                <a:latin typeface="Cambria" panose="02040503050406030204" pitchFamily="18" charset="0"/>
              </a:rPr>
              <a:t>Génie Informatique</a:t>
            </a:r>
          </a:p>
          <a:p>
            <a:pPr algn="ctr">
              <a:buClr>
                <a:schemeClr val="lt1"/>
              </a:buClr>
              <a:buSzPct val="25000"/>
              <a:buFont typeface="Arial"/>
              <a:buNone/>
            </a:pPr>
            <a:r>
              <a:rPr lang="fr-FR" dirty="0">
                <a:solidFill>
                  <a:schemeClr val="bg1"/>
                </a:solidFill>
                <a:latin typeface="Cambria" panose="02040503050406030204" pitchFamily="18" charset="0"/>
              </a:rPr>
              <a:t> Filière Génie Informatique</a:t>
            </a:r>
          </a:p>
        </p:txBody>
      </p:sp>
      <p:sp>
        <p:nvSpPr>
          <p:cNvPr id="9" name="ZoneTexte 8"/>
          <p:cNvSpPr txBox="1"/>
          <p:nvPr/>
        </p:nvSpPr>
        <p:spPr>
          <a:xfrm>
            <a:off x="2535444" y="1320008"/>
            <a:ext cx="7010400" cy="400110"/>
          </a:xfrm>
          <a:prstGeom prst="rect">
            <a:avLst/>
          </a:prstGeom>
          <a:noFill/>
        </p:spPr>
        <p:txBody>
          <a:bodyPr wrap="square" rtlCol="0">
            <a:spAutoFit/>
          </a:bodyPr>
          <a:lstStyle/>
          <a:p>
            <a:pPr algn="ctr"/>
            <a:r>
              <a:rPr lang="fr-FR" sz="2000" b="1" dirty="0" smtClean="0">
                <a:solidFill>
                  <a:schemeClr val="bg1"/>
                </a:solidFill>
                <a:latin typeface="Cambria" panose="02040503050406030204" pitchFamily="18" charset="0"/>
              </a:rPr>
              <a:t>Stage </a:t>
            </a:r>
            <a:r>
              <a:rPr lang="fr-FR" sz="2000" b="1" dirty="0">
                <a:solidFill>
                  <a:schemeClr val="bg1"/>
                </a:solidFill>
                <a:latin typeface="Cambria" panose="02040503050406030204" pitchFamily="18" charset="0"/>
              </a:rPr>
              <a:t>de fin d’études </a:t>
            </a:r>
          </a:p>
        </p:txBody>
      </p:sp>
      <p:sp>
        <p:nvSpPr>
          <p:cNvPr id="10" name="Espace réservé du texte 2"/>
          <p:cNvSpPr>
            <a:spLocks noGrp="1"/>
          </p:cNvSpPr>
          <p:nvPr>
            <p:ph type="body" sz="half" idx="10"/>
          </p:nvPr>
        </p:nvSpPr>
        <p:spPr>
          <a:xfrm>
            <a:off x="7824192" y="5932573"/>
            <a:ext cx="4128459" cy="280736"/>
          </a:xfrm>
        </p:spPr>
        <p:txBody>
          <a:bodyPr>
            <a:normAutofit fontScale="92500" lnSpcReduction="20000"/>
          </a:bodyPr>
          <a:lstStyle/>
          <a:p>
            <a:r>
              <a:rPr lang="fr-FR" altLang="fr-FR" sz="1600" dirty="0">
                <a:effectLst>
                  <a:outerShdw blurRad="38100" dist="38100" dir="2700000" algn="tl">
                    <a:srgbClr val="000000">
                      <a:alpha val="43137"/>
                    </a:srgbClr>
                  </a:outerShdw>
                </a:effectLst>
                <a:latin typeface="Arial"/>
                <a:ea typeface="Arial"/>
                <a:cs typeface="Arial"/>
              </a:rPr>
              <a:t>Mr. </a:t>
            </a:r>
            <a:r>
              <a:rPr lang="fr-FR" altLang="fr-FR" sz="1600" dirty="0">
                <a:effectLst>
                  <a:outerShdw blurRad="38100" dist="38100" dir="2700000" algn="tl">
                    <a:srgbClr val="000000">
                      <a:alpha val="43137"/>
                    </a:srgbClr>
                  </a:outerShdw>
                </a:effectLst>
                <a:latin typeface="Arial"/>
                <a:ea typeface="Arial"/>
                <a:cs typeface="Arial"/>
                <a:sym typeface="Arial"/>
              </a:rPr>
              <a:t> </a:t>
            </a:r>
            <a:r>
              <a:rPr lang="fr-FR" altLang="fr-FR" sz="1600" dirty="0" err="1">
                <a:effectLst>
                  <a:outerShdw blurRad="38100" dist="38100" dir="2700000" algn="tl">
                    <a:srgbClr val="000000">
                      <a:alpha val="43137"/>
                    </a:srgbClr>
                  </a:outerShdw>
                </a:effectLst>
                <a:latin typeface="Arial"/>
                <a:ea typeface="Arial"/>
                <a:cs typeface="Arial"/>
                <a:sym typeface="Arial"/>
              </a:rPr>
              <a:t>My</a:t>
            </a:r>
            <a:r>
              <a:rPr lang="fr-FR" altLang="fr-FR" sz="1600" dirty="0">
                <a:effectLst>
                  <a:outerShdw blurRad="38100" dist="38100" dir="2700000" algn="tl">
                    <a:srgbClr val="000000">
                      <a:alpha val="43137"/>
                    </a:srgbClr>
                  </a:outerShdw>
                </a:effectLst>
                <a:latin typeface="Arial"/>
                <a:ea typeface="Arial"/>
                <a:cs typeface="Arial"/>
                <a:sym typeface="Arial"/>
              </a:rPr>
              <a:t> </a:t>
            </a:r>
            <a:r>
              <a:rPr lang="fr-FR" altLang="fr-FR" sz="1600" dirty="0" err="1">
                <a:effectLst>
                  <a:outerShdw blurRad="38100" dist="38100" dir="2700000" algn="tl">
                    <a:srgbClr val="000000">
                      <a:alpha val="43137"/>
                    </a:srgbClr>
                  </a:outerShdw>
                </a:effectLst>
                <a:latin typeface="Arial"/>
                <a:ea typeface="Arial"/>
                <a:cs typeface="Arial"/>
                <a:sym typeface="Arial"/>
              </a:rPr>
              <a:t>Lahcen</a:t>
            </a:r>
            <a:r>
              <a:rPr lang="fr-FR" altLang="fr-FR" sz="1600" dirty="0">
                <a:effectLst>
                  <a:outerShdw blurRad="38100" dist="38100" dir="2700000" algn="tl">
                    <a:srgbClr val="000000">
                      <a:alpha val="43137"/>
                    </a:srgbClr>
                  </a:outerShdw>
                </a:effectLst>
                <a:latin typeface="Arial"/>
                <a:ea typeface="Arial"/>
                <a:cs typeface="Arial"/>
                <a:sym typeface="Arial"/>
              </a:rPr>
              <a:t>  HASNAOUI</a:t>
            </a:r>
          </a:p>
        </p:txBody>
      </p:sp>
      <p:pic>
        <p:nvPicPr>
          <p:cNvPr id="4" name="Image 3"/>
          <p:cNvPicPr>
            <a:picLocks noChangeAspect="1"/>
          </p:cNvPicPr>
          <p:nvPr/>
        </p:nvPicPr>
        <p:blipFill rotWithShape="1">
          <a:blip r:embed="rId3"/>
          <a:srcRect t="6342"/>
          <a:stretch/>
        </p:blipFill>
        <p:spPr>
          <a:xfrm>
            <a:off x="4176553" y="4746231"/>
            <a:ext cx="3694785" cy="2111769"/>
          </a:xfrm>
          <a:prstGeom prst="rect">
            <a:avLst/>
          </a:prstGeom>
        </p:spPr>
      </p:pic>
      <p:sp>
        <p:nvSpPr>
          <p:cNvPr id="11" name="Shape 130">
            <a:extLst>
              <a:ext uri="{FF2B5EF4-FFF2-40B4-BE49-F238E27FC236}">
                <a16:creationId xmlns:a16="http://schemas.microsoft.com/office/drawing/2014/main" id="{20181B0C-4B59-45D9-8950-64F051716075}"/>
              </a:ext>
            </a:extLst>
          </p:cNvPr>
          <p:cNvSpPr txBox="1">
            <a:spLocks noGrp="1"/>
          </p:cNvSpPr>
          <p:nvPr>
            <p:ph type="body" sz="half" idx="2"/>
          </p:nvPr>
        </p:nvSpPr>
        <p:spPr>
          <a:xfrm>
            <a:off x="239349" y="5925276"/>
            <a:ext cx="4128459" cy="352091"/>
          </a:xfrm>
          <a:prstGeom prst="rect">
            <a:avLst/>
          </a:prstGeom>
          <a:noFill/>
          <a:ln>
            <a:noFill/>
          </a:ln>
        </p:spPr>
        <p:txBody>
          <a:bodyPr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fr-FR" sz="1600" dirty="0">
                <a:solidFill>
                  <a:schemeClr val="bg1"/>
                </a:solidFill>
                <a:effectLst>
                  <a:outerShdw blurRad="38100" dist="38100" dir="2700000" algn="tl">
                    <a:srgbClr val="000000">
                      <a:alpha val="43137"/>
                    </a:srgbClr>
                  </a:outerShdw>
                </a:effectLst>
              </a:rPr>
              <a:t>EL KHABBAZ Mohamed </a:t>
            </a:r>
          </a:p>
          <a:p>
            <a:r>
              <a:rPr lang="fr-FR" sz="1600" dirty="0">
                <a:solidFill>
                  <a:schemeClr val="bg1"/>
                </a:solidFill>
                <a:effectLst>
                  <a:outerShdw blurRad="38100" dist="38100" dir="2700000" algn="tl">
                    <a:srgbClr val="000000">
                      <a:alpha val="43137"/>
                    </a:srgbClr>
                  </a:outerShdw>
                </a:effectLst>
              </a:rPr>
              <a:t>EL</a:t>
            </a:r>
            <a:r>
              <a:rPr lang="fr-FR" dirty="0">
                <a:solidFill>
                  <a:schemeClr val="bg1"/>
                </a:solidFill>
              </a:rPr>
              <a:t> </a:t>
            </a:r>
            <a:r>
              <a:rPr lang="fr-FR" sz="1600" dirty="0">
                <a:solidFill>
                  <a:schemeClr val="bg1"/>
                </a:solidFill>
                <a:effectLst>
                  <a:outerShdw blurRad="38100" dist="38100" dir="2700000" algn="tl">
                    <a:srgbClr val="000000">
                      <a:alpha val="43137"/>
                    </a:srgbClr>
                  </a:outerShdw>
                </a:effectLst>
              </a:rPr>
              <a:t>BOUAYADI</a:t>
            </a:r>
            <a:r>
              <a:rPr lang="fr-FR" dirty="0">
                <a:solidFill>
                  <a:schemeClr val="bg1"/>
                </a:solidFill>
              </a:rPr>
              <a:t> </a:t>
            </a:r>
            <a:r>
              <a:rPr lang="fr-FR" sz="1600" dirty="0">
                <a:solidFill>
                  <a:schemeClr val="bg1"/>
                </a:solidFill>
                <a:effectLst>
                  <a:outerShdw blurRad="38100" dist="38100" dir="2700000" algn="tl">
                    <a:srgbClr val="000000">
                      <a:alpha val="43137"/>
                    </a:srgbClr>
                  </a:outerShdw>
                </a:effectLst>
              </a:rPr>
              <a:t>Aiman</a:t>
            </a:r>
          </a:p>
        </p:txBody>
      </p:sp>
      <p:pic>
        <p:nvPicPr>
          <p:cNvPr id="2050"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308" y="-248149"/>
            <a:ext cx="3333750" cy="1428750"/>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6"/>
          <p:cNvSpPr txBox="1"/>
          <p:nvPr/>
        </p:nvSpPr>
        <p:spPr>
          <a:xfrm>
            <a:off x="9422894" y="5204220"/>
            <a:ext cx="2769106" cy="369332"/>
          </a:xfrm>
          <a:prstGeom prst="rect">
            <a:avLst/>
          </a:prstGeom>
          <a:noFill/>
        </p:spPr>
        <p:txBody>
          <a:bodyPr wrap="square" rtlCol="0">
            <a:spAutoFit/>
          </a:bodyPr>
          <a:lstStyle/>
          <a:p>
            <a:pPr algn="ctr"/>
            <a:r>
              <a:rPr lang="fr-FR" dirty="0">
                <a:solidFill>
                  <a:schemeClr val="bg1"/>
                </a:solidFill>
              </a:rPr>
              <a:t>Encadré par :</a:t>
            </a:r>
          </a:p>
        </p:txBody>
      </p:sp>
      <p:sp>
        <p:nvSpPr>
          <p:cNvPr id="14" name="ZoneTexte 6"/>
          <p:cNvSpPr txBox="1"/>
          <p:nvPr/>
        </p:nvSpPr>
        <p:spPr>
          <a:xfrm>
            <a:off x="-167195" y="5204220"/>
            <a:ext cx="2702639" cy="369332"/>
          </a:xfrm>
          <a:prstGeom prst="rect">
            <a:avLst/>
          </a:prstGeom>
          <a:noFill/>
        </p:spPr>
        <p:txBody>
          <a:bodyPr wrap="square" rtlCol="0">
            <a:spAutoFit/>
          </a:bodyPr>
          <a:lstStyle/>
          <a:p>
            <a:pPr algn="ctr"/>
            <a:r>
              <a:rPr lang="fr-FR" dirty="0">
                <a:solidFill>
                  <a:schemeClr val="bg1"/>
                </a:solidFill>
              </a:rPr>
              <a:t>Réaliser par :</a:t>
            </a:r>
          </a:p>
        </p:txBody>
      </p:sp>
    </p:spTree>
    <p:extLst>
      <p:ext uri="{BB962C8B-B14F-4D97-AF65-F5344CB8AC3E}">
        <p14:creationId xmlns:p14="http://schemas.microsoft.com/office/powerpoint/2010/main" val="20392080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1237850" y="858699"/>
            <a:ext cx="1530428" cy="319656"/>
          </a:xfrm>
        </p:spPr>
        <p:txBody>
          <a:bodyPr/>
          <a:lstStyle/>
          <a:p>
            <a:r>
              <a:rPr lang="fr-FR" sz="1800" b="1" dirty="0" smtClean="0"/>
              <a:t>Introduction</a:t>
            </a:r>
            <a:endParaRPr lang="fr-FR" sz="1800" b="1" dirty="0"/>
          </a:p>
        </p:txBody>
      </p:sp>
      <p:grpSp>
        <p:nvGrpSpPr>
          <p:cNvPr id="11" name="Groupe 10"/>
          <p:cNvGrpSpPr/>
          <p:nvPr/>
        </p:nvGrpSpPr>
        <p:grpSpPr>
          <a:xfrm>
            <a:off x="1085435" y="800422"/>
            <a:ext cx="1835258"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10</a:t>
            </a:fld>
            <a:endParaRPr lang="fr-FR"/>
          </a:p>
        </p:txBody>
      </p:sp>
      <p:graphicFrame>
        <p:nvGraphicFramePr>
          <p:cNvPr id="116" name="Diagramme 115"/>
          <p:cNvGraphicFramePr/>
          <p:nvPr>
            <p:extLst>
              <p:ext uri="{D42A27DB-BD31-4B8C-83A1-F6EECF244321}">
                <p14:modId xmlns:p14="http://schemas.microsoft.com/office/powerpoint/2010/main" val="4053849089"/>
              </p:ext>
            </p:extLst>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7" name="Image 116"/>
          <p:cNvPicPr>
            <a:picLocks noChangeAspect="1"/>
          </p:cNvPicPr>
          <p:nvPr/>
        </p:nvPicPr>
        <p:blipFill>
          <a:blip r:embed="rId8"/>
          <a:stretch>
            <a:fillRect/>
          </a:stretch>
        </p:blipFill>
        <p:spPr>
          <a:xfrm>
            <a:off x="239349" y="6253609"/>
            <a:ext cx="2865978" cy="439754"/>
          </a:xfrm>
          <a:prstGeom prst="rect">
            <a:avLst/>
          </a:prstGeom>
        </p:spPr>
      </p:pic>
      <p:pic>
        <p:nvPicPr>
          <p:cNvPr id="118" name="Picture 2" descr="Ecole supérieure de technologie Meknès">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4877470" y="858699"/>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27" name="Titre 1"/>
          <p:cNvSpPr txBox="1">
            <a:spLocks/>
          </p:cNvSpPr>
          <p:nvPr/>
        </p:nvSpPr>
        <p:spPr>
          <a:xfrm>
            <a:off x="9425684" y="858699"/>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pic>
        <p:nvPicPr>
          <p:cNvPr id="30" name="Image 261"/>
          <p:cNvPicPr/>
          <p:nvPr/>
        </p:nvPicPr>
        <p:blipFill rotWithShape="1">
          <a:blip r:embed="rId11">
            <a:extLst>
              <a:ext uri="{28A0092B-C50C-407E-A947-70E740481C1C}">
                <a14:useLocalDpi xmlns:a14="http://schemas.microsoft.com/office/drawing/2010/main" val="0"/>
              </a:ext>
            </a:extLst>
          </a:blip>
          <a:srcRect t="23308" b="9567"/>
          <a:stretch/>
        </p:blipFill>
        <p:spPr bwMode="auto">
          <a:xfrm>
            <a:off x="7360291" y="2526989"/>
            <a:ext cx="4464540" cy="2423652"/>
          </a:xfrm>
          <a:prstGeom prst="rect">
            <a:avLst/>
          </a:prstGeom>
          <a:noFill/>
          <a:ln>
            <a:noFill/>
          </a:ln>
          <a:extLst>
            <a:ext uri="{53640926-AAD7-44D8-BBD7-CCE9431645EC}">
              <a14:shadowObscured xmlns:a14="http://schemas.microsoft.com/office/drawing/2010/main"/>
            </a:ext>
          </a:extLst>
        </p:spPr>
      </p:pic>
      <p:sp>
        <p:nvSpPr>
          <p:cNvPr id="31" name="Rectangle 30"/>
          <p:cNvSpPr/>
          <p:nvPr/>
        </p:nvSpPr>
        <p:spPr>
          <a:xfrm>
            <a:off x="377218" y="1828799"/>
            <a:ext cx="6302771" cy="39249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Hadoop est un projet open source d’Apache qui a commencé par Yahoo en 2006, il est un software librairie est un Framework qui permet de traiter les grands ensembles des données (big data</a:t>
            </a:r>
            <a:r>
              <a:rPr lang="fr-FR" dirty="0" smtClean="0">
                <a:ln>
                  <a:solidFill>
                    <a:schemeClr val="tx1"/>
                  </a:solidFill>
                </a:ln>
                <a:solidFill>
                  <a:schemeClr val="tx1"/>
                </a:solidFill>
                <a:latin typeface="Calibri" panose="020F0502020204030204" pitchFamily="34" charset="0"/>
                <a:cs typeface="Calibri" panose="020F0502020204030204" pitchFamily="34" charset="0"/>
              </a:rPr>
              <a:t>).</a:t>
            </a:r>
          </a:p>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Il est composé des modules qui travaillent ensemble pour créer le Framework Hadoop, les principaux modules sont : </a:t>
            </a:r>
            <a:endParaRPr lang="fr-FR" dirty="0" smtClean="0">
              <a:ln>
                <a:solidFill>
                  <a:schemeClr val="tx1"/>
                </a:solidFill>
              </a:ln>
              <a:solidFill>
                <a:schemeClr val="tx1"/>
              </a:solidFill>
              <a:latin typeface="Calibri" panose="020F0502020204030204" pitchFamily="34" charset="0"/>
              <a:cs typeface="Calibri" panose="020F0502020204030204" pitchFamily="34" charset="0"/>
            </a:endParaRPr>
          </a:p>
          <a:p>
            <a:pPr marL="285750" lvl="0" indent="-285750">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Hadoop </a:t>
            </a:r>
            <a:r>
              <a:rPr lang="fr-FR" dirty="0" smtClean="0">
                <a:ln>
                  <a:solidFill>
                    <a:schemeClr val="tx1"/>
                  </a:solidFill>
                </a:ln>
                <a:solidFill>
                  <a:schemeClr val="tx1"/>
                </a:solidFill>
                <a:latin typeface="Calibri" panose="020F0502020204030204" pitchFamily="34" charset="0"/>
                <a:cs typeface="Calibri" panose="020F0502020204030204" pitchFamily="34" charset="0"/>
              </a:rPr>
              <a:t>Common.</a:t>
            </a:r>
            <a:r>
              <a:rPr lang="fr-FR" dirty="0">
                <a:ln>
                  <a:solidFill>
                    <a:schemeClr val="tx1"/>
                  </a:solidFill>
                </a:ln>
                <a:solidFill>
                  <a:schemeClr val="tx1"/>
                </a:solidFill>
                <a:latin typeface="Calibri" panose="020F0502020204030204" pitchFamily="34" charset="0"/>
                <a:cs typeface="Calibri" panose="020F0502020204030204" pitchFamily="34" charset="0"/>
              </a:rPr>
              <a:t> </a:t>
            </a:r>
          </a:p>
          <a:p>
            <a:pPr marL="285750" lvl="0" indent="-285750">
              <a:lnSpc>
                <a:spcPct val="150000"/>
              </a:lnSpc>
              <a:buFont typeface="Arial" panose="020B0604020202020204" pitchFamily="34" charset="0"/>
              <a:buChar char="•"/>
            </a:pPr>
            <a:r>
              <a:rPr lang="en-US" dirty="0">
                <a:ln>
                  <a:solidFill>
                    <a:schemeClr val="tx1"/>
                  </a:solidFill>
                </a:ln>
                <a:solidFill>
                  <a:schemeClr val="tx1"/>
                </a:solidFill>
                <a:latin typeface="Calibri" panose="020F0502020204030204" pitchFamily="34" charset="0"/>
                <a:cs typeface="Calibri" panose="020F0502020204030204" pitchFamily="34" charset="0"/>
              </a:rPr>
              <a:t>Hadoop Distributed File System (HDFS</a:t>
            </a:r>
            <a:r>
              <a:rPr lang="en-US" dirty="0" smtClean="0">
                <a:ln>
                  <a:solidFill>
                    <a:schemeClr val="tx1"/>
                  </a:solidFill>
                </a:ln>
                <a:solidFill>
                  <a:schemeClr val="tx1"/>
                </a:solidFill>
                <a:latin typeface="Calibri" panose="020F0502020204030204" pitchFamily="34" charset="0"/>
                <a:cs typeface="Calibri" panose="020F0502020204030204" pitchFamily="34" charset="0"/>
              </a:rPr>
              <a:t>).</a:t>
            </a:r>
            <a:endParaRPr lang="fr-FR" dirty="0">
              <a:ln>
                <a:solidFill>
                  <a:schemeClr val="tx1"/>
                </a:solidFill>
              </a:ln>
              <a:solidFill>
                <a:schemeClr val="tx1"/>
              </a:solidFill>
              <a:latin typeface="Calibri" panose="020F0502020204030204" pitchFamily="34" charset="0"/>
              <a:cs typeface="Calibri" panose="020F0502020204030204" pitchFamily="34" charset="0"/>
            </a:endParaRPr>
          </a:p>
          <a:p>
            <a:pPr marL="285750" lvl="0" indent="-285750">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Hadoop </a:t>
            </a:r>
            <a:r>
              <a:rPr lang="fr-FR" dirty="0" smtClean="0">
                <a:ln>
                  <a:solidFill>
                    <a:schemeClr val="tx1"/>
                  </a:solidFill>
                </a:ln>
                <a:solidFill>
                  <a:schemeClr val="tx1"/>
                </a:solidFill>
                <a:latin typeface="Calibri" panose="020F0502020204030204" pitchFamily="34" charset="0"/>
                <a:cs typeface="Calibri" panose="020F0502020204030204" pitchFamily="34" charset="0"/>
              </a:rPr>
              <a:t>YARN.</a:t>
            </a:r>
            <a:endParaRPr lang="fr-FR" dirty="0">
              <a:ln>
                <a:solidFill>
                  <a:schemeClr val="tx1"/>
                </a:solidFill>
              </a:ln>
              <a:solidFill>
                <a:schemeClr val="tx1"/>
              </a:solidFill>
              <a:latin typeface="Calibri" panose="020F0502020204030204" pitchFamily="34" charset="0"/>
              <a:cs typeface="Calibri" panose="020F0502020204030204" pitchFamily="34" charset="0"/>
            </a:endParaRPr>
          </a:p>
          <a:p>
            <a:pPr marL="285750" lvl="0" indent="-285750">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Hadoop </a:t>
            </a:r>
            <a:r>
              <a:rPr lang="fr-FR" dirty="0" smtClean="0">
                <a:ln>
                  <a:solidFill>
                    <a:schemeClr val="tx1"/>
                  </a:solidFill>
                </a:ln>
                <a:solidFill>
                  <a:schemeClr val="tx1"/>
                </a:solidFill>
                <a:latin typeface="Calibri" panose="020F0502020204030204" pitchFamily="34" charset="0"/>
                <a:cs typeface="Calibri" panose="020F0502020204030204" pitchFamily="34" charset="0"/>
              </a:rPr>
              <a:t>MapReduce.</a:t>
            </a:r>
            <a:endParaRPr lang="fr-FR" dirty="0">
              <a:ln>
                <a:solidFill>
                  <a:schemeClr val="tx1"/>
                </a:solidFill>
              </a:ln>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944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1367138" y="840683"/>
            <a:ext cx="1530428" cy="319656"/>
          </a:xfrm>
        </p:spPr>
        <p:txBody>
          <a:bodyPr/>
          <a:lstStyle/>
          <a:p>
            <a:r>
              <a:rPr lang="fr-FR" sz="1800" b="1" dirty="0" smtClean="0"/>
              <a:t>Introduction</a:t>
            </a:r>
            <a:endParaRPr lang="fr-FR" sz="1800" b="1" dirty="0"/>
          </a:p>
        </p:txBody>
      </p:sp>
      <p:grpSp>
        <p:nvGrpSpPr>
          <p:cNvPr id="11" name="Groupe 10"/>
          <p:cNvGrpSpPr/>
          <p:nvPr/>
        </p:nvGrpSpPr>
        <p:grpSpPr>
          <a:xfrm>
            <a:off x="4669335" y="763418"/>
            <a:ext cx="2115743"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11</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4808318" y="840683"/>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27" name="Titre 1"/>
          <p:cNvSpPr txBox="1">
            <a:spLocks/>
          </p:cNvSpPr>
          <p:nvPr/>
        </p:nvSpPr>
        <p:spPr>
          <a:xfrm>
            <a:off x="8983232" y="840683"/>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42" name="Flèche droite 4"/>
          <p:cNvSpPr/>
          <p:nvPr/>
        </p:nvSpPr>
        <p:spPr>
          <a:xfrm>
            <a:off x="1258236" y="1845214"/>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4" name="Rectangle 43"/>
          <p:cNvSpPr/>
          <p:nvPr/>
        </p:nvSpPr>
        <p:spPr>
          <a:xfrm>
            <a:off x="1744242" y="1651793"/>
            <a:ext cx="1508011"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Open Source.</a:t>
            </a:r>
            <a:endParaRPr lang="en-US" b="1" dirty="0">
              <a:solidFill>
                <a:schemeClr val="tx2"/>
              </a:solidFill>
              <a:latin typeface="Footlight MT Light" panose="0204060206030A020304" pitchFamily="18" charset="0"/>
            </a:endParaRPr>
          </a:p>
        </p:txBody>
      </p:sp>
      <p:sp>
        <p:nvSpPr>
          <p:cNvPr id="45" name="Flèche droite 4"/>
          <p:cNvSpPr/>
          <p:nvPr/>
        </p:nvSpPr>
        <p:spPr>
          <a:xfrm>
            <a:off x="1258236" y="2565985"/>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6" name="Rectangle 45"/>
          <p:cNvSpPr/>
          <p:nvPr/>
        </p:nvSpPr>
        <p:spPr>
          <a:xfrm>
            <a:off x="1744242" y="2391724"/>
            <a:ext cx="1508011"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Evolutif.</a:t>
            </a:r>
            <a:endParaRPr lang="en-US" b="1" dirty="0">
              <a:solidFill>
                <a:schemeClr val="tx2"/>
              </a:solidFill>
              <a:latin typeface="Footlight MT Light" panose="0204060206030A020304" pitchFamily="18" charset="0"/>
            </a:endParaRPr>
          </a:p>
        </p:txBody>
      </p:sp>
      <p:sp>
        <p:nvSpPr>
          <p:cNvPr id="47" name="Flèche droite 4"/>
          <p:cNvSpPr/>
          <p:nvPr/>
        </p:nvSpPr>
        <p:spPr>
          <a:xfrm>
            <a:off x="1258236" y="3286757"/>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8" name="Rectangle 47"/>
          <p:cNvSpPr/>
          <p:nvPr/>
        </p:nvSpPr>
        <p:spPr>
          <a:xfrm>
            <a:off x="1744242" y="3093336"/>
            <a:ext cx="2186995"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Tolérance de panne.</a:t>
            </a:r>
            <a:endParaRPr lang="en-US" b="1" dirty="0">
              <a:solidFill>
                <a:schemeClr val="tx2"/>
              </a:solidFill>
              <a:latin typeface="Footlight MT Light" panose="0204060206030A020304" pitchFamily="18" charset="0"/>
            </a:endParaRPr>
          </a:p>
        </p:txBody>
      </p:sp>
      <p:sp>
        <p:nvSpPr>
          <p:cNvPr id="51" name="Flèche droite 4"/>
          <p:cNvSpPr/>
          <p:nvPr/>
        </p:nvSpPr>
        <p:spPr>
          <a:xfrm>
            <a:off x="1258236" y="3944057"/>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52" name="Rectangle 51"/>
          <p:cNvSpPr/>
          <p:nvPr/>
        </p:nvSpPr>
        <p:spPr>
          <a:xfrm>
            <a:off x="1744241" y="3750636"/>
            <a:ext cx="2719603"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Indépendant du schéma.</a:t>
            </a:r>
            <a:endParaRPr lang="en-US" b="1" dirty="0">
              <a:solidFill>
                <a:schemeClr val="tx2"/>
              </a:solidFill>
              <a:latin typeface="Footlight MT Light" panose="0204060206030A020304" pitchFamily="18" charset="0"/>
            </a:endParaRPr>
          </a:p>
        </p:txBody>
      </p:sp>
      <p:sp>
        <p:nvSpPr>
          <p:cNvPr id="53" name="Flèche droite 4"/>
          <p:cNvSpPr/>
          <p:nvPr/>
        </p:nvSpPr>
        <p:spPr>
          <a:xfrm>
            <a:off x="1258236" y="4728300"/>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54" name="Rectangle 53"/>
          <p:cNvSpPr/>
          <p:nvPr/>
        </p:nvSpPr>
        <p:spPr>
          <a:xfrm>
            <a:off x="1744242" y="4534879"/>
            <a:ext cx="2640945"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Haut débit faible latence.</a:t>
            </a:r>
            <a:endParaRPr lang="en-US" b="1" dirty="0">
              <a:solidFill>
                <a:schemeClr val="tx2"/>
              </a:solidFill>
              <a:latin typeface="Footlight MT Light" panose="0204060206030A020304" pitchFamily="18" charset="0"/>
            </a:endParaRPr>
          </a:p>
        </p:txBody>
      </p:sp>
      <p:sp>
        <p:nvSpPr>
          <p:cNvPr id="55" name="Flèche droite 4"/>
          <p:cNvSpPr/>
          <p:nvPr/>
        </p:nvSpPr>
        <p:spPr>
          <a:xfrm>
            <a:off x="1258236" y="544896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56" name="Rectangle 55"/>
          <p:cNvSpPr/>
          <p:nvPr/>
        </p:nvSpPr>
        <p:spPr>
          <a:xfrm>
            <a:off x="1744242" y="5255545"/>
            <a:ext cx="2306649"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Localité des données.</a:t>
            </a:r>
            <a:endParaRPr lang="en-US" b="1" dirty="0">
              <a:solidFill>
                <a:schemeClr val="tx2"/>
              </a:solidFill>
              <a:latin typeface="Footlight MT Light" panose="0204060206030A020304" pitchFamily="18" charset="0"/>
            </a:endParaRPr>
          </a:p>
        </p:txBody>
      </p:sp>
      <p:sp>
        <p:nvSpPr>
          <p:cNvPr id="57" name="Flèche droite 4"/>
          <p:cNvSpPr/>
          <p:nvPr/>
        </p:nvSpPr>
        <p:spPr>
          <a:xfrm>
            <a:off x="6703423" y="1898480"/>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58" name="Rectangle 57"/>
          <p:cNvSpPr/>
          <p:nvPr/>
        </p:nvSpPr>
        <p:spPr>
          <a:xfrm>
            <a:off x="7189429" y="1705059"/>
            <a:ext cx="1630106"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Performance.</a:t>
            </a:r>
            <a:endParaRPr lang="en-US" b="1" dirty="0">
              <a:solidFill>
                <a:schemeClr val="tx2"/>
              </a:solidFill>
              <a:latin typeface="Footlight MT Light" panose="0204060206030A020304" pitchFamily="18" charset="0"/>
            </a:endParaRPr>
          </a:p>
        </p:txBody>
      </p:sp>
      <p:sp>
        <p:nvSpPr>
          <p:cNvPr id="59" name="Flèche droite 4"/>
          <p:cNvSpPr/>
          <p:nvPr/>
        </p:nvSpPr>
        <p:spPr>
          <a:xfrm>
            <a:off x="6703423" y="2619251"/>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0" name="Rectangle 59"/>
          <p:cNvSpPr/>
          <p:nvPr/>
        </p:nvSpPr>
        <p:spPr>
          <a:xfrm>
            <a:off x="7189429" y="2444990"/>
            <a:ext cx="3026287"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Architecture de partage rien.</a:t>
            </a:r>
            <a:endParaRPr lang="en-US" b="1" dirty="0">
              <a:solidFill>
                <a:schemeClr val="tx2"/>
              </a:solidFill>
              <a:latin typeface="Footlight MT Light" panose="0204060206030A020304" pitchFamily="18" charset="0"/>
            </a:endParaRPr>
          </a:p>
        </p:txBody>
      </p:sp>
      <p:sp>
        <p:nvSpPr>
          <p:cNvPr id="61" name="Flèche droite 4"/>
          <p:cNvSpPr/>
          <p:nvPr/>
        </p:nvSpPr>
        <p:spPr>
          <a:xfrm>
            <a:off x="6703423" y="3340023"/>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2" name="Rectangle 61"/>
          <p:cNvSpPr/>
          <p:nvPr/>
        </p:nvSpPr>
        <p:spPr>
          <a:xfrm>
            <a:off x="7189429" y="3146602"/>
            <a:ext cx="3773539"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Prise en charge de plusieurs langues.</a:t>
            </a:r>
            <a:endParaRPr lang="en-US" b="1" dirty="0">
              <a:solidFill>
                <a:schemeClr val="tx2"/>
              </a:solidFill>
              <a:latin typeface="Footlight MT Light" panose="0204060206030A020304" pitchFamily="18" charset="0"/>
            </a:endParaRPr>
          </a:p>
        </p:txBody>
      </p:sp>
      <p:sp>
        <p:nvSpPr>
          <p:cNvPr id="63" name="Flèche droite 4"/>
          <p:cNvSpPr/>
          <p:nvPr/>
        </p:nvSpPr>
        <p:spPr>
          <a:xfrm>
            <a:off x="6703423" y="3997323"/>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4" name="Rectangle 63"/>
          <p:cNvSpPr/>
          <p:nvPr/>
        </p:nvSpPr>
        <p:spPr>
          <a:xfrm>
            <a:off x="7189428" y="3803902"/>
            <a:ext cx="2719603"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Rentable.</a:t>
            </a:r>
            <a:endParaRPr lang="en-US" b="1" dirty="0">
              <a:solidFill>
                <a:schemeClr val="tx2"/>
              </a:solidFill>
              <a:latin typeface="Footlight MT Light" panose="0204060206030A020304" pitchFamily="18" charset="0"/>
            </a:endParaRPr>
          </a:p>
        </p:txBody>
      </p:sp>
      <p:sp>
        <p:nvSpPr>
          <p:cNvPr id="65" name="Flèche droite 4"/>
          <p:cNvSpPr/>
          <p:nvPr/>
        </p:nvSpPr>
        <p:spPr>
          <a:xfrm>
            <a:off x="6703423" y="478156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6" name="Rectangle 65"/>
          <p:cNvSpPr/>
          <p:nvPr/>
        </p:nvSpPr>
        <p:spPr>
          <a:xfrm>
            <a:off x="7189429" y="4588145"/>
            <a:ext cx="2640945"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Abstraction.</a:t>
            </a:r>
            <a:endParaRPr lang="en-US" b="1" dirty="0">
              <a:solidFill>
                <a:schemeClr val="tx2"/>
              </a:solidFill>
              <a:latin typeface="Footlight MT Light" panose="0204060206030A020304" pitchFamily="18" charset="0"/>
            </a:endParaRPr>
          </a:p>
        </p:txBody>
      </p:sp>
      <p:sp>
        <p:nvSpPr>
          <p:cNvPr id="67" name="Flèche droite 4"/>
          <p:cNvSpPr/>
          <p:nvPr/>
        </p:nvSpPr>
        <p:spPr>
          <a:xfrm>
            <a:off x="6703423" y="5502232"/>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8" name="Rectangle 67"/>
          <p:cNvSpPr/>
          <p:nvPr/>
        </p:nvSpPr>
        <p:spPr>
          <a:xfrm>
            <a:off x="7189429" y="5308811"/>
            <a:ext cx="2306649"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Compatibilité.</a:t>
            </a:r>
            <a:endParaRPr lang="en-US" b="1" dirty="0">
              <a:solidFill>
                <a:schemeClr val="tx2"/>
              </a:solidFill>
              <a:latin typeface="Footlight MT Light" panose="0204060206030A020304" pitchFamily="18" charset="0"/>
            </a:endParaRPr>
          </a:p>
        </p:txBody>
      </p:sp>
      <p:graphicFrame>
        <p:nvGraphicFramePr>
          <p:cNvPr id="69" name="Diagramme 115"/>
          <p:cNvGraphicFramePr/>
          <p:nvPr>
            <p:extLst>
              <p:ext uri="{D42A27DB-BD31-4B8C-83A1-F6EECF244321}">
                <p14:modId xmlns:p14="http://schemas.microsoft.com/office/powerpoint/2010/main" val="532463547"/>
              </p:ext>
            </p:extLst>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43244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p:bldP spid="45" grpId="0" animBg="1"/>
      <p:bldP spid="46" grpId="0"/>
      <p:bldP spid="47" grpId="0" animBg="1"/>
      <p:bldP spid="48" grpId="0"/>
      <p:bldP spid="51" grpId="0" animBg="1"/>
      <p:bldP spid="52" grpId="0"/>
      <p:bldP spid="53" grpId="0" animBg="1"/>
      <p:bldP spid="54" grpId="0"/>
      <p:bldP spid="55" grpId="0" animBg="1"/>
      <p:bldP spid="56" grpId="0"/>
      <p:bldP spid="57" grpId="0" animBg="1"/>
      <p:bldP spid="58" grpId="0"/>
      <p:bldP spid="59" grpId="0" animBg="1"/>
      <p:bldP spid="60" grpId="0"/>
      <p:bldP spid="61" grpId="0" animBg="1"/>
      <p:bldP spid="62" grpId="0"/>
      <p:bldP spid="63" grpId="0" animBg="1"/>
      <p:bldP spid="64" grpId="0"/>
      <p:bldP spid="65" grpId="0" animBg="1"/>
      <p:bldP spid="66" grpId="0"/>
      <p:bldP spid="67" grpId="0" animBg="1"/>
      <p:bldP spid="6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1077305" y="848655"/>
            <a:ext cx="1530428" cy="319656"/>
          </a:xfrm>
        </p:spPr>
        <p:txBody>
          <a:bodyPr/>
          <a:lstStyle/>
          <a:p>
            <a:r>
              <a:rPr lang="fr-FR" sz="1800" b="1" dirty="0" smtClean="0"/>
              <a:t>Introduction</a:t>
            </a:r>
            <a:endParaRPr lang="fr-FR" sz="1800" b="1" dirty="0"/>
          </a:p>
        </p:txBody>
      </p:sp>
      <p:grpSp>
        <p:nvGrpSpPr>
          <p:cNvPr id="11" name="Groupe 10"/>
          <p:cNvGrpSpPr/>
          <p:nvPr/>
        </p:nvGrpSpPr>
        <p:grpSpPr>
          <a:xfrm>
            <a:off x="9050355" y="772578"/>
            <a:ext cx="1809137"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12</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4697974"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27" name="Titre 1"/>
          <p:cNvSpPr txBox="1">
            <a:spLocks/>
          </p:cNvSpPr>
          <p:nvPr/>
        </p:nvSpPr>
        <p:spPr>
          <a:xfrm>
            <a:off x="9189710" y="851736"/>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pic>
        <p:nvPicPr>
          <p:cNvPr id="37" name="Image 262"/>
          <p:cNvPicPr/>
          <p:nvPr/>
        </p:nvPicPr>
        <p:blipFill>
          <a:blip r:embed="rId6">
            <a:extLst>
              <a:ext uri="{28A0092B-C50C-407E-A947-70E740481C1C}">
                <a14:useLocalDpi xmlns:a14="http://schemas.microsoft.com/office/drawing/2010/main" val="0"/>
              </a:ext>
            </a:extLst>
          </a:blip>
          <a:srcRect/>
          <a:stretch>
            <a:fillRect/>
          </a:stretch>
        </p:blipFill>
        <p:spPr bwMode="auto">
          <a:xfrm>
            <a:off x="2458065" y="2241755"/>
            <a:ext cx="7580670" cy="3392129"/>
          </a:xfrm>
          <a:prstGeom prst="rect">
            <a:avLst/>
          </a:prstGeom>
          <a:noFill/>
          <a:ln>
            <a:noFill/>
          </a:ln>
        </p:spPr>
      </p:pic>
      <p:sp>
        <p:nvSpPr>
          <p:cNvPr id="38" name="Titre 1"/>
          <p:cNvSpPr txBox="1">
            <a:spLocks/>
          </p:cNvSpPr>
          <p:nvPr/>
        </p:nvSpPr>
        <p:spPr>
          <a:xfrm>
            <a:off x="319232" y="1547904"/>
            <a:ext cx="5572189" cy="39062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a:t>Hadoop est composée de </a:t>
            </a:r>
            <a:r>
              <a:rPr lang="fr-FR" sz="1800" b="1" dirty="0" smtClean="0"/>
              <a:t>4 </a:t>
            </a:r>
            <a:r>
              <a:rPr lang="fr-FR" sz="1800" b="1" dirty="0"/>
              <a:t>composent majeurs : </a:t>
            </a:r>
          </a:p>
        </p:txBody>
      </p:sp>
      <p:graphicFrame>
        <p:nvGraphicFramePr>
          <p:cNvPr id="39" name="Diagramme 115"/>
          <p:cNvGraphicFramePr/>
          <p:nvPr>
            <p:extLst>
              <p:ext uri="{D42A27DB-BD31-4B8C-83A1-F6EECF244321}">
                <p14:modId xmlns:p14="http://schemas.microsoft.com/office/powerpoint/2010/main" val="532463547"/>
              </p:ext>
            </p:extLst>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4227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1199242" y="848655"/>
            <a:ext cx="1530428" cy="319656"/>
          </a:xfrm>
        </p:spPr>
        <p:txBody>
          <a:bodyPr/>
          <a:lstStyle/>
          <a:p>
            <a:r>
              <a:rPr lang="fr-FR" sz="1800" b="1" dirty="0" smtClean="0"/>
              <a:t>Introduction</a:t>
            </a:r>
            <a:endParaRPr lang="fr-FR" sz="1800" b="1" dirty="0"/>
          </a:p>
        </p:txBody>
      </p:sp>
      <p:grpSp>
        <p:nvGrpSpPr>
          <p:cNvPr id="11" name="Groupe 10"/>
          <p:cNvGrpSpPr/>
          <p:nvPr/>
        </p:nvGrpSpPr>
        <p:grpSpPr>
          <a:xfrm>
            <a:off x="8875482" y="834408"/>
            <a:ext cx="1809137"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13</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5198772"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27" name="Titre 1"/>
          <p:cNvSpPr txBox="1">
            <a:spLocks/>
          </p:cNvSpPr>
          <p:nvPr/>
        </p:nvSpPr>
        <p:spPr>
          <a:xfrm>
            <a:off x="9013143" y="864971"/>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graphicFrame>
        <p:nvGraphicFramePr>
          <p:cNvPr id="39" name="Diagramme 115"/>
          <p:cNvGraphicFramePr/>
          <p:nvPr>
            <p:extLst/>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Rectangle 14"/>
          <p:cNvSpPr/>
          <p:nvPr/>
        </p:nvSpPr>
        <p:spPr>
          <a:xfrm>
            <a:off x="282671" y="1522197"/>
            <a:ext cx="11669980" cy="1754326"/>
          </a:xfrm>
          <a:prstGeom prst="rect">
            <a:avLst/>
          </a:prstGeom>
        </p:spPr>
        <p:txBody>
          <a:bodyPr wrap="square">
            <a:spAutoFit/>
          </a:bodyPr>
          <a:lstStyle/>
          <a:p>
            <a:pPr>
              <a:lnSpc>
                <a:spcPct val="150000"/>
              </a:lnSpc>
            </a:pPr>
            <a:r>
              <a:rPr lang="fr-FR" b="1" dirty="0" smtClean="0">
                <a:solidFill>
                  <a:schemeClr val="tx2"/>
                </a:solidFill>
                <a:latin typeface="Times New Roman" pitchFamily="18" charset="0"/>
                <a:cs typeface="Times New Roman" pitchFamily="18" charset="0"/>
              </a:rPr>
              <a:t>Common utilities: </a:t>
            </a:r>
            <a:r>
              <a:rPr lang="fr-FR" dirty="0">
                <a:solidFill>
                  <a:schemeClr val="tx2"/>
                </a:solidFill>
                <a:latin typeface="Times New Roman" pitchFamily="18" charset="0"/>
                <a:cs typeface="Times New Roman" pitchFamily="18" charset="0"/>
              </a:rPr>
              <a:t>Aussi appelé le Hadoop commun et Hadoop Core. Ce ne sont que les bibliothèques, fichiers, scripts et utilitaires JAVA réellement requis par les autres composants Hadoop pour fonctionner, Il s'agit d'une partie ou d'un module essentiel du Framework Apache Hadoop, avec le système de fichiers distribués Hadoop (HDFS), Hadoop YARN et Hadoop MapReduce.</a:t>
            </a:r>
            <a:endParaRPr lang="en-US" b="1" dirty="0">
              <a:solidFill>
                <a:schemeClr val="tx2"/>
              </a:solidFill>
              <a:latin typeface="Footlight MT Light" panose="0204060206030A020304" pitchFamily="18" charset="0"/>
            </a:endParaRPr>
          </a:p>
        </p:txBody>
      </p:sp>
      <p:sp>
        <p:nvSpPr>
          <p:cNvPr id="17" name="Rectangle 16"/>
          <p:cNvSpPr/>
          <p:nvPr/>
        </p:nvSpPr>
        <p:spPr>
          <a:xfrm>
            <a:off x="282671" y="3755759"/>
            <a:ext cx="11669980" cy="1338828"/>
          </a:xfrm>
          <a:prstGeom prst="rect">
            <a:avLst/>
          </a:prstGeom>
        </p:spPr>
        <p:txBody>
          <a:bodyPr wrap="square">
            <a:spAutoFit/>
          </a:bodyPr>
          <a:lstStyle/>
          <a:p>
            <a:pPr>
              <a:lnSpc>
                <a:spcPct val="150000"/>
              </a:lnSpc>
            </a:pPr>
            <a:r>
              <a:rPr lang="fr-FR" b="1" dirty="0" smtClean="0">
                <a:solidFill>
                  <a:schemeClr val="tx2"/>
                </a:solidFill>
                <a:latin typeface="Times New Roman" pitchFamily="18" charset="0"/>
                <a:cs typeface="Times New Roman" pitchFamily="18" charset="0"/>
              </a:rPr>
              <a:t>YARN: </a:t>
            </a:r>
            <a:r>
              <a:rPr lang="fr-FR" dirty="0">
                <a:solidFill>
                  <a:schemeClr val="tx2"/>
                </a:solidFill>
                <a:latin typeface="Times New Roman" pitchFamily="18" charset="0"/>
                <a:cs typeface="Times New Roman" pitchFamily="18" charset="0"/>
              </a:rPr>
              <a:t>YARN détermine quel travail est effectué et quelle machine il est effectué. Il a toutes les informations des cœurs et de la mémoire disponibles dans le cluster, il suit la consommation de mémoire dans le cluster. Il interagit avec le NameNode sur les données où il réside pour prendre la décision sur l'allocation des </a:t>
            </a:r>
            <a:r>
              <a:rPr lang="fr-FR" dirty="0" smtClean="0">
                <a:solidFill>
                  <a:schemeClr val="tx2"/>
                </a:solidFill>
                <a:latin typeface="Times New Roman" pitchFamily="18" charset="0"/>
                <a:cs typeface="Times New Roman" pitchFamily="18" charset="0"/>
              </a:rPr>
              <a:t>ressources.</a:t>
            </a:r>
            <a:endParaRPr lang="en-US" b="1" dirty="0">
              <a:solidFill>
                <a:schemeClr val="tx2"/>
              </a:solidFill>
              <a:latin typeface="Footlight MT Light" panose="0204060206030A020304" pitchFamily="18" charset="0"/>
            </a:endParaRPr>
          </a:p>
        </p:txBody>
      </p:sp>
    </p:spTree>
    <p:extLst>
      <p:ext uri="{BB962C8B-B14F-4D97-AF65-F5344CB8AC3E}">
        <p14:creationId xmlns:p14="http://schemas.microsoft.com/office/powerpoint/2010/main" val="267420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1199242" y="848655"/>
            <a:ext cx="1530428" cy="319656"/>
          </a:xfrm>
        </p:spPr>
        <p:txBody>
          <a:bodyPr/>
          <a:lstStyle/>
          <a:p>
            <a:r>
              <a:rPr lang="fr-FR" sz="1800" b="1" dirty="0" smtClean="0"/>
              <a:t>Introduction</a:t>
            </a:r>
            <a:endParaRPr lang="fr-FR" sz="1800" b="1" dirty="0"/>
          </a:p>
        </p:txBody>
      </p:sp>
      <p:grpSp>
        <p:nvGrpSpPr>
          <p:cNvPr id="11" name="Groupe 10"/>
          <p:cNvGrpSpPr/>
          <p:nvPr/>
        </p:nvGrpSpPr>
        <p:grpSpPr>
          <a:xfrm>
            <a:off x="8875482" y="834408"/>
            <a:ext cx="1809137"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14</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5198772"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27" name="Titre 1"/>
          <p:cNvSpPr txBox="1">
            <a:spLocks/>
          </p:cNvSpPr>
          <p:nvPr/>
        </p:nvSpPr>
        <p:spPr>
          <a:xfrm>
            <a:off x="9013143" y="864971"/>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graphicFrame>
        <p:nvGraphicFramePr>
          <p:cNvPr id="39" name="Diagramme 115"/>
          <p:cNvGraphicFramePr/>
          <p:nvPr>
            <p:extLst/>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6" name="Rectangle 15"/>
          <p:cNvSpPr/>
          <p:nvPr/>
        </p:nvSpPr>
        <p:spPr>
          <a:xfrm>
            <a:off x="282671" y="1319985"/>
            <a:ext cx="11669980" cy="5493812"/>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H</a:t>
            </a:r>
            <a:r>
              <a:rPr lang="fr-FR" b="1" dirty="0" smtClean="0">
                <a:solidFill>
                  <a:schemeClr val="tx2"/>
                </a:solidFill>
                <a:latin typeface="Times New Roman" pitchFamily="18" charset="0"/>
                <a:cs typeface="Times New Roman" pitchFamily="18" charset="0"/>
              </a:rPr>
              <a:t>DFS</a:t>
            </a:r>
            <a:r>
              <a:rPr lang="fr-FR" b="1" dirty="0" smtClean="0">
                <a:solidFill>
                  <a:schemeClr val="tx2"/>
                </a:solidFill>
                <a:latin typeface="Times New Roman" pitchFamily="18" charset="0"/>
                <a:cs typeface="Times New Roman" pitchFamily="18" charset="0"/>
              </a:rPr>
              <a:t>: </a:t>
            </a:r>
            <a:r>
              <a:rPr lang="fr-FR" dirty="0" smtClean="0">
                <a:solidFill>
                  <a:schemeClr val="tx2"/>
                </a:solidFill>
                <a:latin typeface="Times New Roman" pitchFamily="18" charset="0"/>
                <a:cs typeface="Times New Roman" pitchFamily="18" charset="0"/>
              </a:rPr>
              <a:t>est </a:t>
            </a:r>
            <a:r>
              <a:rPr lang="fr-FR" dirty="0">
                <a:solidFill>
                  <a:schemeClr val="tx2"/>
                </a:solidFill>
                <a:latin typeface="Times New Roman" pitchFamily="18" charset="0"/>
                <a:cs typeface="Times New Roman" pitchFamily="18" charset="0"/>
              </a:rPr>
              <a:t>la couche de stockage pour le </a:t>
            </a:r>
            <a:r>
              <a:rPr lang="fr-FR" dirty="0" err="1">
                <a:solidFill>
                  <a:schemeClr val="tx2"/>
                </a:solidFill>
                <a:latin typeface="Times New Roman" pitchFamily="18" charset="0"/>
                <a:cs typeface="Times New Roman" pitchFamily="18" charset="0"/>
              </a:rPr>
              <a:t>Big</a:t>
            </a:r>
            <a:r>
              <a:rPr lang="fr-FR" dirty="0">
                <a:solidFill>
                  <a:schemeClr val="tx2"/>
                </a:solidFill>
                <a:latin typeface="Times New Roman" pitchFamily="18" charset="0"/>
                <a:cs typeface="Times New Roman" pitchFamily="18" charset="0"/>
              </a:rPr>
              <a:t> Data, c'est un cluster de nombreuses machines, les données stockées peuvent être utilisées pour le traitement à l'aide de Hadoop. Une fois les données sont transmises à HDFS, nous pouvons les traiter à tout moment, jusqu'au moment où nous traitons les données, elles résideront dans HDFS jusqu'à ce que nous supprimions les fichiers manuellement</a:t>
            </a:r>
            <a:r>
              <a:rPr lang="fr-FR" dirty="0" smtClean="0">
                <a:solidFill>
                  <a:schemeClr val="tx2"/>
                </a:solidFill>
                <a:latin typeface="Times New Roman" pitchFamily="18" charset="0"/>
                <a:cs typeface="Times New Roman" pitchFamily="18" charset="0"/>
              </a:rPr>
              <a:t>. </a:t>
            </a:r>
            <a:r>
              <a:rPr lang="fr-FR" dirty="0">
                <a:solidFill>
                  <a:schemeClr val="tx2"/>
                </a:solidFill>
                <a:latin typeface="Times New Roman" pitchFamily="18" charset="0"/>
                <a:cs typeface="Times New Roman" pitchFamily="18" charset="0"/>
              </a:rPr>
              <a:t>HDFS stocke les données sous forme de bloc, la taille minimale du bloc est de 128 Mo dans </a:t>
            </a:r>
            <a:r>
              <a:rPr lang="fr-FR" dirty="0" err="1">
                <a:solidFill>
                  <a:schemeClr val="tx2"/>
                </a:solidFill>
                <a:latin typeface="Times New Roman" pitchFamily="18" charset="0"/>
                <a:cs typeface="Times New Roman" pitchFamily="18" charset="0"/>
              </a:rPr>
              <a:t>Hadoop</a:t>
            </a:r>
            <a:r>
              <a:rPr lang="fr-FR" dirty="0">
                <a:solidFill>
                  <a:schemeClr val="tx2"/>
                </a:solidFill>
                <a:latin typeface="Times New Roman" pitchFamily="18" charset="0"/>
                <a:cs typeface="Times New Roman" pitchFamily="18" charset="0"/>
              </a:rPr>
              <a:t> </a:t>
            </a:r>
            <a:r>
              <a:rPr lang="fr-FR" dirty="0" smtClean="0">
                <a:solidFill>
                  <a:schemeClr val="tx2"/>
                </a:solidFill>
                <a:latin typeface="Times New Roman" pitchFamily="18" charset="0"/>
                <a:cs typeface="Times New Roman" pitchFamily="18" charset="0"/>
              </a:rPr>
              <a:t>2.x. </a:t>
            </a:r>
            <a:r>
              <a:rPr lang="fr-FR" dirty="0">
                <a:solidFill>
                  <a:schemeClr val="tx2"/>
                </a:solidFill>
                <a:latin typeface="Times New Roman" pitchFamily="18" charset="0"/>
                <a:cs typeface="Times New Roman" pitchFamily="18" charset="0"/>
              </a:rPr>
              <a:t>HDFS réplique les blocs pour les données disponibles si les données sont stockées sur une machine et si cette dernière tombe en panne, les données ne sont pas perdues, mais pour les éviter, les données sont répliquées sur différentes </a:t>
            </a:r>
            <a:r>
              <a:rPr lang="fr-FR" dirty="0" smtClean="0">
                <a:solidFill>
                  <a:schemeClr val="tx2"/>
                </a:solidFill>
                <a:latin typeface="Times New Roman" pitchFamily="18" charset="0"/>
                <a:cs typeface="Times New Roman" pitchFamily="18" charset="0"/>
              </a:rPr>
              <a:t>machines</a:t>
            </a:r>
            <a:r>
              <a:rPr lang="fr-FR" dirty="0" smtClean="0"/>
              <a:t>.</a:t>
            </a:r>
          </a:p>
          <a:p>
            <a:pPr algn="just">
              <a:lnSpc>
                <a:spcPct val="150000"/>
              </a:lnSpc>
            </a:pPr>
            <a:r>
              <a:rPr lang="fr-FR" dirty="0">
                <a:solidFill>
                  <a:schemeClr val="tx2"/>
                </a:solidFill>
                <a:latin typeface="Times New Roman" pitchFamily="18" charset="0"/>
                <a:cs typeface="Times New Roman" pitchFamily="18" charset="0"/>
              </a:rPr>
              <a:t>Le HDFS suit une architecture maître-esclave il a deux principaux composants de HDFS sont NAME NODE et </a:t>
            </a:r>
            <a:r>
              <a:rPr lang="fr-FR" dirty="0" smtClean="0">
                <a:solidFill>
                  <a:schemeClr val="tx2"/>
                </a:solidFill>
                <a:latin typeface="Times New Roman" pitchFamily="18" charset="0"/>
                <a:cs typeface="Times New Roman" pitchFamily="18" charset="0"/>
              </a:rPr>
              <a:t>DATANODE</a:t>
            </a:r>
            <a:r>
              <a:rPr lang="fr-FR" dirty="0">
                <a:solidFill>
                  <a:schemeClr val="tx2"/>
                </a:solidFill>
                <a:latin typeface="Times New Roman" pitchFamily="18" charset="0"/>
                <a:cs typeface="Times New Roman" pitchFamily="18" charset="0"/>
              </a:rPr>
              <a:t>. </a:t>
            </a:r>
            <a:endParaRPr lang="fr-FR" dirty="0" smtClean="0">
              <a:solidFill>
                <a:schemeClr val="tx2"/>
              </a:solidFill>
              <a:latin typeface="Times New Roman" pitchFamily="18" charset="0"/>
              <a:cs typeface="Times New Roman" pitchFamily="18" charset="0"/>
            </a:endParaRPr>
          </a:p>
          <a:p>
            <a:pPr marL="285750" indent="-285750" algn="just">
              <a:lnSpc>
                <a:spcPct val="150000"/>
              </a:lnSpc>
              <a:buFont typeface="Arial" panose="020B0604020202020204" pitchFamily="34" charset="0"/>
              <a:buChar char="•"/>
            </a:pPr>
            <a:r>
              <a:rPr lang="fr-FR" u="sng" dirty="0">
                <a:solidFill>
                  <a:schemeClr val="tx2"/>
                </a:solidFill>
                <a:latin typeface="Times New Roman" pitchFamily="18" charset="0"/>
                <a:cs typeface="Times New Roman" pitchFamily="18" charset="0"/>
              </a:rPr>
              <a:t>NAME NODE : </a:t>
            </a:r>
            <a:r>
              <a:rPr lang="fr-FR" dirty="0">
                <a:solidFill>
                  <a:schemeClr val="tx2"/>
                </a:solidFill>
                <a:latin typeface="Times New Roman" pitchFamily="18" charset="0"/>
                <a:cs typeface="Times New Roman" pitchFamily="18" charset="0"/>
              </a:rPr>
              <a:t>est le maître, nous pouvons également avoir NAME NODE secondaire au cas où le principal cesserait de fonctionner, NAME NODE secondaire agirait comme une sauvegarde. Le NAME NODE gère essentiellement les nœuds des données en stockant des métadonnées.</a:t>
            </a:r>
          </a:p>
          <a:p>
            <a:pPr marL="285750" indent="-285750" algn="just">
              <a:lnSpc>
                <a:spcPct val="150000"/>
              </a:lnSpc>
              <a:buFont typeface="Arial" panose="020B0604020202020204" pitchFamily="34" charset="0"/>
              <a:buChar char="•"/>
            </a:pPr>
            <a:endParaRPr lang="fr-FR" dirty="0">
              <a:solidFill>
                <a:schemeClr val="tx2"/>
              </a:solidFill>
              <a:latin typeface="Times New Roman" pitchFamily="18" charset="0"/>
              <a:cs typeface="Times New Roman" pitchFamily="18" charset="0"/>
            </a:endParaRPr>
          </a:p>
          <a:p>
            <a:pPr>
              <a:lnSpc>
                <a:spcPct val="150000"/>
              </a:lnSpc>
            </a:pPr>
            <a:r>
              <a:rPr lang="fr-FR" dirty="0" smtClean="0"/>
              <a:t> </a:t>
            </a:r>
            <a:endParaRPr lang="en-US"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88351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1199242" y="848655"/>
            <a:ext cx="1530428" cy="319656"/>
          </a:xfrm>
        </p:spPr>
        <p:txBody>
          <a:bodyPr/>
          <a:lstStyle/>
          <a:p>
            <a:r>
              <a:rPr lang="fr-FR" sz="1800" b="1" dirty="0" smtClean="0"/>
              <a:t>Introduction</a:t>
            </a:r>
            <a:endParaRPr lang="fr-FR" sz="1800" b="1" dirty="0"/>
          </a:p>
        </p:txBody>
      </p:sp>
      <p:grpSp>
        <p:nvGrpSpPr>
          <p:cNvPr id="11" name="Groupe 10"/>
          <p:cNvGrpSpPr/>
          <p:nvPr/>
        </p:nvGrpSpPr>
        <p:grpSpPr>
          <a:xfrm>
            <a:off x="8875482" y="834408"/>
            <a:ext cx="1809137"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15</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5198772"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27" name="Titre 1"/>
          <p:cNvSpPr txBox="1">
            <a:spLocks/>
          </p:cNvSpPr>
          <p:nvPr/>
        </p:nvSpPr>
        <p:spPr>
          <a:xfrm>
            <a:off x="9013143" y="864971"/>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graphicFrame>
        <p:nvGraphicFramePr>
          <p:cNvPr id="39" name="Diagramme 115"/>
          <p:cNvGraphicFramePr/>
          <p:nvPr>
            <p:extLst/>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6" name="Rectangle 15"/>
          <p:cNvSpPr/>
          <p:nvPr/>
        </p:nvSpPr>
        <p:spPr>
          <a:xfrm>
            <a:off x="282671" y="1319985"/>
            <a:ext cx="11669980" cy="2585323"/>
          </a:xfrm>
          <a:prstGeom prst="rect">
            <a:avLst/>
          </a:prstGeom>
        </p:spPr>
        <p:txBody>
          <a:bodyPr wrap="square">
            <a:spAutoFit/>
          </a:bodyPr>
          <a:lstStyle/>
          <a:p>
            <a:pPr marL="285750" lvl="0" indent="-285750" algn="just">
              <a:lnSpc>
                <a:spcPct val="150000"/>
              </a:lnSpc>
              <a:buFont typeface="Arial" panose="020B0604020202020204" pitchFamily="34" charset="0"/>
              <a:buChar char="•"/>
            </a:pPr>
            <a:r>
              <a:rPr lang="fr-FR" u="sng" dirty="0">
                <a:solidFill>
                  <a:schemeClr val="tx2"/>
                </a:solidFill>
                <a:latin typeface="Times New Roman" pitchFamily="18" charset="0"/>
                <a:cs typeface="Times New Roman" pitchFamily="18" charset="0"/>
              </a:rPr>
              <a:t>DATA NODE : </a:t>
            </a:r>
            <a:r>
              <a:rPr lang="fr-FR" dirty="0">
                <a:solidFill>
                  <a:schemeClr val="tx2"/>
                </a:solidFill>
                <a:latin typeface="Times New Roman" pitchFamily="18" charset="0"/>
                <a:cs typeface="Times New Roman" pitchFamily="18" charset="0"/>
              </a:rPr>
              <a:t>est l'esclave, qui est essentiellement le matériel de base à faible coût. Nous pouvons avoir plusieurs DATA NODES. Il stocke les données réelles. Ce DATA NODE prend en charge le facteur de réplication, supposons que si un DATA NODE tombe en panne, les données peuvent être accessibles par l'autre DATA NODE répliqué. Par conséquent, l'accessibilité des données est améliorée et la perte des données est évitée.</a:t>
            </a:r>
          </a:p>
          <a:p>
            <a:pPr marL="285750" indent="-285750" algn="just">
              <a:lnSpc>
                <a:spcPct val="150000"/>
              </a:lnSpc>
              <a:buFont typeface="Arial" panose="020B0604020202020204" pitchFamily="34" charset="0"/>
              <a:buChar char="•"/>
            </a:pPr>
            <a:endParaRPr lang="fr-FR" dirty="0">
              <a:solidFill>
                <a:schemeClr val="tx2"/>
              </a:solidFill>
              <a:latin typeface="Times New Roman" pitchFamily="18" charset="0"/>
              <a:cs typeface="Times New Roman" pitchFamily="18" charset="0"/>
            </a:endParaRPr>
          </a:p>
          <a:p>
            <a:pPr>
              <a:lnSpc>
                <a:spcPct val="150000"/>
              </a:lnSpc>
            </a:pPr>
            <a:r>
              <a:rPr lang="fr-FR" dirty="0" smtClean="0"/>
              <a:t> </a:t>
            </a:r>
            <a:endParaRPr lang="en-US"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220426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1225318" y="848655"/>
            <a:ext cx="1530428" cy="319656"/>
          </a:xfrm>
        </p:spPr>
        <p:txBody>
          <a:bodyPr/>
          <a:lstStyle/>
          <a:p>
            <a:r>
              <a:rPr lang="fr-FR" sz="1800" b="1" dirty="0" smtClean="0"/>
              <a:t>Introduction</a:t>
            </a:r>
            <a:endParaRPr lang="fr-FR" sz="1800" b="1" dirty="0"/>
          </a:p>
        </p:txBody>
      </p:sp>
      <p:grpSp>
        <p:nvGrpSpPr>
          <p:cNvPr id="11" name="Groupe 10"/>
          <p:cNvGrpSpPr/>
          <p:nvPr/>
        </p:nvGrpSpPr>
        <p:grpSpPr>
          <a:xfrm>
            <a:off x="8666453" y="848655"/>
            <a:ext cx="1809137"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16</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4861888"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27" name="Titre 1"/>
          <p:cNvSpPr txBox="1">
            <a:spLocks/>
          </p:cNvSpPr>
          <p:nvPr/>
        </p:nvSpPr>
        <p:spPr>
          <a:xfrm>
            <a:off x="8805808" y="848655"/>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graphicFrame>
        <p:nvGraphicFramePr>
          <p:cNvPr id="39" name="Diagramme 115"/>
          <p:cNvGraphicFramePr/>
          <p:nvPr>
            <p:extLst/>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Rectangle 14"/>
          <p:cNvSpPr/>
          <p:nvPr/>
        </p:nvSpPr>
        <p:spPr>
          <a:xfrm>
            <a:off x="282671" y="1210913"/>
            <a:ext cx="11669980" cy="5493812"/>
          </a:xfrm>
          <a:prstGeom prst="rect">
            <a:avLst/>
          </a:prstGeom>
        </p:spPr>
        <p:txBody>
          <a:bodyPr wrap="square">
            <a:spAutoFit/>
          </a:bodyPr>
          <a:lstStyle/>
          <a:p>
            <a:pPr>
              <a:lnSpc>
                <a:spcPct val="150000"/>
              </a:lnSpc>
            </a:pPr>
            <a:r>
              <a:rPr lang="fr-FR" b="1" dirty="0">
                <a:solidFill>
                  <a:schemeClr val="tx2"/>
                </a:solidFill>
                <a:latin typeface="Times New Roman" pitchFamily="18" charset="0"/>
                <a:cs typeface="Times New Roman" pitchFamily="18" charset="0"/>
              </a:rPr>
              <a:t>MapReduce</a:t>
            </a:r>
            <a:r>
              <a:rPr lang="fr-FR" dirty="0">
                <a:solidFill>
                  <a:schemeClr val="tx2"/>
                </a:solidFill>
                <a:latin typeface="Times New Roman" pitchFamily="18" charset="0"/>
                <a:cs typeface="Times New Roman" pitchFamily="18" charset="0"/>
              </a:rPr>
              <a:t> </a:t>
            </a:r>
            <a:r>
              <a:rPr lang="fr-FR" b="1" dirty="0" smtClean="0">
                <a:solidFill>
                  <a:schemeClr val="tx2"/>
                </a:solidFill>
                <a:latin typeface="Times New Roman" pitchFamily="18" charset="0"/>
                <a:cs typeface="Times New Roman" pitchFamily="18" charset="0"/>
              </a:rPr>
              <a:t>: </a:t>
            </a:r>
            <a:r>
              <a:rPr lang="fr-FR" dirty="0">
                <a:solidFill>
                  <a:schemeClr val="tx2"/>
                </a:solidFill>
                <a:latin typeface="Times New Roman" pitchFamily="18" charset="0"/>
                <a:cs typeface="Times New Roman" pitchFamily="18" charset="0"/>
              </a:rPr>
              <a:t>MapReduce est Framework de programmation qui nous permet d'effectuer un traitement distribué et parallèle sur de grands ensembles des données dans un environnement distribué. Il se compose de deux tâches distinctes : Map et </a:t>
            </a:r>
            <a:r>
              <a:rPr lang="fr-FR" dirty="0" smtClean="0">
                <a:solidFill>
                  <a:schemeClr val="tx2"/>
                </a:solidFill>
                <a:latin typeface="Times New Roman" pitchFamily="18" charset="0"/>
                <a:cs typeface="Times New Roman" pitchFamily="18" charset="0"/>
              </a:rPr>
              <a:t>Reduce. </a:t>
            </a:r>
            <a:r>
              <a:rPr lang="fr-FR" dirty="0">
                <a:solidFill>
                  <a:schemeClr val="tx2"/>
                </a:solidFill>
                <a:latin typeface="Times New Roman" pitchFamily="18" charset="0"/>
                <a:cs typeface="Times New Roman" pitchFamily="18" charset="0"/>
              </a:rPr>
              <a:t>MapReduce a principalement les trois classes suivantes : </a:t>
            </a:r>
          </a:p>
          <a:p>
            <a:pPr marL="285750" indent="-285750">
              <a:lnSpc>
                <a:spcPct val="150000"/>
              </a:lnSpc>
              <a:buFont typeface="Arial" panose="020B0604020202020204" pitchFamily="34" charset="0"/>
              <a:buChar char="•"/>
            </a:pPr>
            <a:r>
              <a:rPr lang="en-US" b="1" dirty="0">
                <a:solidFill>
                  <a:schemeClr val="tx2"/>
                </a:solidFill>
                <a:latin typeface="Footlight MT Light" panose="0204060206030A020304" pitchFamily="18" charset="0"/>
              </a:rPr>
              <a:t> </a:t>
            </a:r>
            <a:r>
              <a:rPr lang="en-US" b="1" dirty="0" smtClean="0">
                <a:solidFill>
                  <a:schemeClr val="tx2"/>
                </a:solidFill>
                <a:latin typeface="Footlight MT Light" panose="0204060206030A020304" pitchFamily="18" charset="0"/>
              </a:rPr>
              <a:t> Classe Mapper: </a:t>
            </a:r>
            <a:r>
              <a:rPr lang="en-US" dirty="0">
                <a:solidFill>
                  <a:schemeClr val="tx2"/>
                </a:solidFill>
                <a:latin typeface="Times New Roman" pitchFamily="18" charset="0"/>
                <a:cs typeface="Times New Roman" pitchFamily="18" charset="0"/>
              </a:rPr>
              <a:t>Dans ce </a:t>
            </a:r>
            <a:r>
              <a:rPr lang="en-US" dirty="0" smtClean="0">
                <a:solidFill>
                  <a:schemeClr val="tx2"/>
                </a:solidFill>
                <a:latin typeface="Times New Roman" pitchFamily="18" charset="0"/>
                <a:cs typeface="Times New Roman" pitchFamily="18" charset="0"/>
              </a:rPr>
              <a:t>classe</a:t>
            </a:r>
            <a:r>
              <a:rPr lang="fr-FR" dirty="0" smtClean="0">
                <a:solidFill>
                  <a:schemeClr val="tx2"/>
                </a:solidFill>
                <a:latin typeface="Times New Roman" pitchFamily="18" charset="0"/>
                <a:cs typeface="Times New Roman" pitchFamily="18" charset="0"/>
              </a:rPr>
              <a:t>, </a:t>
            </a:r>
            <a:r>
              <a:rPr lang="fr-FR" dirty="0">
                <a:solidFill>
                  <a:schemeClr val="tx2"/>
                </a:solidFill>
                <a:latin typeface="Times New Roman" pitchFamily="18" charset="0"/>
                <a:cs typeface="Times New Roman" pitchFamily="18" charset="0"/>
              </a:rPr>
              <a:t>RecordReader traite chaque enregistrement d'entrée et génère la paire clé-valeur respective. Le Mapper de Hadoop enregistre ces données intermédiaires sur le disque local</a:t>
            </a:r>
            <a:r>
              <a:rPr lang="fr-FR" dirty="0" smtClean="0">
                <a:solidFill>
                  <a:schemeClr val="tx2"/>
                </a:solidFill>
                <a:latin typeface="Times New Roman" pitchFamily="18" charset="0"/>
                <a:cs typeface="Times New Roman" pitchFamily="18" charset="0"/>
              </a:rPr>
              <a:t>.</a:t>
            </a:r>
          </a:p>
          <a:p>
            <a:pPr marL="285750" indent="-285750">
              <a:lnSpc>
                <a:spcPct val="150000"/>
              </a:lnSpc>
              <a:buFont typeface="Arial" panose="020B0604020202020204" pitchFamily="34" charset="0"/>
              <a:buChar char="•"/>
            </a:pPr>
            <a:r>
              <a:rPr lang="fr-FR" b="1" dirty="0">
                <a:solidFill>
                  <a:schemeClr val="tx2"/>
                </a:solidFill>
                <a:latin typeface="Footlight MT Light" panose="0204060206030A020304" pitchFamily="18" charset="0"/>
              </a:rPr>
              <a:t>Classe de Reducer</a:t>
            </a:r>
            <a:r>
              <a:rPr lang="fr-FR" b="1" dirty="0" smtClean="0">
                <a:solidFill>
                  <a:schemeClr val="tx2"/>
                </a:solidFill>
                <a:latin typeface="Footlight MT Light" panose="0204060206030A020304" pitchFamily="18" charset="0"/>
              </a:rPr>
              <a:t>: </a:t>
            </a:r>
            <a:r>
              <a:rPr lang="fr-FR" dirty="0">
                <a:solidFill>
                  <a:schemeClr val="tx2"/>
                </a:solidFill>
                <a:latin typeface="Times New Roman" pitchFamily="18" charset="0"/>
                <a:cs typeface="Times New Roman" pitchFamily="18" charset="0"/>
              </a:rPr>
              <a:t>Reduce est la classe qui accepte les clés et les valeurs de la sortie de la phase des mappeurs. Les clés et les valeurs générées par le mappeur sont acceptées en entrée dans le réducteur pour un traitement ultérieur. </a:t>
            </a:r>
            <a:endParaRPr lang="fr-FR" dirty="0" smtClean="0">
              <a:solidFill>
                <a:schemeClr val="tx2"/>
              </a:solidFill>
              <a:latin typeface="Times New Roman" pitchFamily="18" charset="0"/>
              <a:cs typeface="Times New Roman" pitchFamily="18" charset="0"/>
            </a:endParaRPr>
          </a:p>
          <a:p>
            <a:pPr marL="285750" indent="-285750">
              <a:lnSpc>
                <a:spcPct val="150000"/>
              </a:lnSpc>
              <a:buFont typeface="Arial" panose="020B0604020202020204" pitchFamily="34" charset="0"/>
              <a:buChar char="•"/>
            </a:pPr>
            <a:r>
              <a:rPr lang="fr-FR" b="1" dirty="0">
                <a:solidFill>
                  <a:schemeClr val="tx2"/>
                </a:solidFill>
                <a:latin typeface="Footlight MT Light" panose="0204060206030A020304" pitchFamily="18" charset="0"/>
              </a:rPr>
              <a:t>Classe de driver: </a:t>
            </a:r>
            <a:r>
              <a:rPr lang="fr-FR" dirty="0">
                <a:solidFill>
                  <a:schemeClr val="tx2"/>
                </a:solidFill>
                <a:latin typeface="Times New Roman" pitchFamily="18" charset="0"/>
                <a:cs typeface="Times New Roman" pitchFamily="18" charset="0"/>
              </a:rPr>
              <a:t>Outre la classe mapper et Reducer, nous avons besoin d'une classe supplémentaire qui est la classe Driver. Ce code est nécessaire pour MapReduce car il est le pont entre le Framework et la logique implémentée. Il spécifie la configuration, le chemin des données d'entrée, le chemin de stockage de sortie et, plus important encore, les classes de mappage et de réduction qui doivent être implémentées et de nombreuses autres configurations doivent être définies dans cette classe. </a:t>
            </a:r>
          </a:p>
          <a:p>
            <a:pPr marL="285750" indent="-285750">
              <a:lnSpc>
                <a:spcPct val="150000"/>
              </a:lnSpc>
              <a:buFont typeface="Arial" panose="020B0604020202020204" pitchFamily="34" charset="0"/>
              <a:buChar char="•"/>
            </a:pPr>
            <a:endParaRPr lang="en-US" b="1" dirty="0">
              <a:solidFill>
                <a:schemeClr val="tx2"/>
              </a:solidFill>
              <a:latin typeface="Footlight MT Light" panose="0204060206030A020304" pitchFamily="18" charset="0"/>
            </a:endParaRPr>
          </a:p>
        </p:txBody>
      </p:sp>
    </p:spTree>
    <p:extLst>
      <p:ext uri="{BB962C8B-B14F-4D97-AF65-F5344CB8AC3E}">
        <p14:creationId xmlns:p14="http://schemas.microsoft.com/office/powerpoint/2010/main" val="104738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17</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0" name="Diagramme 29"/>
          <p:cNvGraphicFramePr/>
          <p:nvPr>
            <p:extLst>
              <p:ext uri="{D42A27DB-BD31-4B8C-83A1-F6EECF244321}">
                <p14:modId xmlns:p14="http://schemas.microsoft.com/office/powerpoint/2010/main" val="35799619"/>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Rectangle 26"/>
          <p:cNvSpPr/>
          <p:nvPr/>
        </p:nvSpPr>
        <p:spPr>
          <a:xfrm>
            <a:off x="307975" y="2158848"/>
            <a:ext cx="6302771" cy="23712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Spark est un projet plus récent, initialement développé en 2012, à l'</a:t>
            </a:r>
            <a:r>
              <a:rPr lang="fr-FR" dirty="0" err="1">
                <a:ln>
                  <a:solidFill>
                    <a:schemeClr val="tx1"/>
                  </a:solidFill>
                </a:ln>
                <a:solidFill>
                  <a:schemeClr val="tx1"/>
                </a:solidFill>
                <a:latin typeface="Calibri" panose="020F0502020204030204" pitchFamily="34" charset="0"/>
                <a:cs typeface="Calibri" panose="020F0502020204030204" pitchFamily="34" charset="0"/>
              </a:rPr>
              <a:t>AMPLab</a:t>
            </a:r>
            <a:r>
              <a:rPr lang="fr-FR" dirty="0">
                <a:ln>
                  <a:solidFill>
                    <a:schemeClr val="tx1"/>
                  </a:solidFill>
                </a:ln>
                <a:solidFill>
                  <a:schemeClr val="tx1"/>
                </a:solidFill>
                <a:latin typeface="Calibri" panose="020F0502020204030204" pitchFamily="34" charset="0"/>
                <a:cs typeface="Calibri" panose="020F0502020204030204" pitchFamily="34" charset="0"/>
              </a:rPr>
              <a:t> à UC Berkeley. Il s'agit également d'un projet Apache de haut niveau axé sur le traitement des données en parallèle sur un cluster, mais la plus grande différence est qu'il fonctionne en mémoire.</a:t>
            </a:r>
          </a:p>
        </p:txBody>
      </p:sp>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8" name="Picture 4" descr="Apache Spark — Wikipédia"/>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747440" y="2301385"/>
            <a:ext cx="4005416" cy="2086154"/>
          </a:xfrm>
          <a:prstGeom prst="rect">
            <a:avLst/>
          </a:prstGeom>
          <a:noFill/>
          <a:extLst>
            <a:ext uri="{909E8E84-426E-40DD-AFC4-6F175D3DCCD1}">
              <a14:hiddenFill xmlns:a14="http://schemas.microsoft.com/office/drawing/2010/main">
                <a:solidFill>
                  <a:srgbClr val="FFFFFF"/>
                </a:solidFill>
              </a14:hiddenFill>
            </a:ext>
          </a:extLst>
        </p:spPr>
      </p:pic>
      <p:sp>
        <p:nvSpPr>
          <p:cNvPr id="31" name="Titre 1"/>
          <p:cNvSpPr>
            <a:spLocks noGrp="1"/>
          </p:cNvSpPr>
          <p:nvPr>
            <p:ph type="title"/>
          </p:nvPr>
        </p:nvSpPr>
        <p:spPr>
          <a:xfrm>
            <a:off x="973784" y="873846"/>
            <a:ext cx="1530428" cy="319656"/>
          </a:xfrm>
        </p:spPr>
        <p:txBody>
          <a:bodyPr/>
          <a:lstStyle/>
          <a:p>
            <a:r>
              <a:rPr lang="fr-FR" sz="1800" b="1" dirty="0" smtClean="0"/>
              <a:t>Introduction</a:t>
            </a:r>
            <a:endParaRPr lang="fr-FR" sz="1800" b="1" dirty="0"/>
          </a:p>
        </p:txBody>
      </p:sp>
      <p:grpSp>
        <p:nvGrpSpPr>
          <p:cNvPr id="32" name="Groupe 10"/>
          <p:cNvGrpSpPr/>
          <p:nvPr/>
        </p:nvGrpSpPr>
        <p:grpSpPr>
          <a:xfrm>
            <a:off x="860802" y="821482"/>
            <a:ext cx="1746931" cy="471809"/>
            <a:chOff x="1967926" y="1037692"/>
            <a:chExt cx="3033215" cy="389476"/>
          </a:xfrm>
        </p:grpSpPr>
        <p:sp>
          <p:nvSpPr>
            <p:cNvPr id="33"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4"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5" name="Titre 1"/>
          <p:cNvSpPr txBox="1">
            <a:spLocks/>
          </p:cNvSpPr>
          <p:nvPr/>
        </p:nvSpPr>
        <p:spPr>
          <a:xfrm>
            <a:off x="4131132" y="884556"/>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36" name="Titre 1"/>
          <p:cNvSpPr txBox="1">
            <a:spLocks/>
          </p:cNvSpPr>
          <p:nvPr/>
        </p:nvSpPr>
        <p:spPr>
          <a:xfrm>
            <a:off x="7289947"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38"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Ecosystème</a:t>
            </a:r>
            <a:endParaRPr lang="fr-FR" sz="1800" b="1" dirty="0"/>
          </a:p>
        </p:txBody>
      </p:sp>
    </p:spTree>
    <p:extLst>
      <p:ext uri="{BB962C8B-B14F-4D97-AF65-F5344CB8AC3E}">
        <p14:creationId xmlns:p14="http://schemas.microsoft.com/office/powerpoint/2010/main" val="93319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18</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7" name="Flèche droite 4"/>
          <p:cNvSpPr/>
          <p:nvPr/>
        </p:nvSpPr>
        <p:spPr>
          <a:xfrm>
            <a:off x="1258236" y="1845214"/>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21" name="Rectangle 20"/>
          <p:cNvSpPr/>
          <p:nvPr/>
        </p:nvSpPr>
        <p:spPr>
          <a:xfrm>
            <a:off x="1744242" y="1651793"/>
            <a:ext cx="1508011"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Vitesse.</a:t>
            </a:r>
            <a:endParaRPr lang="en-US" b="1" dirty="0">
              <a:solidFill>
                <a:schemeClr val="tx2"/>
              </a:solidFill>
              <a:latin typeface="Footlight MT Light" panose="0204060206030A020304" pitchFamily="18" charset="0"/>
            </a:endParaRPr>
          </a:p>
        </p:txBody>
      </p:sp>
      <p:sp>
        <p:nvSpPr>
          <p:cNvPr id="27" name="Flèche droite 4"/>
          <p:cNvSpPr/>
          <p:nvPr/>
        </p:nvSpPr>
        <p:spPr>
          <a:xfrm>
            <a:off x="1258236" y="2565985"/>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28" name="Rectangle 27"/>
          <p:cNvSpPr/>
          <p:nvPr/>
        </p:nvSpPr>
        <p:spPr>
          <a:xfrm>
            <a:off x="1744242" y="2391724"/>
            <a:ext cx="3751990"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Prend en charge plusieurs langues.</a:t>
            </a:r>
            <a:endParaRPr lang="en-US" b="1" dirty="0">
              <a:solidFill>
                <a:schemeClr val="tx2"/>
              </a:solidFill>
              <a:latin typeface="Footlight MT Light" panose="0204060206030A020304" pitchFamily="18" charset="0"/>
            </a:endParaRPr>
          </a:p>
        </p:txBody>
      </p:sp>
      <p:sp>
        <p:nvSpPr>
          <p:cNvPr id="29" name="Flèche droite 4"/>
          <p:cNvSpPr/>
          <p:nvPr/>
        </p:nvSpPr>
        <p:spPr>
          <a:xfrm>
            <a:off x="1258236" y="3286757"/>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1" name="Rectangle 30"/>
          <p:cNvSpPr/>
          <p:nvPr/>
        </p:nvSpPr>
        <p:spPr>
          <a:xfrm>
            <a:off x="1744242" y="3093336"/>
            <a:ext cx="2503293"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Advanced Analytiques.</a:t>
            </a:r>
            <a:endParaRPr lang="en-US" b="1" dirty="0">
              <a:solidFill>
                <a:schemeClr val="tx2"/>
              </a:solidFill>
              <a:latin typeface="Footlight MT Light" panose="0204060206030A020304" pitchFamily="18" charset="0"/>
            </a:endParaRPr>
          </a:p>
        </p:txBody>
      </p:sp>
      <p:sp>
        <p:nvSpPr>
          <p:cNvPr id="32" name="Flèche droite 4"/>
          <p:cNvSpPr/>
          <p:nvPr/>
        </p:nvSpPr>
        <p:spPr>
          <a:xfrm>
            <a:off x="1258236" y="3944057"/>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3" name="Rectangle 32"/>
          <p:cNvSpPr/>
          <p:nvPr/>
        </p:nvSpPr>
        <p:spPr>
          <a:xfrm>
            <a:off x="1744241" y="3750636"/>
            <a:ext cx="2719603"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Indépendant du schéma.</a:t>
            </a:r>
            <a:endParaRPr lang="en-US" b="1" dirty="0">
              <a:solidFill>
                <a:schemeClr val="tx2"/>
              </a:solidFill>
              <a:latin typeface="Footlight MT Light" panose="0204060206030A020304" pitchFamily="18" charset="0"/>
            </a:endParaRPr>
          </a:p>
        </p:txBody>
      </p:sp>
      <p:sp>
        <p:nvSpPr>
          <p:cNvPr id="34" name="Flèche droite 4"/>
          <p:cNvSpPr/>
          <p:nvPr/>
        </p:nvSpPr>
        <p:spPr>
          <a:xfrm>
            <a:off x="1258236" y="4728300"/>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5" name="Rectangle 34"/>
          <p:cNvSpPr/>
          <p:nvPr/>
        </p:nvSpPr>
        <p:spPr>
          <a:xfrm>
            <a:off x="1744242" y="4534879"/>
            <a:ext cx="2640945"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Traitement Rapide.</a:t>
            </a:r>
            <a:endParaRPr lang="en-US" b="1" dirty="0">
              <a:solidFill>
                <a:schemeClr val="tx2"/>
              </a:solidFill>
              <a:latin typeface="Footlight MT Light" panose="0204060206030A020304" pitchFamily="18" charset="0"/>
            </a:endParaRPr>
          </a:p>
        </p:txBody>
      </p:sp>
      <p:sp>
        <p:nvSpPr>
          <p:cNvPr id="36" name="Flèche droite 4"/>
          <p:cNvSpPr/>
          <p:nvPr/>
        </p:nvSpPr>
        <p:spPr>
          <a:xfrm>
            <a:off x="1258236" y="544896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7" name="Rectangle 36"/>
          <p:cNvSpPr/>
          <p:nvPr/>
        </p:nvSpPr>
        <p:spPr>
          <a:xfrm>
            <a:off x="1744242" y="5255545"/>
            <a:ext cx="3289874"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Calcul en mémoire dans Spark.</a:t>
            </a:r>
            <a:endParaRPr lang="en-US" b="1" dirty="0">
              <a:solidFill>
                <a:schemeClr val="tx2"/>
              </a:solidFill>
              <a:latin typeface="Footlight MT Light" panose="0204060206030A020304" pitchFamily="18" charset="0"/>
            </a:endParaRPr>
          </a:p>
        </p:txBody>
      </p:sp>
      <p:sp>
        <p:nvSpPr>
          <p:cNvPr id="38" name="Flèche droite 4"/>
          <p:cNvSpPr/>
          <p:nvPr/>
        </p:nvSpPr>
        <p:spPr>
          <a:xfrm>
            <a:off x="6703423" y="1898480"/>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9" name="Rectangle 38"/>
          <p:cNvSpPr/>
          <p:nvPr/>
        </p:nvSpPr>
        <p:spPr>
          <a:xfrm>
            <a:off x="7189429" y="1705059"/>
            <a:ext cx="1630106"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Réutilisabilité.</a:t>
            </a:r>
            <a:endParaRPr lang="en-US" b="1" dirty="0">
              <a:solidFill>
                <a:schemeClr val="tx2"/>
              </a:solidFill>
              <a:latin typeface="Footlight MT Light" panose="0204060206030A020304" pitchFamily="18" charset="0"/>
            </a:endParaRPr>
          </a:p>
        </p:txBody>
      </p:sp>
      <p:sp>
        <p:nvSpPr>
          <p:cNvPr id="40" name="Flèche droite 4"/>
          <p:cNvSpPr/>
          <p:nvPr/>
        </p:nvSpPr>
        <p:spPr>
          <a:xfrm>
            <a:off x="6703423" y="2619251"/>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1" name="Rectangle 40"/>
          <p:cNvSpPr/>
          <p:nvPr/>
        </p:nvSpPr>
        <p:spPr>
          <a:xfrm>
            <a:off x="7189429" y="2444990"/>
            <a:ext cx="3606390"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Tolérance aux pannes dans Spark.</a:t>
            </a:r>
            <a:endParaRPr lang="en-US" b="1" dirty="0">
              <a:solidFill>
                <a:schemeClr val="tx2"/>
              </a:solidFill>
              <a:latin typeface="Footlight MT Light" panose="0204060206030A020304" pitchFamily="18" charset="0"/>
            </a:endParaRPr>
          </a:p>
        </p:txBody>
      </p:sp>
      <p:sp>
        <p:nvSpPr>
          <p:cNvPr id="42" name="Flèche droite 4"/>
          <p:cNvSpPr/>
          <p:nvPr/>
        </p:nvSpPr>
        <p:spPr>
          <a:xfrm>
            <a:off x="6703423" y="3340023"/>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3" name="Rectangle 42"/>
          <p:cNvSpPr/>
          <p:nvPr/>
        </p:nvSpPr>
        <p:spPr>
          <a:xfrm>
            <a:off x="7189429" y="3146602"/>
            <a:ext cx="3773539"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Traitement de flux en temps réel.</a:t>
            </a:r>
            <a:endParaRPr lang="en-US" b="1" dirty="0">
              <a:solidFill>
                <a:schemeClr val="tx2"/>
              </a:solidFill>
              <a:latin typeface="Footlight MT Light" panose="0204060206030A020304" pitchFamily="18" charset="0"/>
            </a:endParaRPr>
          </a:p>
        </p:txBody>
      </p:sp>
      <p:sp>
        <p:nvSpPr>
          <p:cNvPr id="44" name="Flèche droite 4"/>
          <p:cNvSpPr/>
          <p:nvPr/>
        </p:nvSpPr>
        <p:spPr>
          <a:xfrm>
            <a:off x="6703423" y="3997323"/>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5" name="Rectangle 44"/>
          <p:cNvSpPr/>
          <p:nvPr/>
        </p:nvSpPr>
        <p:spPr>
          <a:xfrm>
            <a:off x="7189428" y="3803902"/>
            <a:ext cx="4599449"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Evaluation paresseuse dans Apache Spark.</a:t>
            </a:r>
            <a:endParaRPr lang="en-US" b="1" dirty="0">
              <a:solidFill>
                <a:schemeClr val="tx2"/>
              </a:solidFill>
              <a:latin typeface="Footlight MT Light" panose="0204060206030A020304" pitchFamily="18" charset="0"/>
            </a:endParaRPr>
          </a:p>
        </p:txBody>
      </p:sp>
      <p:sp>
        <p:nvSpPr>
          <p:cNvPr id="46" name="Flèche droite 4"/>
          <p:cNvSpPr/>
          <p:nvPr/>
        </p:nvSpPr>
        <p:spPr>
          <a:xfrm>
            <a:off x="6703423" y="478156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7" name="Rectangle 46"/>
          <p:cNvSpPr/>
          <p:nvPr/>
        </p:nvSpPr>
        <p:spPr>
          <a:xfrm>
            <a:off x="7189429" y="4588145"/>
            <a:ext cx="2640945"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Intégré Hadoop.</a:t>
            </a:r>
            <a:endParaRPr lang="en-US" b="1" dirty="0">
              <a:solidFill>
                <a:schemeClr val="tx2"/>
              </a:solidFill>
              <a:latin typeface="Footlight MT Light" panose="0204060206030A020304" pitchFamily="18" charset="0"/>
            </a:endParaRPr>
          </a:p>
        </p:txBody>
      </p:sp>
      <p:sp>
        <p:nvSpPr>
          <p:cNvPr id="48" name="Flèche droite 4"/>
          <p:cNvSpPr/>
          <p:nvPr/>
        </p:nvSpPr>
        <p:spPr>
          <a:xfrm>
            <a:off x="6703423" y="5502232"/>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9" name="Rectangle 48"/>
          <p:cNvSpPr/>
          <p:nvPr/>
        </p:nvSpPr>
        <p:spPr>
          <a:xfrm>
            <a:off x="7189429" y="5308811"/>
            <a:ext cx="2306649"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Rentable.</a:t>
            </a:r>
            <a:endParaRPr lang="en-US" b="1" dirty="0">
              <a:solidFill>
                <a:schemeClr val="tx2"/>
              </a:solidFill>
              <a:latin typeface="Footlight MT Light" panose="0204060206030A020304" pitchFamily="18" charset="0"/>
            </a:endParaRPr>
          </a:p>
        </p:txBody>
      </p:sp>
      <p:sp>
        <p:nvSpPr>
          <p:cNvPr id="58" name="Titre 1"/>
          <p:cNvSpPr>
            <a:spLocks noGrp="1"/>
          </p:cNvSpPr>
          <p:nvPr>
            <p:ph type="title"/>
          </p:nvPr>
        </p:nvSpPr>
        <p:spPr>
          <a:xfrm>
            <a:off x="460375" y="817812"/>
            <a:ext cx="1530428" cy="319656"/>
          </a:xfrm>
        </p:spPr>
        <p:txBody>
          <a:bodyPr/>
          <a:lstStyle/>
          <a:p>
            <a:r>
              <a:rPr lang="fr-FR" sz="1800" b="1" dirty="0" smtClean="0"/>
              <a:t>Introduction</a:t>
            </a:r>
            <a:endParaRPr lang="fr-FR" sz="1800" b="1" dirty="0"/>
          </a:p>
        </p:txBody>
      </p:sp>
      <p:grpSp>
        <p:nvGrpSpPr>
          <p:cNvPr id="59" name="Groupe 10"/>
          <p:cNvGrpSpPr/>
          <p:nvPr/>
        </p:nvGrpSpPr>
        <p:grpSpPr>
          <a:xfrm>
            <a:off x="3496069" y="862299"/>
            <a:ext cx="2086113" cy="471809"/>
            <a:chOff x="1967926" y="1037692"/>
            <a:chExt cx="3033215" cy="389476"/>
          </a:xfrm>
        </p:grpSpPr>
        <p:sp>
          <p:nvSpPr>
            <p:cNvPr id="60"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1"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62" name="Titre 1"/>
          <p:cNvSpPr txBox="1">
            <a:spLocks/>
          </p:cNvSpPr>
          <p:nvPr/>
        </p:nvSpPr>
        <p:spPr>
          <a:xfrm>
            <a:off x="3620237" y="869469"/>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63" name="Titre 1"/>
          <p:cNvSpPr txBox="1">
            <a:spLocks/>
          </p:cNvSpPr>
          <p:nvPr/>
        </p:nvSpPr>
        <p:spPr>
          <a:xfrm>
            <a:off x="7239268" y="869469"/>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65"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Ecosystème</a:t>
            </a:r>
            <a:endParaRPr lang="fr-FR" sz="1800" b="1" dirty="0"/>
          </a:p>
        </p:txBody>
      </p:sp>
      <p:graphicFrame>
        <p:nvGraphicFramePr>
          <p:cNvPr id="66" name="Diagramme 29"/>
          <p:cNvGraphicFramePr/>
          <p:nvPr>
            <p:extLst>
              <p:ext uri="{D42A27DB-BD31-4B8C-83A1-F6EECF244321}">
                <p14:modId xmlns:p14="http://schemas.microsoft.com/office/powerpoint/2010/main" val="4174008994"/>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99604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p:bldP spid="27" grpId="0" animBg="1"/>
      <p:bldP spid="28" grpId="0"/>
      <p:bldP spid="29" grpId="0" animBg="1"/>
      <p:bldP spid="31" grpId="0"/>
      <p:bldP spid="32" grpId="0" animBg="1"/>
      <p:bldP spid="33" grpId="0"/>
      <p:bldP spid="34" grpId="0" animBg="1"/>
      <p:bldP spid="35" grpId="0"/>
      <p:bldP spid="36" grpId="0" animBg="1"/>
      <p:bldP spid="37" grpId="0"/>
      <p:bldP spid="38" grpId="0" animBg="1"/>
      <p:bldP spid="39" grpId="0"/>
      <p:bldP spid="40" grpId="0" animBg="1"/>
      <p:bldP spid="41" grpId="0"/>
      <p:bldP spid="42" grpId="0" animBg="1"/>
      <p:bldP spid="43" grpId="0"/>
      <p:bldP spid="44" grpId="0" animBg="1"/>
      <p:bldP spid="45" grpId="0"/>
      <p:bldP spid="46" grpId="0" animBg="1"/>
      <p:bldP spid="47" grpId="0"/>
      <p:bldP spid="48" grpId="0" animBg="1"/>
      <p:bldP spid="4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19</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1" name="Titre 1"/>
          <p:cNvSpPr>
            <a:spLocks noGrp="1"/>
          </p:cNvSpPr>
          <p:nvPr>
            <p:ph type="title"/>
          </p:nvPr>
        </p:nvSpPr>
        <p:spPr>
          <a:xfrm>
            <a:off x="460375" y="817812"/>
            <a:ext cx="1530428" cy="319656"/>
          </a:xfrm>
        </p:spPr>
        <p:txBody>
          <a:bodyPr/>
          <a:lstStyle/>
          <a:p>
            <a:r>
              <a:rPr lang="fr-FR" sz="1800" b="1" dirty="0" smtClean="0"/>
              <a:t>Introduction</a:t>
            </a:r>
            <a:endParaRPr lang="fr-FR" sz="1800" b="1" dirty="0"/>
          </a:p>
        </p:txBody>
      </p:sp>
      <p:grpSp>
        <p:nvGrpSpPr>
          <p:cNvPr id="52" name="Groupe 10"/>
          <p:cNvGrpSpPr/>
          <p:nvPr/>
        </p:nvGrpSpPr>
        <p:grpSpPr>
          <a:xfrm>
            <a:off x="6682300" y="772350"/>
            <a:ext cx="1848465" cy="471809"/>
            <a:chOff x="1967926" y="1037692"/>
            <a:chExt cx="3033215" cy="389476"/>
          </a:xfrm>
        </p:grpSpPr>
        <p:sp>
          <p:nvSpPr>
            <p:cNvPr id="53"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55" name="Titre 1"/>
          <p:cNvSpPr txBox="1">
            <a:spLocks/>
          </p:cNvSpPr>
          <p:nvPr/>
        </p:nvSpPr>
        <p:spPr>
          <a:xfrm>
            <a:off x="3331469" y="829156"/>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56" name="Titre 1"/>
          <p:cNvSpPr txBox="1">
            <a:spLocks/>
          </p:cNvSpPr>
          <p:nvPr/>
        </p:nvSpPr>
        <p:spPr>
          <a:xfrm>
            <a:off x="6841319" y="823863"/>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58"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Ecosystème</a:t>
            </a:r>
            <a:endParaRPr lang="fr-FR" sz="1800" b="1" dirty="0"/>
          </a:p>
        </p:txBody>
      </p:sp>
      <p:graphicFrame>
        <p:nvGraphicFramePr>
          <p:cNvPr id="59"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TextBox 1"/>
          <p:cNvSpPr txBox="1"/>
          <p:nvPr/>
        </p:nvSpPr>
        <p:spPr>
          <a:xfrm>
            <a:off x="155575" y="1411347"/>
            <a:ext cx="8661410" cy="369332"/>
          </a:xfrm>
          <a:prstGeom prst="rect">
            <a:avLst/>
          </a:prstGeom>
          <a:noFill/>
        </p:spPr>
        <p:txBody>
          <a:bodyPr wrap="none" rtlCol="0">
            <a:spAutoFit/>
          </a:bodyPr>
          <a:lstStyle/>
          <a:p>
            <a:r>
              <a:rPr lang="fr-FR" b="1" dirty="0"/>
              <a:t>L’architecture de Spark comprend les trois composants principaux suivants </a:t>
            </a:r>
            <a:r>
              <a:rPr lang="fr-FR" b="1" dirty="0" smtClean="0"/>
              <a:t>:</a:t>
            </a:r>
            <a:endParaRPr lang="fr-FR" b="1" dirty="0"/>
          </a:p>
        </p:txBody>
      </p:sp>
      <p:sp>
        <p:nvSpPr>
          <p:cNvPr id="18" name="Rectangle 17"/>
          <p:cNvSpPr/>
          <p:nvPr/>
        </p:nvSpPr>
        <p:spPr>
          <a:xfrm>
            <a:off x="221237" y="1915248"/>
            <a:ext cx="11669980" cy="873572"/>
          </a:xfrm>
          <a:prstGeom prst="rect">
            <a:avLst/>
          </a:prstGeom>
        </p:spPr>
        <p:txBody>
          <a:bodyPr wrap="square">
            <a:spAutoFit/>
          </a:bodyPr>
          <a:lstStyle/>
          <a:p>
            <a:pPr>
              <a:lnSpc>
                <a:spcPct val="150000"/>
              </a:lnSpc>
            </a:pPr>
            <a:r>
              <a:rPr lang="fr-FR" b="1" dirty="0">
                <a:solidFill>
                  <a:schemeClr val="tx2"/>
                </a:solidFill>
                <a:latin typeface="Times New Roman" pitchFamily="18" charset="0"/>
                <a:cs typeface="Times New Roman" pitchFamily="18" charset="0"/>
              </a:rPr>
              <a:t>Le stockage des données</a:t>
            </a:r>
            <a:r>
              <a:rPr lang="fr-FR" b="1" dirty="0" smtClean="0">
                <a:solidFill>
                  <a:schemeClr val="tx2"/>
                </a:solidFill>
                <a:latin typeface="Times New Roman" pitchFamily="18" charset="0"/>
                <a:cs typeface="Times New Roman" pitchFamily="18" charset="0"/>
              </a:rPr>
              <a:t>: </a:t>
            </a:r>
            <a:r>
              <a:rPr lang="fr-FR" dirty="0">
                <a:solidFill>
                  <a:schemeClr val="tx2"/>
                </a:solidFill>
                <a:latin typeface="Times New Roman" pitchFamily="18" charset="0"/>
                <a:cs typeface="Times New Roman" pitchFamily="18" charset="0"/>
              </a:rPr>
              <a:t>Spark utilise le système de fichiers HDFS pour le stockage des données. Il peut fonctionner avec n’importe quelle source des données compatible avec Hadoop, dont HDFS, HBase, Cassandra, etc.</a:t>
            </a:r>
            <a:endParaRPr lang="en-US" dirty="0">
              <a:solidFill>
                <a:schemeClr val="tx2"/>
              </a:solidFill>
              <a:latin typeface="Times New Roman" pitchFamily="18" charset="0"/>
              <a:cs typeface="Times New Roman" pitchFamily="18" charset="0"/>
            </a:endParaRPr>
          </a:p>
        </p:txBody>
      </p:sp>
      <p:sp>
        <p:nvSpPr>
          <p:cNvPr id="19" name="Rectangle 18"/>
          <p:cNvSpPr/>
          <p:nvPr/>
        </p:nvSpPr>
        <p:spPr>
          <a:xfrm>
            <a:off x="221237" y="3374153"/>
            <a:ext cx="11669980" cy="873572"/>
          </a:xfrm>
          <a:prstGeom prst="rect">
            <a:avLst/>
          </a:prstGeom>
        </p:spPr>
        <p:txBody>
          <a:bodyPr wrap="square">
            <a:spAutoFit/>
          </a:bodyPr>
          <a:lstStyle/>
          <a:p>
            <a:pPr>
              <a:lnSpc>
                <a:spcPct val="150000"/>
              </a:lnSpc>
            </a:pPr>
            <a:r>
              <a:rPr lang="fr-FR" b="1" dirty="0" smtClean="0">
                <a:solidFill>
                  <a:schemeClr val="tx2"/>
                </a:solidFill>
                <a:latin typeface="Times New Roman" pitchFamily="18" charset="0"/>
                <a:cs typeface="Times New Roman" pitchFamily="18" charset="0"/>
              </a:rPr>
              <a:t>L’API: </a:t>
            </a:r>
            <a:r>
              <a:rPr lang="fr-FR" dirty="0">
                <a:solidFill>
                  <a:schemeClr val="tx2"/>
                </a:solidFill>
                <a:latin typeface="Times New Roman" pitchFamily="18" charset="0"/>
                <a:cs typeface="Times New Roman" pitchFamily="18" charset="0"/>
              </a:rPr>
              <a:t>L’API permet aux développeurs de créer des applications Spark en utilisant une API standard. L’API existe en Scala, Java et Python. </a:t>
            </a:r>
          </a:p>
        </p:txBody>
      </p:sp>
      <p:sp>
        <p:nvSpPr>
          <p:cNvPr id="20" name="Rectangle 19"/>
          <p:cNvSpPr/>
          <p:nvPr/>
        </p:nvSpPr>
        <p:spPr>
          <a:xfrm>
            <a:off x="239349" y="4525292"/>
            <a:ext cx="11669980" cy="877035"/>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Gestion des ressources</a:t>
            </a:r>
            <a:r>
              <a:rPr lang="fr-FR" b="1" dirty="0" smtClean="0">
                <a:solidFill>
                  <a:schemeClr val="tx2"/>
                </a:solidFill>
                <a:latin typeface="Times New Roman" pitchFamily="18" charset="0"/>
                <a:cs typeface="Times New Roman" pitchFamily="18" charset="0"/>
              </a:rPr>
              <a:t>: </a:t>
            </a:r>
            <a:r>
              <a:rPr lang="fr-FR" dirty="0">
                <a:solidFill>
                  <a:schemeClr val="tx2"/>
                </a:solidFill>
                <a:latin typeface="Times New Roman" pitchFamily="18" charset="0"/>
                <a:cs typeface="Times New Roman" pitchFamily="18" charset="0"/>
              </a:rPr>
              <a:t>Spark peut être déployé comme un serveur autonome ou sur un Framework de traitements distribués comme Mesos ou YARN. </a:t>
            </a:r>
            <a:endParaRPr lang="en-US"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312434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19"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a:t>
            </a:fld>
            <a:endParaRPr lang="fr-FR"/>
          </a:p>
        </p:txBody>
      </p:sp>
      <p:sp>
        <p:nvSpPr>
          <p:cNvPr id="36" name="Rectangle 35"/>
          <p:cNvSpPr/>
          <p:nvPr/>
        </p:nvSpPr>
        <p:spPr>
          <a:xfrm>
            <a:off x="4099252" y="930407"/>
            <a:ext cx="1617687" cy="400110"/>
          </a:xfrm>
          <a:prstGeom prst="rect">
            <a:avLst/>
          </a:prstGeom>
        </p:spPr>
        <p:txBody>
          <a:bodyPr wrap="none">
            <a:spAutoFit/>
          </a:bodyPr>
          <a:lstStyle/>
          <a:p>
            <a:r>
              <a:rPr kumimoji="1" lang="fr-FR" altLang="ja-JP" sz="2000" b="1" dirty="0">
                <a:solidFill>
                  <a:srgbClr val="000000"/>
                </a:solidFill>
                <a:effectLst>
                  <a:outerShdw blurRad="38100" dist="38100" dir="2700000" algn="tl">
                    <a:srgbClr val="000000">
                      <a:alpha val="43137"/>
                    </a:srgbClr>
                  </a:outerShdw>
                </a:effectLst>
                <a:latin typeface="Bell MT" panose="02020503060305020303" pitchFamily="18" charset="0"/>
              </a:rPr>
              <a:t>Introduction</a:t>
            </a:r>
          </a:p>
        </p:txBody>
      </p:sp>
      <p:sp>
        <p:nvSpPr>
          <p:cNvPr id="37" name="Rectangle 36"/>
          <p:cNvSpPr/>
          <p:nvPr/>
        </p:nvSpPr>
        <p:spPr>
          <a:xfrm>
            <a:off x="4153092" y="1661775"/>
            <a:ext cx="1122230" cy="400110"/>
          </a:xfrm>
          <a:prstGeom prst="rect">
            <a:avLst/>
          </a:prstGeom>
        </p:spPr>
        <p:txBody>
          <a:bodyPr wrap="none">
            <a:spAutoFit/>
          </a:bodyPr>
          <a:lstStyle/>
          <a:p>
            <a:r>
              <a:rPr kumimoji="1" lang="fr-FR" altLang="ja-JP" sz="2000" b="1" dirty="0">
                <a:solidFill>
                  <a:srgbClr val="000000"/>
                </a:solidFill>
                <a:effectLst>
                  <a:outerShdw blurRad="38100" dist="38100" dir="2700000" algn="tl">
                    <a:srgbClr val="000000">
                      <a:alpha val="43137"/>
                    </a:srgbClr>
                  </a:outerShdw>
                </a:effectLst>
                <a:latin typeface="Bell MT" panose="02020503060305020303" pitchFamily="18" charset="0"/>
              </a:rPr>
              <a:t>Big data</a:t>
            </a:r>
          </a:p>
        </p:txBody>
      </p:sp>
      <p:sp>
        <p:nvSpPr>
          <p:cNvPr id="38" name="Rectangle 37"/>
          <p:cNvSpPr/>
          <p:nvPr/>
        </p:nvSpPr>
        <p:spPr>
          <a:xfrm>
            <a:off x="4210607" y="2400793"/>
            <a:ext cx="1064715" cy="400110"/>
          </a:xfrm>
          <a:prstGeom prst="rect">
            <a:avLst/>
          </a:prstGeom>
        </p:spPr>
        <p:txBody>
          <a:bodyPr wrap="none">
            <a:spAutoFit/>
          </a:bodyPr>
          <a:lstStyle/>
          <a:p>
            <a:pPr algn="ctr"/>
            <a:r>
              <a:rPr kumimoji="1" lang="fr-FR" sz="2000" b="1" dirty="0" smtClean="0">
                <a:solidFill>
                  <a:srgbClr val="000000"/>
                </a:solidFill>
                <a:effectLst>
                  <a:outerShdw blurRad="38100" dist="38100" dir="2700000" algn="tl">
                    <a:srgbClr val="000000">
                      <a:alpha val="43137"/>
                    </a:srgbClr>
                  </a:outerShdw>
                </a:effectLst>
                <a:latin typeface="Bell MT" panose="02020503060305020303" pitchFamily="18" charset="0"/>
              </a:rPr>
              <a:t>Hadoop</a:t>
            </a:r>
            <a:endPar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endParaRPr>
          </a:p>
        </p:txBody>
      </p:sp>
      <p:sp>
        <p:nvSpPr>
          <p:cNvPr id="41" name="Rectangle 40"/>
          <p:cNvSpPr/>
          <p:nvPr/>
        </p:nvSpPr>
        <p:spPr>
          <a:xfrm>
            <a:off x="4210607" y="3161757"/>
            <a:ext cx="828881" cy="400110"/>
          </a:xfrm>
          <a:prstGeom prst="rect">
            <a:avLst/>
          </a:prstGeom>
        </p:spPr>
        <p:txBody>
          <a:bodyPr wrap="none">
            <a:spAutoFit/>
          </a:bodyPr>
          <a:lstStyle/>
          <a:p>
            <a:pPr algn="ctr"/>
            <a:r>
              <a:rPr kumimoji="1" lang="fr-FR" sz="2000" b="1" dirty="0" smtClean="0">
                <a:solidFill>
                  <a:srgbClr val="000000"/>
                </a:solidFill>
                <a:effectLst>
                  <a:outerShdw blurRad="38100" dist="38100" dir="2700000" algn="tl">
                    <a:srgbClr val="000000">
                      <a:alpha val="43137"/>
                    </a:srgbClr>
                  </a:outerShdw>
                </a:effectLst>
                <a:latin typeface="Bell MT" panose="02020503060305020303" pitchFamily="18" charset="0"/>
              </a:rPr>
              <a:t>Spark</a:t>
            </a:r>
            <a:endPar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endParaRPr>
          </a:p>
        </p:txBody>
      </p:sp>
      <p:sp>
        <p:nvSpPr>
          <p:cNvPr id="42" name="Rectangle 41"/>
          <p:cNvSpPr/>
          <p:nvPr/>
        </p:nvSpPr>
        <p:spPr>
          <a:xfrm>
            <a:off x="4196822" y="5308183"/>
            <a:ext cx="1435008" cy="400110"/>
          </a:xfrm>
          <a:prstGeom prst="rect">
            <a:avLst/>
          </a:prstGeom>
        </p:spPr>
        <p:txBody>
          <a:bodyPr wrap="none">
            <a:spAutoFit/>
          </a:bodyPr>
          <a:lstStyle/>
          <a:p>
            <a:pPr algn="ctr"/>
            <a:r>
              <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rPr>
              <a:t>Conclusion</a:t>
            </a:r>
          </a:p>
        </p:txBody>
      </p:sp>
      <p:sp>
        <p:nvSpPr>
          <p:cNvPr id="4" name="Titre 3"/>
          <p:cNvSpPr>
            <a:spLocks noGrp="1"/>
          </p:cNvSpPr>
          <p:nvPr>
            <p:ph type="title"/>
          </p:nvPr>
        </p:nvSpPr>
        <p:spPr/>
        <p:txBody>
          <a:bodyPr/>
          <a:lstStyle/>
          <a:p>
            <a:r>
              <a:rPr lang="fr-FR" dirty="0"/>
              <a:t>PLAN</a:t>
            </a:r>
          </a:p>
        </p:txBody>
      </p:sp>
      <p:pic>
        <p:nvPicPr>
          <p:cNvPr id="5" name="Image 4"/>
          <p:cNvPicPr>
            <a:picLocks noChangeAspect="1"/>
          </p:cNvPicPr>
          <p:nvPr/>
        </p:nvPicPr>
        <p:blipFill>
          <a:blip r:embed="rId3"/>
          <a:stretch>
            <a:fillRect/>
          </a:stretch>
        </p:blipFill>
        <p:spPr>
          <a:xfrm>
            <a:off x="239349" y="6253609"/>
            <a:ext cx="2865978" cy="439754"/>
          </a:xfrm>
          <a:prstGeom prst="rect">
            <a:avLst/>
          </a:prstGeom>
        </p:spPr>
      </p:pic>
      <p:pic>
        <p:nvPicPr>
          <p:cNvPr id="47"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48" name="Oval 11"/>
          <p:cNvSpPr/>
          <p:nvPr/>
        </p:nvSpPr>
        <p:spPr>
          <a:xfrm>
            <a:off x="3782133" y="1001640"/>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9" name="Oval 11"/>
          <p:cNvSpPr/>
          <p:nvPr/>
        </p:nvSpPr>
        <p:spPr>
          <a:xfrm>
            <a:off x="3782133" y="1705967"/>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0" name="Oval 11"/>
          <p:cNvSpPr/>
          <p:nvPr/>
        </p:nvSpPr>
        <p:spPr>
          <a:xfrm>
            <a:off x="3815378" y="2454785"/>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 name="Oval 11"/>
          <p:cNvSpPr/>
          <p:nvPr/>
        </p:nvSpPr>
        <p:spPr>
          <a:xfrm>
            <a:off x="3793912" y="3205949"/>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Oval 11"/>
          <p:cNvSpPr/>
          <p:nvPr/>
        </p:nvSpPr>
        <p:spPr>
          <a:xfrm>
            <a:off x="3782133" y="5352374"/>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a:off x="4219590" y="4550067"/>
            <a:ext cx="1373774" cy="400110"/>
          </a:xfrm>
          <a:prstGeom prst="rect">
            <a:avLst/>
          </a:prstGeom>
        </p:spPr>
        <p:txBody>
          <a:bodyPr wrap="none">
            <a:spAutoFit/>
          </a:bodyPr>
          <a:lstStyle/>
          <a:p>
            <a:pPr algn="ctr"/>
            <a:r>
              <a:rPr kumimoji="1" lang="fr-FR" sz="2000" b="1" dirty="0" smtClean="0">
                <a:solidFill>
                  <a:srgbClr val="000000"/>
                </a:solidFill>
                <a:effectLst>
                  <a:outerShdw blurRad="38100" dist="38100" dir="2700000" algn="tl">
                    <a:srgbClr val="000000">
                      <a:alpha val="43137"/>
                    </a:srgbClr>
                  </a:outerShdw>
                </a:effectLst>
                <a:latin typeface="Bell MT" panose="02020503060305020303" pitchFamily="18" charset="0"/>
              </a:rPr>
              <a:t>Différence</a:t>
            </a:r>
            <a:endPar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endParaRPr>
          </a:p>
        </p:txBody>
      </p:sp>
      <p:sp>
        <p:nvSpPr>
          <p:cNvPr id="17" name="Oval 11"/>
          <p:cNvSpPr/>
          <p:nvPr/>
        </p:nvSpPr>
        <p:spPr>
          <a:xfrm>
            <a:off x="3782133" y="4594258"/>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4196886" y="3854488"/>
            <a:ext cx="856325" cy="400110"/>
          </a:xfrm>
          <a:prstGeom prst="rect">
            <a:avLst/>
          </a:prstGeom>
        </p:spPr>
        <p:txBody>
          <a:bodyPr wrap="none">
            <a:spAutoFit/>
          </a:bodyPr>
          <a:lstStyle/>
          <a:p>
            <a:pPr algn="ctr"/>
            <a:r>
              <a:rPr kumimoji="1" lang="fr-FR" sz="2000" b="1" dirty="0" smtClean="0">
                <a:solidFill>
                  <a:srgbClr val="000000"/>
                </a:solidFill>
                <a:effectLst>
                  <a:outerShdw blurRad="38100" dist="38100" dir="2700000" algn="tl">
                    <a:srgbClr val="000000">
                      <a:alpha val="43137"/>
                    </a:srgbClr>
                  </a:outerShdw>
                </a:effectLst>
                <a:latin typeface="Bell MT" panose="02020503060305020303" pitchFamily="18" charset="0"/>
              </a:rPr>
              <a:t>Etude</a:t>
            </a:r>
            <a:endPar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endParaRPr>
          </a:p>
        </p:txBody>
      </p:sp>
      <p:sp>
        <p:nvSpPr>
          <p:cNvPr id="19" name="Oval 11"/>
          <p:cNvSpPr/>
          <p:nvPr/>
        </p:nvSpPr>
        <p:spPr>
          <a:xfrm>
            <a:off x="3793912" y="3898680"/>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721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afterEffect">
                                  <p:stCondLst>
                                    <p:cond delay="0"/>
                                  </p:stCondLst>
                                  <p:childTnLst>
                                    <p:animClr clrSpc="rgb" dir="cw">
                                      <p:cBhvr>
                                        <p:cTn id="6" dur="3000" fill="hold"/>
                                        <p:tgtEl>
                                          <p:spTgt spid="48"/>
                                        </p:tgtEl>
                                        <p:attrNameLst>
                                          <p:attrName>fillcolor</p:attrName>
                                        </p:attrNameLst>
                                      </p:cBhvr>
                                      <p:to>
                                        <a:srgbClr val="7682B2"/>
                                      </p:to>
                                    </p:animClr>
                                    <p:set>
                                      <p:cBhvr>
                                        <p:cTn id="7" dur="3000" fill="hold"/>
                                        <p:tgtEl>
                                          <p:spTgt spid="48"/>
                                        </p:tgtEl>
                                        <p:attrNameLst>
                                          <p:attrName>fill.type</p:attrName>
                                        </p:attrNameLst>
                                      </p:cBhvr>
                                      <p:to>
                                        <p:strVal val="solid"/>
                                      </p:to>
                                    </p:set>
                                    <p:set>
                                      <p:cBhvr>
                                        <p:cTn id="8" dur="3000" fill="hold"/>
                                        <p:tgtEl>
                                          <p:spTgt spid="48"/>
                                        </p:tgtEl>
                                        <p:attrNameLst>
                                          <p:attrName>fill.on</p:attrName>
                                        </p:attrNameLst>
                                      </p:cBhvr>
                                      <p:to>
                                        <p:strVal val="true"/>
                                      </p:to>
                                    </p:set>
                                  </p:childTnLst>
                                </p:cTn>
                              </p:par>
                            </p:childTnLst>
                          </p:cTn>
                        </p:par>
                        <p:par>
                          <p:cTn id="9" fill="hold">
                            <p:stCondLst>
                              <p:cond delay="3000"/>
                            </p:stCondLst>
                            <p:childTnLst>
                              <p:par>
                                <p:cTn id="10" presetID="1" presetClass="emph" presetSubtype="2" fill="hold" nodeType="afterEffect">
                                  <p:stCondLst>
                                    <p:cond delay="0"/>
                                  </p:stCondLst>
                                  <p:childTnLst>
                                    <p:animClr clrSpc="rgb" dir="cw">
                                      <p:cBhvr>
                                        <p:cTn id="11" dur="3000" fill="hold"/>
                                        <p:tgtEl>
                                          <p:spTgt spid="49"/>
                                        </p:tgtEl>
                                        <p:attrNameLst>
                                          <p:attrName>fillcolor</p:attrName>
                                        </p:attrNameLst>
                                      </p:cBhvr>
                                      <p:to>
                                        <a:srgbClr val="7682B2"/>
                                      </p:to>
                                    </p:animClr>
                                    <p:set>
                                      <p:cBhvr>
                                        <p:cTn id="12" dur="3000" fill="hold"/>
                                        <p:tgtEl>
                                          <p:spTgt spid="49"/>
                                        </p:tgtEl>
                                        <p:attrNameLst>
                                          <p:attrName>fill.type</p:attrName>
                                        </p:attrNameLst>
                                      </p:cBhvr>
                                      <p:to>
                                        <p:strVal val="solid"/>
                                      </p:to>
                                    </p:set>
                                    <p:set>
                                      <p:cBhvr>
                                        <p:cTn id="13" dur="3000" fill="hold"/>
                                        <p:tgtEl>
                                          <p:spTgt spid="49"/>
                                        </p:tgtEl>
                                        <p:attrNameLst>
                                          <p:attrName>fill.on</p:attrName>
                                        </p:attrNameLst>
                                      </p:cBhvr>
                                      <p:to>
                                        <p:strVal val="true"/>
                                      </p:to>
                                    </p:set>
                                  </p:childTnLst>
                                </p:cTn>
                              </p:par>
                            </p:childTnLst>
                          </p:cTn>
                        </p:par>
                        <p:par>
                          <p:cTn id="14" fill="hold">
                            <p:stCondLst>
                              <p:cond delay="6000"/>
                            </p:stCondLst>
                            <p:childTnLst>
                              <p:par>
                                <p:cTn id="15" presetID="1" presetClass="emph" presetSubtype="2" fill="hold" nodeType="afterEffect">
                                  <p:stCondLst>
                                    <p:cond delay="0"/>
                                  </p:stCondLst>
                                  <p:childTnLst>
                                    <p:animClr clrSpc="rgb" dir="cw">
                                      <p:cBhvr>
                                        <p:cTn id="16" dur="3000" fill="hold"/>
                                        <p:tgtEl>
                                          <p:spTgt spid="50"/>
                                        </p:tgtEl>
                                        <p:attrNameLst>
                                          <p:attrName>fillcolor</p:attrName>
                                        </p:attrNameLst>
                                      </p:cBhvr>
                                      <p:to>
                                        <a:srgbClr val="7682B2"/>
                                      </p:to>
                                    </p:animClr>
                                    <p:set>
                                      <p:cBhvr>
                                        <p:cTn id="17" dur="3000" fill="hold"/>
                                        <p:tgtEl>
                                          <p:spTgt spid="50"/>
                                        </p:tgtEl>
                                        <p:attrNameLst>
                                          <p:attrName>fill.type</p:attrName>
                                        </p:attrNameLst>
                                      </p:cBhvr>
                                      <p:to>
                                        <p:strVal val="solid"/>
                                      </p:to>
                                    </p:set>
                                    <p:set>
                                      <p:cBhvr>
                                        <p:cTn id="18" dur="3000" fill="hold"/>
                                        <p:tgtEl>
                                          <p:spTgt spid="50"/>
                                        </p:tgtEl>
                                        <p:attrNameLst>
                                          <p:attrName>fill.on</p:attrName>
                                        </p:attrNameLst>
                                      </p:cBhvr>
                                      <p:to>
                                        <p:strVal val="true"/>
                                      </p:to>
                                    </p:set>
                                  </p:childTnLst>
                                </p:cTn>
                              </p:par>
                            </p:childTnLst>
                          </p:cTn>
                        </p:par>
                        <p:par>
                          <p:cTn id="19" fill="hold">
                            <p:stCondLst>
                              <p:cond delay="9000"/>
                            </p:stCondLst>
                            <p:childTnLst>
                              <p:par>
                                <p:cTn id="20" presetID="1" presetClass="emph" presetSubtype="2" fill="hold" nodeType="afterEffect">
                                  <p:stCondLst>
                                    <p:cond delay="0"/>
                                  </p:stCondLst>
                                  <p:childTnLst>
                                    <p:animClr clrSpc="rgb" dir="cw">
                                      <p:cBhvr>
                                        <p:cTn id="21" dur="3000" fill="hold"/>
                                        <p:tgtEl>
                                          <p:spTgt spid="51"/>
                                        </p:tgtEl>
                                        <p:attrNameLst>
                                          <p:attrName>fillcolor</p:attrName>
                                        </p:attrNameLst>
                                      </p:cBhvr>
                                      <p:to>
                                        <a:srgbClr val="7682B2"/>
                                      </p:to>
                                    </p:animClr>
                                    <p:set>
                                      <p:cBhvr>
                                        <p:cTn id="22" dur="3000" fill="hold"/>
                                        <p:tgtEl>
                                          <p:spTgt spid="51"/>
                                        </p:tgtEl>
                                        <p:attrNameLst>
                                          <p:attrName>fill.type</p:attrName>
                                        </p:attrNameLst>
                                      </p:cBhvr>
                                      <p:to>
                                        <p:strVal val="solid"/>
                                      </p:to>
                                    </p:set>
                                    <p:set>
                                      <p:cBhvr>
                                        <p:cTn id="23" dur="3000" fill="hold"/>
                                        <p:tgtEl>
                                          <p:spTgt spid="51"/>
                                        </p:tgtEl>
                                        <p:attrNameLst>
                                          <p:attrName>fill.on</p:attrName>
                                        </p:attrNameLst>
                                      </p:cBhvr>
                                      <p:to>
                                        <p:strVal val="true"/>
                                      </p:to>
                                    </p:set>
                                  </p:childTnLst>
                                </p:cTn>
                              </p:par>
                            </p:childTnLst>
                          </p:cTn>
                        </p:par>
                        <p:par>
                          <p:cTn id="24" fill="hold">
                            <p:stCondLst>
                              <p:cond delay="12000"/>
                            </p:stCondLst>
                            <p:childTnLst>
                              <p:par>
                                <p:cTn id="25" presetID="1" presetClass="emph" presetSubtype="2" fill="hold" nodeType="afterEffect">
                                  <p:stCondLst>
                                    <p:cond delay="0"/>
                                  </p:stCondLst>
                                  <p:childTnLst>
                                    <p:animClr clrSpc="rgb" dir="cw">
                                      <p:cBhvr>
                                        <p:cTn id="26" dur="3000" fill="hold"/>
                                        <p:tgtEl>
                                          <p:spTgt spid="53"/>
                                        </p:tgtEl>
                                        <p:attrNameLst>
                                          <p:attrName>fillcolor</p:attrName>
                                        </p:attrNameLst>
                                      </p:cBhvr>
                                      <p:to>
                                        <a:srgbClr val="7682B2"/>
                                      </p:to>
                                    </p:animClr>
                                    <p:set>
                                      <p:cBhvr>
                                        <p:cTn id="27" dur="3000" fill="hold"/>
                                        <p:tgtEl>
                                          <p:spTgt spid="53"/>
                                        </p:tgtEl>
                                        <p:attrNameLst>
                                          <p:attrName>fill.type</p:attrName>
                                        </p:attrNameLst>
                                      </p:cBhvr>
                                      <p:to>
                                        <p:strVal val="solid"/>
                                      </p:to>
                                    </p:set>
                                    <p:set>
                                      <p:cBhvr>
                                        <p:cTn id="28" dur="3000" fill="hold"/>
                                        <p:tgtEl>
                                          <p:spTgt spid="53"/>
                                        </p:tgtEl>
                                        <p:attrNameLst>
                                          <p:attrName>fill.on</p:attrName>
                                        </p:attrNameLst>
                                      </p:cBhvr>
                                      <p:to>
                                        <p:strVal val="true"/>
                                      </p:to>
                                    </p:set>
                                  </p:childTnLst>
                                </p:cTn>
                              </p:par>
                            </p:childTnLst>
                          </p:cTn>
                        </p:par>
                        <p:par>
                          <p:cTn id="29" fill="hold">
                            <p:stCondLst>
                              <p:cond delay="15000"/>
                            </p:stCondLst>
                            <p:childTnLst>
                              <p:par>
                                <p:cTn id="30" presetID="1" presetClass="emph" presetSubtype="2" fill="hold" nodeType="afterEffect">
                                  <p:stCondLst>
                                    <p:cond delay="0"/>
                                  </p:stCondLst>
                                  <p:childTnLst>
                                    <p:animClr clrSpc="rgb" dir="cw">
                                      <p:cBhvr>
                                        <p:cTn id="31" dur="3000" fill="hold"/>
                                        <p:tgtEl>
                                          <p:spTgt spid="17"/>
                                        </p:tgtEl>
                                        <p:attrNameLst>
                                          <p:attrName>fillcolor</p:attrName>
                                        </p:attrNameLst>
                                      </p:cBhvr>
                                      <p:to>
                                        <a:srgbClr val="7682B2"/>
                                      </p:to>
                                    </p:animClr>
                                    <p:set>
                                      <p:cBhvr>
                                        <p:cTn id="32" dur="3000" fill="hold"/>
                                        <p:tgtEl>
                                          <p:spTgt spid="17"/>
                                        </p:tgtEl>
                                        <p:attrNameLst>
                                          <p:attrName>fill.type</p:attrName>
                                        </p:attrNameLst>
                                      </p:cBhvr>
                                      <p:to>
                                        <p:strVal val="solid"/>
                                      </p:to>
                                    </p:set>
                                    <p:set>
                                      <p:cBhvr>
                                        <p:cTn id="33" dur="3000" fill="hold"/>
                                        <p:tgtEl>
                                          <p:spTgt spid="17"/>
                                        </p:tgtEl>
                                        <p:attrNameLst>
                                          <p:attrName>fill.on</p:attrName>
                                        </p:attrNameLst>
                                      </p:cBhvr>
                                      <p:to>
                                        <p:strVal val="true"/>
                                      </p:to>
                                    </p:set>
                                  </p:childTnLst>
                                </p:cTn>
                              </p:par>
                            </p:childTnLst>
                          </p:cTn>
                        </p:par>
                        <p:par>
                          <p:cTn id="34" fill="hold">
                            <p:stCondLst>
                              <p:cond delay="18000"/>
                            </p:stCondLst>
                            <p:childTnLst>
                              <p:par>
                                <p:cTn id="35" presetID="1" presetClass="emph" presetSubtype="2" fill="hold" nodeType="afterEffect">
                                  <p:stCondLst>
                                    <p:cond delay="0"/>
                                  </p:stCondLst>
                                  <p:childTnLst>
                                    <p:animClr clrSpc="rgb" dir="cw">
                                      <p:cBhvr>
                                        <p:cTn id="36" dur="3000" fill="hold"/>
                                        <p:tgtEl>
                                          <p:spTgt spid="19"/>
                                        </p:tgtEl>
                                        <p:attrNameLst>
                                          <p:attrName>fillcolor</p:attrName>
                                        </p:attrNameLst>
                                      </p:cBhvr>
                                      <p:to>
                                        <a:srgbClr val="7682B2"/>
                                      </p:to>
                                    </p:animClr>
                                    <p:set>
                                      <p:cBhvr>
                                        <p:cTn id="37" dur="3000" fill="hold"/>
                                        <p:tgtEl>
                                          <p:spTgt spid="19"/>
                                        </p:tgtEl>
                                        <p:attrNameLst>
                                          <p:attrName>fill.type</p:attrName>
                                        </p:attrNameLst>
                                      </p:cBhvr>
                                      <p:to>
                                        <p:strVal val="solid"/>
                                      </p:to>
                                    </p:set>
                                    <p:set>
                                      <p:cBhvr>
                                        <p:cTn id="38" dur="3000" fill="hold"/>
                                        <p:tgtEl>
                                          <p:spTgt spid="1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20</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50" name="Image 15"/>
          <p:cNvPicPr/>
          <p:nvPr/>
        </p:nvPicPr>
        <p:blipFill>
          <a:blip r:embed="rId6">
            <a:extLst>
              <a:ext uri="{28A0092B-C50C-407E-A947-70E740481C1C}">
                <a14:useLocalDpi xmlns:a14="http://schemas.microsoft.com/office/drawing/2010/main" val="0"/>
              </a:ext>
            </a:extLst>
          </a:blip>
          <a:srcRect/>
          <a:stretch>
            <a:fillRect/>
          </a:stretch>
        </p:blipFill>
        <p:spPr bwMode="auto">
          <a:xfrm>
            <a:off x="3105327" y="1946787"/>
            <a:ext cx="6353305" cy="3451123"/>
          </a:xfrm>
          <a:prstGeom prst="rect">
            <a:avLst/>
          </a:prstGeom>
          <a:noFill/>
          <a:ln>
            <a:noFill/>
          </a:ln>
        </p:spPr>
      </p:pic>
      <p:sp>
        <p:nvSpPr>
          <p:cNvPr id="51" name="Titre 1"/>
          <p:cNvSpPr>
            <a:spLocks noGrp="1"/>
          </p:cNvSpPr>
          <p:nvPr>
            <p:ph type="title"/>
          </p:nvPr>
        </p:nvSpPr>
        <p:spPr>
          <a:xfrm>
            <a:off x="460375" y="817812"/>
            <a:ext cx="1530428" cy="319656"/>
          </a:xfrm>
        </p:spPr>
        <p:txBody>
          <a:bodyPr/>
          <a:lstStyle/>
          <a:p>
            <a:r>
              <a:rPr lang="fr-FR" sz="1800" b="1" dirty="0" smtClean="0"/>
              <a:t>Introduction</a:t>
            </a:r>
            <a:endParaRPr lang="fr-FR" sz="1800" b="1" dirty="0"/>
          </a:p>
        </p:txBody>
      </p:sp>
      <p:grpSp>
        <p:nvGrpSpPr>
          <p:cNvPr id="52" name="Groupe 10"/>
          <p:cNvGrpSpPr/>
          <p:nvPr/>
        </p:nvGrpSpPr>
        <p:grpSpPr>
          <a:xfrm>
            <a:off x="6609749" y="765827"/>
            <a:ext cx="1848465" cy="471809"/>
            <a:chOff x="1967926" y="1037692"/>
            <a:chExt cx="3033215" cy="389476"/>
          </a:xfrm>
        </p:grpSpPr>
        <p:sp>
          <p:nvSpPr>
            <p:cNvPr id="53"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55" name="Titre 1"/>
          <p:cNvSpPr txBox="1">
            <a:spLocks/>
          </p:cNvSpPr>
          <p:nvPr/>
        </p:nvSpPr>
        <p:spPr>
          <a:xfrm>
            <a:off x="3217225" y="81781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56" name="Titre 1"/>
          <p:cNvSpPr txBox="1">
            <a:spLocks/>
          </p:cNvSpPr>
          <p:nvPr/>
        </p:nvSpPr>
        <p:spPr>
          <a:xfrm>
            <a:off x="6768768" y="81699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58"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Ecosystème</a:t>
            </a:r>
            <a:endParaRPr lang="fr-FR" sz="1800" b="1" dirty="0"/>
          </a:p>
        </p:txBody>
      </p:sp>
      <p:graphicFrame>
        <p:nvGraphicFramePr>
          <p:cNvPr id="59" name="Diagramme 29"/>
          <p:cNvGraphicFramePr/>
          <p:nvPr>
            <p:extLst>
              <p:ext uri="{D42A27DB-BD31-4B8C-83A1-F6EECF244321}">
                <p14:modId xmlns:p14="http://schemas.microsoft.com/office/powerpoint/2010/main" val="2658591263"/>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7953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21</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1" name="Titre 1"/>
          <p:cNvSpPr>
            <a:spLocks noGrp="1"/>
          </p:cNvSpPr>
          <p:nvPr>
            <p:ph type="title"/>
          </p:nvPr>
        </p:nvSpPr>
        <p:spPr>
          <a:xfrm>
            <a:off x="460375" y="817812"/>
            <a:ext cx="1530428" cy="319656"/>
          </a:xfrm>
        </p:spPr>
        <p:txBody>
          <a:bodyPr/>
          <a:lstStyle/>
          <a:p>
            <a:r>
              <a:rPr lang="fr-FR" sz="1800" b="1" dirty="0" smtClean="0"/>
              <a:t>Introduction</a:t>
            </a:r>
            <a:endParaRPr lang="fr-FR" sz="1800" b="1" dirty="0"/>
          </a:p>
        </p:txBody>
      </p:sp>
      <p:grpSp>
        <p:nvGrpSpPr>
          <p:cNvPr id="52" name="Groupe 10"/>
          <p:cNvGrpSpPr/>
          <p:nvPr/>
        </p:nvGrpSpPr>
        <p:grpSpPr>
          <a:xfrm>
            <a:off x="6426366" y="777776"/>
            <a:ext cx="1848465" cy="471809"/>
            <a:chOff x="1967926" y="1037692"/>
            <a:chExt cx="3033215" cy="389476"/>
          </a:xfrm>
        </p:grpSpPr>
        <p:sp>
          <p:nvSpPr>
            <p:cNvPr id="53"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55" name="Titre 1"/>
          <p:cNvSpPr txBox="1">
            <a:spLocks/>
          </p:cNvSpPr>
          <p:nvPr/>
        </p:nvSpPr>
        <p:spPr>
          <a:xfrm>
            <a:off x="3216194" y="81224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56" name="Titre 1"/>
          <p:cNvSpPr txBox="1">
            <a:spLocks/>
          </p:cNvSpPr>
          <p:nvPr/>
        </p:nvSpPr>
        <p:spPr>
          <a:xfrm>
            <a:off x="6585385" y="808572"/>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58"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Ecosystème</a:t>
            </a:r>
            <a:endParaRPr lang="fr-FR" sz="1800" b="1" dirty="0"/>
          </a:p>
        </p:txBody>
      </p:sp>
      <p:graphicFrame>
        <p:nvGraphicFramePr>
          <p:cNvPr id="59"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7" name="Titre 1"/>
          <p:cNvSpPr txBox="1">
            <a:spLocks/>
          </p:cNvSpPr>
          <p:nvPr/>
        </p:nvSpPr>
        <p:spPr>
          <a:xfrm>
            <a:off x="155575" y="1347600"/>
            <a:ext cx="612123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i="1" dirty="0"/>
              <a:t>Les </a:t>
            </a:r>
            <a:r>
              <a:rPr lang="fr-FR" sz="1800" b="1" i="1" dirty="0" err="1" smtClean="0"/>
              <a:t>Resilient</a:t>
            </a:r>
            <a:r>
              <a:rPr lang="fr-FR" sz="1800" b="1" i="1" dirty="0" smtClean="0"/>
              <a:t> </a:t>
            </a:r>
            <a:r>
              <a:rPr lang="fr-FR" sz="1800" b="1" i="1" dirty="0" err="1"/>
              <a:t>Distributed</a:t>
            </a:r>
            <a:r>
              <a:rPr lang="fr-FR" sz="1800" b="1" i="1" dirty="0"/>
              <a:t> </a:t>
            </a:r>
            <a:r>
              <a:rPr lang="fr-FR" sz="1800" b="1" i="1" dirty="0" err="1" smtClean="0"/>
              <a:t>Datasets</a:t>
            </a:r>
            <a:r>
              <a:rPr lang="fr-FR" b="1" i="1" dirty="0"/>
              <a:t> </a:t>
            </a:r>
            <a:r>
              <a:rPr lang="fr-FR" b="1" i="1" dirty="0" smtClean="0"/>
              <a:t>« RDD »</a:t>
            </a:r>
            <a:endParaRPr lang="fr-FR" dirty="0"/>
          </a:p>
          <a:p>
            <a:endParaRPr lang="fr-FR" sz="1800" b="1" dirty="0"/>
          </a:p>
        </p:txBody>
      </p:sp>
      <p:sp>
        <p:nvSpPr>
          <p:cNvPr id="2" name="Rectangle 1"/>
          <p:cNvSpPr/>
          <p:nvPr/>
        </p:nvSpPr>
        <p:spPr>
          <a:xfrm>
            <a:off x="239349" y="1790753"/>
            <a:ext cx="11824224" cy="4247317"/>
          </a:xfrm>
          <a:prstGeom prst="rect">
            <a:avLst/>
          </a:prstGeom>
        </p:spPr>
        <p:txBody>
          <a:bodyPr wrap="square">
            <a:spAutoFit/>
          </a:bodyPr>
          <a:lstStyle/>
          <a:p>
            <a:pPr algn="just">
              <a:lnSpc>
                <a:spcPct val="150000"/>
              </a:lnSpc>
            </a:pPr>
            <a:r>
              <a:rPr lang="fr-FR" dirty="0"/>
              <a:t>Les </a:t>
            </a:r>
            <a:r>
              <a:rPr lang="fr-FR" dirty="0" err="1"/>
              <a:t>Resilient</a:t>
            </a:r>
            <a:r>
              <a:rPr lang="fr-FR" dirty="0"/>
              <a:t> </a:t>
            </a:r>
            <a:r>
              <a:rPr lang="fr-FR" dirty="0" err="1"/>
              <a:t>Distributed</a:t>
            </a:r>
            <a:r>
              <a:rPr lang="fr-FR" dirty="0"/>
              <a:t> </a:t>
            </a:r>
            <a:r>
              <a:rPr lang="fr-FR" dirty="0" err="1"/>
              <a:t>Datasets</a:t>
            </a:r>
            <a:r>
              <a:rPr lang="fr-FR" dirty="0"/>
              <a:t> </a:t>
            </a:r>
            <a:r>
              <a:rPr lang="fr-FR" dirty="0" smtClean="0"/>
              <a:t>,ou </a:t>
            </a:r>
            <a:r>
              <a:rPr lang="fr-FR" dirty="0"/>
              <a:t>RDD, sont un concept au cœur du Framework Spark. Vous pouvez voir un RDD comme une table dans une base des données. Celui-ci peut porter tout type des données et la stocké par Spark sur différentes partitions. Les RDD permettent de réarranger les calculs et d’optimiser le traitement. Les RDD supportent deux types d’opérations :</a:t>
            </a:r>
          </a:p>
          <a:p>
            <a:pPr marL="285750" indent="-285750" algn="just">
              <a:lnSpc>
                <a:spcPct val="150000"/>
              </a:lnSpc>
              <a:buFont typeface="Wingdings" panose="05000000000000000000" pitchFamily="2" charset="2"/>
              <a:buChar char="q"/>
            </a:pPr>
            <a:r>
              <a:rPr lang="fr-FR" b="1" dirty="0"/>
              <a:t>Les transformations : </a:t>
            </a:r>
            <a:r>
              <a:rPr lang="fr-FR" dirty="0"/>
              <a:t>les </a:t>
            </a:r>
            <a:r>
              <a:rPr lang="fr-FR" dirty="0" smtClean="0"/>
              <a:t>transformations</a:t>
            </a:r>
            <a:r>
              <a:rPr lang="fr-FR" dirty="0"/>
              <a:t> ne retournent pas de valeur seule, elles retournent un nouveau RDD. Rien n’est évalué lorsque l’on fait appel à une fonction de transformation, cette fonction prend juste un RDD et retourne un nouveau RDD. </a:t>
            </a:r>
          </a:p>
          <a:p>
            <a:pPr marL="285750" indent="-285750" algn="just">
              <a:lnSpc>
                <a:spcPct val="150000"/>
              </a:lnSpc>
              <a:buFont typeface="Wingdings" panose="05000000000000000000" pitchFamily="2" charset="2"/>
              <a:buChar char="q"/>
            </a:pPr>
            <a:r>
              <a:rPr lang="fr-FR" b="1" dirty="0"/>
              <a:t>Les actions :</a:t>
            </a:r>
            <a:r>
              <a:rPr lang="fr-FR" dirty="0"/>
              <a:t> les </a:t>
            </a:r>
            <a:r>
              <a:rPr lang="fr-FR" dirty="0" smtClean="0"/>
              <a:t>actions</a:t>
            </a:r>
            <a:r>
              <a:rPr lang="fr-FR" dirty="0"/>
              <a:t> évaluent et retournent une nouvelle valeur. Au moment où une fonction d’action est appelée sur un objet RDD, toutes les requêtes de traitement des données sont calculées et le résultat est retourné. </a:t>
            </a:r>
          </a:p>
        </p:txBody>
      </p:sp>
    </p:spTree>
    <p:extLst>
      <p:ext uri="{BB962C8B-B14F-4D97-AF65-F5344CB8AC3E}">
        <p14:creationId xmlns:p14="http://schemas.microsoft.com/office/powerpoint/2010/main" val="5356725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22</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5" name="Titre 1"/>
          <p:cNvSpPr>
            <a:spLocks noGrp="1"/>
          </p:cNvSpPr>
          <p:nvPr>
            <p:ph type="title"/>
          </p:nvPr>
        </p:nvSpPr>
        <p:spPr>
          <a:xfrm>
            <a:off x="460375" y="817812"/>
            <a:ext cx="1530428" cy="319656"/>
          </a:xfrm>
        </p:spPr>
        <p:txBody>
          <a:bodyPr/>
          <a:lstStyle/>
          <a:p>
            <a:r>
              <a:rPr lang="fr-FR" sz="1800" b="1" dirty="0" smtClean="0"/>
              <a:t>Introduction</a:t>
            </a:r>
            <a:endParaRPr lang="fr-FR" sz="1800" b="1" dirty="0"/>
          </a:p>
        </p:txBody>
      </p:sp>
      <p:grpSp>
        <p:nvGrpSpPr>
          <p:cNvPr id="16" name="Groupe 10"/>
          <p:cNvGrpSpPr/>
          <p:nvPr/>
        </p:nvGrpSpPr>
        <p:grpSpPr>
          <a:xfrm>
            <a:off x="9476942" y="786506"/>
            <a:ext cx="1848465" cy="471809"/>
            <a:chOff x="1967926" y="1037692"/>
            <a:chExt cx="3033215" cy="389476"/>
          </a:xfrm>
        </p:grpSpPr>
        <p:sp>
          <p:nvSpPr>
            <p:cNvPr id="18"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2" name="Titre 1"/>
          <p:cNvSpPr txBox="1">
            <a:spLocks/>
          </p:cNvSpPr>
          <p:nvPr/>
        </p:nvSpPr>
        <p:spPr>
          <a:xfrm>
            <a:off x="3738334" y="812066"/>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23" name="Titre 1"/>
          <p:cNvSpPr txBox="1">
            <a:spLocks/>
          </p:cNvSpPr>
          <p:nvPr/>
        </p:nvSpPr>
        <p:spPr>
          <a:xfrm>
            <a:off x="6815866" y="82397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7" name="Titre 1"/>
          <p:cNvSpPr txBox="1">
            <a:spLocks/>
          </p:cNvSpPr>
          <p:nvPr/>
        </p:nvSpPr>
        <p:spPr>
          <a:xfrm>
            <a:off x="9672517" y="82397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Ecosystème</a:t>
            </a:r>
            <a:endParaRPr lang="fr-FR" sz="1800" b="1" dirty="0"/>
          </a:p>
        </p:txBody>
      </p:sp>
      <p:pic>
        <p:nvPicPr>
          <p:cNvPr id="19" name="Image 269"/>
          <p:cNvPicPr/>
          <p:nvPr/>
        </p:nvPicPr>
        <p:blipFill>
          <a:blip r:embed="rId6">
            <a:extLst>
              <a:ext uri="{28A0092B-C50C-407E-A947-70E740481C1C}">
                <a14:useLocalDpi xmlns:a14="http://schemas.microsoft.com/office/drawing/2010/main" val="0"/>
              </a:ext>
            </a:extLst>
          </a:blip>
          <a:srcRect/>
          <a:stretch>
            <a:fillRect/>
          </a:stretch>
        </p:blipFill>
        <p:spPr bwMode="auto">
          <a:xfrm>
            <a:off x="1990803" y="1917290"/>
            <a:ext cx="8401894" cy="3470787"/>
          </a:xfrm>
          <a:prstGeom prst="rect">
            <a:avLst/>
          </a:prstGeom>
          <a:noFill/>
          <a:ln>
            <a:noFill/>
          </a:ln>
        </p:spPr>
      </p:pic>
      <p:graphicFrame>
        <p:nvGraphicFramePr>
          <p:cNvPr id="21" name="Diagramme 29"/>
          <p:cNvGraphicFramePr/>
          <p:nvPr>
            <p:extLst>
              <p:ext uri="{D42A27DB-BD31-4B8C-83A1-F6EECF244321}">
                <p14:modId xmlns:p14="http://schemas.microsoft.com/office/powerpoint/2010/main" val="1854722154"/>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5360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23</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5" name="Titre 1"/>
          <p:cNvSpPr>
            <a:spLocks noGrp="1"/>
          </p:cNvSpPr>
          <p:nvPr>
            <p:ph type="title"/>
          </p:nvPr>
        </p:nvSpPr>
        <p:spPr>
          <a:xfrm>
            <a:off x="460375" y="817812"/>
            <a:ext cx="1530428" cy="319656"/>
          </a:xfrm>
        </p:spPr>
        <p:txBody>
          <a:bodyPr/>
          <a:lstStyle/>
          <a:p>
            <a:r>
              <a:rPr lang="fr-FR" sz="1800" b="1" dirty="0" smtClean="0"/>
              <a:t>Introduction</a:t>
            </a:r>
            <a:endParaRPr lang="fr-FR" sz="1800" b="1" dirty="0"/>
          </a:p>
        </p:txBody>
      </p:sp>
      <p:grpSp>
        <p:nvGrpSpPr>
          <p:cNvPr id="16" name="Groupe 10"/>
          <p:cNvGrpSpPr/>
          <p:nvPr/>
        </p:nvGrpSpPr>
        <p:grpSpPr>
          <a:xfrm>
            <a:off x="9513498" y="796654"/>
            <a:ext cx="1848465" cy="471809"/>
            <a:chOff x="1967926" y="1037692"/>
            <a:chExt cx="3033215" cy="389476"/>
          </a:xfrm>
        </p:grpSpPr>
        <p:sp>
          <p:nvSpPr>
            <p:cNvPr id="18"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2" name="Titre 1"/>
          <p:cNvSpPr txBox="1">
            <a:spLocks/>
          </p:cNvSpPr>
          <p:nvPr/>
        </p:nvSpPr>
        <p:spPr>
          <a:xfrm>
            <a:off x="3522216" y="81781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23" name="Titre 1"/>
          <p:cNvSpPr txBox="1">
            <a:spLocks/>
          </p:cNvSpPr>
          <p:nvPr/>
        </p:nvSpPr>
        <p:spPr>
          <a:xfrm>
            <a:off x="6707807" y="833806"/>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7" name="Titre 1"/>
          <p:cNvSpPr txBox="1">
            <a:spLocks/>
          </p:cNvSpPr>
          <p:nvPr/>
        </p:nvSpPr>
        <p:spPr>
          <a:xfrm>
            <a:off x="9672517" y="813527"/>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Ecosystème</a:t>
            </a:r>
            <a:endParaRPr lang="fr-FR" sz="1800" b="1" dirty="0"/>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Rectangle 26"/>
          <p:cNvSpPr/>
          <p:nvPr/>
        </p:nvSpPr>
        <p:spPr>
          <a:xfrm>
            <a:off x="155575" y="1327427"/>
            <a:ext cx="11669980" cy="1338828"/>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Apache Spark </a:t>
            </a:r>
            <a:r>
              <a:rPr lang="fr-FR" b="1" dirty="0" smtClean="0">
                <a:solidFill>
                  <a:schemeClr val="tx2"/>
                </a:solidFill>
                <a:latin typeface="Times New Roman" pitchFamily="18" charset="0"/>
                <a:cs typeface="Times New Roman" pitchFamily="18" charset="0"/>
              </a:rPr>
              <a:t>Core: </a:t>
            </a:r>
            <a:r>
              <a:rPr lang="fr-FR" dirty="0">
                <a:solidFill>
                  <a:schemeClr val="tx2"/>
                </a:solidFill>
                <a:latin typeface="Times New Roman" pitchFamily="18" charset="0"/>
                <a:cs typeface="Times New Roman" pitchFamily="18" charset="0"/>
              </a:rPr>
              <a:t>est le moteur d'exécution général sous-jacent de la plateforme Spark sur lequel toutes les autres fonctionnalités sont basées. Il fournit des jeux des données de calcul et de référencement en mémoire dans des systèmes de stockage externes..</a:t>
            </a:r>
            <a:endParaRPr lang="en-US" dirty="0">
              <a:solidFill>
                <a:schemeClr val="tx2"/>
              </a:solidFill>
              <a:latin typeface="Times New Roman" pitchFamily="18" charset="0"/>
              <a:cs typeface="Times New Roman" pitchFamily="18" charset="0"/>
            </a:endParaRPr>
          </a:p>
        </p:txBody>
      </p:sp>
      <p:sp>
        <p:nvSpPr>
          <p:cNvPr id="28" name="Rectangle 27"/>
          <p:cNvSpPr/>
          <p:nvPr/>
        </p:nvSpPr>
        <p:spPr>
          <a:xfrm>
            <a:off x="155575" y="2921215"/>
            <a:ext cx="11669980" cy="873252"/>
          </a:xfrm>
          <a:prstGeom prst="rect">
            <a:avLst/>
          </a:prstGeom>
        </p:spPr>
        <p:txBody>
          <a:bodyPr wrap="square">
            <a:spAutoFit/>
          </a:bodyPr>
          <a:lstStyle/>
          <a:p>
            <a:pPr algn="just">
              <a:lnSpc>
                <a:spcPct val="150000"/>
              </a:lnSpc>
            </a:pPr>
            <a:r>
              <a:rPr lang="fr-FR" b="1" dirty="0" smtClean="0">
                <a:solidFill>
                  <a:schemeClr val="tx2"/>
                </a:solidFill>
                <a:latin typeface="Times New Roman" pitchFamily="18" charset="0"/>
                <a:cs typeface="Times New Roman" pitchFamily="18" charset="0"/>
              </a:rPr>
              <a:t>Spark SQL: </a:t>
            </a:r>
            <a:r>
              <a:rPr lang="fr-FR" dirty="0">
                <a:solidFill>
                  <a:schemeClr val="tx2"/>
                </a:solidFill>
                <a:latin typeface="Times New Roman" pitchFamily="18" charset="0"/>
                <a:cs typeface="Times New Roman" pitchFamily="18" charset="0"/>
              </a:rPr>
              <a:t>est un composant au-dessus de Spark Core qui introduit une nouvelle abstraction des données appelée Schéma RDD, qui prend en charge les données structurées et semi-structurées.</a:t>
            </a:r>
            <a:endParaRPr lang="en-US" dirty="0">
              <a:solidFill>
                <a:schemeClr val="tx2"/>
              </a:solidFill>
              <a:latin typeface="Times New Roman" pitchFamily="18" charset="0"/>
              <a:cs typeface="Times New Roman" pitchFamily="18" charset="0"/>
            </a:endParaRPr>
          </a:p>
        </p:txBody>
      </p:sp>
      <p:sp>
        <p:nvSpPr>
          <p:cNvPr id="29" name="Rectangle 28"/>
          <p:cNvSpPr/>
          <p:nvPr/>
        </p:nvSpPr>
        <p:spPr>
          <a:xfrm>
            <a:off x="155575" y="4367839"/>
            <a:ext cx="11669980" cy="1338828"/>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Spark </a:t>
            </a:r>
            <a:r>
              <a:rPr lang="fr-FR" b="1" dirty="0" smtClean="0">
                <a:solidFill>
                  <a:schemeClr val="tx2"/>
                </a:solidFill>
                <a:latin typeface="Times New Roman" pitchFamily="18" charset="0"/>
                <a:cs typeface="Times New Roman" pitchFamily="18" charset="0"/>
              </a:rPr>
              <a:t>Streaming: </a:t>
            </a:r>
            <a:r>
              <a:rPr lang="fr-FR" dirty="0">
                <a:solidFill>
                  <a:schemeClr val="tx2"/>
                </a:solidFill>
                <a:latin typeface="Times New Roman" pitchFamily="18" charset="0"/>
                <a:cs typeface="Times New Roman" pitchFamily="18" charset="0"/>
              </a:rPr>
              <a:t>Spark Streaming exploite la capacité de planification rapide de Spark Core pour effectuer des analyses de streaming. Il ingère les données en mini-lots et effectue des transformations RDD (</a:t>
            </a:r>
            <a:r>
              <a:rPr lang="fr-FR" dirty="0" err="1">
                <a:solidFill>
                  <a:schemeClr val="tx2"/>
                </a:solidFill>
                <a:latin typeface="Times New Roman" pitchFamily="18" charset="0"/>
                <a:cs typeface="Times New Roman" pitchFamily="18" charset="0"/>
              </a:rPr>
              <a:t>Resilient</a:t>
            </a:r>
            <a:r>
              <a:rPr lang="fr-FR" dirty="0">
                <a:solidFill>
                  <a:schemeClr val="tx2"/>
                </a:solidFill>
                <a:latin typeface="Times New Roman" pitchFamily="18" charset="0"/>
                <a:cs typeface="Times New Roman" pitchFamily="18" charset="0"/>
              </a:rPr>
              <a:t> </a:t>
            </a:r>
            <a:r>
              <a:rPr lang="fr-FR" dirty="0" err="1">
                <a:solidFill>
                  <a:schemeClr val="tx2"/>
                </a:solidFill>
                <a:latin typeface="Times New Roman" pitchFamily="18" charset="0"/>
                <a:cs typeface="Times New Roman" pitchFamily="18" charset="0"/>
              </a:rPr>
              <a:t>Distributed</a:t>
            </a:r>
            <a:r>
              <a:rPr lang="fr-FR" dirty="0">
                <a:solidFill>
                  <a:schemeClr val="tx2"/>
                </a:solidFill>
                <a:latin typeface="Times New Roman" pitchFamily="18" charset="0"/>
                <a:cs typeface="Times New Roman" pitchFamily="18" charset="0"/>
              </a:rPr>
              <a:t> </a:t>
            </a:r>
            <a:r>
              <a:rPr lang="fr-FR" dirty="0" err="1">
                <a:solidFill>
                  <a:schemeClr val="tx2"/>
                </a:solidFill>
                <a:latin typeface="Times New Roman" pitchFamily="18" charset="0"/>
                <a:cs typeface="Times New Roman" pitchFamily="18" charset="0"/>
              </a:rPr>
              <a:t>Datasets</a:t>
            </a:r>
            <a:r>
              <a:rPr lang="fr-FR" dirty="0">
                <a:solidFill>
                  <a:schemeClr val="tx2"/>
                </a:solidFill>
                <a:latin typeface="Times New Roman" pitchFamily="18" charset="0"/>
                <a:cs typeface="Times New Roman" pitchFamily="18" charset="0"/>
              </a:rPr>
              <a:t>) sur ces mini-lots des données.</a:t>
            </a:r>
            <a:endParaRPr lang="en-US"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24071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24</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5" name="Titre 1"/>
          <p:cNvSpPr>
            <a:spLocks noGrp="1"/>
          </p:cNvSpPr>
          <p:nvPr>
            <p:ph type="title"/>
          </p:nvPr>
        </p:nvSpPr>
        <p:spPr>
          <a:xfrm>
            <a:off x="460375" y="817812"/>
            <a:ext cx="1530428" cy="319656"/>
          </a:xfrm>
        </p:spPr>
        <p:txBody>
          <a:bodyPr/>
          <a:lstStyle/>
          <a:p>
            <a:r>
              <a:rPr lang="fr-FR" sz="1800" b="1" dirty="0" smtClean="0"/>
              <a:t>Introduction</a:t>
            </a:r>
            <a:endParaRPr lang="fr-FR" sz="1800" b="1" dirty="0"/>
          </a:p>
        </p:txBody>
      </p:sp>
      <p:grpSp>
        <p:nvGrpSpPr>
          <p:cNvPr id="16" name="Groupe 10"/>
          <p:cNvGrpSpPr/>
          <p:nvPr/>
        </p:nvGrpSpPr>
        <p:grpSpPr>
          <a:xfrm>
            <a:off x="9586049" y="794407"/>
            <a:ext cx="1848465" cy="471809"/>
            <a:chOff x="1967926" y="1037692"/>
            <a:chExt cx="3033215" cy="389476"/>
          </a:xfrm>
        </p:grpSpPr>
        <p:sp>
          <p:nvSpPr>
            <p:cNvPr id="18"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2" name="Titre 1"/>
          <p:cNvSpPr txBox="1">
            <a:spLocks/>
          </p:cNvSpPr>
          <p:nvPr/>
        </p:nvSpPr>
        <p:spPr>
          <a:xfrm>
            <a:off x="3433535" y="823974"/>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23" name="Titre 1"/>
          <p:cNvSpPr txBox="1">
            <a:spLocks/>
          </p:cNvSpPr>
          <p:nvPr/>
        </p:nvSpPr>
        <p:spPr>
          <a:xfrm>
            <a:off x="6802726"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7"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Ecosystème</a:t>
            </a:r>
            <a:endParaRPr lang="fr-FR" sz="1800" b="1" dirty="0"/>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Rectangle 26"/>
          <p:cNvSpPr/>
          <p:nvPr/>
        </p:nvSpPr>
        <p:spPr>
          <a:xfrm>
            <a:off x="155575" y="1749412"/>
            <a:ext cx="11669980" cy="873572"/>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MLlib (bibliothèque d'apprentissage automatique</a:t>
            </a:r>
            <a:r>
              <a:rPr lang="fr-FR" b="1" dirty="0" smtClean="0">
                <a:solidFill>
                  <a:schemeClr val="tx2"/>
                </a:solidFill>
                <a:latin typeface="Times New Roman" pitchFamily="18" charset="0"/>
                <a:cs typeface="Times New Roman" pitchFamily="18" charset="0"/>
              </a:rPr>
              <a:t>): </a:t>
            </a:r>
            <a:r>
              <a:rPr lang="fr-FR" dirty="0">
                <a:solidFill>
                  <a:schemeClr val="tx2"/>
                </a:solidFill>
                <a:latin typeface="Times New Roman" pitchFamily="18" charset="0"/>
                <a:cs typeface="Times New Roman" pitchFamily="18" charset="0"/>
              </a:rPr>
              <a:t>MLlib est un cadre d'apprentissage machine distribué au-dessus de Spark en raison de l'architecture Spark basée sur la mémoire distribuée.</a:t>
            </a:r>
            <a:endParaRPr lang="en-US" dirty="0">
              <a:solidFill>
                <a:schemeClr val="tx2"/>
              </a:solidFill>
              <a:latin typeface="Times New Roman" pitchFamily="18" charset="0"/>
              <a:cs typeface="Times New Roman" pitchFamily="18" charset="0"/>
            </a:endParaRPr>
          </a:p>
        </p:txBody>
      </p:sp>
      <p:sp>
        <p:nvSpPr>
          <p:cNvPr id="28" name="Rectangle 27"/>
          <p:cNvSpPr/>
          <p:nvPr/>
        </p:nvSpPr>
        <p:spPr>
          <a:xfrm>
            <a:off x="155575" y="3414961"/>
            <a:ext cx="11669980" cy="1338828"/>
          </a:xfrm>
          <a:prstGeom prst="rect">
            <a:avLst/>
          </a:prstGeom>
        </p:spPr>
        <p:txBody>
          <a:bodyPr wrap="square">
            <a:spAutoFit/>
          </a:bodyPr>
          <a:lstStyle/>
          <a:p>
            <a:pPr algn="just">
              <a:lnSpc>
                <a:spcPct val="150000"/>
              </a:lnSpc>
            </a:pPr>
            <a:r>
              <a:rPr lang="fr-FR" b="1" dirty="0" smtClean="0">
                <a:solidFill>
                  <a:schemeClr val="tx2"/>
                </a:solidFill>
                <a:latin typeface="Times New Roman" pitchFamily="18" charset="0"/>
                <a:cs typeface="Times New Roman" pitchFamily="18" charset="0"/>
              </a:rPr>
              <a:t>GraphX: </a:t>
            </a:r>
            <a:r>
              <a:rPr lang="fr-FR" dirty="0"/>
              <a:t>​​</a:t>
            </a:r>
            <a:r>
              <a:rPr lang="fr-FR" dirty="0">
                <a:solidFill>
                  <a:schemeClr val="tx2"/>
                </a:solidFill>
                <a:latin typeface="Times New Roman" pitchFamily="18" charset="0"/>
                <a:cs typeface="Times New Roman" pitchFamily="18" charset="0"/>
              </a:rPr>
              <a:t>est un Framework de traitement graphique distribué au-dessus de Spark. Il fournit une API pour exprimer le calcul de graphes qui peut modéliser les graphes définis par l'utilisateur à l'aide de l'API d'abstraction </a:t>
            </a:r>
            <a:r>
              <a:rPr lang="fr-FR" dirty="0" err="1">
                <a:solidFill>
                  <a:schemeClr val="tx2"/>
                </a:solidFill>
                <a:latin typeface="Times New Roman" pitchFamily="18" charset="0"/>
                <a:cs typeface="Times New Roman" pitchFamily="18" charset="0"/>
              </a:rPr>
              <a:t>Pregel</a:t>
            </a:r>
            <a:r>
              <a:rPr lang="fr-FR" dirty="0">
                <a:solidFill>
                  <a:schemeClr val="tx2"/>
                </a:solidFill>
                <a:latin typeface="Times New Roman" pitchFamily="18" charset="0"/>
                <a:cs typeface="Times New Roman" pitchFamily="18" charset="0"/>
              </a:rPr>
              <a:t>. Il fournit également un runtime optimisé pour cette abstraction. </a:t>
            </a:r>
            <a:endParaRPr lang="en-US"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368787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25</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ext uri="{D42A27DB-BD31-4B8C-83A1-F6EECF244321}">
                <p14:modId xmlns:p14="http://schemas.microsoft.com/office/powerpoint/2010/main" val="3090044157"/>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2874195" y="817812"/>
            <a:ext cx="1530428" cy="319656"/>
          </a:xfrm>
        </p:spPr>
        <p:txBody>
          <a:bodyPr/>
          <a:lstStyle/>
          <a:p>
            <a:r>
              <a:rPr lang="fr-FR" sz="1800" b="1" dirty="0" smtClean="0"/>
              <a:t>Introduction</a:t>
            </a:r>
            <a:endParaRPr lang="fr-FR" sz="1800" b="1" dirty="0"/>
          </a:p>
        </p:txBody>
      </p:sp>
      <p:sp>
        <p:nvSpPr>
          <p:cNvPr id="28" name="Titre 1"/>
          <p:cNvSpPr txBox="1">
            <a:spLocks/>
          </p:cNvSpPr>
          <p:nvPr/>
        </p:nvSpPr>
        <p:spPr>
          <a:xfrm>
            <a:off x="6829967" y="817812"/>
            <a:ext cx="126198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Résultat</a:t>
            </a:r>
            <a:endParaRPr lang="fr-FR" sz="1800" b="1" dirty="0"/>
          </a:p>
        </p:txBody>
      </p:sp>
      <p:grpSp>
        <p:nvGrpSpPr>
          <p:cNvPr id="29" name="Groupe 10"/>
          <p:cNvGrpSpPr/>
          <p:nvPr/>
        </p:nvGrpSpPr>
        <p:grpSpPr>
          <a:xfrm>
            <a:off x="2715176" y="741735"/>
            <a:ext cx="1848465" cy="471809"/>
            <a:chOff x="1967926" y="1037692"/>
            <a:chExt cx="3033215" cy="389476"/>
          </a:xfrm>
        </p:grpSpPr>
        <p:sp>
          <p:nvSpPr>
            <p:cNvPr id="30"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2" name="Rectangle 31"/>
          <p:cNvSpPr/>
          <p:nvPr/>
        </p:nvSpPr>
        <p:spPr>
          <a:xfrm>
            <a:off x="460375" y="2407346"/>
            <a:ext cx="11392376" cy="21019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Afin de montrer la différence entre Hadoop et Spark, un travail est fait dans un cluster avec huit machines virtuelles où Hadoop et Spark sont installés et déployés. Trois études de cas basées sur le même algorithme et langage de programmation sont utilisés pour fonctionner sur ce cluster. Les temps de course de chaque étude de cas sur le système Hadoop et le système Spark sont présentés pour montrer la performance différente.</a:t>
            </a:r>
          </a:p>
        </p:txBody>
      </p:sp>
    </p:spTree>
    <p:extLst>
      <p:ext uri="{BB962C8B-B14F-4D97-AF65-F5344CB8AC3E}">
        <p14:creationId xmlns:p14="http://schemas.microsoft.com/office/powerpoint/2010/main" val="269455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26</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Titre 1"/>
          <p:cNvSpPr>
            <a:spLocks noGrp="1"/>
          </p:cNvSpPr>
          <p:nvPr>
            <p:ph type="title"/>
          </p:nvPr>
        </p:nvSpPr>
        <p:spPr>
          <a:xfrm>
            <a:off x="239349" y="888130"/>
            <a:ext cx="3924812" cy="485312"/>
          </a:xfrm>
        </p:spPr>
        <p:txBody>
          <a:bodyPr/>
          <a:lstStyle/>
          <a:p>
            <a:r>
              <a:rPr lang="fr-FR" sz="1800" b="1" dirty="0"/>
              <a:t>Conditions </a:t>
            </a:r>
            <a:r>
              <a:rPr lang="fr-FR" sz="1800" b="1" dirty="0" smtClean="0"/>
              <a:t>initiales :</a:t>
            </a:r>
            <a:r>
              <a:rPr lang="fr-FR" sz="1800" b="1" dirty="0"/>
              <a:t/>
            </a:r>
            <a:br>
              <a:rPr lang="fr-FR" sz="1800" b="1" dirty="0"/>
            </a:br>
            <a:endParaRPr lang="fr-FR" sz="1800" b="1" dirty="0"/>
          </a:p>
        </p:txBody>
      </p:sp>
      <p:sp>
        <p:nvSpPr>
          <p:cNvPr id="4" name="Rectangle 3"/>
          <p:cNvSpPr/>
          <p:nvPr/>
        </p:nvSpPr>
        <p:spPr>
          <a:xfrm>
            <a:off x="239349" y="1373442"/>
            <a:ext cx="11713302" cy="880369"/>
          </a:xfrm>
          <a:prstGeom prst="rect">
            <a:avLst/>
          </a:prstGeom>
        </p:spPr>
        <p:txBody>
          <a:bodyPr wrap="square">
            <a:spAutoFit/>
          </a:bodyPr>
          <a:lstStyle/>
          <a:p>
            <a:pPr marL="285750" indent="-285750" algn="just">
              <a:lnSpc>
                <a:spcPct val="150000"/>
              </a:lnSpc>
              <a:spcAft>
                <a:spcPts val="800"/>
              </a:spcAft>
              <a:buFont typeface="Arial" panose="020B0604020202020204" pitchFamily="34" charset="0"/>
              <a:buChar char="•"/>
            </a:pPr>
            <a:r>
              <a:rPr lang="fr-FR" dirty="0">
                <a:latin typeface="Calibri" panose="020F0502020204030204" pitchFamily="34" charset="0"/>
                <a:ea typeface="Calibri" panose="020F0502020204030204" pitchFamily="34" charset="0"/>
                <a:cs typeface="Times New Roman" panose="02020603050405020304" pitchFamily="18" charset="0"/>
              </a:rPr>
              <a:t>Dans ce travail, Hadoop et Spark sont déployés sur 8 machines virtuelles. Le maître l'IP du nœud est 10.59.7.151, et les autres nœuds esclaves ou travailleurs sont de 10.59.7.152 à 10.59.7.158.</a:t>
            </a:r>
          </a:p>
        </p:txBody>
      </p:sp>
      <p:pic>
        <p:nvPicPr>
          <p:cNvPr id="17" name="Image 1"/>
          <p:cNvPicPr/>
          <p:nvPr/>
        </p:nvPicPr>
        <p:blipFill rotWithShape="1">
          <a:blip r:embed="rId11"/>
          <a:srcRect l="3380" t="4560" r="7381" b="4264"/>
          <a:stretch/>
        </p:blipFill>
        <p:spPr bwMode="auto">
          <a:xfrm>
            <a:off x="460375" y="2568196"/>
            <a:ext cx="11339876" cy="317571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7552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27</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1" name="Rectangle 10"/>
          <p:cNvSpPr/>
          <p:nvPr/>
        </p:nvSpPr>
        <p:spPr>
          <a:xfrm>
            <a:off x="239349" y="1373442"/>
            <a:ext cx="11713302" cy="388696"/>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fr-FR" dirty="0"/>
              <a:t>Performances des </a:t>
            </a:r>
            <a:r>
              <a:rPr lang="fr-FR" dirty="0" smtClean="0"/>
              <a:t>machines :</a:t>
            </a:r>
            <a:endParaRPr lang="fr-FR" dirty="0"/>
          </a:p>
        </p:txBody>
      </p:sp>
      <p:graphicFrame>
        <p:nvGraphicFramePr>
          <p:cNvPr id="2" name="Table 1"/>
          <p:cNvGraphicFramePr>
            <a:graphicFrameLocks noGrp="1"/>
          </p:cNvGraphicFramePr>
          <p:nvPr>
            <p:extLst>
              <p:ext uri="{D42A27DB-BD31-4B8C-83A1-F6EECF244321}">
                <p14:modId xmlns:p14="http://schemas.microsoft.com/office/powerpoint/2010/main" val="2059216575"/>
              </p:ext>
            </p:extLst>
          </p:nvPr>
        </p:nvGraphicFramePr>
        <p:xfrm>
          <a:off x="894736" y="2101238"/>
          <a:ext cx="10385840" cy="3689494"/>
        </p:xfrm>
        <a:graphic>
          <a:graphicData uri="http://schemas.openxmlformats.org/drawingml/2006/table">
            <a:tbl>
              <a:tblPr firstRow="1" firstCol="1" bandRow="1">
                <a:tableStyleId>{7DF18680-E054-41AD-8BC1-D1AEF772440D}</a:tableStyleId>
              </a:tblPr>
              <a:tblGrid>
                <a:gridCol w="3514236">
                  <a:extLst>
                    <a:ext uri="{9D8B030D-6E8A-4147-A177-3AD203B41FA5}">
                      <a16:colId xmlns:a16="http://schemas.microsoft.com/office/drawing/2014/main" val="3498327314"/>
                    </a:ext>
                  </a:extLst>
                </a:gridCol>
                <a:gridCol w="6871604">
                  <a:extLst>
                    <a:ext uri="{9D8B030D-6E8A-4147-A177-3AD203B41FA5}">
                      <a16:colId xmlns:a16="http://schemas.microsoft.com/office/drawing/2014/main" val="3167057938"/>
                    </a:ext>
                  </a:extLst>
                </a:gridCol>
              </a:tblGrid>
              <a:tr h="415820">
                <a:tc>
                  <a:txBody>
                    <a:bodyPr/>
                    <a:lstStyle/>
                    <a:p>
                      <a:pPr algn="just">
                        <a:lnSpc>
                          <a:spcPct val="107000"/>
                        </a:lnSpc>
                        <a:spcAft>
                          <a:spcPts val="0"/>
                        </a:spcAft>
                      </a:pPr>
                      <a:r>
                        <a:rPr lang="fr-FR" sz="1600" dirty="0">
                          <a:effectLst/>
                        </a:rPr>
                        <a:t>Software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Version</a:t>
                      </a:r>
                      <a:r>
                        <a:rPr lang="fr-FR" sz="1400" dirty="0">
                          <a:effectLst/>
                        </a:rPr>
                        <a:t> </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9683292"/>
                  </a:ext>
                </a:extLst>
              </a:tr>
              <a:tr h="344593">
                <a:tc>
                  <a:txBody>
                    <a:bodyPr/>
                    <a:lstStyle/>
                    <a:p>
                      <a:pPr algn="just">
                        <a:lnSpc>
                          <a:spcPct val="107000"/>
                        </a:lnSpc>
                        <a:spcAft>
                          <a:spcPts val="0"/>
                        </a:spcAft>
                      </a:pPr>
                      <a:r>
                        <a:rPr lang="fr-FR" sz="1600" dirty="0">
                          <a:effectLst/>
                        </a:rPr>
                        <a:t>OS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fr-FR" sz="1600" dirty="0">
                          <a:effectLst/>
                        </a:rPr>
                        <a:t>Ubuntu 12.04, 32-bit</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7866311"/>
                  </a:ext>
                </a:extLst>
              </a:tr>
              <a:tr h="363329">
                <a:tc>
                  <a:txBody>
                    <a:bodyPr/>
                    <a:lstStyle/>
                    <a:p>
                      <a:pPr algn="just">
                        <a:lnSpc>
                          <a:spcPct val="107000"/>
                        </a:lnSpc>
                        <a:spcAft>
                          <a:spcPts val="0"/>
                        </a:spcAft>
                      </a:pPr>
                      <a:r>
                        <a:rPr lang="fr-FR" sz="1600" dirty="0">
                          <a:effectLst/>
                        </a:rPr>
                        <a:t>Apache Hadoop</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2.7.1</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0319163"/>
                  </a:ext>
                </a:extLst>
              </a:tr>
              <a:tr h="344593">
                <a:tc>
                  <a:txBody>
                    <a:bodyPr/>
                    <a:lstStyle/>
                    <a:p>
                      <a:pPr algn="just">
                        <a:lnSpc>
                          <a:spcPct val="107000"/>
                        </a:lnSpc>
                        <a:spcAft>
                          <a:spcPts val="0"/>
                        </a:spcAft>
                      </a:pPr>
                      <a:r>
                        <a:rPr lang="fr-FR" sz="1600" dirty="0">
                          <a:effectLst/>
                        </a:rPr>
                        <a:t>Apache Spark</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1.4</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0814626"/>
                  </a:ext>
                </a:extLst>
              </a:tr>
              <a:tr h="691636">
                <a:tc>
                  <a:txBody>
                    <a:bodyPr/>
                    <a:lstStyle/>
                    <a:p>
                      <a:pPr algn="just">
                        <a:lnSpc>
                          <a:spcPct val="107000"/>
                        </a:lnSpc>
                        <a:spcAft>
                          <a:spcPts val="0"/>
                        </a:spcAft>
                      </a:pPr>
                      <a:r>
                        <a:rPr lang="fr-FR" sz="1600" dirty="0">
                          <a:effectLst/>
                        </a:rPr>
                        <a:t>JRE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Java (TM) SE Runtime </a:t>
                      </a:r>
                      <a:r>
                        <a:rPr lang="fr-FR" sz="1600" dirty="0" err="1">
                          <a:effectLst/>
                        </a:rPr>
                        <a:t>Environment</a:t>
                      </a:r>
                      <a:r>
                        <a:rPr lang="fr-FR" sz="1600" dirty="0">
                          <a:effectLst/>
                        </a:rPr>
                        <a:t> (</a:t>
                      </a:r>
                      <a:r>
                        <a:rPr lang="fr-FR" sz="1600" dirty="0" err="1">
                          <a:effectLst/>
                        </a:rPr>
                        <a:t>build</a:t>
                      </a:r>
                      <a:r>
                        <a:rPr lang="fr-FR" sz="1600" dirty="0">
                          <a:effectLst/>
                        </a:rPr>
                        <a:t> 1.8.0_66- b17)</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3926068"/>
                  </a:ext>
                </a:extLst>
              </a:tr>
              <a:tr h="399281">
                <a:tc>
                  <a:txBody>
                    <a:bodyPr/>
                    <a:lstStyle/>
                    <a:p>
                      <a:pPr algn="just">
                        <a:lnSpc>
                          <a:spcPct val="107000"/>
                        </a:lnSpc>
                        <a:spcAft>
                          <a:spcPts val="0"/>
                        </a:spcAft>
                      </a:pPr>
                      <a:r>
                        <a:rPr lang="fr-FR" sz="1600" dirty="0">
                          <a:effectLst/>
                        </a:rPr>
                        <a:t>SSH</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Openssh_5.9p1</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5378838"/>
                  </a:ext>
                </a:extLst>
              </a:tr>
              <a:tr h="344593">
                <a:tc>
                  <a:txBody>
                    <a:bodyPr/>
                    <a:lstStyle/>
                    <a:p>
                      <a:pPr algn="just">
                        <a:lnSpc>
                          <a:spcPct val="107000"/>
                        </a:lnSpc>
                        <a:spcAft>
                          <a:spcPts val="0"/>
                        </a:spcAft>
                      </a:pPr>
                      <a:r>
                        <a:rPr lang="fr-FR" sz="1600" dirty="0">
                          <a:effectLst/>
                        </a:rPr>
                        <a:t>Platform de virtualisation</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VMware </a:t>
                      </a:r>
                      <a:r>
                        <a:rPr lang="fr-FR" sz="1600" dirty="0" err="1">
                          <a:effectLst/>
                        </a:rPr>
                        <a:t>vSphere</a:t>
                      </a:r>
                      <a:r>
                        <a:rPr lang="fr-FR" sz="1600" dirty="0">
                          <a:effectLst/>
                        </a:rPr>
                        <a:t> 5.5</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2755677"/>
                  </a:ext>
                </a:extLst>
              </a:tr>
              <a:tr h="441056">
                <a:tc gridSpan="2">
                  <a:txBody>
                    <a:bodyPr/>
                    <a:lstStyle/>
                    <a:p>
                      <a:pPr algn="just">
                        <a:lnSpc>
                          <a:spcPct val="107000"/>
                        </a:lnSpc>
                        <a:spcAft>
                          <a:spcPts val="0"/>
                        </a:spcAft>
                      </a:pPr>
                      <a:r>
                        <a:rPr lang="fr-FR" sz="1600" dirty="0">
                          <a:effectLst/>
                        </a:rPr>
                        <a:t>Storage size dans chaque machine : 100G</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fr-FR"/>
                    </a:p>
                  </a:txBody>
                  <a:tcPr/>
                </a:tc>
                <a:extLst>
                  <a:ext uri="{0D108BD9-81ED-4DB2-BD59-A6C34878D82A}">
                    <a16:rowId xmlns:a16="http://schemas.microsoft.com/office/drawing/2014/main" val="1536947167"/>
                  </a:ext>
                </a:extLst>
              </a:tr>
              <a:tr h="344593">
                <a:tc gridSpan="2">
                  <a:txBody>
                    <a:bodyPr/>
                    <a:lstStyle/>
                    <a:p>
                      <a:pPr algn="just">
                        <a:lnSpc>
                          <a:spcPct val="107000"/>
                        </a:lnSpc>
                        <a:spcAft>
                          <a:spcPts val="0"/>
                        </a:spcAft>
                      </a:pPr>
                      <a:r>
                        <a:rPr lang="fr-FR" sz="1600" dirty="0">
                          <a:effectLst/>
                        </a:rPr>
                        <a:t>Memory size dans chaque Machine : 6G</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fr-FR"/>
                    </a:p>
                  </a:txBody>
                  <a:tcPr/>
                </a:tc>
                <a:extLst>
                  <a:ext uri="{0D108BD9-81ED-4DB2-BD59-A6C34878D82A}">
                    <a16:rowId xmlns:a16="http://schemas.microsoft.com/office/drawing/2014/main" val="2114927654"/>
                  </a:ext>
                </a:extLst>
              </a:tr>
            </a:tbl>
          </a:graphicData>
        </a:graphic>
      </p:graphicFrame>
      <p:sp>
        <p:nvSpPr>
          <p:cNvPr id="12" name="Titre 1"/>
          <p:cNvSpPr txBox="1">
            <a:spLocks/>
          </p:cNvSpPr>
          <p:nvPr/>
        </p:nvSpPr>
        <p:spPr>
          <a:xfrm>
            <a:off x="307975" y="840033"/>
            <a:ext cx="3924812" cy="48531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Conditions initiales :</a:t>
            </a:r>
            <a:br>
              <a:rPr lang="fr-FR" sz="1800" b="1" dirty="0" smtClean="0"/>
            </a:br>
            <a:endParaRPr lang="fr-FR" sz="1800" b="1" dirty="0"/>
          </a:p>
        </p:txBody>
      </p:sp>
    </p:spTree>
    <p:extLst>
      <p:ext uri="{BB962C8B-B14F-4D97-AF65-F5344CB8AC3E}">
        <p14:creationId xmlns:p14="http://schemas.microsoft.com/office/powerpoint/2010/main" val="119526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28</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1" name="Rectangle 10"/>
          <p:cNvSpPr/>
          <p:nvPr/>
        </p:nvSpPr>
        <p:spPr>
          <a:xfrm>
            <a:off x="239349" y="1373442"/>
            <a:ext cx="11713302" cy="1287532"/>
          </a:xfrm>
          <a:prstGeom prst="rect">
            <a:avLst/>
          </a:prstGeom>
        </p:spPr>
        <p:txBody>
          <a:bodyPr wrap="square">
            <a:spAutoFit/>
          </a:bodyPr>
          <a:lstStyle/>
          <a:p>
            <a:pPr marL="285750" indent="-285750" algn="just">
              <a:lnSpc>
                <a:spcPct val="150000"/>
              </a:lnSpc>
              <a:spcAft>
                <a:spcPts val="800"/>
              </a:spcAft>
              <a:buFont typeface="Arial" panose="020B0604020202020204" pitchFamily="34" charset="0"/>
              <a:buChar char="•"/>
            </a:pPr>
            <a:r>
              <a:rPr lang="fr-FR" dirty="0"/>
              <a:t>Dans cette recherche, chaque étude de cas a été répétée plus de 10 fois les tests pour obtenir les résultats de fonctionnement moyens. Parfois, en raison du trafic réseau instable, il y a quelques secondes de bande d'erreur pour un petit travail, ou des dizaines de secondes de bande d'erreur pour un gros </a:t>
            </a:r>
            <a:r>
              <a:rPr lang="fr-FR" dirty="0" smtClean="0"/>
              <a:t>travail.</a:t>
            </a:r>
            <a:endParaRPr lang="fr-FR" dirty="0"/>
          </a:p>
        </p:txBody>
      </p:sp>
      <p:sp>
        <p:nvSpPr>
          <p:cNvPr id="12" name="Titre 1"/>
          <p:cNvSpPr txBox="1">
            <a:spLocks/>
          </p:cNvSpPr>
          <p:nvPr/>
        </p:nvSpPr>
        <p:spPr>
          <a:xfrm>
            <a:off x="307975" y="840033"/>
            <a:ext cx="3924812" cy="48531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Conditions initiales :</a:t>
            </a:r>
            <a:br>
              <a:rPr lang="fr-FR" sz="1800" b="1" dirty="0" smtClean="0"/>
            </a:br>
            <a:endParaRPr lang="fr-FR" sz="1800" b="1" dirty="0"/>
          </a:p>
        </p:txBody>
      </p:sp>
    </p:spTree>
    <p:extLst>
      <p:ext uri="{BB962C8B-B14F-4D97-AF65-F5344CB8AC3E}">
        <p14:creationId xmlns:p14="http://schemas.microsoft.com/office/powerpoint/2010/main" val="174134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29</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155575" y="740647"/>
            <a:ext cx="7897044" cy="694864"/>
          </a:xfrm>
        </p:spPr>
        <p:txBody>
          <a:bodyPr/>
          <a:lstStyle/>
          <a:p>
            <a:r>
              <a:rPr lang="fr-FR" sz="1800" b="1" dirty="0" smtClean="0"/>
              <a:t>Méthode d’étude : « </a:t>
            </a:r>
            <a:r>
              <a:rPr lang="fr-FR" sz="1800" b="1" dirty="0"/>
              <a:t>Word Count-Trie par </a:t>
            </a:r>
            <a:r>
              <a:rPr lang="fr-FR" sz="1800" b="1" dirty="0" smtClean="0"/>
              <a:t>clés »</a:t>
            </a:r>
            <a:r>
              <a:rPr lang="fr-FR" b="1" dirty="0"/>
              <a:t/>
            </a:r>
            <a:br>
              <a:rPr lang="fr-FR" b="1" dirty="0"/>
            </a:br>
            <a:endParaRPr lang="fr-FR" sz="1800" b="1" dirty="0"/>
          </a:p>
        </p:txBody>
      </p:sp>
      <p:sp>
        <p:nvSpPr>
          <p:cNvPr id="2" name="Flowchart: Terminator 1"/>
          <p:cNvSpPr/>
          <p:nvPr/>
        </p:nvSpPr>
        <p:spPr>
          <a:xfrm>
            <a:off x="851791" y="1304278"/>
            <a:ext cx="10707329" cy="1332064"/>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ln>
                  <a:solidFill>
                    <a:schemeClr val="tx1"/>
                  </a:solidFill>
                </a:ln>
                <a:solidFill>
                  <a:schemeClr val="tx1"/>
                </a:solidFill>
                <a:latin typeface="Calibri" panose="020F0502020204030204" pitchFamily="34" charset="0"/>
                <a:cs typeface="Calibri" panose="020F0502020204030204" pitchFamily="34" charset="0"/>
              </a:rPr>
              <a:t>Word Count-tries par clés lit les fichiers texte et compte la fréquence à laquelle les mots apparaissent. L'entrée est des fichiers texte et la sortie est des fichiers texte, dont chaque ligne contient un mot et le nombre de fois qu'il s'est </a:t>
            </a:r>
            <a:r>
              <a:rPr lang="fr-FR" dirty="0" smtClean="0">
                <a:ln>
                  <a:solidFill>
                    <a:schemeClr val="tx1"/>
                  </a:solidFill>
                </a:ln>
                <a:solidFill>
                  <a:schemeClr val="tx1"/>
                </a:solidFill>
                <a:latin typeface="Calibri" panose="020F0502020204030204" pitchFamily="34" charset="0"/>
                <a:cs typeface="Calibri" panose="020F0502020204030204" pitchFamily="34" charset="0"/>
              </a:rPr>
              <a:t>produit.</a:t>
            </a:r>
            <a:endParaRPr lang="fr-FR" dirty="0">
              <a:ln>
                <a:solidFill>
                  <a:schemeClr val="tx1"/>
                </a:solidFill>
              </a:ln>
              <a:solidFill>
                <a:schemeClr val="tx1"/>
              </a:solidFill>
              <a:latin typeface="Calibri" panose="020F0502020204030204" pitchFamily="34" charset="0"/>
              <a:cs typeface="Calibri" panose="020F0502020204030204" pitchFamily="34" charset="0"/>
            </a:endParaRPr>
          </a:p>
        </p:txBody>
      </p:sp>
      <p:sp>
        <p:nvSpPr>
          <p:cNvPr id="4" name="TextBox 3"/>
          <p:cNvSpPr txBox="1"/>
          <p:nvPr/>
        </p:nvSpPr>
        <p:spPr>
          <a:xfrm>
            <a:off x="307975" y="2754017"/>
            <a:ext cx="1787804" cy="369332"/>
          </a:xfrm>
          <a:prstGeom prst="rect">
            <a:avLst/>
          </a:prstGeom>
          <a:noFill/>
        </p:spPr>
        <p:txBody>
          <a:bodyPr wrap="square" rtlCol="0">
            <a:spAutoFit/>
          </a:bodyPr>
          <a:lstStyle/>
          <a:p>
            <a:r>
              <a:rPr lang="fr-FR" dirty="0" smtClean="0"/>
              <a:t>Par Exemple :</a:t>
            </a:r>
            <a:endParaRPr lang="fr-FR" dirty="0"/>
          </a:p>
        </p:txBody>
      </p:sp>
      <p:pic>
        <p:nvPicPr>
          <p:cNvPr id="17" name="Image 4"/>
          <p:cNvPicPr/>
          <p:nvPr/>
        </p:nvPicPr>
        <p:blipFill>
          <a:blip r:embed="rId11"/>
          <a:stretch>
            <a:fillRect/>
          </a:stretch>
        </p:blipFill>
        <p:spPr>
          <a:xfrm>
            <a:off x="3185652" y="2998840"/>
            <a:ext cx="6046837" cy="3117614"/>
          </a:xfrm>
          <a:prstGeom prst="rect">
            <a:avLst/>
          </a:prstGeom>
        </p:spPr>
      </p:pic>
    </p:spTree>
    <p:extLst>
      <p:ext uri="{BB962C8B-B14F-4D97-AF65-F5344CB8AC3E}">
        <p14:creationId xmlns:p14="http://schemas.microsoft.com/office/powerpoint/2010/main" val="96108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me 16"/>
          <p:cNvGraphicFramePr/>
          <p:nvPr>
            <p:extLst>
              <p:ext uri="{D42A27DB-BD31-4B8C-83A1-F6EECF244321}">
                <p14:modId xmlns:p14="http://schemas.microsoft.com/office/powerpoint/2010/main" val="349214240"/>
              </p:ext>
            </p:extLst>
          </p:nvPr>
        </p:nvGraphicFramePr>
        <p:xfrm>
          <a:off x="334911" y="0"/>
          <a:ext cx="11716233" cy="5756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Espace réservé du numéro de diapositive 1"/>
          <p:cNvSpPr>
            <a:spLocks noGrp="1"/>
          </p:cNvSpPr>
          <p:nvPr>
            <p:ph type="sldNum" sz="quarter" idx="14"/>
          </p:nvPr>
        </p:nvSpPr>
        <p:spPr/>
        <p:txBody>
          <a:bodyPr/>
          <a:lstStyle/>
          <a:p>
            <a:fld id="{26B3AD25-227A-4585-B9DA-E77F1F8C2329}" type="slidenum">
              <a:rPr lang="fr-FR" smtClean="0"/>
              <a:t>3</a:t>
            </a:fld>
            <a:endParaRPr lang="fr-FR"/>
          </a:p>
        </p:txBody>
      </p:sp>
      <p:pic>
        <p:nvPicPr>
          <p:cNvPr id="16" name="Image 15"/>
          <p:cNvPicPr>
            <a:picLocks noChangeAspect="1"/>
          </p:cNvPicPr>
          <p:nvPr/>
        </p:nvPicPr>
        <p:blipFill>
          <a:blip r:embed="rId8"/>
          <a:stretch>
            <a:fillRect/>
          </a:stretch>
        </p:blipFill>
        <p:spPr>
          <a:xfrm>
            <a:off x="239349" y="6253609"/>
            <a:ext cx="2865978" cy="439754"/>
          </a:xfrm>
          <a:prstGeom prst="rect">
            <a:avLst/>
          </a:prstGeom>
        </p:spPr>
      </p:pic>
      <p:pic>
        <p:nvPicPr>
          <p:cNvPr id="18" name="Picture 2" descr="Ecole supérieure de technologie Meknès">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à coins arrondis 2"/>
          <p:cNvSpPr/>
          <p:nvPr/>
        </p:nvSpPr>
        <p:spPr>
          <a:xfrm>
            <a:off x="334912" y="1440972"/>
            <a:ext cx="11716233" cy="17446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a:solidFill>
                    <a:schemeClr val="tx1"/>
                  </a:solidFill>
                </a:ln>
                <a:latin typeface="Garamond" panose="02020404030301010803" pitchFamily="18" charset="0"/>
              </a:rPr>
              <a:t>Dans le cadre de notre deuxième année à l’école Supérieure de technologie de Meknès, nous avons réalisé notre </a:t>
            </a:r>
            <a:r>
              <a:rPr lang="fr-FR" dirty="0" smtClean="0">
                <a:ln>
                  <a:solidFill>
                    <a:schemeClr val="tx1"/>
                  </a:solidFill>
                </a:ln>
                <a:latin typeface="Garamond" panose="02020404030301010803" pitchFamily="18" charset="0"/>
              </a:rPr>
              <a:t>stage</a:t>
            </a:r>
            <a:r>
              <a:rPr lang="fr-FR" dirty="0">
                <a:ln>
                  <a:solidFill>
                    <a:schemeClr val="tx1"/>
                  </a:solidFill>
                </a:ln>
                <a:latin typeface="Garamond" panose="02020404030301010803" pitchFamily="18" charset="0"/>
              </a:rPr>
              <a:t> de fin d’étude,</a:t>
            </a:r>
          </a:p>
          <a:p>
            <a:pPr algn="ctr"/>
            <a:r>
              <a:rPr lang="fr-FR" dirty="0">
                <a:ln>
                  <a:solidFill>
                    <a:schemeClr val="tx1"/>
                  </a:solidFill>
                </a:ln>
                <a:latin typeface="Garamond" panose="02020404030301010803" pitchFamily="18" charset="0"/>
              </a:rPr>
              <a:t> il s’agit </a:t>
            </a:r>
            <a:r>
              <a:rPr lang="fr-FR" dirty="0" smtClean="0">
                <a:ln>
                  <a:solidFill>
                    <a:schemeClr val="tx1"/>
                  </a:solidFill>
                </a:ln>
                <a:latin typeface="Garamond" panose="02020404030301010803" pitchFamily="18" charset="0"/>
              </a:rPr>
              <a:t>d’une Recherche théorique sur Hadoop et Spark.</a:t>
            </a:r>
            <a:endParaRPr lang="fr-FR" dirty="0">
              <a:ln>
                <a:solidFill>
                  <a:schemeClr val="tx1"/>
                </a:solidFill>
              </a:ln>
              <a:latin typeface="Garamond" panose="02020404030301010803" pitchFamily="18" charset="0"/>
            </a:endParaRPr>
          </a:p>
          <a:p>
            <a:pPr algn="ctr"/>
            <a:endParaRPr lang="fr-FR" dirty="0"/>
          </a:p>
        </p:txBody>
      </p:sp>
      <p:pic>
        <p:nvPicPr>
          <p:cNvPr id="4" name="Picture 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93019" y="3506446"/>
            <a:ext cx="5155647" cy="2497767"/>
          </a:xfrm>
          <a:prstGeom prst="rect">
            <a:avLst/>
          </a:prstGeom>
        </p:spPr>
      </p:pic>
      <p:pic>
        <p:nvPicPr>
          <p:cNvPr id="1026" name="Picture 2" descr="Hadoop en Action : les outils utilisés dans un POC Big Data"/>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500273" y="3430320"/>
            <a:ext cx="2992651" cy="9673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pache Spark — Wikipédia"/>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500273" y="4473677"/>
            <a:ext cx="2998643" cy="1561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38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additive="base">
                                        <p:cTn id="15" dur="500" fill="hold"/>
                                        <p:tgtEl>
                                          <p:spTgt spid="1026"/>
                                        </p:tgtEl>
                                        <p:attrNameLst>
                                          <p:attrName>ppt_x</p:attrName>
                                        </p:attrNameLst>
                                      </p:cBhvr>
                                      <p:tavLst>
                                        <p:tav tm="0">
                                          <p:val>
                                            <p:strVal val="#ppt_x"/>
                                          </p:val>
                                        </p:tav>
                                        <p:tav tm="100000">
                                          <p:val>
                                            <p:strVal val="#ppt_x"/>
                                          </p:val>
                                        </p:tav>
                                      </p:tavLst>
                                    </p:anim>
                                    <p:anim calcmode="lin" valueType="num">
                                      <p:cBhvr additive="base">
                                        <p:cTn id="16" dur="500" fill="hold"/>
                                        <p:tgtEl>
                                          <p:spTgt spid="102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28"/>
                                        </p:tgtEl>
                                        <p:attrNameLst>
                                          <p:attrName>style.visibility</p:attrName>
                                        </p:attrNameLst>
                                      </p:cBhvr>
                                      <p:to>
                                        <p:strVal val="visible"/>
                                      </p:to>
                                    </p:set>
                                    <p:anim calcmode="lin" valueType="num">
                                      <p:cBhvr additive="base">
                                        <p:cTn id="19" dur="500" fill="hold"/>
                                        <p:tgtEl>
                                          <p:spTgt spid="1028"/>
                                        </p:tgtEl>
                                        <p:attrNameLst>
                                          <p:attrName>ppt_x</p:attrName>
                                        </p:attrNameLst>
                                      </p:cBhvr>
                                      <p:tavLst>
                                        <p:tav tm="0">
                                          <p:val>
                                            <p:strVal val="#ppt_x"/>
                                          </p:val>
                                        </p:tav>
                                        <p:tav tm="100000">
                                          <p:val>
                                            <p:strVal val="#ppt_x"/>
                                          </p:val>
                                        </p:tav>
                                      </p:tavLst>
                                    </p:anim>
                                    <p:anim calcmode="lin" valueType="num">
                                      <p:cBhvr additive="base">
                                        <p:cTn id="20"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30</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155575" y="740647"/>
            <a:ext cx="7897044" cy="694864"/>
          </a:xfrm>
        </p:spPr>
        <p:txBody>
          <a:bodyPr/>
          <a:lstStyle/>
          <a:p>
            <a:r>
              <a:rPr lang="fr-FR" sz="1800" b="1" dirty="0" smtClean="0"/>
              <a:t>Résultat du Méthode d’étude : « </a:t>
            </a:r>
            <a:r>
              <a:rPr lang="fr-FR" sz="1800" b="1" dirty="0"/>
              <a:t>Word Count-Trie par </a:t>
            </a:r>
            <a:r>
              <a:rPr lang="fr-FR" sz="1800" b="1" dirty="0" smtClean="0"/>
              <a:t>clés »</a:t>
            </a:r>
            <a:r>
              <a:rPr lang="fr-FR" b="1" dirty="0"/>
              <a:t/>
            </a:r>
            <a:br>
              <a:rPr lang="fr-FR" b="1" dirty="0"/>
            </a:br>
            <a:endParaRPr lang="fr-FR" sz="1800" b="1" dirty="0"/>
          </a:p>
        </p:txBody>
      </p:sp>
      <p:sp>
        <p:nvSpPr>
          <p:cNvPr id="7" name="Rectangle 6"/>
          <p:cNvSpPr/>
          <p:nvPr/>
        </p:nvSpPr>
        <p:spPr>
          <a:xfrm>
            <a:off x="239349" y="1311906"/>
            <a:ext cx="11713302" cy="165772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50000"/>
              </a:lnSpc>
            </a:pPr>
            <a:r>
              <a:rPr lang="fr-FR" dirty="0"/>
              <a:t> </a:t>
            </a:r>
            <a:r>
              <a:rPr lang="fr-FR" dirty="0">
                <a:ln>
                  <a:solidFill>
                    <a:schemeClr val="tx1"/>
                  </a:solidFill>
                </a:ln>
                <a:solidFill>
                  <a:schemeClr val="tx1"/>
                </a:solidFill>
                <a:latin typeface="Calibri" panose="020F0502020204030204" pitchFamily="34" charset="0"/>
                <a:cs typeface="Calibri" panose="020F0502020204030204" pitchFamily="34" charset="0"/>
              </a:rPr>
              <a:t>il existe un rapport de performances stable entre Spark et Hadoop car les données sont traitées dans le nœud local, que ce soit dans Hadoop ou dans Spark. Cependant, à mesure que la taille des données augmente, c'est-à-dire que davantage de blocs divisés sont générés, il y a un rapport de performance croissant entre Spark et Hadoop. Ici, le rapport de performance (PR) est défini comme :</a:t>
            </a:r>
          </a:p>
        </p:txBody>
      </p:sp>
      <mc:AlternateContent xmlns:mc="http://schemas.openxmlformats.org/markup-compatibility/2006" xmlns:a14="http://schemas.microsoft.com/office/drawing/2010/main">
        <mc:Choice Requires="a14">
          <p:sp>
            <p:nvSpPr>
              <p:cNvPr id="8" name="Rectangle 7"/>
              <p:cNvSpPr/>
              <p:nvPr/>
            </p:nvSpPr>
            <p:spPr>
              <a:xfrm>
                <a:off x="2454449" y="4072691"/>
                <a:ext cx="7502013" cy="6754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𝑃𝑅</m:t>
                      </m:r>
                      <m:r>
                        <a:rPr lang="fr-FR" i="0">
                          <a:latin typeface="Cambria Math" panose="02040503050406030204" pitchFamily="18" charset="0"/>
                        </a:rPr>
                        <m:t>= </m:t>
                      </m:r>
                      <m:f>
                        <m:fPr>
                          <m:ctrlPr>
                            <a:rPr lang="fr-FR" i="1">
                              <a:latin typeface="Cambria Math" panose="02040503050406030204" pitchFamily="18" charset="0"/>
                            </a:rPr>
                          </m:ctrlPr>
                        </m:fPr>
                        <m:num>
                          <m:r>
                            <a:rPr lang="fr-FR" i="1">
                              <a:latin typeface="Cambria Math" panose="02040503050406030204" pitchFamily="18" charset="0"/>
                            </a:rPr>
                            <m:t>𝐿𝑒</m:t>
                          </m:r>
                          <m:r>
                            <a:rPr lang="fr-FR" i="0">
                              <a:latin typeface="Cambria Math" panose="02040503050406030204" pitchFamily="18" charset="0"/>
                            </a:rPr>
                            <m:t> </m:t>
                          </m:r>
                          <m:r>
                            <a:rPr lang="fr-FR" i="1">
                              <a:latin typeface="Cambria Math" panose="02040503050406030204" pitchFamily="18" charset="0"/>
                            </a:rPr>
                            <m:t>𝑡𝑒𝑚𝑝𝑠</m:t>
                          </m:r>
                          <m:r>
                            <a:rPr lang="fr-FR" i="0">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𝑑</m:t>
                              </m:r>
                            </m:e>
                            <m:sup>
                              <m:r>
                                <a:rPr lang="fr-FR" i="0">
                                  <a:latin typeface="Cambria Math" panose="02040503050406030204" pitchFamily="18" charset="0"/>
                                </a:rPr>
                                <m:t>′</m:t>
                              </m:r>
                            </m:sup>
                          </m:sSup>
                          <m:r>
                            <a:rPr lang="fr-FR" i="1">
                              <a:latin typeface="Cambria Math" panose="02040503050406030204" pitchFamily="18" charset="0"/>
                            </a:rPr>
                            <m:t>𝑒𝑥</m:t>
                          </m:r>
                          <m:r>
                            <a:rPr lang="fr-FR" i="0">
                              <a:latin typeface="Cambria Math" panose="02040503050406030204" pitchFamily="18" charset="0"/>
                            </a:rPr>
                            <m:t>é</m:t>
                          </m:r>
                          <m:r>
                            <a:rPr lang="fr-FR" i="1">
                              <a:latin typeface="Cambria Math" panose="02040503050406030204" pitchFamily="18" charset="0"/>
                            </a:rPr>
                            <m:t>𝑐𝑢𝑡𝑖𝑜𝑛</m:t>
                          </m:r>
                          <m:r>
                            <a:rPr lang="fr-FR" i="0">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𝑑</m:t>
                              </m:r>
                            </m:e>
                            <m:sup>
                              <m:r>
                                <a:rPr lang="fr-FR" i="0">
                                  <a:latin typeface="Cambria Math" panose="02040503050406030204" pitchFamily="18" charset="0"/>
                                </a:rPr>
                                <m:t>′</m:t>
                              </m:r>
                            </m:sup>
                          </m:sSup>
                          <m:r>
                            <a:rPr lang="fr-FR" i="1">
                              <a:latin typeface="Cambria Math" panose="02040503050406030204" pitchFamily="18" charset="0"/>
                            </a:rPr>
                            <m:t>𝑢𝑛𝑒</m:t>
                          </m:r>
                          <m:r>
                            <a:rPr lang="fr-FR" i="0">
                              <a:latin typeface="Cambria Math" panose="02040503050406030204" pitchFamily="18" charset="0"/>
                            </a:rPr>
                            <m:t> </m:t>
                          </m:r>
                          <m:r>
                            <a:rPr lang="fr-FR" i="1">
                              <a:latin typeface="Cambria Math" panose="02040503050406030204" pitchFamily="18" charset="0"/>
                            </a:rPr>
                            <m:t>𝑡𝑎𝑖𝑙𝑙𝑒</m:t>
                          </m:r>
                          <m:r>
                            <a:rPr lang="fr-FR" i="0">
                              <a:latin typeface="Cambria Math" panose="02040503050406030204" pitchFamily="18" charset="0"/>
                            </a:rPr>
                            <m:t> </m:t>
                          </m:r>
                          <m:r>
                            <a:rPr lang="fr-FR" i="1">
                              <a:latin typeface="Cambria Math" panose="02040503050406030204" pitchFamily="18" charset="0"/>
                            </a:rPr>
                            <m:t>𝑑𝑒</m:t>
                          </m:r>
                          <m:r>
                            <a:rPr lang="fr-FR" i="0">
                              <a:latin typeface="Cambria Math" panose="02040503050406030204" pitchFamily="18" charset="0"/>
                            </a:rPr>
                            <m:t> </m:t>
                          </m:r>
                          <m:r>
                            <a:rPr lang="fr-FR" i="1">
                              <a:latin typeface="Cambria Math" panose="02040503050406030204" pitchFamily="18" charset="0"/>
                            </a:rPr>
                            <m:t>𝑑𝑜𝑛𝑛</m:t>
                          </m:r>
                          <m:r>
                            <a:rPr lang="fr-FR" i="0">
                              <a:latin typeface="Cambria Math" panose="02040503050406030204" pitchFamily="18" charset="0"/>
                            </a:rPr>
                            <m:t>é</m:t>
                          </m:r>
                          <m:r>
                            <a:rPr lang="fr-FR" i="1">
                              <a:latin typeface="Cambria Math" panose="02040503050406030204" pitchFamily="18" charset="0"/>
                            </a:rPr>
                            <m:t>𝑒𝑠</m:t>
                          </m:r>
                          <m:r>
                            <a:rPr lang="fr-FR" i="0">
                              <a:latin typeface="Cambria Math" panose="02040503050406030204" pitchFamily="18" charset="0"/>
                            </a:rPr>
                            <m:t> </m:t>
                          </m:r>
                          <m:r>
                            <a:rPr lang="fr-FR" i="1">
                              <a:latin typeface="Cambria Math" panose="02040503050406030204" pitchFamily="18" charset="0"/>
                            </a:rPr>
                            <m:t>𝑑𝑜𝑛𝑛</m:t>
                          </m:r>
                          <m:r>
                            <a:rPr lang="fr-FR" i="0">
                              <a:latin typeface="Cambria Math" panose="02040503050406030204" pitchFamily="18" charset="0"/>
                            </a:rPr>
                            <m:t>é</m:t>
                          </m:r>
                          <m:r>
                            <a:rPr lang="fr-FR" i="1">
                              <a:latin typeface="Cambria Math" panose="02040503050406030204" pitchFamily="18" charset="0"/>
                            </a:rPr>
                            <m:t>𝑒</m:t>
                          </m:r>
                          <m:r>
                            <a:rPr lang="fr-FR" i="0">
                              <a:latin typeface="Cambria Math" panose="02040503050406030204" pitchFamily="18" charset="0"/>
                            </a:rPr>
                            <m:t> </m:t>
                          </m:r>
                          <m:r>
                            <a:rPr lang="fr-FR" i="1">
                              <a:latin typeface="Cambria Math" panose="02040503050406030204" pitchFamily="18" charset="0"/>
                            </a:rPr>
                            <m:t>𝑑𝑎𝑛𝑠</m:t>
                          </m:r>
                          <m:r>
                            <a:rPr lang="fr-FR" i="0">
                              <a:latin typeface="Cambria Math" panose="02040503050406030204" pitchFamily="18" charset="0"/>
                            </a:rPr>
                            <m:t> </m:t>
                          </m:r>
                          <m:r>
                            <a:rPr lang="fr-FR" i="1">
                              <a:latin typeface="Cambria Math" panose="02040503050406030204" pitchFamily="18" charset="0"/>
                            </a:rPr>
                            <m:t>𝑆𝑝𝑎𝑟𝑘</m:t>
                          </m:r>
                        </m:num>
                        <m:den>
                          <m:r>
                            <a:rPr lang="fr-FR" i="1">
                              <a:latin typeface="Cambria Math" panose="02040503050406030204" pitchFamily="18" charset="0"/>
                            </a:rPr>
                            <m:t>𝐿𝑒</m:t>
                          </m:r>
                          <m:r>
                            <a:rPr lang="fr-FR" i="0">
                              <a:latin typeface="Cambria Math" panose="02040503050406030204" pitchFamily="18" charset="0"/>
                            </a:rPr>
                            <m:t> </m:t>
                          </m:r>
                          <m:r>
                            <a:rPr lang="fr-FR" i="1">
                              <a:latin typeface="Cambria Math" panose="02040503050406030204" pitchFamily="18" charset="0"/>
                            </a:rPr>
                            <m:t>𝑡𝑒𝑚𝑝𝑠</m:t>
                          </m:r>
                          <m:r>
                            <a:rPr lang="fr-FR" i="0">
                              <a:latin typeface="Cambria Math" panose="02040503050406030204" pitchFamily="18" charset="0"/>
                            </a:rPr>
                            <m:t> </m:t>
                          </m:r>
                          <m:r>
                            <a:rPr lang="fr-FR" i="1">
                              <a:latin typeface="Cambria Math" panose="02040503050406030204" pitchFamily="18" charset="0"/>
                            </a:rPr>
                            <m:t>𝑑</m:t>
                          </m:r>
                          <m:r>
                            <a:rPr lang="fr-FR" i="0">
                              <a:latin typeface="Cambria Math" panose="02040503050406030204" pitchFamily="18" charset="0"/>
                            </a:rPr>
                            <m:t>′</m:t>
                          </m:r>
                          <m:r>
                            <a:rPr lang="fr-FR" i="1">
                              <a:latin typeface="Cambria Math" panose="02040503050406030204" pitchFamily="18" charset="0"/>
                            </a:rPr>
                            <m:t>𝑒𝑥</m:t>
                          </m:r>
                          <m:r>
                            <a:rPr lang="fr-FR" i="0">
                              <a:latin typeface="Cambria Math" panose="02040503050406030204" pitchFamily="18" charset="0"/>
                            </a:rPr>
                            <m:t>é</m:t>
                          </m:r>
                          <m:r>
                            <a:rPr lang="fr-FR" i="1">
                              <a:latin typeface="Cambria Math" panose="02040503050406030204" pitchFamily="18" charset="0"/>
                            </a:rPr>
                            <m:t>𝑐𝑢𝑡𝑖𝑜𝑛</m:t>
                          </m:r>
                          <m:r>
                            <a:rPr lang="fr-FR" i="0">
                              <a:latin typeface="Cambria Math" panose="02040503050406030204" pitchFamily="18" charset="0"/>
                            </a:rPr>
                            <m:t> </m:t>
                          </m:r>
                          <m:r>
                            <a:rPr lang="fr-FR" i="1">
                              <a:latin typeface="Cambria Math" panose="02040503050406030204" pitchFamily="18" charset="0"/>
                            </a:rPr>
                            <m:t>𝑑𝑒</m:t>
                          </m:r>
                          <m:r>
                            <a:rPr lang="fr-FR" i="0">
                              <a:latin typeface="Cambria Math" panose="02040503050406030204" pitchFamily="18" charset="0"/>
                            </a:rPr>
                            <m:t> </m:t>
                          </m:r>
                          <m:r>
                            <a:rPr lang="fr-FR" i="1">
                              <a:latin typeface="Cambria Math" panose="02040503050406030204" pitchFamily="18" charset="0"/>
                            </a:rPr>
                            <m:t>𝑙𝑎</m:t>
                          </m:r>
                          <m:r>
                            <a:rPr lang="fr-FR" i="0">
                              <a:latin typeface="Cambria Math" panose="02040503050406030204" pitchFamily="18" charset="0"/>
                            </a:rPr>
                            <m:t> </m:t>
                          </m:r>
                          <m:r>
                            <a:rPr lang="fr-FR" i="1">
                              <a:latin typeface="Cambria Math" panose="02040503050406030204" pitchFamily="18" charset="0"/>
                            </a:rPr>
                            <m:t>𝑚</m:t>
                          </m:r>
                          <m:r>
                            <a:rPr lang="fr-FR" i="0">
                              <a:latin typeface="Cambria Math" panose="02040503050406030204" pitchFamily="18" charset="0"/>
                            </a:rPr>
                            <m:t>ê</m:t>
                          </m:r>
                          <m:r>
                            <a:rPr lang="fr-FR" i="1">
                              <a:latin typeface="Cambria Math" panose="02040503050406030204" pitchFamily="18" charset="0"/>
                            </a:rPr>
                            <m:t>𝑚𝑒</m:t>
                          </m:r>
                          <m:r>
                            <a:rPr lang="fr-FR" i="0">
                              <a:latin typeface="Cambria Math" panose="02040503050406030204" pitchFamily="18" charset="0"/>
                            </a:rPr>
                            <m:t> </m:t>
                          </m:r>
                          <m:r>
                            <a:rPr lang="fr-FR" i="1">
                              <a:latin typeface="Cambria Math" panose="02040503050406030204" pitchFamily="18" charset="0"/>
                            </a:rPr>
                            <m:t>𝑡𝑎𝑖𝑙𝑙𝑒</m:t>
                          </m:r>
                          <m:r>
                            <a:rPr lang="fr-FR" i="0">
                              <a:latin typeface="Cambria Math" panose="02040503050406030204" pitchFamily="18" charset="0"/>
                            </a:rPr>
                            <m:t> </m:t>
                          </m:r>
                          <m:r>
                            <a:rPr lang="fr-FR" i="1">
                              <a:latin typeface="Cambria Math" panose="02040503050406030204" pitchFamily="18" charset="0"/>
                            </a:rPr>
                            <m:t>𝑑𝑒</m:t>
                          </m:r>
                          <m:r>
                            <a:rPr lang="fr-FR" i="0">
                              <a:latin typeface="Cambria Math" panose="02040503050406030204" pitchFamily="18" charset="0"/>
                            </a:rPr>
                            <m:t> </m:t>
                          </m:r>
                          <m:r>
                            <a:rPr lang="fr-FR" i="1">
                              <a:latin typeface="Cambria Math" panose="02040503050406030204" pitchFamily="18" charset="0"/>
                            </a:rPr>
                            <m:t>𝑑𝑜𝑛𝑛</m:t>
                          </m:r>
                          <m:r>
                            <a:rPr lang="fr-FR" i="0">
                              <a:latin typeface="Cambria Math" panose="02040503050406030204" pitchFamily="18" charset="0"/>
                            </a:rPr>
                            <m:t>é</m:t>
                          </m:r>
                          <m:r>
                            <a:rPr lang="fr-FR" i="1">
                              <a:latin typeface="Cambria Math" panose="02040503050406030204" pitchFamily="18" charset="0"/>
                            </a:rPr>
                            <m:t>𝑒𝑠</m:t>
                          </m:r>
                          <m:r>
                            <a:rPr lang="fr-FR" i="0">
                              <a:latin typeface="Cambria Math" panose="02040503050406030204" pitchFamily="18" charset="0"/>
                            </a:rPr>
                            <m:t> </m:t>
                          </m:r>
                          <m:r>
                            <a:rPr lang="fr-FR" i="1">
                              <a:latin typeface="Cambria Math" panose="02040503050406030204" pitchFamily="18" charset="0"/>
                            </a:rPr>
                            <m:t>𝑑𝑎𝑛𝑠</m:t>
                          </m:r>
                          <m:r>
                            <a:rPr lang="fr-FR" i="0">
                              <a:latin typeface="Cambria Math" panose="02040503050406030204" pitchFamily="18" charset="0"/>
                            </a:rPr>
                            <m:t> </m:t>
                          </m:r>
                          <m:r>
                            <a:rPr lang="fr-FR" i="1">
                              <a:latin typeface="Cambria Math" panose="02040503050406030204" pitchFamily="18" charset="0"/>
                            </a:rPr>
                            <m:t>𝐻𝑎𝑑𝑜𝑜𝑝</m:t>
                          </m:r>
                        </m:den>
                      </m:f>
                    </m:oMath>
                  </m:oMathPara>
                </a14:m>
                <a:endParaRPr lang="fr-FR" dirty="0"/>
              </a:p>
            </p:txBody>
          </p:sp>
        </mc:Choice>
        <mc:Fallback xmlns="">
          <p:sp>
            <p:nvSpPr>
              <p:cNvPr id="8" name="Rectangle 7"/>
              <p:cNvSpPr>
                <a:spLocks noRot="1" noChangeAspect="1" noMove="1" noResize="1" noEditPoints="1" noAdjustHandles="1" noChangeArrowheads="1" noChangeShapeType="1" noTextEdit="1"/>
              </p:cNvSpPr>
              <p:nvPr/>
            </p:nvSpPr>
            <p:spPr>
              <a:xfrm>
                <a:off x="2454449" y="4072691"/>
                <a:ext cx="7502013" cy="675441"/>
              </a:xfrm>
              <a:prstGeom prst="rect">
                <a:avLst/>
              </a:prstGeom>
              <a:blipFill>
                <a:blip r:embed="rId11"/>
                <a:stretch>
                  <a:fillRect/>
                </a:stretch>
              </a:blipFill>
            </p:spPr>
            <p:txBody>
              <a:bodyPr/>
              <a:lstStyle/>
              <a:p>
                <a:r>
                  <a:rPr lang="fr-FR">
                    <a:noFill/>
                  </a:rPr>
                  <a:t> </a:t>
                </a:r>
              </a:p>
            </p:txBody>
          </p:sp>
        </mc:Fallback>
      </mc:AlternateContent>
      <p:sp>
        <p:nvSpPr>
          <p:cNvPr id="9" name="TextBox 8"/>
          <p:cNvSpPr txBox="1"/>
          <p:nvPr/>
        </p:nvSpPr>
        <p:spPr>
          <a:xfrm>
            <a:off x="550760" y="3509090"/>
            <a:ext cx="2056973" cy="369332"/>
          </a:xfrm>
          <a:prstGeom prst="rect">
            <a:avLst/>
          </a:prstGeom>
          <a:noFill/>
        </p:spPr>
        <p:txBody>
          <a:bodyPr wrap="none" rtlCol="0">
            <a:spAutoFit/>
          </a:bodyPr>
          <a:lstStyle/>
          <a:p>
            <a:r>
              <a:rPr lang="fr-FR" dirty="0" smtClean="0"/>
              <a:t>Pour calculé (PR):</a:t>
            </a:r>
            <a:endParaRPr lang="fr-FR" dirty="0"/>
          </a:p>
        </p:txBody>
      </p:sp>
      <p:pic>
        <p:nvPicPr>
          <p:cNvPr id="15" name="Image 20"/>
          <p:cNvPicPr/>
          <p:nvPr/>
        </p:nvPicPr>
        <p:blipFill>
          <a:blip r:embed="rId12">
            <a:extLst>
              <a:ext uri="{28A0092B-C50C-407E-A947-70E740481C1C}">
                <a14:useLocalDpi xmlns:a14="http://schemas.microsoft.com/office/drawing/2010/main" val="0"/>
              </a:ext>
            </a:extLst>
          </a:blip>
          <a:stretch>
            <a:fillRect/>
          </a:stretch>
        </p:blipFill>
        <p:spPr>
          <a:xfrm>
            <a:off x="993057" y="3351346"/>
            <a:ext cx="10707330" cy="2464836"/>
          </a:xfrm>
          <a:prstGeom prst="rect">
            <a:avLst/>
          </a:prstGeom>
        </p:spPr>
      </p:pic>
    </p:spTree>
    <p:extLst>
      <p:ext uri="{BB962C8B-B14F-4D97-AF65-F5344CB8AC3E}">
        <p14:creationId xmlns:p14="http://schemas.microsoft.com/office/powerpoint/2010/main" val="204936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xit" presetSubtype="32" fill="hold" grpId="1" nodeType="clickEffect">
                                  <p:stCondLst>
                                    <p:cond delay="0"/>
                                  </p:stCondLst>
                                  <p:childTnLst>
                                    <p:anim calcmode="lin" valueType="num">
                                      <p:cBhvr>
                                        <p:cTn id="16" dur="500"/>
                                        <p:tgtEl>
                                          <p:spTgt spid="9"/>
                                        </p:tgtEl>
                                        <p:attrNameLst>
                                          <p:attrName>ppt_w</p:attrName>
                                        </p:attrNameLst>
                                      </p:cBhvr>
                                      <p:tavLst>
                                        <p:tav tm="0">
                                          <p:val>
                                            <p:strVal val="ppt_w"/>
                                          </p:val>
                                        </p:tav>
                                        <p:tav tm="100000">
                                          <p:val>
                                            <p:fltVal val="0"/>
                                          </p:val>
                                        </p:tav>
                                      </p:tavLst>
                                    </p:anim>
                                    <p:anim calcmode="lin" valueType="num">
                                      <p:cBhvr>
                                        <p:cTn id="17" dur="500"/>
                                        <p:tgtEl>
                                          <p:spTgt spid="9"/>
                                        </p:tgtEl>
                                        <p:attrNameLst>
                                          <p:attrName>ppt_h</p:attrName>
                                        </p:attrNameLst>
                                      </p:cBhvr>
                                      <p:tavLst>
                                        <p:tav tm="0">
                                          <p:val>
                                            <p:strVal val="ppt_h"/>
                                          </p:val>
                                        </p:tav>
                                        <p:tav tm="100000">
                                          <p:val>
                                            <p:fltVal val="0"/>
                                          </p:val>
                                        </p:tav>
                                      </p:tavLst>
                                    </p:anim>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par>
                                <p:cTn id="20" presetID="53" presetClass="exit" presetSubtype="32" fill="hold" grpId="1" nodeType="withEffect">
                                  <p:stCondLst>
                                    <p:cond delay="0"/>
                                  </p:stCondLst>
                                  <p:childTnLst>
                                    <p:anim calcmode="lin" valueType="num">
                                      <p:cBhvr>
                                        <p:cTn id="21" dur="500"/>
                                        <p:tgtEl>
                                          <p:spTgt spid="8"/>
                                        </p:tgtEl>
                                        <p:attrNameLst>
                                          <p:attrName>ppt_w</p:attrName>
                                        </p:attrNameLst>
                                      </p:cBhvr>
                                      <p:tavLst>
                                        <p:tav tm="0">
                                          <p:val>
                                            <p:strVal val="ppt_w"/>
                                          </p:val>
                                        </p:tav>
                                        <p:tav tm="100000">
                                          <p:val>
                                            <p:fltVal val="0"/>
                                          </p:val>
                                        </p:tav>
                                      </p:tavLst>
                                    </p:anim>
                                    <p:anim calcmode="lin" valueType="num">
                                      <p:cBhvr>
                                        <p:cTn id="22" dur="500"/>
                                        <p:tgtEl>
                                          <p:spTgt spid="8"/>
                                        </p:tgtEl>
                                        <p:attrNameLst>
                                          <p:attrName>ppt_h</p:attrName>
                                        </p:attrNameLst>
                                      </p:cBhvr>
                                      <p:tavLst>
                                        <p:tav tm="0">
                                          <p:val>
                                            <p:strVal val="ppt_h"/>
                                          </p:val>
                                        </p:tav>
                                        <p:tav tm="100000">
                                          <p:val>
                                            <p:fltVal val="0"/>
                                          </p:val>
                                        </p:tav>
                                      </p:tavLst>
                                    </p:anim>
                                    <p:animEffect transition="out" filter="fade">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8" grpId="1"/>
      <p:bldP spid="9" grpId="0"/>
      <p:bldP spid="9"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31</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155575" y="740647"/>
            <a:ext cx="7897044" cy="694864"/>
          </a:xfrm>
        </p:spPr>
        <p:txBody>
          <a:bodyPr/>
          <a:lstStyle/>
          <a:p>
            <a:r>
              <a:rPr lang="fr-FR" sz="1800" b="1" dirty="0" smtClean="0"/>
              <a:t>Méthode d’étude : « </a:t>
            </a:r>
            <a:r>
              <a:rPr lang="fr-FR" sz="1800" b="1" dirty="0"/>
              <a:t>Word Count-Trie par </a:t>
            </a:r>
            <a:r>
              <a:rPr lang="fr-FR" sz="1800" b="1" dirty="0" smtClean="0"/>
              <a:t>Valeurs »</a:t>
            </a:r>
            <a:r>
              <a:rPr lang="fr-FR" b="1" dirty="0"/>
              <a:t/>
            </a:r>
            <a:br>
              <a:rPr lang="fr-FR" b="1" dirty="0"/>
            </a:br>
            <a:endParaRPr lang="fr-FR" sz="1800" b="1" dirty="0"/>
          </a:p>
        </p:txBody>
      </p:sp>
      <p:sp>
        <p:nvSpPr>
          <p:cNvPr id="4" name="TextBox 3"/>
          <p:cNvSpPr txBox="1"/>
          <p:nvPr/>
        </p:nvSpPr>
        <p:spPr>
          <a:xfrm>
            <a:off x="239349" y="2971235"/>
            <a:ext cx="1787804" cy="369332"/>
          </a:xfrm>
          <a:prstGeom prst="rect">
            <a:avLst/>
          </a:prstGeom>
          <a:noFill/>
        </p:spPr>
        <p:txBody>
          <a:bodyPr wrap="square" rtlCol="0">
            <a:spAutoFit/>
          </a:bodyPr>
          <a:lstStyle/>
          <a:p>
            <a:r>
              <a:rPr lang="fr-FR" dirty="0" smtClean="0"/>
              <a:t>Par Exemple :</a:t>
            </a:r>
            <a:endParaRPr lang="fr-FR" dirty="0"/>
          </a:p>
        </p:txBody>
      </p:sp>
      <p:sp>
        <p:nvSpPr>
          <p:cNvPr id="7" name="Rectangle 6"/>
          <p:cNvSpPr/>
          <p:nvPr/>
        </p:nvSpPr>
        <p:spPr>
          <a:xfrm>
            <a:off x="307975" y="1241562"/>
            <a:ext cx="11644676" cy="164500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lnSpc>
                <a:spcPct val="150000"/>
              </a:lnSpc>
            </a:pPr>
            <a:r>
              <a:rPr lang="fr-FR" dirty="0"/>
              <a:t> </a:t>
            </a:r>
            <a:r>
              <a:rPr lang="fr-FR" dirty="0" smtClean="0">
                <a:ln>
                  <a:solidFill>
                    <a:schemeClr val="tx1"/>
                  </a:solidFill>
                </a:ln>
                <a:solidFill>
                  <a:schemeClr val="tx1"/>
                </a:solidFill>
                <a:latin typeface="Calibri" panose="020F0502020204030204" pitchFamily="34" charset="0"/>
                <a:cs typeface="Calibri" panose="020F0502020204030204" pitchFamily="34" charset="0"/>
              </a:rPr>
              <a:t>Cette méthode consiste sur trois </a:t>
            </a:r>
            <a:r>
              <a:rPr lang="fr-FR" dirty="0">
                <a:ln>
                  <a:solidFill>
                    <a:schemeClr val="tx1"/>
                  </a:solidFill>
                </a:ln>
                <a:solidFill>
                  <a:schemeClr val="tx1"/>
                </a:solidFill>
                <a:latin typeface="Calibri" panose="020F0502020204030204" pitchFamily="34" charset="0"/>
                <a:cs typeface="Calibri" panose="020F0502020204030204" pitchFamily="34" charset="0"/>
              </a:rPr>
              <a:t>Job qui complètent l'ensemble du programme. Le premier Job produit les mêmes données immédiates comme ce que fait la première </a:t>
            </a:r>
            <a:r>
              <a:rPr lang="fr-FR" dirty="0" smtClean="0">
                <a:ln>
                  <a:solidFill>
                    <a:schemeClr val="tx1"/>
                  </a:solidFill>
                </a:ln>
                <a:solidFill>
                  <a:schemeClr val="tx1"/>
                </a:solidFill>
                <a:latin typeface="Calibri" panose="020F0502020204030204" pitchFamily="34" charset="0"/>
                <a:cs typeface="Calibri" panose="020F0502020204030204" pitchFamily="34" charset="0"/>
              </a:rPr>
              <a:t>méthode d’étude. </a:t>
            </a:r>
            <a:r>
              <a:rPr lang="fr-FR" dirty="0">
                <a:ln>
                  <a:solidFill>
                    <a:schemeClr val="tx1"/>
                  </a:solidFill>
                </a:ln>
                <a:solidFill>
                  <a:schemeClr val="tx1"/>
                </a:solidFill>
                <a:latin typeface="Calibri" panose="020F0502020204030204" pitchFamily="34" charset="0"/>
                <a:cs typeface="Calibri" panose="020F0502020204030204" pitchFamily="34" charset="0"/>
              </a:rPr>
              <a:t>Le deuxième Job échange la valeur-clé paires, puis utilise la fonction de tri des nombres entiers pour trier les fréquences. Enfin, le troisième Job consiste à regrouper les données immédiates par fréquence, puis à les trier par mots.</a:t>
            </a:r>
          </a:p>
        </p:txBody>
      </p:sp>
      <p:pic>
        <p:nvPicPr>
          <p:cNvPr id="13" name="Image 5"/>
          <p:cNvPicPr/>
          <p:nvPr/>
        </p:nvPicPr>
        <p:blipFill>
          <a:blip r:embed="rId11"/>
          <a:stretch>
            <a:fillRect/>
          </a:stretch>
        </p:blipFill>
        <p:spPr>
          <a:xfrm>
            <a:off x="307975" y="3448499"/>
            <a:ext cx="11644676" cy="2544445"/>
          </a:xfrm>
          <a:prstGeom prst="rect">
            <a:avLst/>
          </a:prstGeom>
        </p:spPr>
      </p:pic>
    </p:spTree>
    <p:extLst>
      <p:ext uri="{BB962C8B-B14F-4D97-AF65-F5344CB8AC3E}">
        <p14:creationId xmlns:p14="http://schemas.microsoft.com/office/powerpoint/2010/main" val="174282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32</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155575" y="740647"/>
            <a:ext cx="7897044" cy="694864"/>
          </a:xfrm>
        </p:spPr>
        <p:txBody>
          <a:bodyPr/>
          <a:lstStyle/>
          <a:p>
            <a:r>
              <a:rPr lang="fr-FR" sz="1800" b="1" dirty="0" smtClean="0"/>
              <a:t>Résultat du Méthode d’étude : « </a:t>
            </a:r>
            <a:r>
              <a:rPr lang="fr-FR" sz="1800" b="1" dirty="0"/>
              <a:t>Word Count-Trie par </a:t>
            </a:r>
            <a:r>
              <a:rPr lang="fr-FR" sz="1800" b="1" dirty="0" smtClean="0"/>
              <a:t>valeurs »</a:t>
            </a:r>
            <a:r>
              <a:rPr lang="fr-FR" b="1" dirty="0"/>
              <a:t/>
            </a:r>
            <a:br>
              <a:rPr lang="fr-FR" b="1" dirty="0"/>
            </a:br>
            <a:endParaRPr lang="fr-FR" sz="1800" b="1" dirty="0"/>
          </a:p>
        </p:txBody>
      </p:sp>
      <p:sp>
        <p:nvSpPr>
          <p:cNvPr id="7" name="Rectangle 6"/>
          <p:cNvSpPr/>
          <p:nvPr/>
        </p:nvSpPr>
        <p:spPr>
          <a:xfrm>
            <a:off x="239349" y="1374308"/>
            <a:ext cx="11713302" cy="85260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lvl="0" algn="just">
              <a:lnSpc>
                <a:spcPct val="150000"/>
              </a:lnSpc>
            </a:pPr>
            <a:r>
              <a:rPr lang="fr-FR" dirty="0"/>
              <a:t> </a:t>
            </a:r>
            <a:r>
              <a:rPr lang="fr-FR" dirty="0">
                <a:ln>
                  <a:solidFill>
                    <a:schemeClr val="tx1"/>
                  </a:solidFill>
                </a:ln>
                <a:solidFill>
                  <a:schemeClr val="tx1"/>
                </a:solidFill>
                <a:latin typeface="Calibri" panose="020F0502020204030204" pitchFamily="34" charset="0"/>
                <a:cs typeface="Calibri" panose="020F0502020204030204" pitchFamily="34" charset="0"/>
              </a:rPr>
              <a:t>La valeur du rapport de performance est supérieure à celle de la première méthode d’étude car il existe </a:t>
            </a:r>
            <a:r>
              <a:rPr lang="fr-FR" dirty="0" smtClean="0">
                <a:ln>
                  <a:solidFill>
                    <a:schemeClr val="tx1"/>
                  </a:solidFill>
                </a:ln>
                <a:solidFill>
                  <a:schemeClr val="tx1"/>
                </a:solidFill>
                <a:latin typeface="Calibri" panose="020F0502020204030204" pitchFamily="34" charset="0"/>
                <a:cs typeface="Calibri" panose="020F0502020204030204" pitchFamily="34" charset="0"/>
              </a:rPr>
              <a:t>plusieurs itérations</a:t>
            </a:r>
            <a:r>
              <a:rPr lang="fr-FR" dirty="0">
                <a:ln>
                  <a:solidFill>
                    <a:schemeClr val="tx1"/>
                  </a:solidFill>
                </a:ln>
                <a:solidFill>
                  <a:schemeClr val="tx1"/>
                </a:solidFill>
                <a:latin typeface="Calibri" panose="020F0502020204030204" pitchFamily="34" charset="0"/>
                <a:cs typeface="Calibri" panose="020F0502020204030204" pitchFamily="34" charset="0"/>
              </a:rPr>
              <a:t>.</a:t>
            </a:r>
          </a:p>
        </p:txBody>
      </p:sp>
      <p:pic>
        <p:nvPicPr>
          <p:cNvPr id="13" name="Image 21"/>
          <p:cNvPicPr/>
          <p:nvPr/>
        </p:nvPicPr>
        <p:blipFill>
          <a:blip r:embed="rId11">
            <a:extLst>
              <a:ext uri="{28A0092B-C50C-407E-A947-70E740481C1C}">
                <a14:useLocalDpi xmlns:a14="http://schemas.microsoft.com/office/drawing/2010/main" val="0"/>
              </a:ext>
            </a:extLst>
          </a:blip>
          <a:stretch>
            <a:fillRect/>
          </a:stretch>
        </p:blipFill>
        <p:spPr>
          <a:xfrm>
            <a:off x="816076" y="2652394"/>
            <a:ext cx="10825317" cy="2971658"/>
          </a:xfrm>
          <a:prstGeom prst="rect">
            <a:avLst/>
          </a:prstGeom>
        </p:spPr>
      </p:pic>
    </p:spTree>
    <p:extLst>
      <p:ext uri="{BB962C8B-B14F-4D97-AF65-F5344CB8AC3E}">
        <p14:creationId xmlns:p14="http://schemas.microsoft.com/office/powerpoint/2010/main" val="421675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33</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155575" y="803020"/>
            <a:ext cx="7897044" cy="396210"/>
          </a:xfrm>
        </p:spPr>
        <p:txBody>
          <a:bodyPr/>
          <a:lstStyle/>
          <a:p>
            <a:r>
              <a:rPr lang="fr-FR" sz="1800" b="1" dirty="0" smtClean="0"/>
              <a:t>Algorithme </a:t>
            </a:r>
            <a:r>
              <a:rPr lang="fr-FR" sz="1800" b="1" dirty="0"/>
              <a:t>itératif</a:t>
            </a:r>
            <a:r>
              <a:rPr lang="fr-FR" sz="1800" b="1" dirty="0" smtClean="0"/>
              <a:t> :</a:t>
            </a:r>
            <a:r>
              <a:rPr lang="fr-FR" b="1" dirty="0"/>
              <a:t/>
            </a:r>
            <a:br>
              <a:rPr lang="fr-FR" b="1" dirty="0"/>
            </a:br>
            <a:endParaRPr lang="fr-FR" sz="1800" b="1" dirty="0"/>
          </a:p>
        </p:txBody>
      </p:sp>
      <p:sp>
        <p:nvSpPr>
          <p:cNvPr id="7" name="Rectangle 6"/>
          <p:cNvSpPr/>
          <p:nvPr/>
        </p:nvSpPr>
        <p:spPr>
          <a:xfrm>
            <a:off x="155575" y="1121886"/>
            <a:ext cx="11907998" cy="474428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Par exemple: </a:t>
            </a:r>
          </a:p>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PageRank apparaît avec le développement de moteurs de recherche Web. C'est considéré comme la probabilité qu'un utilisateur, qui reçoit une page au hasard et clique sur des liens au hasard tout le temps, finit par s'ennuyer et passe à une autre page au hasard. Comme résultat, il est utilisé pour calculer un classement de qualité pour chaque page dans la structure de liens du Web, et améliore ainsi la précision des résultats de recherche. C'est ainsi que Google Le moteur de recherche évalue la qualité des pages Web.</a:t>
            </a:r>
          </a:p>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Fondamentalement, l'idée centrale du PageRank est la suivante : </a:t>
            </a:r>
          </a:p>
          <a:p>
            <a:pPr lvl="0" indent="-285750" algn="just">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Si une page est liée par un grand nombre d'autres pages, il est beaucoup plus important qu'une page liée par quelques autres, et cette page possède également une valeur de rang plus élevée</a:t>
            </a:r>
          </a:p>
          <a:p>
            <a:pPr lvl="0" indent="-285750" algn="just">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Si une page est liée par une autre page avec une valeur de classement plus élevée, sa valeur de classement est améliorée</a:t>
            </a:r>
          </a:p>
          <a:p>
            <a:pPr lvl="0" indent="-285750" algn="just">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Le but final de cet algorithme est de trouver des rangs stables pour tous les liens après plusieurs itérations</a:t>
            </a:r>
          </a:p>
          <a:p>
            <a:endParaRPr lang="fr-FR" dirty="0"/>
          </a:p>
        </p:txBody>
      </p:sp>
    </p:spTree>
    <p:extLst>
      <p:ext uri="{BB962C8B-B14F-4D97-AF65-F5344CB8AC3E}">
        <p14:creationId xmlns:p14="http://schemas.microsoft.com/office/powerpoint/2010/main" val="373380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34</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4" name="TextBox 3"/>
          <p:cNvSpPr txBox="1"/>
          <p:nvPr/>
        </p:nvSpPr>
        <p:spPr>
          <a:xfrm>
            <a:off x="239350" y="934065"/>
            <a:ext cx="11529863" cy="1200329"/>
          </a:xfrm>
          <a:prstGeom prst="rect">
            <a:avLst/>
          </a:prstGeom>
          <a:noFill/>
        </p:spPr>
        <p:txBody>
          <a:bodyPr wrap="square" rtlCol="0">
            <a:spAutoFit/>
          </a:bodyPr>
          <a:lstStyle/>
          <a:p>
            <a:pPr>
              <a:lnSpc>
                <a:spcPct val="150000"/>
              </a:lnSpc>
            </a:pPr>
            <a:r>
              <a:rPr lang="fr-FR" i="1" dirty="0" smtClean="0"/>
              <a:t>La valeur </a:t>
            </a:r>
            <a:r>
              <a:rPr lang="fr-FR" i="1" dirty="0"/>
              <a:t>de PageRank sera calculée par la formule suivante, qui a été proposée par les fondateurs de Google Brin et Page en 1998 :</a:t>
            </a:r>
          </a:p>
          <a:p>
            <a:endParaRPr lang="fr-FR" dirty="0"/>
          </a:p>
        </p:txBody>
      </p:sp>
      <p:pic>
        <p:nvPicPr>
          <p:cNvPr id="12" name="Image 7"/>
          <p:cNvPicPr/>
          <p:nvPr/>
        </p:nvPicPr>
        <p:blipFill>
          <a:blip r:embed="rId11"/>
          <a:stretch>
            <a:fillRect/>
          </a:stretch>
        </p:blipFill>
        <p:spPr>
          <a:xfrm>
            <a:off x="2914648" y="2169755"/>
            <a:ext cx="6179265" cy="1366146"/>
          </a:xfrm>
          <a:prstGeom prst="rect">
            <a:avLst/>
          </a:prstGeom>
        </p:spPr>
      </p:pic>
      <p:sp>
        <p:nvSpPr>
          <p:cNvPr id="8" name="TextBox 7"/>
          <p:cNvSpPr txBox="1"/>
          <p:nvPr/>
        </p:nvSpPr>
        <p:spPr>
          <a:xfrm>
            <a:off x="460375" y="3984042"/>
            <a:ext cx="8211543" cy="1477328"/>
          </a:xfrm>
          <a:prstGeom prst="rect">
            <a:avLst/>
          </a:prstGeom>
          <a:noFill/>
        </p:spPr>
        <p:txBody>
          <a:bodyPr wrap="none" rtlCol="0">
            <a:spAutoFit/>
          </a:bodyPr>
          <a:lstStyle/>
          <a:p>
            <a:r>
              <a:rPr lang="fr-FR" dirty="0"/>
              <a:t>𝑅𝑖 : La valeur PageRank du lien i</a:t>
            </a:r>
          </a:p>
          <a:p>
            <a:r>
              <a:rPr lang="fr-FR" dirty="0"/>
              <a:t>𝑅𝑗 : La valeur PageRank du lien j</a:t>
            </a:r>
          </a:p>
          <a:p>
            <a:r>
              <a:rPr lang="fr-FR" dirty="0"/>
              <a:t>𝑁𝑗 : Le nombre de liens sortants du lien j pointant vers ses liens voisins</a:t>
            </a:r>
          </a:p>
          <a:p>
            <a:r>
              <a:rPr lang="fr-FR" dirty="0"/>
              <a:t>𝑆 : L'ensemble des liens qui pointent vers le lien i</a:t>
            </a:r>
          </a:p>
          <a:p>
            <a:r>
              <a:rPr lang="fr-FR" dirty="0"/>
              <a:t>𝑑 : Le facteur d'amortissement- The damping factor - (généralement, d = 0,85</a:t>
            </a:r>
            <a:r>
              <a:rPr lang="fr-FR" dirty="0" smtClean="0"/>
              <a:t>).</a:t>
            </a:r>
            <a:endParaRPr lang="fr-FR" dirty="0"/>
          </a:p>
        </p:txBody>
      </p:sp>
    </p:spTree>
    <p:extLst>
      <p:ext uri="{BB962C8B-B14F-4D97-AF65-F5344CB8AC3E}">
        <p14:creationId xmlns:p14="http://schemas.microsoft.com/office/powerpoint/2010/main" val="37224712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35</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4" name="TextBox 3"/>
          <p:cNvSpPr txBox="1"/>
          <p:nvPr/>
        </p:nvSpPr>
        <p:spPr>
          <a:xfrm>
            <a:off x="239350" y="934065"/>
            <a:ext cx="11529863" cy="784830"/>
          </a:xfrm>
          <a:prstGeom prst="rect">
            <a:avLst/>
          </a:prstGeom>
          <a:noFill/>
        </p:spPr>
        <p:txBody>
          <a:bodyPr wrap="square" rtlCol="0">
            <a:spAutoFit/>
          </a:bodyPr>
          <a:lstStyle/>
          <a:p>
            <a:pPr>
              <a:lnSpc>
                <a:spcPct val="150000"/>
              </a:lnSpc>
            </a:pPr>
            <a:r>
              <a:rPr lang="fr-FR" i="1" dirty="0" smtClean="0"/>
              <a:t>Ce table présenter le temps de travaille pour PageRank : </a:t>
            </a:r>
            <a:endParaRPr lang="fr-FR" i="1" dirty="0"/>
          </a:p>
          <a:p>
            <a:endParaRPr lang="fr-FR" dirty="0"/>
          </a:p>
        </p:txBody>
      </p:sp>
      <p:pic>
        <p:nvPicPr>
          <p:cNvPr id="11" name="Image 22"/>
          <p:cNvPicPr/>
          <p:nvPr/>
        </p:nvPicPr>
        <p:blipFill>
          <a:blip r:embed="rId11"/>
          <a:stretch>
            <a:fillRect/>
          </a:stretch>
        </p:blipFill>
        <p:spPr>
          <a:xfrm>
            <a:off x="1703374" y="2049469"/>
            <a:ext cx="9004164" cy="3318944"/>
          </a:xfrm>
          <a:prstGeom prst="rect">
            <a:avLst/>
          </a:prstGeom>
        </p:spPr>
      </p:pic>
    </p:spTree>
    <p:extLst>
      <p:ext uri="{BB962C8B-B14F-4D97-AF65-F5344CB8AC3E}">
        <p14:creationId xmlns:p14="http://schemas.microsoft.com/office/powerpoint/2010/main" val="120573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36</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 name="Titre 1"/>
          <p:cNvSpPr>
            <a:spLocks noGrp="1"/>
          </p:cNvSpPr>
          <p:nvPr>
            <p:ph type="title"/>
          </p:nvPr>
        </p:nvSpPr>
        <p:spPr>
          <a:xfrm>
            <a:off x="155575" y="740646"/>
            <a:ext cx="7208787" cy="698090"/>
          </a:xfrm>
        </p:spPr>
        <p:txBody>
          <a:bodyPr/>
          <a:lstStyle/>
          <a:p>
            <a:r>
              <a:rPr lang="fr-FR" sz="2000" b="1" dirty="0" smtClean="0"/>
              <a:t>Le Temps de réalisation sur Spark pour chaque méthode :</a:t>
            </a:r>
            <a:r>
              <a:rPr lang="fr-FR" b="1" dirty="0"/>
              <a:t/>
            </a:r>
            <a:br>
              <a:rPr lang="fr-FR" b="1" dirty="0"/>
            </a:br>
            <a:endParaRPr lang="fr-FR" sz="1800" b="1" dirty="0"/>
          </a:p>
        </p:txBody>
      </p:sp>
      <p:sp>
        <p:nvSpPr>
          <p:cNvPr id="2" name="TextBox 1"/>
          <p:cNvSpPr txBox="1"/>
          <p:nvPr/>
        </p:nvSpPr>
        <p:spPr>
          <a:xfrm>
            <a:off x="155575" y="1252725"/>
            <a:ext cx="11605311" cy="923330"/>
          </a:xfrm>
          <a:prstGeom prst="rect">
            <a:avLst/>
          </a:prstGeom>
          <a:noFill/>
        </p:spPr>
        <p:txBody>
          <a:bodyPr wrap="square" rtlCol="0">
            <a:spAutoFit/>
          </a:bodyPr>
          <a:lstStyle/>
          <a:p>
            <a:pPr>
              <a:lnSpc>
                <a:spcPct val="150000"/>
              </a:lnSpc>
            </a:pPr>
            <a:r>
              <a:rPr lang="fr-FR" i="1" dirty="0"/>
              <a:t>Spark permet de limiter l'utilisation de la mémoire de chaque exécuteur en affectant </a:t>
            </a:r>
            <a:r>
              <a:rPr lang="fr-FR" i="1" dirty="0" smtClean="0"/>
              <a:t>« spark.executor.memory » </a:t>
            </a:r>
            <a:r>
              <a:rPr lang="fr-FR" i="1" dirty="0"/>
              <a:t>à une valeur </a:t>
            </a:r>
            <a:r>
              <a:rPr lang="fr-FR" i="1" dirty="0" smtClean="0"/>
              <a:t>appropriée</a:t>
            </a:r>
            <a:r>
              <a:rPr lang="fr-FR" i="1" dirty="0"/>
              <a:t>. Et après cela, nous avons extrait les données </a:t>
            </a:r>
            <a:r>
              <a:rPr lang="fr-FR" i="1" dirty="0" smtClean="0"/>
              <a:t>suivantes :</a:t>
            </a:r>
            <a:endParaRPr lang="fr-FR" i="1" dirty="0"/>
          </a:p>
        </p:txBody>
      </p:sp>
      <p:sp>
        <p:nvSpPr>
          <p:cNvPr id="7" name="TextBox 6"/>
          <p:cNvSpPr txBox="1"/>
          <p:nvPr/>
        </p:nvSpPr>
        <p:spPr>
          <a:xfrm>
            <a:off x="162583" y="2503468"/>
            <a:ext cx="6042873" cy="369332"/>
          </a:xfrm>
          <a:prstGeom prst="rect">
            <a:avLst/>
          </a:prstGeom>
          <a:noFill/>
        </p:spPr>
        <p:txBody>
          <a:bodyPr wrap="none" rtlCol="0">
            <a:spAutoFit/>
          </a:bodyPr>
          <a:lstStyle/>
          <a:p>
            <a:r>
              <a:rPr lang="fr-FR" dirty="0">
                <a:ln>
                  <a:solidFill>
                    <a:schemeClr val="tx1"/>
                  </a:solidFill>
                </a:ln>
                <a:latin typeface="Calibri" panose="020F0502020204030204" pitchFamily="34" charset="0"/>
                <a:cs typeface="Calibri" panose="020F0502020204030204" pitchFamily="34" charset="0"/>
              </a:rPr>
              <a:t>Temps d'exécution pour la méthode Word Count-Trie par </a:t>
            </a:r>
            <a:r>
              <a:rPr lang="fr-FR" dirty="0" smtClean="0">
                <a:ln>
                  <a:solidFill>
                    <a:schemeClr val="tx1"/>
                  </a:solidFill>
                </a:ln>
                <a:latin typeface="Calibri" panose="020F0502020204030204" pitchFamily="34" charset="0"/>
                <a:cs typeface="Calibri" panose="020F0502020204030204" pitchFamily="34" charset="0"/>
              </a:rPr>
              <a:t>clés : </a:t>
            </a:r>
            <a:endParaRPr lang="fr-FR" dirty="0">
              <a:ln>
                <a:solidFill>
                  <a:schemeClr val="tx1"/>
                </a:solidFill>
              </a:ln>
              <a:latin typeface="Calibri" panose="020F0502020204030204" pitchFamily="34" charset="0"/>
              <a:cs typeface="Calibri" panose="020F0502020204030204" pitchFamily="34" charset="0"/>
            </a:endParaRPr>
          </a:p>
        </p:txBody>
      </p:sp>
      <p:pic>
        <p:nvPicPr>
          <p:cNvPr id="13" name="Image 23"/>
          <p:cNvPicPr/>
          <p:nvPr/>
        </p:nvPicPr>
        <p:blipFill>
          <a:blip r:embed="rId11"/>
          <a:stretch>
            <a:fillRect/>
          </a:stretch>
        </p:blipFill>
        <p:spPr>
          <a:xfrm>
            <a:off x="377553" y="3131865"/>
            <a:ext cx="11161354" cy="2551180"/>
          </a:xfrm>
          <a:prstGeom prst="rect">
            <a:avLst/>
          </a:prstGeom>
        </p:spPr>
      </p:pic>
    </p:spTree>
    <p:extLst>
      <p:ext uri="{BB962C8B-B14F-4D97-AF65-F5344CB8AC3E}">
        <p14:creationId xmlns:p14="http://schemas.microsoft.com/office/powerpoint/2010/main" val="299817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37</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 name="Titre 1"/>
          <p:cNvSpPr>
            <a:spLocks noGrp="1"/>
          </p:cNvSpPr>
          <p:nvPr>
            <p:ph type="title"/>
          </p:nvPr>
        </p:nvSpPr>
        <p:spPr>
          <a:xfrm>
            <a:off x="155575" y="740646"/>
            <a:ext cx="7208787" cy="698090"/>
          </a:xfrm>
        </p:spPr>
        <p:txBody>
          <a:bodyPr/>
          <a:lstStyle/>
          <a:p>
            <a:r>
              <a:rPr lang="fr-FR" sz="2000" b="1" dirty="0" smtClean="0"/>
              <a:t>Le Temps de réalisation sur Spark pour chaque méthode :</a:t>
            </a:r>
            <a:r>
              <a:rPr lang="fr-FR" b="1" dirty="0"/>
              <a:t/>
            </a:r>
            <a:br>
              <a:rPr lang="fr-FR" b="1" dirty="0"/>
            </a:br>
            <a:endParaRPr lang="fr-FR" sz="1800" b="1" dirty="0"/>
          </a:p>
        </p:txBody>
      </p:sp>
      <p:sp>
        <p:nvSpPr>
          <p:cNvPr id="7" name="TextBox 6"/>
          <p:cNvSpPr txBox="1"/>
          <p:nvPr/>
        </p:nvSpPr>
        <p:spPr>
          <a:xfrm>
            <a:off x="155575" y="1239859"/>
            <a:ext cx="6436442" cy="369332"/>
          </a:xfrm>
          <a:prstGeom prst="rect">
            <a:avLst/>
          </a:prstGeom>
          <a:noFill/>
        </p:spPr>
        <p:txBody>
          <a:bodyPr wrap="none" rtlCol="0">
            <a:spAutoFit/>
          </a:bodyPr>
          <a:lstStyle/>
          <a:p>
            <a:r>
              <a:rPr lang="fr-FR" dirty="0">
                <a:ln>
                  <a:solidFill>
                    <a:schemeClr val="tx1"/>
                  </a:solidFill>
                </a:ln>
                <a:latin typeface="Calibri" panose="020F0502020204030204" pitchFamily="34" charset="0"/>
                <a:cs typeface="Calibri" panose="020F0502020204030204" pitchFamily="34" charset="0"/>
              </a:rPr>
              <a:t>Temps d'exécution pour la méthode </a:t>
            </a:r>
            <a:r>
              <a:rPr lang="fr-FR" dirty="0" smtClean="0">
                <a:ln>
                  <a:solidFill>
                    <a:schemeClr val="tx1"/>
                  </a:solidFill>
                </a:ln>
                <a:latin typeface="Calibri" panose="020F0502020204030204" pitchFamily="34" charset="0"/>
                <a:cs typeface="Calibri" panose="020F0502020204030204" pitchFamily="34" charset="0"/>
              </a:rPr>
              <a:t>Word </a:t>
            </a:r>
            <a:r>
              <a:rPr lang="fr-FR" dirty="0">
                <a:ln>
                  <a:solidFill>
                    <a:schemeClr val="tx1"/>
                  </a:solidFill>
                </a:ln>
                <a:latin typeface="Calibri" panose="020F0502020204030204" pitchFamily="34" charset="0"/>
                <a:cs typeface="Calibri" panose="020F0502020204030204" pitchFamily="34" charset="0"/>
              </a:rPr>
              <a:t>Count-Trie par Valeurs</a:t>
            </a:r>
            <a:r>
              <a:rPr lang="fr-FR" dirty="0" smtClean="0">
                <a:ln>
                  <a:solidFill>
                    <a:schemeClr val="tx1"/>
                  </a:solidFill>
                </a:ln>
                <a:latin typeface="Calibri" panose="020F0502020204030204" pitchFamily="34" charset="0"/>
                <a:cs typeface="Calibri" panose="020F0502020204030204" pitchFamily="34" charset="0"/>
              </a:rPr>
              <a:t>: </a:t>
            </a:r>
            <a:endParaRPr lang="fr-FR" dirty="0">
              <a:ln>
                <a:solidFill>
                  <a:schemeClr val="tx1"/>
                </a:solidFill>
              </a:ln>
              <a:latin typeface="Calibri" panose="020F0502020204030204" pitchFamily="34" charset="0"/>
              <a:cs typeface="Calibri" panose="020F0502020204030204" pitchFamily="34" charset="0"/>
            </a:endParaRPr>
          </a:p>
        </p:txBody>
      </p:sp>
      <p:pic>
        <p:nvPicPr>
          <p:cNvPr id="12" name="Image 24"/>
          <p:cNvPicPr/>
          <p:nvPr/>
        </p:nvPicPr>
        <p:blipFill>
          <a:blip r:embed="rId11"/>
          <a:stretch>
            <a:fillRect/>
          </a:stretch>
        </p:blipFill>
        <p:spPr>
          <a:xfrm>
            <a:off x="1284410" y="1738730"/>
            <a:ext cx="9842091" cy="1717675"/>
          </a:xfrm>
          <a:prstGeom prst="rect">
            <a:avLst/>
          </a:prstGeom>
        </p:spPr>
      </p:pic>
      <p:sp>
        <p:nvSpPr>
          <p:cNvPr id="14" name="TextBox 13"/>
          <p:cNvSpPr txBox="1"/>
          <p:nvPr/>
        </p:nvSpPr>
        <p:spPr>
          <a:xfrm>
            <a:off x="155575" y="3676685"/>
            <a:ext cx="4063677" cy="369332"/>
          </a:xfrm>
          <a:prstGeom prst="rect">
            <a:avLst/>
          </a:prstGeom>
          <a:noFill/>
        </p:spPr>
        <p:txBody>
          <a:bodyPr wrap="none" rtlCol="0">
            <a:spAutoFit/>
          </a:bodyPr>
          <a:lstStyle/>
          <a:p>
            <a:r>
              <a:rPr lang="fr-FR" dirty="0">
                <a:ln>
                  <a:solidFill>
                    <a:schemeClr val="tx1"/>
                  </a:solidFill>
                </a:ln>
                <a:latin typeface="Calibri" panose="020F0502020204030204" pitchFamily="34" charset="0"/>
                <a:cs typeface="Calibri" panose="020F0502020204030204" pitchFamily="34" charset="0"/>
              </a:rPr>
              <a:t>Temps de fonctionnement de PageRank : </a:t>
            </a:r>
          </a:p>
        </p:txBody>
      </p:sp>
      <p:pic>
        <p:nvPicPr>
          <p:cNvPr id="16" name="Image 25"/>
          <p:cNvPicPr/>
          <p:nvPr/>
        </p:nvPicPr>
        <p:blipFill>
          <a:blip r:embed="rId12"/>
          <a:stretch>
            <a:fillRect/>
          </a:stretch>
        </p:blipFill>
        <p:spPr>
          <a:xfrm>
            <a:off x="1284410" y="4181206"/>
            <a:ext cx="9842091" cy="1932305"/>
          </a:xfrm>
          <a:prstGeom prst="rect">
            <a:avLst/>
          </a:prstGeom>
        </p:spPr>
      </p:pic>
    </p:spTree>
    <p:extLst>
      <p:ext uri="{BB962C8B-B14F-4D97-AF65-F5344CB8AC3E}">
        <p14:creationId xmlns:p14="http://schemas.microsoft.com/office/powerpoint/2010/main" val="115168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38</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 name="Titre 1"/>
          <p:cNvSpPr>
            <a:spLocks noGrp="1"/>
          </p:cNvSpPr>
          <p:nvPr>
            <p:ph type="title"/>
          </p:nvPr>
        </p:nvSpPr>
        <p:spPr>
          <a:xfrm>
            <a:off x="155575" y="740646"/>
            <a:ext cx="7208787" cy="698090"/>
          </a:xfrm>
        </p:spPr>
        <p:txBody>
          <a:bodyPr/>
          <a:lstStyle/>
          <a:p>
            <a:r>
              <a:rPr lang="fr-FR" sz="2000" b="1" dirty="0" smtClean="0"/>
              <a:t>Le Temps de réalisation sur Spark pour chaque méthode :</a:t>
            </a:r>
            <a:r>
              <a:rPr lang="fr-FR" b="1" dirty="0"/>
              <a:t/>
            </a:r>
            <a:br>
              <a:rPr lang="fr-FR" b="1" dirty="0"/>
            </a:br>
            <a:endParaRPr lang="fr-FR" sz="1800" b="1" dirty="0"/>
          </a:p>
        </p:txBody>
      </p:sp>
      <p:sp>
        <p:nvSpPr>
          <p:cNvPr id="7" name="TextBox 6"/>
          <p:cNvSpPr txBox="1"/>
          <p:nvPr/>
        </p:nvSpPr>
        <p:spPr>
          <a:xfrm>
            <a:off x="155575" y="1239859"/>
            <a:ext cx="1357295" cy="369332"/>
          </a:xfrm>
          <a:prstGeom prst="rect">
            <a:avLst/>
          </a:prstGeom>
          <a:noFill/>
        </p:spPr>
        <p:txBody>
          <a:bodyPr wrap="none" rtlCol="0">
            <a:spAutoFit/>
          </a:bodyPr>
          <a:lstStyle/>
          <a:p>
            <a:r>
              <a:rPr lang="fr-FR" dirty="0" smtClean="0">
                <a:ln>
                  <a:solidFill>
                    <a:schemeClr val="tx1"/>
                  </a:solidFill>
                </a:ln>
                <a:latin typeface="Calibri" panose="020F0502020204030204" pitchFamily="34" charset="0"/>
                <a:cs typeface="Calibri" panose="020F0502020204030204" pitchFamily="34" charset="0"/>
              </a:rPr>
              <a:t>Remarques: </a:t>
            </a:r>
            <a:endParaRPr lang="fr-FR" dirty="0">
              <a:ln>
                <a:solidFill>
                  <a:schemeClr val="tx1"/>
                </a:solidFill>
              </a:ln>
              <a:latin typeface="Calibri" panose="020F0502020204030204" pitchFamily="34" charset="0"/>
              <a:cs typeface="Calibri" panose="020F0502020204030204" pitchFamily="34" charset="0"/>
            </a:endParaRPr>
          </a:p>
        </p:txBody>
      </p:sp>
      <p:sp>
        <p:nvSpPr>
          <p:cNvPr id="2" name="Rectangle 1"/>
          <p:cNvSpPr/>
          <p:nvPr/>
        </p:nvSpPr>
        <p:spPr>
          <a:xfrm>
            <a:off x="307975" y="1744861"/>
            <a:ext cx="11644676" cy="1676741"/>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fr-FR" dirty="0">
                <a:latin typeface="Calibri" panose="020F0502020204030204" pitchFamily="34" charset="0"/>
                <a:ea typeface="Calibri" panose="020F0502020204030204" pitchFamily="34" charset="0"/>
                <a:cs typeface="Times New Roman" panose="02020603050405020304" pitchFamily="18" charset="0"/>
              </a:rPr>
              <a:t>Basé sur la même utilisation de la mémoire, Spark fonctionne toujours mieux que Hadoop (la mémoire par défaut pour une tâche de carte est de 1 Go). Les raisons résultent principalement des facteurs suivants :</a:t>
            </a:r>
          </a:p>
          <a:p>
            <a:pPr marL="800100" lvl="1" indent="-342900" algn="just">
              <a:lnSpc>
                <a:spcPct val="107000"/>
              </a:lnSpc>
              <a:buFont typeface="Wingdings" panose="05000000000000000000" pitchFamily="2"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Les charges de travail Spark ont un nombre d'accès au disque par seconde plus élevé que celui de Hadoop</a:t>
            </a:r>
          </a:p>
          <a:p>
            <a:pPr marL="800100" lvl="1" indent="-342900" algn="just">
              <a:lnSpc>
                <a:spcPct val="107000"/>
              </a:lnSpc>
              <a:buFont typeface="Wingdings" panose="05000000000000000000" pitchFamily="2"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Spark a une meilleure utilisation de la bande passante mémoire que Hadoop</a:t>
            </a:r>
          </a:p>
          <a:p>
            <a:pPr marL="800100" lvl="1" indent="-342900" algn="just">
              <a:lnSpc>
                <a:spcPct val="107000"/>
              </a:lnSpc>
              <a:spcAft>
                <a:spcPts val="800"/>
              </a:spcAft>
              <a:buFont typeface="Wingdings" panose="05000000000000000000" pitchFamily="2"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Spark atteint des IPC plus élevés que </a:t>
            </a:r>
            <a:r>
              <a:rPr lang="fr-FR" dirty="0" smtClean="0">
                <a:latin typeface="Calibri" panose="020F0502020204030204" pitchFamily="34" charset="0"/>
                <a:ea typeface="Calibri" panose="020F0502020204030204" pitchFamily="34" charset="0"/>
                <a:cs typeface="Times New Roman" panose="02020603050405020304" pitchFamily="18" charset="0"/>
              </a:rPr>
              <a:t>Hadoop</a:t>
            </a:r>
          </a:p>
        </p:txBody>
      </p:sp>
      <p:sp>
        <p:nvSpPr>
          <p:cNvPr id="4" name="TextBox 3"/>
          <p:cNvSpPr txBox="1"/>
          <p:nvPr/>
        </p:nvSpPr>
        <p:spPr>
          <a:xfrm>
            <a:off x="307975" y="3557272"/>
            <a:ext cx="11644676" cy="646331"/>
          </a:xfrm>
          <a:prstGeom prst="rect">
            <a:avLst/>
          </a:prstGeom>
          <a:noFill/>
        </p:spPr>
        <p:txBody>
          <a:bodyPr wrap="square" rtlCol="0">
            <a:spAutoFit/>
          </a:bodyPr>
          <a:lstStyle/>
          <a:p>
            <a:pPr marL="285750" indent="-285750">
              <a:buFont typeface="Arial" panose="020B0604020202020204" pitchFamily="34" charset="0"/>
              <a:buChar char="•"/>
            </a:pPr>
            <a:r>
              <a:rPr lang="fr-FR" dirty="0" smtClean="0">
                <a:latin typeface="Calibri" panose="020F0502020204030204" pitchFamily="34" charset="0"/>
                <a:ea typeface="Calibri" panose="020F0502020204030204" pitchFamily="34" charset="0"/>
                <a:cs typeface="Times New Roman" panose="02020603050405020304" pitchFamily="18" charset="0"/>
              </a:rPr>
              <a:t>Dans </a:t>
            </a:r>
            <a:r>
              <a:rPr lang="fr-FR" dirty="0">
                <a:latin typeface="Calibri" panose="020F0502020204030204" pitchFamily="34" charset="0"/>
                <a:ea typeface="Calibri" panose="020F0502020204030204" pitchFamily="34" charset="0"/>
                <a:cs typeface="Times New Roman" panose="02020603050405020304" pitchFamily="18" charset="0"/>
              </a:rPr>
              <a:t>Spark, la planification des tâches est basée sur un mode piloté par les événements, mais Hadoop utilise des pulsations pour suivre les tâches, ce qui entraîne périodiquement des retards de quelques secondes</a:t>
            </a:r>
            <a:r>
              <a:rPr lang="fr-FR" dirty="0" smtClean="0">
                <a:latin typeface="Calibri" panose="020F0502020204030204" pitchFamily="34" charset="0"/>
                <a:ea typeface="Calibri" panose="020F0502020204030204" pitchFamily="34" charset="0"/>
                <a:cs typeface="Times New Roman" panose="02020603050405020304" pitchFamily="18" charset="0"/>
              </a:rPr>
              <a:t>.</a:t>
            </a:r>
            <a:endParaRPr lang="fr-FR" dirty="0">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p:cNvSpPr txBox="1"/>
          <p:nvPr/>
        </p:nvSpPr>
        <p:spPr>
          <a:xfrm>
            <a:off x="347340" y="4513697"/>
            <a:ext cx="11644676" cy="646331"/>
          </a:xfrm>
          <a:prstGeom prst="rect">
            <a:avLst/>
          </a:prstGeom>
          <a:noFill/>
        </p:spPr>
        <p:txBody>
          <a:bodyPr wrap="square" rtlCol="0">
            <a:spAutoFit/>
          </a:bodyPr>
          <a:lstStyle/>
          <a:p>
            <a:pPr marL="285750" indent="-285750">
              <a:buFont typeface="Arial" panose="020B0604020202020204" pitchFamily="34" charset="0"/>
              <a:buChar char="•"/>
            </a:pPr>
            <a:r>
              <a:rPr lang="fr-FR" dirty="0">
                <a:latin typeface="Calibri" panose="020F0502020204030204" pitchFamily="34" charset="0"/>
                <a:ea typeface="Calibri" panose="020F0502020204030204" pitchFamily="34" charset="0"/>
                <a:cs typeface="Times New Roman" panose="02020603050405020304" pitchFamily="18" charset="0"/>
              </a:rPr>
              <a:t>Pour certaines applications impliquées dans l'algorithme itératif, Hadoop est totalement submergé par Spark car plusieurs travaux dans Hadoop ne peuvent pas partager des données et doivent accéder fréquemment à HDFS.</a:t>
            </a:r>
          </a:p>
        </p:txBody>
      </p:sp>
    </p:spTree>
    <p:extLst>
      <p:ext uri="{BB962C8B-B14F-4D97-AF65-F5344CB8AC3E}">
        <p14:creationId xmlns:p14="http://schemas.microsoft.com/office/powerpoint/2010/main" val="87703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39</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2874195" y="817812"/>
            <a:ext cx="1530428" cy="319656"/>
          </a:xfrm>
        </p:spPr>
        <p:txBody>
          <a:bodyPr/>
          <a:lstStyle/>
          <a:p>
            <a:r>
              <a:rPr lang="fr-FR" sz="1800" b="1" dirty="0" smtClean="0"/>
              <a:t>Introduction</a:t>
            </a:r>
            <a:endParaRPr lang="fr-FR" sz="1800" b="1" dirty="0"/>
          </a:p>
        </p:txBody>
      </p:sp>
      <p:sp>
        <p:nvSpPr>
          <p:cNvPr id="28" name="Titre 1"/>
          <p:cNvSpPr txBox="1">
            <a:spLocks/>
          </p:cNvSpPr>
          <p:nvPr/>
        </p:nvSpPr>
        <p:spPr>
          <a:xfrm>
            <a:off x="6829967" y="817812"/>
            <a:ext cx="126198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Résultat</a:t>
            </a:r>
            <a:endParaRPr lang="fr-FR" sz="1800" b="1" dirty="0"/>
          </a:p>
        </p:txBody>
      </p:sp>
      <p:grpSp>
        <p:nvGrpSpPr>
          <p:cNvPr id="29" name="Groupe 10"/>
          <p:cNvGrpSpPr/>
          <p:nvPr/>
        </p:nvGrpSpPr>
        <p:grpSpPr>
          <a:xfrm>
            <a:off x="6536724" y="754220"/>
            <a:ext cx="1848465" cy="471809"/>
            <a:chOff x="1967926" y="1037692"/>
            <a:chExt cx="3033215" cy="389476"/>
          </a:xfrm>
        </p:grpSpPr>
        <p:sp>
          <p:nvSpPr>
            <p:cNvPr id="30"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4" name="Wave 3"/>
          <p:cNvSpPr/>
          <p:nvPr/>
        </p:nvSpPr>
        <p:spPr>
          <a:xfrm>
            <a:off x="1830101" y="2152569"/>
            <a:ext cx="8750709" cy="3085938"/>
          </a:xfrm>
          <a:prstGeom prst="wave">
            <a:avLst>
              <a:gd name="adj1" fmla="val 12500"/>
              <a:gd name="adj2" fmla="val -33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D'après ce travail, nous constatons que Spark surpasse totalement Hadoop sur les performances dans toutes les études de cas, en particulier celles impliquées dans l'algorithme itératif. Nous concluons que plusieurs facteurs peuvent entraîner une différence de performance significative.</a:t>
            </a:r>
          </a:p>
        </p:txBody>
      </p:sp>
    </p:spTree>
    <p:extLst>
      <p:ext uri="{BB962C8B-B14F-4D97-AF65-F5344CB8AC3E}">
        <p14:creationId xmlns:p14="http://schemas.microsoft.com/office/powerpoint/2010/main" val="175944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e 21"/>
          <p:cNvGrpSpPr/>
          <p:nvPr/>
        </p:nvGrpSpPr>
        <p:grpSpPr>
          <a:xfrm>
            <a:off x="99581" y="975488"/>
            <a:ext cx="1445344"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4</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Définition</a:t>
            </a:r>
            <a:endParaRPr lang="fr-FR" sz="1800" b="1" dirty="0"/>
          </a:p>
        </p:txBody>
      </p:sp>
      <p:graphicFrame>
        <p:nvGraphicFramePr>
          <p:cNvPr id="16" name="Diagramme 15"/>
          <p:cNvGraphicFramePr/>
          <p:nvPr>
            <p:extLst>
              <p:ext uri="{D42A27DB-BD31-4B8C-83A1-F6EECF244321}">
                <p14:modId xmlns:p14="http://schemas.microsoft.com/office/powerpoint/2010/main" val="3029010260"/>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9" name="Image 18"/>
          <p:cNvPicPr>
            <a:picLocks noChangeAspect="1"/>
          </p:cNvPicPr>
          <p:nvPr/>
        </p:nvPicPr>
        <p:blipFill>
          <a:blip r:embed="rId8"/>
          <a:stretch>
            <a:fillRect/>
          </a:stretch>
        </p:blipFill>
        <p:spPr>
          <a:xfrm>
            <a:off x="239349" y="6253609"/>
            <a:ext cx="2865978" cy="439754"/>
          </a:xfrm>
          <a:prstGeom prst="rect">
            <a:avLst/>
          </a:prstGeom>
        </p:spPr>
      </p:pic>
      <p:pic>
        <p:nvPicPr>
          <p:cNvPr id="25" name="Picture 2" descr="Ecole supérieure de technologie Meknès">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9" y="953848"/>
            <a:ext cx="1241487"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Objectifs</a:t>
            </a:r>
            <a:endParaRPr lang="fr-FR" sz="1800" b="1" dirty="0"/>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Marche du big data</a:t>
            </a:r>
            <a:endParaRPr lang="fr-FR" sz="1800" b="1" dirty="0"/>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Caractéristique</a:t>
            </a:r>
            <a:endParaRPr lang="fr-FR" sz="1800" b="1" dirty="0"/>
          </a:p>
        </p:txBody>
      </p:sp>
      <p:sp>
        <p:nvSpPr>
          <p:cNvPr id="17" name="Rectangle à coins arrondis 2"/>
          <p:cNvSpPr/>
          <p:nvPr/>
        </p:nvSpPr>
        <p:spPr>
          <a:xfrm>
            <a:off x="247716" y="2495432"/>
            <a:ext cx="11716233" cy="17446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fr-FR" sz="2400" dirty="0">
                <a:ln>
                  <a:solidFill>
                    <a:schemeClr val="tx1"/>
                  </a:solidFill>
                </a:ln>
                <a:solidFill>
                  <a:schemeClr val="tx1"/>
                </a:solidFill>
                <a:latin typeface="Calibri" panose="020F0502020204030204" pitchFamily="34" charset="0"/>
                <a:cs typeface="Calibri" panose="020F0502020204030204" pitchFamily="34" charset="0"/>
              </a:rPr>
              <a:t>Big data désignent un ensemble très volumineux des données qu’aucun outil classique de gestion de base des données ou de gestion de l’information ne peut vraiment </a:t>
            </a:r>
            <a:r>
              <a:rPr lang="fr-FR" sz="2400" dirty="0" smtClean="0">
                <a:ln>
                  <a:solidFill>
                    <a:schemeClr val="tx1"/>
                  </a:solidFill>
                </a:ln>
                <a:solidFill>
                  <a:schemeClr val="tx1"/>
                </a:solidFill>
                <a:latin typeface="Calibri" panose="020F0502020204030204" pitchFamily="34" charset="0"/>
                <a:cs typeface="Calibri" panose="020F0502020204030204" pitchFamily="34" charset="0"/>
              </a:rPr>
              <a:t>travailler.</a:t>
            </a:r>
            <a:endParaRPr lang="fr-FR" sz="2400" dirty="0">
              <a:ln>
                <a:solidFill>
                  <a:schemeClr val="tx1"/>
                </a:solidFill>
              </a:ln>
              <a:solidFill>
                <a:schemeClr val="tx1"/>
              </a:solidFill>
              <a:latin typeface="Calibri" panose="020F0502020204030204" pitchFamily="34" charset="0"/>
              <a:cs typeface="Calibri" panose="020F0502020204030204" pitchFamily="34" charset="0"/>
            </a:endParaRPr>
          </a:p>
          <a:p>
            <a:pPr algn="ctr"/>
            <a:endParaRPr lang="fr-FR" dirty="0"/>
          </a:p>
        </p:txBody>
      </p:sp>
      <p:sp>
        <p:nvSpPr>
          <p:cNvPr id="21"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smtClean="0"/>
              <a:t>Domaine D’application</a:t>
            </a:r>
            <a:endParaRPr lang="fr-FR" sz="1800" b="1" dirty="0"/>
          </a:p>
        </p:txBody>
      </p:sp>
    </p:spTree>
    <p:extLst>
      <p:ext uri="{BB962C8B-B14F-4D97-AF65-F5344CB8AC3E}">
        <p14:creationId xmlns:p14="http://schemas.microsoft.com/office/powerpoint/2010/main" val="9246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40</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ext uri="{D42A27DB-BD31-4B8C-83A1-F6EECF244321}">
                <p14:modId xmlns:p14="http://schemas.microsoft.com/office/powerpoint/2010/main" val="2709095280"/>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4" name="Table 3"/>
          <p:cNvGraphicFramePr>
            <a:graphicFrameLocks noGrp="1"/>
          </p:cNvGraphicFramePr>
          <p:nvPr>
            <p:extLst>
              <p:ext uri="{D42A27DB-BD31-4B8C-83A1-F6EECF244321}">
                <p14:modId xmlns:p14="http://schemas.microsoft.com/office/powerpoint/2010/main" val="500854468"/>
              </p:ext>
            </p:extLst>
          </p:nvPr>
        </p:nvGraphicFramePr>
        <p:xfrm>
          <a:off x="460375" y="1616627"/>
          <a:ext cx="11137615" cy="4346229"/>
        </p:xfrm>
        <a:graphic>
          <a:graphicData uri="http://schemas.openxmlformats.org/drawingml/2006/table">
            <a:tbl>
              <a:tblPr firstRow="1" firstCol="1" bandRow="1">
                <a:tableStyleId>{5C22544A-7EE6-4342-B048-85BDC9FD1C3A}</a:tableStyleId>
              </a:tblPr>
              <a:tblGrid>
                <a:gridCol w="2158470">
                  <a:extLst>
                    <a:ext uri="{9D8B030D-6E8A-4147-A177-3AD203B41FA5}">
                      <a16:colId xmlns:a16="http://schemas.microsoft.com/office/drawing/2014/main" val="3861510129"/>
                    </a:ext>
                  </a:extLst>
                </a:gridCol>
                <a:gridCol w="4319167">
                  <a:extLst>
                    <a:ext uri="{9D8B030D-6E8A-4147-A177-3AD203B41FA5}">
                      <a16:colId xmlns:a16="http://schemas.microsoft.com/office/drawing/2014/main" val="1707999843"/>
                    </a:ext>
                  </a:extLst>
                </a:gridCol>
                <a:gridCol w="4659978">
                  <a:extLst>
                    <a:ext uri="{9D8B030D-6E8A-4147-A177-3AD203B41FA5}">
                      <a16:colId xmlns:a16="http://schemas.microsoft.com/office/drawing/2014/main" val="3383628191"/>
                    </a:ext>
                  </a:extLst>
                </a:gridCol>
              </a:tblGrid>
              <a:tr h="411163">
                <a:tc>
                  <a:txBody>
                    <a:bodyPr/>
                    <a:lstStyle/>
                    <a:p>
                      <a:pPr algn="just">
                        <a:lnSpc>
                          <a:spcPct val="107000"/>
                        </a:lnSpc>
                        <a:spcAft>
                          <a:spcPts val="800"/>
                        </a:spcAft>
                      </a:pPr>
                      <a:r>
                        <a:rPr lang="fr-FR" sz="1200" dirty="0">
                          <a:effectLst/>
                        </a:rPr>
                        <a:t>Base de comparaison </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Hadoop</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Spark</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3638544980"/>
                  </a:ext>
                </a:extLst>
              </a:tr>
              <a:tr h="411163">
                <a:tc>
                  <a:txBody>
                    <a:bodyPr/>
                    <a:lstStyle/>
                    <a:p>
                      <a:pPr algn="just">
                        <a:lnSpc>
                          <a:spcPct val="107000"/>
                        </a:lnSpc>
                        <a:spcAft>
                          <a:spcPts val="800"/>
                        </a:spcAft>
                      </a:pPr>
                      <a:r>
                        <a:rPr lang="fr-FR" sz="1200">
                          <a:effectLst/>
                        </a:rPr>
                        <a:t>Catégorie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Moteur de traitement des données de base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Moteur d'analyse des données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262844572"/>
                  </a:ext>
                </a:extLst>
              </a:tr>
              <a:tr h="626417">
                <a:tc>
                  <a:txBody>
                    <a:bodyPr/>
                    <a:lstStyle/>
                    <a:p>
                      <a:pPr algn="just">
                        <a:lnSpc>
                          <a:spcPct val="107000"/>
                        </a:lnSpc>
                        <a:spcAft>
                          <a:spcPts val="800"/>
                        </a:spcAft>
                      </a:pPr>
                      <a:r>
                        <a:rPr lang="fr-FR" sz="1200">
                          <a:effectLst/>
                        </a:rPr>
                        <a:t>Usage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Traitement par lots avec un énorme volume des données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Traitez les données en temps réel, à partir d'événements en temps réel comme Twitter, Facebook</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1704963068"/>
                  </a:ext>
                </a:extLst>
              </a:tr>
              <a:tr h="411163">
                <a:tc>
                  <a:txBody>
                    <a:bodyPr/>
                    <a:lstStyle/>
                    <a:p>
                      <a:pPr algn="just">
                        <a:lnSpc>
                          <a:spcPct val="107000"/>
                        </a:lnSpc>
                        <a:spcAft>
                          <a:spcPts val="800"/>
                        </a:spcAft>
                      </a:pPr>
                      <a:r>
                        <a:rPr lang="fr-FR" sz="1200">
                          <a:effectLst/>
                        </a:rPr>
                        <a:t>Latence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Informatique à latence élevée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Informatique à latence faible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292211663"/>
                  </a:ext>
                </a:extLst>
              </a:tr>
              <a:tr h="411163">
                <a:tc>
                  <a:txBody>
                    <a:bodyPr/>
                    <a:lstStyle/>
                    <a:p>
                      <a:pPr algn="just">
                        <a:lnSpc>
                          <a:spcPct val="107000"/>
                        </a:lnSpc>
                        <a:spcAft>
                          <a:spcPts val="800"/>
                        </a:spcAft>
                      </a:pPr>
                      <a:r>
                        <a:rPr lang="fr-FR" sz="1200">
                          <a:effectLst/>
                        </a:rPr>
                        <a:t>Data</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Traiter les données en mode batch</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Peut traiter de manière interactive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1288238255"/>
                  </a:ext>
                </a:extLst>
              </a:tr>
              <a:tr h="626417">
                <a:tc>
                  <a:txBody>
                    <a:bodyPr/>
                    <a:lstStyle/>
                    <a:p>
                      <a:pPr algn="just">
                        <a:lnSpc>
                          <a:spcPct val="107000"/>
                        </a:lnSpc>
                        <a:spcAft>
                          <a:spcPts val="800"/>
                        </a:spcAft>
                      </a:pPr>
                      <a:r>
                        <a:rPr lang="fr-FR" sz="1200">
                          <a:effectLst/>
                        </a:rPr>
                        <a:t>Facilité d'utilisation</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Le modèle MapReduce de Hadoop est complexe, il faut gérer les API de bas niveau</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Plus facile à utiliser, l'abstraction permet à un utilisateur de traiter des données à l'aide d'opérateurs de haut niveau</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2769646881"/>
                  </a:ext>
                </a:extLst>
              </a:tr>
              <a:tr h="411163">
                <a:tc>
                  <a:txBody>
                    <a:bodyPr/>
                    <a:lstStyle/>
                    <a:p>
                      <a:pPr algn="just">
                        <a:lnSpc>
                          <a:spcPct val="107000"/>
                        </a:lnSpc>
                        <a:spcAft>
                          <a:spcPts val="800"/>
                        </a:spcAft>
                      </a:pPr>
                      <a:r>
                        <a:rPr lang="fr-FR" sz="1200">
                          <a:effectLst/>
                        </a:rPr>
                        <a:t>Planificateur</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Planificateur de travaux externe requis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Calcul en mémoire, aucun planificateur externe requis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1366489489"/>
                  </a:ext>
                </a:extLst>
              </a:tr>
              <a:tr h="411163">
                <a:tc>
                  <a:txBody>
                    <a:bodyPr/>
                    <a:lstStyle/>
                    <a:p>
                      <a:pPr algn="just">
                        <a:lnSpc>
                          <a:spcPct val="107000"/>
                        </a:lnSpc>
                        <a:spcAft>
                          <a:spcPts val="800"/>
                        </a:spcAft>
                      </a:pPr>
                      <a:r>
                        <a:rPr lang="fr-FR" sz="1200">
                          <a:effectLst/>
                        </a:rPr>
                        <a:t>Sécurité</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Hautement sécurisé</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Moins sûr que Hadoop</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4172473252"/>
                  </a:ext>
                </a:extLst>
              </a:tr>
              <a:tr h="626417">
                <a:tc>
                  <a:txBody>
                    <a:bodyPr/>
                    <a:lstStyle/>
                    <a:p>
                      <a:pPr algn="just">
                        <a:lnSpc>
                          <a:spcPct val="107000"/>
                        </a:lnSpc>
                        <a:spcAft>
                          <a:spcPts val="800"/>
                        </a:spcAft>
                      </a:pPr>
                      <a:r>
                        <a:rPr lang="fr-FR" sz="1200">
                          <a:effectLst/>
                        </a:rPr>
                        <a:t>Coût</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Moins coûteux car le modèle MapReduce offre une stratégie moins chère</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Plus coûteux que Hadoop car il dispose d'une solution en mémoire</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3018140755"/>
                  </a:ext>
                </a:extLst>
              </a:tr>
            </a:tbl>
          </a:graphicData>
        </a:graphic>
      </p:graphicFrame>
      <p:sp>
        <p:nvSpPr>
          <p:cNvPr id="9" name="TextBox 8"/>
          <p:cNvSpPr txBox="1"/>
          <p:nvPr/>
        </p:nvSpPr>
        <p:spPr>
          <a:xfrm>
            <a:off x="155575" y="994052"/>
            <a:ext cx="8994770" cy="369332"/>
          </a:xfrm>
          <a:prstGeom prst="rect">
            <a:avLst/>
          </a:prstGeom>
          <a:noFill/>
        </p:spPr>
        <p:txBody>
          <a:bodyPr wrap="none" rtlCol="0">
            <a:spAutoFit/>
          </a:bodyPr>
          <a:lstStyle/>
          <a:p>
            <a:r>
              <a:rPr lang="fr-FR" b="1" smtClean="0"/>
              <a:t>On peut Résumer les différences </a:t>
            </a:r>
            <a:r>
              <a:rPr lang="fr-FR" b="1" dirty="0" smtClean="0"/>
              <a:t>entre Hadoop et Spark dans le tableau suivant:</a:t>
            </a:r>
            <a:endParaRPr lang="fr-FR" b="1" dirty="0"/>
          </a:p>
        </p:txBody>
      </p:sp>
    </p:spTree>
    <p:extLst>
      <p:ext uri="{BB962C8B-B14F-4D97-AF65-F5344CB8AC3E}">
        <p14:creationId xmlns:p14="http://schemas.microsoft.com/office/powerpoint/2010/main" val="308349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41</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Diagramme 29"/>
          <p:cNvGraphicFramePr/>
          <p:nvPr>
            <p:extLst>
              <p:ext uri="{D42A27DB-BD31-4B8C-83A1-F6EECF244321}">
                <p14:modId xmlns:p14="http://schemas.microsoft.com/office/powerpoint/2010/main" val="4018529834"/>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1" name="Rectangle à coins arrondis 2"/>
          <p:cNvSpPr/>
          <p:nvPr/>
        </p:nvSpPr>
        <p:spPr>
          <a:xfrm>
            <a:off x="239349" y="1059922"/>
            <a:ext cx="11716233" cy="45641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fr-FR" sz="2400" dirty="0" smtClean="0">
                <a:ln>
                  <a:solidFill>
                    <a:schemeClr val="tx1"/>
                  </a:solidFill>
                </a:ln>
                <a:solidFill>
                  <a:schemeClr val="tx1"/>
                </a:solidFill>
                <a:latin typeface="Calibri" panose="020F0502020204030204" pitchFamily="34" charset="0"/>
                <a:cs typeface="Calibri" panose="020F0502020204030204" pitchFamily="34" charset="0"/>
              </a:rPr>
              <a:t>Il </a:t>
            </a:r>
            <a:r>
              <a:rPr lang="fr-FR" sz="2400" dirty="0">
                <a:ln>
                  <a:solidFill>
                    <a:schemeClr val="tx1"/>
                  </a:solidFill>
                </a:ln>
                <a:solidFill>
                  <a:schemeClr val="tx1"/>
                </a:solidFill>
                <a:latin typeface="Calibri" panose="020F0502020204030204" pitchFamily="34" charset="0"/>
                <a:cs typeface="Calibri" panose="020F0502020204030204" pitchFamily="34" charset="0"/>
              </a:rPr>
              <a:t>semble que l'utilisation de Spark soit le choix par défaut pour toute application de Big Data. </a:t>
            </a:r>
          </a:p>
          <a:p>
            <a:pPr algn="just">
              <a:lnSpc>
                <a:spcPct val="150000"/>
              </a:lnSpc>
            </a:pPr>
            <a:r>
              <a:rPr lang="fr-FR" sz="2400" dirty="0">
                <a:ln>
                  <a:solidFill>
                    <a:schemeClr val="tx1"/>
                  </a:solidFill>
                </a:ln>
                <a:solidFill>
                  <a:schemeClr val="tx1"/>
                </a:solidFill>
                <a:latin typeface="Calibri" panose="020F0502020204030204" pitchFamily="34" charset="0"/>
                <a:cs typeface="Calibri" panose="020F0502020204030204" pitchFamily="34" charset="0"/>
              </a:rPr>
              <a:t>La vérité est que Hadoop fournit des fonctionnalités que Spark ne possède pas, comme un système de fichiers distribué et Spark fournit un traitement en temps réel en mémoire pour les ensembles des données qui en ont besoin. Le scénario parfait du Big Data est exactement comme les concepteurs l'ont voulu : Hadoop et Spark travaillent ensemble au sein de la même équipe.</a:t>
            </a:r>
            <a:endParaRPr lang="fr-FR" dirty="0"/>
          </a:p>
        </p:txBody>
      </p:sp>
    </p:spTree>
    <p:extLst>
      <p:ext uri="{BB962C8B-B14F-4D97-AF65-F5344CB8AC3E}">
        <p14:creationId xmlns:p14="http://schemas.microsoft.com/office/powerpoint/2010/main" val="166812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a:xfrm>
            <a:off x="1652160" y="2891890"/>
            <a:ext cx="9288121" cy="1297913"/>
          </a:xfrm>
        </p:spPr>
        <p:txBody>
          <a:bodyPr>
            <a:normAutofit/>
          </a:bodyPr>
          <a:lstStyle/>
          <a:p>
            <a:pPr algn="ctr"/>
            <a:r>
              <a:rPr lang="fr-FR" sz="4400" dirty="0">
                <a:effectLst>
                  <a:outerShdw blurRad="38100" dist="38100" dir="2700000" algn="tl">
                    <a:srgbClr val="000000">
                      <a:alpha val="43137"/>
                    </a:srgbClr>
                  </a:outerShdw>
                </a:effectLst>
                <a:latin typeface="Tw Cen MT Condensed Extra Bold" panose="020B0803020202020204" pitchFamily="34" charset="0"/>
              </a:rPr>
              <a:t>Merci pour votre attention</a:t>
            </a:r>
          </a:p>
        </p:txBody>
      </p:sp>
      <p:sp>
        <p:nvSpPr>
          <p:cNvPr id="7" name="ZoneTexte 6"/>
          <p:cNvSpPr txBox="1"/>
          <p:nvPr/>
        </p:nvSpPr>
        <p:spPr>
          <a:xfrm>
            <a:off x="2640198" y="4146218"/>
            <a:ext cx="6905647" cy="646331"/>
          </a:xfrm>
          <a:prstGeom prst="rect">
            <a:avLst/>
          </a:prstGeom>
          <a:noFill/>
        </p:spPr>
        <p:txBody>
          <a:bodyPr wrap="square" rtlCol="0">
            <a:spAutoFit/>
          </a:bodyPr>
          <a:lstStyle/>
          <a:p>
            <a:pPr algn="ctr"/>
            <a:r>
              <a:rPr lang="fr-FR" dirty="0">
                <a:solidFill>
                  <a:schemeClr val="bg1"/>
                </a:solidFill>
              </a:rPr>
              <a:t>Présentée le 19/06/2019</a:t>
            </a:r>
          </a:p>
          <a:p>
            <a:pPr algn="ctr"/>
            <a:r>
              <a:rPr lang="fr-FR" dirty="0">
                <a:solidFill>
                  <a:schemeClr val="bg1"/>
                </a:solidFill>
              </a:rPr>
              <a:t>Par : Zineb EL KHABBAZ   </a:t>
            </a:r>
          </a:p>
        </p:txBody>
      </p:sp>
      <p:sp>
        <p:nvSpPr>
          <p:cNvPr id="8" name="ZoneTexte 7"/>
          <p:cNvSpPr txBox="1"/>
          <p:nvPr/>
        </p:nvSpPr>
        <p:spPr>
          <a:xfrm>
            <a:off x="2535444" y="1885304"/>
            <a:ext cx="7010400" cy="646331"/>
          </a:xfrm>
          <a:prstGeom prst="rect">
            <a:avLst/>
          </a:prstGeom>
          <a:noFill/>
        </p:spPr>
        <p:txBody>
          <a:bodyPr wrap="square" rtlCol="0">
            <a:spAutoFit/>
          </a:bodyPr>
          <a:lstStyle/>
          <a:p>
            <a:pPr algn="ctr">
              <a:buClr>
                <a:schemeClr val="lt1"/>
              </a:buClr>
              <a:buSzPct val="25000"/>
              <a:buFont typeface="Arial"/>
              <a:buNone/>
            </a:pPr>
            <a:r>
              <a:rPr lang="fr-FR" dirty="0">
                <a:solidFill>
                  <a:schemeClr val="bg1"/>
                </a:solidFill>
                <a:latin typeface="Cambria" panose="02040503050406030204" pitchFamily="18" charset="0"/>
              </a:rPr>
              <a:t>Département</a:t>
            </a:r>
            <a:r>
              <a:rPr lang="fr-FR" dirty="0"/>
              <a:t> </a:t>
            </a:r>
            <a:r>
              <a:rPr lang="fr-FR" dirty="0">
                <a:solidFill>
                  <a:schemeClr val="bg1"/>
                </a:solidFill>
                <a:latin typeface="Cambria" panose="02040503050406030204" pitchFamily="18" charset="0"/>
              </a:rPr>
              <a:t>Génie Informatique</a:t>
            </a:r>
          </a:p>
          <a:p>
            <a:pPr algn="ctr">
              <a:buClr>
                <a:schemeClr val="lt1"/>
              </a:buClr>
              <a:buSzPct val="25000"/>
              <a:buFont typeface="Arial"/>
              <a:buNone/>
            </a:pPr>
            <a:r>
              <a:rPr lang="fr-FR" dirty="0">
                <a:solidFill>
                  <a:schemeClr val="bg1"/>
                </a:solidFill>
                <a:latin typeface="Cambria" panose="02040503050406030204" pitchFamily="18" charset="0"/>
              </a:rPr>
              <a:t> Filière Génie Informatique</a:t>
            </a:r>
          </a:p>
        </p:txBody>
      </p:sp>
      <p:sp>
        <p:nvSpPr>
          <p:cNvPr id="9" name="ZoneTexte 8"/>
          <p:cNvSpPr txBox="1"/>
          <p:nvPr/>
        </p:nvSpPr>
        <p:spPr>
          <a:xfrm>
            <a:off x="2535444" y="1320008"/>
            <a:ext cx="7010400" cy="369332"/>
          </a:xfrm>
          <a:prstGeom prst="rect">
            <a:avLst/>
          </a:prstGeom>
          <a:noFill/>
        </p:spPr>
        <p:txBody>
          <a:bodyPr wrap="square" rtlCol="0">
            <a:spAutoFit/>
          </a:bodyPr>
          <a:lstStyle/>
          <a:p>
            <a:pPr algn="ctr"/>
            <a:r>
              <a:rPr lang="fr-FR" dirty="0" smtClean="0">
                <a:solidFill>
                  <a:schemeClr val="bg1"/>
                </a:solidFill>
                <a:latin typeface="Cambria" panose="02040503050406030204" pitchFamily="18" charset="0"/>
              </a:rPr>
              <a:t>Stage </a:t>
            </a:r>
            <a:r>
              <a:rPr lang="fr-FR" dirty="0">
                <a:solidFill>
                  <a:schemeClr val="bg1"/>
                </a:solidFill>
                <a:latin typeface="Cambria" panose="02040503050406030204" pitchFamily="18" charset="0"/>
              </a:rPr>
              <a:t>de fin d’études </a:t>
            </a:r>
          </a:p>
        </p:txBody>
      </p:sp>
      <p:sp>
        <p:nvSpPr>
          <p:cNvPr id="10" name="Espace réservé du texte 2"/>
          <p:cNvSpPr>
            <a:spLocks noGrp="1"/>
          </p:cNvSpPr>
          <p:nvPr>
            <p:ph type="body" sz="half" idx="10"/>
          </p:nvPr>
        </p:nvSpPr>
        <p:spPr>
          <a:xfrm>
            <a:off x="7824192" y="5932573"/>
            <a:ext cx="4128459" cy="280736"/>
          </a:xfrm>
        </p:spPr>
        <p:txBody>
          <a:bodyPr>
            <a:normAutofit fontScale="92500" lnSpcReduction="20000"/>
          </a:bodyPr>
          <a:lstStyle/>
          <a:p>
            <a:r>
              <a:rPr lang="fr-FR" altLang="fr-FR" sz="1600" dirty="0">
                <a:effectLst>
                  <a:outerShdw blurRad="38100" dist="38100" dir="2700000" algn="tl">
                    <a:srgbClr val="000000">
                      <a:alpha val="43137"/>
                    </a:srgbClr>
                  </a:outerShdw>
                </a:effectLst>
                <a:latin typeface="Arial"/>
                <a:ea typeface="Arial"/>
                <a:cs typeface="Arial"/>
              </a:rPr>
              <a:t>Mr. </a:t>
            </a:r>
            <a:r>
              <a:rPr lang="fr-FR" altLang="fr-FR" sz="1600" dirty="0">
                <a:effectLst>
                  <a:outerShdw blurRad="38100" dist="38100" dir="2700000" algn="tl">
                    <a:srgbClr val="000000">
                      <a:alpha val="43137"/>
                    </a:srgbClr>
                  </a:outerShdw>
                </a:effectLst>
                <a:latin typeface="Arial"/>
                <a:ea typeface="Arial"/>
                <a:cs typeface="Arial"/>
                <a:sym typeface="Arial"/>
              </a:rPr>
              <a:t> My Lahcen  HASNAOUI</a:t>
            </a:r>
          </a:p>
        </p:txBody>
      </p:sp>
      <p:pic>
        <p:nvPicPr>
          <p:cNvPr id="4" name="Image 3"/>
          <p:cNvPicPr>
            <a:picLocks noChangeAspect="1"/>
          </p:cNvPicPr>
          <p:nvPr/>
        </p:nvPicPr>
        <p:blipFill rotWithShape="1">
          <a:blip r:embed="rId3"/>
          <a:srcRect t="6342"/>
          <a:stretch/>
        </p:blipFill>
        <p:spPr>
          <a:xfrm>
            <a:off x="4193252" y="4165599"/>
            <a:ext cx="3694785" cy="2111769"/>
          </a:xfrm>
          <a:prstGeom prst="rect">
            <a:avLst/>
          </a:prstGeom>
        </p:spPr>
      </p:pic>
      <p:sp>
        <p:nvSpPr>
          <p:cNvPr id="11" name="Shape 130">
            <a:extLst>
              <a:ext uri="{FF2B5EF4-FFF2-40B4-BE49-F238E27FC236}">
                <a16:creationId xmlns:a16="http://schemas.microsoft.com/office/drawing/2014/main" id="{20181B0C-4B59-45D9-8950-64F051716075}"/>
              </a:ext>
            </a:extLst>
          </p:cNvPr>
          <p:cNvSpPr txBox="1">
            <a:spLocks noGrp="1"/>
          </p:cNvSpPr>
          <p:nvPr>
            <p:ph type="body" sz="half" idx="2"/>
          </p:nvPr>
        </p:nvSpPr>
        <p:spPr>
          <a:xfrm>
            <a:off x="239349" y="5925276"/>
            <a:ext cx="4128459" cy="352091"/>
          </a:xfrm>
          <a:prstGeom prst="rect">
            <a:avLst/>
          </a:prstGeom>
          <a:noFill/>
          <a:ln>
            <a:noFill/>
          </a:ln>
        </p:spPr>
        <p:txBody>
          <a:bodyPr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fr-FR" sz="1600" dirty="0">
                <a:solidFill>
                  <a:schemeClr val="bg1"/>
                </a:solidFill>
                <a:effectLst>
                  <a:outerShdw blurRad="38100" dist="38100" dir="2700000" algn="tl">
                    <a:srgbClr val="000000">
                      <a:alpha val="43137"/>
                    </a:srgbClr>
                  </a:outerShdw>
                </a:effectLst>
              </a:rPr>
              <a:t>EL KHABBAZ Mohamed </a:t>
            </a:r>
          </a:p>
          <a:p>
            <a:r>
              <a:rPr lang="fr-FR" sz="1600" dirty="0">
                <a:solidFill>
                  <a:schemeClr val="bg1"/>
                </a:solidFill>
                <a:effectLst>
                  <a:outerShdw blurRad="38100" dist="38100" dir="2700000" algn="tl">
                    <a:srgbClr val="000000">
                      <a:alpha val="43137"/>
                    </a:srgbClr>
                  </a:outerShdw>
                </a:effectLst>
              </a:rPr>
              <a:t>EL</a:t>
            </a:r>
            <a:r>
              <a:rPr lang="fr-FR" dirty="0">
                <a:solidFill>
                  <a:schemeClr val="bg1"/>
                </a:solidFill>
              </a:rPr>
              <a:t> </a:t>
            </a:r>
            <a:r>
              <a:rPr lang="fr-FR" sz="1600" dirty="0">
                <a:solidFill>
                  <a:schemeClr val="bg1"/>
                </a:solidFill>
                <a:effectLst>
                  <a:outerShdw blurRad="38100" dist="38100" dir="2700000" algn="tl">
                    <a:srgbClr val="000000">
                      <a:alpha val="43137"/>
                    </a:srgbClr>
                  </a:outerShdw>
                </a:effectLst>
              </a:rPr>
              <a:t>BOUAYADI</a:t>
            </a:r>
            <a:r>
              <a:rPr lang="fr-FR" dirty="0">
                <a:solidFill>
                  <a:schemeClr val="bg1"/>
                </a:solidFill>
              </a:rPr>
              <a:t> </a:t>
            </a:r>
            <a:r>
              <a:rPr lang="fr-FR" sz="1600" dirty="0">
                <a:solidFill>
                  <a:schemeClr val="bg1"/>
                </a:solidFill>
                <a:effectLst>
                  <a:outerShdw blurRad="38100" dist="38100" dir="2700000" algn="tl">
                    <a:srgbClr val="000000">
                      <a:alpha val="43137"/>
                    </a:srgbClr>
                  </a:outerShdw>
                </a:effectLst>
              </a:rPr>
              <a:t>Aiman</a:t>
            </a:r>
          </a:p>
        </p:txBody>
      </p:sp>
      <p:sp>
        <p:nvSpPr>
          <p:cNvPr id="12" name="ZoneTexte 11"/>
          <p:cNvSpPr txBox="1"/>
          <p:nvPr/>
        </p:nvSpPr>
        <p:spPr>
          <a:xfrm>
            <a:off x="2640198" y="4376710"/>
            <a:ext cx="7010400" cy="369332"/>
          </a:xfrm>
          <a:prstGeom prst="rect">
            <a:avLst/>
          </a:prstGeom>
          <a:noFill/>
        </p:spPr>
        <p:txBody>
          <a:bodyPr wrap="square" rtlCol="0">
            <a:spAutoFit/>
          </a:bodyPr>
          <a:lstStyle/>
          <a:p>
            <a:pPr algn="ctr">
              <a:buClr>
                <a:schemeClr val="lt1"/>
              </a:buClr>
              <a:buSzPct val="25000"/>
              <a:buFont typeface="Arial"/>
              <a:buNone/>
            </a:pPr>
            <a:r>
              <a:rPr lang="fr-FR" dirty="0">
                <a:solidFill>
                  <a:schemeClr val="bg1"/>
                </a:solidFill>
                <a:latin typeface="Cambria" panose="02040503050406030204" pitchFamily="18" charset="0"/>
              </a:rPr>
              <a:t>Présenté le : </a:t>
            </a:r>
          </a:p>
        </p:txBody>
      </p:sp>
      <p:pic>
        <p:nvPicPr>
          <p:cNvPr id="2050"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308" y="-248149"/>
            <a:ext cx="3333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318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e 21"/>
          <p:cNvGrpSpPr/>
          <p:nvPr/>
        </p:nvGrpSpPr>
        <p:grpSpPr>
          <a:xfrm>
            <a:off x="2042764" y="975488"/>
            <a:ext cx="1241486"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5</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Définition</a:t>
            </a:r>
            <a:endParaRPr lang="fr-FR" sz="1800" b="1" dirty="0"/>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8" y="953848"/>
            <a:ext cx="11636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Objectifs</a:t>
            </a:r>
            <a:endParaRPr lang="fr-FR" sz="1800" b="1" dirty="0"/>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Marche du big data</a:t>
            </a:r>
            <a:endParaRPr lang="fr-FR" sz="1800" b="1" dirty="0"/>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Caractéristique</a:t>
            </a:r>
            <a:endParaRPr lang="fr-FR" sz="1800" b="1" dirty="0"/>
          </a:p>
        </p:txBody>
      </p:sp>
      <p:sp>
        <p:nvSpPr>
          <p:cNvPr id="18" name="Flèche droite 4"/>
          <p:cNvSpPr/>
          <p:nvPr/>
        </p:nvSpPr>
        <p:spPr>
          <a:xfrm>
            <a:off x="1934370" y="2675852"/>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2306905" y="2237174"/>
            <a:ext cx="9645746" cy="877356"/>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Comprendre et cibler les clients: </a:t>
            </a:r>
            <a:r>
              <a:rPr lang="fr-FR" dirty="0">
                <a:solidFill>
                  <a:schemeClr val="tx2"/>
                </a:solidFill>
                <a:latin typeface="Times New Roman" pitchFamily="18" charset="0"/>
                <a:cs typeface="Times New Roman" pitchFamily="18" charset="0"/>
              </a:rPr>
              <a:t>big data aident une organisation à mieux comprendre ses clients et à réduire le public cible, améliorant ainsi leur campagne de marketing</a:t>
            </a:r>
            <a:endParaRPr lang="en-US" b="1" dirty="0">
              <a:solidFill>
                <a:schemeClr val="tx2"/>
              </a:solidFill>
              <a:latin typeface="Footlight MT Light" panose="0204060206030A020304" pitchFamily="18" charset="0"/>
            </a:endParaRPr>
          </a:p>
        </p:txBody>
      </p:sp>
      <p:sp>
        <p:nvSpPr>
          <p:cNvPr id="26" name="Flèche droite 28"/>
          <p:cNvSpPr/>
          <p:nvPr/>
        </p:nvSpPr>
        <p:spPr>
          <a:xfrm>
            <a:off x="1940527" y="390166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p:cNvSpPr/>
          <p:nvPr/>
        </p:nvSpPr>
        <p:spPr>
          <a:xfrm>
            <a:off x="2306904" y="3500496"/>
            <a:ext cx="9645746" cy="923330"/>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Prendre des décisions stratégiques: </a:t>
            </a:r>
            <a:r>
              <a:rPr lang="fr-FR" dirty="0">
                <a:solidFill>
                  <a:schemeClr val="tx2"/>
                </a:solidFill>
                <a:latin typeface="Times New Roman" pitchFamily="18" charset="0"/>
                <a:cs typeface="Times New Roman" pitchFamily="18" charset="0"/>
              </a:rPr>
              <a:t>avec le Big Data, les entreprises peuvent prendre des décisions basées sur les données.</a:t>
            </a:r>
            <a:endParaRPr lang="fr-FR" b="1" dirty="0">
              <a:solidFill>
                <a:schemeClr val="tx2"/>
              </a:solidFill>
              <a:latin typeface="Footlight MT Light" panose="0204060206030A020304" pitchFamily="18" charset="0"/>
            </a:endParaRPr>
          </a:p>
        </p:txBody>
      </p:sp>
      <p:sp>
        <p:nvSpPr>
          <p:cNvPr id="28" name="Flèche droite 29"/>
          <p:cNvSpPr/>
          <p:nvPr/>
        </p:nvSpPr>
        <p:spPr>
          <a:xfrm>
            <a:off x="1934371" y="528775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p:cNvSpPr/>
          <p:nvPr/>
        </p:nvSpPr>
        <p:spPr>
          <a:xfrm>
            <a:off x="2306904" y="5037551"/>
            <a:ext cx="9645746" cy="646331"/>
          </a:xfrm>
          <a:prstGeom prst="rect">
            <a:avLst/>
          </a:prstGeom>
        </p:spPr>
        <p:txBody>
          <a:bodyPr wrap="square">
            <a:spAutoFit/>
          </a:bodyPr>
          <a:lstStyle/>
          <a:p>
            <a:pPr lvl="0"/>
            <a:r>
              <a:rPr lang="fr-FR" b="1" dirty="0">
                <a:solidFill>
                  <a:schemeClr val="tx2"/>
                </a:solidFill>
                <a:latin typeface="Times New Roman" pitchFamily="18" charset="0"/>
                <a:cs typeface="Times New Roman" pitchFamily="18" charset="0"/>
              </a:rPr>
              <a:t>Optimisation des coûts: </a:t>
            </a:r>
            <a:r>
              <a:rPr lang="fr-FR" dirty="0">
                <a:solidFill>
                  <a:schemeClr val="tx2"/>
                </a:solidFill>
                <a:latin typeface="Times New Roman" pitchFamily="18" charset="0"/>
                <a:cs typeface="Times New Roman" pitchFamily="18" charset="0"/>
              </a:rPr>
              <a:t>les coûts peuvent être mieux optimisés lorsque vous avez les données pour savoir quels éléments drainent les coûts.</a:t>
            </a:r>
            <a:endParaRPr lang="fr-FR" b="1" dirty="0">
              <a:solidFill>
                <a:schemeClr val="tx2"/>
              </a:solidFill>
              <a:latin typeface="Footlight MT Light" panose="0204060206030A020304" pitchFamily="18" charset="0"/>
            </a:endParaRPr>
          </a:p>
        </p:txBody>
      </p:sp>
      <p:sp>
        <p:nvSpPr>
          <p:cNvPr id="30" name="Titre 1"/>
          <p:cNvSpPr txBox="1">
            <a:spLocks/>
          </p:cNvSpPr>
          <p:nvPr/>
        </p:nvSpPr>
        <p:spPr>
          <a:xfrm>
            <a:off x="32385" y="1674958"/>
            <a:ext cx="27823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a:t>Objectifs :  </a:t>
            </a:r>
          </a:p>
        </p:txBody>
      </p:sp>
      <p:sp>
        <p:nvSpPr>
          <p:cNvPr id="31"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smtClean="0"/>
              <a:t>Domaine D’application</a:t>
            </a:r>
            <a:endParaRPr lang="fr-FR" sz="1800" b="1" dirty="0"/>
          </a:p>
        </p:txBody>
      </p:sp>
      <p:graphicFrame>
        <p:nvGraphicFramePr>
          <p:cNvPr id="32"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26239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p:bldP spid="26" grpId="0" animBg="1"/>
      <p:bldP spid="27" grpId="0"/>
      <p:bldP spid="28" grpId="0" animBg="1"/>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e 21"/>
          <p:cNvGrpSpPr/>
          <p:nvPr/>
        </p:nvGrpSpPr>
        <p:grpSpPr>
          <a:xfrm>
            <a:off x="3716594" y="953848"/>
            <a:ext cx="2493981"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6</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Définition</a:t>
            </a:r>
            <a:endParaRPr lang="fr-FR" sz="1800" b="1" dirty="0"/>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9" y="953848"/>
            <a:ext cx="1241487"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Objectifs</a:t>
            </a:r>
            <a:endParaRPr lang="fr-FR" sz="1800" b="1" dirty="0"/>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Marche du big data</a:t>
            </a:r>
            <a:endParaRPr lang="fr-FR" sz="1800" b="1" dirty="0"/>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Caractéristique</a:t>
            </a:r>
            <a:endParaRPr lang="fr-FR" sz="1800" b="1" dirty="0"/>
          </a:p>
        </p:txBody>
      </p:sp>
      <p:sp>
        <p:nvSpPr>
          <p:cNvPr id="17" name="Rectangle à coins arrondis 2"/>
          <p:cNvSpPr/>
          <p:nvPr/>
        </p:nvSpPr>
        <p:spPr>
          <a:xfrm>
            <a:off x="352458" y="1608263"/>
            <a:ext cx="5858117" cy="43009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fr-FR" dirty="0" smtClean="0">
                <a:ln>
                  <a:solidFill>
                    <a:schemeClr val="tx1"/>
                  </a:solidFill>
                </a:ln>
                <a:solidFill>
                  <a:schemeClr val="tx1"/>
                </a:solidFill>
                <a:latin typeface="Calibri" panose="020F0502020204030204" pitchFamily="34" charset="0"/>
                <a:cs typeface="Calibri" panose="020F0502020204030204" pitchFamily="34" charset="0"/>
              </a:rPr>
              <a:t>Le </a:t>
            </a:r>
            <a:r>
              <a:rPr lang="fr-FR" dirty="0">
                <a:ln>
                  <a:solidFill>
                    <a:schemeClr val="tx1"/>
                  </a:solidFill>
                </a:ln>
                <a:solidFill>
                  <a:schemeClr val="tx1"/>
                </a:solidFill>
                <a:latin typeface="Calibri" panose="020F0502020204030204" pitchFamily="34" charset="0"/>
                <a:cs typeface="Calibri" panose="020F0502020204030204" pitchFamily="34" charset="0"/>
              </a:rPr>
              <a:t>marché de Big Data va connaître une croissance annuelle de </a:t>
            </a:r>
            <a:r>
              <a:rPr lang="fr-FR" dirty="0">
                <a:ln>
                  <a:solidFill>
                    <a:schemeClr val="tx1"/>
                  </a:solidFill>
                </a:ln>
                <a:solidFill>
                  <a:srgbClr val="FF9393"/>
                </a:solidFill>
                <a:latin typeface="Calibri" panose="020F0502020204030204" pitchFamily="34" charset="0"/>
                <a:cs typeface="Calibri" panose="020F0502020204030204" pitchFamily="34" charset="0"/>
              </a:rPr>
              <a:t>11,7% </a:t>
            </a:r>
            <a:r>
              <a:rPr lang="fr-FR" dirty="0">
                <a:ln>
                  <a:solidFill>
                    <a:schemeClr val="tx1"/>
                  </a:solidFill>
                </a:ln>
                <a:solidFill>
                  <a:schemeClr val="tx1"/>
                </a:solidFill>
                <a:latin typeface="Calibri" panose="020F0502020204030204" pitchFamily="34" charset="0"/>
                <a:cs typeface="Calibri" panose="020F0502020204030204" pitchFamily="34" charset="0"/>
              </a:rPr>
              <a:t>jusqu’en 2020, selon le cabinet de recherches IDC.</a:t>
            </a:r>
          </a:p>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Dans son rapport, le monde du Big Data attend des investissements à hauteur de 130 milliards de dollars en 2016, soit une hausse de 11,3% par rapport à 2015. Et en 2020, les analystes d’IDC prévoient des valeurs supérieures à 203 milliards de dollars.</a:t>
            </a:r>
            <a:endParaRPr lang="fr-FR" dirty="0"/>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77209" y="1825518"/>
            <a:ext cx="5057412" cy="3829387"/>
          </a:xfrm>
          <a:prstGeom prst="rect">
            <a:avLst/>
          </a:prstGeom>
        </p:spPr>
      </p:pic>
      <p:sp>
        <p:nvSpPr>
          <p:cNvPr id="18"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smtClean="0"/>
              <a:t>Domaine D’application</a:t>
            </a:r>
            <a:endParaRPr lang="fr-FR" sz="1800" b="1" dirty="0"/>
          </a:p>
        </p:txBody>
      </p:sp>
      <p:graphicFrame>
        <p:nvGraphicFramePr>
          <p:cNvPr id="20"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373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e 21"/>
          <p:cNvGrpSpPr/>
          <p:nvPr/>
        </p:nvGrpSpPr>
        <p:grpSpPr>
          <a:xfrm>
            <a:off x="6390968" y="975488"/>
            <a:ext cx="2399072"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7</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Définition</a:t>
            </a:r>
            <a:endParaRPr lang="fr-FR" sz="1800" b="1" dirty="0"/>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9" y="953848"/>
            <a:ext cx="1241487"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Objectifs</a:t>
            </a:r>
            <a:endParaRPr lang="fr-FR" sz="1800" b="1" dirty="0"/>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Marche du big data</a:t>
            </a:r>
            <a:endParaRPr lang="fr-FR" sz="1800" b="1" dirty="0"/>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Caractéristique</a:t>
            </a:r>
            <a:endParaRPr lang="fr-FR" sz="1800" b="1" dirty="0"/>
          </a:p>
        </p:txBody>
      </p:sp>
      <p:sp>
        <p:nvSpPr>
          <p:cNvPr id="4" name="Rectangle 3"/>
          <p:cNvSpPr/>
          <p:nvPr/>
        </p:nvSpPr>
        <p:spPr>
          <a:xfrm>
            <a:off x="5255341" y="3598255"/>
            <a:ext cx="1700981" cy="44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t>Caractéristique</a:t>
            </a:r>
          </a:p>
        </p:txBody>
      </p:sp>
      <p:sp>
        <p:nvSpPr>
          <p:cNvPr id="5" name="Oval 4"/>
          <p:cNvSpPr/>
          <p:nvPr/>
        </p:nvSpPr>
        <p:spPr>
          <a:xfrm>
            <a:off x="3895361" y="4635591"/>
            <a:ext cx="1359980"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t>Volume</a:t>
            </a:r>
          </a:p>
        </p:txBody>
      </p:sp>
      <p:sp>
        <p:nvSpPr>
          <p:cNvPr id="21" name="Oval 20"/>
          <p:cNvSpPr/>
          <p:nvPr/>
        </p:nvSpPr>
        <p:spPr>
          <a:xfrm>
            <a:off x="3105327" y="3080746"/>
            <a:ext cx="1359980"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Vitesse</a:t>
            </a:r>
            <a:endParaRPr lang="fr-FR" sz="1600" b="1" dirty="0"/>
          </a:p>
        </p:txBody>
      </p:sp>
      <p:sp>
        <p:nvSpPr>
          <p:cNvPr id="26" name="Oval 25"/>
          <p:cNvSpPr/>
          <p:nvPr/>
        </p:nvSpPr>
        <p:spPr>
          <a:xfrm>
            <a:off x="6677209" y="4593116"/>
            <a:ext cx="1543688"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Véracité</a:t>
            </a:r>
            <a:endParaRPr lang="fr-FR" sz="1600" b="1" dirty="0"/>
          </a:p>
        </p:txBody>
      </p:sp>
      <p:sp>
        <p:nvSpPr>
          <p:cNvPr id="27" name="Oval 26"/>
          <p:cNvSpPr/>
          <p:nvPr/>
        </p:nvSpPr>
        <p:spPr>
          <a:xfrm>
            <a:off x="5425841" y="2313830"/>
            <a:ext cx="1359980"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Valeur</a:t>
            </a:r>
            <a:endParaRPr lang="fr-FR" sz="1600" b="1" dirty="0"/>
          </a:p>
        </p:txBody>
      </p:sp>
      <p:sp>
        <p:nvSpPr>
          <p:cNvPr id="28" name="Oval 27"/>
          <p:cNvSpPr/>
          <p:nvPr/>
        </p:nvSpPr>
        <p:spPr>
          <a:xfrm>
            <a:off x="7746355" y="3080746"/>
            <a:ext cx="1359980"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Variété</a:t>
            </a:r>
            <a:endParaRPr lang="fr-FR" sz="1600" b="1" dirty="0"/>
          </a:p>
        </p:txBody>
      </p:sp>
      <p:sp>
        <p:nvSpPr>
          <p:cNvPr id="29"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smtClean="0"/>
              <a:t>Domaine D’application</a:t>
            </a:r>
            <a:endParaRPr lang="fr-FR" sz="1800" b="1" dirty="0"/>
          </a:p>
        </p:txBody>
      </p:sp>
      <p:graphicFrame>
        <p:nvGraphicFramePr>
          <p:cNvPr id="20"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39633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circle(in)">
                                      <p:cBhvr>
                                        <p:cTn id="11" dur="10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circle(in)">
                                      <p:cBhvr>
                                        <p:cTn id="16" dur="10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circle(in)">
                                      <p:cBhvr>
                                        <p:cTn id="21" dur="10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circle(in)">
                                      <p:cBhvr>
                                        <p:cTn id="26" dur="10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circle(in)">
                                      <p:cBhvr>
                                        <p:cTn id="31"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1" grpId="0" animBg="1"/>
      <p:bldP spid="26" grpId="0" animBg="1"/>
      <p:bldP spid="27"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smtClean="0"/>
              <a:t>Domaine D’application</a:t>
            </a:r>
            <a:endParaRPr lang="fr-FR" sz="1800" b="1" dirty="0"/>
          </a:p>
        </p:txBody>
      </p:sp>
      <p:grpSp>
        <p:nvGrpSpPr>
          <p:cNvPr id="22" name="Groupe 21"/>
          <p:cNvGrpSpPr/>
          <p:nvPr/>
        </p:nvGrpSpPr>
        <p:grpSpPr>
          <a:xfrm>
            <a:off x="8927690" y="953848"/>
            <a:ext cx="3126658"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8</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Définition</a:t>
            </a:r>
            <a:endParaRPr lang="fr-FR" sz="1800" b="1" dirty="0"/>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9" y="953848"/>
            <a:ext cx="1241487"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Objectifs</a:t>
            </a:r>
            <a:endParaRPr lang="fr-FR" sz="1800" b="1" dirty="0"/>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Marche du big data</a:t>
            </a:r>
            <a:endParaRPr lang="fr-FR" sz="1800" b="1" dirty="0"/>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Caractéristique</a:t>
            </a:r>
            <a:endParaRPr lang="fr-FR" sz="1800" b="1" dirty="0"/>
          </a:p>
        </p:txBody>
      </p:sp>
      <p:pic>
        <p:nvPicPr>
          <p:cNvPr id="29" name="Image 275"/>
          <p:cNvPicPr/>
          <p:nvPr/>
        </p:nvPicPr>
        <p:blipFill rotWithShape="1">
          <a:blip r:embed="rId6" cstate="print">
            <a:extLst>
              <a:ext uri="{28A0092B-C50C-407E-A947-70E740481C1C}">
                <a14:useLocalDpi xmlns:a14="http://schemas.microsoft.com/office/drawing/2010/main" val="0"/>
              </a:ext>
            </a:extLst>
          </a:blip>
          <a:srcRect t="15972"/>
          <a:stretch/>
        </p:blipFill>
        <p:spPr bwMode="auto">
          <a:xfrm>
            <a:off x="360565" y="1664813"/>
            <a:ext cx="11490535" cy="4277130"/>
          </a:xfrm>
          <a:prstGeom prst="rect">
            <a:avLst/>
          </a:prstGeom>
          <a:noFill/>
          <a:ln>
            <a:noFill/>
          </a:ln>
          <a:extLst>
            <a:ext uri="{53640926-AAD7-44D8-BBD7-CCE9431645EC}">
              <a14:shadowObscured xmlns:a14="http://schemas.microsoft.com/office/drawing/2010/main"/>
            </a:ext>
          </a:extLst>
        </p:spPr>
      </p:pic>
      <p:graphicFrame>
        <p:nvGraphicFramePr>
          <p:cNvPr id="17"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85332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4"/>
          </p:nvPr>
        </p:nvSpPr>
        <p:spPr/>
        <p:txBody>
          <a:bodyPr/>
          <a:lstStyle/>
          <a:p>
            <a:fld id="{26B3AD25-227A-4585-B9DA-E77F1F8C2329}" type="slidenum">
              <a:rPr lang="fr-FR" smtClean="0"/>
              <a:t>9</a:t>
            </a:fld>
            <a:endParaRPr lang="fr-FR"/>
          </a:p>
        </p:txBody>
      </p:sp>
      <p:sp>
        <p:nvSpPr>
          <p:cNvPr id="15" name="Titre 1"/>
          <p:cNvSpPr txBox="1">
            <a:spLocks/>
          </p:cNvSpPr>
          <p:nvPr/>
        </p:nvSpPr>
        <p:spPr>
          <a:xfrm>
            <a:off x="68972" y="756244"/>
            <a:ext cx="3529633" cy="528847"/>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Comment gérer les big data ?</a:t>
            </a:r>
            <a:endParaRPr lang="fr-FR" sz="1800" b="1" dirty="0"/>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38719" y="1417460"/>
            <a:ext cx="10441857" cy="132735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lang="fr-FR" dirty="0">
                <a:ln>
                  <a:solidFill>
                    <a:schemeClr val="tx1"/>
                  </a:solidFill>
                </a:ln>
                <a:solidFill>
                  <a:schemeClr val="tx1"/>
                </a:solidFill>
                <a:latin typeface="Calibri" panose="020F0502020204030204" pitchFamily="34" charset="0"/>
                <a:cs typeface="Calibri" panose="020F0502020204030204" pitchFamily="34" charset="0"/>
              </a:rPr>
              <a:t>I</a:t>
            </a:r>
            <a:r>
              <a:rPr lang="fr-FR" dirty="0" smtClean="0">
                <a:ln>
                  <a:solidFill>
                    <a:schemeClr val="tx1"/>
                  </a:solidFill>
                </a:ln>
                <a:solidFill>
                  <a:schemeClr val="tx1"/>
                </a:solidFill>
                <a:latin typeface="Calibri" panose="020F0502020204030204" pitchFamily="34" charset="0"/>
                <a:cs typeface="Calibri" panose="020F0502020204030204" pitchFamily="34" charset="0"/>
              </a:rPr>
              <a:t>l </a:t>
            </a:r>
            <a:r>
              <a:rPr lang="fr-FR" dirty="0">
                <a:ln>
                  <a:solidFill>
                    <a:schemeClr val="tx1"/>
                  </a:solidFill>
                </a:ln>
                <a:solidFill>
                  <a:schemeClr val="tx1"/>
                </a:solidFill>
                <a:latin typeface="Calibri" panose="020F0502020204030204" pitchFamily="34" charset="0"/>
                <a:cs typeface="Calibri" panose="020F0502020204030204" pitchFamily="34" charset="0"/>
              </a:rPr>
              <a:t>existe plusieurs solutions qui peuvent entrer en jeu pour optimiser les temps de traitement sur des bases des données géantes à savoir les bases des données </a:t>
            </a:r>
            <a:r>
              <a:rPr lang="fr-FR" dirty="0" err="1">
                <a:ln>
                  <a:solidFill>
                    <a:schemeClr val="tx1"/>
                  </a:solidFill>
                </a:ln>
                <a:solidFill>
                  <a:schemeClr val="tx1"/>
                </a:solidFill>
                <a:latin typeface="Calibri" panose="020F0502020204030204" pitchFamily="34" charset="0"/>
                <a:cs typeface="Calibri" panose="020F0502020204030204" pitchFamily="34" charset="0"/>
              </a:rPr>
              <a:t>NoSQL</a:t>
            </a:r>
            <a:r>
              <a:rPr lang="fr-FR" dirty="0">
                <a:ln>
                  <a:solidFill>
                    <a:schemeClr val="tx1"/>
                  </a:solidFill>
                </a:ln>
                <a:solidFill>
                  <a:schemeClr val="tx1"/>
                </a:solidFill>
                <a:latin typeface="Calibri" panose="020F0502020204030204" pitchFamily="34" charset="0"/>
                <a:cs typeface="Calibri" panose="020F0502020204030204" pitchFamily="34" charset="0"/>
              </a:rPr>
              <a:t> (</a:t>
            </a:r>
            <a:r>
              <a:rPr lang="fr-FR" dirty="0" err="1">
                <a:ln>
                  <a:solidFill>
                    <a:schemeClr val="tx1"/>
                  </a:solidFill>
                </a:ln>
                <a:solidFill>
                  <a:schemeClr val="tx1"/>
                </a:solidFill>
                <a:latin typeface="Calibri" panose="020F0502020204030204" pitchFamily="34" charset="0"/>
                <a:cs typeface="Calibri" panose="020F0502020204030204" pitchFamily="34" charset="0"/>
              </a:rPr>
              <a:t>MongoDB</a:t>
            </a:r>
            <a:r>
              <a:rPr lang="fr-FR" dirty="0">
                <a:ln>
                  <a:solidFill>
                    <a:schemeClr val="tx1"/>
                  </a:solidFill>
                </a:ln>
                <a:solidFill>
                  <a:schemeClr val="tx1"/>
                </a:solidFill>
                <a:latin typeface="Calibri" panose="020F0502020204030204" pitchFamily="34" charset="0"/>
                <a:cs typeface="Calibri" panose="020F0502020204030204" pitchFamily="34" charset="0"/>
              </a:rPr>
              <a:t>, Cassandra ou Redis), les infrastructures du serveur pour la distribution des traitements sur les </a:t>
            </a:r>
            <a:r>
              <a:rPr lang="fr-FR" dirty="0" err="1">
                <a:ln>
                  <a:solidFill>
                    <a:schemeClr val="tx1"/>
                  </a:solidFill>
                </a:ln>
                <a:solidFill>
                  <a:schemeClr val="tx1"/>
                </a:solidFill>
                <a:latin typeface="Calibri" panose="020F0502020204030204" pitchFamily="34" charset="0"/>
                <a:cs typeface="Calibri" panose="020F0502020204030204" pitchFamily="34" charset="0"/>
              </a:rPr>
              <a:t>noeuds</a:t>
            </a:r>
            <a:r>
              <a:rPr lang="fr-FR" dirty="0">
                <a:ln>
                  <a:solidFill>
                    <a:schemeClr val="tx1"/>
                  </a:solidFill>
                </a:ln>
                <a:solidFill>
                  <a:schemeClr val="tx1"/>
                </a:solidFill>
                <a:latin typeface="Calibri" panose="020F0502020204030204" pitchFamily="34" charset="0"/>
                <a:cs typeface="Calibri" panose="020F0502020204030204" pitchFamily="34" charset="0"/>
              </a:rPr>
              <a:t> et le stockage des données en mémoire : </a:t>
            </a:r>
          </a:p>
        </p:txBody>
      </p:sp>
      <p:sp>
        <p:nvSpPr>
          <p:cNvPr id="4" name="Rectangle 3"/>
          <p:cNvSpPr/>
          <p:nvPr/>
        </p:nvSpPr>
        <p:spPr>
          <a:xfrm>
            <a:off x="838719" y="3377160"/>
            <a:ext cx="4630139" cy="23340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La première solution permet d’implémenter les systèmes de stockage considérés comme plus performants que le traditionnel SQL pour l’analyse des données en masse (orienté clé/valeur, document, colonne ou graphe).</a:t>
            </a:r>
          </a:p>
        </p:txBody>
      </p:sp>
      <p:sp>
        <p:nvSpPr>
          <p:cNvPr id="9" name="Rectangle 8"/>
          <p:cNvSpPr/>
          <p:nvPr/>
        </p:nvSpPr>
        <p:spPr>
          <a:xfrm>
            <a:off x="6650437" y="3377160"/>
            <a:ext cx="4630139" cy="23340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La deuxième est aussi appelée le traitement massivement parallèle. Le Framework Hadoop en est un exemple. Celui-ci combine le système de fichiers distribué HDFS, la base </a:t>
            </a:r>
            <a:r>
              <a:rPr lang="fr-FR" dirty="0" err="1">
                <a:ln>
                  <a:solidFill>
                    <a:schemeClr val="tx1"/>
                  </a:solidFill>
                </a:ln>
                <a:solidFill>
                  <a:schemeClr val="tx1"/>
                </a:solidFill>
                <a:latin typeface="Calibri" panose="020F0502020204030204" pitchFamily="34" charset="0"/>
                <a:cs typeface="Calibri" panose="020F0502020204030204" pitchFamily="34" charset="0"/>
              </a:rPr>
              <a:t>NoSQL</a:t>
            </a:r>
            <a:r>
              <a:rPr lang="fr-FR" dirty="0">
                <a:ln>
                  <a:solidFill>
                    <a:schemeClr val="tx1"/>
                  </a:solidFill>
                </a:ln>
                <a:solidFill>
                  <a:schemeClr val="tx1"/>
                </a:solidFill>
                <a:latin typeface="Calibri" panose="020F0502020204030204" pitchFamily="34" charset="0"/>
                <a:cs typeface="Calibri" panose="020F0502020204030204" pitchFamily="34" charset="0"/>
              </a:rPr>
              <a:t> HBase et l’algorithme MapReduce</a:t>
            </a:r>
          </a:p>
        </p:txBody>
      </p:sp>
      <p:graphicFrame>
        <p:nvGraphicFramePr>
          <p:cNvPr id="10"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50162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9" grpId="0" animBg="1"/>
    </p:bldLst>
  </p:timing>
</p:sld>
</file>

<file path=ppt/theme/theme1.xml><?xml version="1.0" encoding="utf-8"?>
<a:theme xmlns:a="http://schemas.openxmlformats.org/drawingml/2006/main" name="PSA">
  <a:themeElements>
    <a:clrScheme name="Groupe PSA">
      <a:dk1>
        <a:srgbClr val="1B365E"/>
      </a:dk1>
      <a:lt1>
        <a:sysClr val="window" lastClr="FFFFFF"/>
      </a:lt1>
      <a:dk2>
        <a:srgbClr val="1E2336"/>
      </a:dk2>
      <a:lt2>
        <a:srgbClr val="D6D2C4"/>
      </a:lt2>
      <a:accent1>
        <a:srgbClr val="1E2336"/>
      </a:accent1>
      <a:accent2>
        <a:srgbClr val="ACA39A"/>
      </a:accent2>
      <a:accent3>
        <a:srgbClr val="B9D3DC"/>
      </a:accent3>
      <a:accent4>
        <a:srgbClr val="0076A8"/>
      </a:accent4>
      <a:accent5>
        <a:srgbClr val="83786F"/>
      </a:accent5>
      <a:accent6>
        <a:srgbClr val="7BA7BC"/>
      </a:accent6>
      <a:hlink>
        <a:srgbClr val="4698CB"/>
      </a:hlink>
      <a:folHlink>
        <a:srgbClr val="FF4238"/>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SA" id="{741EC6F9-38AF-42B7-9F21-AAE30B1E8F76}" vid="{FD9C1A46-A7FB-46A7-A8FA-D1E6E0004B51}"/>
    </a:ext>
  </a:extLst>
</a:theme>
</file>

<file path=ppt/theme/theme2.xml><?xml version="1.0" encoding="utf-8"?>
<a:theme xmlns:a="http://schemas.openxmlformats.org/drawingml/2006/main" name="1_Masque_PPT_Groupe_PSA">
  <a:themeElements>
    <a:clrScheme name="Groupe PSA">
      <a:dk1>
        <a:srgbClr val="1B365E"/>
      </a:dk1>
      <a:lt1>
        <a:sysClr val="window" lastClr="FFFFFF"/>
      </a:lt1>
      <a:dk2>
        <a:srgbClr val="1E2336"/>
      </a:dk2>
      <a:lt2>
        <a:srgbClr val="D6D2C4"/>
      </a:lt2>
      <a:accent1>
        <a:srgbClr val="1E2336"/>
      </a:accent1>
      <a:accent2>
        <a:srgbClr val="ACA39A"/>
      </a:accent2>
      <a:accent3>
        <a:srgbClr val="B9D3DC"/>
      </a:accent3>
      <a:accent4>
        <a:srgbClr val="0076A8"/>
      </a:accent4>
      <a:accent5>
        <a:srgbClr val="83786F"/>
      </a:accent5>
      <a:accent6>
        <a:srgbClr val="7BA7BC"/>
      </a:accent6>
      <a:hlink>
        <a:srgbClr val="4698CB"/>
      </a:hlink>
      <a:folHlink>
        <a:srgbClr val="FF4238"/>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PSA</Template>
  <TotalTime>36512</TotalTime>
  <Words>3695</Words>
  <Application>Microsoft Office PowerPoint</Application>
  <PresentationFormat>Widescreen</PresentationFormat>
  <Paragraphs>639</Paragraphs>
  <Slides>42</Slides>
  <Notes>42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42</vt:i4>
      </vt:variant>
    </vt:vector>
  </HeadingPairs>
  <TitlesOfParts>
    <vt:vector size="55" baseType="lpstr">
      <vt:lpstr>ＭＳ Ｐゴシック</vt:lpstr>
      <vt:lpstr>Arial</vt:lpstr>
      <vt:lpstr>Bell MT</vt:lpstr>
      <vt:lpstr>Calibri</vt:lpstr>
      <vt:lpstr>Cambria</vt:lpstr>
      <vt:lpstr>Cambria Math</vt:lpstr>
      <vt:lpstr>Footlight MT Light</vt:lpstr>
      <vt:lpstr>Garamond</vt:lpstr>
      <vt:lpstr>Times New Roman</vt:lpstr>
      <vt:lpstr>Tw Cen MT Condensed Extra Bold</vt:lpstr>
      <vt:lpstr>Wingdings</vt:lpstr>
      <vt:lpstr>PSA</vt:lpstr>
      <vt:lpstr>1_Masque_PPT_Groupe_PSA</vt:lpstr>
      <vt:lpstr>Recherche Théorique sur Hadoop et Spark </vt:lpstr>
      <vt:lpstr>PLAN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Conditions initiales : </vt:lpstr>
      <vt:lpstr>PowerPoint Presentation</vt:lpstr>
      <vt:lpstr>PowerPoint Presentation</vt:lpstr>
      <vt:lpstr>Méthode d’étude : « Word Count-Trie par clés » </vt:lpstr>
      <vt:lpstr>Résultat du Méthode d’étude : « Word Count-Trie par clés » </vt:lpstr>
      <vt:lpstr>Méthode d’étude : « Word Count-Trie par Valeurs » </vt:lpstr>
      <vt:lpstr>Résultat du Méthode d’étude : « Word Count-Trie par valeurs » </vt:lpstr>
      <vt:lpstr>Algorithme itératif : </vt:lpstr>
      <vt:lpstr>PowerPoint Presentation</vt:lpstr>
      <vt:lpstr>PowerPoint Presentation</vt:lpstr>
      <vt:lpstr>Le Temps de réalisation sur Spark pour chaque méthode : </vt:lpstr>
      <vt:lpstr>Le Temps de réalisation sur Spark pour chaque méthode : </vt:lpstr>
      <vt:lpstr>Le Temps de réalisation sur Spark pour chaque méthode : </vt:lpstr>
      <vt:lpstr>Introduction</vt:lpstr>
      <vt:lpstr>PowerPoint Presentation</vt:lpstr>
      <vt:lpstr>PowerPoint Presentation</vt:lpstr>
      <vt:lpstr>Merci pour votre attention</vt:lpstr>
    </vt:vector>
  </TitlesOfParts>
  <Company>PSA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ABDELALIM BERADYA - U564339</dc:creator>
  <cp:lastModifiedBy>Utilisateur Windows</cp:lastModifiedBy>
  <cp:revision>633</cp:revision>
  <dcterms:created xsi:type="dcterms:W3CDTF">2019-02-20T08:43:28Z</dcterms:created>
  <dcterms:modified xsi:type="dcterms:W3CDTF">2020-06-11T13:39:31Z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fd53d93-3f4c-4b90-b511-bd6bdbb4fba9_Enabled">
    <vt:lpwstr>True</vt:lpwstr>
  </property>
  <property fmtid="{D5CDD505-2E9C-101B-9397-08002B2CF9AE}" pid="3" name="MSIP_Label_2fd53d93-3f4c-4b90-b511-bd6bdbb4fba9_SiteId">
    <vt:lpwstr>d852d5cd-724c-4128-8812-ffa5db3f8507</vt:lpwstr>
  </property>
  <property fmtid="{D5CDD505-2E9C-101B-9397-08002B2CF9AE}" pid="4" name="MSIP_Label_2fd53d93-3f4c-4b90-b511-bd6bdbb4fba9_Owner">
    <vt:lpwstr>E575685@inetpsa.com</vt:lpwstr>
  </property>
  <property fmtid="{D5CDD505-2E9C-101B-9397-08002B2CF9AE}" pid="5" name="MSIP_Label_2fd53d93-3f4c-4b90-b511-bd6bdbb4fba9_SetDate">
    <vt:lpwstr>2020-06-02T19:26:14.6586678Z</vt:lpwstr>
  </property>
  <property fmtid="{D5CDD505-2E9C-101B-9397-08002B2CF9AE}" pid="6" name="MSIP_Label_2fd53d93-3f4c-4b90-b511-bd6bdbb4fba9_Name">
    <vt:lpwstr>C2 - PSA Sensitive</vt:lpwstr>
  </property>
  <property fmtid="{D5CDD505-2E9C-101B-9397-08002B2CF9AE}" pid="7" name="MSIP_Label_2fd53d93-3f4c-4b90-b511-bd6bdbb4fba9_Application">
    <vt:lpwstr>Microsoft Azure Information Protection</vt:lpwstr>
  </property>
  <property fmtid="{D5CDD505-2E9C-101B-9397-08002B2CF9AE}" pid="8" name="MSIP_Label_2fd53d93-3f4c-4b90-b511-bd6bdbb4fba9_Extended_MSFT_Method">
    <vt:lpwstr>Automatic</vt:lpwstr>
  </property>
  <property fmtid="{D5CDD505-2E9C-101B-9397-08002B2CF9AE}" pid="9" name="Sensitivity">
    <vt:lpwstr>C2 - PSA Sensitive</vt:lpwstr>
  </property>
</Properties>
</file>