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6"/>
  </p:notesMasterIdLst>
  <p:sldIdLst>
    <p:sldId id="258" r:id="rId3"/>
    <p:sldId id="292" r:id="rId4"/>
    <p:sldId id="300" r:id="rId5"/>
    <p:sldId id="323" r:id="rId6"/>
    <p:sldId id="301" r:id="rId7"/>
    <p:sldId id="329" r:id="rId8"/>
    <p:sldId id="304" r:id="rId9"/>
    <p:sldId id="332" r:id="rId10"/>
    <p:sldId id="333" r:id="rId11"/>
    <p:sldId id="334" r:id="rId12"/>
    <p:sldId id="335" r:id="rId13"/>
    <p:sldId id="348" r:id="rId14"/>
    <p:sldId id="336" r:id="rId15"/>
    <p:sldId id="349" r:id="rId16"/>
    <p:sldId id="350" r:id="rId17"/>
    <p:sldId id="338" r:id="rId18"/>
    <p:sldId id="341" r:id="rId19"/>
    <p:sldId id="342" r:id="rId20"/>
    <p:sldId id="343" r:id="rId21"/>
    <p:sldId id="344" r:id="rId22"/>
    <p:sldId id="345" r:id="rId23"/>
    <p:sldId id="298" r:id="rId24"/>
    <p:sldId id="34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9435" autoAdjust="0"/>
  </p:normalViewPr>
  <p:slideViewPr>
    <p:cSldViewPr snapToGrid="0">
      <p:cViewPr varScale="1">
        <p:scale>
          <a:sx n="77" d="100"/>
          <a:sy n="7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/>
            <a:t>Présentation du site </a:t>
          </a:r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a naviguer et a utiliser.</a:t>
          </a:r>
          <a:r>
            <a:rPr lang="fr-FR" sz="3200" b="0" dirty="0"/>
            <a:t> </a:t>
          </a:r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Présentation du site </a:t>
          </a:r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a naviguer et a utiliser.</a:t>
          </a:r>
          <a:r>
            <a:rPr lang="fr-FR" sz="3200" b="0" kern="1200" dirty="0"/>
            <a:t> </a:t>
          </a:r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6.png"/><Relationship Id="rId10" Type="http://schemas.microsoft.com/office/2007/relationships/diagramDrawing" Target="../diagrams/drawing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Web E-Learning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Encadré par :</a:t>
            </a: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Réaliser par :</a:t>
            </a: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453008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077" y="1603252"/>
            <a:ext cx="11215232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998" y="1576853"/>
            <a:ext cx="11343454" cy="43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d’un site web qui répond partiellement au cahier de charge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S’habituer à la réalisation des projets.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42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Se perfectionner en améliorant nos connaissances en programmation web et en conception. 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/>
              <a:t>Merci de votre attention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Merci pour votre attention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My Lahcen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Présenté le : 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d’étude,</a:t>
            </a:r>
          </a:p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 il s’agit d’un site web E-Learning </a:t>
            </a:r>
            <a:r>
              <a:rPr lang="fr-FR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aux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temps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098539229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7527983" y="98642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7638383" y="101080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512930" y="97589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: 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7653227" y="99403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526158" y="954848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425998" y="1630368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fr-FR" altLang="fr-FR" b="1" dirty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Existant et besoins</a:t>
            </a:r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quoi?</a:t>
            </a:r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faire?</a:t>
            </a:r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(Etudiant)</a:t>
            </a:r>
            <a:endParaRPr lang="fr-FR" altLang="fr-F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35498</TotalTime>
  <Words>881</Words>
  <Application>Microsoft Office PowerPoint</Application>
  <PresentationFormat>Grand écran</PresentationFormat>
  <Paragraphs>276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8" baseType="lpstr">
      <vt:lpstr>Adobe Garamond Pro Bold</vt:lpstr>
      <vt:lpstr>Andada</vt:lpstr>
      <vt:lpstr>Andada SC</vt:lpstr>
      <vt:lpstr>Arial</vt:lpstr>
      <vt:lpstr>Bell MT</vt:lpstr>
      <vt:lpstr>Calibri</vt:lpstr>
      <vt:lpstr>Cambria</vt:lpstr>
      <vt:lpstr>Footlight MT Light</vt:lpstr>
      <vt:lpstr>Garamond</vt:lpstr>
      <vt:lpstr>Symbol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Présentation PowerPoint</vt:lpstr>
      <vt:lpstr>Présentation PowerPoint</vt:lpstr>
      <vt:lpstr>Présentation PowerPoint</vt:lpstr>
      <vt:lpstr>Présentation PowerPoint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Présentation PowerPoint</vt:lpstr>
      <vt:lpstr>Présentation PowerPoint</vt:lpstr>
      <vt:lpstr>Merci pour votre attention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lenovo</cp:lastModifiedBy>
  <cp:revision>562</cp:revision>
  <dcterms:created xsi:type="dcterms:W3CDTF">2019-02-20T08:43:28Z</dcterms:created>
  <dcterms:modified xsi:type="dcterms:W3CDTF">2020-06-08T10:39:19Z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