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Intranet Theme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091" y="867508"/>
            <a:ext cx="10432892" cy="53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945" y="631371"/>
            <a:ext cx="9216793" cy="59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429" y="813220"/>
            <a:ext cx="8838139" cy="56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7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85" y="1078523"/>
            <a:ext cx="10487479" cy="55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4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328" y="909734"/>
            <a:ext cx="8705609" cy="55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6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23" y="427038"/>
            <a:ext cx="9486115" cy="607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756" y="427038"/>
            <a:ext cx="9759352" cy="61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05" y="325438"/>
            <a:ext cx="9780972" cy="62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0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Intranet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Intranet Theme</dc:title>
  <dc:creator>Harlow, Jason Mr CIV USA</dc:creator>
  <cp:lastModifiedBy>Harlow, Jason Mr CIV USA</cp:lastModifiedBy>
  <cp:revision>7</cp:revision>
  <cp:lastPrinted>2016-03-08T17:02:36Z</cp:lastPrinted>
  <dcterms:created xsi:type="dcterms:W3CDTF">2016-03-08T16:29:28Z</dcterms:created>
  <dcterms:modified xsi:type="dcterms:W3CDTF">2016-03-08T18:52:09Z</dcterms:modified>
</cp:coreProperties>
</file>