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0442-1B55-41B9-A65F-56D4354FDB25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0C56-6876-4799-9DA0-BDF503C37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57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0442-1B55-41B9-A65F-56D4354FDB25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0C56-6876-4799-9DA0-BDF503C37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67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0442-1B55-41B9-A65F-56D4354FDB25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0C56-6876-4799-9DA0-BDF503C37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0442-1B55-41B9-A65F-56D4354FDB25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0C56-6876-4799-9DA0-BDF503C37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30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0442-1B55-41B9-A65F-56D4354FDB25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0C56-6876-4799-9DA0-BDF503C37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18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0442-1B55-41B9-A65F-56D4354FDB25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0C56-6876-4799-9DA0-BDF503C37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90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0442-1B55-41B9-A65F-56D4354FDB25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0C56-6876-4799-9DA0-BDF503C37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70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0442-1B55-41B9-A65F-56D4354FDB25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0C56-6876-4799-9DA0-BDF503C37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35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0442-1B55-41B9-A65F-56D4354FDB25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0C56-6876-4799-9DA0-BDF503C37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0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0442-1B55-41B9-A65F-56D4354FDB25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0C56-6876-4799-9DA0-BDF503C37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15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0442-1B55-41B9-A65F-56D4354FDB25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0C56-6876-4799-9DA0-BDF503C37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80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30442-1B55-41B9-A65F-56D4354FDB25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40C56-6876-4799-9DA0-BDF503C37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54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Matlab_SFS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2016.01.22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361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folder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Obj</a:t>
            </a:r>
            <a:r>
              <a:rPr lang="en-US" altLang="zh-CN" dirty="0" smtClean="0"/>
              <a:t> </a:t>
            </a:r>
            <a:r>
              <a:rPr lang="zh-CN" altLang="en-US" dirty="0" smtClean="0"/>
              <a:t>该文件夹中包含一些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文件，这些是最开始的时候，获得的较好的结果</a:t>
            </a:r>
            <a:endParaRPr lang="en-US" altLang="zh-CN" dirty="0" smtClean="0"/>
          </a:p>
          <a:p>
            <a:r>
              <a:rPr lang="en-US" altLang="zh-CN" dirty="0" smtClean="0"/>
              <a:t>Images :</a:t>
            </a:r>
            <a:r>
              <a:rPr lang="zh-CN" altLang="en-US" dirty="0" smtClean="0"/>
              <a:t>最开始的一些图像的数据</a:t>
            </a:r>
            <a:endParaRPr lang="en-US" altLang="zh-CN" dirty="0" smtClean="0"/>
          </a:p>
          <a:p>
            <a:r>
              <a:rPr lang="en-US" altLang="zh-CN" dirty="0" smtClean="0"/>
              <a:t>Data</a:t>
            </a:r>
            <a:r>
              <a:rPr lang="zh-CN" altLang="en-US" dirty="0" smtClean="0"/>
              <a:t>：包含</a:t>
            </a:r>
            <a:r>
              <a:rPr lang="en-US" altLang="zh-CN" dirty="0" err="1" smtClean="0"/>
              <a:t>kinect</a:t>
            </a:r>
            <a:r>
              <a:rPr lang="zh-CN" altLang="en-US" smtClean="0"/>
              <a:t>获得一些数据，现在主要活动的区域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89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*.m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Calibration.m</a:t>
            </a:r>
            <a:r>
              <a:rPr lang="zh-CN" altLang="en-US" dirty="0" smtClean="0"/>
              <a:t>：最直接的求解投影矩阵的方法，找到多组图像和三维空间中的对应点，构成方程组求解参数</a:t>
            </a:r>
            <a:endParaRPr lang="en-US" altLang="zh-CN" dirty="0" smtClean="0"/>
          </a:p>
          <a:p>
            <a:r>
              <a:rPr lang="en-US" altLang="zh-CN" dirty="0" err="1" smtClean="0"/>
              <a:t>Cut_image.m</a:t>
            </a:r>
            <a:r>
              <a:rPr lang="zh-CN" altLang="en-US" dirty="0" smtClean="0"/>
              <a:t>：直接获得我们感兴趣的区域</a:t>
            </a:r>
            <a:endParaRPr lang="en-US" altLang="zh-CN" dirty="0" smtClean="0"/>
          </a:p>
          <a:p>
            <a:r>
              <a:rPr lang="en-US" altLang="zh-CN" dirty="0" err="1" smtClean="0"/>
              <a:t>display_out.m</a:t>
            </a:r>
            <a:r>
              <a:rPr lang="zh-CN" altLang="en-US" dirty="0" smtClean="0"/>
              <a:t>：显示</a:t>
            </a:r>
            <a:r>
              <a:rPr lang="en-US" altLang="zh-CN" dirty="0" smtClean="0"/>
              <a:t>3</a:t>
            </a:r>
            <a:r>
              <a:rPr lang="zh-CN" altLang="en-US" dirty="0" smtClean="0"/>
              <a:t>维空间点</a:t>
            </a:r>
            <a:endParaRPr lang="en-US" altLang="zh-CN" dirty="0" smtClean="0"/>
          </a:p>
          <a:p>
            <a:r>
              <a:rPr lang="en-US" altLang="zh-CN" dirty="0" err="1" smtClean="0"/>
              <a:t>distort.m</a:t>
            </a:r>
            <a:r>
              <a:rPr lang="zh-CN" altLang="en-US" dirty="0" smtClean="0"/>
              <a:t>：去除畸变后的点</a:t>
            </a:r>
            <a:endParaRPr lang="en-US" altLang="zh-CN" dirty="0" smtClean="0"/>
          </a:p>
          <a:p>
            <a:r>
              <a:rPr lang="en-US" altLang="zh-CN" dirty="0" err="1" smtClean="0"/>
              <a:t>get_surface</a:t>
            </a:r>
            <a:r>
              <a:rPr lang="zh-CN" altLang="en-US" dirty="0" smtClean="0"/>
              <a:t>：一些获得表面的方法</a:t>
            </a:r>
            <a:endParaRPr lang="en-US" altLang="zh-CN" dirty="0" smtClean="0"/>
          </a:p>
          <a:p>
            <a:r>
              <a:rPr lang="en-US" altLang="zh-CN" dirty="0" err="1" smtClean="0"/>
              <a:t>LabelMaskImage.m</a:t>
            </a:r>
            <a:r>
              <a:rPr lang="zh-CN" altLang="en-US" dirty="0" smtClean="0"/>
              <a:t>：处理</a:t>
            </a:r>
            <a:r>
              <a:rPr lang="en-US" altLang="zh-CN" dirty="0" smtClean="0"/>
              <a:t>mask </a:t>
            </a:r>
            <a:r>
              <a:rPr lang="zh-CN" altLang="en-US" dirty="0" smtClean="0"/>
              <a:t>图片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515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*.m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Main_test_real.m</a:t>
            </a:r>
            <a:r>
              <a:rPr lang="zh-CN" altLang="en-US" dirty="0" smtClean="0"/>
              <a:t>：最开始的一些场景的重建主代码</a:t>
            </a:r>
            <a:endParaRPr lang="en-US" altLang="zh-CN" dirty="0" smtClean="0"/>
          </a:p>
          <a:p>
            <a:r>
              <a:rPr lang="en-US" altLang="zh-CN" dirty="0" err="1" smtClean="0"/>
              <a:t>maskImage.m</a:t>
            </a:r>
            <a:r>
              <a:rPr lang="zh-CN" altLang="en-US" dirty="0" smtClean="0"/>
              <a:t>：获得图像的</a:t>
            </a:r>
            <a:r>
              <a:rPr lang="en-US" altLang="zh-CN" dirty="0" smtClean="0"/>
              <a:t>mask</a:t>
            </a:r>
          </a:p>
          <a:p>
            <a:r>
              <a:rPr lang="en-US" altLang="zh-CN" dirty="0" err="1" smtClean="0"/>
              <a:t>Mv_name.m</a:t>
            </a:r>
            <a:r>
              <a:rPr lang="zh-CN" altLang="en-US" dirty="0" smtClean="0"/>
              <a:t>：修改文件的名字（可以改格式）</a:t>
            </a:r>
            <a:endParaRPr lang="en-US" altLang="zh-CN" dirty="0" smtClean="0"/>
          </a:p>
          <a:p>
            <a:r>
              <a:rPr lang="en-US" altLang="zh-CN" dirty="0" smtClean="0"/>
              <a:t>Neighbor8_optimize.m</a:t>
            </a:r>
            <a:r>
              <a:rPr lang="zh-CN" altLang="en-US" dirty="0" smtClean="0"/>
              <a:t>：八邻域方法获得</a:t>
            </a:r>
            <a:r>
              <a:rPr lang="en-US" altLang="zh-CN" dirty="0" smtClean="0"/>
              <a:t>surface</a:t>
            </a:r>
            <a:r>
              <a:rPr lang="zh-CN" altLang="en-US" dirty="0" smtClean="0"/>
              <a:t>，其中有代码的优化，而且有四邻域的平滑</a:t>
            </a:r>
            <a:r>
              <a:rPr lang="en-US" altLang="zh-CN" dirty="0" err="1" smtClean="0"/>
              <a:t>fx,fy</a:t>
            </a:r>
            <a:endParaRPr lang="en-US" altLang="zh-CN" dirty="0" smtClean="0"/>
          </a:p>
          <a:p>
            <a:r>
              <a:rPr lang="en-US" altLang="zh-CN" dirty="0" err="1" smtClean="0"/>
              <a:t>No_lights_test.m</a:t>
            </a:r>
            <a:r>
              <a:rPr lang="zh-CN" altLang="en-US" dirty="0" smtClean="0"/>
              <a:t>：最主要的代码，现在主要运行的代码</a:t>
            </a:r>
            <a:endParaRPr lang="en-US" altLang="zh-CN" dirty="0" smtClean="0"/>
          </a:p>
          <a:p>
            <a:r>
              <a:rPr lang="en-US" altLang="zh-CN" dirty="0" err="1" smtClean="0"/>
              <a:t>Plot_surface_normals.m</a:t>
            </a:r>
            <a:r>
              <a:rPr lang="zh-CN" altLang="en-US" dirty="0" smtClean="0"/>
              <a:t>：显示表面法向量</a:t>
            </a:r>
            <a:endParaRPr lang="en-US" altLang="zh-CN" dirty="0" smtClean="0"/>
          </a:p>
          <a:p>
            <a:r>
              <a:rPr lang="en-US" altLang="zh-CN" dirty="0" err="1" smtClean="0"/>
              <a:t>Project.m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 smtClean="0"/>
              <a:t>Project_points_k.m</a:t>
            </a:r>
            <a:r>
              <a:rPr lang="en-US" altLang="zh-CN" dirty="0" smtClean="0"/>
              <a:t>:  map points</a:t>
            </a:r>
          </a:p>
        </p:txBody>
      </p:sp>
    </p:spTree>
    <p:extLst>
      <p:ext uri="{BB962C8B-B14F-4D97-AF65-F5344CB8AC3E}">
        <p14:creationId xmlns:p14="http://schemas.microsoft.com/office/powerpoint/2010/main" val="366011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*.m		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recoverLight.m</a:t>
            </a:r>
            <a:r>
              <a:rPr lang="zh-CN" altLang="en-US" dirty="0" smtClean="0"/>
              <a:t>：从三维空间中</a:t>
            </a:r>
            <a:r>
              <a:rPr lang="zh-CN" altLang="en-US" dirty="0" smtClean="0"/>
              <a:t>恢复点光源的</a:t>
            </a:r>
            <a:r>
              <a:rPr lang="zh-CN" altLang="en-US" dirty="0" smtClean="0"/>
              <a:t>法向量</a:t>
            </a:r>
            <a:endParaRPr lang="en-US" altLang="zh-CN" dirty="0" smtClean="0"/>
          </a:p>
          <a:p>
            <a:r>
              <a:rPr lang="en-US" altLang="zh-CN" dirty="0" err="1" smtClean="0"/>
              <a:t>SaveObjMesh.m</a:t>
            </a:r>
            <a:r>
              <a:rPr lang="zh-CN" altLang="en-US" dirty="0" smtClean="0"/>
              <a:t>：保存三维空间点位</a:t>
            </a:r>
            <a:r>
              <a:rPr lang="en-US" altLang="zh-CN" dirty="0" err="1" smtClean="0"/>
              <a:t>obj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 err="1" smtClean="0"/>
              <a:t>shapeFromShading_real.m</a:t>
            </a:r>
            <a:r>
              <a:rPr lang="zh-CN" altLang="en-US" dirty="0" smtClean="0"/>
              <a:t>：用</a:t>
            </a:r>
            <a:r>
              <a:rPr lang="en-US" altLang="zh-CN" dirty="0" smtClean="0"/>
              <a:t>shape from shading </a:t>
            </a:r>
            <a:r>
              <a:rPr lang="zh-CN" altLang="en-US" dirty="0" smtClean="0"/>
              <a:t>的方法获得</a:t>
            </a:r>
            <a:r>
              <a:rPr lang="en-US" altLang="zh-CN" dirty="0" smtClean="0"/>
              <a:t>normal</a:t>
            </a:r>
          </a:p>
          <a:p>
            <a:r>
              <a:rPr lang="en-US" altLang="zh-CN" dirty="0" err="1" smtClean="0"/>
              <a:t>shapeFromShading_simulation.m</a:t>
            </a:r>
            <a:r>
              <a:rPr lang="en-US" altLang="zh-CN" dirty="0" smtClean="0"/>
              <a:t> :</a:t>
            </a:r>
            <a:r>
              <a:rPr lang="zh-CN" altLang="en-US" dirty="0" smtClean="0"/>
              <a:t>同上</a:t>
            </a:r>
            <a:endParaRPr lang="en-US" altLang="zh-CN" dirty="0" smtClean="0"/>
          </a:p>
          <a:p>
            <a:r>
              <a:rPr lang="en-US" altLang="zh-CN" dirty="0" err="1" smtClean="0"/>
              <a:t>test_calibration.m</a:t>
            </a:r>
            <a:r>
              <a:rPr lang="zh-CN" altLang="en-US" dirty="0" smtClean="0"/>
              <a:t>：测试标定结果</a:t>
            </a:r>
            <a:endParaRPr lang="en-US" altLang="zh-CN" dirty="0" smtClean="0"/>
          </a:p>
          <a:p>
            <a:r>
              <a:rPr lang="en-US" altLang="zh-CN" dirty="0" err="1" smtClean="0"/>
              <a:t>writeOBJ.m</a:t>
            </a:r>
            <a:r>
              <a:rPr lang="zh-CN" altLang="en-US" dirty="0" smtClean="0"/>
              <a:t>：写</a:t>
            </a:r>
            <a:r>
              <a:rPr lang="en-US" altLang="zh-CN" dirty="0" err="1" smtClean="0"/>
              <a:t>obj</a:t>
            </a:r>
            <a:r>
              <a:rPr lang="zh-CN" altLang="en-US" dirty="0" smtClean="0"/>
              <a:t>文件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436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*.mat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calibrationSession.mat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自带的 标定记录和结果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222" y="2581819"/>
            <a:ext cx="6148252" cy="352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29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*.mat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depth_results.mat</a:t>
            </a:r>
            <a:r>
              <a:rPr lang="en-US" altLang="zh-CN" dirty="0" smtClean="0"/>
              <a:t>:  toolbox </a:t>
            </a:r>
            <a:r>
              <a:rPr lang="zh-CN" altLang="en-US" dirty="0" smtClean="0"/>
              <a:t>标定的结果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910" y="2640058"/>
            <a:ext cx="49149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6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*.mat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IntrinsicMatrix.mat</a:t>
            </a:r>
            <a:r>
              <a:rPr lang="en-US" altLang="zh-CN" dirty="0" smtClean="0"/>
              <a:t>:</a:t>
            </a:r>
            <a:r>
              <a:rPr lang="zh-CN" altLang="en-US" dirty="0" smtClean="0"/>
              <a:t>内参标定结果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799" y="2678294"/>
            <a:ext cx="30289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4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*.mat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Ligths.mat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recoverLight</a:t>
            </a:r>
            <a:r>
              <a:rPr lang="en-US" altLang="zh-CN" dirty="0" smtClean="0"/>
              <a:t> </a:t>
            </a:r>
            <a:r>
              <a:rPr lang="zh-CN" altLang="en-US" dirty="0" smtClean="0"/>
              <a:t>得到的结果，不一定对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821" y="2706868"/>
            <a:ext cx="3595609" cy="25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72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*.mat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ProjectMatrix.mat</a:t>
            </a:r>
            <a:r>
              <a:rPr lang="zh-CN" altLang="en-US" dirty="0" smtClean="0"/>
              <a:t>： 投影矩阵的结果，不一定对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755" y="2532288"/>
            <a:ext cx="4795976" cy="230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3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282</Words>
  <Application>Microsoft Office PowerPoint</Application>
  <PresentationFormat>宽屏</PresentationFormat>
  <Paragraphs>39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Matlab_SFS</vt:lpstr>
      <vt:lpstr>Some *.m</vt:lpstr>
      <vt:lpstr>Some *.m</vt:lpstr>
      <vt:lpstr>Some *.m   </vt:lpstr>
      <vt:lpstr>Some *.mat</vt:lpstr>
      <vt:lpstr>Some *.mat</vt:lpstr>
      <vt:lpstr>Some *.mat</vt:lpstr>
      <vt:lpstr>Some *.mat</vt:lpstr>
      <vt:lpstr>Some *.mat </vt:lpstr>
      <vt:lpstr>folder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Matlab_SFS</dc:title>
  <dc:creator>李培</dc:creator>
  <cp:lastModifiedBy>李培</cp:lastModifiedBy>
  <cp:revision>7</cp:revision>
  <dcterms:created xsi:type="dcterms:W3CDTF">2016-01-22T10:18:22Z</dcterms:created>
  <dcterms:modified xsi:type="dcterms:W3CDTF">2016-02-22T02:49:09Z</dcterms:modified>
</cp:coreProperties>
</file>