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17" r:id="rId3"/>
    <p:sldId id="318" r:id="rId4"/>
    <p:sldId id="319" r:id="rId5"/>
    <p:sldId id="320" r:id="rId6"/>
    <p:sldId id="321" r:id="rId7"/>
    <p:sldId id="3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9561-F0BA-45EF-A1EF-D830CD4DE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FE2FA-5C99-4532-9528-101373DE6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72FD-CB02-4A93-AED2-990CA6CE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97D-030A-4E7C-B704-D099AFD9FC3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11C6-5403-4AE7-AEEC-26BDF4BB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B7C9-0857-451C-8072-FD32371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D81E-5579-490D-95D9-6CE89910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5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9022-E676-40F8-BC9C-12D69D2A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E410A-F86E-4DFF-BFA2-0B9BD535D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D3DD-A5D3-432E-BABF-7E6C5A87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97D-030A-4E7C-B704-D099AFD9FC3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B843-8B5A-416A-BBD1-67756995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7E55-FF40-4ACE-B575-087266B8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D81E-5579-490D-95D9-6CE89910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7AC71-0901-4B72-AE18-4ED8141C5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F04A6-0BA6-4561-A520-5DF8AAFA3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D672-4C59-4620-A91A-0708C457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97D-030A-4E7C-B704-D099AFD9FC3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5269-7C0F-4194-9FCF-D0C0BEE2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7A0B-D08A-47B5-9B02-45D2F902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D81E-5579-490D-95D9-6CE89910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972C-287F-4F7F-9642-A0F13A4B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CF55-BFCF-4A64-9CEC-121911DA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6A89-4AD3-49C2-99BE-856783A1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97D-030A-4E7C-B704-D099AFD9FC3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EEA4E-6679-4213-81BD-1B326AC1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02CE-00E4-4143-8543-8F50E301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D81E-5579-490D-95D9-6CE89910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7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BC5-1CC3-49B8-B586-3A27F063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B8622-F459-4FAD-814C-35E58263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ECC27-94F3-4E8B-9EC9-A31AA611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97D-030A-4E7C-B704-D099AFD9FC3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2C56-9E6B-4DCB-BCCD-CDA9A139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BA8B-CF88-47E9-A79E-E9537199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D81E-5579-490D-95D9-6CE89910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B3F2-A030-4FE8-B20E-3527BBA8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09F7-0B93-4D3D-B712-D039F1077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BDA7E-6B73-46B7-B685-1E5727348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A1E5-4F1F-40DC-98B3-F5791392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97D-030A-4E7C-B704-D099AFD9FC3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C12AD-C651-4946-A858-FC264537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BAB06-67DB-40F4-8187-F3A0D2AD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D81E-5579-490D-95D9-6CE89910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2D81-1F0B-47E6-8AA9-3C7F5F65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93501-C319-4354-88E7-AD542DB6A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1C07B-A99D-4538-8EE8-82017F7E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121E4-EF9F-4C5E-83BE-0355C4F99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FF6E8-90FA-4B9E-ACD0-587F13575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1A773-9D0A-40DA-A4C1-FA46CE48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97D-030A-4E7C-B704-D099AFD9FC3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74F1A-73D4-4676-9C2C-F8D4350E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F56CE-0388-44C3-A685-197B2B24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D81E-5579-490D-95D9-6CE89910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1A97-CED8-403D-8F66-86C49CF5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C0E21-A8ED-4BCB-9CE6-8B353036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97D-030A-4E7C-B704-D099AFD9FC3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BE783-7E43-491B-8349-9642C505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3FC38-7FF9-41A1-8003-1BD14047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D81E-5579-490D-95D9-6CE89910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FF034-DB27-4E31-907A-6B857558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97D-030A-4E7C-B704-D099AFD9FC3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0DBF0-D054-4464-B16C-94A95C6D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44212-AFF4-4902-8BDB-2DDEAC0B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D81E-5579-490D-95D9-6CE89910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0102-F05E-4DD3-81CF-86E594A0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F222-24DB-4E1D-980E-00B849D1F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0A60C-777B-4560-AEA4-8F28FEA7D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C726E-2CEA-427E-95C4-D65EAF62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97D-030A-4E7C-B704-D099AFD9FC3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72963-C365-47FA-80E0-A586CABE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FECFA-6735-4288-82D0-7234ED98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D81E-5579-490D-95D9-6CE89910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0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46FD-EA6A-4ED7-99C8-DD2F5C3F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AA852-8ADD-450B-AFEE-F916F4E30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A2A22-0228-4D35-B110-78DED473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3F9B3-CE8F-44FA-B07B-DCB40AF5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97D-030A-4E7C-B704-D099AFD9FC3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9FBA-6261-403A-95F9-7AA84651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8DB25-80EB-4593-AF10-6289F719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D81E-5579-490D-95D9-6CE89910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5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3996D-6785-480F-A16B-C87F35D8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8DBCF-E9F4-4B2E-9F9A-42ACB549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43B24-9FF6-4170-9B69-B32743754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297D-030A-4E7C-B704-D099AFD9FC3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03269-4834-450A-8FC7-C94D06F25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8DFD-F9CE-4E88-86CD-34818C65F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D81E-5579-490D-95D9-6CE89910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2112" y="1798831"/>
            <a:ext cx="627958" cy="76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E4DF4-DD50-422E-9F15-7ED3F542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"/>
                    </a14:imgEffect>
                    <a14:imgEffect>
                      <a14:colorTemperature colorTemp="4524"/>
                    </a14:imgEffect>
                    <a14:imgEffect>
                      <a14:saturation sat="110000"/>
                    </a14:imgEffect>
                    <a14:imgEffect>
                      <a14:brightnessContrast bright="42000" contrast="-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0" cy="1520454"/>
          </a:xfrm>
          <a:prstGeom prst="rect">
            <a:avLst/>
          </a:prstGeom>
          <a:effectLst>
            <a:glow>
              <a:schemeClr val="accent1"/>
            </a:glow>
            <a:outerShdw blurRad="952500" dist="50800" dir="5400000" sx="78000" sy="78000" algn="ctr" rotWithShape="0">
              <a:schemeClr val="tx1">
                <a:alpha val="0"/>
              </a:schemeClr>
            </a:outerShdw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08F1-A220-4F45-B67E-8D247451133E}"/>
              </a:ext>
            </a:extLst>
          </p:cNvPr>
          <p:cNvSpPr txBox="1"/>
          <p:nvPr/>
        </p:nvSpPr>
        <p:spPr>
          <a:xfrm>
            <a:off x="816935" y="6586142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28B2-D794-4A59-B794-64574F082038}"/>
              </a:ext>
            </a:extLst>
          </p:cNvPr>
          <p:cNvSpPr txBox="1"/>
          <p:nvPr/>
        </p:nvSpPr>
        <p:spPr>
          <a:xfrm>
            <a:off x="2490782" y="1606231"/>
            <a:ext cx="78785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		</a:t>
            </a:r>
            <a:r>
              <a:rPr lang="en-US" sz="2800" b="1" dirty="0">
                <a:solidFill>
                  <a:srgbClr val="0070C0"/>
                </a:solidFill>
              </a:rPr>
              <a:t>Homework #2:</a:t>
            </a:r>
          </a:p>
          <a:p>
            <a:r>
              <a:rPr lang="en-US" b="1" dirty="0">
                <a:solidFill>
                  <a:srgbClr val="C00000"/>
                </a:solidFill>
              </a:rPr>
              <a:t>	           	</a:t>
            </a:r>
            <a:r>
              <a:rPr lang="en-US" sz="1200" dirty="0">
                <a:solidFill>
                  <a:srgbClr val="C00000"/>
                </a:solidFill>
              </a:rPr>
              <a:t>due on January 21</a:t>
            </a:r>
            <a:r>
              <a:rPr lang="en-US" sz="1200" baseline="30000" dirty="0">
                <a:solidFill>
                  <a:srgbClr val="C00000"/>
                </a:solidFill>
              </a:rPr>
              <a:t>st</a:t>
            </a:r>
            <a:r>
              <a:rPr lang="en-US" sz="1200" dirty="0">
                <a:solidFill>
                  <a:srgbClr val="C00000"/>
                </a:solidFill>
              </a:rPr>
              <a:t> , 2019</a:t>
            </a:r>
            <a:endParaRPr lang="en-US" dirty="0">
              <a:solidFill>
                <a:srgbClr val="C0000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1.  </a:t>
            </a:r>
            <a:r>
              <a:rPr lang="en-US" sz="1400" b="1" dirty="0">
                <a:solidFill>
                  <a:srgbClr val="002060"/>
                </a:solidFill>
              </a:rPr>
              <a:t>Exercise #1: </a:t>
            </a:r>
            <a:r>
              <a:rPr lang="en-US" sz="1400" dirty="0">
                <a:solidFill>
                  <a:srgbClr val="002060"/>
                </a:solidFill>
              </a:rPr>
              <a:t>Stock: Home Depot (HD)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Assignment: Label trading ranges with Wyckoff Phases and Events, and </a:t>
            </a:r>
            <a:r>
              <a:rPr lang="en-US" sz="1400" b="1" dirty="0">
                <a:solidFill>
                  <a:srgbClr val="C00000"/>
                </a:solidFill>
              </a:rPr>
              <a:t>CHoCH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2. Watch recording of January 14</a:t>
            </a:r>
            <a:r>
              <a:rPr lang="en-US" sz="1400" baseline="30000" dirty="0">
                <a:solidFill>
                  <a:srgbClr val="002060"/>
                </a:solidFill>
              </a:rPr>
              <a:t>th</a:t>
            </a:r>
            <a:r>
              <a:rPr lang="en-US" sz="1400" dirty="0">
                <a:solidFill>
                  <a:srgbClr val="002060"/>
                </a:solidFill>
              </a:rPr>
              <a:t> session again (optional assignment)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Email your home work to Roman to simplekot@hotmail.com.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Access instructions will be sent out tonight or tomorrow morning.</a:t>
            </a:r>
          </a:p>
        </p:txBody>
      </p:sp>
    </p:spTree>
    <p:extLst>
      <p:ext uri="{BB962C8B-B14F-4D97-AF65-F5344CB8AC3E}">
        <p14:creationId xmlns:p14="http://schemas.microsoft.com/office/powerpoint/2010/main" val="425758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7F4A89-74A8-4CC2-B934-94C40ACB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5" y="540639"/>
            <a:ext cx="11734510" cy="5776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B3B39C-368C-4BA2-AB83-180B04DFE879}"/>
              </a:ext>
            </a:extLst>
          </p:cNvPr>
          <p:cNvSpPr txBox="1"/>
          <p:nvPr/>
        </p:nvSpPr>
        <p:spPr>
          <a:xfrm>
            <a:off x="816935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400BE-625F-4E68-B0D1-D20AC82B902A}"/>
              </a:ext>
            </a:extLst>
          </p:cNvPr>
          <p:cNvSpPr txBox="1"/>
          <p:nvPr/>
        </p:nvSpPr>
        <p:spPr>
          <a:xfrm>
            <a:off x="228066" y="540639"/>
            <a:ext cx="13690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HD - Daily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F4013-EBF8-4BDF-AD56-1DCA1D7E0AE8}"/>
              </a:ext>
            </a:extLst>
          </p:cNvPr>
          <p:cNvSpPr/>
          <p:nvPr/>
        </p:nvSpPr>
        <p:spPr>
          <a:xfrm>
            <a:off x="1508760" y="230832"/>
            <a:ext cx="2764536" cy="933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Homework Assignment: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Wyckoff events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Wyckoff phases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Changes of Character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6EF0D9-DDB1-474D-A980-B1D1B55BAA41}"/>
              </a:ext>
            </a:extLst>
          </p:cNvPr>
          <p:cNvCxnSpPr>
            <a:cxnSpLocks/>
          </p:cNvCxnSpPr>
          <p:nvPr/>
        </p:nvCxnSpPr>
        <p:spPr>
          <a:xfrm>
            <a:off x="2029968" y="5218176"/>
            <a:ext cx="3230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94F3ED-5B0D-482D-A0D2-882516B7AD86}"/>
              </a:ext>
            </a:extLst>
          </p:cNvPr>
          <p:cNvCxnSpPr>
            <a:cxnSpLocks/>
          </p:cNvCxnSpPr>
          <p:nvPr/>
        </p:nvCxnSpPr>
        <p:spPr>
          <a:xfrm>
            <a:off x="1932432" y="6059424"/>
            <a:ext cx="3230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88B37E-823C-4412-9180-36A69E219A01}"/>
              </a:ext>
            </a:extLst>
          </p:cNvPr>
          <p:cNvCxnSpPr>
            <a:cxnSpLocks/>
          </p:cNvCxnSpPr>
          <p:nvPr/>
        </p:nvCxnSpPr>
        <p:spPr>
          <a:xfrm>
            <a:off x="7461504" y="3371088"/>
            <a:ext cx="3230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E2B2D7-D321-4443-BA02-E30A39C02CF4}"/>
              </a:ext>
            </a:extLst>
          </p:cNvPr>
          <p:cNvCxnSpPr>
            <a:cxnSpLocks/>
          </p:cNvCxnSpPr>
          <p:nvPr/>
        </p:nvCxnSpPr>
        <p:spPr>
          <a:xfrm>
            <a:off x="7534656" y="2639568"/>
            <a:ext cx="329793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DB801D-1CEF-4C4F-B4F0-470108A6269F}"/>
              </a:ext>
            </a:extLst>
          </p:cNvPr>
          <p:cNvCxnSpPr>
            <a:cxnSpLocks/>
          </p:cNvCxnSpPr>
          <p:nvPr/>
        </p:nvCxnSpPr>
        <p:spPr>
          <a:xfrm>
            <a:off x="6528816" y="2084832"/>
            <a:ext cx="932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22915D-C682-4667-9F97-08D5C783AFA9}"/>
              </a:ext>
            </a:extLst>
          </p:cNvPr>
          <p:cNvCxnSpPr>
            <a:cxnSpLocks/>
          </p:cNvCxnSpPr>
          <p:nvPr/>
        </p:nvCxnSpPr>
        <p:spPr>
          <a:xfrm>
            <a:off x="6528816" y="2651760"/>
            <a:ext cx="9326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E01614-1E8D-4B9E-84A7-0D55A7A56B63}"/>
              </a:ext>
            </a:extLst>
          </p:cNvPr>
          <p:cNvSpPr txBox="1"/>
          <p:nvPr/>
        </p:nvSpPr>
        <p:spPr>
          <a:xfrm>
            <a:off x="9049512" y="108912"/>
            <a:ext cx="298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assignment #1 – slide 1</a:t>
            </a:r>
          </a:p>
        </p:txBody>
      </p:sp>
    </p:spTree>
    <p:extLst>
      <p:ext uri="{BB962C8B-B14F-4D97-AF65-F5344CB8AC3E}">
        <p14:creationId xmlns:p14="http://schemas.microsoft.com/office/powerpoint/2010/main" val="24321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B3B39C-368C-4BA2-AB83-180B04DFE879}"/>
              </a:ext>
            </a:extLst>
          </p:cNvPr>
          <p:cNvSpPr txBox="1"/>
          <p:nvPr/>
        </p:nvSpPr>
        <p:spPr>
          <a:xfrm>
            <a:off x="816935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47D72-CCF5-467D-AD43-0916F05D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559156"/>
            <a:ext cx="11703338" cy="58965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A38F3D-3DE2-4351-8C17-D9613056961E}"/>
              </a:ext>
            </a:extLst>
          </p:cNvPr>
          <p:cNvSpPr txBox="1"/>
          <p:nvPr/>
        </p:nvSpPr>
        <p:spPr>
          <a:xfrm>
            <a:off x="228066" y="540639"/>
            <a:ext cx="13690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HD - Daily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8239B-6961-4F12-BCD7-96CE061BECDB}"/>
              </a:ext>
            </a:extLst>
          </p:cNvPr>
          <p:cNvSpPr/>
          <p:nvPr/>
        </p:nvSpPr>
        <p:spPr>
          <a:xfrm>
            <a:off x="1508760" y="230832"/>
            <a:ext cx="2764536" cy="933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Homework Assignment: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Wyckoff events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Wyckoff phases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Changes of Character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F9D575-A87C-4280-9F08-95952DA2595D}"/>
              </a:ext>
            </a:extLst>
          </p:cNvPr>
          <p:cNvCxnSpPr>
            <a:cxnSpLocks/>
          </p:cNvCxnSpPr>
          <p:nvPr/>
        </p:nvCxnSpPr>
        <p:spPr>
          <a:xfrm flipV="1">
            <a:off x="655320" y="4090276"/>
            <a:ext cx="3069336" cy="126438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C6A21B-E187-4317-8EE5-D93B342EAFFF}"/>
              </a:ext>
            </a:extLst>
          </p:cNvPr>
          <p:cNvSpPr txBox="1"/>
          <p:nvPr/>
        </p:nvSpPr>
        <p:spPr>
          <a:xfrm>
            <a:off x="9049512" y="108912"/>
            <a:ext cx="298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assignment #1 – slide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D664DC-0441-4854-A5DC-C3D521969E1A}"/>
              </a:ext>
            </a:extLst>
          </p:cNvPr>
          <p:cNvCxnSpPr>
            <a:cxnSpLocks/>
          </p:cNvCxnSpPr>
          <p:nvPr/>
        </p:nvCxnSpPr>
        <p:spPr>
          <a:xfrm flipV="1">
            <a:off x="655320" y="3129761"/>
            <a:ext cx="3069336" cy="126438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FB9306-0F33-4166-9E51-C7254A063E16}"/>
              </a:ext>
            </a:extLst>
          </p:cNvPr>
          <p:cNvCxnSpPr>
            <a:cxnSpLocks/>
          </p:cNvCxnSpPr>
          <p:nvPr/>
        </p:nvCxnSpPr>
        <p:spPr>
          <a:xfrm flipV="1">
            <a:off x="655320" y="4644841"/>
            <a:ext cx="3069336" cy="1264383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EB7060-C57C-464C-A43C-572EDD2D1240}"/>
              </a:ext>
            </a:extLst>
          </p:cNvPr>
          <p:cNvCxnSpPr>
            <a:cxnSpLocks/>
          </p:cNvCxnSpPr>
          <p:nvPr/>
        </p:nvCxnSpPr>
        <p:spPr>
          <a:xfrm flipV="1">
            <a:off x="4633993" y="2916399"/>
            <a:ext cx="3607799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EBDCEA-5C02-4EE7-B687-F4EDCBEDB030}"/>
              </a:ext>
            </a:extLst>
          </p:cNvPr>
          <p:cNvCxnSpPr>
            <a:cxnSpLocks/>
          </p:cNvCxnSpPr>
          <p:nvPr/>
        </p:nvCxnSpPr>
        <p:spPr>
          <a:xfrm flipV="1">
            <a:off x="4505977" y="2093441"/>
            <a:ext cx="4253975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7C2830-3AE9-4D25-AC89-66DBC9C9CF17}"/>
              </a:ext>
            </a:extLst>
          </p:cNvPr>
          <p:cNvCxnSpPr>
            <a:cxnSpLocks/>
          </p:cNvCxnSpPr>
          <p:nvPr/>
        </p:nvCxnSpPr>
        <p:spPr>
          <a:xfrm flipV="1">
            <a:off x="8501457" y="1042416"/>
            <a:ext cx="3178479" cy="47190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02D4CB-BC1C-4255-B4E8-AD7C413D93EB}"/>
              </a:ext>
            </a:extLst>
          </p:cNvPr>
          <p:cNvCxnSpPr>
            <a:cxnSpLocks/>
          </p:cNvCxnSpPr>
          <p:nvPr/>
        </p:nvCxnSpPr>
        <p:spPr>
          <a:xfrm flipV="1">
            <a:off x="8939784" y="1685826"/>
            <a:ext cx="2526792" cy="4076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0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B3B39C-368C-4BA2-AB83-180B04DFE879}"/>
              </a:ext>
            </a:extLst>
          </p:cNvPr>
          <p:cNvSpPr txBox="1"/>
          <p:nvPr/>
        </p:nvSpPr>
        <p:spPr>
          <a:xfrm>
            <a:off x="816935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6286B5-ACD7-4DCC-B350-1E4D74D5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" y="457201"/>
            <a:ext cx="11844528" cy="6001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DBBFD7-F60C-4342-99C5-4F590D7484A2}"/>
              </a:ext>
            </a:extLst>
          </p:cNvPr>
          <p:cNvSpPr txBox="1"/>
          <p:nvPr/>
        </p:nvSpPr>
        <p:spPr>
          <a:xfrm>
            <a:off x="231648" y="457201"/>
            <a:ext cx="13690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HD - Daily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EBB7C3-C5F1-4B3E-A875-AB0EDD87F1DD}"/>
              </a:ext>
            </a:extLst>
          </p:cNvPr>
          <p:cNvSpPr/>
          <p:nvPr/>
        </p:nvSpPr>
        <p:spPr>
          <a:xfrm>
            <a:off x="1508760" y="230832"/>
            <a:ext cx="2764536" cy="933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Homework Assignment: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Wyckoff events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Wyckoff phases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Changes of Character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49BFF-4E07-4001-A06E-06042394EA56}"/>
              </a:ext>
            </a:extLst>
          </p:cNvPr>
          <p:cNvSpPr txBox="1"/>
          <p:nvPr/>
        </p:nvSpPr>
        <p:spPr>
          <a:xfrm>
            <a:off x="9049512" y="108912"/>
            <a:ext cx="298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assignment #1 – slide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116BE5-DD76-4F73-A729-6F9D0DB67AE0}"/>
              </a:ext>
            </a:extLst>
          </p:cNvPr>
          <p:cNvCxnSpPr>
            <a:cxnSpLocks/>
          </p:cNvCxnSpPr>
          <p:nvPr/>
        </p:nvCxnSpPr>
        <p:spPr>
          <a:xfrm flipV="1">
            <a:off x="1813069" y="4251426"/>
            <a:ext cx="3185651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23A132-ECF3-476C-84BD-6B2B5D0DA0D5}"/>
              </a:ext>
            </a:extLst>
          </p:cNvPr>
          <p:cNvCxnSpPr>
            <a:cxnSpLocks/>
          </p:cNvCxnSpPr>
          <p:nvPr/>
        </p:nvCxnSpPr>
        <p:spPr>
          <a:xfrm flipV="1">
            <a:off x="1989853" y="5153635"/>
            <a:ext cx="3008867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DE711F-515C-4872-8FC3-9EE6143A36C2}"/>
              </a:ext>
            </a:extLst>
          </p:cNvPr>
          <p:cNvCxnSpPr>
            <a:cxnSpLocks/>
          </p:cNvCxnSpPr>
          <p:nvPr/>
        </p:nvCxnSpPr>
        <p:spPr>
          <a:xfrm flipV="1">
            <a:off x="8415037" y="3429000"/>
            <a:ext cx="3216131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C2435B-2643-49AF-8541-38796A6914D1}"/>
              </a:ext>
            </a:extLst>
          </p:cNvPr>
          <p:cNvCxnSpPr>
            <a:cxnSpLocks/>
          </p:cNvCxnSpPr>
          <p:nvPr/>
        </p:nvCxnSpPr>
        <p:spPr>
          <a:xfrm flipV="1">
            <a:off x="8549149" y="1993285"/>
            <a:ext cx="3185651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7C9858-4C76-4DE5-B351-A9B382D4F682}"/>
              </a:ext>
            </a:extLst>
          </p:cNvPr>
          <p:cNvCxnSpPr>
            <a:cxnSpLocks/>
          </p:cNvCxnSpPr>
          <p:nvPr/>
        </p:nvCxnSpPr>
        <p:spPr>
          <a:xfrm flipV="1">
            <a:off x="6581910" y="611089"/>
            <a:ext cx="1385562" cy="50699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C728D-86EB-4D40-B4E0-EABF07C8CACE}"/>
              </a:ext>
            </a:extLst>
          </p:cNvPr>
          <p:cNvCxnSpPr>
            <a:cxnSpLocks/>
          </p:cNvCxnSpPr>
          <p:nvPr/>
        </p:nvCxnSpPr>
        <p:spPr>
          <a:xfrm flipV="1">
            <a:off x="6844038" y="1403569"/>
            <a:ext cx="1385562" cy="50699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2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B3B39C-368C-4BA2-AB83-180B04DFE879}"/>
              </a:ext>
            </a:extLst>
          </p:cNvPr>
          <p:cNvSpPr txBox="1"/>
          <p:nvPr/>
        </p:nvSpPr>
        <p:spPr>
          <a:xfrm>
            <a:off x="816935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9BD769-6D6A-40E0-8DB1-C4C463572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8" y="475488"/>
            <a:ext cx="11914463" cy="6151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B013F-A32A-4882-A9E6-DDA226763F04}"/>
              </a:ext>
            </a:extLst>
          </p:cNvPr>
          <p:cNvSpPr txBox="1"/>
          <p:nvPr/>
        </p:nvSpPr>
        <p:spPr>
          <a:xfrm>
            <a:off x="119947" y="475488"/>
            <a:ext cx="13690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HD - Daily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4B68B-DF7E-46C9-92A6-865B502A15AF}"/>
              </a:ext>
            </a:extLst>
          </p:cNvPr>
          <p:cNvSpPr/>
          <p:nvPr/>
        </p:nvSpPr>
        <p:spPr>
          <a:xfrm>
            <a:off x="1508760" y="230832"/>
            <a:ext cx="2764536" cy="933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Homework Assignment: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Wyckoff events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Wyckoff phases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Changes of Character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46E34-E4D3-41F8-95F2-DAA258A5D31C}"/>
              </a:ext>
            </a:extLst>
          </p:cNvPr>
          <p:cNvSpPr txBox="1"/>
          <p:nvPr/>
        </p:nvSpPr>
        <p:spPr>
          <a:xfrm>
            <a:off x="9049512" y="108912"/>
            <a:ext cx="298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assignment #1 – slide 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949F66-B62F-4582-97E2-8A3B36115407}"/>
              </a:ext>
            </a:extLst>
          </p:cNvPr>
          <p:cNvCxnSpPr>
            <a:cxnSpLocks/>
          </p:cNvCxnSpPr>
          <p:nvPr/>
        </p:nvCxnSpPr>
        <p:spPr>
          <a:xfrm flipV="1">
            <a:off x="3172477" y="3285638"/>
            <a:ext cx="5051027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14DB57-B96E-4426-B968-21CB8F103DFD}"/>
              </a:ext>
            </a:extLst>
          </p:cNvPr>
          <p:cNvCxnSpPr>
            <a:cxnSpLocks/>
          </p:cNvCxnSpPr>
          <p:nvPr/>
        </p:nvCxnSpPr>
        <p:spPr>
          <a:xfrm flipV="1">
            <a:off x="3215149" y="2541927"/>
            <a:ext cx="5209523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6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B3B39C-368C-4BA2-AB83-180B04DFE879}"/>
              </a:ext>
            </a:extLst>
          </p:cNvPr>
          <p:cNvSpPr txBox="1"/>
          <p:nvPr/>
        </p:nvSpPr>
        <p:spPr>
          <a:xfrm>
            <a:off x="816935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155581-EA37-4E96-BF03-AFA2FE88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481584"/>
            <a:ext cx="11868912" cy="6003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25C5C-0836-47DB-A5ED-E5C2D04853F7}"/>
              </a:ext>
            </a:extLst>
          </p:cNvPr>
          <p:cNvSpPr txBox="1"/>
          <p:nvPr/>
        </p:nvSpPr>
        <p:spPr>
          <a:xfrm>
            <a:off x="158496" y="478244"/>
            <a:ext cx="13690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HD - Weekly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07594-B4E5-4A3C-9EC3-A3ECA997D5FE}"/>
              </a:ext>
            </a:extLst>
          </p:cNvPr>
          <p:cNvSpPr/>
          <p:nvPr/>
        </p:nvSpPr>
        <p:spPr>
          <a:xfrm>
            <a:off x="1508760" y="230832"/>
            <a:ext cx="2764536" cy="933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Homework Assignment: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Wyckoff events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Wyckoff phases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Changes of Character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1FCC3-9E97-4BC8-9A62-F4BA30E29216}"/>
              </a:ext>
            </a:extLst>
          </p:cNvPr>
          <p:cNvSpPr txBox="1"/>
          <p:nvPr/>
        </p:nvSpPr>
        <p:spPr>
          <a:xfrm>
            <a:off x="9049512" y="108912"/>
            <a:ext cx="298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assignment #1 – slide 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A57156-F906-4823-878D-3D6B6476F412}"/>
              </a:ext>
            </a:extLst>
          </p:cNvPr>
          <p:cNvCxnSpPr>
            <a:cxnSpLocks/>
          </p:cNvCxnSpPr>
          <p:nvPr/>
        </p:nvCxnSpPr>
        <p:spPr>
          <a:xfrm flipV="1">
            <a:off x="3172477" y="3824728"/>
            <a:ext cx="5209523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6DDAFD-7491-49FE-8B86-8686F0534CD9}"/>
              </a:ext>
            </a:extLst>
          </p:cNvPr>
          <p:cNvCxnSpPr>
            <a:cxnSpLocks/>
          </p:cNvCxnSpPr>
          <p:nvPr/>
        </p:nvCxnSpPr>
        <p:spPr>
          <a:xfrm flipV="1">
            <a:off x="3491238" y="2806697"/>
            <a:ext cx="5750298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2D6B50-8EE0-4317-994B-F1440EFEE03D}"/>
              </a:ext>
            </a:extLst>
          </p:cNvPr>
          <p:cNvCxnSpPr>
            <a:cxnSpLocks/>
          </p:cNvCxnSpPr>
          <p:nvPr/>
        </p:nvCxnSpPr>
        <p:spPr>
          <a:xfrm>
            <a:off x="9546336" y="2410456"/>
            <a:ext cx="1828729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EEDF14-CB66-424A-9026-594A3EA88C29}"/>
              </a:ext>
            </a:extLst>
          </p:cNvPr>
          <p:cNvCxnSpPr>
            <a:cxnSpLocks/>
          </p:cNvCxnSpPr>
          <p:nvPr/>
        </p:nvCxnSpPr>
        <p:spPr>
          <a:xfrm>
            <a:off x="9424416" y="1489960"/>
            <a:ext cx="218236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43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B3B39C-368C-4BA2-AB83-180B04DFE879}"/>
              </a:ext>
            </a:extLst>
          </p:cNvPr>
          <p:cNvSpPr txBox="1"/>
          <p:nvPr/>
        </p:nvSpPr>
        <p:spPr>
          <a:xfrm>
            <a:off x="816935" y="6627168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2018 Wyckoff Associates, LLC. All Rights Reserved. </a:t>
            </a:r>
            <a:endParaRPr lang="en-US" sz="9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224CC5-456E-42AB-9E7D-AF3AD1C6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93776"/>
            <a:ext cx="11954256" cy="6028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4F3D7-149A-407E-8B21-5A2BD5312188}"/>
              </a:ext>
            </a:extLst>
          </p:cNvPr>
          <p:cNvSpPr txBox="1"/>
          <p:nvPr/>
        </p:nvSpPr>
        <p:spPr>
          <a:xfrm>
            <a:off x="158496" y="478244"/>
            <a:ext cx="13690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HD - Daily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8535D9-2D29-444E-BE07-CD1D78E710B6}"/>
              </a:ext>
            </a:extLst>
          </p:cNvPr>
          <p:cNvSpPr/>
          <p:nvPr/>
        </p:nvSpPr>
        <p:spPr>
          <a:xfrm>
            <a:off x="1508760" y="230832"/>
            <a:ext cx="2764536" cy="933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Homework Assignment: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Wyckoff events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Wyckoff phases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Changes of Character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EB0AC-9CC5-4F7B-BF0F-F49151F32E71}"/>
              </a:ext>
            </a:extLst>
          </p:cNvPr>
          <p:cNvSpPr txBox="1"/>
          <p:nvPr/>
        </p:nvSpPr>
        <p:spPr>
          <a:xfrm>
            <a:off x="9049512" y="108912"/>
            <a:ext cx="298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assignment #1 – slide 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10C640-8E16-4F3B-A4BA-249F612308A9}"/>
              </a:ext>
            </a:extLst>
          </p:cNvPr>
          <p:cNvCxnSpPr>
            <a:cxnSpLocks/>
          </p:cNvCxnSpPr>
          <p:nvPr/>
        </p:nvCxnSpPr>
        <p:spPr>
          <a:xfrm>
            <a:off x="2297430" y="4269736"/>
            <a:ext cx="1187196" cy="6985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7A478F-10E1-4203-BC95-60FEE24785EC}"/>
              </a:ext>
            </a:extLst>
          </p:cNvPr>
          <p:cNvCxnSpPr>
            <a:cxnSpLocks/>
          </p:cNvCxnSpPr>
          <p:nvPr/>
        </p:nvCxnSpPr>
        <p:spPr>
          <a:xfrm>
            <a:off x="2705862" y="3144940"/>
            <a:ext cx="1187196" cy="6985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85F51-6A04-40D9-BB8A-4CC73E5F7644}"/>
              </a:ext>
            </a:extLst>
          </p:cNvPr>
          <p:cNvCxnSpPr>
            <a:cxnSpLocks/>
          </p:cNvCxnSpPr>
          <p:nvPr/>
        </p:nvCxnSpPr>
        <p:spPr>
          <a:xfrm>
            <a:off x="5167884" y="2367784"/>
            <a:ext cx="498195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EED3BA-933E-4071-93A6-BD8C576C6783}"/>
              </a:ext>
            </a:extLst>
          </p:cNvPr>
          <p:cNvCxnSpPr>
            <a:cxnSpLocks/>
          </p:cNvCxnSpPr>
          <p:nvPr/>
        </p:nvCxnSpPr>
        <p:spPr>
          <a:xfrm>
            <a:off x="4930140" y="1678936"/>
            <a:ext cx="568299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7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1</cp:revision>
  <dcterms:created xsi:type="dcterms:W3CDTF">2019-01-15T02:10:11Z</dcterms:created>
  <dcterms:modified xsi:type="dcterms:W3CDTF">2019-01-15T02:10:26Z</dcterms:modified>
</cp:coreProperties>
</file>