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  <p:sldId id="326" r:id="rId3"/>
    <p:sldId id="327" r:id="rId4"/>
    <p:sldId id="328" r:id="rId5"/>
    <p:sldId id="330" r:id="rId6"/>
    <p:sldId id="281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400D-5F20-4C3A-993F-058FD751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EE6A-3525-410B-83C3-B9EAF590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B0D2-878F-4979-B34B-0B2717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7138-682E-4741-8C4F-703317D2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2F51-B323-44FB-8046-25BFC429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D70F-05B9-4B65-9765-90DCC882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9B281-E68C-475C-AB01-C8B714EA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3919-7B88-4190-8FDE-1FC675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51C9-7E9B-4534-A19A-E47BFEF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797-F253-49C1-8FBE-E716BCDA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1BDF-05EA-4012-8F0B-A3F919BF8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3858F-A9B1-412A-88BA-5CBEB8D5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A537-A846-4D8A-81D7-6266F27B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A8D-0B38-4FFC-BFEE-2FF824E0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8942-2D0E-4865-BB59-B3965F02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D700-5C1F-4D35-B1A6-C788BE8D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7603-BE40-45FF-BE33-6337D938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615E-B2E9-4F8C-8EF1-28D5D64F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770B-6013-4F7C-A93E-16D996E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94B9-5D3A-4E0A-84F7-92A5B2A1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49DA-9E06-434A-8FE4-5CA2F3A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264AE-90A4-4355-9224-948F5B58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38C9-EB1A-44C7-AFF4-ABE028F4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117E-4968-4F08-9E47-67CBB642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DD39-0CFC-485B-91DC-E24CB8B2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C747-9B69-4425-B4D6-9F34460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8AB7-BC59-4338-B627-7634E112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F954C-780F-49B1-9BD0-912CFC72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E970C-FE26-46C2-8158-3395ABF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BBABE-7BFA-421A-8131-4C516BA1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FE81-7DD2-4721-8A5D-02232D5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4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B9B1-71B9-4662-963F-DB7C75AC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4059-0F6F-4277-806F-BE076C10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B4730-9AF9-4ABB-901F-DCDDE89C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D6325-4D03-4468-B9DB-44D948CF1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75694-8D9F-4D63-937E-CC486E3D3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D44F7-E318-4239-82AA-B22E7062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650F8-3B49-4A11-8B7C-61991D9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862B-06DB-4E32-83D6-6AC2E38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6AF0-2DCF-4527-8A46-646E16A5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1749D-CB45-48A7-9369-ADD7979B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11E9D-9AFD-4CE3-8DF8-75D12F6E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C48B-3F80-49C2-8B2E-36258109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06A30-798B-4C16-8182-A9141DAB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63D6C-06A0-436E-9347-E0A3FAAC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9FCCE-5756-4D5B-8C38-BBF59E7B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2217-BF9C-4F7A-B360-B207EF7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B8C0-B618-4369-9D47-EFF8D181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E66D-72AA-4731-B168-D1022C01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EA7B-F832-4F0D-B687-129DDAF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5654-BCF1-46A6-B6D6-D49B02CB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D1C2E-F20D-4161-9BC5-B3C3D507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588A-B86F-495E-95E5-A618979B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3B1F1-3C1F-43F1-A9E5-A7894A07C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B8EF1-F329-4DC7-9773-70FD1D236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BF59-ABBB-419E-A328-2A9299BA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13978-209E-4F33-B44C-203EB82D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6089-AC4B-4D30-9141-052C9CFD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15B63-4E98-4F86-B61C-BEEE6220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3AF9-0DA4-4E9B-984F-9DCA1DC3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F855-3B8F-45DF-AAD4-67C3551B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F38F-D8D8-4B4A-922E-CF942E24F55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F8F1-09CF-4003-A2CE-621CA210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8696-3360-4B8C-B249-109FDA478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4285-9950-4BF9-997F-6CEAEA097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112" y="1798831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2490782" y="1606231"/>
            <a:ext cx="78785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Homework #3: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  <a:r>
              <a:rPr lang="en-US" sz="1200" dirty="0">
                <a:solidFill>
                  <a:srgbClr val="C00000"/>
                </a:solidFill>
              </a:rPr>
              <a:t>due on January 28</a:t>
            </a:r>
            <a:r>
              <a:rPr lang="en-US" sz="1200" baseline="30000" dirty="0">
                <a:solidFill>
                  <a:srgbClr val="C00000"/>
                </a:solidFill>
              </a:rPr>
              <a:t>th</a:t>
            </a:r>
            <a:r>
              <a:rPr lang="en-US" sz="1200" dirty="0">
                <a:solidFill>
                  <a:srgbClr val="C00000"/>
                </a:solidFill>
              </a:rPr>
              <a:t> , 2019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1.  </a:t>
            </a:r>
            <a:r>
              <a:rPr lang="en-US" sz="1400" b="1" dirty="0">
                <a:solidFill>
                  <a:srgbClr val="002060"/>
                </a:solidFill>
              </a:rPr>
              <a:t>Exercise #1: </a:t>
            </a:r>
            <a:r>
              <a:rPr lang="en-US" sz="1400" dirty="0">
                <a:solidFill>
                  <a:srgbClr val="002060"/>
                </a:solidFill>
              </a:rPr>
              <a:t>Distribution Labeling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Assignment: Label trading ranges with Wyckoff Phases and Events, and </a:t>
            </a:r>
            <a:r>
              <a:rPr lang="en-US" sz="1400" b="1" dirty="0">
                <a:solidFill>
                  <a:srgbClr val="C00000"/>
                </a:solidFill>
              </a:rPr>
              <a:t>CHoCH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2. Watch recording of January 21</a:t>
            </a:r>
            <a:r>
              <a:rPr lang="en-US" sz="1400" baseline="30000" dirty="0">
                <a:solidFill>
                  <a:srgbClr val="002060"/>
                </a:solidFill>
              </a:rPr>
              <a:t>st</a:t>
            </a:r>
            <a:r>
              <a:rPr lang="en-US" sz="1400" dirty="0">
                <a:solidFill>
                  <a:srgbClr val="002060"/>
                </a:solidFill>
              </a:rPr>
              <a:t> session again (optional assignment)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Email your home work to Roman to simplekot@hotmail.com. </a:t>
            </a:r>
          </a:p>
        </p:txBody>
      </p:sp>
    </p:spTree>
    <p:extLst>
      <p:ext uri="{BB962C8B-B14F-4D97-AF65-F5344CB8AC3E}">
        <p14:creationId xmlns:p14="http://schemas.microsoft.com/office/powerpoint/2010/main" val="140725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4BB60D-7340-42D0-840A-26AD00BC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457200"/>
            <a:ext cx="11850624" cy="609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DB4FC1-F43F-4C96-A6CF-E4E17BB36E8C}"/>
              </a:ext>
            </a:extLst>
          </p:cNvPr>
          <p:cNvSpPr/>
          <p:nvPr/>
        </p:nvSpPr>
        <p:spPr>
          <a:xfrm>
            <a:off x="8015536" y="74342"/>
            <a:ext cx="38736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97EED-C0C9-48EC-BA10-9CA1C4136977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F9DB9-7852-405C-850F-3620B0B312BC}"/>
              </a:ext>
            </a:extLst>
          </p:cNvPr>
          <p:cNvSpPr txBox="1"/>
          <p:nvPr/>
        </p:nvSpPr>
        <p:spPr>
          <a:xfrm>
            <a:off x="1505712" y="304800"/>
            <a:ext cx="719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D2B862-EA7D-4806-8549-5419D958D341}"/>
              </a:ext>
            </a:extLst>
          </p:cNvPr>
          <p:cNvCxnSpPr>
            <a:cxnSpLocks/>
          </p:cNvCxnSpPr>
          <p:nvPr/>
        </p:nvCxnSpPr>
        <p:spPr>
          <a:xfrm flipV="1">
            <a:off x="4176793" y="664455"/>
            <a:ext cx="6180311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3A3740-9294-45F2-940C-14C873EBE24E}"/>
              </a:ext>
            </a:extLst>
          </p:cNvPr>
          <p:cNvCxnSpPr>
            <a:cxnSpLocks/>
          </p:cNvCxnSpPr>
          <p:nvPr/>
        </p:nvCxnSpPr>
        <p:spPr>
          <a:xfrm flipV="1">
            <a:off x="4304809" y="1537329"/>
            <a:ext cx="6052295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C0809-F831-4D74-B391-9C517D20C419}"/>
              </a:ext>
            </a:extLst>
          </p:cNvPr>
          <p:cNvCxnSpPr>
            <a:cxnSpLocks/>
          </p:cNvCxnSpPr>
          <p:nvPr/>
        </p:nvCxnSpPr>
        <p:spPr>
          <a:xfrm>
            <a:off x="5504037" y="1672577"/>
            <a:ext cx="4853067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4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DB4FC1-F43F-4C96-A6CF-E4E17BB36E8C}"/>
              </a:ext>
            </a:extLst>
          </p:cNvPr>
          <p:cNvSpPr/>
          <p:nvPr/>
        </p:nvSpPr>
        <p:spPr>
          <a:xfrm>
            <a:off x="8015536" y="74342"/>
            <a:ext cx="38736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97EED-C0C9-48EC-BA10-9CA1C4136977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C6D159-2424-46E5-A3CD-4CACC8E6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412896"/>
            <a:ext cx="11856720" cy="6214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D1261-077A-436D-8A28-0208416F660C}"/>
              </a:ext>
            </a:extLst>
          </p:cNvPr>
          <p:cNvSpPr txBox="1"/>
          <p:nvPr/>
        </p:nvSpPr>
        <p:spPr>
          <a:xfrm>
            <a:off x="1341120" y="243619"/>
            <a:ext cx="719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NFLX</a:t>
            </a:r>
          </a:p>
        </p:txBody>
      </p:sp>
    </p:spTree>
    <p:extLst>
      <p:ext uri="{BB962C8B-B14F-4D97-AF65-F5344CB8AC3E}">
        <p14:creationId xmlns:p14="http://schemas.microsoft.com/office/powerpoint/2010/main" val="35760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DB4FC1-F43F-4C96-A6CF-E4E17BB36E8C}"/>
              </a:ext>
            </a:extLst>
          </p:cNvPr>
          <p:cNvSpPr/>
          <p:nvPr/>
        </p:nvSpPr>
        <p:spPr>
          <a:xfrm>
            <a:off x="8015536" y="74342"/>
            <a:ext cx="38736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97EED-C0C9-48EC-BA10-9CA1C4136977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40DC-249C-43AB-820E-C1B46349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" y="412896"/>
            <a:ext cx="11826240" cy="6214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8FC33-5DBB-4998-9CC6-13DF18FB6FCF}"/>
              </a:ext>
            </a:extLst>
          </p:cNvPr>
          <p:cNvSpPr txBox="1"/>
          <p:nvPr/>
        </p:nvSpPr>
        <p:spPr>
          <a:xfrm>
            <a:off x="1316736" y="243619"/>
            <a:ext cx="719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AAPL</a:t>
            </a:r>
          </a:p>
        </p:txBody>
      </p:sp>
    </p:spTree>
    <p:extLst>
      <p:ext uri="{BB962C8B-B14F-4D97-AF65-F5344CB8AC3E}">
        <p14:creationId xmlns:p14="http://schemas.microsoft.com/office/powerpoint/2010/main" val="18435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DB4FC1-F43F-4C96-A6CF-E4E17BB36E8C}"/>
              </a:ext>
            </a:extLst>
          </p:cNvPr>
          <p:cNvSpPr/>
          <p:nvPr/>
        </p:nvSpPr>
        <p:spPr>
          <a:xfrm>
            <a:off x="8015536" y="74342"/>
            <a:ext cx="38736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97EED-C0C9-48EC-BA10-9CA1C4136977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4B5B5-66A5-4284-8732-BBF6D496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" y="412897"/>
            <a:ext cx="11883201" cy="6214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4DE6D-D18F-4FAB-B6EB-459EAB990F7C}"/>
              </a:ext>
            </a:extLst>
          </p:cNvPr>
          <p:cNvSpPr txBox="1"/>
          <p:nvPr/>
        </p:nvSpPr>
        <p:spPr>
          <a:xfrm>
            <a:off x="1481328" y="311788"/>
            <a:ext cx="10424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$COMPX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BADB03-B9D9-452E-8955-2ABA5A353E08}"/>
              </a:ext>
            </a:extLst>
          </p:cNvPr>
          <p:cNvCxnSpPr>
            <a:cxnSpLocks/>
          </p:cNvCxnSpPr>
          <p:nvPr/>
        </p:nvCxnSpPr>
        <p:spPr>
          <a:xfrm>
            <a:off x="3445273" y="488819"/>
            <a:ext cx="70610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0ED655-57FF-41E2-89EA-FB69B194120E}"/>
              </a:ext>
            </a:extLst>
          </p:cNvPr>
          <p:cNvCxnSpPr>
            <a:cxnSpLocks/>
          </p:cNvCxnSpPr>
          <p:nvPr/>
        </p:nvCxnSpPr>
        <p:spPr>
          <a:xfrm>
            <a:off x="4151376" y="2256659"/>
            <a:ext cx="46624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0909EA-D8E5-4822-B426-2862DD9AA2B0}"/>
              </a:ext>
            </a:extLst>
          </p:cNvPr>
          <p:cNvCxnSpPr>
            <a:cxnSpLocks/>
          </p:cNvCxnSpPr>
          <p:nvPr/>
        </p:nvCxnSpPr>
        <p:spPr>
          <a:xfrm>
            <a:off x="4329193" y="1433699"/>
            <a:ext cx="44246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BC9D8D-4217-4E42-BC0C-F9031F34AA19}"/>
              </a:ext>
            </a:extLst>
          </p:cNvPr>
          <p:cNvCxnSpPr>
            <a:cxnSpLocks/>
          </p:cNvCxnSpPr>
          <p:nvPr/>
        </p:nvCxnSpPr>
        <p:spPr>
          <a:xfrm>
            <a:off x="3445273" y="1043555"/>
            <a:ext cx="70610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B100E-9268-409F-AF98-8F628CB9681D}"/>
              </a:ext>
            </a:extLst>
          </p:cNvPr>
          <p:cNvCxnSpPr>
            <a:cxnSpLocks/>
          </p:cNvCxnSpPr>
          <p:nvPr/>
        </p:nvCxnSpPr>
        <p:spPr>
          <a:xfrm>
            <a:off x="8901193" y="3164963"/>
            <a:ext cx="16631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5921BC-D899-45DE-9179-4FF386862BB0}"/>
              </a:ext>
            </a:extLst>
          </p:cNvPr>
          <p:cNvCxnSpPr>
            <a:cxnSpLocks/>
          </p:cNvCxnSpPr>
          <p:nvPr/>
        </p:nvCxnSpPr>
        <p:spPr>
          <a:xfrm>
            <a:off x="8901193" y="2524883"/>
            <a:ext cx="16631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9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6096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u="sng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116395"/>
            <a:ext cx="445134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0F463-CB93-44C4-8BD5-97206039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454949"/>
            <a:ext cx="11870181" cy="6172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9D83F-8325-43CE-9B11-C920FBDD382F}"/>
              </a:ext>
            </a:extLst>
          </p:cNvPr>
          <p:cNvSpPr txBox="1"/>
          <p:nvPr/>
        </p:nvSpPr>
        <p:spPr>
          <a:xfrm>
            <a:off x="201168" y="688627"/>
            <a:ext cx="719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ALXN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BD2B60-86E5-4A34-A095-21CD8CAD2F4B}"/>
              </a:ext>
            </a:extLst>
          </p:cNvPr>
          <p:cNvCxnSpPr>
            <a:cxnSpLocks/>
          </p:cNvCxnSpPr>
          <p:nvPr/>
        </p:nvCxnSpPr>
        <p:spPr>
          <a:xfrm>
            <a:off x="2573545" y="1494659"/>
            <a:ext cx="131570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461D07-E59A-4AB1-A237-94A2B170EC6C}"/>
              </a:ext>
            </a:extLst>
          </p:cNvPr>
          <p:cNvCxnSpPr>
            <a:cxnSpLocks/>
          </p:cNvCxnSpPr>
          <p:nvPr/>
        </p:nvCxnSpPr>
        <p:spPr>
          <a:xfrm>
            <a:off x="2573545" y="1000883"/>
            <a:ext cx="131570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8D75A9-429E-4E05-9A3C-FDFC999DE9C6}"/>
              </a:ext>
            </a:extLst>
          </p:cNvPr>
          <p:cNvCxnSpPr>
            <a:cxnSpLocks/>
          </p:cNvCxnSpPr>
          <p:nvPr/>
        </p:nvCxnSpPr>
        <p:spPr>
          <a:xfrm>
            <a:off x="7547881" y="555875"/>
            <a:ext cx="20228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4FB4EA-FAEA-4A4B-976A-EDF990CA33E2}"/>
              </a:ext>
            </a:extLst>
          </p:cNvPr>
          <p:cNvCxnSpPr>
            <a:cxnSpLocks/>
          </p:cNvCxnSpPr>
          <p:nvPr/>
        </p:nvCxnSpPr>
        <p:spPr>
          <a:xfrm>
            <a:off x="7547881" y="1141091"/>
            <a:ext cx="208989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F8643D-8B41-4F4E-A8B0-4883D0DB049C}"/>
              </a:ext>
            </a:extLst>
          </p:cNvPr>
          <p:cNvCxnSpPr>
            <a:cxnSpLocks/>
          </p:cNvCxnSpPr>
          <p:nvPr/>
        </p:nvCxnSpPr>
        <p:spPr>
          <a:xfrm>
            <a:off x="9852169" y="2165219"/>
            <a:ext cx="11815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02B66B-2E31-4BE9-97FC-3CB41100DDEF}"/>
              </a:ext>
            </a:extLst>
          </p:cNvPr>
          <p:cNvCxnSpPr>
            <a:cxnSpLocks/>
          </p:cNvCxnSpPr>
          <p:nvPr/>
        </p:nvCxnSpPr>
        <p:spPr>
          <a:xfrm>
            <a:off x="10004569" y="1580003"/>
            <a:ext cx="10291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28E869-142D-4617-9BBA-A5D3968F276A}"/>
              </a:ext>
            </a:extLst>
          </p:cNvPr>
          <p:cNvCxnSpPr>
            <a:cxnSpLocks/>
          </p:cNvCxnSpPr>
          <p:nvPr/>
        </p:nvCxnSpPr>
        <p:spPr>
          <a:xfrm>
            <a:off x="10004569" y="2482211"/>
            <a:ext cx="1084055" cy="0"/>
          </a:xfrm>
          <a:prstGeom prst="line">
            <a:avLst/>
          </a:prstGeom>
          <a:ln w="952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6096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u="sng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528" y="457201"/>
            <a:ext cx="11417808" cy="621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543603" y="118647"/>
            <a:ext cx="464839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HOMEWORK: Examples of distribution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CAB6C-9EC5-43DC-8388-A975CB57FD20}"/>
              </a:ext>
            </a:extLst>
          </p:cNvPr>
          <p:cNvSpPr/>
          <p:nvPr/>
        </p:nvSpPr>
        <p:spPr>
          <a:xfrm>
            <a:off x="1456944" y="335280"/>
            <a:ext cx="535838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36E7E-123F-40EC-AA4E-02FE5F6FABD6}"/>
              </a:ext>
            </a:extLst>
          </p:cNvPr>
          <p:cNvSpPr txBox="1"/>
          <p:nvPr/>
        </p:nvSpPr>
        <p:spPr>
          <a:xfrm>
            <a:off x="1676400" y="293799"/>
            <a:ext cx="853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YHOO</a:t>
            </a:r>
          </a:p>
        </p:txBody>
      </p:sp>
    </p:spTree>
    <p:extLst>
      <p:ext uri="{BB962C8B-B14F-4D97-AF65-F5344CB8AC3E}">
        <p14:creationId xmlns:p14="http://schemas.microsoft.com/office/powerpoint/2010/main" val="192970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2019-01-22T16:13:31Z</dcterms:created>
  <dcterms:modified xsi:type="dcterms:W3CDTF">2019-01-22T16:13:53Z</dcterms:modified>
</cp:coreProperties>
</file>