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2" r:id="rId2"/>
    <p:sldId id="275" r:id="rId3"/>
    <p:sldId id="276" r:id="rId4"/>
    <p:sldId id="340" r:id="rId5"/>
    <p:sldId id="341" r:id="rId6"/>
    <p:sldId id="342" r:id="rId7"/>
    <p:sldId id="343" r:id="rId8"/>
    <p:sldId id="344" r:id="rId9"/>
    <p:sldId id="345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17D-F652-43E5-9434-43A0676BB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C1F76-8E57-42CC-9377-EC3661121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5451-3BD3-4D44-882B-5485BD9F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4052-68CE-4A40-A4EE-62D0AE40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9C08-618B-4D68-9DF5-A88E4B67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021D-27AF-454B-9057-72F9786C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00000-4D1F-4500-ABC9-D79DA327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762A-89C3-41DB-B048-64FE168A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6926-5CDF-4F89-9735-F7189005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7970-1BA3-46CA-B11F-E21DC041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C15AE-A4B0-46D9-B9A8-079281525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50D74-6057-46AC-B195-7FEDC3D4C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E83D-2279-403D-842F-F38C4978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3E68-039B-4A18-B62F-2D02A875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D066-1E5E-4E2C-B9CE-92FD8DD7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B3CE-0662-4FB3-A078-B5440D66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8BCA-8CAF-4364-A376-A1E6ECD8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3801-B3ED-44CC-920B-097910C1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57D40-EE48-4FD4-BACE-77F05ECE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B91B-C134-457C-B256-F295BF0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0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5FE1-4D67-4074-AB1F-93C0E39F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76D1-6246-4135-A6B5-349DED4B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2C69-24FF-400E-B5AF-2757E06F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FFD-EA6E-4278-B55A-9D725029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64F6-AFCC-45D5-9278-AACC483C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0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BA89-820E-47CD-98CC-E07A9058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9C86-C237-49FE-BD56-DFC83E30E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5467C-E7F1-4C7B-98E3-07CFD839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7B27-ACA9-4436-93FA-EF625228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FE0D9-E033-4E38-9421-B377A923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B95E-A869-484B-96CB-EBEEA23F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B0B8-223F-4D8F-92C1-71D10E93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ED2C-C370-4EF5-9293-F6EB5F52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4049-FAE6-44C5-A222-F2EB39CE8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A7BF-61F3-4E99-86D4-77B2C5623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EB273-0018-40D1-BAE5-D7A09003A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FC0E1-21B1-4609-8A09-2A6C1C94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70218-449E-44E3-A8C2-F865B0AC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BD094-7A60-4BC0-9876-DA89A4B6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4816-24CF-4797-9FE4-76BD809F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48A0F-E8E1-4128-8906-167DB53F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B51F5-D41F-495B-B921-3C6C6C1C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D085B-7DCB-43B8-9118-590CF4A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C6E05-51D9-4D53-A899-D1FD0912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F5D8F-8010-4D23-8D0B-42156D96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30E69-056A-489E-A5AD-9EDC2170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D05-0BC2-4016-880C-C2CAE206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4816-9C8A-4DE5-BF88-3996AFC7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706D6-2BD2-4207-AA52-D7598B1B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FB3E-A910-4160-AAA5-DACE6674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5AAC-AC45-498C-B3F9-FFCC1E71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719F-3DF6-49FD-9D72-EB102F13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0AC3-8779-4CBF-ADC6-F4F97B14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444B4-1BB1-4D45-98CB-1FD17A51F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6E26-DA48-4EAC-B423-F7110E3D5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3A2B-C4F4-4E4F-A09C-BF97667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E7501-B347-45CB-9D3A-D35F22C2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D6D5C-6936-43D6-B7D9-5BD0ACE8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84D88-D789-49DB-A755-62F03BF7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45D0-8826-4356-BB55-AA95EA83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BB7E8-3B16-4640-B5D0-C2FFF14E5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B1D7-37F5-44EF-8767-74F1D46A870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47B8-C30B-4BC5-8BE3-09789E24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7054-D818-4870-AB43-AAA7F9072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E983-AC5C-4D29-9E3A-8B42DA39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112" y="1798831"/>
            <a:ext cx="627958" cy="76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E4DF4-DD50-422E-9F15-7ED3F54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4524"/>
                    </a14:imgEffect>
                    <a14:imgEffect>
                      <a14:saturation sat="110000"/>
                    </a14:imgEffect>
                    <a14:imgEffect>
                      <a14:brightnessContrast bright="42000" contras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1520454"/>
          </a:xfrm>
          <a:prstGeom prst="rect">
            <a:avLst/>
          </a:prstGeom>
          <a:effectLst>
            <a:glow>
              <a:schemeClr val="accent1"/>
            </a:glow>
            <a:outerShdw blurRad="952500" dist="50800" dir="5400000" sx="78000" sy="78000" algn="ctr" rotWithShape="0">
              <a:schemeClr val="tx1">
                <a:alpha val="0"/>
              </a:schemeClr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08F1-A220-4F45-B67E-8D247451133E}"/>
              </a:ext>
            </a:extLst>
          </p:cNvPr>
          <p:cNvSpPr txBox="1"/>
          <p:nvPr/>
        </p:nvSpPr>
        <p:spPr>
          <a:xfrm>
            <a:off x="816935" y="6586142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28B2-D794-4A59-B794-64574F082038}"/>
              </a:ext>
            </a:extLst>
          </p:cNvPr>
          <p:cNvSpPr txBox="1"/>
          <p:nvPr/>
        </p:nvSpPr>
        <p:spPr>
          <a:xfrm>
            <a:off x="2490782" y="1606231"/>
            <a:ext cx="7878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Homework #4:</a:t>
            </a:r>
          </a:p>
          <a:p>
            <a:r>
              <a:rPr lang="en-US" b="1" dirty="0">
                <a:solidFill>
                  <a:srgbClr val="C00000"/>
                </a:solidFill>
              </a:rPr>
              <a:t>	           	</a:t>
            </a:r>
            <a:r>
              <a:rPr lang="en-US" sz="1200" dirty="0">
                <a:solidFill>
                  <a:srgbClr val="C00000"/>
                </a:solidFill>
              </a:rPr>
              <a:t>due on February 4</a:t>
            </a:r>
            <a:r>
              <a:rPr lang="en-US" sz="1200" baseline="30000" dirty="0">
                <a:solidFill>
                  <a:srgbClr val="C00000"/>
                </a:solidFill>
              </a:rPr>
              <a:t>th</a:t>
            </a:r>
            <a:r>
              <a:rPr lang="en-US" sz="1200" dirty="0">
                <a:solidFill>
                  <a:srgbClr val="C00000"/>
                </a:solidFill>
              </a:rPr>
              <a:t> , 2019</a:t>
            </a:r>
            <a:endParaRPr lang="en-US" dirty="0">
              <a:solidFill>
                <a:srgbClr val="C0000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1.  </a:t>
            </a:r>
            <a:r>
              <a:rPr lang="en-US" sz="1400" b="1" dirty="0">
                <a:solidFill>
                  <a:srgbClr val="002060"/>
                </a:solidFill>
              </a:rPr>
              <a:t>Exercise #1: </a:t>
            </a:r>
            <a:r>
              <a:rPr lang="en-US" sz="1400" dirty="0">
                <a:solidFill>
                  <a:srgbClr val="002060"/>
                </a:solidFill>
              </a:rPr>
              <a:t>Labeling - MSFT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Assignment: Label trading ranges with Wyckoff Phases and Events, and </a:t>
            </a:r>
            <a:r>
              <a:rPr lang="en-US" sz="1400" b="1" dirty="0">
                <a:solidFill>
                  <a:srgbClr val="C00000"/>
                </a:solidFill>
              </a:rPr>
              <a:t>CHoCH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7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0200" y="1524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Exercise:</a:t>
            </a:r>
            <a:r>
              <a:rPr lang="en-US" sz="1400" b="1" dirty="0">
                <a:solidFill>
                  <a:srgbClr val="C00000"/>
                </a:solidFill>
              </a:rPr>
              <a:t> MSFT – 9 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63" y="457201"/>
            <a:ext cx="10561673" cy="616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05299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0200" y="1524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Exercise:</a:t>
            </a:r>
            <a:r>
              <a:rPr lang="en-US" sz="1400" b="1" dirty="0">
                <a:solidFill>
                  <a:srgbClr val="C00000"/>
                </a:solidFill>
              </a:rPr>
              <a:t> MSFT - 1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136" y="457201"/>
            <a:ext cx="10936224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20305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0200" y="1524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Exercise:</a:t>
            </a:r>
            <a:r>
              <a:rPr lang="en-US" sz="1400" b="1" dirty="0">
                <a:solidFill>
                  <a:srgbClr val="C00000"/>
                </a:solidFill>
              </a:rPr>
              <a:t> MSFT - 2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45" y="457201"/>
            <a:ext cx="10820400" cy="603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749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0200" y="1524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Exercise:</a:t>
            </a:r>
            <a:r>
              <a:rPr lang="en-US" sz="1400" b="1" dirty="0">
                <a:solidFill>
                  <a:srgbClr val="C00000"/>
                </a:solidFill>
              </a:rPr>
              <a:t> MSFT - 3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72" y="457200"/>
            <a:ext cx="1096060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14799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0200" y="1524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Exercise:</a:t>
            </a:r>
            <a:r>
              <a:rPr lang="en-US" sz="1400" b="1" dirty="0">
                <a:solidFill>
                  <a:srgbClr val="C00000"/>
                </a:solidFill>
              </a:rPr>
              <a:t> MSFT - 4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368" y="457200"/>
            <a:ext cx="10826496" cy="604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24948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0200" y="1524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Exercise:</a:t>
            </a:r>
            <a:r>
              <a:rPr lang="en-US" sz="1400" b="1" dirty="0">
                <a:solidFill>
                  <a:srgbClr val="C00000"/>
                </a:solidFill>
              </a:rPr>
              <a:t> MSFT - 5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616" y="419100"/>
            <a:ext cx="10747248" cy="620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0776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0200" y="1524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Exercise:</a:t>
            </a:r>
            <a:r>
              <a:rPr lang="en-US" sz="1400" b="1" dirty="0">
                <a:solidFill>
                  <a:srgbClr val="C00000"/>
                </a:solidFill>
              </a:rPr>
              <a:t> MSFT - 6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707" y="457200"/>
            <a:ext cx="10558130" cy="616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2445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0200" y="1524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Exercise:</a:t>
            </a:r>
            <a:r>
              <a:rPr lang="en-US" sz="1400" b="1" dirty="0">
                <a:solidFill>
                  <a:srgbClr val="C00000"/>
                </a:solidFill>
              </a:rPr>
              <a:t> MSFT - 7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095" y="457200"/>
            <a:ext cx="10608741" cy="616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18914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0200" y="1524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Exercise:</a:t>
            </a:r>
            <a:r>
              <a:rPr lang="en-US" sz="1400" b="1" dirty="0">
                <a:solidFill>
                  <a:srgbClr val="C00000"/>
                </a:solidFill>
              </a:rPr>
              <a:t> MSFT - 8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62B1B-FB44-4650-AC78-DEE73F72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460178"/>
            <a:ext cx="11826240" cy="61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</cp:revision>
  <dcterms:created xsi:type="dcterms:W3CDTF">2019-01-29T02:12:48Z</dcterms:created>
  <dcterms:modified xsi:type="dcterms:W3CDTF">2019-01-29T02:13:14Z</dcterms:modified>
</cp:coreProperties>
</file>