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7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475" r:id="rId11"/>
    <p:sldId id="476" r:id="rId12"/>
    <p:sldId id="3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9D19-026E-4153-8AAE-FC8DF1611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31F66-481F-40F7-BDC1-C4E70143A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658FA-1531-49FA-938C-ACDD98E6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459-90BF-410B-A3F6-6E72944D599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68427-3C98-4660-AF9D-1C966F32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2BCE0-72F6-4921-8930-50102CE3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D135-0FBF-465B-AF3A-D5ED03E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5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272D-7CF8-4BD0-8529-DCB8C5C4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687EF-8908-4EE6-8245-C48638697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F377-509F-4416-B52D-D66ABFEC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459-90BF-410B-A3F6-6E72944D599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77213-13D1-4CF2-A1CA-A227D27B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CE633-32DA-47B1-8323-52E95E23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D135-0FBF-465B-AF3A-D5ED03E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9855E-FBDB-403C-9190-F5DEC16DF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AC2FD-4698-4CC3-B0F1-599DFC817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C8ECD-500A-44F6-9C43-A832CFD4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459-90BF-410B-A3F6-6E72944D599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28114-8749-45C9-B6F9-E8DF59ED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0A242-D47E-42B3-B0F4-5A2B5D4A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D135-0FBF-465B-AF3A-D5ED03E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2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764C-AEC8-4A00-98E8-B4456BCA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996A-FE6A-4113-B887-56B620D9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62ACC-4203-4A41-8F75-0C0BAC7D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459-90BF-410B-A3F6-6E72944D599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671A-C4DD-4D7C-95AF-3BF49189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26460-6F8E-43C7-A645-62EE40E9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D135-0FBF-465B-AF3A-D5ED03E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6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4270-D901-4D3C-9BEF-46E2E90D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923F3-E8ED-4F07-85E3-338A70FD8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90C6-EB8D-4A74-94BE-B741B04A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459-90BF-410B-A3F6-6E72944D599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66274-0DE9-4F02-89A0-736A7CF7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6B62-B331-4FB0-9BCB-42E98F5E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D135-0FBF-465B-AF3A-D5ED03E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1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D0D7-3631-469B-ADFE-D663E8FA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7DC6-DBED-4700-A7C3-4D75A8D3E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E5C29-2502-49EC-8BE9-CD5A201F9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F1459-9274-426E-A55F-80E5F11B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459-90BF-410B-A3F6-6E72944D599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A6FE5-E001-4D8D-805E-B05459D2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B4CC4-77ED-46A0-836C-2FD6407C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D135-0FBF-465B-AF3A-D5ED03E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2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4538-4D1A-4CCF-BD7F-633F75B8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68E1B-8533-405B-8D24-218BF9E93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AA48E-1ABD-43B5-880D-F8260EBBF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8B140-986A-4F9E-A4EA-1F3D172A0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63ECD-D217-4459-9A70-4CCFD61F6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B3F92-3581-42CA-A582-82990EFA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459-90BF-410B-A3F6-6E72944D599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3901B-A0F8-4E4F-AD50-0410414B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E20C7-9D02-44A6-944F-9866D5D3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D135-0FBF-465B-AF3A-D5ED03E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4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6F77-AD3F-4269-9EEA-018F2C2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61D04-ACC8-4005-8967-9D590410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459-90BF-410B-A3F6-6E72944D599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845CD-82FE-4264-930B-090AC915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7EB4C-9E76-4C34-9907-CA34D9F4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D135-0FBF-465B-AF3A-D5ED03E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0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96B5A-E291-44DD-882A-08D686D4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459-90BF-410B-A3F6-6E72944D599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21A88-4FE7-4A9D-B3DD-26BB26B2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2B4DE-1F65-458A-8DB7-4222A263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D135-0FBF-465B-AF3A-D5ED03E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3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C192-AB81-4FE8-8613-99FE2A9C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2D0E-BFDA-4507-90E7-330D0327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068C6-95C3-434F-9E01-E8C6F0511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C6D10-365C-449D-B15D-AF22A2D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459-90BF-410B-A3F6-6E72944D599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5C599-5A11-4290-9859-D4F4A7D0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C80ED-F06A-45AE-8A2D-388EF655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D135-0FBF-465B-AF3A-D5ED03E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950A-62BC-4AD5-B31D-00A7D6BC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99CE5-C5CF-4005-8AF0-4C16D4CEF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EA780-A953-49CC-AEE3-A4754404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DD588-F4D1-484F-8B01-5D1A6133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6459-90BF-410B-A3F6-6E72944D599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880E7-A4AA-4656-84E6-778BAA77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D1074-8B28-46B6-9EE8-47276EBC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D135-0FBF-465B-AF3A-D5ED03E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6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E3E63-5BEB-4179-82EA-79DDCE64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B290D-E92B-470A-9D71-EA933CE5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1D6A7-1C95-48B7-A82F-FE13F4798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D6459-90BF-410B-A3F6-6E72944D599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A4C57-0C41-4578-94B5-80B4ACB20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D24DF-5264-4F04-B542-984EE6D5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AD135-0FBF-465B-AF3A-D5ED03E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4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0816" y="2432815"/>
            <a:ext cx="627958" cy="76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E4DF4-DD50-422E-9F15-7ED3F542F5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000"/>
                    </a14:imgEffect>
                    <a14:imgEffect>
                      <a14:colorTemperature colorTemp="4524"/>
                    </a14:imgEffect>
                    <a14:imgEffect>
                      <a14:saturation sat="110000"/>
                    </a14:imgEffect>
                    <a14:imgEffect>
                      <a14:brightnessContrast bright="42000" contrast="-4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0" cy="1520454"/>
          </a:xfrm>
          <a:prstGeom prst="rect">
            <a:avLst/>
          </a:prstGeom>
          <a:effectLst>
            <a:glow>
              <a:schemeClr val="accent1"/>
            </a:glow>
            <a:outerShdw blurRad="952500" dist="50800" dir="5400000" sx="78000" sy="78000" algn="ctr" rotWithShape="0">
              <a:schemeClr val="tx1">
                <a:alpha val="0"/>
              </a:schemeClr>
            </a:outerShdw>
            <a:softEdge rad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708F1-A220-4F45-B67E-8D247451133E}"/>
              </a:ext>
            </a:extLst>
          </p:cNvPr>
          <p:cNvSpPr txBox="1"/>
          <p:nvPr/>
        </p:nvSpPr>
        <p:spPr>
          <a:xfrm>
            <a:off x="816935" y="6586142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2018 Wyckoff Associates, LLC. All Rights Reserved. </a:t>
            </a:r>
            <a:endParaRPr 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928B2-D794-4A59-B794-64574F082038}"/>
              </a:ext>
            </a:extLst>
          </p:cNvPr>
          <p:cNvSpPr txBox="1"/>
          <p:nvPr/>
        </p:nvSpPr>
        <p:spPr>
          <a:xfrm>
            <a:off x="3094286" y="2264599"/>
            <a:ext cx="787851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		</a:t>
            </a:r>
            <a:r>
              <a:rPr lang="en-US" sz="2800" b="1" dirty="0">
                <a:solidFill>
                  <a:srgbClr val="0070C0"/>
                </a:solidFill>
              </a:rPr>
              <a:t>Homework #5:</a:t>
            </a:r>
          </a:p>
          <a:p>
            <a:r>
              <a:rPr lang="en-US" b="1" dirty="0">
                <a:solidFill>
                  <a:srgbClr val="C00000"/>
                </a:solidFill>
              </a:rPr>
              <a:t>	           	</a:t>
            </a:r>
            <a:r>
              <a:rPr lang="en-US" sz="1200" dirty="0">
                <a:solidFill>
                  <a:srgbClr val="002060"/>
                </a:solidFill>
              </a:rPr>
              <a:t>due on February 11</a:t>
            </a:r>
            <a:r>
              <a:rPr lang="en-US" sz="1200" baseline="30000" dirty="0">
                <a:solidFill>
                  <a:srgbClr val="002060"/>
                </a:solidFill>
              </a:rPr>
              <a:t>th</a:t>
            </a:r>
            <a:r>
              <a:rPr lang="en-US" sz="1200" dirty="0">
                <a:solidFill>
                  <a:srgbClr val="002060"/>
                </a:solidFill>
              </a:rPr>
              <a:t> , 2019</a:t>
            </a:r>
            <a:endParaRPr lang="en-US" dirty="0">
              <a:solidFill>
                <a:srgbClr val="002060"/>
              </a:solidFill>
            </a:endParaRP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b="1" dirty="0">
                <a:solidFill>
                  <a:srgbClr val="002060"/>
                </a:solidFill>
              </a:rPr>
              <a:t>Exercise: </a:t>
            </a:r>
            <a:r>
              <a:rPr lang="en-US" sz="1400" dirty="0">
                <a:solidFill>
                  <a:srgbClr val="002060"/>
                </a:solidFill>
              </a:rPr>
              <a:t>Distribution Labeling</a:t>
            </a:r>
          </a:p>
          <a:p>
            <a:r>
              <a:rPr lang="en-US" sz="1400" dirty="0">
                <a:solidFill>
                  <a:srgbClr val="C00000"/>
                </a:solidFill>
              </a:rPr>
              <a:t>Assignment: Label trading ranges with Wyckoff Phases and Events, and </a:t>
            </a:r>
            <a:r>
              <a:rPr lang="en-US" sz="1400" b="1" dirty="0">
                <a:solidFill>
                  <a:srgbClr val="C00000"/>
                </a:solidFill>
              </a:rPr>
              <a:t>CHoCH</a:t>
            </a:r>
          </a:p>
          <a:p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3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89E04-DA49-4CFE-B1CF-202CC7D6D1CE}"/>
              </a:ext>
            </a:extLst>
          </p:cNvPr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CF04-00A5-48DE-9786-B6F8DE5D57B3}"/>
              </a:ext>
            </a:extLst>
          </p:cNvPr>
          <p:cNvSpPr txBox="1"/>
          <p:nvPr/>
        </p:nvSpPr>
        <p:spPr>
          <a:xfrm>
            <a:off x="9558528" y="62081"/>
            <a:ext cx="252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Homework Exercise #5: AAPL -9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74431F-24CC-42D4-AA79-2AE0D7970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" y="369859"/>
            <a:ext cx="11911584" cy="62573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516D24-E71B-4F19-9442-9C36F8B7DE5D}"/>
              </a:ext>
            </a:extLst>
          </p:cNvPr>
          <p:cNvCxnSpPr>
            <a:cxnSpLocks/>
          </p:cNvCxnSpPr>
          <p:nvPr/>
        </p:nvCxnSpPr>
        <p:spPr>
          <a:xfrm>
            <a:off x="1517596" y="3073202"/>
            <a:ext cx="196322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A43028-8F8E-4049-8F1B-807CF1E332C9}"/>
              </a:ext>
            </a:extLst>
          </p:cNvPr>
          <p:cNvCxnSpPr>
            <a:cxnSpLocks/>
          </p:cNvCxnSpPr>
          <p:nvPr/>
        </p:nvCxnSpPr>
        <p:spPr>
          <a:xfrm>
            <a:off x="749654" y="3981735"/>
            <a:ext cx="232882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FA72F2-608B-45F2-AB15-ED4725D2632B}"/>
              </a:ext>
            </a:extLst>
          </p:cNvPr>
          <p:cNvCxnSpPr>
            <a:cxnSpLocks/>
          </p:cNvCxnSpPr>
          <p:nvPr/>
        </p:nvCxnSpPr>
        <p:spPr>
          <a:xfrm>
            <a:off x="536294" y="3219735"/>
            <a:ext cx="281650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F10AB3-1613-46F2-A023-3A9F1144877B}"/>
              </a:ext>
            </a:extLst>
          </p:cNvPr>
          <p:cNvCxnSpPr>
            <a:cxnSpLocks/>
          </p:cNvCxnSpPr>
          <p:nvPr/>
        </p:nvCxnSpPr>
        <p:spPr>
          <a:xfrm>
            <a:off x="8400134" y="1147095"/>
            <a:ext cx="33041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B4A44B-DC80-43B8-BB00-833FE65565D5}"/>
              </a:ext>
            </a:extLst>
          </p:cNvPr>
          <p:cNvCxnSpPr>
            <a:cxnSpLocks/>
          </p:cNvCxnSpPr>
          <p:nvPr/>
        </p:nvCxnSpPr>
        <p:spPr>
          <a:xfrm>
            <a:off x="5175350" y="2287047"/>
            <a:ext cx="3084730" cy="2184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CD8B69-B26A-4FF9-B29C-138102B72192}"/>
              </a:ext>
            </a:extLst>
          </p:cNvPr>
          <p:cNvCxnSpPr>
            <a:cxnSpLocks/>
          </p:cNvCxnSpPr>
          <p:nvPr/>
        </p:nvCxnSpPr>
        <p:spPr>
          <a:xfrm>
            <a:off x="5589878" y="1701831"/>
            <a:ext cx="3084730" cy="2184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F12D43-C402-4D20-8A6B-702AB6623BDD}"/>
              </a:ext>
            </a:extLst>
          </p:cNvPr>
          <p:cNvCxnSpPr>
            <a:cxnSpLocks/>
          </p:cNvCxnSpPr>
          <p:nvPr/>
        </p:nvCxnSpPr>
        <p:spPr>
          <a:xfrm>
            <a:off x="8497670" y="1866423"/>
            <a:ext cx="320665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5602C9-5721-4B67-8FE5-6C21BD2A0F04}"/>
              </a:ext>
            </a:extLst>
          </p:cNvPr>
          <p:cNvCxnSpPr>
            <a:cxnSpLocks/>
          </p:cNvCxnSpPr>
          <p:nvPr/>
        </p:nvCxnSpPr>
        <p:spPr>
          <a:xfrm>
            <a:off x="9363148" y="909122"/>
            <a:ext cx="2341172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1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89E04-DA49-4CFE-B1CF-202CC7D6D1CE}"/>
              </a:ext>
            </a:extLst>
          </p:cNvPr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CF04-00A5-48DE-9786-B6F8DE5D57B3}"/>
              </a:ext>
            </a:extLst>
          </p:cNvPr>
          <p:cNvSpPr txBox="1"/>
          <p:nvPr/>
        </p:nvSpPr>
        <p:spPr>
          <a:xfrm>
            <a:off x="9363456" y="62081"/>
            <a:ext cx="2724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Homework Exercise #5: AAPL -10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F0DDA4-BF2E-4E24-8A5C-079245050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369859"/>
            <a:ext cx="11923776" cy="62573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0084EA-0CB6-4B61-A64B-EFF59E357876}"/>
              </a:ext>
            </a:extLst>
          </p:cNvPr>
          <p:cNvCxnSpPr>
            <a:cxnSpLocks/>
          </p:cNvCxnSpPr>
          <p:nvPr/>
        </p:nvCxnSpPr>
        <p:spPr>
          <a:xfrm flipV="1">
            <a:off x="2072486" y="1965667"/>
            <a:ext cx="4450234" cy="76627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CF5283-6FC1-4400-95C9-314FA64C3485}"/>
              </a:ext>
            </a:extLst>
          </p:cNvPr>
          <p:cNvCxnSpPr>
            <a:cxnSpLocks/>
          </p:cNvCxnSpPr>
          <p:nvPr/>
        </p:nvCxnSpPr>
        <p:spPr>
          <a:xfrm flipV="1">
            <a:off x="1615286" y="554736"/>
            <a:ext cx="3487066" cy="5862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A317ED-A08D-4A4E-9D17-F03098637C57}"/>
              </a:ext>
            </a:extLst>
          </p:cNvPr>
          <p:cNvCxnSpPr>
            <a:cxnSpLocks/>
          </p:cNvCxnSpPr>
          <p:nvPr/>
        </p:nvCxnSpPr>
        <p:spPr>
          <a:xfrm flipV="1">
            <a:off x="1853030" y="1548384"/>
            <a:ext cx="4200298" cy="7142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BE1781-2272-4CE1-B15A-60E1AA0CF51A}"/>
              </a:ext>
            </a:extLst>
          </p:cNvPr>
          <p:cNvCxnSpPr>
            <a:cxnSpLocks/>
          </p:cNvCxnSpPr>
          <p:nvPr/>
        </p:nvCxnSpPr>
        <p:spPr>
          <a:xfrm>
            <a:off x="6924902" y="3975640"/>
            <a:ext cx="3541930" cy="9438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0BA3E5-EDA7-4ED9-9EE5-21854A7D694A}"/>
              </a:ext>
            </a:extLst>
          </p:cNvPr>
          <p:cNvCxnSpPr>
            <a:cxnSpLocks/>
          </p:cNvCxnSpPr>
          <p:nvPr/>
        </p:nvCxnSpPr>
        <p:spPr>
          <a:xfrm>
            <a:off x="7223606" y="3122200"/>
            <a:ext cx="3801010" cy="99869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CBEF16-69C9-41E3-BB81-AD4B88DC63D3}"/>
              </a:ext>
            </a:extLst>
          </p:cNvPr>
          <p:cNvCxnSpPr>
            <a:cxnSpLocks/>
          </p:cNvCxnSpPr>
          <p:nvPr/>
        </p:nvCxnSpPr>
        <p:spPr>
          <a:xfrm>
            <a:off x="7833206" y="3429000"/>
            <a:ext cx="3901594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18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89E04-DA49-4CFE-B1CF-202CC7D6D1CE}"/>
              </a:ext>
            </a:extLst>
          </p:cNvPr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CF04-00A5-48DE-9786-B6F8DE5D57B3}"/>
              </a:ext>
            </a:extLst>
          </p:cNvPr>
          <p:cNvSpPr txBox="1"/>
          <p:nvPr/>
        </p:nvSpPr>
        <p:spPr>
          <a:xfrm>
            <a:off x="9363456" y="62081"/>
            <a:ext cx="2724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Homework Exercise #5: AAPL -11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F307E5-3E80-4C81-B286-74EE7EC0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" y="369859"/>
            <a:ext cx="11948160" cy="62573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3ED413-0EE5-447C-BE19-D33426787895}"/>
              </a:ext>
            </a:extLst>
          </p:cNvPr>
          <p:cNvCxnSpPr>
            <a:cxnSpLocks/>
          </p:cNvCxnSpPr>
          <p:nvPr/>
        </p:nvCxnSpPr>
        <p:spPr>
          <a:xfrm>
            <a:off x="3870883" y="1994294"/>
            <a:ext cx="7425005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FB4038-5FC2-49F7-AE8D-08E744C49084}"/>
              </a:ext>
            </a:extLst>
          </p:cNvPr>
          <p:cNvCxnSpPr>
            <a:cxnSpLocks/>
          </p:cNvCxnSpPr>
          <p:nvPr/>
        </p:nvCxnSpPr>
        <p:spPr>
          <a:xfrm>
            <a:off x="719174" y="573109"/>
            <a:ext cx="253609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6AE7E6-AF91-423B-B7B7-8AB82A315BB2}"/>
              </a:ext>
            </a:extLst>
          </p:cNvPr>
          <p:cNvCxnSpPr>
            <a:cxnSpLocks/>
          </p:cNvCxnSpPr>
          <p:nvPr/>
        </p:nvCxnSpPr>
        <p:spPr>
          <a:xfrm>
            <a:off x="804441" y="1633813"/>
            <a:ext cx="253609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B54C6F-BBBF-40A4-A616-4CFA509792EB}"/>
              </a:ext>
            </a:extLst>
          </p:cNvPr>
          <p:cNvCxnSpPr>
            <a:cxnSpLocks/>
          </p:cNvCxnSpPr>
          <p:nvPr/>
        </p:nvCxnSpPr>
        <p:spPr>
          <a:xfrm>
            <a:off x="3468470" y="4614757"/>
            <a:ext cx="78274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968FED-9B89-4E58-A62A-4DB01B6CBB5B}"/>
              </a:ext>
            </a:extLst>
          </p:cNvPr>
          <p:cNvCxnSpPr>
            <a:cxnSpLocks/>
          </p:cNvCxnSpPr>
          <p:nvPr/>
        </p:nvCxnSpPr>
        <p:spPr>
          <a:xfrm>
            <a:off x="3614774" y="2225125"/>
            <a:ext cx="768111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0C8C00-B48B-4650-985E-2AF12CCC2B1D}"/>
              </a:ext>
            </a:extLst>
          </p:cNvPr>
          <p:cNvCxnSpPr>
            <a:cxnSpLocks/>
          </p:cNvCxnSpPr>
          <p:nvPr/>
        </p:nvCxnSpPr>
        <p:spPr>
          <a:xfrm>
            <a:off x="4401235" y="1342022"/>
            <a:ext cx="7425005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63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18731A-B2C6-43C1-B24E-8EFD2E13D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" y="382866"/>
            <a:ext cx="11826240" cy="6231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689E04-DA49-4CFE-B1CF-202CC7D6D1CE}"/>
              </a:ext>
            </a:extLst>
          </p:cNvPr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CF04-00A5-48DE-9786-B6F8DE5D57B3}"/>
              </a:ext>
            </a:extLst>
          </p:cNvPr>
          <p:cNvSpPr txBox="1"/>
          <p:nvPr/>
        </p:nvSpPr>
        <p:spPr>
          <a:xfrm>
            <a:off x="9558528" y="62081"/>
            <a:ext cx="252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Homework Exercise #5: AAPL -1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2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89E04-DA49-4CFE-B1CF-202CC7D6D1CE}"/>
              </a:ext>
            </a:extLst>
          </p:cNvPr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CF04-00A5-48DE-9786-B6F8DE5D57B3}"/>
              </a:ext>
            </a:extLst>
          </p:cNvPr>
          <p:cNvSpPr txBox="1"/>
          <p:nvPr/>
        </p:nvSpPr>
        <p:spPr>
          <a:xfrm>
            <a:off x="9460992" y="62081"/>
            <a:ext cx="2627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Homework Exercise #5: AAPL - 2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932C1C-A7D0-4FB3-8CF7-6A2F1DECF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" y="369858"/>
            <a:ext cx="11887200" cy="625731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0AB88C-4B05-4EA0-A3A4-E01853897638}"/>
              </a:ext>
            </a:extLst>
          </p:cNvPr>
          <p:cNvCxnSpPr>
            <a:cxnSpLocks/>
          </p:cNvCxnSpPr>
          <p:nvPr/>
        </p:nvCxnSpPr>
        <p:spPr>
          <a:xfrm>
            <a:off x="947774" y="506861"/>
            <a:ext cx="2984146" cy="49897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7A91B2-BEDD-4937-A89A-9AB4C9B1AFB8}"/>
              </a:ext>
            </a:extLst>
          </p:cNvPr>
          <p:cNvCxnSpPr>
            <a:cxnSpLocks/>
          </p:cNvCxnSpPr>
          <p:nvPr/>
        </p:nvCxnSpPr>
        <p:spPr>
          <a:xfrm flipV="1">
            <a:off x="1240382" y="1682496"/>
            <a:ext cx="2691538" cy="2569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F56EE0-2367-4A88-930B-96636FEC420A}"/>
              </a:ext>
            </a:extLst>
          </p:cNvPr>
          <p:cNvCxnSpPr>
            <a:cxnSpLocks/>
          </p:cNvCxnSpPr>
          <p:nvPr/>
        </p:nvCxnSpPr>
        <p:spPr>
          <a:xfrm flipV="1">
            <a:off x="4367630" y="1310640"/>
            <a:ext cx="2307490" cy="9823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7ACA67-1E74-48DF-8239-DE84114E1F1A}"/>
              </a:ext>
            </a:extLst>
          </p:cNvPr>
          <p:cNvCxnSpPr>
            <a:cxnSpLocks/>
          </p:cNvCxnSpPr>
          <p:nvPr/>
        </p:nvCxnSpPr>
        <p:spPr>
          <a:xfrm flipV="1">
            <a:off x="4227422" y="2218944"/>
            <a:ext cx="3008530" cy="127957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0B954C-01BA-4838-B28A-53A6C8F54C10}"/>
              </a:ext>
            </a:extLst>
          </p:cNvPr>
          <p:cNvCxnSpPr>
            <a:cxnSpLocks/>
          </p:cNvCxnSpPr>
          <p:nvPr/>
        </p:nvCxnSpPr>
        <p:spPr>
          <a:xfrm flipV="1">
            <a:off x="4430191" y="1782528"/>
            <a:ext cx="2602992" cy="114399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1FDA5B-6142-4DD0-9D9B-BEDDE4056446}"/>
              </a:ext>
            </a:extLst>
          </p:cNvPr>
          <p:cNvCxnSpPr>
            <a:cxnSpLocks/>
          </p:cNvCxnSpPr>
          <p:nvPr/>
        </p:nvCxnSpPr>
        <p:spPr>
          <a:xfrm flipV="1">
            <a:off x="7802572" y="2858728"/>
            <a:ext cx="3459634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A2195A-6CBA-4DA0-B60C-FA88E3215FD1}"/>
              </a:ext>
            </a:extLst>
          </p:cNvPr>
          <p:cNvCxnSpPr>
            <a:cxnSpLocks/>
          </p:cNvCxnSpPr>
          <p:nvPr/>
        </p:nvCxnSpPr>
        <p:spPr>
          <a:xfrm flipV="1">
            <a:off x="7793582" y="4283293"/>
            <a:ext cx="3459634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33BF1B-25F4-4D80-9F58-C4E13FD069A2}"/>
              </a:ext>
            </a:extLst>
          </p:cNvPr>
          <p:cNvCxnSpPr>
            <a:cxnSpLocks/>
          </p:cNvCxnSpPr>
          <p:nvPr/>
        </p:nvCxnSpPr>
        <p:spPr>
          <a:xfrm flipV="1">
            <a:off x="10594097" y="2407920"/>
            <a:ext cx="1232143" cy="2199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BADBE6-A952-4FC1-9DF0-0C68959A3022}"/>
              </a:ext>
            </a:extLst>
          </p:cNvPr>
          <p:cNvCxnSpPr>
            <a:cxnSpLocks/>
          </p:cNvCxnSpPr>
          <p:nvPr/>
        </p:nvCxnSpPr>
        <p:spPr>
          <a:xfrm flipV="1">
            <a:off x="10514849" y="1431806"/>
            <a:ext cx="1311391" cy="28827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67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89E04-DA49-4CFE-B1CF-202CC7D6D1CE}"/>
              </a:ext>
            </a:extLst>
          </p:cNvPr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CF04-00A5-48DE-9786-B6F8DE5D57B3}"/>
              </a:ext>
            </a:extLst>
          </p:cNvPr>
          <p:cNvSpPr txBox="1"/>
          <p:nvPr/>
        </p:nvSpPr>
        <p:spPr>
          <a:xfrm>
            <a:off x="9479280" y="62081"/>
            <a:ext cx="260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Homework Exercise #5: AAPL - 3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2B39E3-8158-42FE-B238-4DDCAC409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" y="426721"/>
            <a:ext cx="11862816" cy="62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7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89E04-DA49-4CFE-B1CF-202CC7D6D1CE}"/>
              </a:ext>
            </a:extLst>
          </p:cNvPr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CF04-00A5-48DE-9786-B6F8DE5D57B3}"/>
              </a:ext>
            </a:extLst>
          </p:cNvPr>
          <p:cNvSpPr txBox="1"/>
          <p:nvPr/>
        </p:nvSpPr>
        <p:spPr>
          <a:xfrm>
            <a:off x="9558528" y="62081"/>
            <a:ext cx="252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Homework Exercise #5: AAPL -4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3E988A-6673-4669-952F-800F7BE2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" y="369858"/>
            <a:ext cx="11911584" cy="62573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4A709C-D849-4D2A-99F3-CE3B1E21655E}"/>
              </a:ext>
            </a:extLst>
          </p:cNvPr>
          <p:cNvCxnSpPr>
            <a:cxnSpLocks/>
          </p:cNvCxnSpPr>
          <p:nvPr/>
        </p:nvCxnSpPr>
        <p:spPr>
          <a:xfrm flipV="1">
            <a:off x="2901388" y="4650953"/>
            <a:ext cx="5578148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DE4AD-4AE9-49E9-AD4F-5D4AA17842F1}"/>
              </a:ext>
            </a:extLst>
          </p:cNvPr>
          <p:cNvCxnSpPr>
            <a:cxnSpLocks/>
          </p:cNvCxnSpPr>
          <p:nvPr/>
        </p:nvCxnSpPr>
        <p:spPr>
          <a:xfrm flipV="1">
            <a:off x="3218380" y="3429000"/>
            <a:ext cx="7973876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374248-2680-4F54-B3DC-6C8258FEF98B}"/>
              </a:ext>
            </a:extLst>
          </p:cNvPr>
          <p:cNvCxnSpPr>
            <a:cxnSpLocks/>
          </p:cNvCxnSpPr>
          <p:nvPr/>
        </p:nvCxnSpPr>
        <p:spPr>
          <a:xfrm flipV="1">
            <a:off x="3745684" y="3029157"/>
            <a:ext cx="7489244" cy="1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1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89E04-DA49-4CFE-B1CF-202CC7D6D1CE}"/>
              </a:ext>
            </a:extLst>
          </p:cNvPr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CF04-00A5-48DE-9786-B6F8DE5D57B3}"/>
              </a:ext>
            </a:extLst>
          </p:cNvPr>
          <p:cNvSpPr txBox="1"/>
          <p:nvPr/>
        </p:nvSpPr>
        <p:spPr>
          <a:xfrm>
            <a:off x="9558528" y="62081"/>
            <a:ext cx="252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Homework Exercise #5: AAPL -5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8A82BB-49F8-49E2-AC0D-DF339C0F4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" y="369858"/>
            <a:ext cx="11917680" cy="62573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A29581-FE1D-4CE2-951E-711ACE58B086}"/>
              </a:ext>
            </a:extLst>
          </p:cNvPr>
          <p:cNvCxnSpPr>
            <a:cxnSpLocks/>
          </p:cNvCxnSpPr>
          <p:nvPr/>
        </p:nvCxnSpPr>
        <p:spPr>
          <a:xfrm flipV="1">
            <a:off x="1310332" y="4422650"/>
            <a:ext cx="4554020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E7938C-101D-4503-9AE4-615A181E7072}"/>
              </a:ext>
            </a:extLst>
          </p:cNvPr>
          <p:cNvCxnSpPr>
            <a:cxnSpLocks/>
          </p:cNvCxnSpPr>
          <p:nvPr/>
        </p:nvCxnSpPr>
        <p:spPr>
          <a:xfrm flipV="1">
            <a:off x="1666948" y="3545642"/>
            <a:ext cx="4770428" cy="1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8237D1-18AC-4D6D-B7DC-54C4F303B8DA}"/>
              </a:ext>
            </a:extLst>
          </p:cNvPr>
          <p:cNvCxnSpPr>
            <a:cxnSpLocks/>
          </p:cNvCxnSpPr>
          <p:nvPr/>
        </p:nvCxnSpPr>
        <p:spPr>
          <a:xfrm flipV="1">
            <a:off x="1310332" y="3776473"/>
            <a:ext cx="4554020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C228E0-AAC1-44C9-91AF-31DAF061259B}"/>
              </a:ext>
            </a:extLst>
          </p:cNvPr>
          <p:cNvCxnSpPr>
            <a:cxnSpLocks/>
          </p:cNvCxnSpPr>
          <p:nvPr/>
        </p:nvCxnSpPr>
        <p:spPr>
          <a:xfrm flipV="1">
            <a:off x="2880052" y="3222554"/>
            <a:ext cx="3606092" cy="1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D8DF03-7BC7-4BD4-BD93-8B95F02D6217}"/>
              </a:ext>
            </a:extLst>
          </p:cNvPr>
          <p:cNvCxnSpPr>
            <a:cxnSpLocks/>
          </p:cNvCxnSpPr>
          <p:nvPr/>
        </p:nvCxnSpPr>
        <p:spPr>
          <a:xfrm>
            <a:off x="7851648" y="2443383"/>
            <a:ext cx="2517648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385E34-9A8F-4EF7-8BCB-C2B36DE66FA6}"/>
              </a:ext>
            </a:extLst>
          </p:cNvPr>
          <p:cNvCxnSpPr>
            <a:cxnSpLocks/>
          </p:cNvCxnSpPr>
          <p:nvPr/>
        </p:nvCxnSpPr>
        <p:spPr>
          <a:xfrm>
            <a:off x="7607808" y="1681383"/>
            <a:ext cx="291998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994D93-1BE4-4213-8FA7-A469E39871DE}"/>
              </a:ext>
            </a:extLst>
          </p:cNvPr>
          <p:cNvCxnSpPr>
            <a:cxnSpLocks/>
          </p:cNvCxnSpPr>
          <p:nvPr/>
        </p:nvCxnSpPr>
        <p:spPr>
          <a:xfrm flipV="1">
            <a:off x="8146996" y="1300382"/>
            <a:ext cx="3606092" cy="1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6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89E04-DA49-4CFE-B1CF-202CC7D6D1CE}"/>
              </a:ext>
            </a:extLst>
          </p:cNvPr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CF04-00A5-48DE-9786-B6F8DE5D57B3}"/>
              </a:ext>
            </a:extLst>
          </p:cNvPr>
          <p:cNvSpPr txBox="1"/>
          <p:nvPr/>
        </p:nvSpPr>
        <p:spPr>
          <a:xfrm>
            <a:off x="9558528" y="62081"/>
            <a:ext cx="252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Homework Exercise #5: AAPL -6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43A1C1-994D-4028-BB02-4E829D4A0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" y="369858"/>
            <a:ext cx="11911584" cy="62573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7E38C3-0D39-4AE0-B30B-96B08B702254}"/>
              </a:ext>
            </a:extLst>
          </p:cNvPr>
          <p:cNvCxnSpPr>
            <a:cxnSpLocks/>
          </p:cNvCxnSpPr>
          <p:nvPr/>
        </p:nvCxnSpPr>
        <p:spPr>
          <a:xfrm>
            <a:off x="2298192" y="1750224"/>
            <a:ext cx="4364736" cy="1748289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D363F3-074D-4602-92A3-5A2A114B1283}"/>
              </a:ext>
            </a:extLst>
          </p:cNvPr>
          <p:cNvCxnSpPr>
            <a:cxnSpLocks/>
          </p:cNvCxnSpPr>
          <p:nvPr/>
        </p:nvCxnSpPr>
        <p:spPr>
          <a:xfrm flipV="1">
            <a:off x="9064444" y="1627632"/>
            <a:ext cx="2402132" cy="6309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BD5095-DC0C-4254-829B-85EC92C33EA7}"/>
              </a:ext>
            </a:extLst>
          </p:cNvPr>
          <p:cNvCxnSpPr>
            <a:cxnSpLocks/>
          </p:cNvCxnSpPr>
          <p:nvPr/>
        </p:nvCxnSpPr>
        <p:spPr>
          <a:xfrm>
            <a:off x="8473286" y="1341122"/>
            <a:ext cx="299329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F729C7-A40D-41CA-BA7F-2864070DD776}"/>
              </a:ext>
            </a:extLst>
          </p:cNvPr>
          <p:cNvCxnSpPr>
            <a:cxnSpLocks/>
          </p:cNvCxnSpPr>
          <p:nvPr/>
        </p:nvCxnSpPr>
        <p:spPr>
          <a:xfrm>
            <a:off x="2688336" y="3342542"/>
            <a:ext cx="3444240" cy="136966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7CEB7A-9CAA-49E8-B96A-140F56D4810C}"/>
              </a:ext>
            </a:extLst>
          </p:cNvPr>
          <p:cNvCxnSpPr>
            <a:cxnSpLocks/>
          </p:cNvCxnSpPr>
          <p:nvPr/>
        </p:nvCxnSpPr>
        <p:spPr>
          <a:xfrm>
            <a:off x="3017520" y="2614480"/>
            <a:ext cx="3444240" cy="136966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7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89E04-DA49-4CFE-B1CF-202CC7D6D1CE}"/>
              </a:ext>
            </a:extLst>
          </p:cNvPr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CF04-00A5-48DE-9786-B6F8DE5D57B3}"/>
              </a:ext>
            </a:extLst>
          </p:cNvPr>
          <p:cNvSpPr txBox="1"/>
          <p:nvPr/>
        </p:nvSpPr>
        <p:spPr>
          <a:xfrm>
            <a:off x="9558528" y="62081"/>
            <a:ext cx="252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Homework Exercise #5: AAPL -7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A45817-D143-493A-B0D5-4B6A89D9B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" y="369858"/>
            <a:ext cx="11893296" cy="62573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F19368-9834-4EB3-8F28-A51712655A3F}"/>
              </a:ext>
            </a:extLst>
          </p:cNvPr>
          <p:cNvCxnSpPr>
            <a:cxnSpLocks/>
          </p:cNvCxnSpPr>
          <p:nvPr/>
        </p:nvCxnSpPr>
        <p:spPr>
          <a:xfrm>
            <a:off x="8584615" y="1460396"/>
            <a:ext cx="2638121" cy="417172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E0F6A2-2DCC-4835-909C-A5382EC15BA7}"/>
              </a:ext>
            </a:extLst>
          </p:cNvPr>
          <p:cNvCxnSpPr>
            <a:cxnSpLocks/>
          </p:cNvCxnSpPr>
          <p:nvPr/>
        </p:nvCxnSpPr>
        <p:spPr>
          <a:xfrm flipV="1">
            <a:off x="3669638" y="457200"/>
            <a:ext cx="1682650" cy="2560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701B8D-6E93-4455-965C-3D5EE7329835}"/>
              </a:ext>
            </a:extLst>
          </p:cNvPr>
          <p:cNvCxnSpPr>
            <a:cxnSpLocks/>
          </p:cNvCxnSpPr>
          <p:nvPr/>
        </p:nvCxnSpPr>
        <p:spPr>
          <a:xfrm flipV="1">
            <a:off x="3761078" y="1658112"/>
            <a:ext cx="1828954" cy="26822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E4F1C9-7D81-4CDA-A8F1-EDDF7CBA637F}"/>
              </a:ext>
            </a:extLst>
          </p:cNvPr>
          <p:cNvCxnSpPr>
            <a:cxnSpLocks/>
          </p:cNvCxnSpPr>
          <p:nvPr/>
        </p:nvCxnSpPr>
        <p:spPr>
          <a:xfrm>
            <a:off x="8046566" y="713234"/>
            <a:ext cx="2776882" cy="4328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AAB04-54C3-40B9-9818-B703921CA1A5}"/>
              </a:ext>
            </a:extLst>
          </p:cNvPr>
          <p:cNvCxnSpPr>
            <a:cxnSpLocks/>
          </p:cNvCxnSpPr>
          <p:nvPr/>
        </p:nvCxnSpPr>
        <p:spPr>
          <a:xfrm>
            <a:off x="8170087" y="1273017"/>
            <a:ext cx="2776882" cy="4328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9F3D62-BF5E-44C5-BE1D-7761284265DD}"/>
              </a:ext>
            </a:extLst>
          </p:cNvPr>
          <p:cNvCxnSpPr>
            <a:cxnSpLocks/>
          </p:cNvCxnSpPr>
          <p:nvPr/>
        </p:nvCxnSpPr>
        <p:spPr>
          <a:xfrm>
            <a:off x="9101328" y="2013608"/>
            <a:ext cx="2214449" cy="326342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515B11-DDA6-43A9-A971-8E9B6CA842B8}"/>
              </a:ext>
            </a:extLst>
          </p:cNvPr>
          <p:cNvCxnSpPr>
            <a:cxnSpLocks/>
          </p:cNvCxnSpPr>
          <p:nvPr/>
        </p:nvCxnSpPr>
        <p:spPr>
          <a:xfrm>
            <a:off x="5461939" y="2279904"/>
            <a:ext cx="1170509" cy="7924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5F9515-7DAC-4674-BE02-927E6033B7E6}"/>
              </a:ext>
            </a:extLst>
          </p:cNvPr>
          <p:cNvCxnSpPr>
            <a:cxnSpLocks/>
          </p:cNvCxnSpPr>
          <p:nvPr/>
        </p:nvCxnSpPr>
        <p:spPr>
          <a:xfrm>
            <a:off x="5303520" y="2706033"/>
            <a:ext cx="1048512" cy="7199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69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689E04-DA49-4CFE-B1CF-202CC7D6D1CE}"/>
              </a:ext>
            </a:extLst>
          </p:cNvPr>
          <p:cNvSpPr txBox="1"/>
          <p:nvPr/>
        </p:nvSpPr>
        <p:spPr>
          <a:xfrm>
            <a:off x="818707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CF04-00A5-48DE-9786-B6F8DE5D57B3}"/>
              </a:ext>
            </a:extLst>
          </p:cNvPr>
          <p:cNvSpPr txBox="1"/>
          <p:nvPr/>
        </p:nvSpPr>
        <p:spPr>
          <a:xfrm>
            <a:off x="9558528" y="62081"/>
            <a:ext cx="252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Homework Exercise #5: AAPL -8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B0147A-30F7-4BED-A077-2E2B2A325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" y="369858"/>
            <a:ext cx="11911584" cy="62573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33AB4A-3438-4B3F-839E-E383DD85C5C0}"/>
              </a:ext>
            </a:extLst>
          </p:cNvPr>
          <p:cNvCxnSpPr>
            <a:cxnSpLocks/>
          </p:cNvCxnSpPr>
          <p:nvPr/>
        </p:nvCxnSpPr>
        <p:spPr>
          <a:xfrm>
            <a:off x="3955996" y="3330281"/>
            <a:ext cx="4102916" cy="565063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6F3634-4E77-4B33-AB74-8E71657F66FD}"/>
              </a:ext>
            </a:extLst>
          </p:cNvPr>
          <p:cNvCxnSpPr>
            <a:cxnSpLocks/>
          </p:cNvCxnSpPr>
          <p:nvPr/>
        </p:nvCxnSpPr>
        <p:spPr>
          <a:xfrm>
            <a:off x="2139542" y="4395218"/>
            <a:ext cx="5565802" cy="72132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5AFB7F-5D72-4F36-91A8-6491002DF00B}"/>
              </a:ext>
            </a:extLst>
          </p:cNvPr>
          <p:cNvCxnSpPr>
            <a:cxnSpLocks/>
          </p:cNvCxnSpPr>
          <p:nvPr/>
        </p:nvCxnSpPr>
        <p:spPr>
          <a:xfrm>
            <a:off x="2200502" y="2707671"/>
            <a:ext cx="5858410" cy="79084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36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1</cp:revision>
  <dcterms:created xsi:type="dcterms:W3CDTF">2019-02-05T01:37:46Z</dcterms:created>
  <dcterms:modified xsi:type="dcterms:W3CDTF">2019-02-05T01:38:09Z</dcterms:modified>
</cp:coreProperties>
</file>