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4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741D-193B-4EC8-B601-D9708331C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5392-8BD8-49A1-A397-C51D83B5E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E4D2-6B8D-4EA2-AE6B-7D35D377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C2AB2-D9FA-41EA-A7D1-2331E3F7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6BBC-448F-418B-B80F-5F7B7C74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C754-02BF-440E-82B8-8CE20A28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F0381-88C6-4740-B060-C5F2827D8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066B-B2CD-406B-A3E5-C617ADC3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8FED-2F04-4328-8276-00B36C1E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4DE2-33B6-4473-96E5-DEFB62E1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550D1-9AD1-4A98-B79C-77FAB7788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56FB-B96D-435B-BDC6-4D55A8BC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3712-F1C0-4A43-928B-BB5255FC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2DED-8EC6-4D19-BBF9-16FE7001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B9ED-1BEF-4A26-ADF5-FE1C3351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07EE-028A-4BE7-B8FF-02F35DE3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3BC2-0924-4117-A4F4-62F47203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EBA4-8B5C-43CA-B2D2-5DF59949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4F1F-9783-49CF-9E2E-D954CA99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CC54-B031-4AC1-A235-58A88863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F22F-0F53-4C48-9869-52C0B2A2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1F1A5-80F2-417F-A1D6-F7C992BD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04FEA-20B0-47FD-B4D7-F1F5E64C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4D04-8AD6-4F24-A06B-96559049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3403-3218-4C9F-8598-06D95C5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4940-E644-4596-B421-B91C314C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F3D3-6627-4951-B36A-5925ED3F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7A446-D00B-4803-8F5C-75A3C198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5592F-0698-465A-9A42-1B127EE0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C3DB5-91AA-48FF-A926-AD49E556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C9133-8888-4883-A9D0-271729E1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94C9-435D-48C7-B7C0-C82B1CFF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AB4F-2C4A-415C-9374-07F6C662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B2E96-0ED6-4193-ABE1-0C22FBF2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81DF9-970B-4EC1-9D1C-BCB1D0B59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E4E3-6E47-438B-BF61-B74CA959A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944EA-8F84-4279-9DCB-A369493C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682C5-B2D8-41FC-A9AF-C75AB424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F2DEA-C843-490F-8389-FFC5BC37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DCD9-7240-47EC-B398-1EED2FDF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22E4F-10E8-44F1-8EE0-F0DEB34C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17EC-5241-4A7B-B785-763C4513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4BEFD-CB57-4AB8-B3AD-8AE4B015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5947A-6020-4D96-B7BE-B3F525BA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C0DD4-33B5-41AB-839F-54E0B88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726E-767E-456B-ABB1-DB278716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203-B7BC-4B22-89D2-B62672B2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5ED3-A259-432C-9171-9AD8C279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8D806-53CD-41D9-8F80-A78362A2E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E7EE9-A362-4935-AF94-965F4BC6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7F2BB-32C3-4B8A-8B2B-64D3673A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866FC-FCC1-49E5-AD25-FA1E2AE3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5E34-7DE5-451C-9275-8C92D5F5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294B4-BE79-4B64-B0D1-581D02A8A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32A34-2748-432D-8ECE-F1AB33BD3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6255B-BE05-4980-A5AE-96C86B19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5987-CD76-4221-99F1-69A58D33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3CD14-5B4A-4B88-9D5C-3B4551FD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3745D-5E14-4E04-B39E-AC51EFF6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A48A-3BAC-4C23-A9AD-A4046017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E70F-5862-4729-8141-D891A5164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FB18-B130-476B-B3F1-3ADAF9F1E0F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A2FC-7DEA-4557-A5D7-86E591808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7120-FEC3-4980-859A-02B3FF81E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D448-31C1-40BD-8392-7109FFF63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256" y="3047093"/>
            <a:ext cx="627958" cy="76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E4DF4-DD50-422E-9F15-7ED3F54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"/>
                    </a14:imgEffect>
                    <a14:imgEffect>
                      <a14:colorTemperature colorTemp="4524"/>
                    </a14:imgEffect>
                    <a14:imgEffect>
                      <a14:saturation sat="110000"/>
                    </a14:imgEffect>
                    <a14:imgEffect>
                      <a14:brightnessContrast bright="42000" contras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1520454"/>
          </a:xfrm>
          <a:prstGeom prst="rect">
            <a:avLst/>
          </a:prstGeom>
          <a:effectLst>
            <a:glow>
              <a:schemeClr val="accent1"/>
            </a:glow>
            <a:outerShdw blurRad="952500" dist="50800" dir="5400000" sx="78000" sy="78000" algn="ctr" rotWithShape="0">
              <a:schemeClr val="tx1">
                <a:alpha val="0"/>
              </a:schemeClr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708F1-A220-4F45-B67E-8D247451133E}"/>
              </a:ext>
            </a:extLst>
          </p:cNvPr>
          <p:cNvSpPr txBox="1"/>
          <p:nvPr/>
        </p:nvSpPr>
        <p:spPr>
          <a:xfrm>
            <a:off x="816935" y="6586142"/>
            <a:ext cx="1055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28B2-D794-4A59-B794-64574F082038}"/>
              </a:ext>
            </a:extLst>
          </p:cNvPr>
          <p:cNvSpPr txBox="1"/>
          <p:nvPr/>
        </p:nvSpPr>
        <p:spPr>
          <a:xfrm>
            <a:off x="3784374" y="3068604"/>
            <a:ext cx="593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2060"/>
                </a:solidFill>
              </a:rPr>
              <a:t>4 individual stocks  plus QQQ as a market proxy</a:t>
            </a:r>
          </a:p>
          <a:p>
            <a:pPr algn="just"/>
            <a:r>
              <a:rPr lang="en-US" sz="1400" u="sng" dirty="0">
                <a:solidFill>
                  <a:srgbClr val="002060"/>
                </a:solidFill>
              </a:rPr>
              <a:t>Assignment:</a:t>
            </a:r>
            <a:r>
              <a:rPr lang="en-US" sz="1400" dirty="0">
                <a:solidFill>
                  <a:srgbClr val="002060"/>
                </a:solidFill>
              </a:rPr>
              <a:t> Identify a stock (</a:t>
            </a:r>
            <a:r>
              <a:rPr lang="en-US" sz="1400" dirty="0" err="1">
                <a:solidFill>
                  <a:srgbClr val="002060"/>
                </a:solidFill>
              </a:rPr>
              <a:t>superleader</a:t>
            </a:r>
            <a:r>
              <a:rPr lang="en-US" sz="1400" dirty="0">
                <a:solidFill>
                  <a:srgbClr val="002060"/>
                </a:solidFill>
              </a:rPr>
              <a:t>) that will outperform all other stocks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C0B80-A8BF-4036-B3B7-7EFC872927AC}"/>
              </a:ext>
            </a:extLst>
          </p:cNvPr>
          <p:cNvSpPr txBox="1"/>
          <p:nvPr/>
        </p:nvSpPr>
        <p:spPr>
          <a:xfrm>
            <a:off x="3086099" y="2129885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HOMEWORK #10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40" y="3083442"/>
            <a:ext cx="10940902" cy="344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340" y="282824"/>
            <a:ext cx="10940902" cy="270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52746" y="458975"/>
            <a:ext cx="1066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QQQ, Daily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183" y="6627168"/>
            <a:ext cx="11834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52746" y="3235317"/>
            <a:ext cx="995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#1</a:t>
            </a:r>
          </a:p>
        </p:txBody>
      </p:sp>
    </p:spTree>
    <p:extLst>
      <p:ext uri="{BB962C8B-B14F-4D97-AF65-F5344CB8AC3E}">
        <p14:creationId xmlns:p14="http://schemas.microsoft.com/office/powerpoint/2010/main" val="17289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159" y="2968615"/>
            <a:ext cx="11249246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159" y="266700"/>
            <a:ext cx="11249246" cy="270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6861" y="448342"/>
            <a:ext cx="1066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QQQ, Daily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183" y="6627168"/>
            <a:ext cx="11834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2746" y="3235317"/>
            <a:ext cx="995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#2</a:t>
            </a:r>
          </a:p>
        </p:txBody>
      </p:sp>
    </p:spTree>
    <p:extLst>
      <p:ext uri="{BB962C8B-B14F-4D97-AF65-F5344CB8AC3E}">
        <p14:creationId xmlns:p14="http://schemas.microsoft.com/office/powerpoint/2010/main" val="19982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037" y="209107"/>
            <a:ext cx="11515061" cy="270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405813"/>
            <a:ext cx="1066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QQQ, Daily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037" y="3006715"/>
            <a:ext cx="1140873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5183" y="6627168"/>
            <a:ext cx="11834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07727"/>
            <a:ext cx="995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#3</a:t>
            </a:r>
          </a:p>
        </p:txBody>
      </p:sp>
    </p:spTree>
    <p:extLst>
      <p:ext uri="{BB962C8B-B14F-4D97-AF65-F5344CB8AC3E}">
        <p14:creationId xmlns:p14="http://schemas.microsoft.com/office/powerpoint/2010/main" val="28313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055" y="3115339"/>
            <a:ext cx="11217349" cy="344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055" y="295275"/>
            <a:ext cx="11217349" cy="270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08198" y="556874"/>
            <a:ext cx="9055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QQQ, Daily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183" y="6627168"/>
            <a:ext cx="11834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08198" y="3373540"/>
            <a:ext cx="995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#4</a:t>
            </a:r>
          </a:p>
        </p:txBody>
      </p:sp>
    </p:spTree>
    <p:extLst>
      <p:ext uri="{BB962C8B-B14F-4D97-AF65-F5344CB8AC3E}">
        <p14:creationId xmlns:p14="http://schemas.microsoft.com/office/powerpoint/2010/main" val="33701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48" y="500557"/>
            <a:ext cx="5871596" cy="288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8781" y="486329"/>
            <a:ext cx="5790394" cy="289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48" y="3583172"/>
            <a:ext cx="5871596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8781" y="3583173"/>
            <a:ext cx="5790394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2774" y="609075"/>
            <a:ext cx="995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0170" y="609075"/>
            <a:ext cx="995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773" y="3692517"/>
            <a:ext cx="995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0170" y="3692517"/>
            <a:ext cx="995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Stock #4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03487" y="148856"/>
            <a:ext cx="26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all 4 stocks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183" y="6627168"/>
            <a:ext cx="118340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www.WyckoffAnalytics.com</a:t>
            </a:r>
            <a:r>
              <a:rPr lang="en-US" sz="900" b="1" dirty="0"/>
              <a:t>				                          				 </a:t>
            </a:r>
            <a:r>
              <a:rPr lang="en-US" sz="900" dirty="0"/>
              <a:t>Copyright © 2019 Wyckoff Associates, LLC. All Rights Reserved.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0177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</cp:revision>
  <dcterms:created xsi:type="dcterms:W3CDTF">2019-04-09T03:04:49Z</dcterms:created>
  <dcterms:modified xsi:type="dcterms:W3CDTF">2019-04-09T03:05:20Z</dcterms:modified>
</cp:coreProperties>
</file>