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3773a08b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3773a08b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73773a08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73773a08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3773a08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3773a0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3773a08b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3773a08b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3773a08b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3773a08b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3773a08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3773a08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3773a08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3773a08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3773a08b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3773a08b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5006/Main_Notebook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00" y="152400"/>
            <a:ext cx="51474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</a:rPr>
              <a:t>Inspiration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 we want to answer: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How can we make stock trading less intimidating to the average consumer?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How can we </a:t>
            </a:r>
            <a:r>
              <a:rPr lang="en" sz="1600">
                <a:solidFill>
                  <a:srgbClr val="FFFFFF"/>
                </a:solidFill>
              </a:rPr>
              <a:t>keep </a:t>
            </a:r>
            <a:r>
              <a:rPr lang="en" sz="1600">
                <a:solidFill>
                  <a:srgbClr val="FFFFFF"/>
                </a:solidFill>
              </a:rPr>
              <a:t>the common user informed on stock performance in a way that is easy to </a:t>
            </a:r>
            <a:r>
              <a:rPr lang="en" sz="1600">
                <a:solidFill>
                  <a:srgbClr val="FFFFFF"/>
                </a:solidFill>
              </a:rPr>
              <a:t>visualize and understand?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How do we deliver that stock information in a way that is convenient, fast, and easy to consume?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75" y="4450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</a:rPr>
              <a:t>Solution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 an app that delivers up-to-date simulations for selected stock performance, and puts that information in the palm of the consumer’s hand via SMS.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Give more insight the possible future prices that the stock will reach, ensuring consumer’s awareness into selected stock’s risk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75" y="4450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</a:rPr>
              <a:t>Data / Analysis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000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Stock Data from Alpaca: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For our initial version, we only select top 10 S&amp;P 500 stocks to ensure we have enough data for our analysis. Therefore, the data required minimal cleaning.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Stock Analysis: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We use 21-days, 200-days moving averages, and 21-days, 200-days beta to introduce technical analysis for our application. We believe these analysis would help consumer understand the stock projection and risk.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Stock Simulation: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Monte Carlo simulations are use to help explain and relate risk to consumer in more </a:t>
            </a:r>
            <a:r>
              <a:rPr lang="en" sz="1600">
                <a:solidFill>
                  <a:srgbClr val="FFFFFF"/>
                </a:solidFill>
              </a:rPr>
              <a:t>relatable context.</a:t>
            </a:r>
            <a:r>
              <a:rPr lang="en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75" y="4450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278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SHOWTIME</a:t>
            </a:r>
            <a:endParaRPr sz="6800" u="sng">
              <a:solidFill>
                <a:srgbClr val="F3F3F3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750" y="4395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38586" l="0" r="0" t="0"/>
          <a:stretch/>
        </p:blipFill>
        <p:spPr>
          <a:xfrm>
            <a:off x="3064326" y="1220963"/>
            <a:ext cx="3015349" cy="31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987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</a:rPr>
              <a:t>Text from Twilio</a:t>
            </a:r>
            <a:endParaRPr u="sng">
              <a:solidFill>
                <a:srgbClr val="FFFF0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775" y="4450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</a:rPr>
              <a:t>Future Possibilities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Allow free selection of stocks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More technical analysis charting options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More # of Monte Carlo simulations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Customizable sms text options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SMS alerts based on custom criterias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775" y="445025"/>
            <a:ext cx="816523" cy="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00" y="152400"/>
            <a:ext cx="51474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