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Anton"/>
      <p:regular r:id="rId51"/>
    </p:embeddedFont>
    <p:embeddedFont>
      <p:font typeface="Actor"/>
      <p:regular r:id="rId52"/>
    </p:embeddedFont>
    <p:embeddedFont>
      <p:font typeface="Barlow"/>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ash we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nton-regular.fntdata"/><Relationship Id="rId50" Type="http://schemas.openxmlformats.org/officeDocument/2006/relationships/slide" Target="slides/slide44.xml"/><Relationship Id="rId53" Type="http://schemas.openxmlformats.org/officeDocument/2006/relationships/font" Target="fonts/Barlow-regular.fntdata"/><Relationship Id="rId52" Type="http://schemas.openxmlformats.org/officeDocument/2006/relationships/font" Target="fonts/Actor-regular.fntdata"/><Relationship Id="rId11" Type="http://schemas.openxmlformats.org/officeDocument/2006/relationships/slide" Target="slides/slide5.xml"/><Relationship Id="rId55" Type="http://schemas.openxmlformats.org/officeDocument/2006/relationships/font" Target="fonts/Barlow-italic.fntdata"/><Relationship Id="rId10" Type="http://schemas.openxmlformats.org/officeDocument/2006/relationships/slide" Target="slides/slide4.xml"/><Relationship Id="rId54" Type="http://schemas.openxmlformats.org/officeDocument/2006/relationships/font" Target="fonts/Barlow-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Barlow-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3-21T08:48:52.325">
    <p:pos x="6000" y="0"/>
    <p:text>correct?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3-21T08:48:46.261">
    <p:pos x="6000" y="0"/>
    <p:text>correct? any visual?</p:text>
  </p:cm>
  <p:cm authorId="0" idx="3" dt="2024-03-21T09:08:38.447">
    <p:pos x="3527" y="792"/>
    <p:text>to remake into our design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3-21T08:48:04.070">
    <p:pos x="378" y="1323"/>
    <p:text>too wordy? how to point-form-ify?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3-21T08:48:08.332">
    <p:pos x="378" y="1425"/>
    <p:text>too wordy? how to point-form-ify?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bded169dd_0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bded169dd_0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bded169d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bded169d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bded169dd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bded169dd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6bded169dd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6bded169dd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6bded169d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6bded169d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bded169d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6bded169d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6bded169dd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6bded169dd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6bded169dd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6bded169dd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bded169dd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6bded169dd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bded169dd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6bded169d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6bded169dd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6bded169dd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bded169d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bded169d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6bded169dd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6bded169dd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6bded169dd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6bded169dd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6bded169dd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6bded169dd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6bded169d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6bded169d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6bded169dd_0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6bded169dd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6bded169dd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6bded169dd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6c0f55935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6c0f55935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6bded169dd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26bded169dd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26bded169dd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26bded169dd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6bded169dd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6bded169dd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bded169d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bded169d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6bded169d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6bded169d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6bded169dd_0_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6bded169dd_0_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2c254d757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2c254d757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26bda94f5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26bda94f5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26bded169dd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26bded169dd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6bded169d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6bded169d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6bfe2bcd3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6bfe2bcd3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2c254d757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2c254d757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26bda94f58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26bda94f58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bded169dd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bded169dd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6bda94f58a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6bda94f58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6bded169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6bded169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26bded169dd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26bded169dd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6c0f55935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6c0f55935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26bda94f58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26bda94f58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bded169d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bded169d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bded169d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bded169d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bded169dd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bded169dd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bded169dd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bded169dd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bded169dd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bded169dd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12.jp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2.xml"/><Relationship Id="rId4" Type="http://schemas.openxmlformats.org/officeDocument/2006/relationships/image" Target="../media/image16.png"/><Relationship Id="rId5" Type="http://schemas.openxmlformats.org/officeDocument/2006/relationships/image" Target="../media/image6.png"/><Relationship Id="rId6"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3.xml"/><Relationship Id="rId4" Type="http://schemas.openxmlformats.org/officeDocument/2006/relationships/image" Target="../media/image6.png"/><Relationship Id="rId5" Type="http://schemas.openxmlformats.org/officeDocument/2006/relationships/image" Target="../media/image30.jpg"/><Relationship Id="rId6"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4.xml"/><Relationship Id="rId4" Type="http://schemas.openxmlformats.org/officeDocument/2006/relationships/image" Target="../media/image6.png"/><Relationship Id="rId5"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jpg"/><Relationship Id="rId10" Type="http://schemas.openxmlformats.org/officeDocument/2006/relationships/image" Target="../media/image2.jpg"/><Relationship Id="rId9" Type="http://schemas.openxmlformats.org/officeDocument/2006/relationships/image" Target="../media/image9.jpg"/><Relationship Id="rId5" Type="http://schemas.openxmlformats.org/officeDocument/2006/relationships/image" Target="../media/image10.jpg"/><Relationship Id="rId6" Type="http://schemas.openxmlformats.org/officeDocument/2006/relationships/image" Target="../media/image6.png"/><Relationship Id="rId7" Type="http://schemas.openxmlformats.org/officeDocument/2006/relationships/image" Target="../media/image3.jpg"/><Relationship Id="rId8"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36.png"/><Relationship Id="rId5"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png"/><Relationship Id="rId4" Type="http://schemas.openxmlformats.org/officeDocument/2006/relationships/image" Target="../media/image31.png"/><Relationship Id="rId11" Type="http://schemas.openxmlformats.org/officeDocument/2006/relationships/image" Target="../media/image33.png"/><Relationship Id="rId10" Type="http://schemas.openxmlformats.org/officeDocument/2006/relationships/image" Target="../media/image40.png"/><Relationship Id="rId9" Type="http://schemas.openxmlformats.org/officeDocument/2006/relationships/image" Target="../media/image41.png"/><Relationship Id="rId5" Type="http://schemas.openxmlformats.org/officeDocument/2006/relationships/image" Target="../media/image32.png"/><Relationship Id="rId6" Type="http://schemas.openxmlformats.org/officeDocument/2006/relationships/image" Target="../media/image39.png"/><Relationship Id="rId7" Type="http://schemas.openxmlformats.org/officeDocument/2006/relationships/image" Target="../media/image34.png"/><Relationship Id="rId8"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F00"/>
        </a:solidFill>
      </p:bgPr>
    </p:bg>
    <p:spTree>
      <p:nvGrpSpPr>
        <p:cNvPr id="53" name="Shape 53"/>
        <p:cNvGrpSpPr/>
        <p:nvPr/>
      </p:nvGrpSpPr>
      <p:grpSpPr>
        <a:xfrm>
          <a:off x="0" y="0"/>
          <a:ext cx="0" cy="0"/>
          <a:chOff x="0" y="0"/>
          <a:chExt cx="0" cy="0"/>
        </a:xfrm>
      </p:grpSpPr>
      <p:sp>
        <p:nvSpPr>
          <p:cNvPr id="54" name="Google Shape;54;p13"/>
          <p:cNvSpPr/>
          <p:nvPr/>
        </p:nvSpPr>
        <p:spPr>
          <a:xfrm>
            <a:off x="-3144479"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13"/>
          <p:cNvGrpSpPr/>
          <p:nvPr/>
        </p:nvGrpSpPr>
        <p:grpSpPr>
          <a:xfrm>
            <a:off x="-3041134" y="305042"/>
            <a:ext cx="4533282" cy="4533008"/>
            <a:chOff x="5528519" y="1692032"/>
            <a:chExt cx="2135621" cy="2135491"/>
          </a:xfrm>
        </p:grpSpPr>
        <p:sp>
          <p:nvSpPr>
            <p:cNvPr id="56" name="Google Shape;56;p13"/>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67" name="Google Shape;67;p13"/>
          <p:cNvSpPr txBox="1"/>
          <p:nvPr>
            <p:ph type="title"/>
          </p:nvPr>
        </p:nvSpPr>
        <p:spPr>
          <a:xfrm>
            <a:off x="1829137" y="1894275"/>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SAFMC 2024</a:t>
            </a:r>
            <a:endParaRPr i="1" sz="6000">
              <a:latin typeface="Anton"/>
              <a:ea typeface="Anton"/>
              <a:cs typeface="Anton"/>
              <a:sym typeface="Anton"/>
            </a:endParaRPr>
          </a:p>
        </p:txBody>
      </p:sp>
      <p:sp>
        <p:nvSpPr>
          <p:cNvPr id="68" name="Google Shape;68;p13"/>
          <p:cNvSpPr/>
          <p:nvPr/>
        </p:nvSpPr>
        <p:spPr>
          <a:xfrm>
            <a:off x="1916428" y="3008675"/>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9" name="Google Shape;69;p13"/>
          <p:cNvSpPr txBox="1"/>
          <p:nvPr>
            <p:ph type="title"/>
          </p:nvPr>
        </p:nvSpPr>
        <p:spPr>
          <a:xfrm>
            <a:off x="2310950" y="2848625"/>
            <a:ext cx="49512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Final Presentation  </a:t>
            </a:r>
            <a:r>
              <a:rPr i="1" lang="en" sz="1400">
                <a:latin typeface="Barlow"/>
                <a:ea typeface="Barlow"/>
                <a:cs typeface="Barlow"/>
                <a:sym typeface="Barlow"/>
              </a:rPr>
              <a:t>|</a:t>
            </a:r>
            <a:r>
              <a:rPr b="1" i="1" lang="en" sz="1400">
                <a:latin typeface="Barlow"/>
                <a:ea typeface="Barlow"/>
                <a:cs typeface="Barlow"/>
                <a:sym typeface="Barlow"/>
              </a:rPr>
              <a:t>  CAT E  </a:t>
            </a:r>
            <a:r>
              <a:rPr i="1" lang="en" sz="1400">
                <a:latin typeface="Barlow"/>
                <a:ea typeface="Barlow"/>
                <a:cs typeface="Barlow"/>
                <a:sym typeface="Barlow"/>
              </a:rPr>
              <a:t>| </a:t>
            </a:r>
            <a:r>
              <a:rPr b="1" i="1" lang="en" sz="1400">
                <a:latin typeface="Barlow"/>
                <a:ea typeface="Barlow"/>
                <a:cs typeface="Barlow"/>
                <a:sym typeface="Barlow"/>
              </a:rPr>
              <a:t> Team DOTA7, NYP</a:t>
            </a:r>
            <a:endParaRPr b="1" i="1" sz="1400">
              <a:latin typeface="Barlow"/>
              <a:ea typeface="Barlow"/>
              <a:cs typeface="Barlow"/>
              <a:sym typeface="Barlow"/>
            </a:endParaRPr>
          </a:p>
        </p:txBody>
      </p:sp>
      <p:pic>
        <p:nvPicPr>
          <p:cNvPr id="70" name="Google Shape;70;p13"/>
          <p:cNvPicPr preferRelativeResize="0"/>
          <p:nvPr/>
        </p:nvPicPr>
        <p:blipFill rotWithShape="1">
          <a:blip r:embed="rId3">
            <a:alphaModFix/>
          </a:blip>
          <a:srcRect b="33092" l="0" r="0" t="0"/>
          <a:stretch/>
        </p:blipFill>
        <p:spPr>
          <a:xfrm rot="10800000">
            <a:off x="5734006" y="2482201"/>
            <a:ext cx="514051" cy="238075"/>
          </a:xfrm>
          <a:prstGeom prst="rect">
            <a:avLst/>
          </a:prstGeom>
          <a:noFill/>
          <a:ln>
            <a:noFill/>
          </a:ln>
        </p:spPr>
      </p:pic>
      <p:sp>
        <p:nvSpPr>
          <p:cNvPr id="71" name="Google Shape;71;p13"/>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a:t>
            </a:r>
            <a:endParaRPr i="1" sz="600">
              <a:solidFill>
                <a:srgbClr val="999999"/>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22"/>
          <p:cNvSpPr/>
          <p:nvPr/>
        </p:nvSpPr>
        <p:spPr>
          <a:xfrm>
            <a:off x="-609600" y="1252925"/>
            <a:ext cx="61443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22"/>
          <p:cNvSpPr txBox="1"/>
          <p:nvPr>
            <p:ph type="title"/>
          </p:nvPr>
        </p:nvSpPr>
        <p:spPr>
          <a:xfrm>
            <a:off x="1055050" y="762800"/>
            <a:ext cx="61443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RSSI Localization</a:t>
            </a:r>
            <a:endParaRPr i="1" sz="4800">
              <a:latin typeface="Anton"/>
              <a:ea typeface="Anton"/>
              <a:cs typeface="Anton"/>
              <a:sym typeface="Anton"/>
            </a:endParaRPr>
          </a:p>
        </p:txBody>
      </p:sp>
      <p:sp>
        <p:nvSpPr>
          <p:cNvPr id="292" name="Google Shape;292;p22"/>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293" name="Google Shape;293;p22"/>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10</a:t>
            </a:r>
            <a:endParaRPr i="1" sz="600">
              <a:solidFill>
                <a:srgbClr val="999999"/>
              </a:solidFill>
              <a:latin typeface="Barlow"/>
              <a:ea typeface="Barlow"/>
              <a:cs typeface="Barlow"/>
              <a:sym typeface="Barlow"/>
            </a:endParaRPr>
          </a:p>
        </p:txBody>
      </p:sp>
      <p:pic>
        <p:nvPicPr>
          <p:cNvPr id="294" name="Google Shape;294;p22"/>
          <p:cNvPicPr preferRelativeResize="0"/>
          <p:nvPr/>
        </p:nvPicPr>
        <p:blipFill rotWithShape="1">
          <a:blip r:embed="rId3">
            <a:alphaModFix/>
          </a:blip>
          <a:srcRect b="33092" l="0" r="0" t="0"/>
          <a:stretch/>
        </p:blipFill>
        <p:spPr>
          <a:xfrm>
            <a:off x="601658" y="1309220"/>
            <a:ext cx="514051" cy="238075"/>
          </a:xfrm>
          <a:prstGeom prst="rect">
            <a:avLst/>
          </a:prstGeom>
          <a:noFill/>
          <a:ln>
            <a:noFill/>
          </a:ln>
        </p:spPr>
      </p:pic>
      <p:sp>
        <p:nvSpPr>
          <p:cNvPr id="295" name="Google Shape;295;p22"/>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22"/>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298" name="Google Shape;298;p22"/>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2"/>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300" name="Google Shape;300;p22"/>
          <p:cNvCxnSpPr>
            <a:stCxn id="301" idx="4"/>
            <a:endCxn id="302"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303" name="Google Shape;303;p22"/>
          <p:cNvGrpSpPr/>
          <p:nvPr/>
        </p:nvGrpSpPr>
        <p:grpSpPr>
          <a:xfrm>
            <a:off x="8215741" y="2325154"/>
            <a:ext cx="471047" cy="471047"/>
            <a:chOff x="3969644" y="2440153"/>
            <a:chExt cx="225900" cy="225900"/>
          </a:xfrm>
        </p:grpSpPr>
        <p:sp>
          <p:nvSpPr>
            <p:cNvPr id="302" name="Google Shape;302;p22"/>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22"/>
          <p:cNvGrpSpPr/>
          <p:nvPr/>
        </p:nvGrpSpPr>
        <p:grpSpPr>
          <a:xfrm>
            <a:off x="8216075" y="1618841"/>
            <a:ext cx="470547" cy="470725"/>
            <a:chOff x="2182679" y="2292572"/>
            <a:chExt cx="792300" cy="792600"/>
          </a:xfrm>
        </p:grpSpPr>
        <p:sp>
          <p:nvSpPr>
            <p:cNvPr id="301" name="Google Shape;301;p22"/>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2"/>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solidFill>
                  <a:srgbClr val="CCCCCC"/>
                </a:solidFill>
                <a:latin typeface="Anton"/>
                <a:ea typeface="Anton"/>
                <a:cs typeface="Anton"/>
                <a:sym typeface="Anton"/>
              </a:rPr>
              <a:t>03</a:t>
            </a:r>
            <a:endParaRPr i="1" sz="1400">
              <a:solidFill>
                <a:srgbClr val="CCCCCC"/>
              </a:solidFill>
              <a:latin typeface="Anton"/>
              <a:ea typeface="Anton"/>
              <a:cs typeface="Anton"/>
              <a:sym typeface="Anton"/>
            </a:endParaRPr>
          </a:p>
        </p:txBody>
      </p:sp>
      <p:sp>
        <p:nvSpPr>
          <p:cNvPr id="308" name="Google Shape;308;p22"/>
          <p:cNvSpPr txBox="1"/>
          <p:nvPr>
            <p:ph type="title"/>
          </p:nvPr>
        </p:nvSpPr>
        <p:spPr>
          <a:xfrm>
            <a:off x="601650" y="2159350"/>
            <a:ext cx="35412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Why use </a:t>
            </a:r>
            <a:r>
              <a:rPr b="1" lang="en" sz="1600">
                <a:latin typeface="Barlow"/>
                <a:ea typeface="Barlow"/>
                <a:cs typeface="Barlow"/>
                <a:sym typeface="Barlow"/>
              </a:rPr>
              <a:t>BLE (Bluetooth Low Energy) </a:t>
            </a:r>
            <a:r>
              <a:rPr lang="en" sz="1600">
                <a:latin typeface="Barlow"/>
                <a:ea typeface="Barlow"/>
                <a:cs typeface="Barlow"/>
                <a:sym typeface="Barlow"/>
              </a:rPr>
              <a:t>for RSSI localization?</a:t>
            </a:r>
            <a:endParaRPr sz="1600">
              <a:latin typeface="Barlow"/>
              <a:ea typeface="Barlow"/>
              <a:cs typeface="Barlow"/>
              <a:sym typeface="Barlow"/>
            </a:endParaRPr>
          </a:p>
        </p:txBody>
      </p:sp>
      <p:sp>
        <p:nvSpPr>
          <p:cNvPr id="309" name="Google Shape;309;p22"/>
          <p:cNvSpPr txBox="1"/>
          <p:nvPr/>
        </p:nvSpPr>
        <p:spPr>
          <a:xfrm>
            <a:off x="601650" y="2892340"/>
            <a:ext cx="3290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C0000"/>
                </a:solidFill>
                <a:latin typeface="Barlow"/>
                <a:ea typeface="Barlow"/>
                <a:cs typeface="Barlow"/>
                <a:sym typeface="Barlow"/>
              </a:rPr>
              <a:t>Wi-Fi RSSI </a:t>
            </a:r>
            <a:r>
              <a:rPr lang="en" sz="1600">
                <a:solidFill>
                  <a:srgbClr val="CC0000"/>
                </a:solidFill>
                <a:latin typeface="Barlow"/>
                <a:ea typeface="Barlow"/>
                <a:cs typeface="Barlow"/>
                <a:sym typeface="Barlow"/>
              </a:rPr>
              <a:t>is very noisy and easily affected by environmental factors</a:t>
            </a:r>
            <a:endParaRPr sz="1600">
              <a:solidFill>
                <a:srgbClr val="CC0000"/>
              </a:solidFill>
              <a:latin typeface="Barlow"/>
              <a:ea typeface="Barlow"/>
              <a:cs typeface="Barlow"/>
              <a:sym typeface="Barlow"/>
            </a:endParaRPr>
          </a:p>
        </p:txBody>
      </p:sp>
      <p:cxnSp>
        <p:nvCxnSpPr>
          <p:cNvPr id="310" name="Google Shape;310;p22"/>
          <p:cNvCxnSpPr>
            <a:stCxn id="302" idx="4"/>
            <a:endCxn id="311"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312" name="Google Shape;312;p22"/>
          <p:cNvGrpSpPr/>
          <p:nvPr/>
        </p:nvGrpSpPr>
        <p:grpSpPr>
          <a:xfrm>
            <a:off x="8215741" y="3031704"/>
            <a:ext cx="471047" cy="471047"/>
            <a:chOff x="3969644" y="2440153"/>
            <a:chExt cx="225900" cy="225900"/>
          </a:xfrm>
        </p:grpSpPr>
        <p:sp>
          <p:nvSpPr>
            <p:cNvPr id="311" name="Google Shape;311;p22"/>
            <p:cNvSpPr/>
            <p:nvPr/>
          </p:nvSpPr>
          <p:spPr>
            <a:xfrm>
              <a:off x="3969644" y="2440153"/>
              <a:ext cx="225900" cy="2259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3998471" y="2468982"/>
              <a:ext cx="168300" cy="1683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2"/>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315" name="Google Shape;315;p22"/>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grpSp>
        <p:nvGrpSpPr>
          <p:cNvPr id="316" name="Google Shape;316;p22"/>
          <p:cNvGrpSpPr/>
          <p:nvPr/>
        </p:nvGrpSpPr>
        <p:grpSpPr>
          <a:xfrm>
            <a:off x="-1310237" y="2988859"/>
            <a:ext cx="1835678" cy="238083"/>
            <a:chOff x="6336019" y="3733725"/>
            <a:chExt cx="2109006" cy="351310"/>
          </a:xfrm>
        </p:grpSpPr>
        <p:sp>
          <p:nvSpPr>
            <p:cNvPr id="317" name="Google Shape;317;p22"/>
            <p:cNvSpPr/>
            <p:nvPr/>
          </p:nvSpPr>
          <p:spPr>
            <a:xfrm>
              <a:off x="6336019" y="3733735"/>
              <a:ext cx="1881300" cy="351300"/>
            </a:xfrm>
            <a:prstGeom prst="homePlate">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098525" y="3733725"/>
              <a:ext cx="346500" cy="351300"/>
            </a:xfrm>
            <a:prstGeom prst="chevron">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22"/>
          <p:cNvSpPr txBox="1"/>
          <p:nvPr/>
        </p:nvSpPr>
        <p:spPr>
          <a:xfrm>
            <a:off x="601650" y="3645650"/>
            <a:ext cx="3114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C0000"/>
                </a:solidFill>
                <a:latin typeface="Barlow"/>
                <a:ea typeface="Barlow"/>
                <a:cs typeface="Barlow"/>
                <a:sym typeface="Barlow"/>
              </a:rPr>
              <a:t>GPS</a:t>
            </a:r>
            <a:r>
              <a:rPr b="1" lang="en" sz="1600">
                <a:solidFill>
                  <a:srgbClr val="CC0000"/>
                </a:solidFill>
                <a:latin typeface="Barlow"/>
                <a:ea typeface="Barlow"/>
                <a:cs typeface="Barlow"/>
                <a:sym typeface="Barlow"/>
              </a:rPr>
              <a:t> </a:t>
            </a:r>
            <a:r>
              <a:rPr lang="en" sz="1600">
                <a:solidFill>
                  <a:srgbClr val="CC0000"/>
                </a:solidFill>
                <a:latin typeface="Barlow"/>
                <a:ea typeface="Barlow"/>
                <a:cs typeface="Barlow"/>
                <a:sym typeface="Barlow"/>
              </a:rPr>
              <a:t>does not work indoors and has too much error (about 1-5 km)</a:t>
            </a:r>
            <a:endParaRPr sz="1600">
              <a:solidFill>
                <a:srgbClr val="CC0000"/>
              </a:solidFill>
              <a:latin typeface="Barlow"/>
              <a:ea typeface="Barlow"/>
              <a:cs typeface="Barlow"/>
              <a:sym typeface="Barlow"/>
            </a:endParaRPr>
          </a:p>
        </p:txBody>
      </p:sp>
      <p:grpSp>
        <p:nvGrpSpPr>
          <p:cNvPr id="320" name="Google Shape;320;p22"/>
          <p:cNvGrpSpPr/>
          <p:nvPr/>
        </p:nvGrpSpPr>
        <p:grpSpPr>
          <a:xfrm>
            <a:off x="-1310237" y="3742159"/>
            <a:ext cx="1835678" cy="238083"/>
            <a:chOff x="6336019" y="3733725"/>
            <a:chExt cx="2109006" cy="351310"/>
          </a:xfrm>
        </p:grpSpPr>
        <p:sp>
          <p:nvSpPr>
            <p:cNvPr id="321" name="Google Shape;321;p22"/>
            <p:cNvSpPr/>
            <p:nvPr/>
          </p:nvSpPr>
          <p:spPr>
            <a:xfrm>
              <a:off x="6336019" y="3733735"/>
              <a:ext cx="1881300" cy="351300"/>
            </a:xfrm>
            <a:prstGeom prst="homePlate">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098525" y="3733725"/>
              <a:ext cx="346500" cy="351300"/>
            </a:xfrm>
            <a:prstGeom prst="chevron">
              <a:avLst>
                <a:gd fmla="val 50000" name="adj"/>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3" name="Google Shape;323;p22"/>
          <p:cNvPicPr preferRelativeResize="0"/>
          <p:nvPr/>
        </p:nvPicPr>
        <p:blipFill>
          <a:blip r:embed="rId4">
            <a:alphaModFix/>
          </a:blip>
          <a:stretch>
            <a:fillRect/>
          </a:stretch>
        </p:blipFill>
        <p:spPr>
          <a:xfrm>
            <a:off x="5000863" y="1897125"/>
            <a:ext cx="2357199" cy="2357199"/>
          </a:xfrm>
          <a:prstGeom prst="rect">
            <a:avLst/>
          </a:prstGeom>
          <a:noFill/>
          <a:ln>
            <a:noFill/>
          </a:ln>
        </p:spPr>
      </p:pic>
      <p:sp>
        <p:nvSpPr>
          <p:cNvPr id="324" name="Google Shape;324;p22"/>
          <p:cNvSpPr txBox="1"/>
          <p:nvPr>
            <p:ph type="title"/>
          </p:nvPr>
        </p:nvSpPr>
        <p:spPr>
          <a:xfrm>
            <a:off x="4828400" y="3949371"/>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Bluetooth Low Energy</a:t>
            </a:r>
            <a:endParaRPr sz="12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pic>
        <p:nvPicPr>
          <p:cNvPr id="329" name="Google Shape;329;p23"/>
          <p:cNvPicPr preferRelativeResize="0"/>
          <p:nvPr/>
        </p:nvPicPr>
        <p:blipFill rotWithShape="1">
          <a:blip r:embed="rId4">
            <a:alphaModFix/>
          </a:blip>
          <a:srcRect b="0" l="0" r="0" t="62438"/>
          <a:stretch/>
        </p:blipFill>
        <p:spPr>
          <a:xfrm>
            <a:off x="5492775" y="2955498"/>
            <a:ext cx="2702350" cy="1932000"/>
          </a:xfrm>
          <a:prstGeom prst="rect">
            <a:avLst/>
          </a:prstGeom>
          <a:noFill/>
          <a:ln>
            <a:noFill/>
          </a:ln>
        </p:spPr>
      </p:pic>
      <p:pic>
        <p:nvPicPr>
          <p:cNvPr id="330" name="Google Shape;330;p23"/>
          <p:cNvPicPr preferRelativeResize="0"/>
          <p:nvPr/>
        </p:nvPicPr>
        <p:blipFill rotWithShape="1">
          <a:blip r:embed="rId4">
            <a:alphaModFix/>
          </a:blip>
          <a:srcRect b="54294" l="0" r="0" t="0"/>
          <a:stretch/>
        </p:blipFill>
        <p:spPr>
          <a:xfrm>
            <a:off x="5492768" y="398025"/>
            <a:ext cx="2702350" cy="2350876"/>
          </a:xfrm>
          <a:prstGeom prst="rect">
            <a:avLst/>
          </a:prstGeom>
          <a:noFill/>
          <a:ln>
            <a:noFill/>
          </a:ln>
        </p:spPr>
      </p:pic>
      <p:sp>
        <p:nvSpPr>
          <p:cNvPr id="331" name="Google Shape;331;p23"/>
          <p:cNvSpPr/>
          <p:nvPr/>
        </p:nvSpPr>
        <p:spPr>
          <a:xfrm>
            <a:off x="-609600" y="1252925"/>
            <a:ext cx="61443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23"/>
          <p:cNvSpPr txBox="1"/>
          <p:nvPr>
            <p:ph type="title"/>
          </p:nvPr>
        </p:nvSpPr>
        <p:spPr>
          <a:xfrm>
            <a:off x="1055050" y="762800"/>
            <a:ext cx="61443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RSSI Localization</a:t>
            </a:r>
            <a:endParaRPr i="1" sz="4800">
              <a:latin typeface="Anton"/>
              <a:ea typeface="Anton"/>
              <a:cs typeface="Anton"/>
              <a:sym typeface="Anton"/>
            </a:endParaRPr>
          </a:p>
        </p:txBody>
      </p:sp>
      <p:sp>
        <p:nvSpPr>
          <p:cNvPr id="333" name="Google Shape;333;p23"/>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334" name="Google Shape;334;p23"/>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11</a:t>
            </a:r>
            <a:endParaRPr i="1" sz="600">
              <a:solidFill>
                <a:srgbClr val="999999"/>
              </a:solidFill>
              <a:latin typeface="Barlow"/>
              <a:ea typeface="Barlow"/>
              <a:cs typeface="Barlow"/>
              <a:sym typeface="Barlow"/>
            </a:endParaRPr>
          </a:p>
        </p:txBody>
      </p:sp>
      <p:pic>
        <p:nvPicPr>
          <p:cNvPr id="335" name="Google Shape;335;p23"/>
          <p:cNvPicPr preferRelativeResize="0"/>
          <p:nvPr/>
        </p:nvPicPr>
        <p:blipFill rotWithShape="1">
          <a:blip r:embed="rId5">
            <a:alphaModFix/>
          </a:blip>
          <a:srcRect b="33092" l="0" r="0" t="0"/>
          <a:stretch/>
        </p:blipFill>
        <p:spPr>
          <a:xfrm>
            <a:off x="601658" y="1309220"/>
            <a:ext cx="514051" cy="238075"/>
          </a:xfrm>
          <a:prstGeom prst="rect">
            <a:avLst/>
          </a:prstGeom>
          <a:noFill/>
          <a:ln>
            <a:noFill/>
          </a:ln>
        </p:spPr>
      </p:pic>
      <p:sp>
        <p:nvSpPr>
          <p:cNvPr id="336" name="Google Shape;336;p23"/>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3"/>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339" name="Google Shape;339;p23"/>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3"/>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341" name="Google Shape;341;p23"/>
          <p:cNvCxnSpPr>
            <a:stCxn id="342" idx="4"/>
            <a:endCxn id="343"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344" name="Google Shape;344;p23"/>
          <p:cNvGrpSpPr/>
          <p:nvPr/>
        </p:nvGrpSpPr>
        <p:grpSpPr>
          <a:xfrm>
            <a:off x="8215741" y="2325154"/>
            <a:ext cx="471047" cy="471047"/>
            <a:chOff x="3969644" y="2440153"/>
            <a:chExt cx="225900" cy="225900"/>
          </a:xfrm>
        </p:grpSpPr>
        <p:sp>
          <p:nvSpPr>
            <p:cNvPr id="343" name="Google Shape;343;p23"/>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23"/>
          <p:cNvGrpSpPr/>
          <p:nvPr/>
        </p:nvGrpSpPr>
        <p:grpSpPr>
          <a:xfrm>
            <a:off x="8216075" y="1618841"/>
            <a:ext cx="470547" cy="470725"/>
            <a:chOff x="2182679" y="2292572"/>
            <a:chExt cx="792300" cy="792600"/>
          </a:xfrm>
        </p:grpSpPr>
        <p:sp>
          <p:nvSpPr>
            <p:cNvPr id="342" name="Google Shape;342;p23"/>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23"/>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solidFill>
                  <a:srgbClr val="CCCCCC"/>
                </a:solidFill>
                <a:latin typeface="Anton"/>
                <a:ea typeface="Anton"/>
                <a:cs typeface="Anton"/>
                <a:sym typeface="Anton"/>
              </a:rPr>
              <a:t>03</a:t>
            </a:r>
            <a:endParaRPr i="1" sz="1400">
              <a:solidFill>
                <a:srgbClr val="CCCCCC"/>
              </a:solidFill>
              <a:latin typeface="Anton"/>
              <a:ea typeface="Anton"/>
              <a:cs typeface="Anton"/>
              <a:sym typeface="Anton"/>
            </a:endParaRPr>
          </a:p>
        </p:txBody>
      </p:sp>
      <p:sp>
        <p:nvSpPr>
          <p:cNvPr id="349" name="Google Shape;349;p23"/>
          <p:cNvSpPr txBox="1"/>
          <p:nvPr>
            <p:ph type="title"/>
          </p:nvPr>
        </p:nvSpPr>
        <p:spPr>
          <a:xfrm>
            <a:off x="601650" y="2159350"/>
            <a:ext cx="3541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To assist our localisation: </a:t>
            </a:r>
            <a:endParaRPr sz="1600">
              <a:latin typeface="Barlow"/>
              <a:ea typeface="Barlow"/>
              <a:cs typeface="Barlow"/>
              <a:sym typeface="Barlow"/>
            </a:endParaRPr>
          </a:p>
        </p:txBody>
      </p:sp>
      <p:cxnSp>
        <p:nvCxnSpPr>
          <p:cNvPr id="350" name="Google Shape;350;p23"/>
          <p:cNvCxnSpPr>
            <a:stCxn id="343" idx="4"/>
            <a:endCxn id="351"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352" name="Google Shape;352;p23"/>
          <p:cNvGrpSpPr/>
          <p:nvPr/>
        </p:nvGrpSpPr>
        <p:grpSpPr>
          <a:xfrm>
            <a:off x="8215741" y="3031704"/>
            <a:ext cx="471047" cy="471047"/>
            <a:chOff x="3969644" y="2440153"/>
            <a:chExt cx="225900" cy="225900"/>
          </a:xfrm>
        </p:grpSpPr>
        <p:sp>
          <p:nvSpPr>
            <p:cNvPr id="351" name="Google Shape;351;p23"/>
            <p:cNvSpPr/>
            <p:nvPr/>
          </p:nvSpPr>
          <p:spPr>
            <a:xfrm>
              <a:off x="3969644" y="2440153"/>
              <a:ext cx="225900" cy="2259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3998471" y="2468982"/>
              <a:ext cx="168300" cy="1683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3"/>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355" name="Google Shape;355;p23"/>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356" name="Google Shape;356;p23"/>
          <p:cNvSpPr txBox="1"/>
          <p:nvPr/>
        </p:nvSpPr>
        <p:spPr>
          <a:xfrm>
            <a:off x="601650" y="2519400"/>
            <a:ext cx="45426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Created a few </a:t>
            </a:r>
            <a:r>
              <a:rPr b="1" lang="en" sz="1600">
                <a:solidFill>
                  <a:schemeClr val="dk1"/>
                </a:solidFill>
                <a:latin typeface="Barlow"/>
                <a:ea typeface="Barlow"/>
                <a:cs typeface="Barlow"/>
                <a:sym typeface="Barlow"/>
              </a:rPr>
              <a:t>nodes &amp; bases</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Base station consists of an ESP32-WROOM </a:t>
            </a:r>
            <a:r>
              <a:rPr b="1" lang="en" sz="1600">
                <a:solidFill>
                  <a:schemeClr val="dk1"/>
                </a:solidFill>
                <a:latin typeface="Barlow"/>
                <a:ea typeface="Barlow"/>
                <a:cs typeface="Barlow"/>
                <a:sym typeface="Barlow"/>
              </a:rPr>
              <a:t>emitting BLE signals</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Calibration node to calculate </a:t>
            </a:r>
            <a:r>
              <a:rPr b="1" lang="en" sz="1600">
                <a:solidFill>
                  <a:schemeClr val="dk1"/>
                </a:solidFill>
                <a:latin typeface="Barlow"/>
                <a:ea typeface="Barlow"/>
                <a:cs typeface="Barlow"/>
                <a:sym typeface="Barlow"/>
              </a:rPr>
              <a:t>environmental constants and other components</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Consists of </a:t>
            </a:r>
            <a:r>
              <a:rPr b="1" lang="en" sz="1600">
                <a:solidFill>
                  <a:schemeClr val="dk1"/>
                </a:solidFill>
                <a:latin typeface="Barlow"/>
                <a:ea typeface="Barlow"/>
                <a:cs typeface="Barlow"/>
                <a:sym typeface="Barlow"/>
              </a:rPr>
              <a:t>3 ESP32-CAMs</a:t>
            </a:r>
            <a:r>
              <a:rPr lang="en" sz="1600">
                <a:solidFill>
                  <a:schemeClr val="dk1"/>
                </a:solidFill>
                <a:latin typeface="Barlow"/>
                <a:ea typeface="Barlow"/>
                <a:cs typeface="Barlow"/>
                <a:sym typeface="Barlow"/>
              </a:rPr>
              <a:t> </a:t>
            </a:r>
            <a:r>
              <a:rPr b="1" lang="en" sz="1600">
                <a:solidFill>
                  <a:schemeClr val="dk1"/>
                </a:solidFill>
                <a:latin typeface="Barlow"/>
                <a:ea typeface="Barlow"/>
                <a:cs typeface="Barlow"/>
                <a:sym typeface="Barlow"/>
              </a:rPr>
              <a:t>receiving RSSI signals</a:t>
            </a:r>
            <a:r>
              <a:rPr lang="en" sz="1600">
                <a:solidFill>
                  <a:schemeClr val="dk1"/>
                </a:solidFill>
                <a:latin typeface="Barlow"/>
                <a:ea typeface="Barlow"/>
                <a:cs typeface="Barlow"/>
                <a:sym typeface="Barlow"/>
              </a:rPr>
              <a:t> from the drone</a:t>
            </a:r>
            <a:endParaRPr sz="1600">
              <a:solidFill>
                <a:schemeClr val="dk1"/>
              </a:solidFill>
              <a:latin typeface="Barlow"/>
              <a:ea typeface="Barlow"/>
              <a:cs typeface="Barlow"/>
              <a:sym typeface="Barlow"/>
            </a:endParaRPr>
          </a:p>
        </p:txBody>
      </p:sp>
      <p:sp>
        <p:nvSpPr>
          <p:cNvPr id="357" name="Google Shape;357;p23"/>
          <p:cNvSpPr txBox="1"/>
          <p:nvPr>
            <p:ph type="title"/>
          </p:nvPr>
        </p:nvSpPr>
        <p:spPr>
          <a:xfrm>
            <a:off x="5285963" y="4621715"/>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Base Stations</a:t>
            </a:r>
            <a:endParaRPr sz="1200">
              <a:solidFill>
                <a:srgbClr val="999999"/>
              </a:solidFill>
              <a:latin typeface="Barlow"/>
              <a:ea typeface="Barlow"/>
              <a:cs typeface="Barlow"/>
              <a:sym typeface="Barlow"/>
            </a:endParaRPr>
          </a:p>
        </p:txBody>
      </p:sp>
      <p:sp>
        <p:nvSpPr>
          <p:cNvPr id="358" name="Google Shape;358;p23"/>
          <p:cNvSpPr txBox="1"/>
          <p:nvPr>
            <p:ph type="title"/>
          </p:nvPr>
        </p:nvSpPr>
        <p:spPr>
          <a:xfrm>
            <a:off x="5289938" y="2649527"/>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Localization Server</a:t>
            </a:r>
            <a:endParaRPr sz="12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10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10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10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1000"/>
                                        <p:tgtEl>
                                          <p:spTgt spid="35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pic>
        <p:nvPicPr>
          <p:cNvPr id="363" name="Google Shape;363;p24"/>
          <p:cNvPicPr preferRelativeResize="0"/>
          <p:nvPr/>
        </p:nvPicPr>
        <p:blipFill>
          <a:blip r:embed="rId4">
            <a:alphaModFix/>
          </a:blip>
          <a:stretch>
            <a:fillRect/>
          </a:stretch>
        </p:blipFill>
        <p:spPr>
          <a:xfrm>
            <a:off x="5599450" y="1258025"/>
            <a:ext cx="2417625" cy="3247360"/>
          </a:xfrm>
          <a:prstGeom prst="rect">
            <a:avLst/>
          </a:prstGeom>
          <a:noFill/>
          <a:ln>
            <a:noFill/>
          </a:ln>
        </p:spPr>
      </p:pic>
      <p:sp>
        <p:nvSpPr>
          <p:cNvPr id="364" name="Google Shape;364;p24"/>
          <p:cNvSpPr txBox="1"/>
          <p:nvPr>
            <p:ph type="title"/>
          </p:nvPr>
        </p:nvSpPr>
        <p:spPr>
          <a:xfrm>
            <a:off x="5457213" y="4505375"/>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Localization Process</a:t>
            </a:r>
            <a:endParaRPr sz="1200">
              <a:solidFill>
                <a:srgbClr val="999999"/>
              </a:solidFill>
              <a:latin typeface="Barlow"/>
              <a:ea typeface="Barlow"/>
              <a:cs typeface="Barlow"/>
              <a:sym typeface="Barlow"/>
            </a:endParaRPr>
          </a:p>
        </p:txBody>
      </p:sp>
      <p:sp>
        <p:nvSpPr>
          <p:cNvPr id="365" name="Google Shape;365;p24"/>
          <p:cNvSpPr/>
          <p:nvPr/>
        </p:nvSpPr>
        <p:spPr>
          <a:xfrm>
            <a:off x="-609600" y="1252925"/>
            <a:ext cx="61443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4"/>
          <p:cNvSpPr txBox="1"/>
          <p:nvPr>
            <p:ph type="title"/>
          </p:nvPr>
        </p:nvSpPr>
        <p:spPr>
          <a:xfrm>
            <a:off x="1055050" y="762800"/>
            <a:ext cx="61443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RSSI Localization</a:t>
            </a:r>
            <a:endParaRPr i="1" sz="4800">
              <a:latin typeface="Anton"/>
              <a:ea typeface="Anton"/>
              <a:cs typeface="Anton"/>
              <a:sym typeface="Anton"/>
            </a:endParaRPr>
          </a:p>
        </p:txBody>
      </p:sp>
      <p:sp>
        <p:nvSpPr>
          <p:cNvPr id="367" name="Google Shape;367;p24"/>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368" name="Google Shape;368;p24"/>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12</a:t>
            </a:r>
            <a:endParaRPr i="1" sz="600">
              <a:solidFill>
                <a:srgbClr val="999999"/>
              </a:solidFill>
              <a:latin typeface="Barlow"/>
              <a:ea typeface="Barlow"/>
              <a:cs typeface="Barlow"/>
              <a:sym typeface="Barlow"/>
            </a:endParaRPr>
          </a:p>
        </p:txBody>
      </p:sp>
      <p:pic>
        <p:nvPicPr>
          <p:cNvPr id="369" name="Google Shape;369;p24"/>
          <p:cNvPicPr preferRelativeResize="0"/>
          <p:nvPr/>
        </p:nvPicPr>
        <p:blipFill rotWithShape="1">
          <a:blip r:embed="rId5">
            <a:alphaModFix/>
          </a:blip>
          <a:srcRect b="33092" l="0" r="0" t="0"/>
          <a:stretch/>
        </p:blipFill>
        <p:spPr>
          <a:xfrm>
            <a:off x="601658" y="1309220"/>
            <a:ext cx="514051" cy="238075"/>
          </a:xfrm>
          <a:prstGeom prst="rect">
            <a:avLst/>
          </a:prstGeom>
          <a:noFill/>
          <a:ln>
            <a:noFill/>
          </a:ln>
        </p:spPr>
      </p:pic>
      <p:sp>
        <p:nvSpPr>
          <p:cNvPr id="370" name="Google Shape;370;p24"/>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24"/>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373" name="Google Shape;373;p24"/>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24"/>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375" name="Google Shape;375;p24"/>
          <p:cNvCxnSpPr>
            <a:stCxn id="376" idx="4"/>
            <a:endCxn id="377"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378" name="Google Shape;378;p24"/>
          <p:cNvGrpSpPr/>
          <p:nvPr/>
        </p:nvGrpSpPr>
        <p:grpSpPr>
          <a:xfrm>
            <a:off x="8215741" y="2325154"/>
            <a:ext cx="471047" cy="471047"/>
            <a:chOff x="3969644" y="2440153"/>
            <a:chExt cx="225900" cy="225900"/>
          </a:xfrm>
        </p:grpSpPr>
        <p:sp>
          <p:nvSpPr>
            <p:cNvPr id="377" name="Google Shape;377;p24"/>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4"/>
          <p:cNvGrpSpPr/>
          <p:nvPr/>
        </p:nvGrpSpPr>
        <p:grpSpPr>
          <a:xfrm>
            <a:off x="8216075" y="1618841"/>
            <a:ext cx="470547" cy="470725"/>
            <a:chOff x="2182679" y="2292572"/>
            <a:chExt cx="792300" cy="792600"/>
          </a:xfrm>
        </p:grpSpPr>
        <p:sp>
          <p:nvSpPr>
            <p:cNvPr id="376" name="Google Shape;376;p24"/>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24"/>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solidFill>
                  <a:srgbClr val="CCCCCC"/>
                </a:solidFill>
                <a:latin typeface="Anton"/>
                <a:ea typeface="Anton"/>
                <a:cs typeface="Anton"/>
                <a:sym typeface="Anton"/>
              </a:rPr>
              <a:t>03</a:t>
            </a:r>
            <a:endParaRPr i="1" sz="1400">
              <a:solidFill>
                <a:srgbClr val="CCCCCC"/>
              </a:solidFill>
              <a:latin typeface="Anton"/>
              <a:ea typeface="Anton"/>
              <a:cs typeface="Anton"/>
              <a:sym typeface="Anton"/>
            </a:endParaRPr>
          </a:p>
        </p:txBody>
      </p:sp>
      <p:sp>
        <p:nvSpPr>
          <p:cNvPr id="383" name="Google Shape;383;p24"/>
          <p:cNvSpPr txBox="1"/>
          <p:nvPr>
            <p:ph type="title"/>
          </p:nvPr>
        </p:nvSpPr>
        <p:spPr>
          <a:xfrm>
            <a:off x="601650" y="2159350"/>
            <a:ext cx="3541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Finally, the </a:t>
            </a:r>
            <a:r>
              <a:rPr b="1" lang="en" sz="1600">
                <a:latin typeface="Barlow"/>
                <a:ea typeface="Barlow"/>
                <a:cs typeface="Barlow"/>
                <a:sym typeface="Barlow"/>
              </a:rPr>
              <a:t>localization process</a:t>
            </a:r>
            <a:r>
              <a:rPr lang="en" sz="1600">
                <a:latin typeface="Barlow"/>
                <a:ea typeface="Barlow"/>
                <a:cs typeface="Barlow"/>
                <a:sym typeface="Barlow"/>
              </a:rPr>
              <a:t>:</a:t>
            </a:r>
            <a:endParaRPr sz="1600">
              <a:latin typeface="Barlow"/>
              <a:ea typeface="Barlow"/>
              <a:cs typeface="Barlow"/>
              <a:sym typeface="Barlow"/>
            </a:endParaRPr>
          </a:p>
        </p:txBody>
      </p:sp>
      <p:cxnSp>
        <p:nvCxnSpPr>
          <p:cNvPr id="384" name="Google Shape;384;p24"/>
          <p:cNvCxnSpPr>
            <a:stCxn id="377" idx="4"/>
            <a:endCxn id="385"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386" name="Google Shape;386;p24"/>
          <p:cNvGrpSpPr/>
          <p:nvPr/>
        </p:nvGrpSpPr>
        <p:grpSpPr>
          <a:xfrm>
            <a:off x="8215741" y="3031704"/>
            <a:ext cx="471047" cy="471047"/>
            <a:chOff x="3969644" y="2440153"/>
            <a:chExt cx="225900" cy="225900"/>
          </a:xfrm>
        </p:grpSpPr>
        <p:sp>
          <p:nvSpPr>
            <p:cNvPr id="385" name="Google Shape;385;p24"/>
            <p:cNvSpPr/>
            <p:nvPr/>
          </p:nvSpPr>
          <p:spPr>
            <a:xfrm>
              <a:off x="3969644" y="2440153"/>
              <a:ext cx="225900" cy="2259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3998471" y="2468982"/>
              <a:ext cx="168300" cy="1683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4"/>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389" name="Google Shape;389;p24"/>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390" name="Google Shape;390;p24"/>
          <p:cNvSpPr txBox="1"/>
          <p:nvPr/>
        </p:nvSpPr>
        <p:spPr>
          <a:xfrm>
            <a:off x="601650" y="2519400"/>
            <a:ext cx="47490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Signals are connected to a </a:t>
            </a:r>
            <a:r>
              <a:rPr b="1" lang="en" sz="1600">
                <a:solidFill>
                  <a:schemeClr val="dk1"/>
                </a:solidFill>
                <a:latin typeface="Barlow"/>
                <a:ea typeface="Barlow"/>
                <a:cs typeface="Barlow"/>
                <a:sym typeface="Barlow"/>
              </a:rPr>
              <a:t>Raspberry Pi 5</a:t>
            </a:r>
            <a:r>
              <a:rPr lang="en" sz="1600">
                <a:solidFill>
                  <a:schemeClr val="dk1"/>
                </a:solidFill>
                <a:latin typeface="Barlow"/>
                <a:ea typeface="Barlow"/>
                <a:cs typeface="Barlow"/>
                <a:sym typeface="Barlow"/>
              </a:rPr>
              <a:t>, which runs an </a:t>
            </a:r>
            <a:r>
              <a:rPr b="1" lang="en" sz="1600">
                <a:solidFill>
                  <a:schemeClr val="dk1"/>
                </a:solidFill>
                <a:latin typeface="Barlow"/>
                <a:ea typeface="Barlow"/>
                <a:cs typeface="Barlow"/>
                <a:sym typeface="Barlow"/>
              </a:rPr>
              <a:t>RSSI correcting algorithm</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Next, through a  </a:t>
            </a:r>
            <a:r>
              <a:rPr b="1" lang="en" sz="1600">
                <a:solidFill>
                  <a:schemeClr val="dk1"/>
                </a:solidFill>
                <a:latin typeface="Barlow"/>
                <a:ea typeface="Barlow"/>
                <a:cs typeface="Barlow"/>
                <a:sym typeface="Barlow"/>
              </a:rPr>
              <a:t>Kalman filter</a:t>
            </a:r>
            <a:r>
              <a:rPr lang="en" sz="1600">
                <a:solidFill>
                  <a:schemeClr val="dk1"/>
                </a:solidFill>
                <a:latin typeface="Barlow"/>
                <a:ea typeface="Barlow"/>
                <a:cs typeface="Barlow"/>
                <a:sym typeface="Barlow"/>
              </a:rPr>
              <a:t> and is fed into our artificial neural network</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Backpropagation </a:t>
            </a:r>
            <a:r>
              <a:rPr lang="en" sz="1600">
                <a:solidFill>
                  <a:schemeClr val="dk1"/>
                </a:solidFill>
                <a:latin typeface="Barlow"/>
                <a:ea typeface="Barlow"/>
                <a:cs typeface="Barlow"/>
                <a:sym typeface="Barlow"/>
              </a:rPr>
              <a:t>optimized with a </a:t>
            </a:r>
            <a:r>
              <a:rPr b="1" lang="en" sz="1600">
                <a:solidFill>
                  <a:schemeClr val="dk1"/>
                </a:solidFill>
                <a:latin typeface="Barlow"/>
                <a:ea typeface="Barlow"/>
                <a:cs typeface="Barlow"/>
                <a:sym typeface="Barlow"/>
              </a:rPr>
              <a:t>particle swarm algorithm</a:t>
            </a:r>
            <a:r>
              <a:rPr lang="en" sz="1600">
                <a:solidFill>
                  <a:schemeClr val="dk1"/>
                </a:solidFill>
                <a:latin typeface="Barlow"/>
                <a:ea typeface="Barlow"/>
                <a:cs typeface="Barlow"/>
                <a:sym typeface="Barlow"/>
              </a:rPr>
              <a:t> to give us the final distance</a:t>
            </a:r>
            <a:endParaRPr sz="1600">
              <a:solidFill>
                <a:schemeClr val="dk1"/>
              </a:solidFill>
              <a:latin typeface="Barlow"/>
              <a:ea typeface="Barlow"/>
              <a:cs typeface="Barlow"/>
              <a:sym typeface="Barlow"/>
            </a:endParaRPr>
          </a:p>
        </p:txBody>
      </p:sp>
      <p:pic>
        <p:nvPicPr>
          <p:cNvPr id="391" name="Google Shape;391;p24"/>
          <p:cNvPicPr preferRelativeResize="0"/>
          <p:nvPr/>
        </p:nvPicPr>
        <p:blipFill>
          <a:blip r:embed="rId6">
            <a:alphaModFix/>
          </a:blip>
          <a:stretch>
            <a:fillRect/>
          </a:stretch>
        </p:blipFill>
        <p:spPr>
          <a:xfrm>
            <a:off x="9505900" y="-1332746"/>
            <a:ext cx="2525483" cy="2161678"/>
          </a:xfrm>
          <a:prstGeom prst="rect">
            <a:avLst/>
          </a:prstGeom>
          <a:noFill/>
          <a:ln>
            <a:noFill/>
          </a:ln>
        </p:spPr>
      </p:pic>
      <p:sp>
        <p:nvSpPr>
          <p:cNvPr id="392" name="Google Shape;392;p24"/>
          <p:cNvSpPr txBox="1"/>
          <p:nvPr>
            <p:ph type="title"/>
          </p:nvPr>
        </p:nvSpPr>
        <p:spPr>
          <a:xfrm>
            <a:off x="9417575" y="828925"/>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Kalman Filtering</a:t>
            </a:r>
            <a:endParaRPr sz="12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000"/>
                                        <p:tgtEl>
                                          <p:spTgt spid="3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25"/>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398" name="Google Shape;398;p25"/>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13</a:t>
            </a:r>
            <a:endParaRPr i="1" sz="600">
              <a:solidFill>
                <a:srgbClr val="999999"/>
              </a:solidFill>
              <a:latin typeface="Barlow"/>
              <a:ea typeface="Barlow"/>
              <a:cs typeface="Barlow"/>
              <a:sym typeface="Barlow"/>
            </a:endParaRPr>
          </a:p>
        </p:txBody>
      </p:sp>
      <p:sp>
        <p:nvSpPr>
          <p:cNvPr id="399" name="Google Shape;399;p25"/>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5"/>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25"/>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402" name="Google Shape;402;p25"/>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25"/>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404" name="Google Shape;404;p25"/>
          <p:cNvCxnSpPr>
            <a:stCxn id="405" idx="4"/>
            <a:endCxn id="406"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407" name="Google Shape;407;p25"/>
          <p:cNvGrpSpPr/>
          <p:nvPr/>
        </p:nvGrpSpPr>
        <p:grpSpPr>
          <a:xfrm>
            <a:off x="8215741" y="2325154"/>
            <a:ext cx="471047" cy="471047"/>
            <a:chOff x="3969644" y="2440153"/>
            <a:chExt cx="225900" cy="225900"/>
          </a:xfrm>
        </p:grpSpPr>
        <p:sp>
          <p:nvSpPr>
            <p:cNvPr id="406" name="Google Shape;406;p25"/>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
            <p:cNvSpPr/>
            <p:nvPr/>
          </p:nvSpPr>
          <p:spPr>
            <a:xfrm>
              <a:off x="3998471" y="2468982"/>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25"/>
          <p:cNvGrpSpPr/>
          <p:nvPr/>
        </p:nvGrpSpPr>
        <p:grpSpPr>
          <a:xfrm>
            <a:off x="8216075" y="1618841"/>
            <a:ext cx="470547" cy="470725"/>
            <a:chOff x="2182679" y="2292572"/>
            <a:chExt cx="792300" cy="792600"/>
          </a:xfrm>
        </p:grpSpPr>
        <p:sp>
          <p:nvSpPr>
            <p:cNvPr id="405" name="Google Shape;405;p25"/>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1" name="Google Shape;411;p25"/>
          <p:cNvCxnSpPr>
            <a:stCxn id="406" idx="4"/>
            <a:endCxn id="412"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413" name="Google Shape;413;p25"/>
          <p:cNvGrpSpPr/>
          <p:nvPr/>
        </p:nvGrpSpPr>
        <p:grpSpPr>
          <a:xfrm>
            <a:off x="8215741" y="3031704"/>
            <a:ext cx="471047" cy="471047"/>
            <a:chOff x="3969644" y="2440153"/>
            <a:chExt cx="225900" cy="225900"/>
          </a:xfrm>
        </p:grpSpPr>
        <p:sp>
          <p:nvSpPr>
            <p:cNvPr id="412" name="Google Shape;412;p25"/>
            <p:cNvSpPr/>
            <p:nvPr/>
          </p:nvSpPr>
          <p:spPr>
            <a:xfrm>
              <a:off x="3969644" y="2440153"/>
              <a:ext cx="225900" cy="2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5"/>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416" name="Google Shape;416;p25"/>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417" name="Google Shape;417;p25"/>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03</a:t>
            </a:r>
            <a:endParaRPr i="1" sz="1400">
              <a:latin typeface="Anton"/>
              <a:ea typeface="Anton"/>
              <a:cs typeface="Anton"/>
              <a:sym typeface="Anton"/>
            </a:endParaRPr>
          </a:p>
        </p:txBody>
      </p:sp>
      <p:sp>
        <p:nvSpPr>
          <p:cNvPr id="418" name="Google Shape;418;p25"/>
          <p:cNvSpPr txBox="1"/>
          <p:nvPr>
            <p:ph type="title"/>
          </p:nvPr>
        </p:nvSpPr>
        <p:spPr>
          <a:xfrm>
            <a:off x="601650" y="2159350"/>
            <a:ext cx="42021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Before the drone begins taking pictures:</a:t>
            </a:r>
            <a:endParaRPr sz="1600">
              <a:latin typeface="Barlow"/>
              <a:ea typeface="Barlow"/>
              <a:cs typeface="Barlow"/>
              <a:sym typeface="Barlow"/>
            </a:endParaRPr>
          </a:p>
        </p:txBody>
      </p:sp>
      <p:sp>
        <p:nvSpPr>
          <p:cNvPr id="419" name="Google Shape;419;p25"/>
          <p:cNvSpPr txBox="1"/>
          <p:nvPr/>
        </p:nvSpPr>
        <p:spPr>
          <a:xfrm>
            <a:off x="601650" y="2519400"/>
            <a:ext cx="36873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3D mesh render of the arena</a:t>
            </a:r>
            <a:r>
              <a:rPr lang="en" sz="1600">
                <a:solidFill>
                  <a:schemeClr val="dk1"/>
                </a:solidFill>
                <a:latin typeface="Barlow"/>
                <a:ea typeface="Barlow"/>
                <a:cs typeface="Barlow"/>
                <a:sym typeface="Barlow"/>
              </a:rPr>
              <a:t> will be taken with</a:t>
            </a:r>
            <a:r>
              <a:rPr b="1" lang="en" sz="1600">
                <a:solidFill>
                  <a:schemeClr val="dk1"/>
                </a:solidFill>
                <a:latin typeface="Barlow"/>
                <a:ea typeface="Barlow"/>
                <a:cs typeface="Barlow"/>
                <a:sym typeface="Barlow"/>
              </a:rPr>
              <a:t> LIDAR</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Using </a:t>
            </a:r>
            <a:r>
              <a:rPr b="1" lang="en" sz="1600">
                <a:solidFill>
                  <a:schemeClr val="dk1"/>
                </a:solidFill>
                <a:latin typeface="Barlow"/>
                <a:ea typeface="Barlow"/>
                <a:cs typeface="Barlow"/>
                <a:sym typeface="Barlow"/>
              </a:rPr>
              <a:t>Open3D</a:t>
            </a:r>
            <a:r>
              <a:rPr lang="en" sz="1600">
                <a:solidFill>
                  <a:schemeClr val="dk1"/>
                </a:solidFill>
                <a:latin typeface="Barlow"/>
                <a:ea typeface="Barlow"/>
                <a:cs typeface="Barlow"/>
                <a:sym typeface="Barlow"/>
              </a:rPr>
              <a:t>, a virtual camera creates a </a:t>
            </a:r>
            <a:r>
              <a:rPr b="1" lang="en" sz="1600">
                <a:solidFill>
                  <a:schemeClr val="dk1"/>
                </a:solidFill>
                <a:latin typeface="Barlow"/>
                <a:ea typeface="Barlow"/>
                <a:cs typeface="Barlow"/>
                <a:sym typeface="Barlow"/>
              </a:rPr>
              <a:t>8 images of each coordinate point</a:t>
            </a:r>
            <a:r>
              <a:rPr lang="en" sz="1600">
                <a:solidFill>
                  <a:schemeClr val="dk1"/>
                </a:solidFill>
                <a:latin typeface="Barlow"/>
                <a:ea typeface="Barlow"/>
                <a:cs typeface="Barlow"/>
                <a:sym typeface="Barlow"/>
              </a:rPr>
              <a:t> in the arena</a:t>
            </a:r>
            <a:endParaRPr sz="1600">
              <a:solidFill>
                <a:schemeClr val="dk1"/>
              </a:solidFill>
              <a:latin typeface="Barlow"/>
              <a:ea typeface="Barlow"/>
              <a:cs typeface="Barlow"/>
              <a:sym typeface="Barlow"/>
            </a:endParaRPr>
          </a:p>
        </p:txBody>
      </p:sp>
      <p:sp>
        <p:nvSpPr>
          <p:cNvPr id="420" name="Google Shape;420;p25"/>
          <p:cNvSpPr txBox="1"/>
          <p:nvPr>
            <p:ph type="title"/>
          </p:nvPr>
        </p:nvSpPr>
        <p:spPr>
          <a:xfrm>
            <a:off x="4804450" y="1166296"/>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Light Detection and Ranging</a:t>
            </a:r>
            <a:endParaRPr sz="1200">
              <a:solidFill>
                <a:srgbClr val="999999"/>
              </a:solidFill>
              <a:latin typeface="Barlow"/>
              <a:ea typeface="Barlow"/>
              <a:cs typeface="Barlow"/>
              <a:sym typeface="Barlow"/>
            </a:endParaRPr>
          </a:p>
        </p:txBody>
      </p:sp>
      <p:grpSp>
        <p:nvGrpSpPr>
          <p:cNvPr id="421" name="Google Shape;421;p25"/>
          <p:cNvGrpSpPr/>
          <p:nvPr/>
        </p:nvGrpSpPr>
        <p:grpSpPr>
          <a:xfrm>
            <a:off x="4452963" y="1387320"/>
            <a:ext cx="3599100" cy="2543905"/>
            <a:chOff x="4452963" y="1768320"/>
            <a:chExt cx="3599100" cy="2543905"/>
          </a:xfrm>
        </p:grpSpPr>
        <p:pic>
          <p:nvPicPr>
            <p:cNvPr id="422" name="Google Shape;422;p25"/>
            <p:cNvPicPr preferRelativeResize="0"/>
            <p:nvPr/>
          </p:nvPicPr>
          <p:blipFill rotWithShape="1">
            <a:blip r:embed="rId3">
              <a:alphaModFix/>
            </a:blip>
            <a:srcRect b="15763" l="50986" r="4390" t="21156"/>
            <a:stretch/>
          </p:blipFill>
          <p:spPr>
            <a:xfrm>
              <a:off x="4452963" y="1768320"/>
              <a:ext cx="3599100" cy="2543905"/>
            </a:xfrm>
            <a:prstGeom prst="rect">
              <a:avLst/>
            </a:prstGeom>
            <a:noFill/>
            <a:ln>
              <a:noFill/>
            </a:ln>
          </p:spPr>
        </p:pic>
        <p:sp>
          <p:nvSpPr>
            <p:cNvPr id="423" name="Google Shape;423;p25"/>
            <p:cNvSpPr/>
            <p:nvPr/>
          </p:nvSpPr>
          <p:spPr>
            <a:xfrm>
              <a:off x="6541350" y="2476500"/>
              <a:ext cx="733800" cy="114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4" name="Google Shape;424;p25"/>
          <p:cNvSpPr txBox="1"/>
          <p:nvPr>
            <p:ph type="title"/>
          </p:nvPr>
        </p:nvSpPr>
        <p:spPr>
          <a:xfrm>
            <a:off x="6901950" y="2009925"/>
            <a:ext cx="8388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Laser Pulses</a:t>
            </a:r>
            <a:endParaRPr sz="1200">
              <a:solidFill>
                <a:srgbClr val="999999"/>
              </a:solidFill>
              <a:latin typeface="Barlow"/>
              <a:ea typeface="Barlow"/>
              <a:cs typeface="Barlow"/>
              <a:sym typeface="Barlow"/>
            </a:endParaRPr>
          </a:p>
        </p:txBody>
      </p:sp>
      <p:pic>
        <p:nvPicPr>
          <p:cNvPr id="425" name="Google Shape;425;p25"/>
          <p:cNvPicPr preferRelativeResize="0"/>
          <p:nvPr/>
        </p:nvPicPr>
        <p:blipFill>
          <a:blip r:embed="rId4">
            <a:alphaModFix/>
          </a:blip>
          <a:stretch>
            <a:fillRect/>
          </a:stretch>
        </p:blipFill>
        <p:spPr>
          <a:xfrm>
            <a:off x="5144325" y="4007425"/>
            <a:ext cx="2216400" cy="554100"/>
          </a:xfrm>
          <a:prstGeom prst="rect">
            <a:avLst/>
          </a:prstGeom>
          <a:noFill/>
          <a:ln>
            <a:noFill/>
          </a:ln>
        </p:spPr>
      </p:pic>
      <p:sp>
        <p:nvSpPr>
          <p:cNvPr id="426" name="Google Shape;426;p25"/>
          <p:cNvSpPr/>
          <p:nvPr/>
        </p:nvSpPr>
        <p:spPr>
          <a:xfrm>
            <a:off x="-609600" y="1252925"/>
            <a:ext cx="50367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25"/>
          <p:cNvSpPr txBox="1"/>
          <p:nvPr>
            <p:ph type="title"/>
          </p:nvPr>
        </p:nvSpPr>
        <p:spPr>
          <a:xfrm>
            <a:off x="1055050" y="833733"/>
            <a:ext cx="3599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3200">
                <a:latin typeface="Anton"/>
                <a:ea typeface="Anton"/>
                <a:cs typeface="Anton"/>
                <a:sym typeface="Anton"/>
              </a:rPr>
              <a:t>Visual Localization</a:t>
            </a:r>
            <a:endParaRPr i="1" sz="3200">
              <a:latin typeface="Anton"/>
              <a:ea typeface="Anton"/>
              <a:cs typeface="Anton"/>
              <a:sym typeface="Anton"/>
            </a:endParaRPr>
          </a:p>
        </p:txBody>
      </p:sp>
      <p:pic>
        <p:nvPicPr>
          <p:cNvPr id="428" name="Google Shape;428;p25"/>
          <p:cNvPicPr preferRelativeResize="0"/>
          <p:nvPr/>
        </p:nvPicPr>
        <p:blipFill rotWithShape="1">
          <a:blip r:embed="rId5">
            <a:alphaModFix/>
          </a:blip>
          <a:srcRect b="33092" l="0" r="0" t="0"/>
          <a:stretch/>
        </p:blipFill>
        <p:spPr>
          <a:xfrm>
            <a:off x="601658" y="1309220"/>
            <a:ext cx="514051" cy="23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animEffect filter="fade" transition="in">
                                      <p:cBhvr>
                                        <p:cTn dur="1000"/>
                                        <p:tgtEl>
                                          <p:spTgt spid="4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animEffect filter="fade" transition="in">
                                      <p:cBhvr>
                                        <p:cTn dur="1000"/>
                                        <p:tgtEl>
                                          <p:spTgt spid="41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26"/>
          <p:cNvSpPr/>
          <p:nvPr/>
        </p:nvSpPr>
        <p:spPr>
          <a:xfrm rot="9000886">
            <a:off x="5669858" y="3485533"/>
            <a:ext cx="319343" cy="679693"/>
          </a:xfrm>
          <a:prstGeom prst="upArrow">
            <a:avLst>
              <a:gd fmla="val 50000" name="adj1"/>
              <a:gd fmla="val 50000" name="adj2"/>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26"/>
          <p:cNvSpPr/>
          <p:nvPr/>
        </p:nvSpPr>
        <p:spPr>
          <a:xfrm rot="-8998091">
            <a:off x="6204061" y="3489608"/>
            <a:ext cx="319493" cy="679693"/>
          </a:xfrm>
          <a:prstGeom prst="upArrow">
            <a:avLst>
              <a:gd fmla="val 50000" name="adj1"/>
              <a:gd fmla="val 50000" name="adj2"/>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35" name="Google Shape;435;p26"/>
          <p:cNvGrpSpPr/>
          <p:nvPr/>
        </p:nvGrpSpPr>
        <p:grpSpPr>
          <a:xfrm>
            <a:off x="5643450" y="1775900"/>
            <a:ext cx="907550" cy="990980"/>
            <a:chOff x="5795850" y="1547300"/>
            <a:chExt cx="907550" cy="990980"/>
          </a:xfrm>
        </p:grpSpPr>
        <p:sp>
          <p:nvSpPr>
            <p:cNvPr id="436" name="Google Shape;436;p26"/>
            <p:cNvSpPr/>
            <p:nvPr/>
          </p:nvSpPr>
          <p:spPr>
            <a:xfrm rot="10800000">
              <a:off x="6064125" y="1556380"/>
              <a:ext cx="319200" cy="981900"/>
            </a:xfrm>
            <a:prstGeom prst="upArrow">
              <a:avLst>
                <a:gd fmla="val 50000" name="adj1"/>
                <a:gd fmla="val 50000" name="adj2"/>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26"/>
            <p:cNvSpPr/>
            <p:nvPr/>
          </p:nvSpPr>
          <p:spPr>
            <a:xfrm rot="-5400000">
              <a:off x="6001650" y="1341500"/>
              <a:ext cx="164100" cy="575700"/>
            </a:xfrm>
            <a:prstGeom prst="rect">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26"/>
            <p:cNvSpPr/>
            <p:nvPr/>
          </p:nvSpPr>
          <p:spPr>
            <a:xfrm rot="-5400000">
              <a:off x="6333500" y="1341500"/>
              <a:ext cx="164100" cy="575700"/>
            </a:xfrm>
            <a:prstGeom prst="rect">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39" name="Google Shape;439;p26"/>
          <p:cNvSpPr txBox="1"/>
          <p:nvPr/>
        </p:nvSpPr>
        <p:spPr>
          <a:xfrm>
            <a:off x="601650" y="1309225"/>
            <a:ext cx="36873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Barlow"/>
              <a:buAutoNum type="arabicPeriod"/>
            </a:pPr>
            <a:r>
              <a:rPr b="1" lang="en" sz="1600">
                <a:solidFill>
                  <a:schemeClr val="lt1"/>
                </a:solidFill>
                <a:latin typeface="Barlow"/>
                <a:ea typeface="Barlow"/>
                <a:cs typeface="Barlow"/>
                <a:sym typeface="Barlow"/>
              </a:rPr>
              <a:t>3D mesh render of the arena</a:t>
            </a:r>
            <a:r>
              <a:rPr lang="en" sz="1600">
                <a:solidFill>
                  <a:schemeClr val="lt1"/>
                </a:solidFill>
                <a:latin typeface="Barlow"/>
                <a:ea typeface="Barlow"/>
                <a:cs typeface="Barlow"/>
                <a:sym typeface="Barlow"/>
              </a:rPr>
              <a:t> will be taken with</a:t>
            </a:r>
            <a:r>
              <a:rPr b="1" lang="en" sz="1600">
                <a:solidFill>
                  <a:schemeClr val="lt1"/>
                </a:solidFill>
                <a:latin typeface="Barlow"/>
                <a:ea typeface="Barlow"/>
                <a:cs typeface="Barlow"/>
                <a:sym typeface="Barlow"/>
              </a:rPr>
              <a:t> LIDAR</a:t>
            </a:r>
            <a:endParaRPr b="1" sz="1600">
              <a:solidFill>
                <a:schemeClr val="lt1"/>
              </a:solidFill>
              <a:latin typeface="Barlow"/>
              <a:ea typeface="Barlow"/>
              <a:cs typeface="Barlow"/>
              <a:sym typeface="Barlow"/>
            </a:endParaRPr>
          </a:p>
          <a:p>
            <a:pPr indent="-330200" lvl="0" marL="457200" rtl="0" algn="l">
              <a:spcBef>
                <a:spcPts val="0"/>
              </a:spcBef>
              <a:spcAft>
                <a:spcPts val="0"/>
              </a:spcAft>
              <a:buClr>
                <a:schemeClr val="lt1"/>
              </a:buClr>
              <a:buSzPts val="1600"/>
              <a:buFont typeface="Barlow"/>
              <a:buAutoNum type="arabicPeriod"/>
            </a:pPr>
            <a:r>
              <a:rPr lang="en" sz="1600">
                <a:solidFill>
                  <a:schemeClr val="lt1"/>
                </a:solidFill>
                <a:latin typeface="Barlow"/>
                <a:ea typeface="Barlow"/>
                <a:cs typeface="Barlow"/>
                <a:sym typeface="Barlow"/>
              </a:rPr>
              <a:t>Using </a:t>
            </a:r>
            <a:r>
              <a:rPr b="1" lang="en" sz="1600">
                <a:solidFill>
                  <a:schemeClr val="lt1"/>
                </a:solidFill>
                <a:latin typeface="Barlow"/>
                <a:ea typeface="Barlow"/>
                <a:cs typeface="Barlow"/>
                <a:sym typeface="Barlow"/>
              </a:rPr>
              <a:t>Open3D</a:t>
            </a:r>
            <a:r>
              <a:rPr lang="en" sz="1600">
                <a:solidFill>
                  <a:schemeClr val="lt1"/>
                </a:solidFill>
                <a:latin typeface="Barlow"/>
                <a:ea typeface="Barlow"/>
                <a:cs typeface="Barlow"/>
                <a:sym typeface="Barlow"/>
              </a:rPr>
              <a:t>, a virtual camera creates a </a:t>
            </a:r>
            <a:r>
              <a:rPr b="1" lang="en" sz="1600">
                <a:solidFill>
                  <a:schemeClr val="lt1"/>
                </a:solidFill>
                <a:latin typeface="Barlow"/>
                <a:ea typeface="Barlow"/>
                <a:cs typeface="Barlow"/>
                <a:sym typeface="Barlow"/>
              </a:rPr>
              <a:t>8 images of each coordinate point</a:t>
            </a:r>
            <a:r>
              <a:rPr lang="en" sz="1600">
                <a:solidFill>
                  <a:schemeClr val="lt1"/>
                </a:solidFill>
                <a:latin typeface="Barlow"/>
                <a:ea typeface="Barlow"/>
                <a:cs typeface="Barlow"/>
                <a:sym typeface="Barlow"/>
              </a:rPr>
              <a:t> in the arena</a:t>
            </a:r>
            <a:endParaRPr sz="1600">
              <a:solidFill>
                <a:schemeClr val="lt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Using </a:t>
            </a:r>
            <a:r>
              <a:rPr b="1" lang="en" sz="1600">
                <a:solidFill>
                  <a:schemeClr val="dk1"/>
                </a:solidFill>
                <a:latin typeface="Barlow"/>
                <a:ea typeface="Barlow"/>
                <a:cs typeface="Barlow"/>
                <a:sym typeface="Barlow"/>
              </a:rPr>
              <a:t>perceptual hashing</a:t>
            </a:r>
            <a:r>
              <a:rPr lang="en" sz="1600">
                <a:solidFill>
                  <a:schemeClr val="dk1"/>
                </a:solidFill>
                <a:latin typeface="Barlow"/>
                <a:ea typeface="Barlow"/>
                <a:cs typeface="Barlow"/>
                <a:sym typeface="Barlow"/>
              </a:rPr>
              <a:t>, both images’ coordinate points are compared to </a:t>
            </a:r>
            <a:r>
              <a:rPr b="1" lang="en" sz="1600">
                <a:solidFill>
                  <a:schemeClr val="dk1"/>
                </a:solidFill>
                <a:latin typeface="Barlow"/>
                <a:ea typeface="Barlow"/>
                <a:cs typeface="Barlow"/>
                <a:sym typeface="Barlow"/>
              </a:rPr>
              <a:t>determine the accurate location of the drone</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Once determined, the real-life image replaces of the coordinate point of the virtual images</a:t>
            </a:r>
            <a:endParaRPr sz="1600">
              <a:solidFill>
                <a:schemeClr val="dk1"/>
              </a:solidFill>
              <a:latin typeface="Barlow"/>
              <a:ea typeface="Barlow"/>
              <a:cs typeface="Barlow"/>
              <a:sym typeface="Barlow"/>
            </a:endParaRPr>
          </a:p>
        </p:txBody>
      </p:sp>
      <p:sp>
        <p:nvSpPr>
          <p:cNvPr id="440" name="Google Shape;440;p26"/>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441" name="Google Shape;441;p26"/>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14</a:t>
            </a:r>
            <a:endParaRPr i="1" sz="600">
              <a:solidFill>
                <a:srgbClr val="999999"/>
              </a:solidFill>
              <a:latin typeface="Barlow"/>
              <a:ea typeface="Barlow"/>
              <a:cs typeface="Barlow"/>
              <a:sym typeface="Barlow"/>
            </a:endParaRPr>
          </a:p>
        </p:txBody>
      </p:sp>
      <p:sp>
        <p:nvSpPr>
          <p:cNvPr id="442" name="Google Shape;442;p26"/>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6"/>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26"/>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445" name="Google Shape;445;p26"/>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26"/>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447" name="Google Shape;447;p26"/>
          <p:cNvCxnSpPr>
            <a:stCxn id="448" idx="4"/>
            <a:endCxn id="449"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450" name="Google Shape;450;p26"/>
          <p:cNvGrpSpPr/>
          <p:nvPr/>
        </p:nvGrpSpPr>
        <p:grpSpPr>
          <a:xfrm>
            <a:off x="8215741" y="2325154"/>
            <a:ext cx="471047" cy="471047"/>
            <a:chOff x="3969644" y="2440153"/>
            <a:chExt cx="225900" cy="225900"/>
          </a:xfrm>
        </p:grpSpPr>
        <p:sp>
          <p:nvSpPr>
            <p:cNvPr id="449" name="Google Shape;449;p26"/>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3998471" y="2468982"/>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6"/>
          <p:cNvGrpSpPr/>
          <p:nvPr/>
        </p:nvGrpSpPr>
        <p:grpSpPr>
          <a:xfrm>
            <a:off x="8216075" y="1618841"/>
            <a:ext cx="470547" cy="470725"/>
            <a:chOff x="2182679" y="2292572"/>
            <a:chExt cx="792300" cy="792600"/>
          </a:xfrm>
        </p:grpSpPr>
        <p:sp>
          <p:nvSpPr>
            <p:cNvPr id="448" name="Google Shape;448;p26"/>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4" name="Google Shape;454;p26"/>
          <p:cNvCxnSpPr>
            <a:stCxn id="449" idx="4"/>
            <a:endCxn id="455"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456" name="Google Shape;456;p26"/>
          <p:cNvGrpSpPr/>
          <p:nvPr/>
        </p:nvGrpSpPr>
        <p:grpSpPr>
          <a:xfrm>
            <a:off x="8215741" y="3031704"/>
            <a:ext cx="471047" cy="471047"/>
            <a:chOff x="3969644" y="2440153"/>
            <a:chExt cx="225900" cy="225900"/>
          </a:xfrm>
        </p:grpSpPr>
        <p:sp>
          <p:nvSpPr>
            <p:cNvPr id="455" name="Google Shape;455;p26"/>
            <p:cNvSpPr/>
            <p:nvPr/>
          </p:nvSpPr>
          <p:spPr>
            <a:xfrm>
              <a:off x="3969644" y="2440153"/>
              <a:ext cx="225900" cy="2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6"/>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6"/>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459" name="Google Shape;459;p26"/>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460" name="Google Shape;460;p26"/>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03</a:t>
            </a:r>
            <a:endParaRPr i="1" sz="1400">
              <a:latin typeface="Anton"/>
              <a:ea typeface="Anton"/>
              <a:cs typeface="Anton"/>
              <a:sym typeface="Anton"/>
            </a:endParaRPr>
          </a:p>
        </p:txBody>
      </p:sp>
      <p:sp>
        <p:nvSpPr>
          <p:cNvPr id="461" name="Google Shape;461;p26"/>
          <p:cNvSpPr txBox="1"/>
          <p:nvPr>
            <p:ph type="title"/>
          </p:nvPr>
        </p:nvSpPr>
        <p:spPr>
          <a:xfrm>
            <a:off x="601650" y="2159350"/>
            <a:ext cx="42021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Before the drone begins taking pictures:</a:t>
            </a:r>
            <a:endParaRPr sz="1600">
              <a:latin typeface="Barlow"/>
              <a:ea typeface="Barlow"/>
              <a:cs typeface="Barlow"/>
              <a:sym typeface="Barlow"/>
            </a:endParaRPr>
          </a:p>
        </p:txBody>
      </p:sp>
      <p:sp>
        <p:nvSpPr>
          <p:cNvPr id="462" name="Google Shape;462;p26"/>
          <p:cNvSpPr txBox="1"/>
          <p:nvPr>
            <p:ph type="title"/>
          </p:nvPr>
        </p:nvSpPr>
        <p:spPr>
          <a:xfrm>
            <a:off x="4720273" y="718271"/>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Perceptual Hashing</a:t>
            </a:r>
            <a:endParaRPr sz="1200">
              <a:solidFill>
                <a:srgbClr val="999999"/>
              </a:solidFill>
              <a:latin typeface="Barlow"/>
              <a:ea typeface="Barlow"/>
              <a:cs typeface="Barlow"/>
              <a:sym typeface="Barlow"/>
            </a:endParaRPr>
          </a:p>
        </p:txBody>
      </p:sp>
      <p:pic>
        <p:nvPicPr>
          <p:cNvPr id="463" name="Google Shape;463;p26"/>
          <p:cNvPicPr preferRelativeResize="0"/>
          <p:nvPr/>
        </p:nvPicPr>
        <p:blipFill rotWithShape="1">
          <a:blip r:embed="rId3">
            <a:alphaModFix/>
          </a:blip>
          <a:srcRect b="12372" l="1252" r="88436" t="49488"/>
          <a:stretch/>
        </p:blipFill>
        <p:spPr>
          <a:xfrm>
            <a:off x="4877075" y="1551035"/>
            <a:ext cx="632651" cy="990390"/>
          </a:xfrm>
          <a:prstGeom prst="rect">
            <a:avLst/>
          </a:prstGeom>
          <a:noFill/>
          <a:ln>
            <a:noFill/>
          </a:ln>
        </p:spPr>
      </p:pic>
      <p:sp>
        <p:nvSpPr>
          <p:cNvPr id="464" name="Google Shape;464;p26"/>
          <p:cNvSpPr txBox="1"/>
          <p:nvPr>
            <p:ph type="title"/>
          </p:nvPr>
        </p:nvSpPr>
        <p:spPr>
          <a:xfrm>
            <a:off x="5025228" y="1999363"/>
            <a:ext cx="2124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Build Grid</a:t>
            </a:r>
            <a:endParaRPr b="1" sz="1600">
              <a:latin typeface="Barlow"/>
              <a:ea typeface="Barlow"/>
              <a:cs typeface="Barlow"/>
              <a:sym typeface="Barlow"/>
            </a:endParaRPr>
          </a:p>
        </p:txBody>
      </p:sp>
      <p:pic>
        <p:nvPicPr>
          <p:cNvPr id="465" name="Google Shape;465;p26"/>
          <p:cNvPicPr preferRelativeResize="0"/>
          <p:nvPr/>
        </p:nvPicPr>
        <p:blipFill rotWithShape="1">
          <a:blip r:embed="rId3">
            <a:alphaModFix/>
          </a:blip>
          <a:srcRect b="58184" l="1252" r="88436" t="3676"/>
          <a:stretch/>
        </p:blipFill>
        <p:spPr>
          <a:xfrm>
            <a:off x="6695231" y="1548551"/>
            <a:ext cx="632651" cy="990390"/>
          </a:xfrm>
          <a:prstGeom prst="rect">
            <a:avLst/>
          </a:prstGeom>
          <a:noFill/>
          <a:ln>
            <a:noFill/>
          </a:ln>
        </p:spPr>
      </p:pic>
      <p:sp>
        <p:nvSpPr>
          <p:cNvPr id="466" name="Google Shape;466;p26"/>
          <p:cNvSpPr txBox="1"/>
          <p:nvPr>
            <p:ph type="title"/>
          </p:nvPr>
        </p:nvSpPr>
        <p:spPr>
          <a:xfrm>
            <a:off x="4136550" y="1051485"/>
            <a:ext cx="2124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Real Image</a:t>
            </a:r>
            <a:endParaRPr b="1" sz="1600">
              <a:latin typeface="Barlow"/>
              <a:ea typeface="Barlow"/>
              <a:cs typeface="Barlow"/>
              <a:sym typeface="Barlow"/>
            </a:endParaRPr>
          </a:p>
        </p:txBody>
      </p:sp>
      <p:sp>
        <p:nvSpPr>
          <p:cNvPr id="467" name="Google Shape;467;p26"/>
          <p:cNvSpPr txBox="1"/>
          <p:nvPr>
            <p:ph type="title"/>
          </p:nvPr>
        </p:nvSpPr>
        <p:spPr>
          <a:xfrm>
            <a:off x="5975300" y="1051485"/>
            <a:ext cx="2124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Virtual Image</a:t>
            </a:r>
            <a:endParaRPr b="1" sz="1600">
              <a:latin typeface="Barlow"/>
              <a:ea typeface="Barlow"/>
              <a:cs typeface="Barlow"/>
              <a:sym typeface="Barlow"/>
            </a:endParaRPr>
          </a:p>
        </p:txBody>
      </p:sp>
      <p:pic>
        <p:nvPicPr>
          <p:cNvPr id="468" name="Google Shape;468;p26"/>
          <p:cNvPicPr preferRelativeResize="0"/>
          <p:nvPr/>
        </p:nvPicPr>
        <p:blipFill rotWithShape="1">
          <a:blip r:embed="rId3">
            <a:alphaModFix/>
          </a:blip>
          <a:srcRect b="12372" l="35235" r="54454" t="49488"/>
          <a:stretch/>
        </p:blipFill>
        <p:spPr>
          <a:xfrm>
            <a:off x="4882225" y="2806085"/>
            <a:ext cx="632651" cy="990390"/>
          </a:xfrm>
          <a:prstGeom prst="rect">
            <a:avLst/>
          </a:prstGeom>
          <a:noFill/>
          <a:ln>
            <a:noFill/>
          </a:ln>
        </p:spPr>
      </p:pic>
      <p:pic>
        <p:nvPicPr>
          <p:cNvPr id="469" name="Google Shape;469;p26"/>
          <p:cNvPicPr preferRelativeResize="0"/>
          <p:nvPr/>
        </p:nvPicPr>
        <p:blipFill rotWithShape="1">
          <a:blip r:embed="rId3">
            <a:alphaModFix/>
          </a:blip>
          <a:srcRect b="58184" l="35925" r="53764" t="3676"/>
          <a:stretch/>
        </p:blipFill>
        <p:spPr>
          <a:xfrm>
            <a:off x="6695231" y="2766863"/>
            <a:ext cx="632651" cy="990390"/>
          </a:xfrm>
          <a:prstGeom prst="rect">
            <a:avLst/>
          </a:prstGeom>
          <a:noFill/>
          <a:ln>
            <a:noFill/>
          </a:ln>
        </p:spPr>
      </p:pic>
      <p:sp>
        <p:nvSpPr>
          <p:cNvPr id="470" name="Google Shape;470;p26"/>
          <p:cNvSpPr txBox="1"/>
          <p:nvPr>
            <p:ph type="title"/>
          </p:nvPr>
        </p:nvSpPr>
        <p:spPr>
          <a:xfrm>
            <a:off x="5431100" y="3055075"/>
            <a:ext cx="1338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Calculate Hash</a:t>
            </a:r>
            <a:endParaRPr b="1" sz="1600">
              <a:latin typeface="Barlow"/>
              <a:ea typeface="Barlow"/>
              <a:cs typeface="Barlow"/>
              <a:sym typeface="Barlow"/>
            </a:endParaRPr>
          </a:p>
        </p:txBody>
      </p:sp>
      <p:sp>
        <p:nvSpPr>
          <p:cNvPr id="471" name="Google Shape;471;p26"/>
          <p:cNvSpPr txBox="1"/>
          <p:nvPr>
            <p:ph type="title"/>
          </p:nvPr>
        </p:nvSpPr>
        <p:spPr>
          <a:xfrm>
            <a:off x="5431100" y="4113238"/>
            <a:ext cx="1338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Hash Comparison</a:t>
            </a:r>
            <a:endParaRPr b="1" sz="1600">
              <a:latin typeface="Barlow"/>
              <a:ea typeface="Barlow"/>
              <a:cs typeface="Barlow"/>
              <a:sym typeface="Barlow"/>
            </a:endParaRPr>
          </a:p>
        </p:txBody>
      </p:sp>
      <p:sp>
        <p:nvSpPr>
          <p:cNvPr id="472" name="Google Shape;472;p26"/>
          <p:cNvSpPr/>
          <p:nvPr/>
        </p:nvSpPr>
        <p:spPr>
          <a:xfrm rot="5400000">
            <a:off x="6844125" y="4151075"/>
            <a:ext cx="319200" cy="469500"/>
          </a:xfrm>
          <a:prstGeom prst="upArrow">
            <a:avLst>
              <a:gd fmla="val 50000" name="adj1"/>
              <a:gd fmla="val 50000" name="adj2"/>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26"/>
          <p:cNvSpPr txBox="1"/>
          <p:nvPr>
            <p:ph type="title"/>
          </p:nvPr>
        </p:nvSpPr>
        <p:spPr>
          <a:xfrm>
            <a:off x="7238475" y="4113250"/>
            <a:ext cx="11442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Similarity Degree</a:t>
            </a:r>
            <a:endParaRPr b="1" sz="1600">
              <a:latin typeface="Barlow"/>
              <a:ea typeface="Barlow"/>
              <a:cs typeface="Barlow"/>
              <a:sym typeface="Barlow"/>
            </a:endParaRPr>
          </a:p>
        </p:txBody>
      </p:sp>
      <p:sp>
        <p:nvSpPr>
          <p:cNvPr id="474" name="Google Shape;474;p26"/>
          <p:cNvSpPr/>
          <p:nvPr/>
        </p:nvSpPr>
        <p:spPr>
          <a:xfrm>
            <a:off x="-609600" y="1252925"/>
            <a:ext cx="50367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26"/>
          <p:cNvSpPr txBox="1"/>
          <p:nvPr>
            <p:ph type="title"/>
          </p:nvPr>
        </p:nvSpPr>
        <p:spPr>
          <a:xfrm>
            <a:off x="1055050" y="833733"/>
            <a:ext cx="3599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3200">
                <a:latin typeface="Anton"/>
                <a:ea typeface="Anton"/>
                <a:cs typeface="Anton"/>
                <a:sym typeface="Anton"/>
              </a:rPr>
              <a:t>Visual Localization</a:t>
            </a:r>
            <a:endParaRPr i="1" sz="3200">
              <a:latin typeface="Anton"/>
              <a:ea typeface="Anton"/>
              <a:cs typeface="Anton"/>
              <a:sym typeface="Anton"/>
            </a:endParaRPr>
          </a:p>
        </p:txBody>
      </p:sp>
      <p:pic>
        <p:nvPicPr>
          <p:cNvPr id="476" name="Google Shape;476;p26"/>
          <p:cNvPicPr preferRelativeResize="0"/>
          <p:nvPr/>
        </p:nvPicPr>
        <p:blipFill rotWithShape="1">
          <a:blip r:embed="rId4">
            <a:alphaModFix/>
          </a:blip>
          <a:srcRect b="33092" l="0" r="0" t="0"/>
          <a:stretch/>
        </p:blipFill>
        <p:spPr>
          <a:xfrm>
            <a:off x="601658" y="1309220"/>
            <a:ext cx="514051" cy="238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Effect filter="fade" transition="in">
                                      <p:cBhvr>
                                        <p:cTn dur="1000"/>
                                        <p:tgtEl>
                                          <p:spTgt spid="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Effect filter="fade" transition="in">
                                      <p:cBhvr>
                                        <p:cTn dur="1000"/>
                                        <p:tgtEl>
                                          <p:spTgt spid="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animEffect filter="fade" transition="in">
                                      <p:cBhvr>
                                        <p:cTn dur="1000"/>
                                        <p:tgtEl>
                                          <p:spTgt spid="4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animEffect filter="fade" transition="in">
                                      <p:cBhvr>
                                        <p:cTn dur="1000"/>
                                        <p:tgtEl>
                                          <p:spTgt spid="4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27"/>
          <p:cNvSpPr/>
          <p:nvPr/>
        </p:nvSpPr>
        <p:spPr>
          <a:xfrm>
            <a:off x="-609600" y="1252925"/>
            <a:ext cx="65790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27"/>
          <p:cNvSpPr txBox="1"/>
          <p:nvPr>
            <p:ph type="title"/>
          </p:nvPr>
        </p:nvSpPr>
        <p:spPr>
          <a:xfrm>
            <a:off x="1055050" y="762800"/>
            <a:ext cx="61443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Visual Localization</a:t>
            </a:r>
            <a:endParaRPr i="1" sz="4800">
              <a:latin typeface="Anton"/>
              <a:ea typeface="Anton"/>
              <a:cs typeface="Anton"/>
              <a:sym typeface="Anton"/>
            </a:endParaRPr>
          </a:p>
        </p:txBody>
      </p:sp>
      <p:sp>
        <p:nvSpPr>
          <p:cNvPr id="483" name="Google Shape;483;p27"/>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484" name="Google Shape;484;p27"/>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15</a:t>
            </a:r>
            <a:endParaRPr i="1" sz="600">
              <a:solidFill>
                <a:srgbClr val="999999"/>
              </a:solidFill>
              <a:latin typeface="Barlow"/>
              <a:ea typeface="Barlow"/>
              <a:cs typeface="Barlow"/>
              <a:sym typeface="Barlow"/>
            </a:endParaRPr>
          </a:p>
        </p:txBody>
      </p:sp>
      <p:pic>
        <p:nvPicPr>
          <p:cNvPr id="485" name="Google Shape;485;p27"/>
          <p:cNvPicPr preferRelativeResize="0"/>
          <p:nvPr/>
        </p:nvPicPr>
        <p:blipFill rotWithShape="1">
          <a:blip r:embed="rId3">
            <a:alphaModFix/>
          </a:blip>
          <a:srcRect b="33092" l="0" r="0" t="0"/>
          <a:stretch/>
        </p:blipFill>
        <p:spPr>
          <a:xfrm>
            <a:off x="601658" y="1309220"/>
            <a:ext cx="514051" cy="238075"/>
          </a:xfrm>
          <a:prstGeom prst="rect">
            <a:avLst/>
          </a:prstGeom>
          <a:noFill/>
          <a:ln>
            <a:noFill/>
          </a:ln>
        </p:spPr>
      </p:pic>
      <p:sp>
        <p:nvSpPr>
          <p:cNvPr id="486" name="Google Shape;486;p27"/>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7"/>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27"/>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489" name="Google Shape;489;p27"/>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27"/>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491" name="Google Shape;491;p27"/>
          <p:cNvCxnSpPr>
            <a:stCxn id="492" idx="4"/>
            <a:endCxn id="493"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494" name="Google Shape;494;p27"/>
          <p:cNvGrpSpPr/>
          <p:nvPr/>
        </p:nvGrpSpPr>
        <p:grpSpPr>
          <a:xfrm>
            <a:off x="8215741" y="2325154"/>
            <a:ext cx="471047" cy="471047"/>
            <a:chOff x="3969644" y="2440153"/>
            <a:chExt cx="225900" cy="225900"/>
          </a:xfrm>
        </p:grpSpPr>
        <p:sp>
          <p:nvSpPr>
            <p:cNvPr id="493" name="Google Shape;493;p27"/>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3998471" y="2468982"/>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7"/>
          <p:cNvGrpSpPr/>
          <p:nvPr/>
        </p:nvGrpSpPr>
        <p:grpSpPr>
          <a:xfrm>
            <a:off x="8216075" y="1618841"/>
            <a:ext cx="470547" cy="470725"/>
            <a:chOff x="2182679" y="2292572"/>
            <a:chExt cx="792300" cy="792600"/>
          </a:xfrm>
        </p:grpSpPr>
        <p:sp>
          <p:nvSpPr>
            <p:cNvPr id="492" name="Google Shape;492;p27"/>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7"/>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8" name="Google Shape;498;p27"/>
          <p:cNvCxnSpPr>
            <a:stCxn id="493" idx="4"/>
            <a:endCxn id="499"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500" name="Google Shape;500;p27"/>
          <p:cNvGrpSpPr/>
          <p:nvPr/>
        </p:nvGrpSpPr>
        <p:grpSpPr>
          <a:xfrm>
            <a:off x="8215741" y="3031704"/>
            <a:ext cx="471047" cy="471047"/>
            <a:chOff x="3969644" y="2440153"/>
            <a:chExt cx="225900" cy="225900"/>
          </a:xfrm>
        </p:grpSpPr>
        <p:sp>
          <p:nvSpPr>
            <p:cNvPr id="499" name="Google Shape;499;p27"/>
            <p:cNvSpPr/>
            <p:nvPr/>
          </p:nvSpPr>
          <p:spPr>
            <a:xfrm>
              <a:off x="3969644" y="2440153"/>
              <a:ext cx="225900" cy="2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2" name="Google Shape;502;p27"/>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503" name="Google Shape;503;p27"/>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504" name="Google Shape;504;p27"/>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03</a:t>
            </a:r>
            <a:endParaRPr i="1" sz="1400">
              <a:latin typeface="Anton"/>
              <a:ea typeface="Anton"/>
              <a:cs typeface="Anton"/>
              <a:sym typeface="Anton"/>
            </a:endParaRPr>
          </a:p>
        </p:txBody>
      </p:sp>
      <p:sp>
        <p:nvSpPr>
          <p:cNvPr id="505" name="Google Shape;505;p27"/>
          <p:cNvSpPr txBox="1"/>
          <p:nvPr>
            <p:ph type="title"/>
          </p:nvPr>
        </p:nvSpPr>
        <p:spPr>
          <a:xfrm>
            <a:off x="601650" y="2159350"/>
            <a:ext cx="29133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3 different localization modes </a:t>
            </a:r>
            <a:r>
              <a:rPr lang="en" sz="1600">
                <a:latin typeface="Barlow"/>
                <a:ea typeface="Barlow"/>
                <a:cs typeface="Barlow"/>
                <a:sym typeface="Barlow"/>
              </a:rPr>
              <a:t>in the Visual Localization:</a:t>
            </a:r>
            <a:endParaRPr sz="1600">
              <a:latin typeface="Barlow"/>
              <a:ea typeface="Barlow"/>
              <a:cs typeface="Barlow"/>
              <a:sym typeface="Barlow"/>
            </a:endParaRPr>
          </a:p>
        </p:txBody>
      </p:sp>
      <p:sp>
        <p:nvSpPr>
          <p:cNvPr id="506" name="Google Shape;506;p27"/>
          <p:cNvSpPr txBox="1"/>
          <p:nvPr/>
        </p:nvSpPr>
        <p:spPr>
          <a:xfrm>
            <a:off x="601650" y="2772092"/>
            <a:ext cx="45426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Left-Right</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Front-Back </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360 Degree Localization</a:t>
            </a:r>
            <a:endParaRPr b="1" sz="1600">
              <a:solidFill>
                <a:schemeClr val="dk1"/>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xEl>
                                              <p:pRg end="0" st="0"/>
                                            </p:txEl>
                                          </p:spTgt>
                                        </p:tgtEl>
                                        <p:attrNameLst>
                                          <p:attrName>style.visibility</p:attrName>
                                        </p:attrNameLst>
                                      </p:cBhvr>
                                      <p:to>
                                        <p:strVal val="visible"/>
                                      </p:to>
                                    </p:set>
                                    <p:animEffect filter="fade" transition="in">
                                      <p:cBhvr>
                                        <p:cTn dur="1000"/>
                                        <p:tgtEl>
                                          <p:spTgt spid="5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xEl>
                                              <p:pRg end="1" st="1"/>
                                            </p:txEl>
                                          </p:spTgt>
                                        </p:tgtEl>
                                        <p:attrNameLst>
                                          <p:attrName>style.visibility</p:attrName>
                                        </p:attrNameLst>
                                      </p:cBhvr>
                                      <p:to>
                                        <p:strVal val="visible"/>
                                      </p:to>
                                    </p:set>
                                    <p:animEffect filter="fade" transition="in">
                                      <p:cBhvr>
                                        <p:cTn dur="1000"/>
                                        <p:tgtEl>
                                          <p:spTgt spid="5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xEl>
                                              <p:pRg end="2" st="2"/>
                                            </p:txEl>
                                          </p:spTgt>
                                        </p:tgtEl>
                                        <p:attrNameLst>
                                          <p:attrName>style.visibility</p:attrName>
                                        </p:attrNameLst>
                                      </p:cBhvr>
                                      <p:to>
                                        <p:strVal val="visible"/>
                                      </p:to>
                                    </p:set>
                                    <p:animEffect filter="fade" transition="in">
                                      <p:cBhvr>
                                        <p:cTn dur="1000"/>
                                        <p:tgtEl>
                                          <p:spTgt spid="50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0" name="Shape 510"/>
        <p:cNvGrpSpPr/>
        <p:nvPr/>
      </p:nvGrpSpPr>
      <p:grpSpPr>
        <a:xfrm>
          <a:off x="0" y="0"/>
          <a:ext cx="0" cy="0"/>
          <a:chOff x="0" y="0"/>
          <a:chExt cx="0" cy="0"/>
        </a:xfrm>
      </p:grpSpPr>
      <p:sp>
        <p:nvSpPr>
          <p:cNvPr id="511" name="Google Shape;511;p28"/>
          <p:cNvSpPr/>
          <p:nvPr/>
        </p:nvSpPr>
        <p:spPr>
          <a:xfrm rot="10800000">
            <a:off x="5202575" y="-162025"/>
            <a:ext cx="1842300" cy="3112500"/>
          </a:xfrm>
          <a:prstGeom prst="triangle">
            <a:avLst>
              <a:gd fmla="val 50000" name="adj"/>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28"/>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513" name="Google Shape;513;p28"/>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16</a:t>
            </a:r>
            <a:endParaRPr i="1" sz="600">
              <a:solidFill>
                <a:srgbClr val="999999"/>
              </a:solidFill>
              <a:latin typeface="Barlow"/>
              <a:ea typeface="Barlow"/>
              <a:cs typeface="Barlow"/>
              <a:sym typeface="Barlow"/>
            </a:endParaRPr>
          </a:p>
        </p:txBody>
      </p:sp>
      <p:sp>
        <p:nvSpPr>
          <p:cNvPr id="514" name="Google Shape;514;p28"/>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28"/>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517" name="Google Shape;517;p28"/>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28"/>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519" name="Google Shape;519;p28"/>
          <p:cNvCxnSpPr>
            <a:stCxn id="520" idx="4"/>
            <a:endCxn id="521"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522" name="Google Shape;522;p28"/>
          <p:cNvGrpSpPr/>
          <p:nvPr/>
        </p:nvGrpSpPr>
        <p:grpSpPr>
          <a:xfrm>
            <a:off x="8215741" y="2325154"/>
            <a:ext cx="471047" cy="471047"/>
            <a:chOff x="3969644" y="2440153"/>
            <a:chExt cx="225900" cy="225900"/>
          </a:xfrm>
        </p:grpSpPr>
        <p:sp>
          <p:nvSpPr>
            <p:cNvPr id="521" name="Google Shape;521;p28"/>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3998471" y="2468982"/>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8"/>
          <p:cNvGrpSpPr/>
          <p:nvPr/>
        </p:nvGrpSpPr>
        <p:grpSpPr>
          <a:xfrm>
            <a:off x="8216075" y="1618841"/>
            <a:ext cx="470547" cy="470725"/>
            <a:chOff x="2182679" y="2292572"/>
            <a:chExt cx="792300" cy="792600"/>
          </a:xfrm>
        </p:grpSpPr>
        <p:sp>
          <p:nvSpPr>
            <p:cNvPr id="520" name="Google Shape;520;p28"/>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26" name="Google Shape;526;p28"/>
          <p:cNvCxnSpPr>
            <a:stCxn id="521" idx="4"/>
            <a:endCxn id="527"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528" name="Google Shape;528;p28"/>
          <p:cNvGrpSpPr/>
          <p:nvPr/>
        </p:nvGrpSpPr>
        <p:grpSpPr>
          <a:xfrm>
            <a:off x="8215741" y="3031704"/>
            <a:ext cx="471047" cy="471047"/>
            <a:chOff x="3969644" y="2440153"/>
            <a:chExt cx="225900" cy="225900"/>
          </a:xfrm>
        </p:grpSpPr>
        <p:sp>
          <p:nvSpPr>
            <p:cNvPr id="527" name="Google Shape;527;p28"/>
            <p:cNvSpPr/>
            <p:nvPr/>
          </p:nvSpPr>
          <p:spPr>
            <a:xfrm>
              <a:off x="3969644" y="2440153"/>
              <a:ext cx="225900" cy="2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28"/>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531" name="Google Shape;531;p28"/>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532" name="Google Shape;532;p28"/>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03</a:t>
            </a:r>
            <a:endParaRPr i="1" sz="1400">
              <a:latin typeface="Anton"/>
              <a:ea typeface="Anton"/>
              <a:cs typeface="Anton"/>
              <a:sym typeface="Anton"/>
            </a:endParaRPr>
          </a:p>
        </p:txBody>
      </p:sp>
      <p:sp>
        <p:nvSpPr>
          <p:cNvPr id="533" name="Google Shape;533;p28"/>
          <p:cNvSpPr txBox="1"/>
          <p:nvPr>
            <p:ph type="title"/>
          </p:nvPr>
        </p:nvSpPr>
        <p:spPr>
          <a:xfrm>
            <a:off x="601650" y="2159350"/>
            <a:ext cx="29841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3 different localization modes </a:t>
            </a:r>
            <a:r>
              <a:rPr lang="en" sz="1600">
                <a:latin typeface="Barlow"/>
                <a:ea typeface="Barlow"/>
                <a:cs typeface="Barlow"/>
                <a:sym typeface="Barlow"/>
              </a:rPr>
              <a:t>in the Visual Localization:</a:t>
            </a:r>
            <a:endParaRPr sz="1600">
              <a:latin typeface="Barlow"/>
              <a:ea typeface="Barlow"/>
              <a:cs typeface="Barlow"/>
              <a:sym typeface="Barlow"/>
            </a:endParaRPr>
          </a:p>
        </p:txBody>
      </p:sp>
      <p:sp>
        <p:nvSpPr>
          <p:cNvPr id="534" name="Google Shape;534;p28"/>
          <p:cNvSpPr txBox="1"/>
          <p:nvPr/>
        </p:nvSpPr>
        <p:spPr>
          <a:xfrm>
            <a:off x="601650" y="2772092"/>
            <a:ext cx="4542600" cy="985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Barlow"/>
              <a:buAutoNum type="arabicPeriod"/>
            </a:pPr>
            <a:r>
              <a:rPr lang="en" sz="2000">
                <a:solidFill>
                  <a:schemeClr val="dk1"/>
                </a:solidFill>
                <a:latin typeface="Barlow"/>
                <a:ea typeface="Barlow"/>
                <a:cs typeface="Barlow"/>
                <a:sym typeface="Barlow"/>
              </a:rPr>
              <a:t>Left-Right</a:t>
            </a:r>
            <a:endParaRPr sz="2000">
              <a:solidFill>
                <a:schemeClr val="dk1"/>
              </a:solidFill>
              <a:latin typeface="Barlow"/>
              <a:ea typeface="Barlow"/>
              <a:cs typeface="Barlow"/>
              <a:sym typeface="Barlow"/>
            </a:endParaRPr>
          </a:p>
          <a:p>
            <a:pPr indent="-330200" lvl="0" marL="457200" rtl="0" algn="l">
              <a:spcBef>
                <a:spcPts val="0"/>
              </a:spcBef>
              <a:spcAft>
                <a:spcPts val="0"/>
              </a:spcAft>
              <a:buClr>
                <a:srgbClr val="CCCCCC"/>
              </a:buClr>
              <a:buSzPts val="1600"/>
              <a:buFont typeface="Barlow"/>
              <a:buAutoNum type="arabicPeriod"/>
            </a:pPr>
            <a:r>
              <a:rPr lang="en" sz="1600">
                <a:solidFill>
                  <a:srgbClr val="CCCCCC"/>
                </a:solidFill>
                <a:latin typeface="Barlow"/>
                <a:ea typeface="Barlow"/>
                <a:cs typeface="Barlow"/>
                <a:sym typeface="Barlow"/>
              </a:rPr>
              <a:t>Front-Back </a:t>
            </a:r>
            <a:endParaRPr sz="1600">
              <a:solidFill>
                <a:srgbClr val="CCCCCC"/>
              </a:solidFill>
              <a:latin typeface="Barlow"/>
              <a:ea typeface="Barlow"/>
              <a:cs typeface="Barlow"/>
              <a:sym typeface="Barlow"/>
            </a:endParaRPr>
          </a:p>
          <a:p>
            <a:pPr indent="-330200" lvl="0" marL="457200" rtl="0" algn="l">
              <a:spcBef>
                <a:spcPts val="0"/>
              </a:spcBef>
              <a:spcAft>
                <a:spcPts val="0"/>
              </a:spcAft>
              <a:buClr>
                <a:srgbClr val="CCCCCC"/>
              </a:buClr>
              <a:buSzPts val="1600"/>
              <a:buFont typeface="Barlow"/>
              <a:buAutoNum type="arabicPeriod"/>
            </a:pPr>
            <a:r>
              <a:rPr lang="en" sz="1600">
                <a:solidFill>
                  <a:srgbClr val="CCCCCC"/>
                </a:solidFill>
                <a:latin typeface="Barlow"/>
                <a:ea typeface="Barlow"/>
                <a:cs typeface="Barlow"/>
                <a:sym typeface="Barlow"/>
              </a:rPr>
              <a:t>360° </a:t>
            </a:r>
            <a:r>
              <a:rPr lang="en" sz="1600">
                <a:solidFill>
                  <a:srgbClr val="CCCCCC"/>
                </a:solidFill>
                <a:latin typeface="Barlow"/>
                <a:ea typeface="Barlow"/>
                <a:cs typeface="Barlow"/>
                <a:sym typeface="Barlow"/>
              </a:rPr>
              <a:t>Localization</a:t>
            </a:r>
            <a:endParaRPr b="1" sz="1600">
              <a:solidFill>
                <a:srgbClr val="CCCCCC"/>
              </a:solidFill>
              <a:latin typeface="Barlow"/>
              <a:ea typeface="Barlow"/>
              <a:cs typeface="Barlow"/>
              <a:sym typeface="Barlow"/>
            </a:endParaRPr>
          </a:p>
        </p:txBody>
      </p:sp>
      <p:grpSp>
        <p:nvGrpSpPr>
          <p:cNvPr id="535" name="Google Shape;535;p28"/>
          <p:cNvGrpSpPr/>
          <p:nvPr/>
        </p:nvGrpSpPr>
        <p:grpSpPr>
          <a:xfrm>
            <a:off x="2448082" y="2951095"/>
            <a:ext cx="2123921" cy="144310"/>
            <a:chOff x="1653423" y="4058666"/>
            <a:chExt cx="984619" cy="66900"/>
          </a:xfrm>
        </p:grpSpPr>
        <p:sp>
          <p:nvSpPr>
            <p:cNvPr id="536" name="Google Shape;536;p28"/>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7" name="Google Shape;537;p28"/>
            <p:cNvCxnSpPr/>
            <p:nvPr/>
          </p:nvCxnSpPr>
          <p:spPr>
            <a:xfrm flipH="1">
              <a:off x="1653423" y="4092060"/>
              <a:ext cx="9201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pic>
        <p:nvPicPr>
          <p:cNvPr id="538" name="Google Shape;538;p28"/>
          <p:cNvPicPr preferRelativeResize="0"/>
          <p:nvPr/>
        </p:nvPicPr>
        <p:blipFill rotWithShape="1">
          <a:blip r:embed="rId3">
            <a:alphaModFix/>
          </a:blip>
          <a:srcRect b="35715" l="0" r="0" t="7030"/>
          <a:stretch/>
        </p:blipFill>
        <p:spPr>
          <a:xfrm rot="310614">
            <a:off x="4861799" y="1634950"/>
            <a:ext cx="2743200" cy="2792177"/>
          </a:xfrm>
          <a:prstGeom prst="rect">
            <a:avLst/>
          </a:prstGeom>
          <a:noFill/>
          <a:ln>
            <a:noFill/>
          </a:ln>
        </p:spPr>
      </p:pic>
      <p:sp>
        <p:nvSpPr>
          <p:cNvPr id="539" name="Google Shape;539;p28"/>
          <p:cNvSpPr/>
          <p:nvPr/>
        </p:nvSpPr>
        <p:spPr>
          <a:xfrm flipH="1">
            <a:off x="4979697" y="1252925"/>
            <a:ext cx="985200" cy="985200"/>
          </a:xfrm>
          <a:prstGeom prst="bentArrow">
            <a:avLst>
              <a:gd fmla="val 14373" name="adj1"/>
              <a:gd fmla="val 25000" name="adj2"/>
              <a:gd fmla="val 25000" name="adj3"/>
              <a:gd fmla="val 43750" name="adj4"/>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28"/>
          <p:cNvSpPr txBox="1"/>
          <p:nvPr>
            <p:ph type="title"/>
          </p:nvPr>
        </p:nvSpPr>
        <p:spPr>
          <a:xfrm>
            <a:off x="6371550" y="627325"/>
            <a:ext cx="2124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Rotates </a:t>
            </a:r>
            <a:r>
              <a:rPr b="1" lang="en" sz="1600">
                <a:latin typeface="Barlow"/>
                <a:ea typeface="Barlow"/>
                <a:cs typeface="Barlow"/>
                <a:sym typeface="Barlow"/>
              </a:rPr>
              <a:t>45°</a:t>
            </a:r>
            <a:r>
              <a:rPr lang="en" sz="1600">
                <a:latin typeface="Barlow"/>
                <a:ea typeface="Barlow"/>
                <a:cs typeface="Barlow"/>
                <a:sym typeface="Barlow"/>
              </a:rPr>
              <a:t>, facing  </a:t>
            </a:r>
            <a:r>
              <a:rPr b="1" lang="en" sz="1600">
                <a:latin typeface="Barlow"/>
                <a:ea typeface="Barlow"/>
                <a:cs typeface="Barlow"/>
                <a:sym typeface="Barlow"/>
              </a:rPr>
              <a:t>left</a:t>
            </a:r>
            <a:r>
              <a:rPr lang="en" sz="1600">
                <a:latin typeface="Barlow"/>
                <a:ea typeface="Barlow"/>
                <a:cs typeface="Barlow"/>
                <a:sym typeface="Barlow"/>
              </a:rPr>
              <a:t>, </a:t>
            </a:r>
            <a:r>
              <a:rPr b="1" lang="en" sz="1600">
                <a:latin typeface="Barlow"/>
                <a:ea typeface="Barlow"/>
                <a:cs typeface="Barlow"/>
                <a:sym typeface="Barlow"/>
              </a:rPr>
              <a:t>right </a:t>
            </a:r>
            <a:r>
              <a:rPr lang="en" sz="1600">
                <a:latin typeface="Barlow"/>
                <a:ea typeface="Barlow"/>
                <a:cs typeface="Barlow"/>
                <a:sym typeface="Barlow"/>
              </a:rPr>
              <a:t>and </a:t>
            </a:r>
            <a:r>
              <a:rPr b="1" lang="en" sz="1600">
                <a:latin typeface="Barlow"/>
                <a:ea typeface="Barlow"/>
                <a:cs typeface="Barlow"/>
                <a:sym typeface="Barlow"/>
              </a:rPr>
              <a:t>front</a:t>
            </a:r>
            <a:endParaRPr b="1" sz="1600">
              <a:latin typeface="Barlow"/>
              <a:ea typeface="Barlow"/>
              <a:cs typeface="Barlow"/>
              <a:sym typeface="Barlow"/>
            </a:endParaRPr>
          </a:p>
        </p:txBody>
      </p:sp>
      <p:sp>
        <p:nvSpPr>
          <p:cNvPr id="541" name="Google Shape;541;p28"/>
          <p:cNvSpPr/>
          <p:nvPr/>
        </p:nvSpPr>
        <p:spPr>
          <a:xfrm>
            <a:off x="6291497" y="1252925"/>
            <a:ext cx="985200" cy="985200"/>
          </a:xfrm>
          <a:prstGeom prst="bentArrow">
            <a:avLst>
              <a:gd fmla="val 14373" name="adj1"/>
              <a:gd fmla="val 25000" name="adj2"/>
              <a:gd fmla="val 25000" name="adj3"/>
              <a:gd fmla="val 43750" name="adj4"/>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28"/>
          <p:cNvSpPr/>
          <p:nvPr/>
        </p:nvSpPr>
        <p:spPr>
          <a:xfrm>
            <a:off x="5964897" y="855200"/>
            <a:ext cx="319200" cy="923400"/>
          </a:xfrm>
          <a:prstGeom prst="upArrow">
            <a:avLst>
              <a:gd fmla="val 50000" name="adj1"/>
              <a:gd fmla="val 50000" name="adj2"/>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28"/>
          <p:cNvSpPr txBox="1"/>
          <p:nvPr>
            <p:ph type="title"/>
          </p:nvPr>
        </p:nvSpPr>
        <p:spPr>
          <a:xfrm>
            <a:off x="5125825" y="4164950"/>
            <a:ext cx="2124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Takes</a:t>
            </a:r>
            <a:r>
              <a:rPr b="1" lang="en" sz="1600">
                <a:latin typeface="Barlow"/>
                <a:ea typeface="Barlow"/>
                <a:cs typeface="Barlow"/>
                <a:sym typeface="Barlow"/>
              </a:rPr>
              <a:t> 3 photos</a:t>
            </a:r>
            <a:r>
              <a:rPr lang="en" sz="1600">
                <a:latin typeface="Barlow"/>
                <a:ea typeface="Barlow"/>
                <a:cs typeface="Barlow"/>
                <a:sym typeface="Barlow"/>
              </a:rPr>
              <a:t>, 1 at each orientation</a:t>
            </a:r>
            <a:endParaRPr sz="1600">
              <a:latin typeface="Barlow"/>
              <a:ea typeface="Barlow"/>
              <a:cs typeface="Barlow"/>
              <a:sym typeface="Barlow"/>
            </a:endParaRPr>
          </a:p>
        </p:txBody>
      </p:sp>
      <p:sp>
        <p:nvSpPr>
          <p:cNvPr id="544" name="Google Shape;544;p28"/>
          <p:cNvSpPr/>
          <p:nvPr/>
        </p:nvSpPr>
        <p:spPr>
          <a:xfrm>
            <a:off x="-609600" y="1252925"/>
            <a:ext cx="50367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28"/>
          <p:cNvSpPr txBox="1"/>
          <p:nvPr>
            <p:ph type="title"/>
          </p:nvPr>
        </p:nvSpPr>
        <p:spPr>
          <a:xfrm>
            <a:off x="1055050" y="833733"/>
            <a:ext cx="3599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3200">
                <a:latin typeface="Anton"/>
                <a:ea typeface="Anton"/>
                <a:cs typeface="Anton"/>
                <a:sym typeface="Anton"/>
              </a:rPr>
              <a:t>Visual Localization</a:t>
            </a:r>
            <a:endParaRPr i="1" sz="3200">
              <a:latin typeface="Anton"/>
              <a:ea typeface="Anton"/>
              <a:cs typeface="Anton"/>
              <a:sym typeface="Anton"/>
            </a:endParaRPr>
          </a:p>
        </p:txBody>
      </p:sp>
      <p:pic>
        <p:nvPicPr>
          <p:cNvPr id="546" name="Google Shape;546;p28"/>
          <p:cNvPicPr preferRelativeResize="0"/>
          <p:nvPr/>
        </p:nvPicPr>
        <p:blipFill rotWithShape="1">
          <a:blip r:embed="rId4">
            <a:alphaModFix/>
          </a:blip>
          <a:srcRect b="33092" l="0" r="0" t="0"/>
          <a:stretch/>
        </p:blipFill>
        <p:spPr>
          <a:xfrm>
            <a:off x="601658" y="1309220"/>
            <a:ext cx="514051" cy="23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0" name="Shape 550"/>
        <p:cNvGrpSpPr/>
        <p:nvPr/>
      </p:nvGrpSpPr>
      <p:grpSpPr>
        <a:xfrm>
          <a:off x="0" y="0"/>
          <a:ext cx="0" cy="0"/>
          <a:chOff x="0" y="0"/>
          <a:chExt cx="0" cy="0"/>
        </a:xfrm>
      </p:grpSpPr>
      <p:sp>
        <p:nvSpPr>
          <p:cNvPr id="551" name="Google Shape;551;p29"/>
          <p:cNvSpPr/>
          <p:nvPr/>
        </p:nvSpPr>
        <p:spPr>
          <a:xfrm rot="10800000">
            <a:off x="5202575" y="-162025"/>
            <a:ext cx="1842300" cy="3112500"/>
          </a:xfrm>
          <a:prstGeom prst="triangle">
            <a:avLst>
              <a:gd fmla="val 50000" name="adj"/>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2" name="Google Shape;552;p29"/>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553" name="Google Shape;553;p29"/>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17</a:t>
            </a:r>
            <a:endParaRPr i="1" sz="600">
              <a:solidFill>
                <a:srgbClr val="999999"/>
              </a:solidFill>
              <a:latin typeface="Barlow"/>
              <a:ea typeface="Barlow"/>
              <a:cs typeface="Barlow"/>
              <a:sym typeface="Barlow"/>
            </a:endParaRPr>
          </a:p>
        </p:txBody>
      </p:sp>
      <p:sp>
        <p:nvSpPr>
          <p:cNvPr id="554" name="Google Shape;554;p29"/>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29"/>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557" name="Google Shape;557;p29"/>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29"/>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559" name="Google Shape;559;p29"/>
          <p:cNvCxnSpPr>
            <a:stCxn id="560" idx="4"/>
            <a:endCxn id="561"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562" name="Google Shape;562;p29"/>
          <p:cNvGrpSpPr/>
          <p:nvPr/>
        </p:nvGrpSpPr>
        <p:grpSpPr>
          <a:xfrm>
            <a:off x="8215741" y="2325154"/>
            <a:ext cx="471047" cy="471047"/>
            <a:chOff x="3969644" y="2440153"/>
            <a:chExt cx="225900" cy="225900"/>
          </a:xfrm>
        </p:grpSpPr>
        <p:sp>
          <p:nvSpPr>
            <p:cNvPr id="561" name="Google Shape;561;p29"/>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3998471" y="2468982"/>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4" name="Google Shape;564;p29"/>
          <p:cNvGrpSpPr/>
          <p:nvPr/>
        </p:nvGrpSpPr>
        <p:grpSpPr>
          <a:xfrm>
            <a:off x="8216075" y="1618841"/>
            <a:ext cx="470547" cy="470725"/>
            <a:chOff x="2182679" y="2292572"/>
            <a:chExt cx="792300" cy="792600"/>
          </a:xfrm>
        </p:grpSpPr>
        <p:sp>
          <p:nvSpPr>
            <p:cNvPr id="560" name="Google Shape;560;p29"/>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6" name="Google Shape;566;p29"/>
          <p:cNvCxnSpPr>
            <a:stCxn id="561" idx="4"/>
            <a:endCxn id="567"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568" name="Google Shape;568;p29"/>
          <p:cNvGrpSpPr/>
          <p:nvPr/>
        </p:nvGrpSpPr>
        <p:grpSpPr>
          <a:xfrm>
            <a:off x="8215741" y="3031704"/>
            <a:ext cx="471047" cy="471047"/>
            <a:chOff x="3969644" y="2440153"/>
            <a:chExt cx="225900" cy="225900"/>
          </a:xfrm>
        </p:grpSpPr>
        <p:sp>
          <p:nvSpPr>
            <p:cNvPr id="567" name="Google Shape;567;p29"/>
            <p:cNvSpPr/>
            <p:nvPr/>
          </p:nvSpPr>
          <p:spPr>
            <a:xfrm>
              <a:off x="3969644" y="2440153"/>
              <a:ext cx="225900" cy="2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29"/>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571" name="Google Shape;571;p29"/>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572" name="Google Shape;572;p29"/>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03</a:t>
            </a:r>
            <a:endParaRPr i="1" sz="1400">
              <a:latin typeface="Anton"/>
              <a:ea typeface="Anton"/>
              <a:cs typeface="Anton"/>
              <a:sym typeface="Anton"/>
            </a:endParaRPr>
          </a:p>
        </p:txBody>
      </p:sp>
      <p:sp>
        <p:nvSpPr>
          <p:cNvPr id="573" name="Google Shape;573;p29"/>
          <p:cNvSpPr txBox="1"/>
          <p:nvPr>
            <p:ph type="title"/>
          </p:nvPr>
        </p:nvSpPr>
        <p:spPr>
          <a:xfrm>
            <a:off x="601650" y="2159350"/>
            <a:ext cx="28626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3 different localization modes </a:t>
            </a:r>
            <a:r>
              <a:rPr lang="en" sz="1600">
                <a:latin typeface="Barlow"/>
                <a:ea typeface="Barlow"/>
                <a:cs typeface="Barlow"/>
                <a:sym typeface="Barlow"/>
              </a:rPr>
              <a:t>in the Visual Localization:</a:t>
            </a:r>
            <a:endParaRPr sz="1600">
              <a:latin typeface="Barlow"/>
              <a:ea typeface="Barlow"/>
              <a:cs typeface="Barlow"/>
              <a:sym typeface="Barlow"/>
            </a:endParaRPr>
          </a:p>
        </p:txBody>
      </p:sp>
      <p:sp>
        <p:nvSpPr>
          <p:cNvPr id="574" name="Google Shape;574;p29"/>
          <p:cNvSpPr txBox="1"/>
          <p:nvPr/>
        </p:nvSpPr>
        <p:spPr>
          <a:xfrm>
            <a:off x="601650" y="2772092"/>
            <a:ext cx="4542600" cy="985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CCCCCC"/>
              </a:buClr>
              <a:buSzPts val="1600"/>
              <a:buFont typeface="Barlow"/>
              <a:buAutoNum type="arabicPeriod"/>
            </a:pPr>
            <a:r>
              <a:rPr lang="en" sz="1600">
                <a:solidFill>
                  <a:srgbClr val="CCCCCC"/>
                </a:solidFill>
                <a:latin typeface="Barlow"/>
                <a:ea typeface="Barlow"/>
                <a:cs typeface="Barlow"/>
                <a:sym typeface="Barlow"/>
              </a:rPr>
              <a:t>Left-Right</a:t>
            </a:r>
            <a:endParaRPr sz="1600">
              <a:solidFill>
                <a:srgbClr val="CCCCCC"/>
              </a:solidFill>
              <a:latin typeface="Barlow"/>
              <a:ea typeface="Barlow"/>
              <a:cs typeface="Barlow"/>
              <a:sym typeface="Barlow"/>
            </a:endParaRPr>
          </a:p>
          <a:p>
            <a:pPr indent="-355600" lvl="0" marL="457200" rtl="0" algn="l">
              <a:spcBef>
                <a:spcPts val="0"/>
              </a:spcBef>
              <a:spcAft>
                <a:spcPts val="0"/>
              </a:spcAft>
              <a:buClr>
                <a:schemeClr val="dk1"/>
              </a:buClr>
              <a:buSzPts val="2000"/>
              <a:buFont typeface="Barlow"/>
              <a:buAutoNum type="arabicPeriod"/>
            </a:pPr>
            <a:r>
              <a:rPr lang="en" sz="2000">
                <a:solidFill>
                  <a:schemeClr val="dk1"/>
                </a:solidFill>
                <a:latin typeface="Barlow"/>
                <a:ea typeface="Barlow"/>
                <a:cs typeface="Barlow"/>
                <a:sym typeface="Barlow"/>
              </a:rPr>
              <a:t>Front-Back</a:t>
            </a:r>
            <a:r>
              <a:rPr lang="en" sz="1600">
                <a:solidFill>
                  <a:srgbClr val="CCCCCC"/>
                </a:solidFill>
                <a:latin typeface="Barlow"/>
                <a:ea typeface="Barlow"/>
                <a:cs typeface="Barlow"/>
                <a:sym typeface="Barlow"/>
              </a:rPr>
              <a:t> </a:t>
            </a:r>
            <a:endParaRPr sz="1600">
              <a:solidFill>
                <a:srgbClr val="CCCCCC"/>
              </a:solidFill>
              <a:latin typeface="Barlow"/>
              <a:ea typeface="Barlow"/>
              <a:cs typeface="Barlow"/>
              <a:sym typeface="Barlow"/>
            </a:endParaRPr>
          </a:p>
          <a:p>
            <a:pPr indent="-330200" lvl="0" marL="457200" rtl="0" algn="l">
              <a:spcBef>
                <a:spcPts val="0"/>
              </a:spcBef>
              <a:spcAft>
                <a:spcPts val="0"/>
              </a:spcAft>
              <a:buClr>
                <a:srgbClr val="CCCCCC"/>
              </a:buClr>
              <a:buSzPts val="1600"/>
              <a:buFont typeface="Barlow"/>
              <a:buAutoNum type="arabicPeriod"/>
            </a:pPr>
            <a:r>
              <a:rPr lang="en" sz="1600">
                <a:solidFill>
                  <a:srgbClr val="CCCCCC"/>
                </a:solidFill>
                <a:latin typeface="Barlow"/>
                <a:ea typeface="Barlow"/>
                <a:cs typeface="Barlow"/>
                <a:sym typeface="Barlow"/>
              </a:rPr>
              <a:t>360° Localization</a:t>
            </a:r>
            <a:endParaRPr b="1" sz="1600">
              <a:solidFill>
                <a:srgbClr val="CCCCCC"/>
              </a:solidFill>
              <a:latin typeface="Barlow"/>
              <a:ea typeface="Barlow"/>
              <a:cs typeface="Barlow"/>
              <a:sym typeface="Barlow"/>
            </a:endParaRPr>
          </a:p>
        </p:txBody>
      </p:sp>
      <p:grpSp>
        <p:nvGrpSpPr>
          <p:cNvPr id="575" name="Google Shape;575;p29"/>
          <p:cNvGrpSpPr/>
          <p:nvPr/>
        </p:nvGrpSpPr>
        <p:grpSpPr>
          <a:xfrm>
            <a:off x="2563918" y="3168593"/>
            <a:ext cx="2008085" cy="144310"/>
            <a:chOff x="1707123" y="4058666"/>
            <a:chExt cx="930919" cy="66900"/>
          </a:xfrm>
        </p:grpSpPr>
        <p:sp>
          <p:nvSpPr>
            <p:cNvPr id="576" name="Google Shape;576;p29"/>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29"/>
            <p:cNvCxnSpPr/>
            <p:nvPr/>
          </p:nvCxnSpPr>
          <p:spPr>
            <a:xfrm flipH="1">
              <a:off x="1707123" y="4092060"/>
              <a:ext cx="8664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pic>
        <p:nvPicPr>
          <p:cNvPr id="578" name="Google Shape;578;p29"/>
          <p:cNvPicPr preferRelativeResize="0"/>
          <p:nvPr/>
        </p:nvPicPr>
        <p:blipFill rotWithShape="1">
          <a:blip r:embed="rId3">
            <a:alphaModFix/>
          </a:blip>
          <a:srcRect b="35715" l="0" r="0" t="7030"/>
          <a:stretch/>
        </p:blipFill>
        <p:spPr>
          <a:xfrm rot="310614">
            <a:off x="4861799" y="1634950"/>
            <a:ext cx="2743200" cy="2792177"/>
          </a:xfrm>
          <a:prstGeom prst="rect">
            <a:avLst/>
          </a:prstGeom>
          <a:noFill/>
          <a:ln>
            <a:noFill/>
          </a:ln>
        </p:spPr>
      </p:pic>
      <p:sp>
        <p:nvSpPr>
          <p:cNvPr id="579" name="Google Shape;579;p29"/>
          <p:cNvSpPr txBox="1"/>
          <p:nvPr>
            <p:ph type="title"/>
          </p:nvPr>
        </p:nvSpPr>
        <p:spPr>
          <a:xfrm>
            <a:off x="6371550" y="627325"/>
            <a:ext cx="2124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Rotates </a:t>
            </a:r>
            <a:r>
              <a:rPr b="1" lang="en" sz="1600">
                <a:latin typeface="Barlow"/>
                <a:ea typeface="Barlow"/>
                <a:cs typeface="Barlow"/>
                <a:sym typeface="Barlow"/>
              </a:rPr>
              <a:t>180°</a:t>
            </a:r>
            <a:r>
              <a:rPr lang="en" sz="1600">
                <a:latin typeface="Barlow"/>
                <a:ea typeface="Barlow"/>
                <a:cs typeface="Barlow"/>
                <a:sym typeface="Barlow"/>
              </a:rPr>
              <a:t>, facing  </a:t>
            </a:r>
            <a:r>
              <a:rPr b="1" lang="en" sz="1600">
                <a:latin typeface="Barlow"/>
                <a:ea typeface="Barlow"/>
                <a:cs typeface="Barlow"/>
                <a:sym typeface="Barlow"/>
              </a:rPr>
              <a:t>back </a:t>
            </a:r>
            <a:r>
              <a:rPr lang="en" sz="1600">
                <a:latin typeface="Barlow"/>
                <a:ea typeface="Barlow"/>
                <a:cs typeface="Barlow"/>
                <a:sym typeface="Barlow"/>
              </a:rPr>
              <a:t>and </a:t>
            </a:r>
            <a:r>
              <a:rPr b="1" lang="en" sz="1600">
                <a:latin typeface="Barlow"/>
                <a:ea typeface="Barlow"/>
                <a:cs typeface="Barlow"/>
                <a:sym typeface="Barlow"/>
              </a:rPr>
              <a:t>front</a:t>
            </a:r>
            <a:endParaRPr b="1" sz="1600">
              <a:latin typeface="Barlow"/>
              <a:ea typeface="Barlow"/>
              <a:cs typeface="Barlow"/>
              <a:sym typeface="Barlow"/>
            </a:endParaRPr>
          </a:p>
        </p:txBody>
      </p:sp>
      <p:sp>
        <p:nvSpPr>
          <p:cNvPr id="580" name="Google Shape;580;p29"/>
          <p:cNvSpPr txBox="1"/>
          <p:nvPr>
            <p:ph type="title"/>
          </p:nvPr>
        </p:nvSpPr>
        <p:spPr>
          <a:xfrm>
            <a:off x="5125825" y="4164950"/>
            <a:ext cx="2124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Takes </a:t>
            </a:r>
            <a:r>
              <a:rPr b="1" lang="en" sz="1600">
                <a:latin typeface="Barlow"/>
                <a:ea typeface="Barlow"/>
                <a:cs typeface="Barlow"/>
                <a:sym typeface="Barlow"/>
              </a:rPr>
              <a:t>2 photos</a:t>
            </a:r>
            <a:r>
              <a:rPr lang="en" sz="1600">
                <a:latin typeface="Barlow"/>
                <a:ea typeface="Barlow"/>
                <a:cs typeface="Barlow"/>
                <a:sym typeface="Barlow"/>
              </a:rPr>
              <a:t>, 1 at each orientation</a:t>
            </a:r>
            <a:endParaRPr sz="1600">
              <a:latin typeface="Barlow"/>
              <a:ea typeface="Barlow"/>
              <a:cs typeface="Barlow"/>
              <a:sym typeface="Barlow"/>
            </a:endParaRPr>
          </a:p>
        </p:txBody>
      </p:sp>
      <p:sp>
        <p:nvSpPr>
          <p:cNvPr id="581" name="Google Shape;581;p29"/>
          <p:cNvSpPr/>
          <p:nvPr/>
        </p:nvSpPr>
        <p:spPr>
          <a:xfrm>
            <a:off x="6026500" y="1222175"/>
            <a:ext cx="683700" cy="1046700"/>
          </a:xfrm>
          <a:prstGeom prst="uturnArrow">
            <a:avLst>
              <a:gd fmla="val 25000" name="adj1"/>
              <a:gd fmla="val 25000" name="adj2"/>
              <a:gd fmla="val 25000" name="adj3"/>
              <a:gd fmla="val 43750" name="adj4"/>
              <a:gd fmla="val 100000" name="adj5"/>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29"/>
          <p:cNvSpPr/>
          <p:nvPr/>
        </p:nvSpPr>
        <p:spPr>
          <a:xfrm>
            <a:off x="-609600" y="1252925"/>
            <a:ext cx="50367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29"/>
          <p:cNvSpPr txBox="1"/>
          <p:nvPr>
            <p:ph type="title"/>
          </p:nvPr>
        </p:nvSpPr>
        <p:spPr>
          <a:xfrm>
            <a:off x="1055050" y="833733"/>
            <a:ext cx="3599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3200">
                <a:latin typeface="Anton"/>
                <a:ea typeface="Anton"/>
                <a:cs typeface="Anton"/>
                <a:sym typeface="Anton"/>
              </a:rPr>
              <a:t>Visual Localization</a:t>
            </a:r>
            <a:endParaRPr i="1" sz="3200">
              <a:latin typeface="Anton"/>
              <a:ea typeface="Anton"/>
              <a:cs typeface="Anton"/>
              <a:sym typeface="Anton"/>
            </a:endParaRPr>
          </a:p>
        </p:txBody>
      </p:sp>
      <p:pic>
        <p:nvPicPr>
          <p:cNvPr id="584" name="Google Shape;584;p29"/>
          <p:cNvPicPr preferRelativeResize="0"/>
          <p:nvPr/>
        </p:nvPicPr>
        <p:blipFill rotWithShape="1">
          <a:blip r:embed="rId4">
            <a:alphaModFix/>
          </a:blip>
          <a:srcRect b="33092" l="0" r="0" t="0"/>
          <a:stretch/>
        </p:blipFill>
        <p:spPr>
          <a:xfrm>
            <a:off x="601658" y="1309220"/>
            <a:ext cx="514051" cy="238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8" name="Shape 588"/>
        <p:cNvGrpSpPr/>
        <p:nvPr/>
      </p:nvGrpSpPr>
      <p:grpSpPr>
        <a:xfrm>
          <a:off x="0" y="0"/>
          <a:ext cx="0" cy="0"/>
          <a:chOff x="0" y="0"/>
          <a:chExt cx="0" cy="0"/>
        </a:xfrm>
      </p:grpSpPr>
      <p:sp>
        <p:nvSpPr>
          <p:cNvPr id="589" name="Google Shape;589;p30"/>
          <p:cNvSpPr txBox="1"/>
          <p:nvPr>
            <p:ph type="title"/>
          </p:nvPr>
        </p:nvSpPr>
        <p:spPr>
          <a:xfrm>
            <a:off x="6371550" y="627325"/>
            <a:ext cx="2124000" cy="923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Rotates </a:t>
            </a:r>
            <a:r>
              <a:rPr b="1" lang="en" sz="1600">
                <a:latin typeface="Barlow"/>
                <a:ea typeface="Barlow"/>
                <a:cs typeface="Barlow"/>
                <a:sym typeface="Barlow"/>
              </a:rPr>
              <a:t>360</a:t>
            </a:r>
            <a:r>
              <a:rPr b="1" lang="en" sz="1600">
                <a:latin typeface="Barlow"/>
                <a:ea typeface="Barlow"/>
                <a:cs typeface="Barlow"/>
                <a:sym typeface="Barlow"/>
              </a:rPr>
              <a:t>°</a:t>
            </a:r>
            <a:r>
              <a:rPr lang="en" sz="1600">
                <a:latin typeface="Barlow"/>
                <a:ea typeface="Barlow"/>
                <a:cs typeface="Barlow"/>
                <a:sym typeface="Barlow"/>
              </a:rPr>
              <a:t>, stopping at </a:t>
            </a:r>
            <a:r>
              <a:rPr b="1" lang="en" sz="1600">
                <a:latin typeface="Barlow"/>
                <a:ea typeface="Barlow"/>
                <a:cs typeface="Barlow"/>
                <a:sym typeface="Barlow"/>
              </a:rPr>
              <a:t>45°</a:t>
            </a:r>
            <a:r>
              <a:rPr lang="en" sz="1600">
                <a:latin typeface="Barlow"/>
                <a:ea typeface="Barlow"/>
                <a:cs typeface="Barlow"/>
                <a:sym typeface="Barlow"/>
              </a:rPr>
              <a:t> </a:t>
            </a:r>
            <a:r>
              <a:rPr b="1" lang="en" sz="1600">
                <a:latin typeface="Barlow"/>
                <a:ea typeface="Barlow"/>
                <a:cs typeface="Barlow"/>
                <a:sym typeface="Barlow"/>
              </a:rPr>
              <a:t>intervals</a:t>
            </a:r>
            <a:endParaRPr sz="1600">
              <a:latin typeface="Barlow"/>
              <a:ea typeface="Barlow"/>
              <a:cs typeface="Barlow"/>
              <a:sym typeface="Barlow"/>
            </a:endParaRPr>
          </a:p>
        </p:txBody>
      </p:sp>
      <p:sp>
        <p:nvSpPr>
          <p:cNvPr id="590" name="Google Shape;590;p30"/>
          <p:cNvSpPr/>
          <p:nvPr/>
        </p:nvSpPr>
        <p:spPr>
          <a:xfrm rot="10800000">
            <a:off x="5202575" y="-162025"/>
            <a:ext cx="1842300" cy="3112500"/>
          </a:xfrm>
          <a:prstGeom prst="triangle">
            <a:avLst>
              <a:gd fmla="val 50000" name="adj"/>
            </a:avLst>
          </a:prstGeom>
          <a:solidFill>
            <a:srgbClr val="F3F3F3"/>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30"/>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592" name="Google Shape;592;p30"/>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18</a:t>
            </a:r>
            <a:endParaRPr i="1" sz="600">
              <a:solidFill>
                <a:srgbClr val="999999"/>
              </a:solidFill>
              <a:latin typeface="Barlow"/>
              <a:ea typeface="Barlow"/>
              <a:cs typeface="Barlow"/>
              <a:sym typeface="Barlow"/>
            </a:endParaRPr>
          </a:p>
        </p:txBody>
      </p:sp>
      <p:sp>
        <p:nvSpPr>
          <p:cNvPr id="593" name="Google Shape;593;p30"/>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5" name="Google Shape;595;p30"/>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596" name="Google Shape;596;p30"/>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30"/>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598" name="Google Shape;598;p30"/>
          <p:cNvCxnSpPr>
            <a:stCxn id="599" idx="4"/>
            <a:endCxn id="600"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601" name="Google Shape;601;p30"/>
          <p:cNvGrpSpPr/>
          <p:nvPr/>
        </p:nvGrpSpPr>
        <p:grpSpPr>
          <a:xfrm>
            <a:off x="8215741" y="2325154"/>
            <a:ext cx="471047" cy="471047"/>
            <a:chOff x="3969644" y="2440153"/>
            <a:chExt cx="225900" cy="225900"/>
          </a:xfrm>
        </p:grpSpPr>
        <p:sp>
          <p:nvSpPr>
            <p:cNvPr id="600" name="Google Shape;600;p30"/>
            <p:cNvSpPr/>
            <p:nvPr/>
          </p:nvSpPr>
          <p:spPr>
            <a:xfrm>
              <a:off x="3969644" y="2440153"/>
              <a:ext cx="225900" cy="225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3998471" y="2468982"/>
              <a:ext cx="168300" cy="168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0"/>
          <p:cNvGrpSpPr/>
          <p:nvPr/>
        </p:nvGrpSpPr>
        <p:grpSpPr>
          <a:xfrm>
            <a:off x="8216075" y="1618841"/>
            <a:ext cx="470547" cy="470725"/>
            <a:chOff x="2182679" y="2292572"/>
            <a:chExt cx="792300" cy="792600"/>
          </a:xfrm>
        </p:grpSpPr>
        <p:sp>
          <p:nvSpPr>
            <p:cNvPr id="599" name="Google Shape;599;p30"/>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0"/>
            <p:cNvSpPr/>
            <p:nvPr/>
          </p:nvSpPr>
          <p:spPr>
            <a:xfrm>
              <a:off x="2283911" y="2393814"/>
              <a:ext cx="590100" cy="590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05" name="Google Shape;605;p30"/>
          <p:cNvCxnSpPr>
            <a:stCxn id="600" idx="4"/>
            <a:endCxn id="606" idx="0"/>
          </p:cNvCxnSpPr>
          <p:nvPr/>
        </p:nvCxnSpPr>
        <p:spPr>
          <a:xfrm>
            <a:off x="8451264" y="2796201"/>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607" name="Google Shape;607;p30"/>
          <p:cNvGrpSpPr/>
          <p:nvPr/>
        </p:nvGrpSpPr>
        <p:grpSpPr>
          <a:xfrm>
            <a:off x="8215741" y="3031704"/>
            <a:ext cx="471047" cy="471047"/>
            <a:chOff x="3969644" y="2440153"/>
            <a:chExt cx="225900" cy="225900"/>
          </a:xfrm>
        </p:grpSpPr>
        <p:sp>
          <p:nvSpPr>
            <p:cNvPr id="606" name="Google Shape;606;p30"/>
            <p:cNvSpPr/>
            <p:nvPr/>
          </p:nvSpPr>
          <p:spPr>
            <a:xfrm>
              <a:off x="3969644" y="2440153"/>
              <a:ext cx="225900" cy="225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0"/>
            <p:cNvSpPr/>
            <p:nvPr/>
          </p:nvSpPr>
          <p:spPr>
            <a:xfrm>
              <a:off x="3998471" y="2468982"/>
              <a:ext cx="168300" cy="168300"/>
            </a:xfrm>
            <a:prstGeom prst="ellipse">
              <a:avLst/>
            </a:prstGeom>
            <a:solidFill>
              <a:srgbClr val="DDFF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30"/>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02</a:t>
            </a:r>
            <a:endParaRPr i="1" sz="1400">
              <a:latin typeface="Anton"/>
              <a:ea typeface="Anton"/>
              <a:cs typeface="Anton"/>
              <a:sym typeface="Anton"/>
            </a:endParaRPr>
          </a:p>
        </p:txBody>
      </p:sp>
      <p:sp>
        <p:nvSpPr>
          <p:cNvPr id="610" name="Google Shape;610;p30"/>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
        <p:nvSpPr>
          <p:cNvPr id="611" name="Google Shape;611;p30"/>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03</a:t>
            </a:r>
            <a:endParaRPr i="1" sz="1400">
              <a:latin typeface="Anton"/>
              <a:ea typeface="Anton"/>
              <a:cs typeface="Anton"/>
              <a:sym typeface="Anton"/>
            </a:endParaRPr>
          </a:p>
        </p:txBody>
      </p:sp>
      <p:sp>
        <p:nvSpPr>
          <p:cNvPr id="612" name="Google Shape;612;p30"/>
          <p:cNvSpPr txBox="1"/>
          <p:nvPr>
            <p:ph type="title"/>
          </p:nvPr>
        </p:nvSpPr>
        <p:spPr>
          <a:xfrm>
            <a:off x="601650" y="2159350"/>
            <a:ext cx="29841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3 different localization modes </a:t>
            </a:r>
            <a:r>
              <a:rPr lang="en" sz="1600">
                <a:latin typeface="Barlow"/>
                <a:ea typeface="Barlow"/>
                <a:cs typeface="Barlow"/>
                <a:sym typeface="Barlow"/>
              </a:rPr>
              <a:t>in the Visual Localization:</a:t>
            </a:r>
            <a:endParaRPr sz="1600">
              <a:latin typeface="Barlow"/>
              <a:ea typeface="Barlow"/>
              <a:cs typeface="Barlow"/>
              <a:sym typeface="Barlow"/>
            </a:endParaRPr>
          </a:p>
        </p:txBody>
      </p:sp>
      <p:sp>
        <p:nvSpPr>
          <p:cNvPr id="613" name="Google Shape;613;p30"/>
          <p:cNvSpPr txBox="1"/>
          <p:nvPr/>
        </p:nvSpPr>
        <p:spPr>
          <a:xfrm>
            <a:off x="601650" y="2772092"/>
            <a:ext cx="4542600" cy="985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CCCCCC"/>
              </a:buClr>
              <a:buSzPts val="1600"/>
              <a:buFont typeface="Barlow"/>
              <a:buAutoNum type="arabicPeriod"/>
            </a:pPr>
            <a:r>
              <a:rPr lang="en" sz="1600">
                <a:solidFill>
                  <a:srgbClr val="CCCCCC"/>
                </a:solidFill>
                <a:latin typeface="Barlow"/>
                <a:ea typeface="Barlow"/>
                <a:cs typeface="Barlow"/>
                <a:sym typeface="Barlow"/>
              </a:rPr>
              <a:t>Left-Right</a:t>
            </a:r>
            <a:endParaRPr sz="1600">
              <a:solidFill>
                <a:srgbClr val="CCCCCC"/>
              </a:solidFill>
              <a:latin typeface="Barlow"/>
              <a:ea typeface="Barlow"/>
              <a:cs typeface="Barlow"/>
              <a:sym typeface="Barlow"/>
            </a:endParaRPr>
          </a:p>
          <a:p>
            <a:pPr indent="-330200" lvl="0" marL="457200" rtl="0" algn="l">
              <a:spcBef>
                <a:spcPts val="0"/>
              </a:spcBef>
              <a:spcAft>
                <a:spcPts val="0"/>
              </a:spcAft>
              <a:buClr>
                <a:srgbClr val="CCCCCC"/>
              </a:buClr>
              <a:buSzPts val="1600"/>
              <a:buFont typeface="Barlow"/>
              <a:buAutoNum type="arabicPeriod"/>
            </a:pPr>
            <a:r>
              <a:rPr lang="en" sz="1600">
                <a:solidFill>
                  <a:srgbClr val="CCCCCC"/>
                </a:solidFill>
                <a:latin typeface="Barlow"/>
                <a:ea typeface="Barlow"/>
                <a:cs typeface="Barlow"/>
                <a:sym typeface="Barlow"/>
              </a:rPr>
              <a:t>Front-Back </a:t>
            </a:r>
            <a:endParaRPr sz="1600">
              <a:solidFill>
                <a:srgbClr val="CCCCCC"/>
              </a:solidFill>
              <a:latin typeface="Barlow"/>
              <a:ea typeface="Barlow"/>
              <a:cs typeface="Barlow"/>
              <a:sym typeface="Barlow"/>
            </a:endParaRPr>
          </a:p>
          <a:p>
            <a:pPr indent="-355600" lvl="0" marL="457200" rtl="0" algn="l">
              <a:spcBef>
                <a:spcPts val="0"/>
              </a:spcBef>
              <a:spcAft>
                <a:spcPts val="0"/>
              </a:spcAft>
              <a:buClr>
                <a:schemeClr val="dk1"/>
              </a:buClr>
              <a:buSzPts val="2000"/>
              <a:buFont typeface="Barlow"/>
              <a:buAutoNum type="arabicPeriod"/>
            </a:pPr>
            <a:r>
              <a:rPr lang="en" sz="2000">
                <a:solidFill>
                  <a:schemeClr val="dk1"/>
                </a:solidFill>
                <a:latin typeface="Barlow"/>
                <a:ea typeface="Barlow"/>
                <a:cs typeface="Barlow"/>
                <a:sym typeface="Barlow"/>
              </a:rPr>
              <a:t>360° Localization</a:t>
            </a:r>
            <a:endParaRPr b="1" sz="2000">
              <a:solidFill>
                <a:schemeClr val="dk1"/>
              </a:solidFill>
              <a:latin typeface="Barlow"/>
              <a:ea typeface="Barlow"/>
              <a:cs typeface="Barlow"/>
              <a:sym typeface="Barlow"/>
            </a:endParaRPr>
          </a:p>
        </p:txBody>
      </p:sp>
      <p:grpSp>
        <p:nvGrpSpPr>
          <p:cNvPr id="614" name="Google Shape;614;p30"/>
          <p:cNvGrpSpPr/>
          <p:nvPr/>
        </p:nvGrpSpPr>
        <p:grpSpPr>
          <a:xfrm>
            <a:off x="3194870" y="3426123"/>
            <a:ext cx="1377133" cy="144310"/>
            <a:chOff x="1999623" y="4058666"/>
            <a:chExt cx="638419" cy="66900"/>
          </a:xfrm>
        </p:grpSpPr>
        <p:sp>
          <p:nvSpPr>
            <p:cNvPr id="615" name="Google Shape;615;p30"/>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6" name="Google Shape;616;p30"/>
            <p:cNvCxnSpPr/>
            <p:nvPr/>
          </p:nvCxnSpPr>
          <p:spPr>
            <a:xfrm flipH="1">
              <a:off x="1999623" y="4092060"/>
              <a:ext cx="5739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pic>
        <p:nvPicPr>
          <p:cNvPr id="617" name="Google Shape;617;p30"/>
          <p:cNvPicPr preferRelativeResize="0"/>
          <p:nvPr/>
        </p:nvPicPr>
        <p:blipFill rotWithShape="1">
          <a:blip r:embed="rId3">
            <a:alphaModFix/>
          </a:blip>
          <a:srcRect b="35715" l="0" r="0" t="7030"/>
          <a:stretch/>
        </p:blipFill>
        <p:spPr>
          <a:xfrm rot="310614">
            <a:off x="4861799" y="1634950"/>
            <a:ext cx="2743200" cy="2792177"/>
          </a:xfrm>
          <a:prstGeom prst="rect">
            <a:avLst/>
          </a:prstGeom>
          <a:noFill/>
          <a:ln>
            <a:noFill/>
          </a:ln>
        </p:spPr>
      </p:pic>
      <p:sp>
        <p:nvSpPr>
          <p:cNvPr id="618" name="Google Shape;618;p30"/>
          <p:cNvSpPr txBox="1"/>
          <p:nvPr>
            <p:ph type="title"/>
          </p:nvPr>
        </p:nvSpPr>
        <p:spPr>
          <a:xfrm>
            <a:off x="5125825" y="4164950"/>
            <a:ext cx="21240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Takes </a:t>
            </a:r>
            <a:r>
              <a:rPr b="1" lang="en" sz="1600">
                <a:latin typeface="Barlow"/>
                <a:ea typeface="Barlow"/>
                <a:cs typeface="Barlow"/>
                <a:sym typeface="Barlow"/>
              </a:rPr>
              <a:t>8</a:t>
            </a:r>
            <a:r>
              <a:rPr b="1" lang="en" sz="1600">
                <a:latin typeface="Barlow"/>
                <a:ea typeface="Barlow"/>
                <a:cs typeface="Barlow"/>
                <a:sym typeface="Barlow"/>
              </a:rPr>
              <a:t> photos</a:t>
            </a:r>
            <a:r>
              <a:rPr lang="en" sz="1600">
                <a:latin typeface="Barlow"/>
                <a:ea typeface="Barlow"/>
                <a:cs typeface="Barlow"/>
                <a:sym typeface="Barlow"/>
              </a:rPr>
              <a:t>, 1 at each orientation</a:t>
            </a:r>
            <a:endParaRPr sz="1600">
              <a:latin typeface="Barlow"/>
              <a:ea typeface="Barlow"/>
              <a:cs typeface="Barlow"/>
              <a:sym typeface="Barlow"/>
            </a:endParaRPr>
          </a:p>
        </p:txBody>
      </p:sp>
      <p:sp>
        <p:nvSpPr>
          <p:cNvPr id="619" name="Google Shape;619;p30"/>
          <p:cNvSpPr/>
          <p:nvPr/>
        </p:nvSpPr>
        <p:spPr>
          <a:xfrm>
            <a:off x="6026500" y="1222175"/>
            <a:ext cx="683700" cy="1046700"/>
          </a:xfrm>
          <a:prstGeom prst="uturnArrow">
            <a:avLst>
              <a:gd fmla="val 25000" name="adj1"/>
              <a:gd fmla="val 25000" name="adj2"/>
              <a:gd fmla="val 48702" name="adj3"/>
              <a:gd fmla="val 43750" name="adj4"/>
              <a:gd fmla="val 100000" name="adj5"/>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30"/>
          <p:cNvSpPr/>
          <p:nvPr/>
        </p:nvSpPr>
        <p:spPr>
          <a:xfrm rot="10800000">
            <a:off x="5972950" y="2494625"/>
            <a:ext cx="683700" cy="1046700"/>
          </a:xfrm>
          <a:prstGeom prst="uturnArrow">
            <a:avLst>
              <a:gd fmla="val 25000" name="adj1"/>
              <a:gd fmla="val 25000" name="adj2"/>
              <a:gd fmla="val 48702" name="adj3"/>
              <a:gd fmla="val 43750" name="adj4"/>
              <a:gd fmla="val 100000" name="adj5"/>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1" name="Google Shape;621;p30"/>
          <p:cNvSpPr/>
          <p:nvPr/>
        </p:nvSpPr>
        <p:spPr>
          <a:xfrm>
            <a:off x="-609600" y="1252925"/>
            <a:ext cx="50367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2" name="Google Shape;622;p30"/>
          <p:cNvSpPr txBox="1"/>
          <p:nvPr>
            <p:ph type="title"/>
          </p:nvPr>
        </p:nvSpPr>
        <p:spPr>
          <a:xfrm>
            <a:off x="1055050" y="833733"/>
            <a:ext cx="3599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3200">
                <a:latin typeface="Anton"/>
                <a:ea typeface="Anton"/>
                <a:cs typeface="Anton"/>
                <a:sym typeface="Anton"/>
              </a:rPr>
              <a:t>Visual Localization</a:t>
            </a:r>
            <a:endParaRPr i="1" sz="3200">
              <a:latin typeface="Anton"/>
              <a:ea typeface="Anton"/>
              <a:cs typeface="Anton"/>
              <a:sym typeface="Anton"/>
            </a:endParaRPr>
          </a:p>
        </p:txBody>
      </p:sp>
      <p:pic>
        <p:nvPicPr>
          <p:cNvPr id="623" name="Google Shape;623;p30"/>
          <p:cNvPicPr preferRelativeResize="0"/>
          <p:nvPr/>
        </p:nvPicPr>
        <p:blipFill rotWithShape="1">
          <a:blip r:embed="rId4">
            <a:alphaModFix/>
          </a:blip>
          <a:srcRect b="33092" l="0" r="0" t="0"/>
          <a:stretch/>
        </p:blipFill>
        <p:spPr>
          <a:xfrm>
            <a:off x="601658" y="1309220"/>
            <a:ext cx="514051" cy="238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7" name="Shape 627"/>
        <p:cNvGrpSpPr/>
        <p:nvPr/>
      </p:nvGrpSpPr>
      <p:grpSpPr>
        <a:xfrm>
          <a:off x="0" y="0"/>
          <a:ext cx="0" cy="0"/>
          <a:chOff x="0" y="0"/>
          <a:chExt cx="0" cy="0"/>
        </a:xfrm>
      </p:grpSpPr>
      <p:sp>
        <p:nvSpPr>
          <p:cNvPr id="628" name="Google Shape;628;p31"/>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629" name="Google Shape;629;p31"/>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19</a:t>
            </a:r>
            <a:endParaRPr i="1" sz="600">
              <a:solidFill>
                <a:srgbClr val="999999"/>
              </a:solidFill>
              <a:latin typeface="Barlow"/>
              <a:ea typeface="Barlow"/>
              <a:cs typeface="Barlow"/>
              <a:sym typeface="Barlow"/>
            </a:endParaRPr>
          </a:p>
        </p:txBody>
      </p:sp>
      <p:sp>
        <p:nvSpPr>
          <p:cNvPr id="630" name="Google Shape;630;p31"/>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2" name="Google Shape;632;p31"/>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633" name="Google Shape;633;p31"/>
          <p:cNvSpPr/>
          <p:nvPr/>
        </p:nvSpPr>
        <p:spPr>
          <a:xfrm>
            <a:off x="-609600" y="947325"/>
            <a:ext cx="68421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4" name="Google Shape;634;p31"/>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Obstacle Avoidance</a:t>
            </a:r>
            <a:endParaRPr i="1" sz="4800">
              <a:latin typeface="Anton"/>
              <a:ea typeface="Anton"/>
              <a:cs typeface="Anton"/>
              <a:sym typeface="Anton"/>
            </a:endParaRPr>
          </a:p>
        </p:txBody>
      </p:sp>
      <p:pic>
        <p:nvPicPr>
          <p:cNvPr id="635" name="Google Shape;635;p31"/>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636" name="Google Shape;636;p31"/>
          <p:cNvSpPr txBox="1"/>
          <p:nvPr/>
        </p:nvSpPr>
        <p:spPr>
          <a:xfrm>
            <a:off x="601650" y="1843725"/>
            <a:ext cx="48258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The drone t</a:t>
            </a:r>
            <a:r>
              <a:rPr lang="en" sz="1600">
                <a:solidFill>
                  <a:schemeClr val="dk1"/>
                </a:solidFill>
                <a:latin typeface="Barlow"/>
                <a:ea typeface="Barlow"/>
                <a:cs typeface="Barlow"/>
                <a:sym typeface="Barlow"/>
              </a:rPr>
              <a:t>akes an</a:t>
            </a:r>
            <a:r>
              <a:rPr b="1" lang="en" sz="1600">
                <a:solidFill>
                  <a:schemeClr val="dk1"/>
                </a:solidFill>
                <a:latin typeface="Barlow"/>
                <a:ea typeface="Barlow"/>
                <a:cs typeface="Barlow"/>
                <a:sym typeface="Barlow"/>
              </a:rPr>
              <a:t> image of its surroundings</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Calculates the estimate depth of the obstacles around it using </a:t>
            </a:r>
            <a:r>
              <a:rPr b="1" lang="en" sz="1600">
                <a:solidFill>
                  <a:schemeClr val="dk1"/>
                </a:solidFill>
                <a:latin typeface="Barlow"/>
                <a:ea typeface="Barlow"/>
                <a:cs typeface="Barlow"/>
                <a:sym typeface="Barlow"/>
              </a:rPr>
              <a:t>Zoe depth monocular depth estimation</a:t>
            </a:r>
            <a:r>
              <a:rPr lang="en" sz="1600">
                <a:solidFill>
                  <a:schemeClr val="dk1"/>
                </a:solidFill>
                <a:latin typeface="Barlow"/>
                <a:ea typeface="Barlow"/>
                <a:cs typeface="Barlow"/>
                <a:sym typeface="Barlow"/>
              </a:rPr>
              <a:t>, an Artificial Intelligence model</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The AI takes the image, divides it into 3x3 sections and checks the </a:t>
            </a:r>
            <a:r>
              <a:rPr b="1" lang="en" sz="1600">
                <a:solidFill>
                  <a:schemeClr val="dk1"/>
                </a:solidFill>
                <a:latin typeface="Barlow"/>
                <a:ea typeface="Barlow"/>
                <a:cs typeface="Barlow"/>
                <a:sym typeface="Barlow"/>
              </a:rPr>
              <a:t>average depth and proximity</a:t>
            </a:r>
            <a:r>
              <a:rPr lang="en" sz="1600">
                <a:solidFill>
                  <a:schemeClr val="dk1"/>
                </a:solidFill>
                <a:latin typeface="Barlow"/>
                <a:ea typeface="Barlow"/>
                <a:cs typeface="Barlow"/>
                <a:sym typeface="Barlow"/>
              </a:rPr>
              <a:t> of each section </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1 central server laptop</a:t>
            </a:r>
            <a:r>
              <a:rPr lang="en" sz="1600">
                <a:solidFill>
                  <a:schemeClr val="dk1"/>
                </a:solidFill>
                <a:latin typeface="Barlow"/>
                <a:ea typeface="Barlow"/>
                <a:cs typeface="Barlow"/>
                <a:sym typeface="Barlow"/>
              </a:rPr>
              <a:t> is used to control 4 drones that </a:t>
            </a:r>
            <a:r>
              <a:rPr b="1" lang="en" sz="1600">
                <a:solidFill>
                  <a:schemeClr val="dk1"/>
                </a:solidFill>
                <a:latin typeface="Barlow"/>
                <a:ea typeface="Barlow"/>
                <a:cs typeface="Barlow"/>
                <a:sym typeface="Barlow"/>
              </a:rPr>
              <a:t>divides the computational load </a:t>
            </a:r>
            <a:r>
              <a:rPr lang="en" sz="1600">
                <a:solidFill>
                  <a:schemeClr val="dk1"/>
                </a:solidFill>
                <a:latin typeface="Barlow"/>
                <a:ea typeface="Barlow"/>
                <a:cs typeface="Barlow"/>
                <a:sym typeface="Barlow"/>
              </a:rPr>
              <a:t>allowing them to be </a:t>
            </a:r>
            <a:r>
              <a:rPr b="1" lang="en" sz="1600">
                <a:solidFill>
                  <a:schemeClr val="dk1"/>
                </a:solidFill>
                <a:latin typeface="Barlow"/>
                <a:ea typeface="Barlow"/>
                <a:cs typeface="Barlow"/>
                <a:sym typeface="Barlow"/>
              </a:rPr>
              <a:t>run simultaneously</a:t>
            </a:r>
            <a:endParaRPr sz="1600">
              <a:solidFill>
                <a:schemeClr val="dk1"/>
              </a:solidFill>
              <a:latin typeface="Barlow"/>
              <a:ea typeface="Barlow"/>
              <a:cs typeface="Barlow"/>
              <a:sym typeface="Barlow"/>
            </a:endParaRPr>
          </a:p>
        </p:txBody>
      </p:sp>
      <p:pic>
        <p:nvPicPr>
          <p:cNvPr id="637" name="Google Shape;637;p31"/>
          <p:cNvPicPr preferRelativeResize="0"/>
          <p:nvPr/>
        </p:nvPicPr>
        <p:blipFill rotWithShape="1">
          <a:blip r:embed="rId4">
            <a:alphaModFix/>
          </a:blip>
          <a:srcRect b="31181" l="0" r="0" t="0"/>
          <a:stretch/>
        </p:blipFill>
        <p:spPr>
          <a:xfrm>
            <a:off x="5822958" y="1683762"/>
            <a:ext cx="2358518" cy="2885588"/>
          </a:xfrm>
          <a:prstGeom prst="rect">
            <a:avLst/>
          </a:prstGeom>
          <a:noFill/>
          <a:ln>
            <a:noFill/>
          </a:ln>
        </p:spPr>
      </p:pic>
      <p:sp>
        <p:nvSpPr>
          <p:cNvPr id="638" name="Google Shape;638;p31"/>
          <p:cNvSpPr txBox="1"/>
          <p:nvPr>
            <p:ph type="title"/>
          </p:nvPr>
        </p:nvSpPr>
        <p:spPr>
          <a:xfrm>
            <a:off x="5651163" y="456935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Depth Map</a:t>
            </a:r>
            <a:endParaRPr sz="12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animEffect filter="fade" transition="in">
                                      <p:cBhvr>
                                        <p:cTn dur="1000"/>
                                        <p:tgtEl>
                                          <p:spTgt spid="6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animEffect filter="fade" transition="in">
                                      <p:cBhvr>
                                        <p:cTn dur="1000"/>
                                        <p:tgtEl>
                                          <p:spTgt spid="6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animEffect filter="fade" transition="in">
                                      <p:cBhvr>
                                        <p:cTn dur="1000"/>
                                        <p:tgtEl>
                                          <p:spTgt spid="6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xEl>
                                              <p:pRg end="3" st="3"/>
                                            </p:txEl>
                                          </p:spTgt>
                                        </p:tgtEl>
                                        <p:attrNameLst>
                                          <p:attrName>style.visibility</p:attrName>
                                        </p:attrNameLst>
                                      </p:cBhvr>
                                      <p:to>
                                        <p:strVal val="visible"/>
                                      </p:to>
                                    </p:set>
                                    <p:animEffect filter="fade" transition="in">
                                      <p:cBhvr>
                                        <p:cTn dur="1000"/>
                                        <p:tgtEl>
                                          <p:spTgt spid="63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F00"/>
        </a:solidFill>
      </p:bgPr>
    </p:bg>
    <p:spTree>
      <p:nvGrpSpPr>
        <p:cNvPr id="75" name="Shape 75"/>
        <p:cNvGrpSpPr/>
        <p:nvPr/>
      </p:nvGrpSpPr>
      <p:grpSpPr>
        <a:xfrm>
          <a:off x="0" y="0"/>
          <a:ext cx="0" cy="0"/>
          <a:chOff x="0" y="0"/>
          <a:chExt cx="0" cy="0"/>
        </a:xfrm>
      </p:grpSpPr>
      <p:sp>
        <p:nvSpPr>
          <p:cNvPr id="76" name="Google Shape;76;p14"/>
          <p:cNvSpPr/>
          <p:nvPr/>
        </p:nvSpPr>
        <p:spPr>
          <a:xfrm>
            <a:off x="-972251"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868905" y="305042"/>
            <a:ext cx="4533282" cy="4533008"/>
            <a:chOff x="5528519" y="1692032"/>
            <a:chExt cx="2135621" cy="2135491"/>
          </a:xfrm>
        </p:grpSpPr>
        <p:sp>
          <p:nvSpPr>
            <p:cNvPr id="78" name="Google Shape;78;p14"/>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4"/>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89" name="Google Shape;89;p14"/>
          <p:cNvSpPr txBox="1"/>
          <p:nvPr>
            <p:ph type="title"/>
          </p:nvPr>
        </p:nvSpPr>
        <p:spPr>
          <a:xfrm>
            <a:off x="-393015" y="1585138"/>
            <a:ext cx="3073500" cy="22779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3600">
                <a:latin typeface="Anton"/>
                <a:ea typeface="Anton"/>
                <a:cs typeface="Anton"/>
                <a:sym typeface="Anton"/>
              </a:rPr>
              <a:t>01</a:t>
            </a:r>
            <a:endParaRPr i="1" sz="13600">
              <a:latin typeface="Anton"/>
              <a:ea typeface="Anton"/>
              <a:cs typeface="Anton"/>
              <a:sym typeface="Anton"/>
            </a:endParaRPr>
          </a:p>
        </p:txBody>
      </p:sp>
      <p:sp>
        <p:nvSpPr>
          <p:cNvPr id="90" name="Google Shape;90;p14"/>
          <p:cNvSpPr txBox="1"/>
          <p:nvPr>
            <p:ph type="title"/>
          </p:nvPr>
        </p:nvSpPr>
        <p:spPr>
          <a:xfrm>
            <a:off x="3997025" y="1427300"/>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Introduction</a:t>
            </a:r>
            <a:endParaRPr i="1" sz="6000">
              <a:latin typeface="Anton"/>
              <a:ea typeface="Anton"/>
              <a:cs typeface="Anton"/>
              <a:sym typeface="Anton"/>
            </a:endParaRPr>
          </a:p>
        </p:txBody>
      </p:sp>
      <p:sp>
        <p:nvSpPr>
          <p:cNvPr id="91" name="Google Shape;91;p14"/>
          <p:cNvSpPr txBox="1"/>
          <p:nvPr>
            <p:ph type="title"/>
          </p:nvPr>
        </p:nvSpPr>
        <p:spPr>
          <a:xfrm>
            <a:off x="4478838" y="238163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The Team</a:t>
            </a:r>
            <a:endParaRPr b="1" i="1" sz="1400">
              <a:latin typeface="Barlow"/>
              <a:ea typeface="Barlow"/>
              <a:cs typeface="Barlow"/>
              <a:sym typeface="Barlow"/>
            </a:endParaRPr>
          </a:p>
        </p:txBody>
      </p:sp>
      <p:sp>
        <p:nvSpPr>
          <p:cNvPr id="92" name="Google Shape;92;p14"/>
          <p:cNvSpPr/>
          <p:nvPr/>
        </p:nvSpPr>
        <p:spPr>
          <a:xfrm>
            <a:off x="4084316" y="2541700"/>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93" name="Google Shape;93;p14"/>
          <p:cNvPicPr preferRelativeResize="0"/>
          <p:nvPr/>
        </p:nvPicPr>
        <p:blipFill rotWithShape="1">
          <a:blip r:embed="rId3">
            <a:alphaModFix/>
          </a:blip>
          <a:srcRect b="33092" l="0" r="0" t="0"/>
          <a:stretch/>
        </p:blipFill>
        <p:spPr>
          <a:xfrm rot="10800000">
            <a:off x="7948760" y="2015226"/>
            <a:ext cx="514051" cy="238075"/>
          </a:xfrm>
          <a:prstGeom prst="rect">
            <a:avLst/>
          </a:prstGeom>
          <a:noFill/>
          <a:ln>
            <a:noFill/>
          </a:ln>
        </p:spPr>
      </p:pic>
      <p:sp>
        <p:nvSpPr>
          <p:cNvPr id="94" name="Google Shape;94;p14"/>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a:t>
            </a:r>
            <a:endParaRPr i="1" sz="600">
              <a:solidFill>
                <a:srgbClr val="999999"/>
              </a:solidFill>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2" name="Shape 642"/>
        <p:cNvGrpSpPr/>
        <p:nvPr/>
      </p:nvGrpSpPr>
      <p:grpSpPr>
        <a:xfrm>
          <a:off x="0" y="0"/>
          <a:ext cx="0" cy="0"/>
          <a:chOff x="0" y="0"/>
          <a:chExt cx="0" cy="0"/>
        </a:xfrm>
      </p:grpSpPr>
      <p:sp>
        <p:nvSpPr>
          <p:cNvPr id="643" name="Google Shape;643;p32"/>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644" name="Google Shape;644;p32"/>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21</a:t>
            </a:r>
            <a:endParaRPr i="1" sz="600">
              <a:solidFill>
                <a:srgbClr val="999999"/>
              </a:solidFill>
              <a:latin typeface="Barlow"/>
              <a:ea typeface="Barlow"/>
              <a:cs typeface="Barlow"/>
              <a:sym typeface="Barlow"/>
            </a:endParaRPr>
          </a:p>
        </p:txBody>
      </p:sp>
      <p:sp>
        <p:nvSpPr>
          <p:cNvPr id="645" name="Google Shape;645;p32"/>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7" name="Google Shape;647;p32"/>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648" name="Google Shape;648;p32"/>
          <p:cNvSpPr/>
          <p:nvPr/>
        </p:nvSpPr>
        <p:spPr>
          <a:xfrm>
            <a:off x="-609600" y="947325"/>
            <a:ext cx="61341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9" name="Google Shape;649;p32"/>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sp>
        <p:nvSpPr>
          <p:cNvPr id="650" name="Google Shape;650;p32"/>
          <p:cNvSpPr txBox="1"/>
          <p:nvPr>
            <p:ph type="title"/>
          </p:nvPr>
        </p:nvSpPr>
        <p:spPr>
          <a:xfrm>
            <a:off x="601650" y="2100450"/>
            <a:ext cx="2702100" cy="2154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Barlow"/>
                <a:ea typeface="Barlow"/>
                <a:cs typeface="Barlow"/>
                <a:sym typeface="Barlow"/>
              </a:rPr>
              <a:t>A </a:t>
            </a:r>
            <a:r>
              <a:rPr b="1" lang="en" sz="1600">
                <a:latin typeface="Barlow"/>
                <a:ea typeface="Barlow"/>
                <a:cs typeface="Barlow"/>
                <a:sym typeface="Barlow"/>
              </a:rPr>
              <a:t>pathfinding </a:t>
            </a:r>
            <a:r>
              <a:rPr lang="en" sz="1600">
                <a:latin typeface="Barlow"/>
                <a:ea typeface="Barlow"/>
                <a:cs typeface="Barlow"/>
                <a:sym typeface="Barlow"/>
              </a:rPr>
              <a:t>algorithm</a:t>
            </a:r>
            <a:endParaRPr sz="1600">
              <a:latin typeface="Barlow"/>
              <a:ea typeface="Barlow"/>
              <a:cs typeface="Barlow"/>
              <a:sym typeface="Barlow"/>
            </a:endParaRPr>
          </a:p>
          <a:p>
            <a:pPr indent="-330200" lvl="0" marL="457200" rtl="0" algn="l">
              <a:spcBef>
                <a:spcPts val="0"/>
              </a:spcBef>
              <a:spcAft>
                <a:spcPts val="0"/>
              </a:spcAft>
              <a:buSzPts val="1600"/>
              <a:buFont typeface="Barlow"/>
              <a:buChar char="-"/>
            </a:pPr>
            <a:r>
              <a:rPr lang="en" sz="1600">
                <a:latin typeface="Barlow"/>
                <a:ea typeface="Barlow"/>
                <a:cs typeface="Barlow"/>
                <a:sym typeface="Barlow"/>
              </a:rPr>
              <a:t>Find the </a:t>
            </a:r>
            <a:r>
              <a:rPr b="1" lang="en" sz="1600">
                <a:latin typeface="Barlow"/>
                <a:ea typeface="Barlow"/>
                <a:cs typeface="Barlow"/>
                <a:sym typeface="Barlow"/>
              </a:rPr>
              <a:t>shortest or most efficient route</a:t>
            </a:r>
            <a:endParaRPr sz="1600">
              <a:latin typeface="Barlow"/>
              <a:ea typeface="Barlow"/>
              <a:cs typeface="Barlow"/>
              <a:sym typeface="Barlow"/>
            </a:endParaRPr>
          </a:p>
          <a:p>
            <a:pPr indent="0" lvl="0" marL="0" rtl="0" algn="l">
              <a:spcBef>
                <a:spcPts val="0"/>
              </a:spcBef>
              <a:spcAft>
                <a:spcPts val="0"/>
              </a:spcAft>
              <a:buNone/>
            </a:pPr>
            <a:r>
              <a:t/>
            </a:r>
            <a:endParaRPr sz="1600">
              <a:latin typeface="Barlow"/>
              <a:ea typeface="Barlow"/>
              <a:cs typeface="Barlow"/>
              <a:sym typeface="Barlow"/>
            </a:endParaRPr>
          </a:p>
          <a:p>
            <a:pPr indent="0" lvl="0" marL="0" rtl="0" algn="l">
              <a:spcBef>
                <a:spcPts val="0"/>
              </a:spcBef>
              <a:spcAft>
                <a:spcPts val="0"/>
              </a:spcAft>
              <a:buNone/>
            </a:pPr>
            <a:r>
              <a:rPr lang="en" sz="1600">
                <a:latin typeface="Barlow"/>
                <a:ea typeface="Barlow"/>
                <a:cs typeface="Barlow"/>
                <a:sym typeface="Barlow"/>
              </a:rPr>
              <a:t>A star </a:t>
            </a:r>
            <a:r>
              <a:rPr lang="en" sz="1600">
                <a:latin typeface="Barlow"/>
                <a:ea typeface="Barlow"/>
                <a:cs typeface="Barlow"/>
                <a:sym typeface="Barlow"/>
              </a:rPr>
              <a:t>algorithm</a:t>
            </a:r>
            <a:r>
              <a:rPr lang="en" sz="1600">
                <a:latin typeface="Barlow"/>
                <a:ea typeface="Barlow"/>
                <a:cs typeface="Barlow"/>
                <a:sym typeface="Barlow"/>
              </a:rPr>
              <a:t> uses </a:t>
            </a:r>
            <a:r>
              <a:rPr lang="en" sz="1600">
                <a:latin typeface="Barlow"/>
                <a:ea typeface="Barlow"/>
                <a:cs typeface="Barlow"/>
                <a:sym typeface="Barlow"/>
              </a:rPr>
              <a:t>open</a:t>
            </a:r>
            <a:r>
              <a:rPr lang="en" sz="1600">
                <a:latin typeface="Barlow"/>
                <a:ea typeface="Barlow"/>
                <a:cs typeface="Barlow"/>
                <a:sym typeface="Barlow"/>
              </a:rPr>
              <a:t> set and close set</a:t>
            </a:r>
            <a:endParaRPr sz="1600">
              <a:latin typeface="Barlow"/>
              <a:ea typeface="Barlow"/>
              <a:cs typeface="Barlow"/>
              <a:sym typeface="Barlow"/>
            </a:endParaRPr>
          </a:p>
          <a:p>
            <a:pPr indent="-330200" lvl="0" marL="457200" rtl="0" algn="l">
              <a:spcBef>
                <a:spcPts val="0"/>
              </a:spcBef>
              <a:spcAft>
                <a:spcPts val="0"/>
              </a:spcAft>
              <a:buSzPts val="1600"/>
              <a:buFont typeface="Barlow"/>
              <a:buChar char="-"/>
            </a:pPr>
            <a:r>
              <a:rPr lang="en" sz="1600">
                <a:latin typeface="Barlow"/>
                <a:ea typeface="Barlow"/>
                <a:cs typeface="Barlow"/>
                <a:sym typeface="Barlow"/>
              </a:rPr>
              <a:t>Open set to explore</a:t>
            </a:r>
            <a:endParaRPr sz="1600">
              <a:latin typeface="Barlow"/>
              <a:ea typeface="Barlow"/>
              <a:cs typeface="Barlow"/>
              <a:sym typeface="Barlow"/>
            </a:endParaRPr>
          </a:p>
          <a:p>
            <a:pPr indent="-330200" lvl="0" marL="457200" rtl="0" algn="l">
              <a:spcBef>
                <a:spcPts val="0"/>
              </a:spcBef>
              <a:spcAft>
                <a:spcPts val="0"/>
              </a:spcAft>
              <a:buSzPts val="1600"/>
              <a:buFont typeface="Barlow"/>
              <a:buChar char="-"/>
            </a:pPr>
            <a:r>
              <a:rPr lang="en" sz="1600">
                <a:latin typeface="Barlow"/>
                <a:ea typeface="Barlow"/>
                <a:cs typeface="Barlow"/>
                <a:sym typeface="Barlow"/>
              </a:rPr>
              <a:t>Close set not explore</a:t>
            </a:r>
            <a:endParaRPr sz="1600">
              <a:latin typeface="Barlow"/>
              <a:ea typeface="Barlow"/>
              <a:cs typeface="Barlow"/>
              <a:sym typeface="Barlow"/>
            </a:endParaRPr>
          </a:p>
        </p:txBody>
      </p:sp>
      <p:pic>
        <p:nvPicPr>
          <p:cNvPr id="651" name="Google Shape;651;p32"/>
          <p:cNvPicPr preferRelativeResize="0"/>
          <p:nvPr/>
        </p:nvPicPr>
        <p:blipFill rotWithShape="1">
          <a:blip r:embed="rId5">
            <a:alphaModFix/>
          </a:blip>
          <a:srcRect b="0" l="54454" r="0" t="3409"/>
          <a:stretch/>
        </p:blipFill>
        <p:spPr>
          <a:xfrm>
            <a:off x="4038325" y="2238900"/>
            <a:ext cx="2112601" cy="2109000"/>
          </a:xfrm>
          <a:prstGeom prst="rect">
            <a:avLst/>
          </a:prstGeom>
          <a:noFill/>
          <a:ln>
            <a:noFill/>
          </a:ln>
        </p:spPr>
      </p:pic>
      <p:sp>
        <p:nvSpPr>
          <p:cNvPr id="652" name="Google Shape;652;p32"/>
          <p:cNvSpPr txBox="1"/>
          <p:nvPr>
            <p:ph type="title"/>
          </p:nvPr>
        </p:nvSpPr>
        <p:spPr>
          <a:xfrm>
            <a:off x="3743575" y="4385400"/>
            <a:ext cx="2702100" cy="367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Prototype Code Output</a:t>
            </a:r>
            <a:endParaRPr sz="1200">
              <a:solidFill>
                <a:srgbClr val="999999"/>
              </a:solidFill>
              <a:latin typeface="Barlow"/>
              <a:ea typeface="Barlow"/>
              <a:cs typeface="Barlow"/>
              <a:sym typeface="Barlow"/>
            </a:endParaRPr>
          </a:p>
        </p:txBody>
      </p:sp>
      <p:grpSp>
        <p:nvGrpSpPr>
          <p:cNvPr id="653" name="Google Shape;653;p32"/>
          <p:cNvGrpSpPr/>
          <p:nvPr/>
        </p:nvGrpSpPr>
        <p:grpSpPr>
          <a:xfrm rot="10800000">
            <a:off x="3465003" y="3145523"/>
            <a:ext cx="489271" cy="144310"/>
            <a:chOff x="2411223" y="4058666"/>
            <a:chExt cx="226819" cy="66900"/>
          </a:xfrm>
        </p:grpSpPr>
        <p:sp>
          <p:nvSpPr>
            <p:cNvPr id="654" name="Google Shape;654;p32"/>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5" name="Google Shape;655;p32"/>
            <p:cNvCxnSpPr/>
            <p:nvPr/>
          </p:nvCxnSpPr>
          <p:spPr>
            <a:xfrm rot="10800000">
              <a:off x="2411223" y="4091760"/>
              <a:ext cx="1623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sp>
        <p:nvSpPr>
          <p:cNvPr id="656" name="Google Shape;656;p32"/>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The A* Algorithm</a:t>
            </a:r>
            <a:endParaRPr i="1" sz="4800">
              <a:latin typeface="Anton"/>
              <a:ea typeface="Anton"/>
              <a:cs typeface="Anton"/>
              <a:sym typeface="Anton"/>
            </a:endParaRPr>
          </a:p>
        </p:txBody>
      </p:sp>
      <p:pic>
        <p:nvPicPr>
          <p:cNvPr id="657" name="Google Shape;657;p32"/>
          <p:cNvPicPr preferRelativeResize="0"/>
          <p:nvPr/>
        </p:nvPicPr>
        <p:blipFill>
          <a:blip r:embed="rId6">
            <a:alphaModFix/>
          </a:blip>
          <a:stretch>
            <a:fillRect/>
          </a:stretch>
        </p:blipFill>
        <p:spPr>
          <a:xfrm>
            <a:off x="6371550" y="2238900"/>
            <a:ext cx="2470275" cy="2109001"/>
          </a:xfrm>
          <a:prstGeom prst="rect">
            <a:avLst/>
          </a:prstGeom>
          <a:noFill/>
          <a:ln>
            <a:noFill/>
          </a:ln>
        </p:spPr>
      </p:pic>
      <p:sp>
        <p:nvSpPr>
          <p:cNvPr id="658" name="Google Shape;658;p32"/>
          <p:cNvSpPr txBox="1"/>
          <p:nvPr>
            <p:ph type="title"/>
          </p:nvPr>
        </p:nvSpPr>
        <p:spPr>
          <a:xfrm>
            <a:off x="6371550" y="4385400"/>
            <a:ext cx="2112600" cy="367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Final Code Output</a:t>
            </a:r>
            <a:endParaRPr sz="1200">
              <a:solidFill>
                <a:srgbClr val="999999"/>
              </a:solidFill>
              <a:latin typeface="Barlow"/>
              <a:ea typeface="Barlow"/>
              <a:cs typeface="Barlow"/>
              <a:sym typeface="Barl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2" name="Shape 662"/>
        <p:cNvGrpSpPr/>
        <p:nvPr/>
      </p:nvGrpSpPr>
      <p:grpSpPr>
        <a:xfrm>
          <a:off x="0" y="0"/>
          <a:ext cx="0" cy="0"/>
          <a:chOff x="0" y="0"/>
          <a:chExt cx="0" cy="0"/>
        </a:xfrm>
      </p:grpSpPr>
      <p:sp>
        <p:nvSpPr>
          <p:cNvPr id="663" name="Google Shape;663;p33"/>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664" name="Google Shape;664;p33"/>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20</a:t>
            </a:r>
            <a:endParaRPr i="1" sz="600">
              <a:solidFill>
                <a:srgbClr val="999999"/>
              </a:solidFill>
              <a:latin typeface="Barlow"/>
              <a:ea typeface="Barlow"/>
              <a:cs typeface="Barlow"/>
              <a:sym typeface="Barlow"/>
            </a:endParaRPr>
          </a:p>
        </p:txBody>
      </p:sp>
      <p:sp>
        <p:nvSpPr>
          <p:cNvPr id="665" name="Google Shape;665;p33"/>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7" name="Google Shape;667;p33"/>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668" name="Google Shape;668;p33"/>
          <p:cNvSpPr/>
          <p:nvPr/>
        </p:nvSpPr>
        <p:spPr>
          <a:xfrm>
            <a:off x="-609600" y="947325"/>
            <a:ext cx="61341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9" name="Google Shape;669;p33"/>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The A* Algorithm</a:t>
            </a:r>
            <a:endParaRPr i="1" sz="4800">
              <a:latin typeface="Anton"/>
              <a:ea typeface="Anton"/>
              <a:cs typeface="Anton"/>
              <a:sym typeface="Anton"/>
            </a:endParaRPr>
          </a:p>
        </p:txBody>
      </p:sp>
      <p:pic>
        <p:nvPicPr>
          <p:cNvPr id="670" name="Google Shape;670;p33"/>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pic>
        <p:nvPicPr>
          <p:cNvPr id="671" name="Google Shape;671;p33"/>
          <p:cNvPicPr preferRelativeResize="0"/>
          <p:nvPr/>
        </p:nvPicPr>
        <p:blipFill>
          <a:blip r:embed="rId5">
            <a:alphaModFix/>
          </a:blip>
          <a:stretch>
            <a:fillRect/>
          </a:stretch>
        </p:blipFill>
        <p:spPr>
          <a:xfrm>
            <a:off x="4100850" y="2224725"/>
            <a:ext cx="4638450" cy="1985902"/>
          </a:xfrm>
          <a:prstGeom prst="rect">
            <a:avLst/>
          </a:prstGeom>
          <a:noFill/>
          <a:ln>
            <a:noFill/>
          </a:ln>
        </p:spPr>
      </p:pic>
      <p:sp>
        <p:nvSpPr>
          <p:cNvPr id="672" name="Google Shape;672;p33"/>
          <p:cNvSpPr txBox="1"/>
          <p:nvPr>
            <p:ph type="title"/>
          </p:nvPr>
        </p:nvSpPr>
        <p:spPr>
          <a:xfrm>
            <a:off x="601650" y="2263375"/>
            <a:ext cx="2863500" cy="1908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Combines a cost function that measures the actual path cost (g(n)) with a heuristic function (h(n)) that estimates the remaining cost to the goal. This combination guides the algorithm efficiently.</a:t>
            </a:r>
            <a:endParaRPr sz="1600">
              <a:latin typeface="Barlow"/>
              <a:ea typeface="Barlow"/>
              <a:cs typeface="Barlow"/>
              <a:sym typeface="Barlow"/>
            </a:endParaRPr>
          </a:p>
        </p:txBody>
      </p:sp>
      <p:grpSp>
        <p:nvGrpSpPr>
          <p:cNvPr id="673" name="Google Shape;673;p33"/>
          <p:cNvGrpSpPr/>
          <p:nvPr/>
        </p:nvGrpSpPr>
        <p:grpSpPr>
          <a:xfrm rot="10800000">
            <a:off x="3465003" y="3145523"/>
            <a:ext cx="489271" cy="144310"/>
            <a:chOff x="2411223" y="4058666"/>
            <a:chExt cx="226819" cy="66900"/>
          </a:xfrm>
        </p:grpSpPr>
        <p:sp>
          <p:nvSpPr>
            <p:cNvPr id="674" name="Google Shape;674;p33"/>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33"/>
            <p:cNvCxnSpPr/>
            <p:nvPr/>
          </p:nvCxnSpPr>
          <p:spPr>
            <a:xfrm rot="10800000">
              <a:off x="2411223" y="4091760"/>
              <a:ext cx="1623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sp>
        <p:nvSpPr>
          <p:cNvPr id="676" name="Google Shape;676;p33"/>
          <p:cNvSpPr txBox="1"/>
          <p:nvPr/>
        </p:nvSpPr>
        <p:spPr>
          <a:xfrm>
            <a:off x="5905500" y="721550"/>
            <a:ext cx="2799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A </a:t>
            </a:r>
            <a:r>
              <a:rPr b="1" lang="en" sz="1600">
                <a:solidFill>
                  <a:schemeClr val="dk1"/>
                </a:solidFill>
                <a:latin typeface="Barlow"/>
                <a:ea typeface="Barlow"/>
                <a:cs typeface="Barlow"/>
                <a:sym typeface="Barlow"/>
              </a:rPr>
              <a:t>pathfinding </a:t>
            </a:r>
            <a:r>
              <a:rPr lang="en" sz="1600">
                <a:solidFill>
                  <a:schemeClr val="dk1"/>
                </a:solidFill>
                <a:latin typeface="Barlow"/>
                <a:ea typeface="Barlow"/>
                <a:cs typeface="Barlow"/>
                <a:sym typeface="Barlow"/>
              </a:rPr>
              <a:t>algorithm</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Find the </a:t>
            </a:r>
            <a:r>
              <a:rPr b="1" lang="en" sz="1600">
                <a:solidFill>
                  <a:schemeClr val="dk1"/>
                </a:solidFill>
                <a:latin typeface="Barlow"/>
                <a:ea typeface="Barlow"/>
                <a:cs typeface="Barlow"/>
                <a:sym typeface="Barlow"/>
              </a:rPr>
              <a:t>shortest or most efficient route</a:t>
            </a:r>
            <a:endParaRPr sz="1600">
              <a:solidFill>
                <a:schemeClr val="dk1"/>
              </a:solidFill>
              <a:latin typeface="Barlow"/>
              <a:ea typeface="Barlow"/>
              <a:cs typeface="Barlow"/>
              <a:sym typeface="Barlow"/>
            </a:endParaRPr>
          </a:p>
        </p:txBody>
      </p:sp>
      <p:sp>
        <p:nvSpPr>
          <p:cNvPr id="677" name="Google Shape;677;p33"/>
          <p:cNvSpPr txBox="1"/>
          <p:nvPr>
            <p:ph type="title"/>
          </p:nvPr>
        </p:nvSpPr>
        <p:spPr>
          <a:xfrm>
            <a:off x="5069025" y="4210625"/>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Heuristics</a:t>
            </a:r>
            <a:endParaRPr sz="1200">
              <a:solidFill>
                <a:srgbClr val="999999"/>
              </a:solidFill>
              <a:latin typeface="Barlow"/>
              <a:ea typeface="Barlow"/>
              <a:cs typeface="Barlow"/>
              <a:sym typeface="Barl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F00"/>
        </a:solidFill>
      </p:bgPr>
    </p:bg>
    <p:spTree>
      <p:nvGrpSpPr>
        <p:cNvPr id="681" name="Shape 681"/>
        <p:cNvGrpSpPr/>
        <p:nvPr/>
      </p:nvGrpSpPr>
      <p:grpSpPr>
        <a:xfrm>
          <a:off x="0" y="0"/>
          <a:ext cx="0" cy="0"/>
          <a:chOff x="0" y="0"/>
          <a:chExt cx="0" cy="0"/>
        </a:xfrm>
      </p:grpSpPr>
      <p:sp>
        <p:nvSpPr>
          <p:cNvPr id="682" name="Google Shape;682;p34"/>
          <p:cNvSpPr/>
          <p:nvPr/>
        </p:nvSpPr>
        <p:spPr>
          <a:xfrm>
            <a:off x="-972251"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34"/>
          <p:cNvGrpSpPr/>
          <p:nvPr/>
        </p:nvGrpSpPr>
        <p:grpSpPr>
          <a:xfrm>
            <a:off x="-868905" y="305042"/>
            <a:ext cx="4533282" cy="4533008"/>
            <a:chOff x="5528519" y="1692032"/>
            <a:chExt cx="2135621" cy="2135491"/>
          </a:xfrm>
        </p:grpSpPr>
        <p:sp>
          <p:nvSpPr>
            <p:cNvPr id="684" name="Google Shape;684;p34"/>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4"/>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4"/>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4" name="Google Shape;694;p34"/>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695" name="Google Shape;695;p34"/>
          <p:cNvSpPr txBox="1"/>
          <p:nvPr>
            <p:ph type="title"/>
          </p:nvPr>
        </p:nvSpPr>
        <p:spPr>
          <a:xfrm>
            <a:off x="-367272" y="1585138"/>
            <a:ext cx="3073500" cy="22779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3600">
                <a:latin typeface="Anton"/>
                <a:ea typeface="Anton"/>
                <a:cs typeface="Anton"/>
                <a:sym typeface="Anton"/>
              </a:rPr>
              <a:t>04</a:t>
            </a:r>
            <a:endParaRPr i="1" sz="13600">
              <a:latin typeface="Anton"/>
              <a:ea typeface="Anton"/>
              <a:cs typeface="Anton"/>
              <a:sym typeface="Anton"/>
            </a:endParaRPr>
          </a:p>
        </p:txBody>
      </p:sp>
      <p:sp>
        <p:nvSpPr>
          <p:cNvPr id="696" name="Google Shape;696;p34"/>
          <p:cNvSpPr txBox="1"/>
          <p:nvPr>
            <p:ph type="title"/>
          </p:nvPr>
        </p:nvSpPr>
        <p:spPr>
          <a:xfrm>
            <a:off x="3997025" y="1427300"/>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Mission Plan</a:t>
            </a:r>
            <a:endParaRPr i="1" sz="6000">
              <a:latin typeface="Anton"/>
              <a:ea typeface="Anton"/>
              <a:cs typeface="Anton"/>
              <a:sym typeface="Anton"/>
            </a:endParaRPr>
          </a:p>
        </p:txBody>
      </p:sp>
      <p:sp>
        <p:nvSpPr>
          <p:cNvPr id="697" name="Google Shape;697;p34"/>
          <p:cNvSpPr txBox="1"/>
          <p:nvPr>
            <p:ph type="title"/>
          </p:nvPr>
        </p:nvSpPr>
        <p:spPr>
          <a:xfrm>
            <a:off x="4478838" y="238163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Search Strategy</a:t>
            </a:r>
            <a:endParaRPr b="1" i="1" sz="1400">
              <a:latin typeface="Barlow"/>
              <a:ea typeface="Barlow"/>
              <a:cs typeface="Barlow"/>
              <a:sym typeface="Barlow"/>
            </a:endParaRPr>
          </a:p>
        </p:txBody>
      </p:sp>
      <p:sp>
        <p:nvSpPr>
          <p:cNvPr id="698" name="Google Shape;698;p34"/>
          <p:cNvSpPr/>
          <p:nvPr/>
        </p:nvSpPr>
        <p:spPr>
          <a:xfrm>
            <a:off x="4084316" y="2541700"/>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99" name="Google Shape;699;p34"/>
          <p:cNvSpPr txBox="1"/>
          <p:nvPr>
            <p:ph type="title"/>
          </p:nvPr>
        </p:nvSpPr>
        <p:spPr>
          <a:xfrm>
            <a:off x="4478838" y="269295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Robust Intelligent Swarm Control</a:t>
            </a:r>
            <a:endParaRPr b="1" i="1" sz="1400">
              <a:latin typeface="Barlow"/>
              <a:ea typeface="Barlow"/>
              <a:cs typeface="Barlow"/>
              <a:sym typeface="Barlow"/>
            </a:endParaRPr>
          </a:p>
        </p:txBody>
      </p:sp>
      <p:sp>
        <p:nvSpPr>
          <p:cNvPr id="700" name="Google Shape;700;p34"/>
          <p:cNvSpPr/>
          <p:nvPr/>
        </p:nvSpPr>
        <p:spPr>
          <a:xfrm>
            <a:off x="4084316" y="2853017"/>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01" name="Google Shape;701;p34"/>
          <p:cNvSpPr txBox="1"/>
          <p:nvPr>
            <p:ph type="title"/>
          </p:nvPr>
        </p:nvSpPr>
        <p:spPr>
          <a:xfrm>
            <a:off x="4478838" y="3004279"/>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Other Strategies</a:t>
            </a:r>
            <a:endParaRPr b="1" i="1" sz="1400">
              <a:latin typeface="Barlow"/>
              <a:ea typeface="Barlow"/>
              <a:cs typeface="Barlow"/>
              <a:sym typeface="Barlow"/>
            </a:endParaRPr>
          </a:p>
        </p:txBody>
      </p:sp>
      <p:sp>
        <p:nvSpPr>
          <p:cNvPr id="702" name="Google Shape;702;p34"/>
          <p:cNvSpPr/>
          <p:nvPr/>
        </p:nvSpPr>
        <p:spPr>
          <a:xfrm>
            <a:off x="4084316" y="3164333"/>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03" name="Google Shape;703;p34"/>
          <p:cNvSpPr txBox="1"/>
          <p:nvPr>
            <p:ph type="title"/>
          </p:nvPr>
        </p:nvSpPr>
        <p:spPr>
          <a:xfrm>
            <a:off x="4478838" y="3315600"/>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Challenges &amp; Lessons</a:t>
            </a:r>
            <a:endParaRPr b="1" i="1" sz="1400">
              <a:latin typeface="Barlow"/>
              <a:ea typeface="Barlow"/>
              <a:cs typeface="Barlow"/>
              <a:sym typeface="Barlow"/>
            </a:endParaRPr>
          </a:p>
        </p:txBody>
      </p:sp>
      <p:sp>
        <p:nvSpPr>
          <p:cNvPr id="704" name="Google Shape;704;p34"/>
          <p:cNvSpPr/>
          <p:nvPr/>
        </p:nvSpPr>
        <p:spPr>
          <a:xfrm>
            <a:off x="4084316" y="3475650"/>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705" name="Google Shape;705;p34"/>
          <p:cNvPicPr preferRelativeResize="0"/>
          <p:nvPr/>
        </p:nvPicPr>
        <p:blipFill rotWithShape="1">
          <a:blip r:embed="rId3">
            <a:alphaModFix/>
          </a:blip>
          <a:srcRect b="33092" l="0" r="0" t="0"/>
          <a:stretch/>
        </p:blipFill>
        <p:spPr>
          <a:xfrm rot="10800000">
            <a:off x="8130493" y="2015226"/>
            <a:ext cx="514051" cy="238075"/>
          </a:xfrm>
          <a:prstGeom prst="rect">
            <a:avLst/>
          </a:prstGeom>
          <a:noFill/>
          <a:ln>
            <a:noFill/>
          </a:ln>
        </p:spPr>
      </p:pic>
      <p:sp>
        <p:nvSpPr>
          <p:cNvPr id="706" name="Google Shape;706;p34"/>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23</a:t>
            </a:r>
            <a:endParaRPr i="1" sz="600">
              <a:solidFill>
                <a:srgbClr val="999999"/>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0" name="Shape 710"/>
        <p:cNvGrpSpPr/>
        <p:nvPr/>
      </p:nvGrpSpPr>
      <p:grpSpPr>
        <a:xfrm>
          <a:off x="0" y="0"/>
          <a:ext cx="0" cy="0"/>
          <a:chOff x="0" y="0"/>
          <a:chExt cx="0" cy="0"/>
        </a:xfrm>
      </p:grpSpPr>
      <p:pic>
        <p:nvPicPr>
          <p:cNvPr id="711" name="Google Shape;711;p35"/>
          <p:cNvPicPr preferRelativeResize="0"/>
          <p:nvPr/>
        </p:nvPicPr>
        <p:blipFill rotWithShape="1">
          <a:blip r:embed="rId3">
            <a:alphaModFix/>
          </a:blip>
          <a:srcRect b="0" l="0" r="0" t="0"/>
          <a:stretch/>
        </p:blipFill>
        <p:spPr>
          <a:xfrm>
            <a:off x="5636500" y="1607700"/>
            <a:ext cx="2954600" cy="2920348"/>
          </a:xfrm>
          <a:prstGeom prst="rect">
            <a:avLst/>
          </a:prstGeom>
          <a:noFill/>
          <a:ln>
            <a:noFill/>
          </a:ln>
        </p:spPr>
      </p:pic>
      <p:sp>
        <p:nvSpPr>
          <p:cNvPr id="712" name="Google Shape;712;p35"/>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713" name="Google Shape;713;p35"/>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24</a:t>
            </a:r>
            <a:endParaRPr i="1" sz="600">
              <a:solidFill>
                <a:srgbClr val="999999"/>
              </a:solidFill>
              <a:latin typeface="Barlow"/>
              <a:ea typeface="Barlow"/>
              <a:cs typeface="Barlow"/>
              <a:sym typeface="Barlow"/>
            </a:endParaRPr>
          </a:p>
        </p:txBody>
      </p:sp>
      <p:sp>
        <p:nvSpPr>
          <p:cNvPr id="714" name="Google Shape;714;p35"/>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5"/>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6" name="Google Shape;716;p35"/>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717" name="Google Shape;717;p35"/>
          <p:cNvSpPr/>
          <p:nvPr/>
        </p:nvSpPr>
        <p:spPr>
          <a:xfrm>
            <a:off x="-609600" y="947325"/>
            <a:ext cx="5953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8" name="Google Shape;718;p35"/>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Search Strategy</a:t>
            </a:r>
            <a:endParaRPr i="1" sz="4800">
              <a:latin typeface="Anton"/>
              <a:ea typeface="Anton"/>
              <a:cs typeface="Anton"/>
              <a:sym typeface="Anton"/>
            </a:endParaRPr>
          </a:p>
        </p:txBody>
      </p:sp>
      <p:pic>
        <p:nvPicPr>
          <p:cNvPr id="719" name="Google Shape;719;p35"/>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grpSp>
        <p:nvGrpSpPr>
          <p:cNvPr id="720" name="Google Shape;720;p35"/>
          <p:cNvGrpSpPr/>
          <p:nvPr/>
        </p:nvGrpSpPr>
        <p:grpSpPr>
          <a:xfrm rot="10800000">
            <a:off x="3022353" y="2150698"/>
            <a:ext cx="2450722" cy="144310"/>
            <a:chOff x="1501923" y="4058666"/>
            <a:chExt cx="1136119" cy="66900"/>
          </a:xfrm>
        </p:grpSpPr>
        <p:sp>
          <p:nvSpPr>
            <p:cNvPr id="721" name="Google Shape;721;p35"/>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2" name="Google Shape;722;p35"/>
            <p:cNvCxnSpPr/>
            <p:nvPr/>
          </p:nvCxnSpPr>
          <p:spPr>
            <a:xfrm rot="10800000">
              <a:off x="1501923" y="4091760"/>
              <a:ext cx="10716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723" name="Google Shape;723;p35"/>
          <p:cNvGrpSpPr/>
          <p:nvPr/>
        </p:nvGrpSpPr>
        <p:grpSpPr>
          <a:xfrm>
            <a:off x="513730" y="1855282"/>
            <a:ext cx="769799" cy="770090"/>
            <a:chOff x="2182679" y="2292572"/>
            <a:chExt cx="792300" cy="792600"/>
          </a:xfrm>
        </p:grpSpPr>
        <p:sp>
          <p:nvSpPr>
            <p:cNvPr id="724" name="Google Shape;724;p35"/>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35"/>
          <p:cNvSpPr txBox="1"/>
          <p:nvPr>
            <p:ph type="title"/>
          </p:nvPr>
        </p:nvSpPr>
        <p:spPr>
          <a:xfrm>
            <a:off x="449250" y="1843725"/>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01</a:t>
            </a:r>
            <a:endParaRPr i="1" sz="2400">
              <a:latin typeface="Anton"/>
              <a:ea typeface="Anton"/>
              <a:cs typeface="Anton"/>
              <a:sym typeface="Anton"/>
            </a:endParaRPr>
          </a:p>
        </p:txBody>
      </p:sp>
      <p:sp>
        <p:nvSpPr>
          <p:cNvPr id="727" name="Google Shape;727;p35"/>
          <p:cNvSpPr txBox="1"/>
          <p:nvPr/>
        </p:nvSpPr>
        <p:spPr>
          <a:xfrm>
            <a:off x="1283525" y="1884300"/>
            <a:ext cx="1885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Divided the map into</a:t>
            </a:r>
            <a:r>
              <a:rPr b="1" lang="en" sz="1600">
                <a:solidFill>
                  <a:schemeClr val="dk1"/>
                </a:solidFill>
                <a:latin typeface="Barlow"/>
                <a:ea typeface="Barlow"/>
                <a:cs typeface="Barlow"/>
                <a:sym typeface="Barlow"/>
              </a:rPr>
              <a:t> 4 sectors</a:t>
            </a:r>
            <a:endParaRPr sz="1600">
              <a:solidFill>
                <a:schemeClr val="dk1"/>
              </a:solidFill>
              <a:latin typeface="Barlow"/>
              <a:ea typeface="Barlow"/>
              <a:cs typeface="Barlow"/>
              <a:sym typeface="Barlow"/>
            </a:endParaRPr>
          </a:p>
        </p:txBody>
      </p:sp>
      <p:sp>
        <p:nvSpPr>
          <p:cNvPr id="728" name="Google Shape;728;p35"/>
          <p:cNvSpPr txBox="1"/>
          <p:nvPr>
            <p:ph type="title"/>
          </p:nvPr>
        </p:nvSpPr>
        <p:spPr>
          <a:xfrm>
            <a:off x="5762750" y="451870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The Mission Map</a:t>
            </a:r>
            <a:endParaRPr sz="1200">
              <a:solidFill>
                <a:srgbClr val="999999"/>
              </a:solidFill>
              <a:latin typeface="Barlow"/>
              <a:ea typeface="Barlow"/>
              <a:cs typeface="Barlow"/>
              <a:sym typeface="Barlow"/>
            </a:endParaRPr>
          </a:p>
        </p:txBody>
      </p:sp>
      <p:grpSp>
        <p:nvGrpSpPr>
          <p:cNvPr id="729" name="Google Shape;729;p35"/>
          <p:cNvGrpSpPr/>
          <p:nvPr/>
        </p:nvGrpSpPr>
        <p:grpSpPr>
          <a:xfrm rot="10800000">
            <a:off x="3505678" y="3834823"/>
            <a:ext cx="3756630" cy="144310"/>
            <a:chOff x="896523" y="4058666"/>
            <a:chExt cx="1741519" cy="66900"/>
          </a:xfrm>
        </p:grpSpPr>
        <p:sp>
          <p:nvSpPr>
            <p:cNvPr id="730" name="Google Shape;730;p35"/>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35"/>
            <p:cNvCxnSpPr/>
            <p:nvPr/>
          </p:nvCxnSpPr>
          <p:spPr>
            <a:xfrm rot="10800000">
              <a:off x="896523" y="4091760"/>
              <a:ext cx="16770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732" name="Google Shape;732;p35"/>
          <p:cNvGrpSpPr/>
          <p:nvPr/>
        </p:nvGrpSpPr>
        <p:grpSpPr>
          <a:xfrm>
            <a:off x="513730" y="3500782"/>
            <a:ext cx="769799" cy="770090"/>
            <a:chOff x="2182679" y="2292572"/>
            <a:chExt cx="792300" cy="792600"/>
          </a:xfrm>
        </p:grpSpPr>
        <p:sp>
          <p:nvSpPr>
            <p:cNvPr id="733" name="Google Shape;733;p35"/>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5"/>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35"/>
          <p:cNvSpPr txBox="1"/>
          <p:nvPr>
            <p:ph type="title"/>
          </p:nvPr>
        </p:nvSpPr>
        <p:spPr>
          <a:xfrm>
            <a:off x="449250" y="3489225"/>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02</a:t>
            </a:r>
            <a:endParaRPr i="1" sz="2400">
              <a:latin typeface="Anton"/>
              <a:ea typeface="Anton"/>
              <a:cs typeface="Anton"/>
              <a:sym typeface="Anton"/>
            </a:endParaRPr>
          </a:p>
        </p:txBody>
      </p:sp>
      <p:sp>
        <p:nvSpPr>
          <p:cNvPr id="736" name="Google Shape;736;p35"/>
          <p:cNvSpPr txBox="1"/>
          <p:nvPr/>
        </p:nvSpPr>
        <p:spPr>
          <a:xfrm>
            <a:off x="1283525" y="3529800"/>
            <a:ext cx="228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1 scout drone</a:t>
            </a:r>
            <a:r>
              <a:rPr lang="en" sz="1600">
                <a:solidFill>
                  <a:schemeClr val="dk1"/>
                </a:solidFill>
                <a:latin typeface="Barlow"/>
                <a:ea typeface="Barlow"/>
                <a:cs typeface="Barlow"/>
                <a:sym typeface="Barlow"/>
              </a:rPr>
              <a:t> from each group of drones</a:t>
            </a:r>
            <a:endParaRPr sz="1600">
              <a:solidFill>
                <a:schemeClr val="dk1"/>
              </a:solidFill>
              <a:latin typeface="Barlow"/>
              <a:ea typeface="Barlow"/>
              <a:cs typeface="Barlow"/>
              <a:sym typeface="Barlow"/>
            </a:endParaRPr>
          </a:p>
        </p:txBody>
      </p:sp>
      <p:sp>
        <p:nvSpPr>
          <p:cNvPr id="737" name="Google Shape;737;p35"/>
          <p:cNvSpPr/>
          <p:nvPr/>
        </p:nvSpPr>
        <p:spPr>
          <a:xfrm>
            <a:off x="5727563" y="1045806"/>
            <a:ext cx="338700" cy="338700"/>
          </a:xfrm>
          <a:prstGeom prst="rect">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8" name="Google Shape;738;p35"/>
          <p:cNvSpPr txBox="1"/>
          <p:nvPr/>
        </p:nvSpPr>
        <p:spPr>
          <a:xfrm>
            <a:off x="6089978" y="866475"/>
            <a:ext cx="91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Double Rescue</a:t>
            </a:r>
            <a:endParaRPr sz="1600">
              <a:solidFill>
                <a:schemeClr val="dk1"/>
              </a:solidFill>
              <a:latin typeface="Barlow"/>
              <a:ea typeface="Barlow"/>
              <a:cs typeface="Barlow"/>
              <a:sym typeface="Barlow"/>
            </a:endParaRPr>
          </a:p>
        </p:txBody>
      </p:sp>
      <p:sp>
        <p:nvSpPr>
          <p:cNvPr id="739" name="Google Shape;739;p35"/>
          <p:cNvSpPr txBox="1"/>
          <p:nvPr>
            <p:ph type="title"/>
          </p:nvPr>
        </p:nvSpPr>
        <p:spPr>
          <a:xfrm>
            <a:off x="6171200" y="394475"/>
            <a:ext cx="1885200" cy="554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Color Coordinated Victims in the Server</a:t>
            </a:r>
            <a:endParaRPr sz="1200">
              <a:solidFill>
                <a:srgbClr val="999999"/>
              </a:solidFill>
              <a:latin typeface="Barlow"/>
              <a:ea typeface="Barlow"/>
              <a:cs typeface="Barlow"/>
              <a:sym typeface="Barlow"/>
            </a:endParaRPr>
          </a:p>
        </p:txBody>
      </p:sp>
      <p:sp>
        <p:nvSpPr>
          <p:cNvPr id="740" name="Google Shape;740;p35"/>
          <p:cNvSpPr/>
          <p:nvPr/>
        </p:nvSpPr>
        <p:spPr>
          <a:xfrm>
            <a:off x="7227113" y="1055931"/>
            <a:ext cx="338700" cy="338700"/>
          </a:xfrm>
          <a:prstGeom prst="rect">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1" name="Google Shape;741;p35"/>
          <p:cNvSpPr txBox="1"/>
          <p:nvPr/>
        </p:nvSpPr>
        <p:spPr>
          <a:xfrm>
            <a:off x="7589528" y="876600"/>
            <a:ext cx="91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Single </a:t>
            </a:r>
            <a:r>
              <a:rPr lang="en" sz="1600">
                <a:solidFill>
                  <a:schemeClr val="dk1"/>
                </a:solidFill>
                <a:latin typeface="Barlow"/>
                <a:ea typeface="Barlow"/>
                <a:cs typeface="Barlow"/>
                <a:sym typeface="Barlow"/>
              </a:rPr>
              <a:t>Rescue</a:t>
            </a:r>
            <a:endParaRPr sz="1600">
              <a:solidFill>
                <a:schemeClr val="dk1"/>
              </a:solidFill>
              <a:latin typeface="Barlow"/>
              <a:ea typeface="Barlow"/>
              <a:cs typeface="Barlow"/>
              <a:sym typeface="Barlow"/>
            </a:endParaRPr>
          </a:p>
        </p:txBody>
      </p:sp>
      <p:sp>
        <p:nvSpPr>
          <p:cNvPr id="742" name="Google Shape;742;p35"/>
          <p:cNvSpPr/>
          <p:nvPr/>
        </p:nvSpPr>
        <p:spPr>
          <a:xfrm>
            <a:off x="7322759" y="3852784"/>
            <a:ext cx="106200" cy="106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000"/>
                                        <p:tgtEl>
                                          <p:spTgt spid="723"/>
                                        </p:tgtEl>
                                      </p:cBhvr>
                                    </p:animEffect>
                                  </p:childTnLst>
                                </p:cTn>
                              </p:par>
                              <p:par>
                                <p:cTn fill="hold" nodeType="with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par>
                                <p:cTn fill="hold" nodeType="with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000"/>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000"/>
                                        <p:tgtEl>
                                          <p:spTgt spid="732"/>
                                        </p:tgtEl>
                                      </p:cBhvr>
                                    </p:animEffect>
                                  </p:childTnLst>
                                </p:cTn>
                              </p:par>
                              <p:par>
                                <p:cTn fill="hold" nodeType="with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1000"/>
                                        <p:tgtEl>
                                          <p:spTgt spid="735"/>
                                        </p:tgtEl>
                                      </p:cBhvr>
                                    </p:animEffect>
                                  </p:childTnLst>
                                </p:cTn>
                              </p:par>
                              <p:par>
                                <p:cTn fill="hold" nodeType="with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1"/>
                                        <p:tgtEl>
                                          <p:spTgt spid="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6" name="Shape 746"/>
        <p:cNvGrpSpPr/>
        <p:nvPr/>
      </p:nvGrpSpPr>
      <p:grpSpPr>
        <a:xfrm>
          <a:off x="0" y="0"/>
          <a:ext cx="0" cy="0"/>
          <a:chOff x="0" y="0"/>
          <a:chExt cx="0" cy="0"/>
        </a:xfrm>
      </p:grpSpPr>
      <p:sp>
        <p:nvSpPr>
          <p:cNvPr id="747" name="Google Shape;747;p36"/>
          <p:cNvSpPr txBox="1"/>
          <p:nvPr/>
        </p:nvSpPr>
        <p:spPr>
          <a:xfrm>
            <a:off x="1283525" y="3529800"/>
            <a:ext cx="3749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It calculates the </a:t>
            </a:r>
            <a:r>
              <a:rPr b="1" lang="en" sz="1600">
                <a:solidFill>
                  <a:schemeClr val="dk1"/>
                </a:solidFill>
                <a:latin typeface="Barlow"/>
                <a:ea typeface="Barlow"/>
                <a:cs typeface="Barlow"/>
                <a:sym typeface="Barlow"/>
              </a:rPr>
              <a:t>distance to the victim</a:t>
            </a:r>
            <a:r>
              <a:rPr lang="en" sz="1600">
                <a:solidFill>
                  <a:schemeClr val="dk1"/>
                </a:solidFill>
                <a:latin typeface="Barlow"/>
                <a:ea typeface="Barlow"/>
                <a:cs typeface="Barlow"/>
                <a:sym typeface="Barlow"/>
              </a:rPr>
              <a:t> and the </a:t>
            </a:r>
            <a:r>
              <a:rPr b="1" lang="en" sz="1600">
                <a:solidFill>
                  <a:schemeClr val="dk1"/>
                </a:solidFill>
                <a:latin typeface="Barlow"/>
                <a:ea typeface="Barlow"/>
                <a:cs typeface="Barlow"/>
                <a:sym typeface="Barlow"/>
              </a:rPr>
              <a:t>drone’s</a:t>
            </a:r>
            <a:r>
              <a:rPr lang="en" sz="1600">
                <a:solidFill>
                  <a:schemeClr val="dk1"/>
                </a:solidFill>
                <a:latin typeface="Barlow"/>
                <a:ea typeface="Barlow"/>
                <a:cs typeface="Barlow"/>
                <a:sym typeface="Barlow"/>
              </a:rPr>
              <a:t> </a:t>
            </a:r>
            <a:r>
              <a:rPr b="1" lang="en" sz="1600">
                <a:solidFill>
                  <a:schemeClr val="dk1"/>
                </a:solidFill>
                <a:latin typeface="Barlow"/>
                <a:ea typeface="Barlow"/>
                <a:cs typeface="Barlow"/>
                <a:sym typeface="Barlow"/>
              </a:rPr>
              <a:t>orientation</a:t>
            </a:r>
            <a:r>
              <a:rPr lang="en" sz="1600">
                <a:solidFill>
                  <a:schemeClr val="dk1"/>
                </a:solidFill>
                <a:latin typeface="Barlow"/>
                <a:ea typeface="Barlow"/>
                <a:cs typeface="Barlow"/>
                <a:sym typeface="Barlow"/>
              </a:rPr>
              <a:t> using the </a:t>
            </a:r>
            <a:r>
              <a:rPr b="1" lang="en" sz="1600">
                <a:solidFill>
                  <a:schemeClr val="dk1"/>
                </a:solidFill>
                <a:latin typeface="Barlow"/>
                <a:ea typeface="Barlow"/>
                <a:cs typeface="Barlow"/>
                <a:sym typeface="Barlow"/>
              </a:rPr>
              <a:t>magnetometer</a:t>
            </a:r>
            <a:r>
              <a:rPr lang="en" sz="1600">
                <a:solidFill>
                  <a:schemeClr val="dk1"/>
                </a:solidFill>
                <a:latin typeface="Barlow"/>
                <a:ea typeface="Barlow"/>
                <a:cs typeface="Barlow"/>
                <a:sym typeface="Barlow"/>
              </a:rPr>
              <a:t>. With Trigonometry, the victim coordinates are calculated &amp; relayed to the server, to ascertain its status</a:t>
            </a:r>
            <a:endParaRPr sz="1600">
              <a:solidFill>
                <a:schemeClr val="dk1"/>
              </a:solidFill>
              <a:latin typeface="Barlow"/>
              <a:ea typeface="Barlow"/>
              <a:cs typeface="Barlow"/>
              <a:sym typeface="Barlow"/>
            </a:endParaRPr>
          </a:p>
        </p:txBody>
      </p:sp>
      <p:pic>
        <p:nvPicPr>
          <p:cNvPr id="748" name="Google Shape;748;p36"/>
          <p:cNvPicPr preferRelativeResize="0"/>
          <p:nvPr/>
        </p:nvPicPr>
        <p:blipFill>
          <a:blip r:embed="rId3">
            <a:alphaModFix/>
          </a:blip>
          <a:stretch>
            <a:fillRect/>
          </a:stretch>
        </p:blipFill>
        <p:spPr>
          <a:xfrm>
            <a:off x="5636500" y="1607701"/>
            <a:ext cx="2954600" cy="2934823"/>
          </a:xfrm>
          <a:prstGeom prst="rect">
            <a:avLst/>
          </a:prstGeom>
          <a:noFill/>
          <a:ln>
            <a:noFill/>
          </a:ln>
        </p:spPr>
      </p:pic>
      <p:sp>
        <p:nvSpPr>
          <p:cNvPr id="749" name="Google Shape;749;p36"/>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750" name="Google Shape;750;p36"/>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25</a:t>
            </a:r>
            <a:endParaRPr i="1" sz="600">
              <a:solidFill>
                <a:srgbClr val="999999"/>
              </a:solidFill>
              <a:latin typeface="Barlow"/>
              <a:ea typeface="Barlow"/>
              <a:cs typeface="Barlow"/>
              <a:sym typeface="Barlow"/>
            </a:endParaRPr>
          </a:p>
        </p:txBody>
      </p:sp>
      <p:sp>
        <p:nvSpPr>
          <p:cNvPr id="751" name="Google Shape;751;p36"/>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36"/>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754" name="Google Shape;754;p36"/>
          <p:cNvSpPr/>
          <p:nvPr/>
        </p:nvSpPr>
        <p:spPr>
          <a:xfrm>
            <a:off x="-609600" y="947325"/>
            <a:ext cx="5953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5" name="Google Shape;755;p36"/>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Search Strategy</a:t>
            </a:r>
            <a:endParaRPr i="1" sz="4800">
              <a:latin typeface="Anton"/>
              <a:ea typeface="Anton"/>
              <a:cs typeface="Anton"/>
              <a:sym typeface="Anton"/>
            </a:endParaRPr>
          </a:p>
        </p:txBody>
      </p:sp>
      <p:pic>
        <p:nvPicPr>
          <p:cNvPr id="756" name="Google Shape;756;p36"/>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grpSp>
        <p:nvGrpSpPr>
          <p:cNvPr id="757" name="Google Shape;757;p36"/>
          <p:cNvGrpSpPr/>
          <p:nvPr/>
        </p:nvGrpSpPr>
        <p:grpSpPr>
          <a:xfrm rot="10800000">
            <a:off x="4599728" y="2666575"/>
            <a:ext cx="3398120" cy="144310"/>
            <a:chOff x="1062723" y="4058666"/>
            <a:chExt cx="1575319" cy="66900"/>
          </a:xfrm>
        </p:grpSpPr>
        <p:sp>
          <p:nvSpPr>
            <p:cNvPr id="758" name="Google Shape;758;p36"/>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p36"/>
            <p:cNvCxnSpPr/>
            <p:nvPr/>
          </p:nvCxnSpPr>
          <p:spPr>
            <a:xfrm rot="10800000">
              <a:off x="1062723" y="4091760"/>
              <a:ext cx="1510800" cy="3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760" name="Google Shape;760;p36"/>
          <p:cNvGrpSpPr/>
          <p:nvPr/>
        </p:nvGrpSpPr>
        <p:grpSpPr>
          <a:xfrm>
            <a:off x="513730" y="2332532"/>
            <a:ext cx="769799" cy="770090"/>
            <a:chOff x="2182679" y="2292572"/>
            <a:chExt cx="792300" cy="792600"/>
          </a:xfrm>
        </p:grpSpPr>
        <p:sp>
          <p:nvSpPr>
            <p:cNvPr id="761" name="Google Shape;761;p36"/>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3" name="Google Shape;763;p36"/>
          <p:cNvSpPr txBox="1"/>
          <p:nvPr>
            <p:ph type="title"/>
          </p:nvPr>
        </p:nvSpPr>
        <p:spPr>
          <a:xfrm>
            <a:off x="449250" y="2320975"/>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03</a:t>
            </a:r>
            <a:endParaRPr i="1" sz="2400">
              <a:latin typeface="Anton"/>
              <a:ea typeface="Anton"/>
              <a:cs typeface="Anton"/>
              <a:sym typeface="Anton"/>
            </a:endParaRPr>
          </a:p>
        </p:txBody>
      </p:sp>
      <p:sp>
        <p:nvSpPr>
          <p:cNvPr id="764" name="Google Shape;764;p36"/>
          <p:cNvSpPr txBox="1"/>
          <p:nvPr/>
        </p:nvSpPr>
        <p:spPr>
          <a:xfrm>
            <a:off x="1283525" y="2277025"/>
            <a:ext cx="339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Localising </a:t>
            </a:r>
            <a:r>
              <a:rPr lang="en" sz="1600">
                <a:solidFill>
                  <a:schemeClr val="dk1"/>
                </a:solidFill>
                <a:latin typeface="Barlow"/>
                <a:ea typeface="Barlow"/>
                <a:cs typeface="Barlow"/>
                <a:sym typeface="Barlow"/>
              </a:rPr>
              <a:t>and confirming that the drone is in the room, it </a:t>
            </a:r>
            <a:r>
              <a:rPr b="1" lang="en" sz="1600">
                <a:solidFill>
                  <a:schemeClr val="dk1"/>
                </a:solidFill>
                <a:latin typeface="Barlow"/>
                <a:ea typeface="Barlow"/>
                <a:cs typeface="Barlow"/>
                <a:sym typeface="Barlow"/>
              </a:rPr>
              <a:t>descends </a:t>
            </a:r>
            <a:r>
              <a:rPr lang="en" sz="1600">
                <a:solidFill>
                  <a:schemeClr val="dk1"/>
                </a:solidFill>
                <a:latin typeface="Barlow"/>
                <a:ea typeface="Barlow"/>
                <a:cs typeface="Barlow"/>
                <a:sym typeface="Barlow"/>
              </a:rPr>
              <a:t>and </a:t>
            </a:r>
            <a:r>
              <a:rPr b="1" lang="en" sz="1600">
                <a:solidFill>
                  <a:schemeClr val="dk1"/>
                </a:solidFill>
                <a:latin typeface="Barlow"/>
                <a:ea typeface="Barlow"/>
                <a:cs typeface="Barlow"/>
                <a:sym typeface="Barlow"/>
              </a:rPr>
              <a:t>looks for the victims</a:t>
            </a:r>
            <a:endParaRPr b="1" sz="1600">
              <a:solidFill>
                <a:schemeClr val="dk1"/>
              </a:solidFill>
              <a:latin typeface="Barlow"/>
              <a:ea typeface="Barlow"/>
              <a:cs typeface="Barlow"/>
              <a:sym typeface="Barlow"/>
            </a:endParaRPr>
          </a:p>
        </p:txBody>
      </p:sp>
      <p:sp>
        <p:nvSpPr>
          <p:cNvPr id="765" name="Google Shape;765;p36"/>
          <p:cNvSpPr txBox="1"/>
          <p:nvPr>
            <p:ph type="title"/>
          </p:nvPr>
        </p:nvSpPr>
        <p:spPr>
          <a:xfrm>
            <a:off x="5762750" y="451870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The Mission Map</a:t>
            </a:r>
            <a:endParaRPr sz="1200">
              <a:solidFill>
                <a:srgbClr val="999999"/>
              </a:solidFill>
              <a:latin typeface="Barlow"/>
              <a:ea typeface="Barlow"/>
              <a:cs typeface="Barlow"/>
              <a:sym typeface="Barlow"/>
            </a:endParaRPr>
          </a:p>
        </p:txBody>
      </p:sp>
      <p:sp>
        <p:nvSpPr>
          <p:cNvPr id="766" name="Google Shape;766;p36"/>
          <p:cNvSpPr/>
          <p:nvPr/>
        </p:nvSpPr>
        <p:spPr>
          <a:xfrm rot="10800000">
            <a:off x="5029688" y="3834833"/>
            <a:ext cx="144300" cy="144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7" name="Google Shape;767;p36"/>
          <p:cNvCxnSpPr/>
          <p:nvPr/>
        </p:nvCxnSpPr>
        <p:spPr>
          <a:xfrm flipH="1" rot="10800000">
            <a:off x="5048250" y="2980025"/>
            <a:ext cx="2961900" cy="938100"/>
          </a:xfrm>
          <a:prstGeom prst="bentConnector3">
            <a:avLst>
              <a:gd fmla="val 50000" name="adj1"/>
            </a:avLst>
          </a:prstGeom>
          <a:noFill/>
          <a:ln cap="flat" cmpd="sng" w="19050">
            <a:solidFill>
              <a:schemeClr val="dk1"/>
            </a:solidFill>
            <a:prstDash val="solid"/>
            <a:round/>
            <a:headEnd len="med" w="med" type="none"/>
            <a:tailEnd len="med" w="med" type="none"/>
          </a:ln>
        </p:spPr>
      </p:cxnSp>
      <p:grpSp>
        <p:nvGrpSpPr>
          <p:cNvPr id="768" name="Google Shape;768;p36"/>
          <p:cNvGrpSpPr/>
          <p:nvPr/>
        </p:nvGrpSpPr>
        <p:grpSpPr>
          <a:xfrm>
            <a:off x="513730" y="3500782"/>
            <a:ext cx="769799" cy="770090"/>
            <a:chOff x="2182679" y="2292572"/>
            <a:chExt cx="792300" cy="792600"/>
          </a:xfrm>
        </p:grpSpPr>
        <p:sp>
          <p:nvSpPr>
            <p:cNvPr id="769" name="Google Shape;769;p36"/>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36"/>
          <p:cNvSpPr txBox="1"/>
          <p:nvPr>
            <p:ph type="title"/>
          </p:nvPr>
        </p:nvSpPr>
        <p:spPr>
          <a:xfrm>
            <a:off x="449250" y="3489225"/>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04</a:t>
            </a:r>
            <a:endParaRPr i="1" sz="2400">
              <a:latin typeface="Anton"/>
              <a:ea typeface="Anton"/>
              <a:cs typeface="Anton"/>
              <a:sym typeface="Anton"/>
            </a:endParaRPr>
          </a:p>
        </p:txBody>
      </p:sp>
      <p:sp>
        <p:nvSpPr>
          <p:cNvPr id="772" name="Google Shape;772;p36"/>
          <p:cNvSpPr/>
          <p:nvPr/>
        </p:nvSpPr>
        <p:spPr>
          <a:xfrm>
            <a:off x="8351025" y="3124225"/>
            <a:ext cx="96000" cy="96000"/>
          </a:xfrm>
          <a:prstGeom prst="rect">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3" name="Google Shape;773;p36"/>
          <p:cNvSpPr/>
          <p:nvPr/>
        </p:nvSpPr>
        <p:spPr>
          <a:xfrm rot="-1534699">
            <a:off x="8021403" y="2761549"/>
            <a:ext cx="514193" cy="326063"/>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4" name="Google Shape;774;p36"/>
          <p:cNvSpPr/>
          <p:nvPr/>
        </p:nvSpPr>
        <p:spPr>
          <a:xfrm>
            <a:off x="8115158" y="2674116"/>
            <a:ext cx="106200" cy="106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000"/>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000"/>
                                        <p:tgtEl>
                                          <p:spTgt spid="763"/>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0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
                                        <p:tgtEl>
                                          <p:spTgt spid="7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8" name="Shape 778"/>
        <p:cNvGrpSpPr/>
        <p:nvPr/>
      </p:nvGrpSpPr>
      <p:grpSpPr>
        <a:xfrm>
          <a:off x="0" y="0"/>
          <a:ext cx="0" cy="0"/>
          <a:chOff x="0" y="0"/>
          <a:chExt cx="0" cy="0"/>
        </a:xfrm>
      </p:grpSpPr>
      <p:sp>
        <p:nvSpPr>
          <p:cNvPr id="779" name="Google Shape;779;p37"/>
          <p:cNvSpPr txBox="1"/>
          <p:nvPr/>
        </p:nvSpPr>
        <p:spPr>
          <a:xfrm>
            <a:off x="1315775" y="2970300"/>
            <a:ext cx="2903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A rescue drone informs the server that it is on the way</a:t>
            </a:r>
            <a:endParaRPr sz="1600">
              <a:solidFill>
                <a:schemeClr val="dk1"/>
              </a:solidFill>
              <a:latin typeface="Barlow"/>
              <a:ea typeface="Barlow"/>
              <a:cs typeface="Barlow"/>
              <a:sym typeface="Barlow"/>
            </a:endParaRPr>
          </a:p>
        </p:txBody>
      </p:sp>
      <p:pic>
        <p:nvPicPr>
          <p:cNvPr id="780" name="Google Shape;780;p37"/>
          <p:cNvPicPr preferRelativeResize="0"/>
          <p:nvPr/>
        </p:nvPicPr>
        <p:blipFill>
          <a:blip r:embed="rId3">
            <a:alphaModFix/>
          </a:blip>
          <a:stretch>
            <a:fillRect/>
          </a:stretch>
        </p:blipFill>
        <p:spPr>
          <a:xfrm>
            <a:off x="5636500" y="1607701"/>
            <a:ext cx="2954600" cy="2934823"/>
          </a:xfrm>
          <a:prstGeom prst="rect">
            <a:avLst/>
          </a:prstGeom>
          <a:noFill/>
          <a:ln>
            <a:noFill/>
          </a:ln>
        </p:spPr>
      </p:pic>
      <p:sp>
        <p:nvSpPr>
          <p:cNvPr id="781" name="Google Shape;781;p37"/>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782" name="Google Shape;782;p37"/>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26</a:t>
            </a:r>
            <a:endParaRPr i="1" sz="600">
              <a:solidFill>
                <a:srgbClr val="999999"/>
              </a:solidFill>
              <a:latin typeface="Barlow"/>
              <a:ea typeface="Barlow"/>
              <a:cs typeface="Barlow"/>
              <a:sym typeface="Barlow"/>
            </a:endParaRPr>
          </a:p>
        </p:txBody>
      </p:sp>
      <p:sp>
        <p:nvSpPr>
          <p:cNvPr id="783" name="Google Shape;783;p37"/>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5" name="Google Shape;785;p37"/>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786" name="Google Shape;786;p37"/>
          <p:cNvSpPr/>
          <p:nvPr/>
        </p:nvSpPr>
        <p:spPr>
          <a:xfrm>
            <a:off x="-609600" y="947325"/>
            <a:ext cx="5953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7" name="Google Shape;787;p37"/>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Search Strategy</a:t>
            </a:r>
            <a:endParaRPr i="1" sz="4800">
              <a:latin typeface="Anton"/>
              <a:ea typeface="Anton"/>
              <a:cs typeface="Anton"/>
              <a:sym typeface="Anton"/>
            </a:endParaRPr>
          </a:p>
        </p:txBody>
      </p:sp>
      <p:pic>
        <p:nvPicPr>
          <p:cNvPr id="788" name="Google Shape;788;p37"/>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sp>
        <p:nvSpPr>
          <p:cNvPr id="789" name="Google Shape;789;p37"/>
          <p:cNvSpPr/>
          <p:nvPr/>
        </p:nvSpPr>
        <p:spPr>
          <a:xfrm rot="10800000">
            <a:off x="4142538" y="2196585"/>
            <a:ext cx="144300" cy="144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0" name="Google Shape;790;p37"/>
          <p:cNvCxnSpPr>
            <a:stCxn id="789" idx="2"/>
            <a:endCxn id="791" idx="0"/>
          </p:cNvCxnSpPr>
          <p:nvPr/>
        </p:nvCxnSpPr>
        <p:spPr>
          <a:xfrm>
            <a:off x="4286838" y="2268735"/>
            <a:ext cx="4112100" cy="855600"/>
          </a:xfrm>
          <a:prstGeom prst="bentConnector2">
            <a:avLst/>
          </a:prstGeom>
          <a:noFill/>
          <a:ln cap="flat" cmpd="sng" w="19050">
            <a:solidFill>
              <a:schemeClr val="dk1"/>
            </a:solidFill>
            <a:prstDash val="solid"/>
            <a:round/>
            <a:headEnd len="med" w="med" type="none"/>
            <a:tailEnd len="med" w="med" type="none"/>
          </a:ln>
        </p:spPr>
      </p:cxnSp>
      <p:grpSp>
        <p:nvGrpSpPr>
          <p:cNvPr id="792" name="Google Shape;792;p37"/>
          <p:cNvGrpSpPr/>
          <p:nvPr/>
        </p:nvGrpSpPr>
        <p:grpSpPr>
          <a:xfrm>
            <a:off x="513730" y="1862519"/>
            <a:ext cx="769799" cy="770090"/>
            <a:chOff x="2182679" y="2292572"/>
            <a:chExt cx="792300" cy="792600"/>
          </a:xfrm>
        </p:grpSpPr>
        <p:sp>
          <p:nvSpPr>
            <p:cNvPr id="793" name="Google Shape;793;p37"/>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37"/>
          <p:cNvSpPr txBox="1"/>
          <p:nvPr>
            <p:ph type="title"/>
          </p:nvPr>
        </p:nvSpPr>
        <p:spPr>
          <a:xfrm>
            <a:off x="449250" y="1850963"/>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05</a:t>
            </a:r>
            <a:endParaRPr i="1" sz="2400">
              <a:latin typeface="Anton"/>
              <a:ea typeface="Anton"/>
              <a:cs typeface="Anton"/>
              <a:sym typeface="Anton"/>
            </a:endParaRPr>
          </a:p>
        </p:txBody>
      </p:sp>
      <p:sp>
        <p:nvSpPr>
          <p:cNvPr id="796" name="Google Shape;796;p37"/>
          <p:cNvSpPr txBox="1"/>
          <p:nvPr/>
        </p:nvSpPr>
        <p:spPr>
          <a:xfrm>
            <a:off x="1283525" y="1807013"/>
            <a:ext cx="277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If victim status is </a:t>
            </a:r>
            <a:r>
              <a:rPr b="1" lang="en" sz="1600">
                <a:solidFill>
                  <a:schemeClr val="dk1"/>
                </a:solidFill>
                <a:latin typeface="Barlow"/>
                <a:ea typeface="Barlow"/>
                <a:cs typeface="Barlow"/>
                <a:sym typeface="Barlow"/>
              </a:rPr>
              <a:t>“unknown”</a:t>
            </a:r>
            <a:r>
              <a:rPr lang="en" sz="1600">
                <a:solidFill>
                  <a:schemeClr val="dk1"/>
                </a:solidFill>
                <a:latin typeface="Barlow"/>
                <a:ea typeface="Barlow"/>
                <a:cs typeface="Barlow"/>
                <a:sym typeface="Barlow"/>
              </a:rPr>
              <a:t>, the status is updated to </a:t>
            </a:r>
            <a:r>
              <a:rPr b="1" lang="en" sz="1600">
                <a:solidFill>
                  <a:schemeClr val="dk1"/>
                </a:solidFill>
                <a:latin typeface="Barlow"/>
                <a:ea typeface="Barlow"/>
                <a:cs typeface="Barlow"/>
                <a:sym typeface="Barlow"/>
              </a:rPr>
              <a:t>“found</a:t>
            </a:r>
            <a:r>
              <a:rPr lang="en" sz="1600">
                <a:solidFill>
                  <a:schemeClr val="dk1"/>
                </a:solidFill>
                <a:latin typeface="Barlow"/>
                <a:ea typeface="Barlow"/>
                <a:cs typeface="Barlow"/>
                <a:sym typeface="Barlow"/>
              </a:rPr>
              <a:t> </a:t>
            </a:r>
            <a:r>
              <a:rPr b="1" lang="en" sz="1600">
                <a:solidFill>
                  <a:schemeClr val="dk1"/>
                </a:solidFill>
                <a:latin typeface="Barlow"/>
                <a:ea typeface="Barlow"/>
                <a:cs typeface="Barlow"/>
                <a:sym typeface="Barlow"/>
              </a:rPr>
              <a:t>- drones required”</a:t>
            </a:r>
            <a:endParaRPr b="1" sz="1600">
              <a:solidFill>
                <a:schemeClr val="dk1"/>
              </a:solidFill>
              <a:latin typeface="Barlow"/>
              <a:ea typeface="Barlow"/>
              <a:cs typeface="Barlow"/>
              <a:sym typeface="Barlow"/>
            </a:endParaRPr>
          </a:p>
        </p:txBody>
      </p:sp>
      <p:sp>
        <p:nvSpPr>
          <p:cNvPr id="797" name="Google Shape;797;p37"/>
          <p:cNvSpPr txBox="1"/>
          <p:nvPr>
            <p:ph type="title"/>
          </p:nvPr>
        </p:nvSpPr>
        <p:spPr>
          <a:xfrm>
            <a:off x="5762750" y="451870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The Mission Map</a:t>
            </a:r>
            <a:endParaRPr sz="1200">
              <a:solidFill>
                <a:srgbClr val="999999"/>
              </a:solidFill>
              <a:latin typeface="Barlow"/>
              <a:ea typeface="Barlow"/>
              <a:cs typeface="Barlow"/>
              <a:sym typeface="Barlow"/>
            </a:endParaRPr>
          </a:p>
        </p:txBody>
      </p:sp>
      <p:sp>
        <p:nvSpPr>
          <p:cNvPr id="798" name="Google Shape;798;p37"/>
          <p:cNvSpPr/>
          <p:nvPr/>
        </p:nvSpPr>
        <p:spPr>
          <a:xfrm rot="10800000">
            <a:off x="3990138" y="3236708"/>
            <a:ext cx="144300" cy="144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9" name="Google Shape;799;p37"/>
          <p:cNvCxnSpPr>
            <a:stCxn id="798" idx="2"/>
          </p:cNvCxnSpPr>
          <p:nvPr/>
        </p:nvCxnSpPr>
        <p:spPr>
          <a:xfrm>
            <a:off x="4134438" y="3308858"/>
            <a:ext cx="2921700" cy="892500"/>
          </a:xfrm>
          <a:prstGeom prst="bentConnector3">
            <a:avLst>
              <a:gd fmla="val 40528" name="adj1"/>
            </a:avLst>
          </a:prstGeom>
          <a:noFill/>
          <a:ln cap="flat" cmpd="sng" w="19050">
            <a:solidFill>
              <a:schemeClr val="dk1"/>
            </a:solidFill>
            <a:prstDash val="solid"/>
            <a:round/>
            <a:headEnd len="med" w="med" type="none"/>
            <a:tailEnd len="med" w="med" type="none"/>
          </a:ln>
        </p:spPr>
      </p:cxnSp>
      <p:grpSp>
        <p:nvGrpSpPr>
          <p:cNvPr id="800" name="Google Shape;800;p37"/>
          <p:cNvGrpSpPr/>
          <p:nvPr/>
        </p:nvGrpSpPr>
        <p:grpSpPr>
          <a:xfrm>
            <a:off x="513743" y="2941282"/>
            <a:ext cx="769799" cy="770090"/>
            <a:chOff x="2182679" y="2292572"/>
            <a:chExt cx="792300" cy="792600"/>
          </a:xfrm>
        </p:grpSpPr>
        <p:sp>
          <p:nvSpPr>
            <p:cNvPr id="801" name="Google Shape;801;p37"/>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3" name="Google Shape;803;p37"/>
          <p:cNvSpPr txBox="1"/>
          <p:nvPr>
            <p:ph type="title"/>
          </p:nvPr>
        </p:nvSpPr>
        <p:spPr>
          <a:xfrm>
            <a:off x="449262" y="2929725"/>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06</a:t>
            </a:r>
            <a:endParaRPr i="1" sz="2400">
              <a:latin typeface="Anton"/>
              <a:ea typeface="Anton"/>
              <a:cs typeface="Anton"/>
              <a:sym typeface="Anton"/>
            </a:endParaRPr>
          </a:p>
        </p:txBody>
      </p:sp>
      <p:sp>
        <p:nvSpPr>
          <p:cNvPr id="791" name="Google Shape;791;p37"/>
          <p:cNvSpPr/>
          <p:nvPr/>
        </p:nvSpPr>
        <p:spPr>
          <a:xfrm>
            <a:off x="8351025" y="3124225"/>
            <a:ext cx="96000" cy="96000"/>
          </a:xfrm>
          <a:prstGeom prst="rect">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4" name="Google Shape;804;p37"/>
          <p:cNvSpPr txBox="1"/>
          <p:nvPr/>
        </p:nvSpPr>
        <p:spPr>
          <a:xfrm>
            <a:off x="1315775" y="3647400"/>
            <a:ext cx="2903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1"/>
                </a:solidFill>
                <a:latin typeface="Barlow"/>
                <a:ea typeface="Barlow"/>
                <a:cs typeface="Barlow"/>
                <a:sym typeface="Barlow"/>
              </a:rPr>
              <a:t>If it is a </a:t>
            </a:r>
            <a:r>
              <a:rPr b="1" i="1" lang="en" sz="1600">
                <a:solidFill>
                  <a:schemeClr val="dk1"/>
                </a:solidFill>
                <a:latin typeface="Barlow"/>
                <a:ea typeface="Barlow"/>
                <a:cs typeface="Barlow"/>
                <a:sym typeface="Barlow"/>
              </a:rPr>
              <a:t>double rescue victim</a:t>
            </a:r>
            <a:r>
              <a:rPr i="1" lang="en" sz="1600">
                <a:solidFill>
                  <a:schemeClr val="dk1"/>
                </a:solidFill>
                <a:latin typeface="Barlow"/>
                <a:ea typeface="Barlow"/>
                <a:cs typeface="Barlow"/>
                <a:sym typeface="Barlow"/>
              </a:rPr>
              <a:t>,</a:t>
            </a:r>
            <a:r>
              <a:rPr b="1" i="1" lang="en" sz="1600">
                <a:solidFill>
                  <a:schemeClr val="dk1"/>
                </a:solidFill>
                <a:latin typeface="Barlow"/>
                <a:ea typeface="Barlow"/>
                <a:cs typeface="Barlow"/>
                <a:sym typeface="Barlow"/>
              </a:rPr>
              <a:t> </a:t>
            </a:r>
            <a:r>
              <a:rPr i="1" lang="en" sz="1600">
                <a:solidFill>
                  <a:schemeClr val="dk1"/>
                </a:solidFill>
                <a:latin typeface="Barlow"/>
                <a:ea typeface="Barlow"/>
                <a:cs typeface="Barlow"/>
                <a:sym typeface="Barlow"/>
              </a:rPr>
              <a:t>the server ensures another drone is routed to the victim</a:t>
            </a:r>
            <a:endParaRPr i="1" sz="1600">
              <a:solidFill>
                <a:schemeClr val="dk1"/>
              </a:solidFill>
              <a:latin typeface="Barlow"/>
              <a:ea typeface="Barlow"/>
              <a:cs typeface="Barlow"/>
              <a:sym typeface="Barlow"/>
            </a:endParaRPr>
          </a:p>
        </p:txBody>
      </p:sp>
      <p:sp>
        <p:nvSpPr>
          <p:cNvPr id="805" name="Google Shape;805;p37"/>
          <p:cNvSpPr/>
          <p:nvPr/>
        </p:nvSpPr>
        <p:spPr>
          <a:xfrm>
            <a:off x="8115158" y="2674116"/>
            <a:ext cx="106200" cy="106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000"/>
                                        <p:tgtEl>
                                          <p:spTgt spid="792"/>
                                        </p:tgtEl>
                                      </p:cBhvr>
                                    </p:animEffect>
                                  </p:childTnLst>
                                </p:cTn>
                              </p:par>
                              <p:par>
                                <p:cTn fill="hold" nodeType="withEffect" presetClass="entr" presetID="10" presetSubtype="0">
                                  <p:stCondLst>
                                    <p:cond delay="0"/>
                                  </p:stCondLst>
                                  <p:childTnLst>
                                    <p:set>
                                      <p:cBhvr>
                                        <p:cTn dur="1" fill="hold">
                                          <p:stCondLst>
                                            <p:cond delay="0"/>
                                          </p:stCondLst>
                                        </p:cTn>
                                        <p:tgtEl>
                                          <p:spTgt spid="795"/>
                                        </p:tgtEl>
                                        <p:attrNameLst>
                                          <p:attrName>style.visibility</p:attrName>
                                        </p:attrNameLst>
                                      </p:cBhvr>
                                      <p:to>
                                        <p:strVal val="visible"/>
                                      </p:to>
                                    </p:set>
                                    <p:animEffect filter="fade" transition="in">
                                      <p:cBhvr>
                                        <p:cTn dur="1"/>
                                        <p:tgtEl>
                                          <p:spTgt spid="795"/>
                                        </p:tgtEl>
                                      </p:cBhvr>
                                    </p:animEffect>
                                  </p:childTnLst>
                                </p:cTn>
                              </p:par>
                              <p:par>
                                <p:cTn fill="hold" nodeType="with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1000"/>
                                        <p:tgtEl>
                                          <p:spTgt spid="7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000"/>
                                        <p:tgtEl>
                                          <p:spTgt spid="779"/>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9" name="Shape 809"/>
        <p:cNvGrpSpPr/>
        <p:nvPr/>
      </p:nvGrpSpPr>
      <p:grpSpPr>
        <a:xfrm>
          <a:off x="0" y="0"/>
          <a:ext cx="0" cy="0"/>
          <a:chOff x="0" y="0"/>
          <a:chExt cx="0" cy="0"/>
        </a:xfrm>
      </p:grpSpPr>
      <p:sp>
        <p:nvSpPr>
          <p:cNvPr id="810" name="Google Shape;810;p38"/>
          <p:cNvSpPr txBox="1"/>
          <p:nvPr/>
        </p:nvSpPr>
        <p:spPr>
          <a:xfrm>
            <a:off x="1283525" y="1807025"/>
            <a:ext cx="368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At the victim, the rescue drone localises before landing and </a:t>
            </a:r>
            <a:r>
              <a:rPr b="1" lang="en" sz="1600">
                <a:solidFill>
                  <a:schemeClr val="dk1"/>
                </a:solidFill>
                <a:latin typeface="Barlow"/>
                <a:ea typeface="Barlow"/>
                <a:cs typeface="Barlow"/>
                <a:sym typeface="Barlow"/>
              </a:rPr>
              <a:t>updating the server on the relevant status</a:t>
            </a:r>
            <a:r>
              <a:rPr lang="en" sz="1600">
                <a:solidFill>
                  <a:schemeClr val="dk1"/>
                </a:solidFill>
                <a:latin typeface="Barlow"/>
                <a:ea typeface="Barlow"/>
                <a:cs typeface="Barlow"/>
                <a:sym typeface="Barlow"/>
              </a:rPr>
              <a:t> of the victim</a:t>
            </a:r>
            <a:endParaRPr b="1" sz="1600">
              <a:solidFill>
                <a:schemeClr val="dk1"/>
              </a:solidFill>
              <a:latin typeface="Barlow"/>
              <a:ea typeface="Barlow"/>
              <a:cs typeface="Barlow"/>
              <a:sym typeface="Barlow"/>
            </a:endParaRPr>
          </a:p>
        </p:txBody>
      </p:sp>
      <p:pic>
        <p:nvPicPr>
          <p:cNvPr id="811" name="Google Shape;811;p38"/>
          <p:cNvPicPr preferRelativeResize="0"/>
          <p:nvPr/>
        </p:nvPicPr>
        <p:blipFill>
          <a:blip r:embed="rId3">
            <a:alphaModFix/>
          </a:blip>
          <a:stretch>
            <a:fillRect/>
          </a:stretch>
        </p:blipFill>
        <p:spPr>
          <a:xfrm>
            <a:off x="5636501" y="1607699"/>
            <a:ext cx="2954599" cy="2934957"/>
          </a:xfrm>
          <a:prstGeom prst="rect">
            <a:avLst/>
          </a:prstGeom>
          <a:noFill/>
          <a:ln>
            <a:noFill/>
          </a:ln>
        </p:spPr>
      </p:pic>
      <p:sp>
        <p:nvSpPr>
          <p:cNvPr id="812" name="Google Shape;812;p38"/>
          <p:cNvSpPr txBox="1"/>
          <p:nvPr/>
        </p:nvSpPr>
        <p:spPr>
          <a:xfrm>
            <a:off x="1315775" y="2970300"/>
            <a:ext cx="3514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Until the victim’s status is </a:t>
            </a:r>
            <a:r>
              <a:rPr b="1" lang="en" sz="1600">
                <a:solidFill>
                  <a:schemeClr val="dk1"/>
                </a:solidFill>
                <a:latin typeface="Barlow"/>
                <a:ea typeface="Barlow"/>
                <a:cs typeface="Barlow"/>
                <a:sym typeface="Barlow"/>
              </a:rPr>
              <a:t>NOT “found - drones required”</a:t>
            </a:r>
            <a:r>
              <a:rPr lang="en" sz="1600">
                <a:solidFill>
                  <a:schemeClr val="dk1"/>
                </a:solidFill>
                <a:latin typeface="Barlow"/>
                <a:ea typeface="Barlow"/>
                <a:cs typeface="Barlow"/>
                <a:sym typeface="Barlow"/>
              </a:rPr>
              <a:t>, the server checks for assigned drones to the victim. Otherwise, the search continues!</a:t>
            </a:r>
            <a:endParaRPr sz="1600">
              <a:solidFill>
                <a:schemeClr val="dk1"/>
              </a:solidFill>
              <a:latin typeface="Barlow"/>
              <a:ea typeface="Barlow"/>
              <a:cs typeface="Barlow"/>
              <a:sym typeface="Barlow"/>
            </a:endParaRPr>
          </a:p>
        </p:txBody>
      </p:sp>
      <p:sp>
        <p:nvSpPr>
          <p:cNvPr id="813" name="Google Shape;813;p38"/>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814" name="Google Shape;814;p38"/>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27</a:t>
            </a:r>
            <a:endParaRPr i="1" sz="600">
              <a:solidFill>
                <a:srgbClr val="999999"/>
              </a:solidFill>
              <a:latin typeface="Barlow"/>
              <a:ea typeface="Barlow"/>
              <a:cs typeface="Barlow"/>
              <a:sym typeface="Barlow"/>
            </a:endParaRPr>
          </a:p>
        </p:txBody>
      </p:sp>
      <p:sp>
        <p:nvSpPr>
          <p:cNvPr id="815" name="Google Shape;815;p38"/>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7" name="Google Shape;817;p38"/>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818" name="Google Shape;818;p38"/>
          <p:cNvSpPr/>
          <p:nvPr/>
        </p:nvSpPr>
        <p:spPr>
          <a:xfrm>
            <a:off x="-609600" y="947325"/>
            <a:ext cx="5953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9" name="Google Shape;819;p38"/>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Search Strategy</a:t>
            </a:r>
            <a:endParaRPr i="1" sz="4800">
              <a:latin typeface="Anton"/>
              <a:ea typeface="Anton"/>
              <a:cs typeface="Anton"/>
              <a:sym typeface="Anton"/>
            </a:endParaRPr>
          </a:p>
        </p:txBody>
      </p:sp>
      <p:pic>
        <p:nvPicPr>
          <p:cNvPr id="820" name="Google Shape;820;p38"/>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sp>
        <p:nvSpPr>
          <p:cNvPr id="821" name="Google Shape;821;p38"/>
          <p:cNvSpPr/>
          <p:nvPr/>
        </p:nvSpPr>
        <p:spPr>
          <a:xfrm rot="10800000">
            <a:off x="5033223" y="2196585"/>
            <a:ext cx="144300" cy="144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38"/>
          <p:cNvCxnSpPr>
            <a:stCxn id="821" idx="2"/>
          </p:cNvCxnSpPr>
          <p:nvPr/>
        </p:nvCxnSpPr>
        <p:spPr>
          <a:xfrm>
            <a:off x="5177523" y="2268735"/>
            <a:ext cx="3169800" cy="559200"/>
          </a:xfrm>
          <a:prstGeom prst="bentConnector3">
            <a:avLst>
              <a:gd fmla="val 99664" name="adj1"/>
            </a:avLst>
          </a:prstGeom>
          <a:noFill/>
          <a:ln cap="flat" cmpd="sng" w="19050">
            <a:solidFill>
              <a:schemeClr val="dk1"/>
            </a:solidFill>
            <a:prstDash val="solid"/>
            <a:round/>
            <a:headEnd len="med" w="med" type="none"/>
            <a:tailEnd len="med" w="med" type="none"/>
          </a:ln>
        </p:spPr>
      </p:cxnSp>
      <p:grpSp>
        <p:nvGrpSpPr>
          <p:cNvPr id="823" name="Google Shape;823;p38"/>
          <p:cNvGrpSpPr/>
          <p:nvPr/>
        </p:nvGrpSpPr>
        <p:grpSpPr>
          <a:xfrm>
            <a:off x="513730" y="1862519"/>
            <a:ext cx="769799" cy="770090"/>
            <a:chOff x="2182679" y="2292572"/>
            <a:chExt cx="792300" cy="792600"/>
          </a:xfrm>
        </p:grpSpPr>
        <p:sp>
          <p:nvSpPr>
            <p:cNvPr id="824" name="Google Shape;824;p38"/>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38"/>
          <p:cNvSpPr txBox="1"/>
          <p:nvPr>
            <p:ph type="title"/>
          </p:nvPr>
        </p:nvSpPr>
        <p:spPr>
          <a:xfrm>
            <a:off x="449250" y="1850963"/>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07</a:t>
            </a:r>
            <a:endParaRPr i="1" sz="2400">
              <a:latin typeface="Anton"/>
              <a:ea typeface="Anton"/>
              <a:cs typeface="Anton"/>
              <a:sym typeface="Anton"/>
            </a:endParaRPr>
          </a:p>
        </p:txBody>
      </p:sp>
      <p:sp>
        <p:nvSpPr>
          <p:cNvPr id="827" name="Google Shape;827;p38"/>
          <p:cNvSpPr txBox="1"/>
          <p:nvPr>
            <p:ph type="title"/>
          </p:nvPr>
        </p:nvSpPr>
        <p:spPr>
          <a:xfrm>
            <a:off x="5762750" y="451870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The Mission Map</a:t>
            </a:r>
            <a:endParaRPr sz="1200">
              <a:solidFill>
                <a:srgbClr val="999999"/>
              </a:solidFill>
              <a:latin typeface="Barlow"/>
              <a:ea typeface="Barlow"/>
              <a:cs typeface="Barlow"/>
              <a:sym typeface="Barlow"/>
            </a:endParaRPr>
          </a:p>
        </p:txBody>
      </p:sp>
      <p:sp>
        <p:nvSpPr>
          <p:cNvPr id="828" name="Google Shape;828;p38"/>
          <p:cNvSpPr/>
          <p:nvPr/>
        </p:nvSpPr>
        <p:spPr>
          <a:xfrm rot="10800000">
            <a:off x="5033213" y="3236708"/>
            <a:ext cx="144300" cy="1443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9" name="Google Shape;829;p38"/>
          <p:cNvCxnSpPr>
            <a:stCxn id="828" idx="2"/>
          </p:cNvCxnSpPr>
          <p:nvPr/>
        </p:nvCxnSpPr>
        <p:spPr>
          <a:xfrm flipH="1" rot="10800000">
            <a:off x="5177513" y="2743958"/>
            <a:ext cx="2949300" cy="564900"/>
          </a:xfrm>
          <a:prstGeom prst="bentConnector3">
            <a:avLst>
              <a:gd fmla="val 8172" name="adj1"/>
            </a:avLst>
          </a:prstGeom>
          <a:noFill/>
          <a:ln cap="flat" cmpd="sng" w="19050">
            <a:solidFill>
              <a:schemeClr val="dk1"/>
            </a:solidFill>
            <a:prstDash val="solid"/>
            <a:round/>
            <a:headEnd len="med" w="med" type="none"/>
            <a:tailEnd len="med" w="med" type="none"/>
          </a:ln>
        </p:spPr>
      </p:cxnSp>
      <p:grpSp>
        <p:nvGrpSpPr>
          <p:cNvPr id="830" name="Google Shape;830;p38"/>
          <p:cNvGrpSpPr/>
          <p:nvPr/>
        </p:nvGrpSpPr>
        <p:grpSpPr>
          <a:xfrm>
            <a:off x="513743" y="2941282"/>
            <a:ext cx="769799" cy="770090"/>
            <a:chOff x="2182679" y="2292572"/>
            <a:chExt cx="792300" cy="792600"/>
          </a:xfrm>
        </p:grpSpPr>
        <p:sp>
          <p:nvSpPr>
            <p:cNvPr id="831" name="Google Shape;831;p38"/>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3" name="Google Shape;833;p38"/>
          <p:cNvSpPr txBox="1"/>
          <p:nvPr>
            <p:ph type="title"/>
          </p:nvPr>
        </p:nvSpPr>
        <p:spPr>
          <a:xfrm>
            <a:off x="449262" y="2929725"/>
            <a:ext cx="811800" cy="835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2400">
                <a:latin typeface="Anton"/>
                <a:ea typeface="Anton"/>
                <a:cs typeface="Anton"/>
                <a:sym typeface="Anton"/>
              </a:rPr>
              <a:t>08</a:t>
            </a:r>
            <a:endParaRPr i="1" sz="2400">
              <a:latin typeface="Anton"/>
              <a:ea typeface="Anton"/>
              <a:cs typeface="Anton"/>
              <a:sym typeface="Anton"/>
            </a:endParaRPr>
          </a:p>
        </p:txBody>
      </p:sp>
      <p:sp>
        <p:nvSpPr>
          <p:cNvPr id="834" name="Google Shape;834;p38"/>
          <p:cNvSpPr/>
          <p:nvPr/>
        </p:nvSpPr>
        <p:spPr>
          <a:xfrm>
            <a:off x="8351025" y="3124225"/>
            <a:ext cx="96000" cy="960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5" name="Google Shape;835;p38"/>
          <p:cNvSpPr/>
          <p:nvPr/>
        </p:nvSpPr>
        <p:spPr>
          <a:xfrm>
            <a:off x="8351025" y="3124225"/>
            <a:ext cx="96000" cy="96000"/>
          </a:xfrm>
          <a:prstGeom prst="rect">
            <a:avLst/>
          </a:prstGeom>
          <a:solidFill>
            <a:srgbClr val="FF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6" name="Google Shape;836;p38"/>
          <p:cNvSpPr/>
          <p:nvPr/>
        </p:nvSpPr>
        <p:spPr>
          <a:xfrm>
            <a:off x="8115158" y="2674116"/>
            <a:ext cx="106200" cy="106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23"/>
                                        </p:tgtEl>
                                        <p:attrNameLst>
                                          <p:attrName>style.visibility</p:attrName>
                                        </p:attrNameLst>
                                      </p:cBhvr>
                                      <p:to>
                                        <p:strVal val="visible"/>
                                      </p:to>
                                    </p:set>
                                    <p:animEffect filter="fade" transition="in">
                                      <p:cBhvr>
                                        <p:cTn dur="1000"/>
                                        <p:tgtEl>
                                          <p:spTgt spid="823"/>
                                        </p:tgtEl>
                                      </p:cBhvr>
                                    </p:animEffect>
                                  </p:childTnLst>
                                </p:cTn>
                              </p:par>
                              <p:par>
                                <p:cTn fill="hold" nodeType="with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1000"/>
                                        <p:tgtEl>
                                          <p:spTgt spid="8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
                                        <p:tgtEl>
                                          <p:spTgt spid="8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0" name="Shape 840"/>
        <p:cNvGrpSpPr/>
        <p:nvPr/>
      </p:nvGrpSpPr>
      <p:grpSpPr>
        <a:xfrm>
          <a:off x="0" y="0"/>
          <a:ext cx="0" cy="0"/>
          <a:chOff x="0" y="0"/>
          <a:chExt cx="0" cy="0"/>
        </a:xfrm>
      </p:grpSpPr>
      <p:sp>
        <p:nvSpPr>
          <p:cNvPr id="841" name="Google Shape;841;p39"/>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842" name="Google Shape;842;p39"/>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28</a:t>
            </a:r>
            <a:endParaRPr i="1" sz="600">
              <a:solidFill>
                <a:srgbClr val="999999"/>
              </a:solidFill>
              <a:latin typeface="Barlow"/>
              <a:ea typeface="Barlow"/>
              <a:cs typeface="Barlow"/>
              <a:sym typeface="Barlow"/>
            </a:endParaRPr>
          </a:p>
        </p:txBody>
      </p:sp>
      <p:sp>
        <p:nvSpPr>
          <p:cNvPr id="843" name="Google Shape;843;p39"/>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5" name="Google Shape;845;p39"/>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846" name="Google Shape;846;p39"/>
          <p:cNvSpPr/>
          <p:nvPr/>
        </p:nvSpPr>
        <p:spPr>
          <a:xfrm>
            <a:off x="-609600" y="947325"/>
            <a:ext cx="87213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7" name="Google Shape;847;p39"/>
          <p:cNvSpPr txBox="1"/>
          <p:nvPr>
            <p:ph type="title"/>
          </p:nvPr>
        </p:nvSpPr>
        <p:spPr>
          <a:xfrm>
            <a:off x="1055050" y="508675"/>
            <a:ext cx="76230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000">
                <a:latin typeface="Anton"/>
                <a:ea typeface="Anton"/>
                <a:cs typeface="Anton"/>
                <a:sym typeface="Anton"/>
              </a:rPr>
              <a:t>Robust Intelligent Swarm Control</a:t>
            </a:r>
            <a:endParaRPr i="1" sz="4000">
              <a:latin typeface="Anton"/>
              <a:ea typeface="Anton"/>
              <a:cs typeface="Anton"/>
              <a:sym typeface="Anton"/>
            </a:endParaRPr>
          </a:p>
        </p:txBody>
      </p:sp>
      <p:pic>
        <p:nvPicPr>
          <p:cNvPr id="848" name="Google Shape;848;p39"/>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849" name="Google Shape;849;p39"/>
          <p:cNvSpPr txBox="1"/>
          <p:nvPr/>
        </p:nvSpPr>
        <p:spPr>
          <a:xfrm>
            <a:off x="601650" y="1843725"/>
            <a:ext cx="50388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Four laptops </a:t>
            </a:r>
            <a:r>
              <a:rPr lang="en" sz="1600">
                <a:solidFill>
                  <a:schemeClr val="dk1"/>
                </a:solidFill>
                <a:latin typeface="Barlow"/>
                <a:ea typeface="Barlow"/>
                <a:cs typeface="Barlow"/>
                <a:sym typeface="Barlow"/>
              </a:rPr>
              <a:t>to run 16 drones</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Another laptop as a </a:t>
            </a:r>
            <a:r>
              <a:rPr b="1" lang="en" sz="1600">
                <a:solidFill>
                  <a:schemeClr val="dk1"/>
                </a:solidFill>
                <a:latin typeface="Barlow"/>
                <a:ea typeface="Barlow"/>
                <a:cs typeface="Barlow"/>
                <a:sym typeface="Barlow"/>
              </a:rPr>
              <a:t>centralized server</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Specifically chosen for its </a:t>
            </a:r>
            <a:r>
              <a:rPr b="1" lang="en" sz="1600">
                <a:solidFill>
                  <a:schemeClr val="dk1"/>
                </a:solidFill>
                <a:latin typeface="Barlow"/>
                <a:ea typeface="Barlow"/>
                <a:cs typeface="Barlow"/>
                <a:sym typeface="Barlow"/>
              </a:rPr>
              <a:t>beam forming technology</a:t>
            </a:r>
            <a:r>
              <a:rPr lang="en" sz="1600">
                <a:solidFill>
                  <a:schemeClr val="dk1"/>
                </a:solidFill>
                <a:latin typeface="Barlow"/>
                <a:ea typeface="Barlow"/>
                <a:cs typeface="Barlow"/>
                <a:sym typeface="Barlow"/>
              </a:rPr>
              <a:t> and it</a:t>
            </a:r>
            <a:r>
              <a:rPr b="1" lang="en" sz="1600">
                <a:solidFill>
                  <a:schemeClr val="dk1"/>
                </a:solidFill>
                <a:latin typeface="Barlow"/>
                <a:ea typeface="Barlow"/>
                <a:cs typeface="Barlow"/>
                <a:sym typeface="Barlow"/>
              </a:rPr>
              <a:t> AI traffic optimiser</a:t>
            </a:r>
            <a:endParaRPr b="1" sz="1600">
              <a:solidFill>
                <a:schemeClr val="dk1"/>
              </a:solidFill>
              <a:latin typeface="Barlow"/>
              <a:ea typeface="Barlow"/>
              <a:cs typeface="Barlow"/>
              <a:sym typeface="Barlow"/>
            </a:endParaRPr>
          </a:p>
        </p:txBody>
      </p:sp>
      <p:grpSp>
        <p:nvGrpSpPr>
          <p:cNvPr id="850" name="Google Shape;850;p39"/>
          <p:cNvGrpSpPr/>
          <p:nvPr/>
        </p:nvGrpSpPr>
        <p:grpSpPr>
          <a:xfrm>
            <a:off x="-1310237" y="3620659"/>
            <a:ext cx="1835678" cy="238083"/>
            <a:chOff x="6336019" y="3733725"/>
            <a:chExt cx="2109006" cy="351310"/>
          </a:xfrm>
        </p:grpSpPr>
        <p:sp>
          <p:nvSpPr>
            <p:cNvPr id="851" name="Google Shape;851;p39"/>
            <p:cNvSpPr/>
            <p:nvPr/>
          </p:nvSpPr>
          <p:spPr>
            <a:xfrm>
              <a:off x="6336019" y="3733735"/>
              <a:ext cx="1881300" cy="351300"/>
            </a:xfrm>
            <a:prstGeom prst="homePlat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8098525" y="3733725"/>
              <a:ext cx="346500" cy="351300"/>
            </a:xfrm>
            <a:prstGeom prst="chevron">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39"/>
          <p:cNvSpPr txBox="1"/>
          <p:nvPr>
            <p:ph type="title"/>
          </p:nvPr>
        </p:nvSpPr>
        <p:spPr>
          <a:xfrm>
            <a:off x="601650" y="3524150"/>
            <a:ext cx="5334600" cy="9234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Barlow"/>
              <a:buAutoNum type="arabicPeriod"/>
            </a:pPr>
            <a:r>
              <a:rPr lang="en" sz="1600">
                <a:latin typeface="Barlow"/>
                <a:ea typeface="Barlow"/>
                <a:cs typeface="Barlow"/>
                <a:sym typeface="Barlow"/>
              </a:rPr>
              <a:t>Greatly </a:t>
            </a:r>
            <a:r>
              <a:rPr b="1" lang="en" sz="1600">
                <a:latin typeface="Barlow"/>
                <a:ea typeface="Barlow"/>
                <a:cs typeface="Barlow"/>
                <a:sym typeface="Barlow"/>
              </a:rPr>
              <a:t>reduced computational power</a:t>
            </a:r>
            <a:endParaRPr b="1" sz="1600">
              <a:latin typeface="Barlow"/>
              <a:ea typeface="Barlow"/>
              <a:cs typeface="Barlow"/>
              <a:sym typeface="Barlow"/>
            </a:endParaRPr>
          </a:p>
          <a:p>
            <a:pPr indent="-330200" lvl="0" marL="457200" rtl="0" algn="l">
              <a:spcBef>
                <a:spcPts val="0"/>
              </a:spcBef>
              <a:spcAft>
                <a:spcPts val="0"/>
              </a:spcAft>
              <a:buSzPts val="1600"/>
              <a:buFont typeface="Barlow"/>
              <a:buAutoNum type="arabicPeriod"/>
            </a:pPr>
            <a:r>
              <a:rPr lang="en" sz="1600">
                <a:latin typeface="Barlow"/>
                <a:ea typeface="Barlow"/>
                <a:cs typeface="Barlow"/>
                <a:sym typeface="Barlow"/>
              </a:rPr>
              <a:t>To communicate with all the drones </a:t>
            </a:r>
            <a:r>
              <a:rPr b="1" lang="en" sz="1600">
                <a:latin typeface="Barlow"/>
                <a:ea typeface="Barlow"/>
                <a:cs typeface="Barlow"/>
                <a:sym typeface="Barlow"/>
              </a:rPr>
              <a:t>simultaneously</a:t>
            </a:r>
            <a:endParaRPr b="1" sz="1600">
              <a:latin typeface="Barlow"/>
              <a:ea typeface="Barlow"/>
              <a:cs typeface="Barlow"/>
              <a:sym typeface="Barlow"/>
            </a:endParaRPr>
          </a:p>
          <a:p>
            <a:pPr indent="-330200" lvl="0" marL="457200" rtl="0" algn="l">
              <a:spcBef>
                <a:spcPts val="0"/>
              </a:spcBef>
              <a:spcAft>
                <a:spcPts val="0"/>
              </a:spcAft>
              <a:buSzPts val="1600"/>
              <a:buFont typeface="Barlow"/>
              <a:buAutoNum type="arabicPeriod"/>
            </a:pPr>
            <a:r>
              <a:rPr b="1" lang="en" sz="1600">
                <a:latin typeface="Barlow"/>
                <a:ea typeface="Barlow"/>
                <a:cs typeface="Barlow"/>
                <a:sym typeface="Barlow"/>
              </a:rPr>
              <a:t>Improve the</a:t>
            </a:r>
            <a:r>
              <a:rPr lang="en" sz="1600">
                <a:latin typeface="Barlow"/>
                <a:ea typeface="Barlow"/>
                <a:cs typeface="Barlow"/>
                <a:sym typeface="Barlow"/>
              </a:rPr>
              <a:t> </a:t>
            </a:r>
            <a:r>
              <a:rPr b="1" lang="en" sz="1600">
                <a:latin typeface="Barlow"/>
                <a:ea typeface="Barlow"/>
                <a:cs typeface="Barlow"/>
                <a:sym typeface="Barlow"/>
              </a:rPr>
              <a:t>latency </a:t>
            </a:r>
            <a:r>
              <a:rPr lang="en" sz="1600">
                <a:latin typeface="Barlow"/>
                <a:ea typeface="Barlow"/>
                <a:cs typeface="Barlow"/>
                <a:sym typeface="Barlow"/>
              </a:rPr>
              <a:t>and </a:t>
            </a:r>
            <a:r>
              <a:rPr b="1" lang="en" sz="1600">
                <a:latin typeface="Barlow"/>
                <a:ea typeface="Barlow"/>
                <a:cs typeface="Barlow"/>
                <a:sym typeface="Barlow"/>
              </a:rPr>
              <a:t>reduces data loss</a:t>
            </a:r>
            <a:endParaRPr b="1" sz="1600">
              <a:latin typeface="Barlow"/>
              <a:ea typeface="Barlow"/>
              <a:cs typeface="Barlow"/>
              <a:sym typeface="Barlow"/>
            </a:endParaRPr>
          </a:p>
        </p:txBody>
      </p:sp>
      <p:pic>
        <p:nvPicPr>
          <p:cNvPr id="854" name="Google Shape;854;p39"/>
          <p:cNvPicPr preferRelativeResize="0"/>
          <p:nvPr/>
        </p:nvPicPr>
        <p:blipFill rotWithShape="1">
          <a:blip r:embed="rId4">
            <a:alphaModFix/>
          </a:blip>
          <a:srcRect b="10840" l="0" r="0" t="27877"/>
          <a:stretch/>
        </p:blipFill>
        <p:spPr>
          <a:xfrm>
            <a:off x="5525100" y="1995159"/>
            <a:ext cx="3090150" cy="1893791"/>
          </a:xfrm>
          <a:prstGeom prst="rect">
            <a:avLst/>
          </a:prstGeom>
          <a:noFill/>
          <a:ln>
            <a:noFill/>
          </a:ln>
        </p:spPr>
      </p:pic>
      <p:sp>
        <p:nvSpPr>
          <p:cNvPr id="855" name="Google Shape;855;p39"/>
          <p:cNvSpPr txBox="1"/>
          <p:nvPr>
            <p:ph type="title"/>
          </p:nvPr>
        </p:nvSpPr>
        <p:spPr>
          <a:xfrm>
            <a:off x="5719125" y="3858750"/>
            <a:ext cx="2702100" cy="367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Routers</a:t>
            </a:r>
            <a:endParaRPr sz="12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0" st="0"/>
                                            </p:txEl>
                                          </p:spTgt>
                                        </p:tgtEl>
                                        <p:attrNameLst>
                                          <p:attrName>style.visibility</p:attrName>
                                        </p:attrNameLst>
                                      </p:cBhvr>
                                      <p:to>
                                        <p:strVal val="visible"/>
                                      </p:to>
                                    </p:set>
                                    <p:animEffect filter="fade" transition="in">
                                      <p:cBhvr>
                                        <p:cTn dur="1000"/>
                                        <p:tgtEl>
                                          <p:spTgt spid="8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1" st="1"/>
                                            </p:txEl>
                                          </p:spTgt>
                                        </p:tgtEl>
                                        <p:attrNameLst>
                                          <p:attrName>style.visibility</p:attrName>
                                        </p:attrNameLst>
                                      </p:cBhvr>
                                      <p:to>
                                        <p:strVal val="visible"/>
                                      </p:to>
                                    </p:set>
                                    <p:animEffect filter="fade" transition="in">
                                      <p:cBhvr>
                                        <p:cTn dur="1000"/>
                                        <p:tgtEl>
                                          <p:spTgt spid="8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xEl>
                                              <p:pRg end="2" st="2"/>
                                            </p:txEl>
                                          </p:spTgt>
                                        </p:tgtEl>
                                        <p:attrNameLst>
                                          <p:attrName>style.visibility</p:attrName>
                                        </p:attrNameLst>
                                      </p:cBhvr>
                                      <p:to>
                                        <p:strVal val="visible"/>
                                      </p:to>
                                    </p:set>
                                    <p:animEffect filter="fade" transition="in">
                                      <p:cBhvr>
                                        <p:cTn dur="1000"/>
                                        <p:tgtEl>
                                          <p:spTgt spid="8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1"/>
                                        <p:tgtEl>
                                          <p:spTgt spid="8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xEl>
                                              <p:pRg end="0" st="0"/>
                                            </p:txEl>
                                          </p:spTgt>
                                        </p:tgtEl>
                                        <p:attrNameLst>
                                          <p:attrName>style.visibility</p:attrName>
                                        </p:attrNameLst>
                                      </p:cBhvr>
                                      <p:to>
                                        <p:strVal val="visible"/>
                                      </p:to>
                                    </p:set>
                                    <p:animEffect filter="fade" transition="in">
                                      <p:cBhvr>
                                        <p:cTn dur="1000"/>
                                        <p:tgtEl>
                                          <p:spTgt spid="8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xEl>
                                              <p:pRg end="1" st="1"/>
                                            </p:txEl>
                                          </p:spTgt>
                                        </p:tgtEl>
                                        <p:attrNameLst>
                                          <p:attrName>style.visibility</p:attrName>
                                        </p:attrNameLst>
                                      </p:cBhvr>
                                      <p:to>
                                        <p:strVal val="visible"/>
                                      </p:to>
                                    </p:set>
                                    <p:animEffect filter="fade" transition="in">
                                      <p:cBhvr>
                                        <p:cTn dur="1000"/>
                                        <p:tgtEl>
                                          <p:spTgt spid="8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3">
                                            <p:txEl>
                                              <p:pRg end="2" st="2"/>
                                            </p:txEl>
                                          </p:spTgt>
                                        </p:tgtEl>
                                        <p:attrNameLst>
                                          <p:attrName>style.visibility</p:attrName>
                                        </p:attrNameLst>
                                      </p:cBhvr>
                                      <p:to>
                                        <p:strVal val="visible"/>
                                      </p:to>
                                    </p:set>
                                    <p:animEffect filter="fade" transition="in">
                                      <p:cBhvr>
                                        <p:cTn dur="1000"/>
                                        <p:tgtEl>
                                          <p:spTgt spid="8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9" name="Shape 859"/>
        <p:cNvGrpSpPr/>
        <p:nvPr/>
      </p:nvGrpSpPr>
      <p:grpSpPr>
        <a:xfrm>
          <a:off x="0" y="0"/>
          <a:ext cx="0" cy="0"/>
          <a:chOff x="0" y="0"/>
          <a:chExt cx="0" cy="0"/>
        </a:xfrm>
      </p:grpSpPr>
      <p:sp>
        <p:nvSpPr>
          <p:cNvPr id="860" name="Google Shape;860;p40"/>
          <p:cNvSpPr txBox="1"/>
          <p:nvPr/>
        </p:nvSpPr>
        <p:spPr>
          <a:xfrm>
            <a:off x="1612427" y="3721300"/>
            <a:ext cx="195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Efficient data handling</a:t>
            </a:r>
            <a:endParaRPr sz="1600">
              <a:solidFill>
                <a:schemeClr val="dk1"/>
              </a:solidFill>
              <a:latin typeface="Barlow"/>
              <a:ea typeface="Barlow"/>
              <a:cs typeface="Barlow"/>
              <a:sym typeface="Barlow"/>
            </a:endParaRPr>
          </a:p>
        </p:txBody>
      </p:sp>
      <p:sp>
        <p:nvSpPr>
          <p:cNvPr id="861" name="Google Shape;861;p40"/>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862" name="Google Shape;862;p40"/>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29</a:t>
            </a:r>
            <a:endParaRPr i="1" sz="600">
              <a:solidFill>
                <a:srgbClr val="999999"/>
              </a:solidFill>
              <a:latin typeface="Barlow"/>
              <a:ea typeface="Barlow"/>
              <a:cs typeface="Barlow"/>
              <a:sym typeface="Barlow"/>
            </a:endParaRPr>
          </a:p>
        </p:txBody>
      </p:sp>
      <p:sp>
        <p:nvSpPr>
          <p:cNvPr id="863" name="Google Shape;863;p40"/>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5" name="Google Shape;865;p40"/>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866" name="Google Shape;866;p40"/>
          <p:cNvSpPr/>
          <p:nvPr/>
        </p:nvSpPr>
        <p:spPr>
          <a:xfrm>
            <a:off x="-609600" y="947325"/>
            <a:ext cx="7678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67" name="Google Shape;867;p40"/>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868" name="Google Shape;868;p40"/>
          <p:cNvSpPr txBox="1"/>
          <p:nvPr/>
        </p:nvSpPr>
        <p:spPr>
          <a:xfrm>
            <a:off x="601650" y="1843725"/>
            <a:ext cx="65577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Leveraging </a:t>
            </a:r>
            <a:r>
              <a:rPr b="1" lang="en" sz="1600">
                <a:solidFill>
                  <a:schemeClr val="dk1"/>
                </a:solidFill>
                <a:latin typeface="Barlow"/>
                <a:ea typeface="Barlow"/>
                <a:cs typeface="Barlow"/>
                <a:sym typeface="Barlow"/>
              </a:rPr>
              <a:t>multiprocessing </a:t>
            </a:r>
            <a:r>
              <a:rPr lang="en" sz="1600">
                <a:solidFill>
                  <a:schemeClr val="dk1"/>
                </a:solidFill>
                <a:latin typeface="Barlow"/>
                <a:ea typeface="Barlow"/>
                <a:cs typeface="Barlow"/>
                <a:sym typeface="Barlow"/>
              </a:rPr>
              <a:t>and </a:t>
            </a:r>
            <a:r>
              <a:rPr b="1" lang="en" sz="1600">
                <a:solidFill>
                  <a:schemeClr val="dk1"/>
                </a:solidFill>
                <a:latin typeface="Barlow"/>
                <a:ea typeface="Barlow"/>
                <a:cs typeface="Barlow"/>
                <a:sym typeface="Barlow"/>
              </a:rPr>
              <a:t>multithreading </a:t>
            </a:r>
            <a:r>
              <a:rPr lang="en" sz="1600">
                <a:solidFill>
                  <a:schemeClr val="dk1"/>
                </a:solidFill>
                <a:latin typeface="Barlow"/>
                <a:ea typeface="Barlow"/>
                <a:cs typeface="Barlow"/>
                <a:sym typeface="Barlow"/>
              </a:rPr>
              <a:t>to run</a:t>
            </a:r>
            <a:r>
              <a:rPr b="1" lang="en" sz="1600">
                <a:solidFill>
                  <a:schemeClr val="dk1"/>
                </a:solidFill>
                <a:latin typeface="Barlow"/>
                <a:ea typeface="Barlow"/>
                <a:cs typeface="Barlow"/>
                <a:sym typeface="Barlow"/>
              </a:rPr>
              <a:t> localization</a:t>
            </a:r>
            <a:endParaRPr b="1"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IMU data processing and obstacle avoidance </a:t>
            </a:r>
            <a:r>
              <a:rPr b="1" lang="en" sz="1600">
                <a:solidFill>
                  <a:schemeClr val="dk1"/>
                </a:solidFill>
                <a:latin typeface="Barlow"/>
                <a:ea typeface="Barlow"/>
                <a:cs typeface="Barlow"/>
                <a:sym typeface="Barlow"/>
              </a:rPr>
              <a:t>concurrently</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Optimized pathfinding</a:t>
            </a:r>
            <a:r>
              <a:rPr lang="en" sz="1600">
                <a:solidFill>
                  <a:schemeClr val="dk1"/>
                </a:solidFill>
                <a:latin typeface="Barlow"/>
                <a:ea typeface="Barlow"/>
                <a:cs typeface="Barlow"/>
                <a:sym typeface="Barlow"/>
              </a:rPr>
              <a:t> using A* algorithm uses more time-intensive localizations less frequently</a:t>
            </a:r>
            <a:endParaRPr sz="1600">
              <a:solidFill>
                <a:schemeClr val="dk1"/>
              </a:solidFill>
              <a:latin typeface="Barlow"/>
              <a:ea typeface="Barlow"/>
              <a:cs typeface="Barlow"/>
              <a:sym typeface="Barlow"/>
            </a:endParaRPr>
          </a:p>
        </p:txBody>
      </p:sp>
      <p:sp>
        <p:nvSpPr>
          <p:cNvPr id="869" name="Google Shape;869;p40"/>
          <p:cNvSpPr txBox="1"/>
          <p:nvPr>
            <p:ph type="title"/>
          </p:nvPr>
        </p:nvSpPr>
        <p:spPr>
          <a:xfrm>
            <a:off x="1055050" y="457200"/>
            <a:ext cx="62973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Reducing Mission Time</a:t>
            </a:r>
            <a:endParaRPr i="1" sz="4800">
              <a:latin typeface="Anton"/>
              <a:ea typeface="Anton"/>
              <a:cs typeface="Anton"/>
              <a:sym typeface="Anton"/>
            </a:endParaRPr>
          </a:p>
        </p:txBody>
      </p:sp>
      <p:sp>
        <p:nvSpPr>
          <p:cNvPr id="870" name="Google Shape;870;p40"/>
          <p:cNvSpPr txBox="1"/>
          <p:nvPr>
            <p:ph type="title"/>
          </p:nvPr>
        </p:nvSpPr>
        <p:spPr>
          <a:xfrm>
            <a:off x="1106550" y="3089625"/>
            <a:ext cx="6930900" cy="492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Barlow"/>
                <a:ea typeface="Barlow"/>
                <a:cs typeface="Barlow"/>
                <a:sym typeface="Barlow"/>
              </a:rPr>
              <a:t>Parallel processing</a:t>
            </a:r>
            <a:endParaRPr b="1" sz="2000">
              <a:latin typeface="Barlow"/>
              <a:ea typeface="Barlow"/>
              <a:cs typeface="Barlow"/>
              <a:sym typeface="Barlow"/>
            </a:endParaRPr>
          </a:p>
        </p:txBody>
      </p:sp>
      <p:sp>
        <p:nvSpPr>
          <p:cNvPr id="871" name="Google Shape;871;p40"/>
          <p:cNvSpPr txBox="1"/>
          <p:nvPr/>
        </p:nvSpPr>
        <p:spPr>
          <a:xfrm>
            <a:off x="4267325" y="3721288"/>
            <a:ext cx="1557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Faster decision making</a:t>
            </a:r>
            <a:endParaRPr sz="1600">
              <a:solidFill>
                <a:schemeClr val="dk1"/>
              </a:solidFill>
              <a:latin typeface="Barlow"/>
              <a:ea typeface="Barlow"/>
              <a:cs typeface="Barlow"/>
              <a:sym typeface="Barlow"/>
            </a:endParaRPr>
          </a:p>
        </p:txBody>
      </p:sp>
      <p:sp>
        <p:nvSpPr>
          <p:cNvPr id="872" name="Google Shape;872;p40"/>
          <p:cNvSpPr txBox="1"/>
          <p:nvPr/>
        </p:nvSpPr>
        <p:spPr>
          <a:xfrm>
            <a:off x="7023825" y="3721275"/>
            <a:ext cx="1951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Balance precision with speed</a:t>
            </a:r>
            <a:endParaRPr sz="1600">
              <a:solidFill>
                <a:schemeClr val="dk1"/>
              </a:solidFill>
              <a:latin typeface="Barlow"/>
              <a:ea typeface="Barlow"/>
              <a:cs typeface="Barlow"/>
              <a:sym typeface="Barlow"/>
            </a:endParaRPr>
          </a:p>
        </p:txBody>
      </p:sp>
      <p:grpSp>
        <p:nvGrpSpPr>
          <p:cNvPr id="873" name="Google Shape;873;p40"/>
          <p:cNvGrpSpPr/>
          <p:nvPr/>
        </p:nvGrpSpPr>
        <p:grpSpPr>
          <a:xfrm>
            <a:off x="652309" y="3506023"/>
            <a:ext cx="894292" cy="892314"/>
            <a:chOff x="4795130" y="2181576"/>
            <a:chExt cx="365763" cy="364970"/>
          </a:xfrm>
        </p:grpSpPr>
        <p:sp>
          <p:nvSpPr>
            <p:cNvPr id="874" name="Google Shape;874;p40"/>
            <p:cNvSpPr/>
            <p:nvPr/>
          </p:nvSpPr>
          <p:spPr>
            <a:xfrm>
              <a:off x="4833751" y="2444811"/>
              <a:ext cx="9905" cy="70509"/>
            </a:xfrm>
            <a:custGeom>
              <a:rect b="b" l="l" r="r" t="t"/>
              <a:pathLst>
                <a:path extrusionOk="0" h="2043" w="287">
                  <a:moveTo>
                    <a:pt x="144" y="0"/>
                  </a:moveTo>
                  <a:cubicBezTo>
                    <a:pt x="72" y="0"/>
                    <a:pt x="1" y="54"/>
                    <a:pt x="1" y="161"/>
                  </a:cubicBezTo>
                  <a:lnTo>
                    <a:pt x="1" y="1900"/>
                  </a:lnTo>
                  <a:cubicBezTo>
                    <a:pt x="1" y="1995"/>
                    <a:pt x="72" y="2042"/>
                    <a:pt x="144" y="2042"/>
                  </a:cubicBezTo>
                  <a:cubicBezTo>
                    <a:pt x="215" y="2042"/>
                    <a:pt x="286" y="1995"/>
                    <a:pt x="286" y="1900"/>
                  </a:cubicBezTo>
                  <a:lnTo>
                    <a:pt x="286" y="161"/>
                  </a:lnTo>
                  <a:cubicBezTo>
                    <a:pt x="286" y="54"/>
                    <a:pt x="215" y="0"/>
                    <a:pt x="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5" name="Google Shape;875;p40"/>
            <p:cNvSpPr/>
            <p:nvPr/>
          </p:nvSpPr>
          <p:spPr>
            <a:xfrm>
              <a:off x="4867471" y="2444811"/>
              <a:ext cx="9871" cy="70509"/>
            </a:xfrm>
            <a:custGeom>
              <a:rect b="b" l="l" r="r" t="t"/>
              <a:pathLst>
                <a:path extrusionOk="0" h="2043" w="286">
                  <a:moveTo>
                    <a:pt x="143" y="0"/>
                  </a:moveTo>
                  <a:cubicBezTo>
                    <a:pt x="72" y="0"/>
                    <a:pt x="0" y="54"/>
                    <a:pt x="0" y="161"/>
                  </a:cubicBezTo>
                  <a:lnTo>
                    <a:pt x="0" y="1900"/>
                  </a:lnTo>
                  <a:cubicBezTo>
                    <a:pt x="0" y="1995"/>
                    <a:pt x="72" y="2042"/>
                    <a:pt x="143" y="2042"/>
                  </a:cubicBezTo>
                  <a:cubicBezTo>
                    <a:pt x="214" y="2042"/>
                    <a:pt x="286" y="1995"/>
                    <a:pt x="286" y="1900"/>
                  </a:cubicBezTo>
                  <a:lnTo>
                    <a:pt x="286" y="161"/>
                  </a:lnTo>
                  <a:cubicBezTo>
                    <a:pt x="286" y="54"/>
                    <a:pt x="214" y="0"/>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6" name="Google Shape;876;p40"/>
            <p:cNvSpPr/>
            <p:nvPr/>
          </p:nvSpPr>
          <p:spPr>
            <a:xfrm>
              <a:off x="4822258" y="2373092"/>
              <a:ext cx="13184" cy="9905"/>
            </a:xfrm>
            <a:custGeom>
              <a:rect b="b" l="l" r="r" t="t"/>
              <a:pathLst>
                <a:path extrusionOk="0" h="287" w="382">
                  <a:moveTo>
                    <a:pt x="215" y="1"/>
                  </a:moveTo>
                  <a:cubicBezTo>
                    <a:pt x="0" y="1"/>
                    <a:pt x="0" y="286"/>
                    <a:pt x="215" y="286"/>
                  </a:cubicBezTo>
                  <a:cubicBezTo>
                    <a:pt x="381" y="286"/>
                    <a:pt x="381" y="1"/>
                    <a:pt x="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7" name="Google Shape;877;p40"/>
            <p:cNvSpPr/>
            <p:nvPr/>
          </p:nvSpPr>
          <p:spPr>
            <a:xfrm>
              <a:off x="4847729" y="2373092"/>
              <a:ext cx="14840" cy="9905"/>
            </a:xfrm>
            <a:custGeom>
              <a:rect b="b" l="l" r="r" t="t"/>
              <a:pathLst>
                <a:path extrusionOk="0" h="287" w="430">
                  <a:moveTo>
                    <a:pt x="215" y="1"/>
                  </a:moveTo>
                  <a:cubicBezTo>
                    <a:pt x="1" y="1"/>
                    <a:pt x="1" y="286"/>
                    <a:pt x="215" y="286"/>
                  </a:cubicBezTo>
                  <a:cubicBezTo>
                    <a:pt x="429" y="286"/>
                    <a:pt x="429" y="1"/>
                    <a:pt x="2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8" name="Google Shape;878;p40"/>
            <p:cNvSpPr/>
            <p:nvPr/>
          </p:nvSpPr>
          <p:spPr>
            <a:xfrm>
              <a:off x="4874857" y="2373092"/>
              <a:ext cx="14012" cy="9905"/>
            </a:xfrm>
            <a:custGeom>
              <a:rect b="b" l="l" r="r" t="t"/>
              <a:pathLst>
                <a:path extrusionOk="0" h="287" w="406">
                  <a:moveTo>
                    <a:pt x="191" y="1"/>
                  </a:moveTo>
                  <a:cubicBezTo>
                    <a:pt x="0" y="1"/>
                    <a:pt x="0" y="286"/>
                    <a:pt x="191" y="286"/>
                  </a:cubicBezTo>
                  <a:cubicBezTo>
                    <a:pt x="405" y="286"/>
                    <a:pt x="405" y="1"/>
                    <a:pt x="1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9" name="Google Shape;879;p40"/>
            <p:cNvSpPr/>
            <p:nvPr/>
          </p:nvSpPr>
          <p:spPr>
            <a:xfrm>
              <a:off x="4941433" y="2341409"/>
              <a:ext cx="33477" cy="50492"/>
            </a:xfrm>
            <a:custGeom>
              <a:rect b="b" l="l" r="r" t="t"/>
              <a:pathLst>
                <a:path extrusionOk="0" h="1463" w="970">
                  <a:moveTo>
                    <a:pt x="727" y="1"/>
                  </a:moveTo>
                  <a:cubicBezTo>
                    <a:pt x="689" y="1"/>
                    <a:pt x="650" y="18"/>
                    <a:pt x="620" y="61"/>
                  </a:cubicBezTo>
                  <a:lnTo>
                    <a:pt x="48" y="609"/>
                  </a:lnTo>
                  <a:cubicBezTo>
                    <a:pt x="0" y="680"/>
                    <a:pt x="0" y="776"/>
                    <a:pt x="48" y="823"/>
                  </a:cubicBezTo>
                  <a:lnTo>
                    <a:pt x="643" y="1419"/>
                  </a:lnTo>
                  <a:cubicBezTo>
                    <a:pt x="680" y="1450"/>
                    <a:pt x="718" y="1463"/>
                    <a:pt x="753" y="1463"/>
                  </a:cubicBezTo>
                  <a:cubicBezTo>
                    <a:pt x="878" y="1463"/>
                    <a:pt x="969" y="1297"/>
                    <a:pt x="858" y="1204"/>
                  </a:cubicBezTo>
                  <a:lnTo>
                    <a:pt x="381" y="704"/>
                  </a:lnTo>
                  <a:lnTo>
                    <a:pt x="834" y="252"/>
                  </a:lnTo>
                  <a:cubicBezTo>
                    <a:pt x="940" y="146"/>
                    <a:pt x="836" y="1"/>
                    <a:pt x="7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0" name="Google Shape;880;p40"/>
            <p:cNvSpPr/>
            <p:nvPr/>
          </p:nvSpPr>
          <p:spPr>
            <a:xfrm>
              <a:off x="5033757" y="2340339"/>
              <a:ext cx="34271" cy="50043"/>
            </a:xfrm>
            <a:custGeom>
              <a:rect b="b" l="l" r="r" t="t"/>
              <a:pathLst>
                <a:path extrusionOk="0" h="1450" w="993">
                  <a:moveTo>
                    <a:pt x="226" y="0"/>
                  </a:moveTo>
                  <a:cubicBezTo>
                    <a:pt x="106" y="0"/>
                    <a:pt x="0" y="166"/>
                    <a:pt x="112" y="259"/>
                  </a:cubicBezTo>
                  <a:lnTo>
                    <a:pt x="588" y="735"/>
                  </a:lnTo>
                  <a:lnTo>
                    <a:pt x="136" y="1188"/>
                  </a:lnTo>
                  <a:cubicBezTo>
                    <a:pt x="26" y="1297"/>
                    <a:pt x="141" y="1449"/>
                    <a:pt x="254" y="1449"/>
                  </a:cubicBezTo>
                  <a:cubicBezTo>
                    <a:pt x="288" y="1449"/>
                    <a:pt x="322" y="1435"/>
                    <a:pt x="350" y="1402"/>
                  </a:cubicBezTo>
                  <a:lnTo>
                    <a:pt x="921" y="831"/>
                  </a:lnTo>
                  <a:cubicBezTo>
                    <a:pt x="993" y="759"/>
                    <a:pt x="993" y="688"/>
                    <a:pt x="921" y="616"/>
                  </a:cubicBezTo>
                  <a:lnTo>
                    <a:pt x="326" y="45"/>
                  </a:lnTo>
                  <a:cubicBezTo>
                    <a:pt x="295" y="13"/>
                    <a:pt x="260" y="0"/>
                    <a:pt x="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1" name="Google Shape;881;p40"/>
            <p:cNvSpPr/>
            <p:nvPr/>
          </p:nvSpPr>
          <p:spPr>
            <a:xfrm>
              <a:off x="4987647" y="2340718"/>
              <a:ext cx="32718" cy="50561"/>
            </a:xfrm>
            <a:custGeom>
              <a:rect b="b" l="l" r="r" t="t"/>
              <a:pathLst>
                <a:path extrusionOk="0" h="1465" w="948">
                  <a:moveTo>
                    <a:pt x="762" y="1"/>
                  </a:moveTo>
                  <a:cubicBezTo>
                    <a:pt x="699" y="1"/>
                    <a:pt x="650" y="28"/>
                    <a:pt x="614" y="81"/>
                  </a:cubicBezTo>
                  <a:lnTo>
                    <a:pt x="66" y="1224"/>
                  </a:lnTo>
                  <a:cubicBezTo>
                    <a:pt x="1" y="1356"/>
                    <a:pt x="105" y="1465"/>
                    <a:pt x="207" y="1465"/>
                  </a:cubicBezTo>
                  <a:cubicBezTo>
                    <a:pt x="253" y="1465"/>
                    <a:pt x="299" y="1443"/>
                    <a:pt x="328" y="1391"/>
                  </a:cubicBezTo>
                  <a:lnTo>
                    <a:pt x="876" y="224"/>
                  </a:lnTo>
                  <a:cubicBezTo>
                    <a:pt x="948" y="129"/>
                    <a:pt x="924" y="34"/>
                    <a:pt x="829" y="10"/>
                  </a:cubicBezTo>
                  <a:cubicBezTo>
                    <a:pt x="805" y="4"/>
                    <a:pt x="782" y="1"/>
                    <a:pt x="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2" name="Google Shape;882;p40"/>
            <p:cNvSpPr/>
            <p:nvPr/>
          </p:nvSpPr>
          <p:spPr>
            <a:xfrm>
              <a:off x="5068823" y="2222682"/>
              <a:ext cx="51009" cy="51803"/>
            </a:xfrm>
            <a:custGeom>
              <a:rect b="b" l="l" r="r" t="t"/>
              <a:pathLst>
                <a:path extrusionOk="0" h="1501" w="1478">
                  <a:moveTo>
                    <a:pt x="739" y="310"/>
                  </a:moveTo>
                  <a:cubicBezTo>
                    <a:pt x="977" y="310"/>
                    <a:pt x="1191" y="524"/>
                    <a:pt x="1191" y="763"/>
                  </a:cubicBezTo>
                  <a:cubicBezTo>
                    <a:pt x="1191" y="1001"/>
                    <a:pt x="1001" y="1191"/>
                    <a:pt x="739" y="1191"/>
                  </a:cubicBezTo>
                  <a:cubicBezTo>
                    <a:pt x="501" y="1191"/>
                    <a:pt x="286" y="1001"/>
                    <a:pt x="286" y="763"/>
                  </a:cubicBezTo>
                  <a:cubicBezTo>
                    <a:pt x="286" y="524"/>
                    <a:pt x="501" y="310"/>
                    <a:pt x="739" y="310"/>
                  </a:cubicBezTo>
                  <a:close/>
                  <a:moveTo>
                    <a:pt x="739" y="1"/>
                  </a:moveTo>
                  <a:cubicBezTo>
                    <a:pt x="334" y="1"/>
                    <a:pt x="1" y="334"/>
                    <a:pt x="1" y="763"/>
                  </a:cubicBezTo>
                  <a:cubicBezTo>
                    <a:pt x="1" y="1167"/>
                    <a:pt x="334" y="1501"/>
                    <a:pt x="739" y="1501"/>
                  </a:cubicBezTo>
                  <a:cubicBezTo>
                    <a:pt x="1168" y="1501"/>
                    <a:pt x="1477" y="1167"/>
                    <a:pt x="1477" y="763"/>
                  </a:cubicBezTo>
                  <a:cubicBezTo>
                    <a:pt x="1477" y="334"/>
                    <a:pt x="1168" y="1"/>
                    <a:pt x="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3" name="Google Shape;883;p40"/>
            <p:cNvSpPr/>
            <p:nvPr/>
          </p:nvSpPr>
          <p:spPr>
            <a:xfrm>
              <a:off x="4795130" y="2181576"/>
              <a:ext cx="365763" cy="364970"/>
            </a:xfrm>
            <a:custGeom>
              <a:rect b="b" l="l" r="r" t="t"/>
              <a:pathLst>
                <a:path extrusionOk="0" h="10575" w="10598">
                  <a:moveTo>
                    <a:pt x="2858" y="4097"/>
                  </a:moveTo>
                  <a:cubicBezTo>
                    <a:pt x="3025" y="4097"/>
                    <a:pt x="3144" y="4216"/>
                    <a:pt x="3144" y="4359"/>
                  </a:cubicBezTo>
                  <a:lnTo>
                    <a:pt x="3144" y="4859"/>
                  </a:lnTo>
                  <a:lnTo>
                    <a:pt x="358" y="4859"/>
                  </a:lnTo>
                  <a:lnTo>
                    <a:pt x="358" y="4359"/>
                  </a:lnTo>
                  <a:cubicBezTo>
                    <a:pt x="358" y="4216"/>
                    <a:pt x="477" y="4097"/>
                    <a:pt x="643" y="4097"/>
                  </a:cubicBezTo>
                  <a:close/>
                  <a:moveTo>
                    <a:pt x="3144" y="5145"/>
                  </a:moveTo>
                  <a:lnTo>
                    <a:pt x="3144" y="6193"/>
                  </a:lnTo>
                  <a:lnTo>
                    <a:pt x="358" y="6193"/>
                  </a:lnTo>
                  <a:lnTo>
                    <a:pt x="358" y="5145"/>
                  </a:lnTo>
                  <a:close/>
                  <a:moveTo>
                    <a:pt x="7097" y="2930"/>
                  </a:moveTo>
                  <a:cubicBezTo>
                    <a:pt x="7073" y="2978"/>
                    <a:pt x="7097" y="3049"/>
                    <a:pt x="7121" y="3097"/>
                  </a:cubicBezTo>
                  <a:lnTo>
                    <a:pt x="7502" y="3502"/>
                  </a:lnTo>
                  <a:cubicBezTo>
                    <a:pt x="7544" y="3529"/>
                    <a:pt x="7578" y="3541"/>
                    <a:pt x="7613" y="3541"/>
                  </a:cubicBezTo>
                  <a:cubicBezTo>
                    <a:pt x="7637" y="3541"/>
                    <a:pt x="7663" y="3535"/>
                    <a:pt x="7693" y="3525"/>
                  </a:cubicBezTo>
                  <a:lnTo>
                    <a:pt x="8074" y="3287"/>
                  </a:lnTo>
                  <a:cubicBezTo>
                    <a:pt x="8097" y="3287"/>
                    <a:pt x="8097" y="3311"/>
                    <a:pt x="8145" y="3311"/>
                  </a:cubicBezTo>
                  <a:lnTo>
                    <a:pt x="8264" y="3764"/>
                  </a:lnTo>
                  <a:cubicBezTo>
                    <a:pt x="8288" y="3811"/>
                    <a:pt x="8335" y="3883"/>
                    <a:pt x="8407" y="3883"/>
                  </a:cubicBezTo>
                  <a:lnTo>
                    <a:pt x="8931" y="3883"/>
                  </a:lnTo>
                  <a:cubicBezTo>
                    <a:pt x="9002" y="3883"/>
                    <a:pt x="9050" y="3811"/>
                    <a:pt x="9098" y="3764"/>
                  </a:cubicBezTo>
                  <a:lnTo>
                    <a:pt x="9217" y="3311"/>
                  </a:lnTo>
                  <a:cubicBezTo>
                    <a:pt x="9240" y="3311"/>
                    <a:pt x="9264" y="3287"/>
                    <a:pt x="9264" y="3287"/>
                  </a:cubicBezTo>
                  <a:lnTo>
                    <a:pt x="9645" y="3525"/>
                  </a:lnTo>
                  <a:cubicBezTo>
                    <a:pt x="9675" y="3535"/>
                    <a:pt x="9709" y="3541"/>
                    <a:pt x="9740" y="3541"/>
                  </a:cubicBezTo>
                  <a:cubicBezTo>
                    <a:pt x="9783" y="3541"/>
                    <a:pt x="9822" y="3529"/>
                    <a:pt x="9836" y="3502"/>
                  </a:cubicBezTo>
                  <a:lnTo>
                    <a:pt x="10169" y="3168"/>
                  </a:lnTo>
                  <a:cubicBezTo>
                    <a:pt x="10241" y="3287"/>
                    <a:pt x="10288" y="3406"/>
                    <a:pt x="10288" y="3549"/>
                  </a:cubicBezTo>
                  <a:lnTo>
                    <a:pt x="10288" y="7336"/>
                  </a:lnTo>
                  <a:lnTo>
                    <a:pt x="9098" y="7336"/>
                  </a:lnTo>
                  <a:cubicBezTo>
                    <a:pt x="8883" y="7336"/>
                    <a:pt x="8883" y="7621"/>
                    <a:pt x="9098" y="7621"/>
                  </a:cubicBezTo>
                  <a:lnTo>
                    <a:pt x="10288" y="7621"/>
                  </a:lnTo>
                  <a:lnTo>
                    <a:pt x="10288" y="8193"/>
                  </a:lnTo>
                  <a:cubicBezTo>
                    <a:pt x="10288" y="8526"/>
                    <a:pt x="10003" y="8788"/>
                    <a:pt x="9693" y="8788"/>
                  </a:cubicBezTo>
                  <a:lnTo>
                    <a:pt x="3430" y="8788"/>
                  </a:lnTo>
                  <a:lnTo>
                    <a:pt x="3430" y="7621"/>
                  </a:lnTo>
                  <a:lnTo>
                    <a:pt x="8193" y="7621"/>
                  </a:lnTo>
                  <a:cubicBezTo>
                    <a:pt x="8407" y="7621"/>
                    <a:pt x="8407" y="7336"/>
                    <a:pt x="8193" y="7336"/>
                  </a:cubicBezTo>
                  <a:lnTo>
                    <a:pt x="3430" y="7336"/>
                  </a:lnTo>
                  <a:lnTo>
                    <a:pt x="3430" y="4383"/>
                  </a:lnTo>
                  <a:cubicBezTo>
                    <a:pt x="3430" y="4049"/>
                    <a:pt x="3168" y="3787"/>
                    <a:pt x="2834" y="3787"/>
                  </a:cubicBezTo>
                  <a:lnTo>
                    <a:pt x="1834" y="3787"/>
                  </a:lnTo>
                  <a:lnTo>
                    <a:pt x="1834" y="3525"/>
                  </a:lnTo>
                  <a:cubicBezTo>
                    <a:pt x="1834" y="3192"/>
                    <a:pt x="2096" y="2930"/>
                    <a:pt x="2430" y="2930"/>
                  </a:cubicBezTo>
                  <a:close/>
                  <a:moveTo>
                    <a:pt x="6764" y="9146"/>
                  </a:moveTo>
                  <a:lnTo>
                    <a:pt x="6764" y="10241"/>
                  </a:lnTo>
                  <a:lnTo>
                    <a:pt x="5335" y="10241"/>
                  </a:lnTo>
                  <a:lnTo>
                    <a:pt x="5335" y="9146"/>
                  </a:lnTo>
                  <a:close/>
                  <a:moveTo>
                    <a:pt x="8407" y="1"/>
                  </a:moveTo>
                  <a:cubicBezTo>
                    <a:pt x="8335" y="1"/>
                    <a:pt x="8288" y="72"/>
                    <a:pt x="8264" y="120"/>
                  </a:cubicBezTo>
                  <a:lnTo>
                    <a:pt x="8145" y="572"/>
                  </a:lnTo>
                  <a:cubicBezTo>
                    <a:pt x="8097" y="572"/>
                    <a:pt x="8074" y="596"/>
                    <a:pt x="8074" y="596"/>
                  </a:cubicBezTo>
                  <a:lnTo>
                    <a:pt x="7693" y="358"/>
                  </a:lnTo>
                  <a:cubicBezTo>
                    <a:pt x="7663" y="348"/>
                    <a:pt x="7633" y="342"/>
                    <a:pt x="7605" y="342"/>
                  </a:cubicBezTo>
                  <a:cubicBezTo>
                    <a:pt x="7566" y="342"/>
                    <a:pt x="7530" y="354"/>
                    <a:pt x="7502" y="382"/>
                  </a:cubicBezTo>
                  <a:lnTo>
                    <a:pt x="7121" y="787"/>
                  </a:lnTo>
                  <a:cubicBezTo>
                    <a:pt x="7073" y="834"/>
                    <a:pt x="7073" y="906"/>
                    <a:pt x="7097" y="953"/>
                  </a:cubicBezTo>
                  <a:lnTo>
                    <a:pt x="7335" y="1334"/>
                  </a:lnTo>
                  <a:cubicBezTo>
                    <a:pt x="7335" y="1382"/>
                    <a:pt x="7311" y="1382"/>
                    <a:pt x="7311" y="1406"/>
                  </a:cubicBezTo>
                  <a:lnTo>
                    <a:pt x="6859" y="1525"/>
                  </a:lnTo>
                  <a:cubicBezTo>
                    <a:pt x="6788" y="1549"/>
                    <a:pt x="6740" y="1620"/>
                    <a:pt x="6740" y="1668"/>
                  </a:cubicBezTo>
                  <a:lnTo>
                    <a:pt x="6740" y="2216"/>
                  </a:lnTo>
                  <a:cubicBezTo>
                    <a:pt x="6740" y="2263"/>
                    <a:pt x="6788" y="2335"/>
                    <a:pt x="6859" y="2358"/>
                  </a:cubicBezTo>
                  <a:lnTo>
                    <a:pt x="7311" y="2478"/>
                  </a:lnTo>
                  <a:cubicBezTo>
                    <a:pt x="7311" y="2501"/>
                    <a:pt x="7335" y="2525"/>
                    <a:pt x="7335" y="2525"/>
                  </a:cubicBezTo>
                  <a:lnTo>
                    <a:pt x="7264" y="2620"/>
                  </a:lnTo>
                  <a:lnTo>
                    <a:pt x="2430" y="2620"/>
                  </a:lnTo>
                  <a:cubicBezTo>
                    <a:pt x="1906" y="2620"/>
                    <a:pt x="1501" y="3049"/>
                    <a:pt x="1501" y="3549"/>
                  </a:cubicBezTo>
                  <a:lnTo>
                    <a:pt x="1501" y="3787"/>
                  </a:lnTo>
                  <a:lnTo>
                    <a:pt x="596" y="3787"/>
                  </a:lnTo>
                  <a:cubicBezTo>
                    <a:pt x="262" y="3787"/>
                    <a:pt x="0" y="4049"/>
                    <a:pt x="0" y="4383"/>
                  </a:cubicBezTo>
                  <a:lnTo>
                    <a:pt x="0" y="8812"/>
                  </a:lnTo>
                  <a:cubicBezTo>
                    <a:pt x="0" y="8919"/>
                    <a:pt x="78" y="8973"/>
                    <a:pt x="155" y="8973"/>
                  </a:cubicBezTo>
                  <a:cubicBezTo>
                    <a:pt x="233" y="8973"/>
                    <a:pt x="310" y="8919"/>
                    <a:pt x="310" y="8812"/>
                  </a:cubicBezTo>
                  <a:lnTo>
                    <a:pt x="310" y="6526"/>
                  </a:lnTo>
                  <a:lnTo>
                    <a:pt x="3072" y="6526"/>
                  </a:lnTo>
                  <a:lnTo>
                    <a:pt x="3072" y="10003"/>
                  </a:lnTo>
                  <a:cubicBezTo>
                    <a:pt x="3072" y="10170"/>
                    <a:pt x="2953" y="10265"/>
                    <a:pt x="2811" y="10265"/>
                  </a:cubicBezTo>
                  <a:lnTo>
                    <a:pt x="572" y="10265"/>
                  </a:lnTo>
                  <a:cubicBezTo>
                    <a:pt x="572" y="10265"/>
                    <a:pt x="310" y="10170"/>
                    <a:pt x="310" y="10003"/>
                  </a:cubicBezTo>
                  <a:lnTo>
                    <a:pt x="310" y="9646"/>
                  </a:lnTo>
                  <a:cubicBezTo>
                    <a:pt x="310" y="9550"/>
                    <a:pt x="233" y="9503"/>
                    <a:pt x="155" y="9503"/>
                  </a:cubicBezTo>
                  <a:cubicBezTo>
                    <a:pt x="78" y="9503"/>
                    <a:pt x="0" y="9550"/>
                    <a:pt x="0" y="9646"/>
                  </a:cubicBezTo>
                  <a:lnTo>
                    <a:pt x="0" y="10003"/>
                  </a:lnTo>
                  <a:cubicBezTo>
                    <a:pt x="0" y="10336"/>
                    <a:pt x="596" y="10574"/>
                    <a:pt x="596" y="10574"/>
                  </a:cubicBezTo>
                  <a:lnTo>
                    <a:pt x="2834" y="10574"/>
                  </a:lnTo>
                  <a:cubicBezTo>
                    <a:pt x="3168" y="10574"/>
                    <a:pt x="3430" y="10312"/>
                    <a:pt x="3430" y="9979"/>
                  </a:cubicBezTo>
                  <a:lnTo>
                    <a:pt x="3430" y="9122"/>
                  </a:lnTo>
                  <a:lnTo>
                    <a:pt x="5001" y="9122"/>
                  </a:lnTo>
                  <a:lnTo>
                    <a:pt x="5001" y="10241"/>
                  </a:lnTo>
                  <a:lnTo>
                    <a:pt x="3858" y="10241"/>
                  </a:lnTo>
                  <a:cubicBezTo>
                    <a:pt x="3644" y="10241"/>
                    <a:pt x="3644" y="10551"/>
                    <a:pt x="3858" y="10551"/>
                  </a:cubicBezTo>
                  <a:lnTo>
                    <a:pt x="8216" y="10551"/>
                  </a:lnTo>
                  <a:cubicBezTo>
                    <a:pt x="8431" y="10551"/>
                    <a:pt x="8431" y="10241"/>
                    <a:pt x="8216" y="10241"/>
                  </a:cubicBezTo>
                  <a:lnTo>
                    <a:pt x="7073" y="10241"/>
                  </a:lnTo>
                  <a:lnTo>
                    <a:pt x="7073" y="9122"/>
                  </a:lnTo>
                  <a:lnTo>
                    <a:pt x="9645" y="9122"/>
                  </a:lnTo>
                  <a:cubicBezTo>
                    <a:pt x="10169" y="9122"/>
                    <a:pt x="10574" y="8693"/>
                    <a:pt x="10574" y="8193"/>
                  </a:cubicBezTo>
                  <a:lnTo>
                    <a:pt x="10574" y="3549"/>
                  </a:lnTo>
                  <a:cubicBezTo>
                    <a:pt x="10574" y="3263"/>
                    <a:pt x="10455" y="3025"/>
                    <a:pt x="10217" y="2835"/>
                  </a:cubicBezTo>
                  <a:cubicBezTo>
                    <a:pt x="10193" y="2811"/>
                    <a:pt x="10169" y="2811"/>
                    <a:pt x="10169" y="2811"/>
                  </a:cubicBezTo>
                  <a:lnTo>
                    <a:pt x="10003" y="2549"/>
                  </a:lnTo>
                  <a:cubicBezTo>
                    <a:pt x="10003" y="2501"/>
                    <a:pt x="10050" y="2501"/>
                    <a:pt x="10050" y="2478"/>
                  </a:cubicBezTo>
                  <a:lnTo>
                    <a:pt x="10479" y="2358"/>
                  </a:lnTo>
                  <a:cubicBezTo>
                    <a:pt x="10550" y="2335"/>
                    <a:pt x="10598" y="2263"/>
                    <a:pt x="10598" y="2216"/>
                  </a:cubicBezTo>
                  <a:lnTo>
                    <a:pt x="10598" y="1644"/>
                  </a:lnTo>
                  <a:cubicBezTo>
                    <a:pt x="10598" y="1537"/>
                    <a:pt x="10526" y="1483"/>
                    <a:pt x="10455" y="1483"/>
                  </a:cubicBezTo>
                  <a:cubicBezTo>
                    <a:pt x="10384" y="1483"/>
                    <a:pt x="10312" y="1537"/>
                    <a:pt x="10312" y="1644"/>
                  </a:cubicBezTo>
                  <a:lnTo>
                    <a:pt x="10312" y="2073"/>
                  </a:lnTo>
                  <a:lnTo>
                    <a:pt x="9883" y="2144"/>
                  </a:lnTo>
                  <a:cubicBezTo>
                    <a:pt x="9836" y="2144"/>
                    <a:pt x="9812" y="2216"/>
                    <a:pt x="9764" y="2239"/>
                  </a:cubicBezTo>
                  <a:lnTo>
                    <a:pt x="9693" y="2430"/>
                  </a:lnTo>
                  <a:cubicBezTo>
                    <a:pt x="9645" y="2478"/>
                    <a:pt x="9645" y="2549"/>
                    <a:pt x="9693" y="2573"/>
                  </a:cubicBezTo>
                  <a:lnTo>
                    <a:pt x="9883" y="2930"/>
                  </a:lnTo>
                  <a:lnTo>
                    <a:pt x="9693" y="3144"/>
                  </a:lnTo>
                  <a:lnTo>
                    <a:pt x="9336" y="2930"/>
                  </a:lnTo>
                  <a:cubicBezTo>
                    <a:pt x="9300" y="2918"/>
                    <a:pt x="9276" y="2912"/>
                    <a:pt x="9252" y="2912"/>
                  </a:cubicBezTo>
                  <a:cubicBezTo>
                    <a:pt x="9229" y="2912"/>
                    <a:pt x="9205" y="2918"/>
                    <a:pt x="9169" y="2930"/>
                  </a:cubicBezTo>
                  <a:lnTo>
                    <a:pt x="9002" y="3025"/>
                  </a:lnTo>
                  <a:cubicBezTo>
                    <a:pt x="8931" y="3049"/>
                    <a:pt x="8907" y="3073"/>
                    <a:pt x="8907" y="3144"/>
                  </a:cubicBezTo>
                  <a:lnTo>
                    <a:pt x="8812" y="3549"/>
                  </a:lnTo>
                  <a:lnTo>
                    <a:pt x="8526" y="3549"/>
                  </a:lnTo>
                  <a:lnTo>
                    <a:pt x="8431" y="3144"/>
                  </a:lnTo>
                  <a:cubicBezTo>
                    <a:pt x="8431" y="3073"/>
                    <a:pt x="8383" y="3049"/>
                    <a:pt x="8335" y="3025"/>
                  </a:cubicBezTo>
                  <a:lnTo>
                    <a:pt x="8169" y="2930"/>
                  </a:lnTo>
                  <a:cubicBezTo>
                    <a:pt x="8133" y="2918"/>
                    <a:pt x="8103" y="2912"/>
                    <a:pt x="8079" y="2912"/>
                  </a:cubicBezTo>
                  <a:cubicBezTo>
                    <a:pt x="8056" y="2912"/>
                    <a:pt x="8038" y="2918"/>
                    <a:pt x="8026" y="2930"/>
                  </a:cubicBezTo>
                  <a:lnTo>
                    <a:pt x="7669" y="3144"/>
                  </a:lnTo>
                  <a:lnTo>
                    <a:pt x="7454" y="2930"/>
                  </a:lnTo>
                  <a:lnTo>
                    <a:pt x="7669" y="2573"/>
                  </a:lnTo>
                  <a:cubicBezTo>
                    <a:pt x="7693" y="2501"/>
                    <a:pt x="7693" y="2478"/>
                    <a:pt x="7669" y="2430"/>
                  </a:cubicBezTo>
                  <a:lnTo>
                    <a:pt x="7573" y="2239"/>
                  </a:lnTo>
                  <a:cubicBezTo>
                    <a:pt x="7550" y="2192"/>
                    <a:pt x="7502" y="2144"/>
                    <a:pt x="7454" y="2144"/>
                  </a:cubicBezTo>
                  <a:lnTo>
                    <a:pt x="7026" y="2073"/>
                  </a:lnTo>
                  <a:lnTo>
                    <a:pt x="7026" y="1763"/>
                  </a:lnTo>
                  <a:lnTo>
                    <a:pt x="7454" y="1668"/>
                  </a:lnTo>
                  <a:cubicBezTo>
                    <a:pt x="7502" y="1668"/>
                    <a:pt x="7550" y="1620"/>
                    <a:pt x="7573" y="1573"/>
                  </a:cubicBezTo>
                  <a:lnTo>
                    <a:pt x="7669" y="1406"/>
                  </a:lnTo>
                  <a:cubicBezTo>
                    <a:pt x="7693" y="1334"/>
                    <a:pt x="7693" y="1287"/>
                    <a:pt x="7669" y="1263"/>
                  </a:cubicBezTo>
                  <a:lnTo>
                    <a:pt x="7454" y="906"/>
                  </a:lnTo>
                  <a:lnTo>
                    <a:pt x="7669" y="691"/>
                  </a:lnTo>
                  <a:lnTo>
                    <a:pt x="8026" y="906"/>
                  </a:lnTo>
                  <a:cubicBezTo>
                    <a:pt x="8050" y="918"/>
                    <a:pt x="8068" y="924"/>
                    <a:pt x="8088" y="924"/>
                  </a:cubicBezTo>
                  <a:cubicBezTo>
                    <a:pt x="8109" y="924"/>
                    <a:pt x="8133" y="918"/>
                    <a:pt x="8169" y="906"/>
                  </a:cubicBezTo>
                  <a:lnTo>
                    <a:pt x="8335" y="811"/>
                  </a:lnTo>
                  <a:cubicBezTo>
                    <a:pt x="8407" y="787"/>
                    <a:pt x="8431" y="739"/>
                    <a:pt x="8431" y="691"/>
                  </a:cubicBezTo>
                  <a:lnTo>
                    <a:pt x="8526" y="287"/>
                  </a:lnTo>
                  <a:lnTo>
                    <a:pt x="8812" y="287"/>
                  </a:lnTo>
                  <a:lnTo>
                    <a:pt x="8907" y="691"/>
                  </a:lnTo>
                  <a:cubicBezTo>
                    <a:pt x="8907" y="739"/>
                    <a:pt x="8978" y="787"/>
                    <a:pt x="9002" y="811"/>
                  </a:cubicBezTo>
                  <a:lnTo>
                    <a:pt x="9169" y="906"/>
                  </a:lnTo>
                  <a:cubicBezTo>
                    <a:pt x="9205" y="918"/>
                    <a:pt x="9234" y="924"/>
                    <a:pt x="9261" y="924"/>
                  </a:cubicBezTo>
                  <a:cubicBezTo>
                    <a:pt x="9288" y="924"/>
                    <a:pt x="9312" y="918"/>
                    <a:pt x="9336" y="906"/>
                  </a:cubicBezTo>
                  <a:lnTo>
                    <a:pt x="9693" y="691"/>
                  </a:lnTo>
                  <a:lnTo>
                    <a:pt x="9883" y="906"/>
                  </a:lnTo>
                  <a:lnTo>
                    <a:pt x="9693" y="1263"/>
                  </a:lnTo>
                  <a:cubicBezTo>
                    <a:pt x="9645" y="1311"/>
                    <a:pt x="9645" y="1334"/>
                    <a:pt x="9693" y="1406"/>
                  </a:cubicBezTo>
                  <a:lnTo>
                    <a:pt x="9764" y="1573"/>
                  </a:lnTo>
                  <a:cubicBezTo>
                    <a:pt x="9792" y="1647"/>
                    <a:pt x="9853" y="1678"/>
                    <a:pt x="9914" y="1678"/>
                  </a:cubicBezTo>
                  <a:cubicBezTo>
                    <a:pt x="10008" y="1678"/>
                    <a:pt x="10103" y="1603"/>
                    <a:pt x="10074" y="1501"/>
                  </a:cubicBezTo>
                  <a:cubicBezTo>
                    <a:pt x="10050" y="1430"/>
                    <a:pt x="10050" y="1406"/>
                    <a:pt x="10003" y="1334"/>
                  </a:cubicBezTo>
                  <a:lnTo>
                    <a:pt x="10241" y="953"/>
                  </a:lnTo>
                  <a:cubicBezTo>
                    <a:pt x="10288" y="906"/>
                    <a:pt x="10288" y="811"/>
                    <a:pt x="10217" y="787"/>
                  </a:cubicBezTo>
                  <a:lnTo>
                    <a:pt x="9836" y="382"/>
                  </a:lnTo>
                  <a:cubicBezTo>
                    <a:pt x="9794" y="354"/>
                    <a:pt x="9760" y="342"/>
                    <a:pt x="9725" y="342"/>
                  </a:cubicBezTo>
                  <a:cubicBezTo>
                    <a:pt x="9700" y="342"/>
                    <a:pt x="9675" y="348"/>
                    <a:pt x="9645" y="358"/>
                  </a:cubicBezTo>
                  <a:lnTo>
                    <a:pt x="9264" y="596"/>
                  </a:lnTo>
                  <a:cubicBezTo>
                    <a:pt x="9240" y="596"/>
                    <a:pt x="9240" y="572"/>
                    <a:pt x="9217" y="572"/>
                  </a:cubicBezTo>
                  <a:lnTo>
                    <a:pt x="9098" y="120"/>
                  </a:lnTo>
                  <a:cubicBezTo>
                    <a:pt x="9050" y="72"/>
                    <a:pt x="9002" y="1"/>
                    <a:pt x="8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884" name="Google Shape;884;p40"/>
          <p:cNvGrpSpPr/>
          <p:nvPr/>
        </p:nvGrpSpPr>
        <p:grpSpPr>
          <a:xfrm>
            <a:off x="3304085" y="3691603"/>
            <a:ext cx="894286" cy="736483"/>
            <a:chOff x="789900" y="2212535"/>
            <a:chExt cx="368808" cy="303717"/>
          </a:xfrm>
        </p:grpSpPr>
        <p:sp>
          <p:nvSpPr>
            <p:cNvPr id="885" name="Google Shape;885;p40"/>
            <p:cNvSpPr/>
            <p:nvPr/>
          </p:nvSpPr>
          <p:spPr>
            <a:xfrm>
              <a:off x="789900" y="2232035"/>
              <a:ext cx="240034" cy="264952"/>
            </a:xfrm>
            <a:custGeom>
              <a:rect b="b" l="l" r="r" t="t"/>
              <a:pathLst>
                <a:path extrusionOk="0" h="7677" w="6955">
                  <a:moveTo>
                    <a:pt x="6549" y="2802"/>
                  </a:moveTo>
                  <a:cubicBezTo>
                    <a:pt x="6597" y="3087"/>
                    <a:pt x="6668" y="3468"/>
                    <a:pt x="6668" y="3826"/>
                  </a:cubicBezTo>
                  <a:cubicBezTo>
                    <a:pt x="6668" y="4183"/>
                    <a:pt x="6597" y="4564"/>
                    <a:pt x="6502" y="4897"/>
                  </a:cubicBezTo>
                  <a:cubicBezTo>
                    <a:pt x="6002" y="4802"/>
                    <a:pt x="5621" y="4350"/>
                    <a:pt x="5621" y="3849"/>
                  </a:cubicBezTo>
                  <a:cubicBezTo>
                    <a:pt x="5621" y="3302"/>
                    <a:pt x="6002" y="2873"/>
                    <a:pt x="6549" y="2802"/>
                  </a:cubicBezTo>
                  <a:close/>
                  <a:moveTo>
                    <a:pt x="5383" y="992"/>
                  </a:moveTo>
                  <a:cubicBezTo>
                    <a:pt x="5573" y="1206"/>
                    <a:pt x="5787" y="1397"/>
                    <a:pt x="5954" y="1635"/>
                  </a:cubicBezTo>
                  <a:cubicBezTo>
                    <a:pt x="5525" y="1801"/>
                    <a:pt x="5144" y="2040"/>
                    <a:pt x="4835" y="2397"/>
                  </a:cubicBezTo>
                  <a:cubicBezTo>
                    <a:pt x="4525" y="2802"/>
                    <a:pt x="4335" y="3302"/>
                    <a:pt x="4335" y="3849"/>
                  </a:cubicBezTo>
                  <a:cubicBezTo>
                    <a:pt x="4335" y="4278"/>
                    <a:pt x="4454" y="4707"/>
                    <a:pt x="4692" y="5064"/>
                  </a:cubicBezTo>
                  <a:cubicBezTo>
                    <a:pt x="4727" y="5120"/>
                    <a:pt x="4772" y="5143"/>
                    <a:pt x="4816" y="5143"/>
                  </a:cubicBezTo>
                  <a:cubicBezTo>
                    <a:pt x="4922" y="5143"/>
                    <a:pt x="5021" y="5008"/>
                    <a:pt x="4954" y="4873"/>
                  </a:cubicBezTo>
                  <a:cubicBezTo>
                    <a:pt x="4763" y="4564"/>
                    <a:pt x="4668" y="4207"/>
                    <a:pt x="4668" y="3802"/>
                  </a:cubicBezTo>
                  <a:cubicBezTo>
                    <a:pt x="4668" y="3373"/>
                    <a:pt x="4811" y="2921"/>
                    <a:pt x="5121" y="2563"/>
                  </a:cubicBezTo>
                  <a:cubicBezTo>
                    <a:pt x="5383" y="2230"/>
                    <a:pt x="5740" y="1992"/>
                    <a:pt x="6145" y="1897"/>
                  </a:cubicBezTo>
                  <a:cubicBezTo>
                    <a:pt x="6264" y="2087"/>
                    <a:pt x="6359" y="2302"/>
                    <a:pt x="6430" y="2468"/>
                  </a:cubicBezTo>
                  <a:cubicBezTo>
                    <a:pt x="5764" y="2587"/>
                    <a:pt x="5287" y="3159"/>
                    <a:pt x="5287" y="3802"/>
                  </a:cubicBezTo>
                  <a:cubicBezTo>
                    <a:pt x="5287" y="4159"/>
                    <a:pt x="5406" y="4492"/>
                    <a:pt x="5644" y="4731"/>
                  </a:cubicBezTo>
                  <a:cubicBezTo>
                    <a:pt x="5859" y="4945"/>
                    <a:pt x="6097" y="5088"/>
                    <a:pt x="6383" y="5159"/>
                  </a:cubicBezTo>
                  <a:cubicBezTo>
                    <a:pt x="6287" y="5350"/>
                    <a:pt x="6216" y="5540"/>
                    <a:pt x="6121" y="5707"/>
                  </a:cubicBezTo>
                  <a:cubicBezTo>
                    <a:pt x="5906" y="5659"/>
                    <a:pt x="5692" y="5564"/>
                    <a:pt x="5525" y="5421"/>
                  </a:cubicBezTo>
                  <a:cubicBezTo>
                    <a:pt x="5500" y="5400"/>
                    <a:pt x="5473" y="5391"/>
                    <a:pt x="5446" y="5391"/>
                  </a:cubicBezTo>
                  <a:cubicBezTo>
                    <a:pt x="5326" y="5391"/>
                    <a:pt x="5222" y="5581"/>
                    <a:pt x="5359" y="5659"/>
                  </a:cubicBezTo>
                  <a:cubicBezTo>
                    <a:pt x="5525" y="5778"/>
                    <a:pt x="5740" y="5897"/>
                    <a:pt x="5954" y="5945"/>
                  </a:cubicBezTo>
                  <a:cubicBezTo>
                    <a:pt x="5787" y="6159"/>
                    <a:pt x="5621" y="6374"/>
                    <a:pt x="5406" y="6540"/>
                  </a:cubicBezTo>
                  <a:lnTo>
                    <a:pt x="1358" y="3754"/>
                  </a:lnTo>
                  <a:lnTo>
                    <a:pt x="5383" y="992"/>
                  </a:lnTo>
                  <a:close/>
                  <a:moveTo>
                    <a:pt x="5198" y="1"/>
                  </a:moveTo>
                  <a:cubicBezTo>
                    <a:pt x="5109" y="1"/>
                    <a:pt x="5017" y="27"/>
                    <a:pt x="4930" y="87"/>
                  </a:cubicBezTo>
                  <a:lnTo>
                    <a:pt x="4120" y="658"/>
                  </a:lnTo>
                  <a:cubicBezTo>
                    <a:pt x="4005" y="755"/>
                    <a:pt x="4076" y="929"/>
                    <a:pt x="4209" y="929"/>
                  </a:cubicBezTo>
                  <a:cubicBezTo>
                    <a:pt x="4240" y="929"/>
                    <a:pt x="4274" y="919"/>
                    <a:pt x="4311" y="896"/>
                  </a:cubicBezTo>
                  <a:lnTo>
                    <a:pt x="5121" y="325"/>
                  </a:lnTo>
                  <a:cubicBezTo>
                    <a:pt x="5153" y="301"/>
                    <a:pt x="5186" y="290"/>
                    <a:pt x="5218" y="290"/>
                  </a:cubicBezTo>
                  <a:cubicBezTo>
                    <a:pt x="5372" y="290"/>
                    <a:pt x="5489" y="540"/>
                    <a:pt x="5311" y="658"/>
                  </a:cubicBezTo>
                  <a:lnTo>
                    <a:pt x="1001" y="3707"/>
                  </a:lnTo>
                  <a:cubicBezTo>
                    <a:pt x="905" y="3754"/>
                    <a:pt x="905" y="3897"/>
                    <a:pt x="1001" y="3969"/>
                  </a:cubicBezTo>
                  <a:lnTo>
                    <a:pt x="5383" y="6993"/>
                  </a:lnTo>
                  <a:cubicBezTo>
                    <a:pt x="5542" y="7132"/>
                    <a:pt x="5418" y="7355"/>
                    <a:pt x="5262" y="7355"/>
                  </a:cubicBezTo>
                  <a:cubicBezTo>
                    <a:pt x="5232" y="7355"/>
                    <a:pt x="5200" y="7346"/>
                    <a:pt x="5168" y="7326"/>
                  </a:cubicBezTo>
                  <a:lnTo>
                    <a:pt x="501" y="4064"/>
                  </a:lnTo>
                  <a:cubicBezTo>
                    <a:pt x="310" y="3945"/>
                    <a:pt x="310" y="3707"/>
                    <a:pt x="501" y="3587"/>
                  </a:cubicBezTo>
                  <a:lnTo>
                    <a:pt x="3596" y="1397"/>
                  </a:lnTo>
                  <a:cubicBezTo>
                    <a:pt x="3712" y="1300"/>
                    <a:pt x="3641" y="1126"/>
                    <a:pt x="3508" y="1126"/>
                  </a:cubicBezTo>
                  <a:cubicBezTo>
                    <a:pt x="3477" y="1126"/>
                    <a:pt x="3442" y="1136"/>
                    <a:pt x="3406" y="1158"/>
                  </a:cubicBezTo>
                  <a:lnTo>
                    <a:pt x="310" y="3349"/>
                  </a:lnTo>
                  <a:cubicBezTo>
                    <a:pt x="0" y="3587"/>
                    <a:pt x="0" y="4088"/>
                    <a:pt x="310" y="4326"/>
                  </a:cubicBezTo>
                  <a:lnTo>
                    <a:pt x="5001" y="7588"/>
                  </a:lnTo>
                  <a:cubicBezTo>
                    <a:pt x="5089" y="7650"/>
                    <a:pt x="5180" y="7676"/>
                    <a:pt x="5266" y="7676"/>
                  </a:cubicBezTo>
                  <a:cubicBezTo>
                    <a:pt x="5648" y="7676"/>
                    <a:pt x="5951" y="7156"/>
                    <a:pt x="5621" y="6826"/>
                  </a:cubicBezTo>
                  <a:cubicBezTo>
                    <a:pt x="6478" y="6040"/>
                    <a:pt x="6954" y="4945"/>
                    <a:pt x="6954" y="3826"/>
                  </a:cubicBezTo>
                  <a:cubicBezTo>
                    <a:pt x="6954" y="2659"/>
                    <a:pt x="6478" y="1587"/>
                    <a:pt x="5621" y="801"/>
                  </a:cubicBezTo>
                  <a:cubicBezTo>
                    <a:pt x="5890" y="455"/>
                    <a:pt x="5570" y="1"/>
                    <a:pt x="51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1033186" y="2212535"/>
              <a:ext cx="125522" cy="87455"/>
            </a:xfrm>
            <a:custGeom>
              <a:rect b="b" l="l" r="r" t="t"/>
              <a:pathLst>
                <a:path extrusionOk="0" h="2534" w="3637">
                  <a:moveTo>
                    <a:pt x="3428" y="0"/>
                  </a:moveTo>
                  <a:cubicBezTo>
                    <a:pt x="3398" y="0"/>
                    <a:pt x="3366" y="10"/>
                    <a:pt x="3335" y="33"/>
                  </a:cubicBezTo>
                  <a:lnTo>
                    <a:pt x="120" y="2271"/>
                  </a:lnTo>
                  <a:cubicBezTo>
                    <a:pt x="1" y="2319"/>
                    <a:pt x="48" y="2533"/>
                    <a:pt x="215" y="2533"/>
                  </a:cubicBezTo>
                  <a:cubicBezTo>
                    <a:pt x="239" y="2533"/>
                    <a:pt x="262" y="2533"/>
                    <a:pt x="286" y="2509"/>
                  </a:cubicBezTo>
                  <a:lnTo>
                    <a:pt x="3501" y="271"/>
                  </a:lnTo>
                  <a:cubicBezTo>
                    <a:pt x="3636" y="174"/>
                    <a:pt x="3553" y="0"/>
                    <a:pt x="3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1032565" y="2428763"/>
              <a:ext cx="125971" cy="87489"/>
            </a:xfrm>
            <a:custGeom>
              <a:rect b="b" l="l" r="r" t="t"/>
              <a:pathLst>
                <a:path extrusionOk="0" h="2535" w="3650">
                  <a:moveTo>
                    <a:pt x="225" y="0"/>
                  </a:moveTo>
                  <a:cubicBezTo>
                    <a:pt x="105" y="0"/>
                    <a:pt x="1" y="191"/>
                    <a:pt x="138" y="269"/>
                  </a:cubicBezTo>
                  <a:lnTo>
                    <a:pt x="3353" y="2484"/>
                  </a:lnTo>
                  <a:cubicBezTo>
                    <a:pt x="3383" y="2520"/>
                    <a:pt x="3417" y="2535"/>
                    <a:pt x="3448" y="2535"/>
                  </a:cubicBezTo>
                  <a:cubicBezTo>
                    <a:pt x="3561" y="2535"/>
                    <a:pt x="3650" y="2339"/>
                    <a:pt x="3519" y="2246"/>
                  </a:cubicBezTo>
                  <a:lnTo>
                    <a:pt x="304" y="31"/>
                  </a:lnTo>
                  <a:cubicBezTo>
                    <a:pt x="279" y="9"/>
                    <a:pt x="252" y="0"/>
                    <a:pt x="2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1087441" y="2287464"/>
              <a:ext cx="42761" cy="39448"/>
            </a:xfrm>
            <a:custGeom>
              <a:rect b="b" l="l" r="r" t="t"/>
              <a:pathLst>
                <a:path extrusionOk="0" h="1143" w="1239">
                  <a:moveTo>
                    <a:pt x="632" y="0"/>
                  </a:moveTo>
                  <a:cubicBezTo>
                    <a:pt x="620" y="0"/>
                    <a:pt x="608" y="2"/>
                    <a:pt x="596" y="5"/>
                  </a:cubicBezTo>
                  <a:cubicBezTo>
                    <a:pt x="548" y="29"/>
                    <a:pt x="477" y="100"/>
                    <a:pt x="477" y="148"/>
                  </a:cubicBezTo>
                  <a:lnTo>
                    <a:pt x="477" y="410"/>
                  </a:lnTo>
                  <a:lnTo>
                    <a:pt x="215" y="410"/>
                  </a:lnTo>
                  <a:cubicBezTo>
                    <a:pt x="0" y="410"/>
                    <a:pt x="0" y="719"/>
                    <a:pt x="215" y="719"/>
                  </a:cubicBezTo>
                  <a:lnTo>
                    <a:pt x="477" y="719"/>
                  </a:lnTo>
                  <a:lnTo>
                    <a:pt x="477" y="981"/>
                  </a:lnTo>
                  <a:cubicBezTo>
                    <a:pt x="477" y="1088"/>
                    <a:pt x="548" y="1142"/>
                    <a:pt x="619" y="1142"/>
                  </a:cubicBezTo>
                  <a:cubicBezTo>
                    <a:pt x="691" y="1142"/>
                    <a:pt x="762" y="1088"/>
                    <a:pt x="762" y="981"/>
                  </a:cubicBezTo>
                  <a:lnTo>
                    <a:pt x="762" y="719"/>
                  </a:lnTo>
                  <a:lnTo>
                    <a:pt x="1048" y="719"/>
                  </a:lnTo>
                  <a:cubicBezTo>
                    <a:pt x="1239" y="719"/>
                    <a:pt x="1239" y="410"/>
                    <a:pt x="1048" y="410"/>
                  </a:cubicBezTo>
                  <a:lnTo>
                    <a:pt x="762" y="410"/>
                  </a:lnTo>
                  <a:lnTo>
                    <a:pt x="762" y="148"/>
                  </a:lnTo>
                  <a:cubicBezTo>
                    <a:pt x="762" y="65"/>
                    <a:pt x="708" y="0"/>
                    <a:pt x="6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1046336" y="2343721"/>
              <a:ext cx="42761" cy="39724"/>
            </a:xfrm>
            <a:custGeom>
              <a:rect b="b" l="l" r="r" t="t"/>
              <a:pathLst>
                <a:path extrusionOk="0" h="1151" w="1239">
                  <a:moveTo>
                    <a:pt x="620" y="0"/>
                  </a:moveTo>
                  <a:cubicBezTo>
                    <a:pt x="548" y="0"/>
                    <a:pt x="477" y="54"/>
                    <a:pt x="477" y="161"/>
                  </a:cubicBezTo>
                  <a:lnTo>
                    <a:pt x="477" y="423"/>
                  </a:lnTo>
                  <a:lnTo>
                    <a:pt x="215" y="423"/>
                  </a:lnTo>
                  <a:cubicBezTo>
                    <a:pt x="1" y="423"/>
                    <a:pt x="1" y="733"/>
                    <a:pt x="215" y="733"/>
                  </a:cubicBezTo>
                  <a:lnTo>
                    <a:pt x="477" y="733"/>
                  </a:lnTo>
                  <a:lnTo>
                    <a:pt x="477" y="994"/>
                  </a:lnTo>
                  <a:cubicBezTo>
                    <a:pt x="477" y="1072"/>
                    <a:pt x="540" y="1150"/>
                    <a:pt x="603" y="1150"/>
                  </a:cubicBezTo>
                  <a:cubicBezTo>
                    <a:pt x="617" y="1150"/>
                    <a:pt x="630" y="1146"/>
                    <a:pt x="644" y="1137"/>
                  </a:cubicBezTo>
                  <a:cubicBezTo>
                    <a:pt x="715" y="1137"/>
                    <a:pt x="763" y="1090"/>
                    <a:pt x="763" y="994"/>
                  </a:cubicBezTo>
                  <a:lnTo>
                    <a:pt x="763" y="733"/>
                  </a:lnTo>
                  <a:lnTo>
                    <a:pt x="1048" y="733"/>
                  </a:lnTo>
                  <a:cubicBezTo>
                    <a:pt x="1239" y="733"/>
                    <a:pt x="1239" y="423"/>
                    <a:pt x="1048" y="423"/>
                  </a:cubicBezTo>
                  <a:lnTo>
                    <a:pt x="763" y="423"/>
                  </a:lnTo>
                  <a:lnTo>
                    <a:pt x="763" y="161"/>
                  </a:lnTo>
                  <a:cubicBezTo>
                    <a:pt x="763" y="54"/>
                    <a:pt x="691" y="0"/>
                    <a:pt x="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1114569" y="2410919"/>
              <a:ext cx="42761" cy="39586"/>
            </a:xfrm>
            <a:custGeom>
              <a:rect b="b" l="l" r="r" t="t"/>
              <a:pathLst>
                <a:path extrusionOk="0" h="1147" w="1239">
                  <a:moveTo>
                    <a:pt x="619" y="0"/>
                  </a:moveTo>
                  <a:cubicBezTo>
                    <a:pt x="548" y="0"/>
                    <a:pt x="476" y="48"/>
                    <a:pt x="476" y="143"/>
                  </a:cubicBezTo>
                  <a:lnTo>
                    <a:pt x="476" y="429"/>
                  </a:lnTo>
                  <a:lnTo>
                    <a:pt x="191" y="429"/>
                  </a:lnTo>
                  <a:cubicBezTo>
                    <a:pt x="0" y="429"/>
                    <a:pt x="0" y="714"/>
                    <a:pt x="191" y="714"/>
                  </a:cubicBezTo>
                  <a:lnTo>
                    <a:pt x="476" y="714"/>
                  </a:lnTo>
                  <a:lnTo>
                    <a:pt x="476" y="976"/>
                  </a:lnTo>
                  <a:cubicBezTo>
                    <a:pt x="476" y="1062"/>
                    <a:pt x="534" y="1147"/>
                    <a:pt x="614" y="1147"/>
                  </a:cubicBezTo>
                  <a:cubicBezTo>
                    <a:pt x="623" y="1147"/>
                    <a:pt x="633" y="1146"/>
                    <a:pt x="643" y="1143"/>
                  </a:cubicBezTo>
                  <a:cubicBezTo>
                    <a:pt x="738" y="1072"/>
                    <a:pt x="762" y="1024"/>
                    <a:pt x="762" y="953"/>
                  </a:cubicBezTo>
                  <a:lnTo>
                    <a:pt x="762" y="714"/>
                  </a:lnTo>
                  <a:lnTo>
                    <a:pt x="1024" y="714"/>
                  </a:lnTo>
                  <a:cubicBezTo>
                    <a:pt x="1239" y="714"/>
                    <a:pt x="1239" y="429"/>
                    <a:pt x="1024" y="429"/>
                  </a:cubicBezTo>
                  <a:lnTo>
                    <a:pt x="762" y="429"/>
                  </a:lnTo>
                  <a:lnTo>
                    <a:pt x="762" y="143"/>
                  </a:lnTo>
                  <a:cubicBezTo>
                    <a:pt x="762" y="48"/>
                    <a:pt x="691" y="0"/>
                    <a:pt x="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1100591" y="2358286"/>
              <a:ext cx="56739" cy="10768"/>
            </a:xfrm>
            <a:custGeom>
              <a:rect b="b" l="l" r="r" t="t"/>
              <a:pathLst>
                <a:path extrusionOk="0" h="312" w="1644">
                  <a:moveTo>
                    <a:pt x="215" y="1"/>
                  </a:moveTo>
                  <a:cubicBezTo>
                    <a:pt x="0" y="1"/>
                    <a:pt x="0" y="311"/>
                    <a:pt x="215" y="311"/>
                  </a:cubicBezTo>
                  <a:lnTo>
                    <a:pt x="1429" y="311"/>
                  </a:lnTo>
                  <a:cubicBezTo>
                    <a:pt x="1437" y="311"/>
                    <a:pt x="1444" y="312"/>
                    <a:pt x="1451" y="312"/>
                  </a:cubicBezTo>
                  <a:cubicBezTo>
                    <a:pt x="1643" y="312"/>
                    <a:pt x="1636" y="1"/>
                    <a:pt x="14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40"/>
          <p:cNvGrpSpPr/>
          <p:nvPr/>
        </p:nvGrpSpPr>
        <p:grpSpPr>
          <a:xfrm>
            <a:off x="6129128" y="3691604"/>
            <a:ext cx="818502" cy="736470"/>
            <a:chOff x="7986669" y="2199523"/>
            <a:chExt cx="367420" cy="330596"/>
          </a:xfrm>
        </p:grpSpPr>
        <p:sp>
          <p:nvSpPr>
            <p:cNvPr id="893" name="Google Shape;893;p40"/>
            <p:cNvSpPr/>
            <p:nvPr/>
          </p:nvSpPr>
          <p:spPr>
            <a:xfrm>
              <a:off x="7986669" y="2239110"/>
              <a:ext cx="367420" cy="291009"/>
            </a:xfrm>
            <a:custGeom>
              <a:rect b="b" l="l" r="r" t="t"/>
              <a:pathLst>
                <a:path extrusionOk="0" h="8432" w="10646">
                  <a:moveTo>
                    <a:pt x="6454" y="2501"/>
                  </a:moveTo>
                  <a:lnTo>
                    <a:pt x="5978" y="3216"/>
                  </a:lnTo>
                  <a:lnTo>
                    <a:pt x="5525" y="3216"/>
                  </a:lnTo>
                  <a:lnTo>
                    <a:pt x="6001" y="2501"/>
                  </a:lnTo>
                  <a:close/>
                  <a:moveTo>
                    <a:pt x="7287" y="2501"/>
                  </a:moveTo>
                  <a:lnTo>
                    <a:pt x="6811" y="3216"/>
                  </a:lnTo>
                  <a:lnTo>
                    <a:pt x="6359" y="3216"/>
                  </a:lnTo>
                  <a:lnTo>
                    <a:pt x="6835" y="2501"/>
                  </a:lnTo>
                  <a:close/>
                  <a:moveTo>
                    <a:pt x="9859" y="2501"/>
                  </a:moveTo>
                  <a:cubicBezTo>
                    <a:pt x="9883" y="2501"/>
                    <a:pt x="9907" y="2549"/>
                    <a:pt x="9907" y="2573"/>
                  </a:cubicBezTo>
                  <a:lnTo>
                    <a:pt x="9907" y="3168"/>
                  </a:lnTo>
                  <a:cubicBezTo>
                    <a:pt x="9907" y="3192"/>
                    <a:pt x="9883" y="3216"/>
                    <a:pt x="9859" y="3216"/>
                  </a:cubicBezTo>
                  <a:lnTo>
                    <a:pt x="7168" y="3216"/>
                  </a:lnTo>
                  <a:lnTo>
                    <a:pt x="7645" y="2501"/>
                  </a:lnTo>
                  <a:close/>
                  <a:moveTo>
                    <a:pt x="5644" y="2549"/>
                  </a:moveTo>
                  <a:lnTo>
                    <a:pt x="5168" y="3263"/>
                  </a:lnTo>
                  <a:lnTo>
                    <a:pt x="4906" y="3263"/>
                  </a:lnTo>
                  <a:lnTo>
                    <a:pt x="4906" y="3216"/>
                  </a:lnTo>
                  <a:cubicBezTo>
                    <a:pt x="4787" y="3216"/>
                    <a:pt x="4739" y="3097"/>
                    <a:pt x="4787" y="3025"/>
                  </a:cubicBezTo>
                  <a:lnTo>
                    <a:pt x="5025" y="2668"/>
                  </a:lnTo>
                  <a:cubicBezTo>
                    <a:pt x="5096" y="2573"/>
                    <a:pt x="5168" y="2549"/>
                    <a:pt x="5263" y="2549"/>
                  </a:cubicBezTo>
                  <a:close/>
                  <a:moveTo>
                    <a:pt x="4287" y="310"/>
                  </a:moveTo>
                  <a:cubicBezTo>
                    <a:pt x="4668" y="310"/>
                    <a:pt x="5001" y="525"/>
                    <a:pt x="5168" y="834"/>
                  </a:cubicBezTo>
                  <a:lnTo>
                    <a:pt x="5358" y="1168"/>
                  </a:lnTo>
                  <a:lnTo>
                    <a:pt x="4096" y="1168"/>
                  </a:lnTo>
                  <a:cubicBezTo>
                    <a:pt x="3906" y="1168"/>
                    <a:pt x="3929" y="1477"/>
                    <a:pt x="4096" y="1477"/>
                  </a:cubicBezTo>
                  <a:lnTo>
                    <a:pt x="7716" y="1477"/>
                  </a:lnTo>
                  <a:cubicBezTo>
                    <a:pt x="8240" y="1477"/>
                    <a:pt x="8716" y="1763"/>
                    <a:pt x="8978" y="2216"/>
                  </a:cubicBezTo>
                  <a:lnTo>
                    <a:pt x="5263" y="2216"/>
                  </a:lnTo>
                  <a:cubicBezTo>
                    <a:pt x="5049" y="2216"/>
                    <a:pt x="4882" y="2335"/>
                    <a:pt x="4763" y="2478"/>
                  </a:cubicBezTo>
                  <a:lnTo>
                    <a:pt x="4525" y="2859"/>
                  </a:lnTo>
                  <a:cubicBezTo>
                    <a:pt x="4334" y="3168"/>
                    <a:pt x="4549" y="3573"/>
                    <a:pt x="4906" y="3573"/>
                  </a:cubicBezTo>
                  <a:lnTo>
                    <a:pt x="9073" y="3573"/>
                  </a:lnTo>
                  <a:cubicBezTo>
                    <a:pt x="8811" y="4049"/>
                    <a:pt x="8311" y="4407"/>
                    <a:pt x="7716" y="4407"/>
                  </a:cubicBezTo>
                  <a:lnTo>
                    <a:pt x="1810" y="4454"/>
                  </a:lnTo>
                  <a:cubicBezTo>
                    <a:pt x="1000" y="4454"/>
                    <a:pt x="357" y="3787"/>
                    <a:pt x="357" y="2978"/>
                  </a:cubicBezTo>
                  <a:cubicBezTo>
                    <a:pt x="357" y="2192"/>
                    <a:pt x="1000" y="1501"/>
                    <a:pt x="1810" y="1501"/>
                  </a:cubicBezTo>
                  <a:lnTo>
                    <a:pt x="2953" y="1501"/>
                  </a:lnTo>
                  <a:cubicBezTo>
                    <a:pt x="3144" y="1501"/>
                    <a:pt x="3144" y="1192"/>
                    <a:pt x="2953" y="1192"/>
                  </a:cubicBezTo>
                  <a:lnTo>
                    <a:pt x="1810" y="1192"/>
                  </a:lnTo>
                  <a:lnTo>
                    <a:pt x="1810" y="953"/>
                  </a:lnTo>
                  <a:cubicBezTo>
                    <a:pt x="1810" y="596"/>
                    <a:pt x="2120" y="310"/>
                    <a:pt x="2477" y="310"/>
                  </a:cubicBezTo>
                  <a:close/>
                  <a:moveTo>
                    <a:pt x="4572" y="6002"/>
                  </a:moveTo>
                  <a:lnTo>
                    <a:pt x="4549" y="6074"/>
                  </a:lnTo>
                  <a:cubicBezTo>
                    <a:pt x="4549" y="6526"/>
                    <a:pt x="4191" y="6907"/>
                    <a:pt x="3715" y="6907"/>
                  </a:cubicBezTo>
                  <a:lnTo>
                    <a:pt x="3215" y="6907"/>
                  </a:lnTo>
                  <a:lnTo>
                    <a:pt x="3429" y="6478"/>
                  </a:lnTo>
                  <a:cubicBezTo>
                    <a:pt x="3548" y="6169"/>
                    <a:pt x="3834" y="6002"/>
                    <a:pt x="4168" y="6002"/>
                  </a:cubicBezTo>
                  <a:close/>
                  <a:moveTo>
                    <a:pt x="2429" y="1"/>
                  </a:moveTo>
                  <a:cubicBezTo>
                    <a:pt x="1905" y="1"/>
                    <a:pt x="1453" y="453"/>
                    <a:pt x="1453" y="1001"/>
                  </a:cubicBezTo>
                  <a:lnTo>
                    <a:pt x="1453" y="1263"/>
                  </a:lnTo>
                  <a:cubicBezTo>
                    <a:pt x="619" y="1406"/>
                    <a:pt x="0" y="2144"/>
                    <a:pt x="0" y="3001"/>
                  </a:cubicBezTo>
                  <a:cubicBezTo>
                    <a:pt x="0" y="3930"/>
                    <a:pt x="715" y="4668"/>
                    <a:pt x="1596" y="4764"/>
                  </a:cubicBezTo>
                  <a:lnTo>
                    <a:pt x="1000" y="6312"/>
                  </a:lnTo>
                  <a:cubicBezTo>
                    <a:pt x="970" y="6434"/>
                    <a:pt x="1067" y="6527"/>
                    <a:pt x="1166" y="6527"/>
                  </a:cubicBezTo>
                  <a:cubicBezTo>
                    <a:pt x="1221" y="6527"/>
                    <a:pt x="1276" y="6499"/>
                    <a:pt x="1310" y="6431"/>
                  </a:cubicBezTo>
                  <a:lnTo>
                    <a:pt x="1929" y="4764"/>
                  </a:lnTo>
                  <a:lnTo>
                    <a:pt x="7430" y="4740"/>
                  </a:lnTo>
                  <a:lnTo>
                    <a:pt x="7192" y="5216"/>
                  </a:lnTo>
                  <a:cubicBezTo>
                    <a:pt x="7073" y="5478"/>
                    <a:pt x="6787" y="5669"/>
                    <a:pt x="6478" y="5669"/>
                  </a:cubicBezTo>
                  <a:lnTo>
                    <a:pt x="4096" y="5669"/>
                  </a:lnTo>
                  <a:cubicBezTo>
                    <a:pt x="3667" y="5669"/>
                    <a:pt x="3263" y="5931"/>
                    <a:pt x="3096" y="6335"/>
                  </a:cubicBezTo>
                  <a:lnTo>
                    <a:pt x="2382" y="8002"/>
                  </a:lnTo>
                  <a:cubicBezTo>
                    <a:pt x="2358" y="8098"/>
                    <a:pt x="2262" y="8169"/>
                    <a:pt x="2167" y="8169"/>
                  </a:cubicBezTo>
                  <a:lnTo>
                    <a:pt x="976" y="8169"/>
                  </a:lnTo>
                  <a:cubicBezTo>
                    <a:pt x="976" y="8169"/>
                    <a:pt x="715" y="7979"/>
                    <a:pt x="762" y="7836"/>
                  </a:cubicBezTo>
                  <a:lnTo>
                    <a:pt x="976" y="7264"/>
                  </a:lnTo>
                  <a:cubicBezTo>
                    <a:pt x="1024" y="7154"/>
                    <a:pt x="915" y="7065"/>
                    <a:pt x="815" y="7065"/>
                  </a:cubicBezTo>
                  <a:cubicBezTo>
                    <a:pt x="764" y="7065"/>
                    <a:pt x="715" y="7089"/>
                    <a:pt x="691" y="7145"/>
                  </a:cubicBezTo>
                  <a:lnTo>
                    <a:pt x="476" y="7717"/>
                  </a:lnTo>
                  <a:cubicBezTo>
                    <a:pt x="333" y="8074"/>
                    <a:pt x="976" y="8431"/>
                    <a:pt x="976" y="8431"/>
                  </a:cubicBezTo>
                  <a:lnTo>
                    <a:pt x="2167" y="8431"/>
                  </a:lnTo>
                  <a:cubicBezTo>
                    <a:pt x="2382" y="8431"/>
                    <a:pt x="2596" y="8312"/>
                    <a:pt x="2667" y="8098"/>
                  </a:cubicBezTo>
                  <a:lnTo>
                    <a:pt x="3072" y="7217"/>
                  </a:lnTo>
                  <a:lnTo>
                    <a:pt x="3691" y="7217"/>
                  </a:lnTo>
                  <a:cubicBezTo>
                    <a:pt x="4310" y="7217"/>
                    <a:pt x="4811" y="6693"/>
                    <a:pt x="4811" y="6074"/>
                  </a:cubicBezTo>
                  <a:lnTo>
                    <a:pt x="4811" y="5954"/>
                  </a:lnTo>
                  <a:lnTo>
                    <a:pt x="6478" y="5954"/>
                  </a:lnTo>
                  <a:cubicBezTo>
                    <a:pt x="6906" y="5954"/>
                    <a:pt x="7287" y="5716"/>
                    <a:pt x="7502" y="5335"/>
                  </a:cubicBezTo>
                  <a:lnTo>
                    <a:pt x="7787" y="4716"/>
                  </a:lnTo>
                  <a:cubicBezTo>
                    <a:pt x="8145" y="4668"/>
                    <a:pt x="8454" y="4549"/>
                    <a:pt x="8740" y="4359"/>
                  </a:cubicBezTo>
                  <a:cubicBezTo>
                    <a:pt x="9026" y="4145"/>
                    <a:pt x="9216" y="3835"/>
                    <a:pt x="9335" y="3549"/>
                  </a:cubicBezTo>
                  <a:lnTo>
                    <a:pt x="9812" y="3549"/>
                  </a:lnTo>
                  <a:cubicBezTo>
                    <a:pt x="10026" y="3549"/>
                    <a:pt x="10169" y="3359"/>
                    <a:pt x="10169" y="3192"/>
                  </a:cubicBezTo>
                  <a:lnTo>
                    <a:pt x="10169" y="3049"/>
                  </a:lnTo>
                  <a:lnTo>
                    <a:pt x="10383" y="3049"/>
                  </a:lnTo>
                  <a:cubicBezTo>
                    <a:pt x="10645" y="3025"/>
                    <a:pt x="10645" y="2716"/>
                    <a:pt x="10455" y="2716"/>
                  </a:cubicBezTo>
                  <a:lnTo>
                    <a:pt x="10240" y="2716"/>
                  </a:lnTo>
                  <a:lnTo>
                    <a:pt x="10240" y="2573"/>
                  </a:lnTo>
                  <a:cubicBezTo>
                    <a:pt x="10240" y="2358"/>
                    <a:pt x="10050" y="2216"/>
                    <a:pt x="9883" y="2216"/>
                  </a:cubicBezTo>
                  <a:lnTo>
                    <a:pt x="9335" y="2216"/>
                  </a:lnTo>
                  <a:cubicBezTo>
                    <a:pt x="9050" y="1596"/>
                    <a:pt x="8430" y="1168"/>
                    <a:pt x="7716" y="1168"/>
                  </a:cubicBezTo>
                  <a:lnTo>
                    <a:pt x="5716" y="1168"/>
                  </a:lnTo>
                  <a:lnTo>
                    <a:pt x="5454" y="691"/>
                  </a:lnTo>
                  <a:cubicBezTo>
                    <a:pt x="5215" y="287"/>
                    <a:pt x="4763" y="1"/>
                    <a:pt x="4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8168348" y="2199523"/>
              <a:ext cx="98602" cy="10043"/>
            </a:xfrm>
            <a:custGeom>
              <a:rect b="b" l="l" r="r" t="t"/>
              <a:pathLst>
                <a:path extrusionOk="0" h="291" w="2857">
                  <a:moveTo>
                    <a:pt x="173" y="0"/>
                  </a:moveTo>
                  <a:cubicBezTo>
                    <a:pt x="0" y="0"/>
                    <a:pt x="13" y="291"/>
                    <a:pt x="213" y="291"/>
                  </a:cubicBezTo>
                  <a:lnTo>
                    <a:pt x="2642" y="291"/>
                  </a:lnTo>
                  <a:cubicBezTo>
                    <a:pt x="2857" y="291"/>
                    <a:pt x="2857" y="5"/>
                    <a:pt x="2642" y="5"/>
                  </a:cubicBezTo>
                  <a:lnTo>
                    <a:pt x="213" y="5"/>
                  </a:lnTo>
                  <a:cubicBezTo>
                    <a:pt x="199" y="2"/>
                    <a:pt x="186"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8245555" y="2234900"/>
              <a:ext cx="107714" cy="10837"/>
            </a:xfrm>
            <a:custGeom>
              <a:rect b="b" l="l" r="r" t="t"/>
              <a:pathLst>
                <a:path extrusionOk="0" h="314" w="3121">
                  <a:moveTo>
                    <a:pt x="115" y="0"/>
                  </a:moveTo>
                  <a:cubicBezTo>
                    <a:pt x="39" y="0"/>
                    <a:pt x="1" y="85"/>
                    <a:pt x="1" y="170"/>
                  </a:cubicBezTo>
                  <a:cubicBezTo>
                    <a:pt x="1" y="242"/>
                    <a:pt x="72" y="313"/>
                    <a:pt x="144" y="313"/>
                  </a:cubicBezTo>
                  <a:lnTo>
                    <a:pt x="2906" y="313"/>
                  </a:lnTo>
                  <a:cubicBezTo>
                    <a:pt x="3120" y="313"/>
                    <a:pt x="3120" y="4"/>
                    <a:pt x="2906" y="4"/>
                  </a:cubicBezTo>
                  <a:lnTo>
                    <a:pt x="144" y="4"/>
                  </a:lnTo>
                  <a:cubicBezTo>
                    <a:pt x="133" y="1"/>
                    <a:pt x="124" y="0"/>
                    <a:pt x="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8184742" y="2484053"/>
              <a:ext cx="86316" cy="9905"/>
            </a:xfrm>
            <a:custGeom>
              <a:rect b="b" l="l" r="r" t="t"/>
              <a:pathLst>
                <a:path extrusionOk="0" h="287" w="2501">
                  <a:moveTo>
                    <a:pt x="215" y="1"/>
                  </a:moveTo>
                  <a:cubicBezTo>
                    <a:pt x="0" y="1"/>
                    <a:pt x="0" y="286"/>
                    <a:pt x="215" y="286"/>
                  </a:cubicBezTo>
                  <a:lnTo>
                    <a:pt x="2287" y="286"/>
                  </a:lnTo>
                  <a:cubicBezTo>
                    <a:pt x="2501" y="286"/>
                    <a:pt x="2501" y="1"/>
                    <a:pt x="2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a:off x="8281725" y="2433905"/>
              <a:ext cx="55910" cy="9940"/>
            </a:xfrm>
            <a:custGeom>
              <a:rect b="b" l="l" r="r" t="t"/>
              <a:pathLst>
                <a:path extrusionOk="0" h="288" w="1620">
                  <a:moveTo>
                    <a:pt x="191" y="1"/>
                  </a:moveTo>
                  <a:cubicBezTo>
                    <a:pt x="0" y="1"/>
                    <a:pt x="0" y="287"/>
                    <a:pt x="191" y="287"/>
                  </a:cubicBezTo>
                  <a:lnTo>
                    <a:pt x="1453" y="287"/>
                  </a:lnTo>
                  <a:cubicBezTo>
                    <a:pt x="1459" y="288"/>
                    <a:pt x="1465" y="288"/>
                    <a:pt x="1471" y="288"/>
                  </a:cubicBezTo>
                  <a:cubicBezTo>
                    <a:pt x="1620" y="288"/>
                    <a:pt x="1614" y="1"/>
                    <a:pt x="1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98" name="Google Shape;898;p40"/>
          <p:cNvCxnSpPr/>
          <p:nvPr/>
        </p:nvCxnSpPr>
        <p:spPr>
          <a:xfrm>
            <a:off x="720575" y="3322081"/>
            <a:ext cx="2563500" cy="0"/>
          </a:xfrm>
          <a:prstGeom prst="straightConnector1">
            <a:avLst/>
          </a:prstGeom>
          <a:noFill/>
          <a:ln cap="flat" cmpd="sng" w="9525">
            <a:solidFill>
              <a:srgbClr val="CCCCCC"/>
            </a:solidFill>
            <a:prstDash val="solid"/>
            <a:round/>
            <a:headEnd len="med" w="med" type="none"/>
            <a:tailEnd len="med" w="med" type="none"/>
          </a:ln>
        </p:spPr>
      </p:cxnSp>
      <p:cxnSp>
        <p:nvCxnSpPr>
          <p:cNvPr id="899" name="Google Shape;899;p40"/>
          <p:cNvCxnSpPr/>
          <p:nvPr/>
        </p:nvCxnSpPr>
        <p:spPr>
          <a:xfrm>
            <a:off x="5824325" y="3322081"/>
            <a:ext cx="25635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xEl>
                                              <p:pRg end="0" st="0"/>
                                            </p:txEl>
                                          </p:spTgt>
                                        </p:tgtEl>
                                        <p:attrNameLst>
                                          <p:attrName>style.visibility</p:attrName>
                                        </p:attrNameLst>
                                      </p:cBhvr>
                                      <p:to>
                                        <p:strVal val="visible"/>
                                      </p:to>
                                    </p:set>
                                    <p:animEffect filter="fade" transition="in">
                                      <p:cBhvr>
                                        <p:cTn dur="1000"/>
                                        <p:tgtEl>
                                          <p:spTgt spid="8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xEl>
                                              <p:pRg end="1" st="1"/>
                                            </p:txEl>
                                          </p:spTgt>
                                        </p:tgtEl>
                                        <p:attrNameLst>
                                          <p:attrName>style.visibility</p:attrName>
                                        </p:attrNameLst>
                                      </p:cBhvr>
                                      <p:to>
                                        <p:strVal val="visible"/>
                                      </p:to>
                                    </p:set>
                                    <p:animEffect filter="fade" transition="in">
                                      <p:cBhvr>
                                        <p:cTn dur="1000"/>
                                        <p:tgtEl>
                                          <p:spTgt spid="8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xEl>
                                              <p:pRg end="2" st="2"/>
                                            </p:txEl>
                                          </p:spTgt>
                                        </p:tgtEl>
                                        <p:attrNameLst>
                                          <p:attrName>style.visibility</p:attrName>
                                        </p:attrNameLst>
                                      </p:cBhvr>
                                      <p:to>
                                        <p:strVal val="visible"/>
                                      </p:to>
                                    </p:set>
                                    <p:animEffect filter="fade" transition="in">
                                      <p:cBhvr>
                                        <p:cTn dur="1000"/>
                                        <p:tgtEl>
                                          <p:spTgt spid="8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000"/>
                                        <p:tgtEl>
                                          <p:spTgt spid="8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1000"/>
                                        <p:tgtEl>
                                          <p:spTgt spid="860"/>
                                        </p:tgtEl>
                                      </p:cBhvr>
                                    </p:animEffect>
                                  </p:childTnLst>
                                </p:cTn>
                              </p:par>
                              <p:par>
                                <p:cTn fill="hold" nodeType="withEffect" presetClass="entr" presetID="10" presetSubtype="0">
                                  <p:stCondLst>
                                    <p:cond delay="0"/>
                                  </p:stCondLst>
                                  <p:childTnLst>
                                    <p:set>
                                      <p:cBhvr>
                                        <p:cTn dur="1" fill="hold">
                                          <p:stCondLst>
                                            <p:cond delay="0"/>
                                          </p:stCondLst>
                                        </p:cTn>
                                        <p:tgtEl>
                                          <p:spTgt spid="873"/>
                                        </p:tgtEl>
                                        <p:attrNameLst>
                                          <p:attrName>style.visibility</p:attrName>
                                        </p:attrNameLst>
                                      </p:cBhvr>
                                      <p:to>
                                        <p:strVal val="visible"/>
                                      </p:to>
                                    </p:set>
                                    <p:animEffect filter="fade" transition="in">
                                      <p:cBhvr>
                                        <p:cTn dur="1"/>
                                        <p:tgtEl>
                                          <p:spTgt spid="8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4"/>
                                        </p:tgtEl>
                                        <p:attrNameLst>
                                          <p:attrName>style.visibility</p:attrName>
                                        </p:attrNameLst>
                                      </p:cBhvr>
                                      <p:to>
                                        <p:strVal val="visible"/>
                                      </p:to>
                                    </p:set>
                                    <p:animEffect filter="fade" transition="in">
                                      <p:cBhvr>
                                        <p:cTn dur="1000"/>
                                        <p:tgtEl>
                                          <p:spTgt spid="884"/>
                                        </p:tgtEl>
                                      </p:cBhvr>
                                    </p:animEffect>
                                  </p:childTnLst>
                                </p:cTn>
                              </p:par>
                              <p:par>
                                <p:cTn fill="hold" nodeType="withEffect" presetClass="entr" presetID="10" presetSubtype="0">
                                  <p:stCondLst>
                                    <p:cond delay="0"/>
                                  </p:stCondLst>
                                  <p:childTnLst>
                                    <p:set>
                                      <p:cBhvr>
                                        <p:cTn dur="1" fill="hold">
                                          <p:stCondLst>
                                            <p:cond delay="0"/>
                                          </p:stCondLst>
                                        </p:cTn>
                                        <p:tgtEl>
                                          <p:spTgt spid="871"/>
                                        </p:tgtEl>
                                        <p:attrNameLst>
                                          <p:attrName>style.visibility</p:attrName>
                                        </p:attrNameLst>
                                      </p:cBhvr>
                                      <p:to>
                                        <p:strVal val="visible"/>
                                      </p:to>
                                    </p:set>
                                    <p:animEffect filter="fade" transition="in">
                                      <p:cBhvr>
                                        <p:cTn dur="1000"/>
                                        <p:tgtEl>
                                          <p:spTgt spid="8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1000"/>
                                        <p:tgtEl>
                                          <p:spTgt spid="872"/>
                                        </p:tgtEl>
                                      </p:cBhvr>
                                    </p:animEffect>
                                  </p:childTnLst>
                                </p:cTn>
                              </p:par>
                              <p:par>
                                <p:cTn fill="hold" nodeType="with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1000"/>
                                        <p:tgtEl>
                                          <p:spTgt spid="8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3" name="Shape 903"/>
        <p:cNvGrpSpPr/>
        <p:nvPr/>
      </p:nvGrpSpPr>
      <p:grpSpPr>
        <a:xfrm>
          <a:off x="0" y="0"/>
          <a:ext cx="0" cy="0"/>
          <a:chOff x="0" y="0"/>
          <a:chExt cx="0" cy="0"/>
        </a:xfrm>
      </p:grpSpPr>
      <p:sp>
        <p:nvSpPr>
          <p:cNvPr id="904" name="Google Shape;904;p41"/>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905" name="Google Shape;905;p41"/>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30</a:t>
            </a:r>
            <a:endParaRPr i="1" sz="600">
              <a:solidFill>
                <a:srgbClr val="999999"/>
              </a:solidFill>
              <a:latin typeface="Barlow"/>
              <a:ea typeface="Barlow"/>
              <a:cs typeface="Barlow"/>
              <a:sym typeface="Barlow"/>
            </a:endParaRPr>
          </a:p>
        </p:txBody>
      </p:sp>
      <p:sp>
        <p:nvSpPr>
          <p:cNvPr id="906" name="Google Shape;906;p41"/>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8" name="Google Shape;908;p41"/>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909" name="Google Shape;909;p41"/>
          <p:cNvSpPr/>
          <p:nvPr/>
        </p:nvSpPr>
        <p:spPr>
          <a:xfrm>
            <a:off x="-609600" y="947325"/>
            <a:ext cx="59796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10" name="Google Shape;910;p41"/>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911" name="Google Shape;911;p41"/>
          <p:cNvSpPr txBox="1"/>
          <p:nvPr>
            <p:ph type="title"/>
          </p:nvPr>
        </p:nvSpPr>
        <p:spPr>
          <a:xfrm>
            <a:off x="1055050" y="457200"/>
            <a:ext cx="56022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Other Strategies</a:t>
            </a:r>
            <a:endParaRPr i="1" sz="4800">
              <a:latin typeface="Anton"/>
              <a:ea typeface="Anton"/>
              <a:cs typeface="Anton"/>
              <a:sym typeface="Anton"/>
            </a:endParaRPr>
          </a:p>
        </p:txBody>
      </p:sp>
      <p:sp>
        <p:nvSpPr>
          <p:cNvPr id="912" name="Google Shape;912;p41"/>
          <p:cNvSpPr txBox="1"/>
          <p:nvPr>
            <p:ph type="title"/>
          </p:nvPr>
        </p:nvSpPr>
        <p:spPr>
          <a:xfrm>
            <a:off x="601650" y="1843725"/>
            <a:ext cx="3880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Using a</a:t>
            </a:r>
            <a:r>
              <a:rPr b="1" lang="en" sz="1600">
                <a:latin typeface="Barlow"/>
                <a:ea typeface="Barlow"/>
                <a:cs typeface="Barlow"/>
                <a:sym typeface="Barlow"/>
              </a:rPr>
              <a:t> LiDAR camera</a:t>
            </a:r>
            <a:r>
              <a:rPr lang="en" sz="1600">
                <a:latin typeface="Barlow"/>
                <a:ea typeface="Barlow"/>
                <a:cs typeface="Barlow"/>
                <a:sym typeface="Barlow"/>
              </a:rPr>
              <a:t>:</a:t>
            </a:r>
            <a:endParaRPr sz="1600">
              <a:latin typeface="Barlow"/>
              <a:ea typeface="Barlow"/>
              <a:cs typeface="Barlow"/>
              <a:sym typeface="Barlow"/>
            </a:endParaRPr>
          </a:p>
        </p:txBody>
      </p:sp>
      <p:sp>
        <p:nvSpPr>
          <p:cNvPr id="913" name="Google Shape;913;p41"/>
          <p:cNvSpPr txBox="1"/>
          <p:nvPr/>
        </p:nvSpPr>
        <p:spPr>
          <a:xfrm>
            <a:off x="601650" y="2199750"/>
            <a:ext cx="40734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Scan rooms in advance</a:t>
            </a:r>
            <a:r>
              <a:rPr lang="en" sz="1600">
                <a:solidFill>
                  <a:schemeClr val="dk1"/>
                </a:solidFill>
                <a:latin typeface="Barlow"/>
                <a:ea typeface="Barlow"/>
                <a:cs typeface="Barlow"/>
                <a:sym typeface="Barlow"/>
              </a:rPr>
              <a:t> to acquire environmental data</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SLAM system to </a:t>
            </a:r>
            <a:r>
              <a:rPr b="1" lang="en" sz="1600">
                <a:solidFill>
                  <a:schemeClr val="dk1"/>
                </a:solidFill>
                <a:latin typeface="Barlow"/>
                <a:ea typeface="Barlow"/>
                <a:cs typeface="Barlow"/>
                <a:sym typeface="Barlow"/>
              </a:rPr>
              <a:t>construct a detailed virtual model</a:t>
            </a:r>
            <a:r>
              <a:rPr lang="en" sz="1600">
                <a:solidFill>
                  <a:schemeClr val="dk1"/>
                </a:solidFill>
                <a:latin typeface="Barlow"/>
                <a:ea typeface="Barlow"/>
                <a:cs typeface="Barlow"/>
                <a:sym typeface="Barlow"/>
              </a:rPr>
              <a:t> for A* pathfinding</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Chilling the mission pads</a:t>
            </a:r>
            <a:r>
              <a:rPr lang="en" sz="1600">
                <a:solidFill>
                  <a:schemeClr val="dk1"/>
                </a:solidFill>
                <a:latin typeface="Barlow"/>
                <a:ea typeface="Barlow"/>
                <a:cs typeface="Barlow"/>
                <a:sym typeface="Barlow"/>
              </a:rPr>
              <a:t> used at takeoff points</a:t>
            </a:r>
            <a:endParaRPr sz="1600">
              <a:solidFill>
                <a:schemeClr val="dk1"/>
              </a:solidFill>
              <a:latin typeface="Barlow"/>
              <a:ea typeface="Barlow"/>
              <a:cs typeface="Barlow"/>
              <a:sym typeface="Barlow"/>
            </a:endParaRPr>
          </a:p>
        </p:txBody>
      </p:sp>
      <p:pic>
        <p:nvPicPr>
          <p:cNvPr id="914" name="Google Shape;914;p41"/>
          <p:cNvPicPr preferRelativeResize="0"/>
          <p:nvPr/>
        </p:nvPicPr>
        <p:blipFill>
          <a:blip r:embed="rId4">
            <a:alphaModFix/>
          </a:blip>
          <a:stretch>
            <a:fillRect/>
          </a:stretch>
        </p:blipFill>
        <p:spPr>
          <a:xfrm>
            <a:off x="5880375" y="1333050"/>
            <a:ext cx="2423923" cy="2920201"/>
          </a:xfrm>
          <a:prstGeom prst="rect">
            <a:avLst/>
          </a:prstGeom>
          <a:noFill/>
          <a:ln>
            <a:noFill/>
          </a:ln>
        </p:spPr>
      </p:pic>
      <p:sp>
        <p:nvSpPr>
          <p:cNvPr id="915" name="Google Shape;915;p41"/>
          <p:cNvSpPr txBox="1"/>
          <p:nvPr>
            <p:ph type="title"/>
          </p:nvPr>
        </p:nvSpPr>
        <p:spPr>
          <a:xfrm>
            <a:off x="5741288" y="435945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Chilling the mission pads</a:t>
            </a:r>
            <a:endParaRPr sz="12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0" st="0"/>
                                            </p:txEl>
                                          </p:spTgt>
                                        </p:tgtEl>
                                        <p:attrNameLst>
                                          <p:attrName>style.visibility</p:attrName>
                                        </p:attrNameLst>
                                      </p:cBhvr>
                                      <p:to>
                                        <p:strVal val="visible"/>
                                      </p:to>
                                    </p:set>
                                    <p:animEffect filter="fade" transition="in">
                                      <p:cBhvr>
                                        <p:cTn dur="1000"/>
                                        <p:tgtEl>
                                          <p:spTgt spid="9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1" st="1"/>
                                            </p:txEl>
                                          </p:spTgt>
                                        </p:tgtEl>
                                        <p:attrNameLst>
                                          <p:attrName>style.visibility</p:attrName>
                                        </p:attrNameLst>
                                      </p:cBhvr>
                                      <p:to>
                                        <p:strVal val="visible"/>
                                      </p:to>
                                    </p:set>
                                    <p:animEffect filter="fade" transition="in">
                                      <p:cBhvr>
                                        <p:cTn dur="1000"/>
                                        <p:tgtEl>
                                          <p:spTgt spid="9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3">
                                            <p:txEl>
                                              <p:pRg end="2" st="2"/>
                                            </p:txEl>
                                          </p:spTgt>
                                        </p:tgtEl>
                                        <p:attrNameLst>
                                          <p:attrName>style.visibility</p:attrName>
                                        </p:attrNameLst>
                                      </p:cBhvr>
                                      <p:to>
                                        <p:strVal val="visible"/>
                                      </p:to>
                                    </p:set>
                                    <p:animEffect filter="fade" transition="in">
                                      <p:cBhvr>
                                        <p:cTn dur="1000"/>
                                        <p:tgtEl>
                                          <p:spTgt spid="9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22510" l="17948" r="9239" t="27621"/>
          <a:stretch/>
        </p:blipFill>
        <p:spPr>
          <a:xfrm>
            <a:off x="5062125" y="1335650"/>
            <a:ext cx="1188300" cy="1188300"/>
          </a:xfrm>
          <a:prstGeom prst="snip2DiagRect">
            <a:avLst>
              <a:gd fmla="val 0" name="adj1"/>
              <a:gd fmla="val 16667" name="adj2"/>
            </a:avLst>
          </a:prstGeom>
          <a:noFill/>
          <a:ln>
            <a:noFill/>
          </a:ln>
        </p:spPr>
      </p:pic>
      <p:pic>
        <p:nvPicPr>
          <p:cNvPr id="100" name="Google Shape;100;p15"/>
          <p:cNvPicPr preferRelativeResize="0"/>
          <p:nvPr/>
        </p:nvPicPr>
        <p:blipFill rotWithShape="1">
          <a:blip r:embed="rId4">
            <a:alphaModFix/>
          </a:blip>
          <a:srcRect b="32287" l="9773" r="26556" t="19957"/>
          <a:stretch/>
        </p:blipFill>
        <p:spPr>
          <a:xfrm>
            <a:off x="2234875" y="3209550"/>
            <a:ext cx="1188300" cy="1188300"/>
          </a:xfrm>
          <a:prstGeom prst="snip2DiagRect">
            <a:avLst>
              <a:gd fmla="val 15444" name="adj1"/>
              <a:gd fmla="val 0" name="adj2"/>
            </a:avLst>
          </a:prstGeom>
          <a:noFill/>
          <a:ln>
            <a:noFill/>
          </a:ln>
        </p:spPr>
      </p:pic>
      <p:pic>
        <p:nvPicPr>
          <p:cNvPr id="101" name="Google Shape;101;p15"/>
          <p:cNvPicPr preferRelativeResize="0"/>
          <p:nvPr/>
        </p:nvPicPr>
        <p:blipFill rotWithShape="1">
          <a:blip r:embed="rId5">
            <a:alphaModFix/>
          </a:blip>
          <a:srcRect b="18487" l="35952" r="8081" t="6874"/>
          <a:stretch/>
        </p:blipFill>
        <p:spPr>
          <a:xfrm>
            <a:off x="6872650" y="1383475"/>
            <a:ext cx="1188300" cy="1188300"/>
          </a:xfrm>
          <a:prstGeom prst="snip2DiagRect">
            <a:avLst>
              <a:gd fmla="val 13530" name="adj1"/>
              <a:gd fmla="val 0" name="adj2"/>
            </a:avLst>
          </a:prstGeom>
          <a:noFill/>
          <a:ln>
            <a:noFill/>
          </a:ln>
        </p:spPr>
      </p:pic>
      <p:sp>
        <p:nvSpPr>
          <p:cNvPr id="102" name="Google Shape;102;p15"/>
          <p:cNvSpPr/>
          <p:nvPr/>
        </p:nvSpPr>
        <p:spPr>
          <a:xfrm>
            <a:off x="3097825" y="732200"/>
            <a:ext cx="3191700" cy="3558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5"/>
          <p:cNvSpPr txBox="1"/>
          <p:nvPr>
            <p:ph type="title"/>
          </p:nvPr>
        </p:nvSpPr>
        <p:spPr>
          <a:xfrm>
            <a:off x="2401532" y="242080"/>
            <a:ext cx="4510800" cy="11082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3600">
                <a:latin typeface="Anton"/>
                <a:ea typeface="Anton"/>
                <a:cs typeface="Anton"/>
                <a:sym typeface="Anton"/>
              </a:rPr>
              <a:t>Team DOTA7, NYP</a:t>
            </a:r>
            <a:endParaRPr i="1" sz="3600">
              <a:latin typeface="Anton"/>
              <a:ea typeface="Anton"/>
              <a:cs typeface="Anton"/>
              <a:sym typeface="Anton"/>
            </a:endParaRPr>
          </a:p>
        </p:txBody>
      </p:sp>
      <p:sp>
        <p:nvSpPr>
          <p:cNvPr id="104" name="Google Shape;104;p15"/>
          <p:cNvSpPr txBox="1"/>
          <p:nvPr>
            <p:ph type="title"/>
          </p:nvPr>
        </p:nvSpPr>
        <p:spPr>
          <a:xfrm>
            <a:off x="152400" y="4790400"/>
            <a:ext cx="1632000" cy="27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05" name="Google Shape;105;p15"/>
          <p:cNvPicPr preferRelativeResize="0"/>
          <p:nvPr/>
        </p:nvPicPr>
        <p:blipFill>
          <a:blip r:embed="rId6">
            <a:alphaModFix/>
          </a:blip>
          <a:stretch>
            <a:fillRect/>
          </a:stretch>
        </p:blipFill>
        <p:spPr>
          <a:xfrm>
            <a:off x="2583774" y="603959"/>
            <a:ext cx="514051" cy="355818"/>
          </a:xfrm>
          <a:prstGeom prst="rect">
            <a:avLst/>
          </a:prstGeom>
          <a:noFill/>
          <a:ln>
            <a:noFill/>
          </a:ln>
        </p:spPr>
      </p:pic>
      <p:pic>
        <p:nvPicPr>
          <p:cNvPr id="106" name="Google Shape;106;p15"/>
          <p:cNvPicPr preferRelativeResize="0"/>
          <p:nvPr/>
        </p:nvPicPr>
        <p:blipFill>
          <a:blip r:embed="rId6">
            <a:alphaModFix/>
          </a:blip>
          <a:stretch>
            <a:fillRect/>
          </a:stretch>
        </p:blipFill>
        <p:spPr>
          <a:xfrm rot="10800000">
            <a:off x="6350980" y="603956"/>
            <a:ext cx="514051" cy="355818"/>
          </a:xfrm>
          <a:prstGeom prst="rect">
            <a:avLst/>
          </a:prstGeom>
          <a:noFill/>
          <a:ln>
            <a:noFill/>
          </a:ln>
        </p:spPr>
      </p:pic>
      <p:sp>
        <p:nvSpPr>
          <p:cNvPr id="107" name="Google Shape;107;p15"/>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3</a:t>
            </a:r>
            <a:endParaRPr i="1" sz="600">
              <a:solidFill>
                <a:srgbClr val="999999"/>
              </a:solidFill>
              <a:latin typeface="Barlow"/>
              <a:ea typeface="Barlow"/>
              <a:cs typeface="Barlow"/>
              <a:sym typeface="Barlow"/>
            </a:endParaRPr>
          </a:p>
        </p:txBody>
      </p:sp>
      <p:sp>
        <p:nvSpPr>
          <p:cNvPr id="108" name="Google Shape;108;p15"/>
          <p:cNvSpPr txBox="1"/>
          <p:nvPr>
            <p:ph type="title"/>
          </p:nvPr>
        </p:nvSpPr>
        <p:spPr>
          <a:xfrm>
            <a:off x="947038" y="2541913"/>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Sanjeev</a:t>
            </a:r>
            <a:endParaRPr b="1" i="1" sz="1600">
              <a:latin typeface="Barlow"/>
              <a:ea typeface="Barlow"/>
              <a:cs typeface="Barlow"/>
              <a:sym typeface="Barlow"/>
            </a:endParaRPr>
          </a:p>
        </p:txBody>
      </p:sp>
      <p:sp>
        <p:nvSpPr>
          <p:cNvPr id="109" name="Google Shape;109;p15"/>
          <p:cNvSpPr txBox="1"/>
          <p:nvPr>
            <p:ph type="title"/>
          </p:nvPr>
        </p:nvSpPr>
        <p:spPr>
          <a:xfrm>
            <a:off x="947038" y="2820600"/>
            <a:ext cx="1800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General</a:t>
            </a:r>
            <a:endParaRPr i="1" sz="1200">
              <a:latin typeface="Barlow"/>
              <a:ea typeface="Barlow"/>
              <a:cs typeface="Barlow"/>
              <a:sym typeface="Barlow"/>
            </a:endParaRPr>
          </a:p>
        </p:txBody>
      </p:sp>
      <p:sp>
        <p:nvSpPr>
          <p:cNvPr id="110" name="Google Shape;110;p15"/>
          <p:cNvSpPr txBox="1"/>
          <p:nvPr>
            <p:ph type="title"/>
          </p:nvPr>
        </p:nvSpPr>
        <p:spPr>
          <a:xfrm>
            <a:off x="2758588" y="2539000"/>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Armando</a:t>
            </a:r>
            <a:endParaRPr b="1" i="1" sz="1600">
              <a:latin typeface="Barlow"/>
              <a:ea typeface="Barlow"/>
              <a:cs typeface="Barlow"/>
              <a:sym typeface="Barlow"/>
            </a:endParaRPr>
          </a:p>
        </p:txBody>
      </p:sp>
      <p:sp>
        <p:nvSpPr>
          <p:cNvPr id="111" name="Google Shape;111;p15"/>
          <p:cNvSpPr txBox="1"/>
          <p:nvPr>
            <p:ph type="title"/>
          </p:nvPr>
        </p:nvSpPr>
        <p:spPr>
          <a:xfrm>
            <a:off x="2758588" y="2817688"/>
            <a:ext cx="1800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Commander</a:t>
            </a:r>
            <a:endParaRPr i="1" sz="1200">
              <a:latin typeface="Barlow"/>
              <a:ea typeface="Barlow"/>
              <a:cs typeface="Barlow"/>
              <a:sym typeface="Barlow"/>
            </a:endParaRPr>
          </a:p>
        </p:txBody>
      </p:sp>
      <p:sp>
        <p:nvSpPr>
          <p:cNvPr id="112" name="Google Shape;112;p15"/>
          <p:cNvSpPr txBox="1"/>
          <p:nvPr>
            <p:ph type="title"/>
          </p:nvPr>
        </p:nvSpPr>
        <p:spPr>
          <a:xfrm>
            <a:off x="4738888" y="2539000"/>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Lynuz</a:t>
            </a:r>
            <a:endParaRPr b="1" i="1" sz="1600">
              <a:latin typeface="Barlow"/>
              <a:ea typeface="Barlow"/>
              <a:cs typeface="Barlow"/>
              <a:sym typeface="Barlow"/>
            </a:endParaRPr>
          </a:p>
        </p:txBody>
      </p:sp>
      <p:sp>
        <p:nvSpPr>
          <p:cNvPr id="113" name="Google Shape;113;p15"/>
          <p:cNvSpPr txBox="1"/>
          <p:nvPr>
            <p:ph type="title"/>
          </p:nvPr>
        </p:nvSpPr>
        <p:spPr>
          <a:xfrm>
            <a:off x="4738888" y="2817688"/>
            <a:ext cx="1800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Camera Specialist</a:t>
            </a:r>
            <a:endParaRPr i="1" sz="1200">
              <a:latin typeface="Barlow"/>
              <a:ea typeface="Barlow"/>
              <a:cs typeface="Barlow"/>
              <a:sym typeface="Barlow"/>
            </a:endParaRPr>
          </a:p>
        </p:txBody>
      </p:sp>
      <p:sp>
        <p:nvSpPr>
          <p:cNvPr id="114" name="Google Shape;114;p15"/>
          <p:cNvSpPr txBox="1"/>
          <p:nvPr>
            <p:ph type="title"/>
          </p:nvPr>
        </p:nvSpPr>
        <p:spPr>
          <a:xfrm>
            <a:off x="6566788" y="2539000"/>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Ashween</a:t>
            </a:r>
            <a:endParaRPr b="1" i="1" sz="1600">
              <a:latin typeface="Barlow"/>
              <a:ea typeface="Barlow"/>
              <a:cs typeface="Barlow"/>
              <a:sym typeface="Barlow"/>
            </a:endParaRPr>
          </a:p>
        </p:txBody>
      </p:sp>
      <p:sp>
        <p:nvSpPr>
          <p:cNvPr id="115" name="Google Shape;115;p15"/>
          <p:cNvSpPr txBox="1"/>
          <p:nvPr>
            <p:ph type="title"/>
          </p:nvPr>
        </p:nvSpPr>
        <p:spPr>
          <a:xfrm>
            <a:off x="6452802" y="2817700"/>
            <a:ext cx="2028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Design &amp; Media Specialist</a:t>
            </a:r>
            <a:endParaRPr i="1" sz="1200">
              <a:latin typeface="Barlow"/>
              <a:ea typeface="Barlow"/>
              <a:cs typeface="Barlow"/>
              <a:sym typeface="Barlow"/>
            </a:endParaRPr>
          </a:p>
        </p:txBody>
      </p:sp>
      <p:sp>
        <p:nvSpPr>
          <p:cNvPr id="116" name="Google Shape;116;p15"/>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5"/>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01  ·  Introduction</a:t>
            </a:r>
            <a:endParaRPr i="1" sz="1000">
              <a:solidFill>
                <a:srgbClr val="CCCCCC"/>
              </a:solidFill>
              <a:latin typeface="Barlow"/>
              <a:ea typeface="Barlow"/>
              <a:cs typeface="Barlow"/>
              <a:sym typeface="Barlow"/>
            </a:endParaRPr>
          </a:p>
        </p:txBody>
      </p:sp>
      <p:sp>
        <p:nvSpPr>
          <p:cNvPr id="119" name="Google Shape;119;p15"/>
          <p:cNvSpPr txBox="1"/>
          <p:nvPr>
            <p:ph type="title"/>
          </p:nvPr>
        </p:nvSpPr>
        <p:spPr>
          <a:xfrm>
            <a:off x="1929013" y="4397850"/>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Rishi</a:t>
            </a:r>
            <a:endParaRPr b="1" i="1" sz="1600">
              <a:latin typeface="Barlow"/>
              <a:ea typeface="Barlow"/>
              <a:cs typeface="Barlow"/>
              <a:sym typeface="Barlow"/>
            </a:endParaRPr>
          </a:p>
        </p:txBody>
      </p:sp>
      <p:sp>
        <p:nvSpPr>
          <p:cNvPr id="120" name="Google Shape;120;p15"/>
          <p:cNvSpPr txBox="1"/>
          <p:nvPr>
            <p:ph type="title"/>
          </p:nvPr>
        </p:nvSpPr>
        <p:spPr>
          <a:xfrm>
            <a:off x="1929013" y="4676538"/>
            <a:ext cx="1800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Hardware Specialist</a:t>
            </a:r>
            <a:endParaRPr i="1" sz="1200">
              <a:latin typeface="Barlow"/>
              <a:ea typeface="Barlow"/>
              <a:cs typeface="Barlow"/>
              <a:sym typeface="Barlow"/>
            </a:endParaRPr>
          </a:p>
        </p:txBody>
      </p:sp>
      <p:sp>
        <p:nvSpPr>
          <p:cNvPr id="121" name="Google Shape;121;p15"/>
          <p:cNvSpPr txBox="1"/>
          <p:nvPr>
            <p:ph type="title"/>
          </p:nvPr>
        </p:nvSpPr>
        <p:spPr>
          <a:xfrm>
            <a:off x="3793663" y="4397850"/>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Aldrin</a:t>
            </a:r>
            <a:endParaRPr b="1" i="1" sz="1600">
              <a:latin typeface="Barlow"/>
              <a:ea typeface="Barlow"/>
              <a:cs typeface="Barlow"/>
              <a:sym typeface="Barlow"/>
            </a:endParaRPr>
          </a:p>
        </p:txBody>
      </p:sp>
      <p:sp>
        <p:nvSpPr>
          <p:cNvPr id="122" name="Google Shape;122;p15"/>
          <p:cNvSpPr txBox="1"/>
          <p:nvPr>
            <p:ph type="title"/>
          </p:nvPr>
        </p:nvSpPr>
        <p:spPr>
          <a:xfrm>
            <a:off x="3793663" y="4676538"/>
            <a:ext cx="1800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Logistics Specialist</a:t>
            </a:r>
            <a:endParaRPr i="1" sz="1200">
              <a:latin typeface="Barlow"/>
              <a:ea typeface="Barlow"/>
              <a:cs typeface="Barlow"/>
              <a:sym typeface="Barlow"/>
            </a:endParaRPr>
          </a:p>
        </p:txBody>
      </p:sp>
      <p:sp>
        <p:nvSpPr>
          <p:cNvPr id="123" name="Google Shape;123;p15"/>
          <p:cNvSpPr txBox="1"/>
          <p:nvPr>
            <p:ph type="title"/>
          </p:nvPr>
        </p:nvSpPr>
        <p:spPr>
          <a:xfrm>
            <a:off x="5584788" y="4397850"/>
            <a:ext cx="18000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i="1" lang="en" sz="1600">
                <a:latin typeface="Barlow"/>
                <a:ea typeface="Barlow"/>
                <a:cs typeface="Barlow"/>
                <a:sym typeface="Barlow"/>
              </a:rPr>
              <a:t>Pierce</a:t>
            </a:r>
            <a:endParaRPr b="1" i="1" sz="1600">
              <a:latin typeface="Barlow"/>
              <a:ea typeface="Barlow"/>
              <a:cs typeface="Barlow"/>
              <a:sym typeface="Barlow"/>
            </a:endParaRPr>
          </a:p>
        </p:txBody>
      </p:sp>
      <p:sp>
        <p:nvSpPr>
          <p:cNvPr id="124" name="Google Shape;124;p15"/>
          <p:cNvSpPr txBox="1"/>
          <p:nvPr>
            <p:ph type="title"/>
          </p:nvPr>
        </p:nvSpPr>
        <p:spPr>
          <a:xfrm>
            <a:off x="5584788" y="4676538"/>
            <a:ext cx="18000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200">
                <a:latin typeface="Barlow"/>
                <a:ea typeface="Barlow"/>
                <a:cs typeface="Barlow"/>
                <a:sym typeface="Barlow"/>
              </a:rPr>
              <a:t>HR Specialist</a:t>
            </a:r>
            <a:endParaRPr i="1" sz="1200">
              <a:latin typeface="Barlow"/>
              <a:ea typeface="Barlow"/>
              <a:cs typeface="Barlow"/>
              <a:sym typeface="Barlow"/>
            </a:endParaRPr>
          </a:p>
        </p:txBody>
      </p:sp>
      <p:pic>
        <p:nvPicPr>
          <p:cNvPr id="125" name="Google Shape;125;p15"/>
          <p:cNvPicPr preferRelativeResize="0"/>
          <p:nvPr/>
        </p:nvPicPr>
        <p:blipFill rotWithShape="1">
          <a:blip r:embed="rId7">
            <a:alphaModFix/>
          </a:blip>
          <a:srcRect b="15477" l="0" r="0" t="6115"/>
          <a:stretch/>
        </p:blipFill>
        <p:spPr>
          <a:xfrm>
            <a:off x="4072895" y="3208408"/>
            <a:ext cx="1188300" cy="1188300"/>
          </a:xfrm>
          <a:prstGeom prst="snip2DiagRect">
            <a:avLst>
              <a:gd fmla="val 0" name="adj1"/>
              <a:gd fmla="val 16667" name="adj2"/>
            </a:avLst>
          </a:prstGeom>
          <a:noFill/>
          <a:ln>
            <a:noFill/>
          </a:ln>
        </p:spPr>
      </p:pic>
      <p:pic>
        <p:nvPicPr>
          <p:cNvPr id="126" name="Google Shape;126;p15"/>
          <p:cNvPicPr preferRelativeResize="0"/>
          <p:nvPr/>
        </p:nvPicPr>
        <p:blipFill>
          <a:blip r:embed="rId8">
            <a:alphaModFix/>
          </a:blip>
          <a:stretch>
            <a:fillRect/>
          </a:stretch>
        </p:blipFill>
        <p:spPr>
          <a:xfrm>
            <a:off x="5910925" y="3198275"/>
            <a:ext cx="1144200" cy="1188300"/>
          </a:xfrm>
          <a:prstGeom prst="snip2DiagRect">
            <a:avLst>
              <a:gd fmla="val 0" name="adj1"/>
              <a:gd fmla="val 16667" name="adj2"/>
            </a:avLst>
          </a:prstGeom>
          <a:noFill/>
          <a:ln>
            <a:noFill/>
          </a:ln>
        </p:spPr>
      </p:pic>
      <p:sp>
        <p:nvSpPr>
          <p:cNvPr id="127" name="Google Shape;127;p15"/>
          <p:cNvSpPr txBox="1"/>
          <p:nvPr/>
        </p:nvSpPr>
        <p:spPr>
          <a:xfrm>
            <a:off x="1178100" y="215575"/>
            <a:ext cx="798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28" name="Google Shape;128;p15"/>
          <p:cNvPicPr preferRelativeResize="0"/>
          <p:nvPr/>
        </p:nvPicPr>
        <p:blipFill>
          <a:blip r:embed="rId9">
            <a:alphaModFix/>
          </a:blip>
          <a:stretch>
            <a:fillRect/>
          </a:stretch>
        </p:blipFill>
        <p:spPr>
          <a:xfrm>
            <a:off x="1313054" y="1147975"/>
            <a:ext cx="1068000" cy="1423800"/>
          </a:xfrm>
          <a:prstGeom prst="snip2DiagRect">
            <a:avLst>
              <a:gd fmla="val 20500" name="adj1"/>
              <a:gd fmla="val 16667" name="adj2"/>
            </a:avLst>
          </a:prstGeom>
          <a:noFill/>
          <a:ln>
            <a:noFill/>
          </a:ln>
        </p:spPr>
      </p:pic>
      <p:pic>
        <p:nvPicPr>
          <p:cNvPr id="129" name="Google Shape;129;p15"/>
          <p:cNvPicPr preferRelativeResize="0"/>
          <p:nvPr/>
        </p:nvPicPr>
        <p:blipFill>
          <a:blip r:embed="rId10">
            <a:alphaModFix/>
          </a:blip>
          <a:stretch>
            <a:fillRect/>
          </a:stretch>
        </p:blipFill>
        <p:spPr>
          <a:xfrm>
            <a:off x="3208974" y="1240941"/>
            <a:ext cx="1068000" cy="1423800"/>
          </a:xfrm>
          <a:prstGeom prst="snip2DiagRect">
            <a:avLst>
              <a:gd fmla="val 0" name="adj1"/>
              <a:gd fmla="val 16667" name="adj2"/>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9" name="Shape 919"/>
        <p:cNvGrpSpPr/>
        <p:nvPr/>
      </p:nvGrpSpPr>
      <p:grpSpPr>
        <a:xfrm>
          <a:off x="0" y="0"/>
          <a:ext cx="0" cy="0"/>
          <a:chOff x="0" y="0"/>
          <a:chExt cx="0" cy="0"/>
        </a:xfrm>
      </p:grpSpPr>
      <p:sp>
        <p:nvSpPr>
          <p:cNvPr id="920" name="Google Shape;920;p42"/>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921" name="Google Shape;921;p42"/>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31</a:t>
            </a:r>
            <a:endParaRPr i="1" sz="600">
              <a:solidFill>
                <a:srgbClr val="999999"/>
              </a:solidFill>
              <a:latin typeface="Barlow"/>
              <a:ea typeface="Barlow"/>
              <a:cs typeface="Barlow"/>
              <a:sym typeface="Barlow"/>
            </a:endParaRPr>
          </a:p>
        </p:txBody>
      </p:sp>
      <p:sp>
        <p:nvSpPr>
          <p:cNvPr id="922" name="Google Shape;922;p42"/>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2"/>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4" name="Google Shape;924;p42"/>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04  ·  Mission Plan</a:t>
            </a:r>
            <a:endParaRPr i="1" sz="1000">
              <a:solidFill>
                <a:srgbClr val="CCCCCC"/>
              </a:solidFill>
              <a:latin typeface="Barlow"/>
              <a:ea typeface="Barlow"/>
              <a:cs typeface="Barlow"/>
              <a:sym typeface="Barlow"/>
            </a:endParaRPr>
          </a:p>
        </p:txBody>
      </p:sp>
      <p:sp>
        <p:nvSpPr>
          <p:cNvPr id="925" name="Google Shape;925;p42"/>
          <p:cNvSpPr/>
          <p:nvPr/>
        </p:nvSpPr>
        <p:spPr>
          <a:xfrm>
            <a:off x="-609600" y="947325"/>
            <a:ext cx="7369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6" name="Google Shape;926;p42"/>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927" name="Google Shape;927;p42"/>
          <p:cNvSpPr txBox="1"/>
          <p:nvPr>
            <p:ph type="title"/>
          </p:nvPr>
        </p:nvSpPr>
        <p:spPr>
          <a:xfrm>
            <a:off x="1055050" y="457200"/>
            <a:ext cx="56022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Challenges &amp; Lessons</a:t>
            </a:r>
            <a:endParaRPr i="1" sz="4800">
              <a:latin typeface="Anton"/>
              <a:ea typeface="Anton"/>
              <a:cs typeface="Anton"/>
              <a:sym typeface="Anton"/>
            </a:endParaRPr>
          </a:p>
        </p:txBody>
      </p:sp>
      <p:cxnSp>
        <p:nvCxnSpPr>
          <p:cNvPr id="928" name="Google Shape;928;p42"/>
          <p:cNvCxnSpPr/>
          <p:nvPr/>
        </p:nvCxnSpPr>
        <p:spPr>
          <a:xfrm>
            <a:off x="3657600" y="2309100"/>
            <a:ext cx="0" cy="1737600"/>
          </a:xfrm>
          <a:prstGeom prst="straightConnector1">
            <a:avLst/>
          </a:prstGeom>
          <a:noFill/>
          <a:ln cap="flat" cmpd="sng" w="9525">
            <a:solidFill>
              <a:srgbClr val="CCCCCC"/>
            </a:solidFill>
            <a:prstDash val="solid"/>
            <a:round/>
            <a:headEnd len="med" w="med" type="none"/>
            <a:tailEnd len="med" w="med" type="none"/>
          </a:ln>
        </p:spPr>
      </p:cxnSp>
      <p:sp>
        <p:nvSpPr>
          <p:cNvPr id="929" name="Google Shape;929;p42"/>
          <p:cNvSpPr txBox="1"/>
          <p:nvPr>
            <p:ph type="title"/>
          </p:nvPr>
        </p:nvSpPr>
        <p:spPr>
          <a:xfrm>
            <a:off x="4191000" y="1843725"/>
            <a:ext cx="38802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Barlow"/>
                <a:ea typeface="Barlow"/>
                <a:cs typeface="Barlow"/>
                <a:sym typeface="Barlow"/>
              </a:rPr>
              <a:t>Lessons Learnt</a:t>
            </a:r>
            <a:endParaRPr b="1" sz="2000">
              <a:latin typeface="Barlow"/>
              <a:ea typeface="Barlow"/>
              <a:cs typeface="Barlow"/>
              <a:sym typeface="Barlow"/>
            </a:endParaRPr>
          </a:p>
        </p:txBody>
      </p:sp>
      <p:sp>
        <p:nvSpPr>
          <p:cNvPr id="930" name="Google Shape;930;p42"/>
          <p:cNvSpPr txBox="1"/>
          <p:nvPr/>
        </p:nvSpPr>
        <p:spPr>
          <a:xfrm>
            <a:off x="4191000" y="2346750"/>
            <a:ext cx="30855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Pre-scanning environments with LIDAR</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Chilled mission pads for drone cooling</a:t>
            </a:r>
            <a:endParaRPr sz="1600">
              <a:solidFill>
                <a:schemeClr val="dk1"/>
              </a:solidFill>
              <a:latin typeface="Barlow"/>
              <a:ea typeface="Barlow"/>
              <a:cs typeface="Barlow"/>
              <a:sym typeface="Barlow"/>
            </a:endParaRPr>
          </a:p>
        </p:txBody>
      </p:sp>
      <p:sp>
        <p:nvSpPr>
          <p:cNvPr id="931" name="Google Shape;931;p42"/>
          <p:cNvSpPr txBox="1"/>
          <p:nvPr/>
        </p:nvSpPr>
        <p:spPr>
          <a:xfrm>
            <a:off x="601650" y="2346738"/>
            <a:ext cx="31851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Technical hurdles</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Design optimizations</a:t>
            </a:r>
            <a:endParaRPr sz="1600">
              <a:solidFill>
                <a:schemeClr val="dk1"/>
              </a:solidFill>
              <a:latin typeface="Barlow"/>
              <a:ea typeface="Barlow"/>
              <a:cs typeface="Barlow"/>
              <a:sym typeface="Barlow"/>
            </a:endParaRPr>
          </a:p>
        </p:txBody>
      </p:sp>
      <p:sp>
        <p:nvSpPr>
          <p:cNvPr id="932" name="Google Shape;932;p42"/>
          <p:cNvSpPr txBox="1"/>
          <p:nvPr>
            <p:ph type="title"/>
          </p:nvPr>
        </p:nvSpPr>
        <p:spPr>
          <a:xfrm>
            <a:off x="601650" y="1843725"/>
            <a:ext cx="38802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Barlow"/>
                <a:ea typeface="Barlow"/>
                <a:cs typeface="Barlow"/>
                <a:sym typeface="Barlow"/>
              </a:rPr>
              <a:t>Challenges Faced</a:t>
            </a:r>
            <a:endParaRPr b="1" sz="2000">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0" st="0"/>
                                            </p:txEl>
                                          </p:spTgt>
                                        </p:tgtEl>
                                        <p:attrNameLst>
                                          <p:attrName>style.visibility</p:attrName>
                                        </p:attrNameLst>
                                      </p:cBhvr>
                                      <p:to>
                                        <p:strVal val="visible"/>
                                      </p:to>
                                    </p:set>
                                    <p:animEffect filter="fade" transition="in">
                                      <p:cBhvr>
                                        <p:cTn dur="1000"/>
                                        <p:tgtEl>
                                          <p:spTgt spid="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1">
                                            <p:txEl>
                                              <p:pRg end="1" st="1"/>
                                            </p:txEl>
                                          </p:spTgt>
                                        </p:tgtEl>
                                        <p:attrNameLst>
                                          <p:attrName>style.visibility</p:attrName>
                                        </p:attrNameLst>
                                      </p:cBhvr>
                                      <p:to>
                                        <p:strVal val="visible"/>
                                      </p:to>
                                    </p:set>
                                    <p:animEffect filter="fade" transition="in">
                                      <p:cBhvr>
                                        <p:cTn dur="1000"/>
                                        <p:tgtEl>
                                          <p:spTgt spid="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xEl>
                                              <p:pRg end="0" st="0"/>
                                            </p:txEl>
                                          </p:spTgt>
                                        </p:tgtEl>
                                        <p:attrNameLst>
                                          <p:attrName>style.visibility</p:attrName>
                                        </p:attrNameLst>
                                      </p:cBhvr>
                                      <p:to>
                                        <p:strVal val="visible"/>
                                      </p:to>
                                    </p:set>
                                    <p:animEffect filter="fade" transition="in">
                                      <p:cBhvr>
                                        <p:cTn dur="1000"/>
                                        <p:tgtEl>
                                          <p:spTgt spid="9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0">
                                            <p:txEl>
                                              <p:pRg end="1" st="1"/>
                                            </p:txEl>
                                          </p:spTgt>
                                        </p:tgtEl>
                                        <p:attrNameLst>
                                          <p:attrName>style.visibility</p:attrName>
                                        </p:attrNameLst>
                                      </p:cBhvr>
                                      <p:to>
                                        <p:strVal val="visible"/>
                                      </p:to>
                                    </p:set>
                                    <p:animEffect filter="fade" transition="in">
                                      <p:cBhvr>
                                        <p:cTn dur="1000"/>
                                        <p:tgtEl>
                                          <p:spTgt spid="9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F00"/>
        </a:solidFill>
      </p:bgPr>
    </p:bg>
    <p:spTree>
      <p:nvGrpSpPr>
        <p:cNvPr id="936" name="Shape 936"/>
        <p:cNvGrpSpPr/>
        <p:nvPr/>
      </p:nvGrpSpPr>
      <p:grpSpPr>
        <a:xfrm>
          <a:off x="0" y="0"/>
          <a:ext cx="0" cy="0"/>
          <a:chOff x="0" y="0"/>
          <a:chExt cx="0" cy="0"/>
        </a:xfrm>
      </p:grpSpPr>
      <p:sp>
        <p:nvSpPr>
          <p:cNvPr id="937" name="Google Shape;937;p43"/>
          <p:cNvSpPr/>
          <p:nvPr/>
        </p:nvSpPr>
        <p:spPr>
          <a:xfrm>
            <a:off x="-972251"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8" name="Google Shape;938;p43"/>
          <p:cNvGrpSpPr/>
          <p:nvPr/>
        </p:nvGrpSpPr>
        <p:grpSpPr>
          <a:xfrm>
            <a:off x="-868905" y="305042"/>
            <a:ext cx="4533282" cy="4533008"/>
            <a:chOff x="5528519" y="1692032"/>
            <a:chExt cx="2135621" cy="2135491"/>
          </a:xfrm>
        </p:grpSpPr>
        <p:sp>
          <p:nvSpPr>
            <p:cNvPr id="939" name="Google Shape;939;p43"/>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3"/>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3"/>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3"/>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3"/>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3"/>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3"/>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3"/>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3"/>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3"/>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43"/>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950" name="Google Shape;950;p43"/>
          <p:cNvSpPr txBox="1"/>
          <p:nvPr>
            <p:ph type="title"/>
          </p:nvPr>
        </p:nvSpPr>
        <p:spPr>
          <a:xfrm rot="4660464">
            <a:off x="54387" y="1432598"/>
            <a:ext cx="3073544" cy="2277914"/>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b="1" lang="en" sz="13600">
                <a:latin typeface="Actor"/>
                <a:ea typeface="Actor"/>
                <a:cs typeface="Actor"/>
                <a:sym typeface="Actor"/>
              </a:rPr>
              <a:t>:)</a:t>
            </a:r>
            <a:endParaRPr b="1" sz="13600">
              <a:latin typeface="Actor"/>
              <a:ea typeface="Actor"/>
              <a:cs typeface="Actor"/>
              <a:sym typeface="Actor"/>
            </a:endParaRPr>
          </a:p>
        </p:txBody>
      </p:sp>
      <p:sp>
        <p:nvSpPr>
          <p:cNvPr id="951" name="Google Shape;951;p43"/>
          <p:cNvSpPr txBox="1"/>
          <p:nvPr>
            <p:ph type="title"/>
          </p:nvPr>
        </p:nvSpPr>
        <p:spPr>
          <a:xfrm>
            <a:off x="3997025" y="1894275"/>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Thank you!</a:t>
            </a:r>
            <a:endParaRPr i="1" sz="6000">
              <a:latin typeface="Anton"/>
              <a:ea typeface="Anton"/>
              <a:cs typeface="Anton"/>
              <a:sym typeface="Anton"/>
            </a:endParaRPr>
          </a:p>
        </p:txBody>
      </p:sp>
      <p:sp>
        <p:nvSpPr>
          <p:cNvPr id="952" name="Google Shape;952;p43"/>
          <p:cNvSpPr/>
          <p:nvPr/>
        </p:nvSpPr>
        <p:spPr>
          <a:xfrm>
            <a:off x="4084316" y="3008675"/>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53" name="Google Shape;953;p43"/>
          <p:cNvSpPr txBox="1"/>
          <p:nvPr>
            <p:ph type="title"/>
          </p:nvPr>
        </p:nvSpPr>
        <p:spPr>
          <a:xfrm>
            <a:off x="4478852" y="2848625"/>
            <a:ext cx="41349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Final Presentation  </a:t>
            </a:r>
            <a:r>
              <a:rPr i="1" lang="en" sz="1400">
                <a:latin typeface="Barlow"/>
                <a:ea typeface="Barlow"/>
                <a:cs typeface="Barlow"/>
                <a:sym typeface="Barlow"/>
              </a:rPr>
              <a:t>| </a:t>
            </a:r>
            <a:r>
              <a:rPr b="1" i="1" lang="en" sz="1400">
                <a:latin typeface="Barlow"/>
                <a:ea typeface="Barlow"/>
                <a:cs typeface="Barlow"/>
                <a:sym typeface="Barlow"/>
              </a:rPr>
              <a:t> CAT E  </a:t>
            </a:r>
            <a:r>
              <a:rPr i="1" lang="en" sz="1400">
                <a:latin typeface="Barlow"/>
                <a:ea typeface="Barlow"/>
                <a:cs typeface="Barlow"/>
                <a:sym typeface="Barlow"/>
              </a:rPr>
              <a:t>| </a:t>
            </a:r>
            <a:r>
              <a:rPr b="1" i="1" lang="en" sz="1400">
                <a:latin typeface="Barlow"/>
                <a:ea typeface="Barlow"/>
                <a:cs typeface="Barlow"/>
                <a:sym typeface="Barlow"/>
              </a:rPr>
              <a:t> Team DOTA7, NYP</a:t>
            </a:r>
            <a:endParaRPr b="1" i="1" sz="1400">
              <a:latin typeface="Barlow"/>
              <a:ea typeface="Barlow"/>
              <a:cs typeface="Barlow"/>
              <a:sym typeface="Barlow"/>
            </a:endParaRPr>
          </a:p>
        </p:txBody>
      </p:sp>
      <p:pic>
        <p:nvPicPr>
          <p:cNvPr id="954" name="Google Shape;954;p43"/>
          <p:cNvPicPr preferRelativeResize="0"/>
          <p:nvPr/>
        </p:nvPicPr>
        <p:blipFill rotWithShape="1">
          <a:blip r:embed="rId3">
            <a:alphaModFix/>
          </a:blip>
          <a:srcRect b="33092" l="0" r="0" t="0"/>
          <a:stretch/>
        </p:blipFill>
        <p:spPr>
          <a:xfrm rot="10800000">
            <a:off x="7520893" y="2482201"/>
            <a:ext cx="514051" cy="238075"/>
          </a:xfrm>
          <a:prstGeom prst="rect">
            <a:avLst/>
          </a:prstGeom>
          <a:noFill/>
          <a:ln>
            <a:noFill/>
          </a:ln>
        </p:spPr>
      </p:pic>
      <p:sp>
        <p:nvSpPr>
          <p:cNvPr id="955" name="Google Shape;955;p43"/>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32</a:t>
            </a:r>
            <a:endParaRPr i="1" sz="600">
              <a:solidFill>
                <a:srgbClr val="999999"/>
              </a:solidFill>
              <a:latin typeface="Barlow"/>
              <a:ea typeface="Barlow"/>
              <a:cs typeface="Barlow"/>
              <a:sym typeface="Barlo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9" name="Shape 959"/>
        <p:cNvGrpSpPr/>
        <p:nvPr/>
      </p:nvGrpSpPr>
      <p:grpSpPr>
        <a:xfrm>
          <a:off x="0" y="0"/>
          <a:ext cx="0" cy="0"/>
          <a:chOff x="0" y="0"/>
          <a:chExt cx="0" cy="0"/>
        </a:xfrm>
      </p:grpSpPr>
      <p:sp>
        <p:nvSpPr>
          <p:cNvPr id="960" name="Google Shape;960;p44"/>
          <p:cNvSpPr/>
          <p:nvPr/>
        </p:nvSpPr>
        <p:spPr>
          <a:xfrm>
            <a:off x="770638" y="714975"/>
            <a:ext cx="449375" cy="449925"/>
          </a:xfrm>
          <a:custGeom>
            <a:rect b="b" l="l" r="r" t="t"/>
            <a:pathLst>
              <a:path extrusionOk="0" h="17997" w="17975">
                <a:moveTo>
                  <a:pt x="5282" y="1251"/>
                </a:moveTo>
                <a:cubicBezTo>
                  <a:pt x="5438" y="1251"/>
                  <a:pt x="5580" y="1373"/>
                  <a:pt x="5580" y="1556"/>
                </a:cubicBezTo>
                <a:cubicBezTo>
                  <a:pt x="5580" y="1738"/>
                  <a:pt x="5443" y="1876"/>
                  <a:pt x="5283" y="1876"/>
                </a:cubicBezTo>
                <a:cubicBezTo>
                  <a:pt x="4986" y="1876"/>
                  <a:pt x="4849" y="1533"/>
                  <a:pt x="5054" y="1350"/>
                </a:cubicBezTo>
                <a:cubicBezTo>
                  <a:pt x="5123" y="1281"/>
                  <a:pt x="5204" y="1251"/>
                  <a:pt x="5282" y="1251"/>
                </a:cubicBezTo>
                <a:close/>
                <a:moveTo>
                  <a:pt x="2749" y="4343"/>
                </a:moveTo>
                <a:cubicBezTo>
                  <a:pt x="2763" y="4343"/>
                  <a:pt x="2776" y="4344"/>
                  <a:pt x="2791" y="4345"/>
                </a:cubicBezTo>
                <a:cubicBezTo>
                  <a:pt x="3179" y="4391"/>
                  <a:pt x="3179" y="4940"/>
                  <a:pt x="2791" y="4986"/>
                </a:cubicBezTo>
                <a:cubicBezTo>
                  <a:pt x="2783" y="4986"/>
                  <a:pt x="2776" y="4986"/>
                  <a:pt x="2769" y="4986"/>
                </a:cubicBezTo>
                <a:cubicBezTo>
                  <a:pt x="2347" y="4986"/>
                  <a:pt x="2341" y="4343"/>
                  <a:pt x="2749" y="4343"/>
                </a:cubicBezTo>
                <a:close/>
                <a:moveTo>
                  <a:pt x="17037" y="641"/>
                </a:moveTo>
                <a:cubicBezTo>
                  <a:pt x="17219" y="641"/>
                  <a:pt x="17357" y="778"/>
                  <a:pt x="17357" y="938"/>
                </a:cubicBezTo>
                <a:lnTo>
                  <a:pt x="17357" y="5900"/>
                </a:lnTo>
                <a:cubicBezTo>
                  <a:pt x="17357" y="6060"/>
                  <a:pt x="17197" y="6197"/>
                  <a:pt x="17037" y="6197"/>
                </a:cubicBezTo>
                <a:lnTo>
                  <a:pt x="12097" y="6197"/>
                </a:lnTo>
                <a:cubicBezTo>
                  <a:pt x="11914" y="6197"/>
                  <a:pt x="11777" y="6060"/>
                  <a:pt x="11777" y="5900"/>
                </a:cubicBezTo>
                <a:lnTo>
                  <a:pt x="11777" y="938"/>
                </a:lnTo>
                <a:cubicBezTo>
                  <a:pt x="11777" y="778"/>
                  <a:pt x="11914" y="641"/>
                  <a:pt x="12097" y="641"/>
                </a:cubicBezTo>
                <a:close/>
                <a:moveTo>
                  <a:pt x="12703" y="8050"/>
                </a:moveTo>
                <a:cubicBezTo>
                  <a:pt x="12869" y="8050"/>
                  <a:pt x="13035" y="8164"/>
                  <a:pt x="13012" y="8393"/>
                </a:cubicBezTo>
                <a:cubicBezTo>
                  <a:pt x="13001" y="8576"/>
                  <a:pt x="12858" y="8667"/>
                  <a:pt x="12712" y="8667"/>
                </a:cubicBezTo>
                <a:cubicBezTo>
                  <a:pt x="12566" y="8667"/>
                  <a:pt x="12418" y="8576"/>
                  <a:pt x="12395" y="8393"/>
                </a:cubicBezTo>
                <a:cubicBezTo>
                  <a:pt x="12372" y="8164"/>
                  <a:pt x="12538" y="8050"/>
                  <a:pt x="12703" y="8050"/>
                </a:cubicBezTo>
                <a:close/>
                <a:moveTo>
                  <a:pt x="11137" y="3751"/>
                </a:moveTo>
                <a:lnTo>
                  <a:pt x="11137" y="4963"/>
                </a:lnTo>
                <a:lnTo>
                  <a:pt x="7753" y="4963"/>
                </a:lnTo>
                <a:cubicBezTo>
                  <a:pt x="7661" y="4963"/>
                  <a:pt x="7593" y="4986"/>
                  <a:pt x="7524" y="5054"/>
                </a:cubicBezTo>
                <a:lnTo>
                  <a:pt x="6289" y="6289"/>
                </a:lnTo>
                <a:cubicBezTo>
                  <a:pt x="6221" y="6358"/>
                  <a:pt x="6198" y="6426"/>
                  <a:pt x="6198" y="6518"/>
                </a:cubicBezTo>
                <a:lnTo>
                  <a:pt x="6198" y="8690"/>
                </a:lnTo>
                <a:lnTo>
                  <a:pt x="4963" y="8690"/>
                </a:lnTo>
                <a:lnTo>
                  <a:pt x="4963" y="6037"/>
                </a:lnTo>
                <a:lnTo>
                  <a:pt x="7250" y="3751"/>
                </a:lnTo>
                <a:close/>
                <a:moveTo>
                  <a:pt x="10851" y="11160"/>
                </a:moveTo>
                <a:cubicBezTo>
                  <a:pt x="11017" y="11160"/>
                  <a:pt x="11183" y="11274"/>
                  <a:pt x="11160" y="11503"/>
                </a:cubicBezTo>
                <a:cubicBezTo>
                  <a:pt x="11160" y="11663"/>
                  <a:pt x="11023" y="11800"/>
                  <a:pt x="10840" y="11800"/>
                </a:cubicBezTo>
                <a:cubicBezTo>
                  <a:pt x="10680" y="11800"/>
                  <a:pt x="10542" y="11663"/>
                  <a:pt x="10542" y="11480"/>
                </a:cubicBezTo>
                <a:lnTo>
                  <a:pt x="10542" y="11503"/>
                </a:lnTo>
                <a:cubicBezTo>
                  <a:pt x="10520" y="11274"/>
                  <a:pt x="10685" y="11160"/>
                  <a:pt x="10851" y="11160"/>
                </a:cubicBezTo>
                <a:close/>
                <a:moveTo>
                  <a:pt x="11160" y="5603"/>
                </a:moveTo>
                <a:lnTo>
                  <a:pt x="11160" y="5900"/>
                </a:lnTo>
                <a:cubicBezTo>
                  <a:pt x="11160" y="6152"/>
                  <a:pt x="11274" y="6403"/>
                  <a:pt x="11457" y="6563"/>
                </a:cubicBezTo>
                <a:cubicBezTo>
                  <a:pt x="11617" y="6746"/>
                  <a:pt x="11869" y="6838"/>
                  <a:pt x="12120" y="6861"/>
                </a:cubicBezTo>
                <a:lnTo>
                  <a:pt x="12418" y="6861"/>
                </a:lnTo>
                <a:lnTo>
                  <a:pt x="12395" y="7524"/>
                </a:lnTo>
                <a:cubicBezTo>
                  <a:pt x="11411" y="7867"/>
                  <a:pt x="11663" y="9330"/>
                  <a:pt x="12715" y="9330"/>
                </a:cubicBezTo>
                <a:cubicBezTo>
                  <a:pt x="13767" y="9330"/>
                  <a:pt x="14018" y="7867"/>
                  <a:pt x="13012" y="7524"/>
                </a:cubicBezTo>
                <a:lnTo>
                  <a:pt x="13012" y="6838"/>
                </a:lnTo>
                <a:lnTo>
                  <a:pt x="14270" y="6838"/>
                </a:lnTo>
                <a:lnTo>
                  <a:pt x="14270" y="10725"/>
                </a:lnTo>
                <a:lnTo>
                  <a:pt x="11983" y="13012"/>
                </a:lnTo>
                <a:lnTo>
                  <a:pt x="9308" y="13012"/>
                </a:lnTo>
                <a:lnTo>
                  <a:pt x="9308" y="11800"/>
                </a:lnTo>
                <a:lnTo>
                  <a:pt x="9971" y="11800"/>
                </a:lnTo>
                <a:cubicBezTo>
                  <a:pt x="10115" y="12209"/>
                  <a:pt x="10487" y="12422"/>
                  <a:pt x="10861" y="12422"/>
                </a:cubicBezTo>
                <a:cubicBezTo>
                  <a:pt x="11197" y="12422"/>
                  <a:pt x="11535" y="12249"/>
                  <a:pt x="11709" y="11891"/>
                </a:cubicBezTo>
                <a:cubicBezTo>
                  <a:pt x="12004" y="11240"/>
                  <a:pt x="11518" y="10556"/>
                  <a:pt x="10865" y="10556"/>
                </a:cubicBezTo>
                <a:cubicBezTo>
                  <a:pt x="10761" y="10556"/>
                  <a:pt x="10653" y="10573"/>
                  <a:pt x="10542" y="10611"/>
                </a:cubicBezTo>
                <a:cubicBezTo>
                  <a:pt x="10291" y="10702"/>
                  <a:pt x="10085" y="10908"/>
                  <a:pt x="9971" y="11182"/>
                </a:cubicBezTo>
                <a:lnTo>
                  <a:pt x="9308" y="11182"/>
                </a:lnTo>
                <a:lnTo>
                  <a:pt x="9308" y="9627"/>
                </a:lnTo>
                <a:cubicBezTo>
                  <a:pt x="9308" y="9124"/>
                  <a:pt x="8896" y="8690"/>
                  <a:pt x="8370" y="8690"/>
                </a:cubicBezTo>
                <a:lnTo>
                  <a:pt x="6838" y="8690"/>
                </a:lnTo>
                <a:lnTo>
                  <a:pt x="6838" y="6655"/>
                </a:lnTo>
                <a:lnTo>
                  <a:pt x="7890" y="5603"/>
                </a:lnTo>
                <a:close/>
                <a:moveTo>
                  <a:pt x="6198" y="11800"/>
                </a:moveTo>
                <a:lnTo>
                  <a:pt x="6175" y="14887"/>
                </a:lnTo>
                <a:lnTo>
                  <a:pt x="3088" y="14887"/>
                </a:lnTo>
                <a:lnTo>
                  <a:pt x="3088" y="11800"/>
                </a:lnTo>
                <a:close/>
                <a:moveTo>
                  <a:pt x="16145" y="6838"/>
                </a:moveTo>
                <a:lnTo>
                  <a:pt x="16099" y="11342"/>
                </a:lnTo>
                <a:lnTo>
                  <a:pt x="12578" y="14887"/>
                </a:lnTo>
                <a:lnTo>
                  <a:pt x="9308" y="14887"/>
                </a:lnTo>
                <a:lnTo>
                  <a:pt x="9308" y="13652"/>
                </a:lnTo>
                <a:lnTo>
                  <a:pt x="12097" y="13652"/>
                </a:lnTo>
                <a:cubicBezTo>
                  <a:pt x="12166" y="13652"/>
                  <a:pt x="12257" y="13606"/>
                  <a:pt x="12303" y="13561"/>
                </a:cubicBezTo>
                <a:lnTo>
                  <a:pt x="14796" y="11068"/>
                </a:lnTo>
                <a:cubicBezTo>
                  <a:pt x="14841" y="11022"/>
                  <a:pt x="14887" y="10931"/>
                  <a:pt x="14887" y="10862"/>
                </a:cubicBezTo>
                <a:lnTo>
                  <a:pt x="14887" y="6838"/>
                </a:lnTo>
                <a:close/>
                <a:moveTo>
                  <a:pt x="2768" y="11160"/>
                </a:moveTo>
                <a:cubicBezTo>
                  <a:pt x="2585" y="11160"/>
                  <a:pt x="2448" y="11297"/>
                  <a:pt x="2448" y="11480"/>
                </a:cubicBezTo>
                <a:lnTo>
                  <a:pt x="2448" y="15184"/>
                </a:lnTo>
                <a:cubicBezTo>
                  <a:pt x="2448" y="15367"/>
                  <a:pt x="2585" y="15504"/>
                  <a:pt x="2768" y="15504"/>
                </a:cubicBezTo>
                <a:lnTo>
                  <a:pt x="6495" y="15504"/>
                </a:lnTo>
                <a:cubicBezTo>
                  <a:pt x="6655" y="15504"/>
                  <a:pt x="6792" y="15367"/>
                  <a:pt x="6792" y="15184"/>
                </a:cubicBezTo>
                <a:lnTo>
                  <a:pt x="6792" y="11480"/>
                </a:lnTo>
                <a:cubicBezTo>
                  <a:pt x="6792" y="11320"/>
                  <a:pt x="6655" y="11182"/>
                  <a:pt x="6518" y="11182"/>
                </a:cubicBezTo>
                <a:lnTo>
                  <a:pt x="6495" y="11160"/>
                </a:lnTo>
                <a:close/>
                <a:moveTo>
                  <a:pt x="8370" y="9330"/>
                </a:moveTo>
                <a:cubicBezTo>
                  <a:pt x="8530" y="9330"/>
                  <a:pt x="8667" y="9467"/>
                  <a:pt x="8667" y="9627"/>
                </a:cubicBezTo>
                <a:lnTo>
                  <a:pt x="8667" y="17059"/>
                </a:lnTo>
                <a:cubicBezTo>
                  <a:pt x="8667" y="17242"/>
                  <a:pt x="8530" y="17379"/>
                  <a:pt x="8370" y="17379"/>
                </a:cubicBezTo>
                <a:lnTo>
                  <a:pt x="938" y="17379"/>
                </a:lnTo>
                <a:cubicBezTo>
                  <a:pt x="756" y="17379"/>
                  <a:pt x="618" y="17242"/>
                  <a:pt x="618" y="17059"/>
                </a:cubicBezTo>
                <a:lnTo>
                  <a:pt x="618" y="9627"/>
                </a:lnTo>
                <a:cubicBezTo>
                  <a:pt x="618" y="9467"/>
                  <a:pt x="756" y="9330"/>
                  <a:pt x="938" y="9330"/>
                </a:cubicBezTo>
                <a:close/>
                <a:moveTo>
                  <a:pt x="12097" y="1"/>
                </a:moveTo>
                <a:cubicBezTo>
                  <a:pt x="11571" y="1"/>
                  <a:pt x="11160" y="412"/>
                  <a:pt x="11160" y="938"/>
                </a:cubicBezTo>
                <a:lnTo>
                  <a:pt x="11160" y="1258"/>
                </a:lnTo>
                <a:lnTo>
                  <a:pt x="6152" y="1258"/>
                </a:lnTo>
                <a:cubicBezTo>
                  <a:pt x="6008" y="837"/>
                  <a:pt x="5635" y="625"/>
                  <a:pt x="5265" y="625"/>
                </a:cubicBezTo>
                <a:cubicBezTo>
                  <a:pt x="4932" y="625"/>
                  <a:pt x="4600" y="797"/>
                  <a:pt x="4437" y="1144"/>
                </a:cubicBezTo>
                <a:cubicBezTo>
                  <a:pt x="4122" y="1795"/>
                  <a:pt x="4605" y="2480"/>
                  <a:pt x="5258" y="2480"/>
                </a:cubicBezTo>
                <a:cubicBezTo>
                  <a:pt x="5362" y="2480"/>
                  <a:pt x="5470" y="2462"/>
                  <a:pt x="5580" y="2424"/>
                </a:cubicBezTo>
                <a:cubicBezTo>
                  <a:pt x="5832" y="2333"/>
                  <a:pt x="6061" y="2127"/>
                  <a:pt x="6152" y="1853"/>
                </a:cubicBezTo>
                <a:lnTo>
                  <a:pt x="11160" y="1853"/>
                </a:lnTo>
                <a:lnTo>
                  <a:pt x="11160" y="3110"/>
                </a:lnTo>
                <a:lnTo>
                  <a:pt x="7135" y="3110"/>
                </a:lnTo>
                <a:cubicBezTo>
                  <a:pt x="7044" y="3110"/>
                  <a:pt x="6975" y="3133"/>
                  <a:pt x="6907" y="3202"/>
                </a:cubicBezTo>
                <a:lnTo>
                  <a:pt x="4437" y="5672"/>
                </a:lnTo>
                <a:cubicBezTo>
                  <a:pt x="4368" y="5740"/>
                  <a:pt x="4346" y="5809"/>
                  <a:pt x="4346" y="5900"/>
                </a:cubicBezTo>
                <a:lnTo>
                  <a:pt x="4346" y="8690"/>
                </a:lnTo>
                <a:lnTo>
                  <a:pt x="3088" y="8690"/>
                </a:lnTo>
                <a:lnTo>
                  <a:pt x="3088" y="5534"/>
                </a:lnTo>
                <a:cubicBezTo>
                  <a:pt x="4071" y="5191"/>
                  <a:pt x="3820" y="3728"/>
                  <a:pt x="2791" y="3728"/>
                </a:cubicBezTo>
                <a:cubicBezTo>
                  <a:pt x="1739" y="3728"/>
                  <a:pt x="1487" y="5191"/>
                  <a:pt x="2471" y="5534"/>
                </a:cubicBezTo>
                <a:lnTo>
                  <a:pt x="2471" y="8690"/>
                </a:lnTo>
                <a:lnTo>
                  <a:pt x="938" y="8690"/>
                </a:lnTo>
                <a:cubicBezTo>
                  <a:pt x="413" y="8690"/>
                  <a:pt x="1" y="9102"/>
                  <a:pt x="1" y="9605"/>
                </a:cubicBezTo>
                <a:lnTo>
                  <a:pt x="1" y="17036"/>
                </a:lnTo>
                <a:cubicBezTo>
                  <a:pt x="1" y="17288"/>
                  <a:pt x="92" y="17516"/>
                  <a:pt x="275" y="17699"/>
                </a:cubicBezTo>
                <a:cubicBezTo>
                  <a:pt x="458" y="17882"/>
                  <a:pt x="687" y="17974"/>
                  <a:pt x="938" y="17997"/>
                </a:cubicBezTo>
                <a:lnTo>
                  <a:pt x="8370" y="17997"/>
                </a:lnTo>
                <a:cubicBezTo>
                  <a:pt x="8622" y="17974"/>
                  <a:pt x="8850" y="17882"/>
                  <a:pt x="9033" y="17699"/>
                </a:cubicBezTo>
                <a:cubicBezTo>
                  <a:pt x="9216" y="17516"/>
                  <a:pt x="9308" y="17288"/>
                  <a:pt x="9308" y="17036"/>
                </a:cubicBezTo>
                <a:lnTo>
                  <a:pt x="9308" y="15504"/>
                </a:lnTo>
                <a:lnTo>
                  <a:pt x="12715" y="15504"/>
                </a:lnTo>
                <a:cubicBezTo>
                  <a:pt x="12783" y="15481"/>
                  <a:pt x="12852" y="15458"/>
                  <a:pt x="12921" y="15413"/>
                </a:cubicBezTo>
                <a:lnTo>
                  <a:pt x="16648" y="11685"/>
                </a:lnTo>
                <a:cubicBezTo>
                  <a:pt x="16694" y="11617"/>
                  <a:pt x="16716" y="11548"/>
                  <a:pt x="16716" y="11480"/>
                </a:cubicBezTo>
                <a:lnTo>
                  <a:pt x="16716" y="6838"/>
                </a:lnTo>
                <a:lnTo>
                  <a:pt x="17037" y="6838"/>
                </a:lnTo>
                <a:cubicBezTo>
                  <a:pt x="17288" y="6838"/>
                  <a:pt x="17517" y="6723"/>
                  <a:pt x="17700" y="6540"/>
                </a:cubicBezTo>
                <a:cubicBezTo>
                  <a:pt x="17883" y="6380"/>
                  <a:pt x="17974" y="6152"/>
                  <a:pt x="17974" y="5900"/>
                </a:cubicBezTo>
                <a:lnTo>
                  <a:pt x="17974" y="938"/>
                </a:lnTo>
                <a:cubicBezTo>
                  <a:pt x="17974" y="687"/>
                  <a:pt x="17883" y="458"/>
                  <a:pt x="17700" y="298"/>
                </a:cubicBezTo>
                <a:cubicBezTo>
                  <a:pt x="17540" y="115"/>
                  <a:pt x="17288" y="1"/>
                  <a:pt x="170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4"/>
          <p:cNvSpPr/>
          <p:nvPr/>
        </p:nvSpPr>
        <p:spPr>
          <a:xfrm>
            <a:off x="2738" y="714400"/>
            <a:ext cx="452775" cy="451075"/>
          </a:xfrm>
          <a:custGeom>
            <a:rect b="b" l="l" r="r" t="t"/>
            <a:pathLst>
              <a:path extrusionOk="0" h="18043" w="18111">
                <a:moveTo>
                  <a:pt x="7185" y="6859"/>
                </a:moveTo>
                <a:cubicBezTo>
                  <a:pt x="6783" y="6859"/>
                  <a:pt x="6783" y="7480"/>
                  <a:pt x="7185" y="7480"/>
                </a:cubicBezTo>
                <a:cubicBezTo>
                  <a:pt x="7198" y="7480"/>
                  <a:pt x="7212" y="7480"/>
                  <a:pt x="7226" y="7478"/>
                </a:cubicBezTo>
                <a:lnTo>
                  <a:pt x="10931" y="7478"/>
                </a:lnTo>
                <a:cubicBezTo>
                  <a:pt x="11296" y="7432"/>
                  <a:pt x="11296" y="6884"/>
                  <a:pt x="10931" y="6861"/>
                </a:cubicBezTo>
                <a:lnTo>
                  <a:pt x="7226" y="6861"/>
                </a:lnTo>
                <a:cubicBezTo>
                  <a:pt x="7212" y="6859"/>
                  <a:pt x="7198" y="6859"/>
                  <a:pt x="7185" y="6859"/>
                </a:cubicBezTo>
                <a:close/>
                <a:moveTo>
                  <a:pt x="12824" y="8711"/>
                </a:moveTo>
                <a:cubicBezTo>
                  <a:pt x="12811" y="8711"/>
                  <a:pt x="12797" y="8711"/>
                  <a:pt x="12783" y="8713"/>
                </a:cubicBezTo>
                <a:lnTo>
                  <a:pt x="5351" y="8713"/>
                </a:lnTo>
                <a:cubicBezTo>
                  <a:pt x="4985" y="8759"/>
                  <a:pt x="4985" y="9307"/>
                  <a:pt x="5351" y="9330"/>
                </a:cubicBezTo>
                <a:lnTo>
                  <a:pt x="12783" y="9330"/>
                </a:lnTo>
                <a:cubicBezTo>
                  <a:pt x="12797" y="9332"/>
                  <a:pt x="12811" y="9332"/>
                  <a:pt x="12824" y="9332"/>
                </a:cubicBezTo>
                <a:cubicBezTo>
                  <a:pt x="13226" y="9332"/>
                  <a:pt x="13226" y="8711"/>
                  <a:pt x="12824" y="8711"/>
                </a:cubicBezTo>
                <a:close/>
                <a:moveTo>
                  <a:pt x="7185" y="10586"/>
                </a:moveTo>
                <a:cubicBezTo>
                  <a:pt x="6783" y="10586"/>
                  <a:pt x="6783" y="11207"/>
                  <a:pt x="7185" y="11207"/>
                </a:cubicBezTo>
                <a:cubicBezTo>
                  <a:pt x="7198" y="11207"/>
                  <a:pt x="7212" y="11207"/>
                  <a:pt x="7226" y="11205"/>
                </a:cubicBezTo>
                <a:lnTo>
                  <a:pt x="10931" y="11205"/>
                </a:lnTo>
                <a:cubicBezTo>
                  <a:pt x="11296" y="11160"/>
                  <a:pt x="11296" y="10611"/>
                  <a:pt x="10931" y="10588"/>
                </a:cubicBezTo>
                <a:lnTo>
                  <a:pt x="7226" y="10588"/>
                </a:lnTo>
                <a:cubicBezTo>
                  <a:pt x="7212" y="10587"/>
                  <a:pt x="7198" y="10586"/>
                  <a:pt x="7185" y="10586"/>
                </a:cubicBezTo>
                <a:close/>
                <a:moveTo>
                  <a:pt x="15252" y="2516"/>
                </a:moveTo>
                <a:cubicBezTo>
                  <a:pt x="15435" y="2516"/>
                  <a:pt x="15573" y="2653"/>
                  <a:pt x="15573" y="2836"/>
                </a:cubicBezTo>
                <a:lnTo>
                  <a:pt x="15573" y="15230"/>
                </a:lnTo>
                <a:cubicBezTo>
                  <a:pt x="15573" y="15390"/>
                  <a:pt x="15435" y="15550"/>
                  <a:pt x="15252" y="15550"/>
                </a:cubicBezTo>
                <a:lnTo>
                  <a:pt x="2859" y="15550"/>
                </a:lnTo>
                <a:cubicBezTo>
                  <a:pt x="2676" y="15550"/>
                  <a:pt x="2539" y="15390"/>
                  <a:pt x="2561" y="15230"/>
                </a:cubicBezTo>
                <a:lnTo>
                  <a:pt x="2561" y="2836"/>
                </a:lnTo>
                <a:cubicBezTo>
                  <a:pt x="2561" y="2653"/>
                  <a:pt x="2699" y="2516"/>
                  <a:pt x="2859" y="2516"/>
                </a:cubicBezTo>
                <a:close/>
                <a:moveTo>
                  <a:pt x="3468" y="1"/>
                </a:moveTo>
                <a:cubicBezTo>
                  <a:pt x="3299" y="1"/>
                  <a:pt x="3133" y="115"/>
                  <a:pt x="3156" y="344"/>
                </a:cubicBezTo>
                <a:lnTo>
                  <a:pt x="3156" y="1899"/>
                </a:lnTo>
                <a:lnTo>
                  <a:pt x="2859" y="1899"/>
                </a:lnTo>
                <a:cubicBezTo>
                  <a:pt x="2356" y="1899"/>
                  <a:pt x="1921" y="2310"/>
                  <a:pt x="1921" y="2836"/>
                </a:cubicBezTo>
                <a:lnTo>
                  <a:pt x="1921" y="3133"/>
                </a:lnTo>
                <a:lnTo>
                  <a:pt x="389" y="3133"/>
                </a:lnTo>
                <a:cubicBezTo>
                  <a:pt x="0" y="3179"/>
                  <a:pt x="0" y="3728"/>
                  <a:pt x="389" y="3751"/>
                </a:cubicBezTo>
                <a:lnTo>
                  <a:pt x="1921" y="3751"/>
                </a:lnTo>
                <a:lnTo>
                  <a:pt x="1921" y="4986"/>
                </a:lnTo>
                <a:lnTo>
                  <a:pt x="389" y="4986"/>
                </a:lnTo>
                <a:cubicBezTo>
                  <a:pt x="0" y="5031"/>
                  <a:pt x="0" y="5580"/>
                  <a:pt x="389" y="5603"/>
                </a:cubicBezTo>
                <a:lnTo>
                  <a:pt x="1921" y="5603"/>
                </a:lnTo>
                <a:lnTo>
                  <a:pt x="1921" y="6838"/>
                </a:lnTo>
                <a:lnTo>
                  <a:pt x="389" y="6838"/>
                </a:lnTo>
                <a:cubicBezTo>
                  <a:pt x="0" y="6884"/>
                  <a:pt x="0" y="7432"/>
                  <a:pt x="389" y="7455"/>
                </a:cubicBezTo>
                <a:lnTo>
                  <a:pt x="1921" y="7455"/>
                </a:lnTo>
                <a:lnTo>
                  <a:pt x="1921" y="8713"/>
                </a:lnTo>
                <a:lnTo>
                  <a:pt x="389" y="8713"/>
                </a:lnTo>
                <a:cubicBezTo>
                  <a:pt x="0" y="8736"/>
                  <a:pt x="0" y="9285"/>
                  <a:pt x="389" y="9330"/>
                </a:cubicBezTo>
                <a:lnTo>
                  <a:pt x="1921" y="9330"/>
                </a:lnTo>
                <a:lnTo>
                  <a:pt x="1921" y="10565"/>
                </a:lnTo>
                <a:lnTo>
                  <a:pt x="389" y="10565"/>
                </a:lnTo>
                <a:cubicBezTo>
                  <a:pt x="0" y="10611"/>
                  <a:pt x="0" y="11160"/>
                  <a:pt x="389" y="11183"/>
                </a:cubicBezTo>
                <a:lnTo>
                  <a:pt x="1921" y="11183"/>
                </a:lnTo>
                <a:lnTo>
                  <a:pt x="1921" y="12417"/>
                </a:lnTo>
                <a:lnTo>
                  <a:pt x="389" y="12417"/>
                </a:lnTo>
                <a:cubicBezTo>
                  <a:pt x="0" y="12463"/>
                  <a:pt x="0" y="13012"/>
                  <a:pt x="389" y="13035"/>
                </a:cubicBezTo>
                <a:lnTo>
                  <a:pt x="1921" y="13035"/>
                </a:lnTo>
                <a:lnTo>
                  <a:pt x="1921" y="14292"/>
                </a:lnTo>
                <a:lnTo>
                  <a:pt x="389" y="14292"/>
                </a:lnTo>
                <a:cubicBezTo>
                  <a:pt x="0" y="14315"/>
                  <a:pt x="0" y="14864"/>
                  <a:pt x="389" y="14910"/>
                </a:cubicBezTo>
                <a:lnTo>
                  <a:pt x="1921" y="14910"/>
                </a:lnTo>
                <a:lnTo>
                  <a:pt x="1921" y="15207"/>
                </a:lnTo>
                <a:cubicBezTo>
                  <a:pt x="1921" y="15733"/>
                  <a:pt x="2356" y="16145"/>
                  <a:pt x="2859" y="16145"/>
                </a:cubicBezTo>
                <a:lnTo>
                  <a:pt x="3179" y="16145"/>
                </a:lnTo>
                <a:lnTo>
                  <a:pt x="3179" y="17700"/>
                </a:lnTo>
                <a:cubicBezTo>
                  <a:pt x="3156" y="17928"/>
                  <a:pt x="3322" y="18043"/>
                  <a:pt x="3488" y="18043"/>
                </a:cubicBezTo>
                <a:cubicBezTo>
                  <a:pt x="3653" y="18043"/>
                  <a:pt x="3819" y="17928"/>
                  <a:pt x="3796" y="17700"/>
                </a:cubicBezTo>
                <a:lnTo>
                  <a:pt x="3796" y="16145"/>
                </a:lnTo>
                <a:lnTo>
                  <a:pt x="5031" y="16145"/>
                </a:lnTo>
                <a:lnTo>
                  <a:pt x="5031" y="17700"/>
                </a:lnTo>
                <a:cubicBezTo>
                  <a:pt x="5008" y="17928"/>
                  <a:pt x="5174" y="18043"/>
                  <a:pt x="5340" y="18043"/>
                </a:cubicBezTo>
                <a:cubicBezTo>
                  <a:pt x="5506" y="18043"/>
                  <a:pt x="5671" y="17928"/>
                  <a:pt x="5648" y="17700"/>
                </a:cubicBezTo>
                <a:lnTo>
                  <a:pt x="5648" y="16145"/>
                </a:lnTo>
                <a:lnTo>
                  <a:pt x="6883" y="16145"/>
                </a:lnTo>
                <a:lnTo>
                  <a:pt x="6883" y="17700"/>
                </a:lnTo>
                <a:cubicBezTo>
                  <a:pt x="6860" y="17928"/>
                  <a:pt x="7026" y="18043"/>
                  <a:pt x="7192" y="18043"/>
                </a:cubicBezTo>
                <a:cubicBezTo>
                  <a:pt x="7358" y="18043"/>
                  <a:pt x="7524" y="17928"/>
                  <a:pt x="7501" y="17700"/>
                </a:cubicBezTo>
                <a:lnTo>
                  <a:pt x="7501" y="16145"/>
                </a:lnTo>
                <a:lnTo>
                  <a:pt x="8758" y="16145"/>
                </a:lnTo>
                <a:lnTo>
                  <a:pt x="8758" y="17700"/>
                </a:lnTo>
                <a:cubicBezTo>
                  <a:pt x="8735" y="17928"/>
                  <a:pt x="8901" y="18043"/>
                  <a:pt x="9067" y="18043"/>
                </a:cubicBezTo>
                <a:cubicBezTo>
                  <a:pt x="9233" y="18043"/>
                  <a:pt x="9399" y="17928"/>
                  <a:pt x="9376" y="17700"/>
                </a:cubicBezTo>
                <a:lnTo>
                  <a:pt x="9376" y="16145"/>
                </a:lnTo>
                <a:lnTo>
                  <a:pt x="10610" y="16145"/>
                </a:lnTo>
                <a:lnTo>
                  <a:pt x="10610" y="17700"/>
                </a:lnTo>
                <a:cubicBezTo>
                  <a:pt x="10588" y="17928"/>
                  <a:pt x="10753" y="18043"/>
                  <a:pt x="10919" y="18043"/>
                </a:cubicBezTo>
                <a:cubicBezTo>
                  <a:pt x="11085" y="18043"/>
                  <a:pt x="11251" y="17928"/>
                  <a:pt x="11228" y="17700"/>
                </a:cubicBezTo>
                <a:lnTo>
                  <a:pt x="11228" y="16145"/>
                </a:lnTo>
                <a:lnTo>
                  <a:pt x="12463" y="16145"/>
                </a:lnTo>
                <a:lnTo>
                  <a:pt x="12463" y="17700"/>
                </a:lnTo>
                <a:cubicBezTo>
                  <a:pt x="12440" y="17928"/>
                  <a:pt x="12606" y="18043"/>
                  <a:pt x="12774" y="18043"/>
                </a:cubicBezTo>
                <a:cubicBezTo>
                  <a:pt x="12943" y="18043"/>
                  <a:pt x="13114" y="17928"/>
                  <a:pt x="13103" y="17700"/>
                </a:cubicBezTo>
                <a:lnTo>
                  <a:pt x="13103" y="16145"/>
                </a:lnTo>
                <a:lnTo>
                  <a:pt x="14338" y="16145"/>
                </a:lnTo>
                <a:lnTo>
                  <a:pt x="14338" y="17700"/>
                </a:lnTo>
                <a:cubicBezTo>
                  <a:pt x="14315" y="17928"/>
                  <a:pt x="14481" y="18043"/>
                  <a:pt x="14646" y="18043"/>
                </a:cubicBezTo>
                <a:cubicBezTo>
                  <a:pt x="14812" y="18043"/>
                  <a:pt x="14978" y="17928"/>
                  <a:pt x="14955" y="17700"/>
                </a:cubicBezTo>
                <a:lnTo>
                  <a:pt x="14955" y="16145"/>
                </a:lnTo>
                <a:lnTo>
                  <a:pt x="15252" y="16145"/>
                </a:lnTo>
                <a:cubicBezTo>
                  <a:pt x="15778" y="16145"/>
                  <a:pt x="16190" y="15733"/>
                  <a:pt x="16190" y="15207"/>
                </a:cubicBezTo>
                <a:lnTo>
                  <a:pt x="16190" y="14910"/>
                </a:lnTo>
                <a:lnTo>
                  <a:pt x="17745" y="14910"/>
                </a:lnTo>
                <a:cubicBezTo>
                  <a:pt x="18111" y="14864"/>
                  <a:pt x="18111" y="14315"/>
                  <a:pt x="17745" y="14292"/>
                </a:cubicBezTo>
                <a:lnTo>
                  <a:pt x="16190" y="14292"/>
                </a:lnTo>
                <a:lnTo>
                  <a:pt x="16190" y="13035"/>
                </a:lnTo>
                <a:lnTo>
                  <a:pt x="17745" y="13035"/>
                </a:lnTo>
                <a:cubicBezTo>
                  <a:pt x="18111" y="13012"/>
                  <a:pt x="18111" y="12463"/>
                  <a:pt x="17745" y="12417"/>
                </a:cubicBezTo>
                <a:lnTo>
                  <a:pt x="16190" y="12417"/>
                </a:lnTo>
                <a:lnTo>
                  <a:pt x="16190" y="11183"/>
                </a:lnTo>
                <a:lnTo>
                  <a:pt x="17745" y="11183"/>
                </a:lnTo>
                <a:cubicBezTo>
                  <a:pt x="18111" y="11160"/>
                  <a:pt x="18111" y="10611"/>
                  <a:pt x="17745" y="10565"/>
                </a:cubicBezTo>
                <a:lnTo>
                  <a:pt x="16190" y="10565"/>
                </a:lnTo>
                <a:lnTo>
                  <a:pt x="16190" y="9330"/>
                </a:lnTo>
                <a:lnTo>
                  <a:pt x="17745" y="9330"/>
                </a:lnTo>
                <a:cubicBezTo>
                  <a:pt x="18111" y="9285"/>
                  <a:pt x="18111" y="8736"/>
                  <a:pt x="17745" y="8713"/>
                </a:cubicBezTo>
                <a:lnTo>
                  <a:pt x="16190" y="8713"/>
                </a:lnTo>
                <a:lnTo>
                  <a:pt x="16190" y="7455"/>
                </a:lnTo>
                <a:lnTo>
                  <a:pt x="17745" y="7455"/>
                </a:lnTo>
                <a:cubicBezTo>
                  <a:pt x="18111" y="7432"/>
                  <a:pt x="18111" y="6884"/>
                  <a:pt x="17745" y="6838"/>
                </a:cubicBezTo>
                <a:lnTo>
                  <a:pt x="16190" y="6838"/>
                </a:lnTo>
                <a:lnTo>
                  <a:pt x="16190" y="5603"/>
                </a:lnTo>
                <a:lnTo>
                  <a:pt x="17745" y="5626"/>
                </a:lnTo>
                <a:cubicBezTo>
                  <a:pt x="18111" y="5580"/>
                  <a:pt x="18111" y="5031"/>
                  <a:pt x="17745" y="5009"/>
                </a:cubicBezTo>
                <a:lnTo>
                  <a:pt x="16190" y="5009"/>
                </a:lnTo>
                <a:lnTo>
                  <a:pt x="16190" y="3751"/>
                </a:lnTo>
                <a:lnTo>
                  <a:pt x="17745" y="3751"/>
                </a:lnTo>
                <a:cubicBezTo>
                  <a:pt x="18111" y="3728"/>
                  <a:pt x="18111" y="3179"/>
                  <a:pt x="17745" y="3133"/>
                </a:cubicBezTo>
                <a:lnTo>
                  <a:pt x="16190" y="3133"/>
                </a:lnTo>
                <a:lnTo>
                  <a:pt x="16190" y="2836"/>
                </a:lnTo>
                <a:cubicBezTo>
                  <a:pt x="16190" y="2310"/>
                  <a:pt x="15778" y="1899"/>
                  <a:pt x="15252" y="1899"/>
                </a:cubicBezTo>
                <a:lnTo>
                  <a:pt x="14955" y="1899"/>
                </a:lnTo>
                <a:lnTo>
                  <a:pt x="14955" y="344"/>
                </a:lnTo>
                <a:cubicBezTo>
                  <a:pt x="14978" y="115"/>
                  <a:pt x="14812" y="1"/>
                  <a:pt x="14646" y="1"/>
                </a:cubicBezTo>
                <a:cubicBezTo>
                  <a:pt x="14481" y="1"/>
                  <a:pt x="14315" y="115"/>
                  <a:pt x="14338" y="344"/>
                </a:cubicBezTo>
                <a:lnTo>
                  <a:pt x="14338" y="1899"/>
                </a:lnTo>
                <a:lnTo>
                  <a:pt x="13103" y="1899"/>
                </a:lnTo>
                <a:lnTo>
                  <a:pt x="13103" y="344"/>
                </a:lnTo>
                <a:cubicBezTo>
                  <a:pt x="13114" y="115"/>
                  <a:pt x="12943" y="1"/>
                  <a:pt x="12774" y="1"/>
                </a:cubicBezTo>
                <a:cubicBezTo>
                  <a:pt x="12606" y="1"/>
                  <a:pt x="12440" y="115"/>
                  <a:pt x="12463" y="344"/>
                </a:cubicBezTo>
                <a:lnTo>
                  <a:pt x="12463" y="1899"/>
                </a:lnTo>
                <a:lnTo>
                  <a:pt x="11228" y="1899"/>
                </a:lnTo>
                <a:lnTo>
                  <a:pt x="11228" y="344"/>
                </a:lnTo>
                <a:cubicBezTo>
                  <a:pt x="11251" y="115"/>
                  <a:pt x="11085" y="1"/>
                  <a:pt x="10919" y="1"/>
                </a:cubicBezTo>
                <a:cubicBezTo>
                  <a:pt x="10753" y="1"/>
                  <a:pt x="10588" y="115"/>
                  <a:pt x="10610" y="344"/>
                </a:cubicBezTo>
                <a:lnTo>
                  <a:pt x="10610" y="1899"/>
                </a:lnTo>
                <a:lnTo>
                  <a:pt x="9376" y="1899"/>
                </a:lnTo>
                <a:lnTo>
                  <a:pt x="9376" y="344"/>
                </a:lnTo>
                <a:cubicBezTo>
                  <a:pt x="9399" y="115"/>
                  <a:pt x="9233" y="1"/>
                  <a:pt x="9067" y="1"/>
                </a:cubicBezTo>
                <a:cubicBezTo>
                  <a:pt x="8901" y="1"/>
                  <a:pt x="8735" y="115"/>
                  <a:pt x="8758" y="344"/>
                </a:cubicBezTo>
                <a:lnTo>
                  <a:pt x="8758" y="1899"/>
                </a:lnTo>
                <a:lnTo>
                  <a:pt x="7501" y="1899"/>
                </a:lnTo>
                <a:lnTo>
                  <a:pt x="7501" y="344"/>
                </a:lnTo>
                <a:cubicBezTo>
                  <a:pt x="7524" y="115"/>
                  <a:pt x="7358" y="1"/>
                  <a:pt x="7192" y="1"/>
                </a:cubicBezTo>
                <a:cubicBezTo>
                  <a:pt x="7026" y="1"/>
                  <a:pt x="6860" y="115"/>
                  <a:pt x="6883" y="344"/>
                </a:cubicBezTo>
                <a:lnTo>
                  <a:pt x="6883" y="1899"/>
                </a:lnTo>
                <a:lnTo>
                  <a:pt x="5648" y="1899"/>
                </a:lnTo>
                <a:lnTo>
                  <a:pt x="5648" y="344"/>
                </a:lnTo>
                <a:cubicBezTo>
                  <a:pt x="5671" y="115"/>
                  <a:pt x="5506" y="1"/>
                  <a:pt x="5340" y="1"/>
                </a:cubicBezTo>
                <a:cubicBezTo>
                  <a:pt x="5174" y="1"/>
                  <a:pt x="5008" y="115"/>
                  <a:pt x="5031" y="344"/>
                </a:cubicBezTo>
                <a:lnTo>
                  <a:pt x="5031" y="1899"/>
                </a:lnTo>
                <a:lnTo>
                  <a:pt x="3796" y="1899"/>
                </a:lnTo>
                <a:lnTo>
                  <a:pt x="3796" y="344"/>
                </a:lnTo>
                <a:cubicBezTo>
                  <a:pt x="3808" y="115"/>
                  <a:pt x="3636" y="1"/>
                  <a:pt x="34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4"/>
          <p:cNvSpPr/>
          <p:nvPr/>
        </p:nvSpPr>
        <p:spPr>
          <a:xfrm>
            <a:off x="6127838" y="714975"/>
            <a:ext cx="461275" cy="449925"/>
          </a:xfrm>
          <a:custGeom>
            <a:rect b="b" l="l" r="r" t="t"/>
            <a:pathLst>
              <a:path extrusionOk="0" h="17997" w="18451">
                <a:moveTo>
                  <a:pt x="11682" y="641"/>
                </a:moveTo>
                <a:cubicBezTo>
                  <a:pt x="11956" y="641"/>
                  <a:pt x="12094" y="961"/>
                  <a:pt x="11911" y="1167"/>
                </a:cubicBezTo>
                <a:cubicBezTo>
                  <a:pt x="11846" y="1224"/>
                  <a:pt x="11768" y="1250"/>
                  <a:pt x="11691" y="1250"/>
                </a:cubicBezTo>
                <a:cubicBezTo>
                  <a:pt x="11523" y="1250"/>
                  <a:pt x="11362" y="1126"/>
                  <a:pt x="11362" y="938"/>
                </a:cubicBezTo>
                <a:cubicBezTo>
                  <a:pt x="11362" y="778"/>
                  <a:pt x="11499" y="641"/>
                  <a:pt x="11682" y="641"/>
                </a:cubicBezTo>
                <a:close/>
                <a:moveTo>
                  <a:pt x="6711" y="626"/>
                </a:moveTo>
                <a:cubicBezTo>
                  <a:pt x="6879" y="626"/>
                  <a:pt x="7040" y="750"/>
                  <a:pt x="7040" y="938"/>
                </a:cubicBezTo>
                <a:cubicBezTo>
                  <a:pt x="7040" y="1098"/>
                  <a:pt x="6903" y="1235"/>
                  <a:pt x="6720" y="1258"/>
                </a:cubicBezTo>
                <a:cubicBezTo>
                  <a:pt x="6445" y="1258"/>
                  <a:pt x="6308" y="915"/>
                  <a:pt x="6491" y="709"/>
                </a:cubicBezTo>
                <a:cubicBezTo>
                  <a:pt x="6556" y="652"/>
                  <a:pt x="6634" y="626"/>
                  <a:pt x="6711" y="626"/>
                </a:cubicBezTo>
                <a:close/>
                <a:moveTo>
                  <a:pt x="1145" y="6213"/>
                </a:moveTo>
                <a:cubicBezTo>
                  <a:pt x="1308" y="6213"/>
                  <a:pt x="1461" y="6335"/>
                  <a:pt x="1461" y="6518"/>
                </a:cubicBezTo>
                <a:cubicBezTo>
                  <a:pt x="1461" y="6701"/>
                  <a:pt x="1300" y="6838"/>
                  <a:pt x="1140" y="6838"/>
                </a:cubicBezTo>
                <a:cubicBezTo>
                  <a:pt x="866" y="6838"/>
                  <a:pt x="729" y="6495"/>
                  <a:pt x="912" y="6312"/>
                </a:cubicBezTo>
                <a:cubicBezTo>
                  <a:pt x="980" y="6243"/>
                  <a:pt x="1064" y="6213"/>
                  <a:pt x="1145" y="6213"/>
                </a:cubicBezTo>
                <a:close/>
                <a:moveTo>
                  <a:pt x="17220" y="6218"/>
                </a:moveTo>
                <a:cubicBezTo>
                  <a:pt x="17233" y="6218"/>
                  <a:pt x="17247" y="6219"/>
                  <a:pt x="17261" y="6220"/>
                </a:cubicBezTo>
                <a:cubicBezTo>
                  <a:pt x="17627" y="6243"/>
                  <a:pt x="17627" y="6792"/>
                  <a:pt x="17261" y="6838"/>
                </a:cubicBezTo>
                <a:cubicBezTo>
                  <a:pt x="17247" y="6839"/>
                  <a:pt x="17233" y="6840"/>
                  <a:pt x="17220" y="6840"/>
                </a:cubicBezTo>
                <a:cubicBezTo>
                  <a:pt x="16818" y="6840"/>
                  <a:pt x="16818" y="6218"/>
                  <a:pt x="17220" y="6218"/>
                </a:cubicBezTo>
                <a:close/>
                <a:moveTo>
                  <a:pt x="10744" y="7455"/>
                </a:moveTo>
                <a:lnTo>
                  <a:pt x="10744" y="10542"/>
                </a:lnTo>
                <a:lnTo>
                  <a:pt x="7657" y="10542"/>
                </a:lnTo>
                <a:lnTo>
                  <a:pt x="7657" y="7455"/>
                </a:lnTo>
                <a:close/>
                <a:moveTo>
                  <a:pt x="7337" y="6838"/>
                </a:moveTo>
                <a:cubicBezTo>
                  <a:pt x="7177" y="6838"/>
                  <a:pt x="7040" y="6975"/>
                  <a:pt x="7040" y="7135"/>
                </a:cubicBezTo>
                <a:lnTo>
                  <a:pt x="7040" y="10862"/>
                </a:lnTo>
                <a:cubicBezTo>
                  <a:pt x="7040" y="11022"/>
                  <a:pt x="7177" y="11160"/>
                  <a:pt x="7337" y="11160"/>
                </a:cubicBezTo>
                <a:lnTo>
                  <a:pt x="11065" y="11160"/>
                </a:lnTo>
                <a:cubicBezTo>
                  <a:pt x="11225" y="11160"/>
                  <a:pt x="11362" y="11022"/>
                  <a:pt x="11362" y="10862"/>
                </a:cubicBezTo>
                <a:lnTo>
                  <a:pt x="11362" y="7135"/>
                </a:lnTo>
                <a:cubicBezTo>
                  <a:pt x="11362" y="6975"/>
                  <a:pt x="11225" y="6838"/>
                  <a:pt x="11065" y="6838"/>
                </a:cubicBezTo>
                <a:close/>
                <a:moveTo>
                  <a:pt x="17252" y="11168"/>
                </a:moveTo>
                <a:cubicBezTo>
                  <a:pt x="17420" y="11168"/>
                  <a:pt x="17581" y="11291"/>
                  <a:pt x="17581" y="11480"/>
                </a:cubicBezTo>
                <a:cubicBezTo>
                  <a:pt x="17581" y="11663"/>
                  <a:pt x="17421" y="11800"/>
                  <a:pt x="17261" y="11800"/>
                </a:cubicBezTo>
                <a:cubicBezTo>
                  <a:pt x="16987" y="11800"/>
                  <a:pt x="16850" y="11457"/>
                  <a:pt x="17033" y="11251"/>
                </a:cubicBezTo>
                <a:cubicBezTo>
                  <a:pt x="17097" y="11194"/>
                  <a:pt x="17175" y="11168"/>
                  <a:pt x="17252" y="11168"/>
                </a:cubicBezTo>
                <a:close/>
                <a:moveTo>
                  <a:pt x="1182" y="11180"/>
                </a:moveTo>
                <a:cubicBezTo>
                  <a:pt x="1584" y="11180"/>
                  <a:pt x="1584" y="11802"/>
                  <a:pt x="1182" y="11802"/>
                </a:cubicBezTo>
                <a:cubicBezTo>
                  <a:pt x="1169" y="11802"/>
                  <a:pt x="1155" y="11801"/>
                  <a:pt x="1140" y="11800"/>
                </a:cubicBezTo>
                <a:cubicBezTo>
                  <a:pt x="775" y="11754"/>
                  <a:pt x="775" y="11205"/>
                  <a:pt x="1140" y="11182"/>
                </a:cubicBezTo>
                <a:cubicBezTo>
                  <a:pt x="1155" y="11181"/>
                  <a:pt x="1169" y="11180"/>
                  <a:pt x="1182" y="11180"/>
                </a:cubicBezTo>
                <a:close/>
                <a:moveTo>
                  <a:pt x="12322" y="5603"/>
                </a:moveTo>
                <a:cubicBezTo>
                  <a:pt x="12482" y="5603"/>
                  <a:pt x="12619" y="5740"/>
                  <a:pt x="12619" y="5900"/>
                </a:cubicBezTo>
                <a:lnTo>
                  <a:pt x="12619" y="12120"/>
                </a:lnTo>
                <a:cubicBezTo>
                  <a:pt x="12619" y="12280"/>
                  <a:pt x="12482" y="12417"/>
                  <a:pt x="12299" y="12417"/>
                </a:cubicBezTo>
                <a:lnTo>
                  <a:pt x="6125" y="12417"/>
                </a:lnTo>
                <a:cubicBezTo>
                  <a:pt x="5942" y="12417"/>
                  <a:pt x="5805" y="12280"/>
                  <a:pt x="5805" y="12120"/>
                </a:cubicBezTo>
                <a:lnTo>
                  <a:pt x="5805" y="5900"/>
                </a:lnTo>
                <a:cubicBezTo>
                  <a:pt x="5805" y="5740"/>
                  <a:pt x="5942" y="5603"/>
                  <a:pt x="6125" y="5603"/>
                </a:cubicBezTo>
                <a:close/>
                <a:moveTo>
                  <a:pt x="6725" y="16754"/>
                </a:moveTo>
                <a:cubicBezTo>
                  <a:pt x="6888" y="16754"/>
                  <a:pt x="7040" y="16876"/>
                  <a:pt x="7040" y="17059"/>
                </a:cubicBezTo>
                <a:cubicBezTo>
                  <a:pt x="7040" y="17242"/>
                  <a:pt x="6903" y="17379"/>
                  <a:pt x="6720" y="17379"/>
                </a:cubicBezTo>
                <a:cubicBezTo>
                  <a:pt x="6445" y="17379"/>
                  <a:pt x="6308" y="17036"/>
                  <a:pt x="6491" y="16853"/>
                </a:cubicBezTo>
                <a:cubicBezTo>
                  <a:pt x="6560" y="16785"/>
                  <a:pt x="6644" y="16754"/>
                  <a:pt x="6725" y="16754"/>
                </a:cubicBezTo>
                <a:close/>
                <a:moveTo>
                  <a:pt x="11682" y="16762"/>
                </a:moveTo>
                <a:cubicBezTo>
                  <a:pt x="11956" y="16762"/>
                  <a:pt x="12094" y="17082"/>
                  <a:pt x="11911" y="17288"/>
                </a:cubicBezTo>
                <a:cubicBezTo>
                  <a:pt x="11846" y="17353"/>
                  <a:pt x="11767" y="17381"/>
                  <a:pt x="11691" y="17381"/>
                </a:cubicBezTo>
                <a:cubicBezTo>
                  <a:pt x="11525" y="17381"/>
                  <a:pt x="11369" y="17247"/>
                  <a:pt x="11385" y="17059"/>
                </a:cubicBezTo>
                <a:cubicBezTo>
                  <a:pt x="11385" y="16899"/>
                  <a:pt x="11522" y="16762"/>
                  <a:pt x="11682" y="16762"/>
                </a:cubicBezTo>
                <a:close/>
                <a:moveTo>
                  <a:pt x="6743" y="1"/>
                </a:moveTo>
                <a:cubicBezTo>
                  <a:pt x="5691" y="1"/>
                  <a:pt x="5439" y="1464"/>
                  <a:pt x="6423" y="1807"/>
                </a:cubicBezTo>
                <a:lnTo>
                  <a:pt x="6423" y="2790"/>
                </a:lnTo>
                <a:cubicBezTo>
                  <a:pt x="6423" y="2882"/>
                  <a:pt x="6445" y="2950"/>
                  <a:pt x="6514" y="3019"/>
                </a:cubicBezTo>
                <a:lnTo>
                  <a:pt x="7657" y="4162"/>
                </a:lnTo>
                <a:lnTo>
                  <a:pt x="7657" y="4963"/>
                </a:lnTo>
                <a:lnTo>
                  <a:pt x="6125" y="4963"/>
                </a:lnTo>
                <a:cubicBezTo>
                  <a:pt x="5599" y="4963"/>
                  <a:pt x="5188" y="5374"/>
                  <a:pt x="5188" y="5900"/>
                </a:cubicBezTo>
                <a:lnTo>
                  <a:pt x="5188" y="7455"/>
                </a:lnTo>
                <a:lnTo>
                  <a:pt x="4387" y="7455"/>
                </a:lnTo>
                <a:lnTo>
                  <a:pt x="3244" y="6312"/>
                </a:lnTo>
                <a:cubicBezTo>
                  <a:pt x="3176" y="6243"/>
                  <a:pt x="3107" y="6220"/>
                  <a:pt x="3015" y="6220"/>
                </a:cubicBezTo>
                <a:lnTo>
                  <a:pt x="2032" y="6220"/>
                </a:lnTo>
                <a:cubicBezTo>
                  <a:pt x="1888" y="5799"/>
                  <a:pt x="1522" y="5587"/>
                  <a:pt x="1154" y="5587"/>
                </a:cubicBezTo>
                <a:cubicBezTo>
                  <a:pt x="823" y="5587"/>
                  <a:pt x="491" y="5759"/>
                  <a:pt x="317" y="6106"/>
                </a:cubicBezTo>
                <a:cubicBezTo>
                  <a:pt x="1" y="6759"/>
                  <a:pt x="506" y="7463"/>
                  <a:pt x="1152" y="7463"/>
                </a:cubicBezTo>
                <a:cubicBezTo>
                  <a:pt x="1252" y="7463"/>
                  <a:pt x="1356" y="7446"/>
                  <a:pt x="1461" y="7409"/>
                </a:cubicBezTo>
                <a:cubicBezTo>
                  <a:pt x="1735" y="7295"/>
                  <a:pt x="1941" y="7089"/>
                  <a:pt x="2032" y="6838"/>
                </a:cubicBezTo>
                <a:lnTo>
                  <a:pt x="2901" y="6838"/>
                </a:lnTo>
                <a:lnTo>
                  <a:pt x="4044" y="7981"/>
                </a:lnTo>
                <a:cubicBezTo>
                  <a:pt x="4090" y="8027"/>
                  <a:pt x="4182" y="8050"/>
                  <a:pt x="4250" y="8050"/>
                </a:cubicBezTo>
                <a:lnTo>
                  <a:pt x="5188" y="8050"/>
                </a:lnTo>
                <a:lnTo>
                  <a:pt x="5188" y="9925"/>
                </a:lnTo>
                <a:lnTo>
                  <a:pt x="4250" y="9925"/>
                </a:lnTo>
                <a:cubicBezTo>
                  <a:pt x="4182" y="9925"/>
                  <a:pt x="4090" y="9948"/>
                  <a:pt x="4044" y="10016"/>
                </a:cubicBezTo>
                <a:lnTo>
                  <a:pt x="2901" y="11160"/>
                </a:lnTo>
                <a:lnTo>
                  <a:pt x="2032" y="11160"/>
                </a:lnTo>
                <a:cubicBezTo>
                  <a:pt x="1884" y="10734"/>
                  <a:pt x="1525" y="10540"/>
                  <a:pt x="1167" y="10540"/>
                </a:cubicBezTo>
                <a:cubicBezTo>
                  <a:pt x="696" y="10540"/>
                  <a:pt x="226" y="10873"/>
                  <a:pt x="226" y="11457"/>
                </a:cubicBezTo>
                <a:cubicBezTo>
                  <a:pt x="226" y="12055"/>
                  <a:pt x="700" y="12395"/>
                  <a:pt x="1172" y="12395"/>
                </a:cubicBezTo>
                <a:cubicBezTo>
                  <a:pt x="1529" y="12395"/>
                  <a:pt x="1884" y="12200"/>
                  <a:pt x="2032" y="11777"/>
                </a:cubicBezTo>
                <a:lnTo>
                  <a:pt x="3015" y="11777"/>
                </a:lnTo>
                <a:cubicBezTo>
                  <a:pt x="3107" y="11777"/>
                  <a:pt x="3176" y="11731"/>
                  <a:pt x="3244" y="11685"/>
                </a:cubicBezTo>
                <a:lnTo>
                  <a:pt x="4387" y="10542"/>
                </a:lnTo>
                <a:lnTo>
                  <a:pt x="5188" y="10542"/>
                </a:lnTo>
                <a:lnTo>
                  <a:pt x="5188" y="12120"/>
                </a:lnTo>
                <a:cubicBezTo>
                  <a:pt x="5188" y="12623"/>
                  <a:pt x="5599" y="13035"/>
                  <a:pt x="6125" y="13035"/>
                </a:cubicBezTo>
                <a:lnTo>
                  <a:pt x="7657" y="13035"/>
                </a:lnTo>
                <a:lnTo>
                  <a:pt x="7657" y="13835"/>
                </a:lnTo>
                <a:lnTo>
                  <a:pt x="6514" y="14978"/>
                </a:lnTo>
                <a:cubicBezTo>
                  <a:pt x="6468" y="15047"/>
                  <a:pt x="6423" y="15115"/>
                  <a:pt x="6423" y="15207"/>
                </a:cubicBezTo>
                <a:lnTo>
                  <a:pt x="6423" y="16190"/>
                </a:lnTo>
                <a:cubicBezTo>
                  <a:pt x="5439" y="16533"/>
                  <a:pt x="5691" y="17997"/>
                  <a:pt x="6743" y="17997"/>
                </a:cubicBezTo>
                <a:cubicBezTo>
                  <a:pt x="7772" y="17997"/>
                  <a:pt x="8023" y="16533"/>
                  <a:pt x="7040" y="16190"/>
                </a:cubicBezTo>
                <a:lnTo>
                  <a:pt x="7040" y="15321"/>
                </a:lnTo>
                <a:lnTo>
                  <a:pt x="8183" y="14178"/>
                </a:lnTo>
                <a:cubicBezTo>
                  <a:pt x="8252" y="14132"/>
                  <a:pt x="8275" y="14041"/>
                  <a:pt x="8275" y="13972"/>
                </a:cubicBezTo>
                <a:lnTo>
                  <a:pt x="8275" y="13035"/>
                </a:lnTo>
                <a:lnTo>
                  <a:pt x="10150" y="13035"/>
                </a:lnTo>
                <a:lnTo>
                  <a:pt x="10150" y="13972"/>
                </a:lnTo>
                <a:cubicBezTo>
                  <a:pt x="10150" y="14041"/>
                  <a:pt x="10173" y="14132"/>
                  <a:pt x="10241" y="14178"/>
                </a:cubicBezTo>
                <a:lnTo>
                  <a:pt x="11385" y="15321"/>
                </a:lnTo>
                <a:lnTo>
                  <a:pt x="11385" y="16190"/>
                </a:lnTo>
                <a:cubicBezTo>
                  <a:pt x="10401" y="16533"/>
                  <a:pt x="10653" y="17997"/>
                  <a:pt x="11682" y="17997"/>
                </a:cubicBezTo>
                <a:cubicBezTo>
                  <a:pt x="12734" y="17997"/>
                  <a:pt x="12985" y="16533"/>
                  <a:pt x="12002" y="16190"/>
                </a:cubicBezTo>
                <a:lnTo>
                  <a:pt x="12002" y="15207"/>
                </a:lnTo>
                <a:cubicBezTo>
                  <a:pt x="12002" y="15115"/>
                  <a:pt x="11956" y="15047"/>
                  <a:pt x="11911" y="14978"/>
                </a:cubicBezTo>
                <a:lnTo>
                  <a:pt x="10767" y="13835"/>
                </a:lnTo>
                <a:lnTo>
                  <a:pt x="10767" y="13035"/>
                </a:lnTo>
                <a:lnTo>
                  <a:pt x="12322" y="13035"/>
                </a:lnTo>
                <a:cubicBezTo>
                  <a:pt x="12825" y="13035"/>
                  <a:pt x="13237" y="12623"/>
                  <a:pt x="13237" y="12120"/>
                </a:cubicBezTo>
                <a:lnTo>
                  <a:pt x="13237" y="10565"/>
                </a:lnTo>
                <a:lnTo>
                  <a:pt x="14037" y="10565"/>
                </a:lnTo>
                <a:lnTo>
                  <a:pt x="15180" y="11708"/>
                </a:lnTo>
                <a:cubicBezTo>
                  <a:pt x="15249" y="11754"/>
                  <a:pt x="15318" y="11800"/>
                  <a:pt x="15409" y="11800"/>
                </a:cubicBezTo>
                <a:lnTo>
                  <a:pt x="16392" y="11800"/>
                </a:lnTo>
                <a:cubicBezTo>
                  <a:pt x="16533" y="12197"/>
                  <a:pt x="16889" y="12407"/>
                  <a:pt x="17252" y="12407"/>
                </a:cubicBezTo>
                <a:cubicBezTo>
                  <a:pt x="17536" y="12407"/>
                  <a:pt x="17825" y="12277"/>
                  <a:pt x="18016" y="12006"/>
                </a:cubicBezTo>
                <a:cubicBezTo>
                  <a:pt x="18450" y="11411"/>
                  <a:pt x="18016" y="10542"/>
                  <a:pt x="17261" y="10542"/>
                </a:cubicBezTo>
                <a:lnTo>
                  <a:pt x="17261" y="10565"/>
                </a:lnTo>
                <a:cubicBezTo>
                  <a:pt x="16873" y="10565"/>
                  <a:pt x="16507" y="10794"/>
                  <a:pt x="16392" y="11182"/>
                </a:cubicBezTo>
                <a:lnTo>
                  <a:pt x="15523" y="11182"/>
                </a:lnTo>
                <a:lnTo>
                  <a:pt x="14380" y="10039"/>
                </a:lnTo>
                <a:cubicBezTo>
                  <a:pt x="14334" y="9970"/>
                  <a:pt x="14243" y="9948"/>
                  <a:pt x="14174" y="9948"/>
                </a:cubicBezTo>
                <a:lnTo>
                  <a:pt x="13237" y="9948"/>
                </a:lnTo>
                <a:lnTo>
                  <a:pt x="13237" y="8073"/>
                </a:lnTo>
                <a:lnTo>
                  <a:pt x="14174" y="8073"/>
                </a:lnTo>
                <a:cubicBezTo>
                  <a:pt x="14243" y="8073"/>
                  <a:pt x="14334" y="8050"/>
                  <a:pt x="14380" y="7981"/>
                </a:cubicBezTo>
                <a:lnTo>
                  <a:pt x="15523" y="6838"/>
                </a:lnTo>
                <a:lnTo>
                  <a:pt x="16392" y="6838"/>
                </a:lnTo>
                <a:cubicBezTo>
                  <a:pt x="16541" y="7275"/>
                  <a:pt x="16902" y="7474"/>
                  <a:pt x="17262" y="7474"/>
                </a:cubicBezTo>
                <a:cubicBezTo>
                  <a:pt x="17731" y="7474"/>
                  <a:pt x="18199" y="7135"/>
                  <a:pt x="18199" y="6540"/>
                </a:cubicBezTo>
                <a:cubicBezTo>
                  <a:pt x="18199" y="5942"/>
                  <a:pt x="17725" y="5602"/>
                  <a:pt x="17253" y="5602"/>
                </a:cubicBezTo>
                <a:cubicBezTo>
                  <a:pt x="16896" y="5602"/>
                  <a:pt x="16540" y="5797"/>
                  <a:pt x="16392" y="6220"/>
                </a:cubicBezTo>
                <a:lnTo>
                  <a:pt x="15409" y="6220"/>
                </a:lnTo>
                <a:cubicBezTo>
                  <a:pt x="15318" y="6220"/>
                  <a:pt x="15249" y="6266"/>
                  <a:pt x="15180" y="6312"/>
                </a:cubicBezTo>
                <a:lnTo>
                  <a:pt x="14037" y="7455"/>
                </a:lnTo>
                <a:lnTo>
                  <a:pt x="13237" y="7455"/>
                </a:lnTo>
                <a:lnTo>
                  <a:pt x="13237" y="5900"/>
                </a:lnTo>
                <a:cubicBezTo>
                  <a:pt x="13237" y="5397"/>
                  <a:pt x="12825" y="4986"/>
                  <a:pt x="12299" y="4986"/>
                </a:cubicBezTo>
                <a:lnTo>
                  <a:pt x="10767" y="4986"/>
                </a:lnTo>
                <a:lnTo>
                  <a:pt x="10767" y="4185"/>
                </a:lnTo>
                <a:lnTo>
                  <a:pt x="11911" y="3042"/>
                </a:lnTo>
                <a:cubicBezTo>
                  <a:pt x="11956" y="2973"/>
                  <a:pt x="12002" y="2882"/>
                  <a:pt x="12002" y="2813"/>
                </a:cubicBezTo>
                <a:lnTo>
                  <a:pt x="12002" y="1830"/>
                </a:lnTo>
                <a:cubicBezTo>
                  <a:pt x="12985" y="1464"/>
                  <a:pt x="12734" y="1"/>
                  <a:pt x="11682" y="1"/>
                </a:cubicBezTo>
                <a:cubicBezTo>
                  <a:pt x="10630" y="1"/>
                  <a:pt x="10379" y="1464"/>
                  <a:pt x="11385" y="1830"/>
                </a:cubicBezTo>
                <a:lnTo>
                  <a:pt x="11385" y="2676"/>
                </a:lnTo>
                <a:lnTo>
                  <a:pt x="10241" y="3819"/>
                </a:lnTo>
                <a:cubicBezTo>
                  <a:pt x="10173" y="3865"/>
                  <a:pt x="10127" y="3957"/>
                  <a:pt x="10150" y="4048"/>
                </a:cubicBezTo>
                <a:lnTo>
                  <a:pt x="10150" y="4963"/>
                </a:lnTo>
                <a:lnTo>
                  <a:pt x="8275" y="4963"/>
                </a:lnTo>
                <a:lnTo>
                  <a:pt x="8275" y="4025"/>
                </a:lnTo>
                <a:cubicBezTo>
                  <a:pt x="8275" y="3957"/>
                  <a:pt x="8252" y="3865"/>
                  <a:pt x="8183" y="3819"/>
                </a:cubicBezTo>
                <a:lnTo>
                  <a:pt x="7040" y="2676"/>
                </a:lnTo>
                <a:lnTo>
                  <a:pt x="7040" y="1807"/>
                </a:lnTo>
                <a:cubicBezTo>
                  <a:pt x="8023" y="1464"/>
                  <a:pt x="7772" y="1"/>
                  <a:pt x="67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4"/>
          <p:cNvSpPr/>
          <p:nvPr/>
        </p:nvSpPr>
        <p:spPr>
          <a:xfrm>
            <a:off x="1535138" y="776750"/>
            <a:ext cx="453350" cy="325925"/>
          </a:xfrm>
          <a:custGeom>
            <a:rect b="b" l="l" r="r" t="t"/>
            <a:pathLst>
              <a:path extrusionOk="0" h="13037" w="18134">
                <a:moveTo>
                  <a:pt x="13389" y="632"/>
                </a:moveTo>
                <a:cubicBezTo>
                  <a:pt x="13545" y="632"/>
                  <a:pt x="13697" y="754"/>
                  <a:pt x="13697" y="937"/>
                </a:cubicBezTo>
                <a:cubicBezTo>
                  <a:pt x="13697" y="1120"/>
                  <a:pt x="13560" y="1257"/>
                  <a:pt x="13400" y="1257"/>
                </a:cubicBezTo>
                <a:cubicBezTo>
                  <a:pt x="13103" y="1257"/>
                  <a:pt x="12966" y="914"/>
                  <a:pt x="13171" y="731"/>
                </a:cubicBezTo>
                <a:cubicBezTo>
                  <a:pt x="13232" y="662"/>
                  <a:pt x="13311" y="632"/>
                  <a:pt x="13389" y="632"/>
                </a:cubicBezTo>
                <a:close/>
                <a:moveTo>
                  <a:pt x="15851" y="637"/>
                </a:moveTo>
                <a:cubicBezTo>
                  <a:pt x="15449" y="637"/>
                  <a:pt x="15449" y="1259"/>
                  <a:pt x="15851" y="1259"/>
                </a:cubicBezTo>
                <a:cubicBezTo>
                  <a:pt x="15864" y="1259"/>
                  <a:pt x="15878" y="1258"/>
                  <a:pt x="15893" y="1257"/>
                </a:cubicBezTo>
                <a:lnTo>
                  <a:pt x="17745" y="1257"/>
                </a:lnTo>
                <a:cubicBezTo>
                  <a:pt x="18133" y="1234"/>
                  <a:pt x="18133" y="685"/>
                  <a:pt x="17745" y="639"/>
                </a:cubicBezTo>
                <a:lnTo>
                  <a:pt x="15893" y="639"/>
                </a:lnTo>
                <a:cubicBezTo>
                  <a:pt x="15878" y="638"/>
                  <a:pt x="15864" y="637"/>
                  <a:pt x="15851" y="637"/>
                </a:cubicBezTo>
                <a:close/>
                <a:moveTo>
                  <a:pt x="10908" y="639"/>
                </a:moveTo>
                <a:cubicBezTo>
                  <a:pt x="11182" y="639"/>
                  <a:pt x="11342" y="982"/>
                  <a:pt x="11136" y="1165"/>
                </a:cubicBezTo>
                <a:cubicBezTo>
                  <a:pt x="11068" y="1234"/>
                  <a:pt x="10986" y="1264"/>
                  <a:pt x="10909" y="1264"/>
                </a:cubicBezTo>
                <a:cubicBezTo>
                  <a:pt x="10753" y="1264"/>
                  <a:pt x="10610" y="1143"/>
                  <a:pt x="10610" y="960"/>
                </a:cubicBezTo>
                <a:cubicBezTo>
                  <a:pt x="10610" y="777"/>
                  <a:pt x="10748" y="639"/>
                  <a:pt x="10908" y="639"/>
                </a:cubicBezTo>
                <a:close/>
                <a:moveTo>
                  <a:pt x="10899" y="21"/>
                </a:moveTo>
                <a:cubicBezTo>
                  <a:pt x="10542" y="21"/>
                  <a:pt x="10186" y="216"/>
                  <a:pt x="10039" y="639"/>
                </a:cubicBezTo>
                <a:lnTo>
                  <a:pt x="366" y="639"/>
                </a:lnTo>
                <a:cubicBezTo>
                  <a:pt x="0" y="685"/>
                  <a:pt x="0" y="1234"/>
                  <a:pt x="366" y="1257"/>
                </a:cubicBezTo>
                <a:lnTo>
                  <a:pt x="10039" y="1257"/>
                </a:lnTo>
                <a:cubicBezTo>
                  <a:pt x="10187" y="1682"/>
                  <a:pt x="10546" y="1877"/>
                  <a:pt x="10904" y="1877"/>
                </a:cubicBezTo>
                <a:cubicBezTo>
                  <a:pt x="11374" y="1877"/>
                  <a:pt x="11845" y="1543"/>
                  <a:pt x="11845" y="960"/>
                </a:cubicBezTo>
                <a:cubicBezTo>
                  <a:pt x="11845" y="361"/>
                  <a:pt x="11371" y="21"/>
                  <a:pt x="10899" y="21"/>
                </a:cubicBezTo>
                <a:close/>
                <a:moveTo>
                  <a:pt x="13384" y="1"/>
                </a:moveTo>
                <a:cubicBezTo>
                  <a:pt x="13162" y="1"/>
                  <a:pt x="12934" y="82"/>
                  <a:pt x="12737" y="274"/>
                </a:cubicBezTo>
                <a:cubicBezTo>
                  <a:pt x="12116" y="914"/>
                  <a:pt x="12631" y="1883"/>
                  <a:pt x="13374" y="1883"/>
                </a:cubicBezTo>
                <a:cubicBezTo>
                  <a:pt x="13507" y="1883"/>
                  <a:pt x="13647" y="1852"/>
                  <a:pt x="13789" y="1783"/>
                </a:cubicBezTo>
                <a:lnTo>
                  <a:pt x="15047" y="3018"/>
                </a:lnTo>
                <a:cubicBezTo>
                  <a:pt x="15092" y="3086"/>
                  <a:pt x="15184" y="3109"/>
                  <a:pt x="15252" y="3109"/>
                </a:cubicBezTo>
                <a:lnTo>
                  <a:pt x="17745" y="3109"/>
                </a:lnTo>
                <a:cubicBezTo>
                  <a:pt x="18111" y="3086"/>
                  <a:pt x="18111" y="2537"/>
                  <a:pt x="17745" y="2492"/>
                </a:cubicBezTo>
                <a:lnTo>
                  <a:pt x="15390" y="2492"/>
                </a:lnTo>
                <a:lnTo>
                  <a:pt x="14246" y="1348"/>
                </a:lnTo>
                <a:cubicBezTo>
                  <a:pt x="14584" y="656"/>
                  <a:pt x="14011" y="1"/>
                  <a:pt x="13384" y="1"/>
                </a:cubicBezTo>
                <a:close/>
                <a:moveTo>
                  <a:pt x="5287" y="2490"/>
                </a:moveTo>
                <a:cubicBezTo>
                  <a:pt x="5300" y="2490"/>
                  <a:pt x="5314" y="2490"/>
                  <a:pt x="5328" y="2492"/>
                </a:cubicBezTo>
                <a:cubicBezTo>
                  <a:pt x="5717" y="2537"/>
                  <a:pt x="5717" y="3086"/>
                  <a:pt x="5328" y="3109"/>
                </a:cubicBezTo>
                <a:cubicBezTo>
                  <a:pt x="5314" y="3110"/>
                  <a:pt x="5300" y="3111"/>
                  <a:pt x="5287" y="3111"/>
                </a:cubicBezTo>
                <a:cubicBezTo>
                  <a:pt x="4885" y="3111"/>
                  <a:pt x="4885" y="2490"/>
                  <a:pt x="5287" y="2490"/>
                </a:cubicBezTo>
                <a:close/>
                <a:moveTo>
                  <a:pt x="7180" y="2515"/>
                </a:moveTo>
                <a:cubicBezTo>
                  <a:pt x="7020" y="2515"/>
                  <a:pt x="6883" y="2652"/>
                  <a:pt x="6906" y="2812"/>
                </a:cubicBezTo>
                <a:cubicBezTo>
                  <a:pt x="6883" y="2995"/>
                  <a:pt x="7043" y="3132"/>
                  <a:pt x="7203" y="3132"/>
                </a:cubicBezTo>
                <a:lnTo>
                  <a:pt x="13400" y="3132"/>
                </a:lnTo>
                <a:cubicBezTo>
                  <a:pt x="13789" y="3086"/>
                  <a:pt x="13789" y="2537"/>
                  <a:pt x="13400" y="2515"/>
                </a:cubicBezTo>
                <a:close/>
                <a:moveTo>
                  <a:pt x="5347" y="1878"/>
                </a:moveTo>
                <a:cubicBezTo>
                  <a:pt x="4984" y="1878"/>
                  <a:pt x="4618" y="2078"/>
                  <a:pt x="4459" y="2515"/>
                </a:cubicBezTo>
                <a:lnTo>
                  <a:pt x="366" y="2515"/>
                </a:lnTo>
                <a:cubicBezTo>
                  <a:pt x="0" y="2537"/>
                  <a:pt x="0" y="3086"/>
                  <a:pt x="366" y="3132"/>
                </a:cubicBezTo>
                <a:lnTo>
                  <a:pt x="4459" y="3132"/>
                </a:lnTo>
                <a:cubicBezTo>
                  <a:pt x="4617" y="3556"/>
                  <a:pt x="4978" y="3750"/>
                  <a:pt x="5338" y="3750"/>
                </a:cubicBezTo>
                <a:cubicBezTo>
                  <a:pt x="5814" y="3750"/>
                  <a:pt x="6289" y="3411"/>
                  <a:pt x="6289" y="2812"/>
                </a:cubicBezTo>
                <a:cubicBezTo>
                  <a:pt x="6289" y="2217"/>
                  <a:pt x="5820" y="1878"/>
                  <a:pt x="5347" y="1878"/>
                </a:cubicBezTo>
                <a:close/>
                <a:moveTo>
                  <a:pt x="8427" y="4359"/>
                </a:moveTo>
                <a:cubicBezTo>
                  <a:pt x="8583" y="4359"/>
                  <a:pt x="8735" y="4481"/>
                  <a:pt x="8735" y="4664"/>
                </a:cubicBezTo>
                <a:cubicBezTo>
                  <a:pt x="8735" y="4847"/>
                  <a:pt x="8598" y="4984"/>
                  <a:pt x="8438" y="4984"/>
                </a:cubicBezTo>
                <a:lnTo>
                  <a:pt x="8415" y="4984"/>
                </a:lnTo>
                <a:cubicBezTo>
                  <a:pt x="8141" y="4984"/>
                  <a:pt x="8004" y="4641"/>
                  <a:pt x="8209" y="4458"/>
                </a:cubicBezTo>
                <a:cubicBezTo>
                  <a:pt x="8270" y="4390"/>
                  <a:pt x="8349" y="4359"/>
                  <a:pt x="8427" y="4359"/>
                </a:cubicBezTo>
                <a:close/>
                <a:moveTo>
                  <a:pt x="8441" y="3747"/>
                </a:moveTo>
                <a:cubicBezTo>
                  <a:pt x="7971" y="3747"/>
                  <a:pt x="7501" y="4080"/>
                  <a:pt x="7501" y="4664"/>
                </a:cubicBezTo>
                <a:cubicBezTo>
                  <a:pt x="7501" y="5263"/>
                  <a:pt x="7975" y="5602"/>
                  <a:pt x="8446" y="5602"/>
                </a:cubicBezTo>
                <a:cubicBezTo>
                  <a:pt x="8804" y="5602"/>
                  <a:pt x="9159" y="5408"/>
                  <a:pt x="9307" y="4984"/>
                </a:cubicBezTo>
                <a:lnTo>
                  <a:pt x="17745" y="4984"/>
                </a:lnTo>
                <a:cubicBezTo>
                  <a:pt x="18111" y="4938"/>
                  <a:pt x="18111" y="4390"/>
                  <a:pt x="17745" y="4367"/>
                </a:cubicBezTo>
                <a:lnTo>
                  <a:pt x="9307" y="4367"/>
                </a:lnTo>
                <a:cubicBezTo>
                  <a:pt x="9159" y="3941"/>
                  <a:pt x="8800" y="3747"/>
                  <a:pt x="8441" y="3747"/>
                </a:cubicBezTo>
                <a:close/>
                <a:moveTo>
                  <a:pt x="366" y="6219"/>
                </a:moveTo>
                <a:cubicBezTo>
                  <a:pt x="0" y="6265"/>
                  <a:pt x="0" y="6813"/>
                  <a:pt x="366" y="6836"/>
                </a:cubicBezTo>
                <a:lnTo>
                  <a:pt x="4711" y="6836"/>
                </a:lnTo>
                <a:cubicBezTo>
                  <a:pt x="5077" y="6813"/>
                  <a:pt x="5077" y="6265"/>
                  <a:pt x="4711" y="6219"/>
                </a:cubicBezTo>
                <a:close/>
                <a:moveTo>
                  <a:pt x="10332" y="6217"/>
                </a:moveTo>
                <a:cubicBezTo>
                  <a:pt x="10734" y="6217"/>
                  <a:pt x="10734" y="6838"/>
                  <a:pt x="10332" y="6838"/>
                </a:cubicBezTo>
                <a:cubicBezTo>
                  <a:pt x="10318" y="6838"/>
                  <a:pt x="10305" y="6838"/>
                  <a:pt x="10290" y="6836"/>
                </a:cubicBezTo>
                <a:cubicBezTo>
                  <a:pt x="9924" y="6813"/>
                  <a:pt x="9924" y="6265"/>
                  <a:pt x="10290" y="6219"/>
                </a:cubicBezTo>
                <a:cubicBezTo>
                  <a:pt x="10305" y="6217"/>
                  <a:pt x="10318" y="6217"/>
                  <a:pt x="10332" y="6217"/>
                </a:cubicBezTo>
                <a:close/>
                <a:moveTo>
                  <a:pt x="12801" y="6217"/>
                </a:moveTo>
                <a:cubicBezTo>
                  <a:pt x="13203" y="6217"/>
                  <a:pt x="13203" y="6838"/>
                  <a:pt x="12801" y="6838"/>
                </a:cubicBezTo>
                <a:cubicBezTo>
                  <a:pt x="12788" y="6838"/>
                  <a:pt x="12774" y="6838"/>
                  <a:pt x="12760" y="6836"/>
                </a:cubicBezTo>
                <a:cubicBezTo>
                  <a:pt x="12394" y="6813"/>
                  <a:pt x="12394" y="6265"/>
                  <a:pt x="12760" y="6219"/>
                </a:cubicBezTo>
                <a:cubicBezTo>
                  <a:pt x="12774" y="6217"/>
                  <a:pt x="12788" y="6217"/>
                  <a:pt x="12801" y="6217"/>
                </a:cubicBezTo>
                <a:close/>
                <a:moveTo>
                  <a:pt x="366" y="4367"/>
                </a:moveTo>
                <a:cubicBezTo>
                  <a:pt x="0" y="4390"/>
                  <a:pt x="0" y="4938"/>
                  <a:pt x="366" y="4984"/>
                </a:cubicBezTo>
                <a:lnTo>
                  <a:pt x="5214" y="4984"/>
                </a:lnTo>
                <a:lnTo>
                  <a:pt x="6975" y="6745"/>
                </a:lnTo>
                <a:cubicBezTo>
                  <a:pt x="7020" y="6813"/>
                  <a:pt x="7112" y="6836"/>
                  <a:pt x="7203" y="6836"/>
                </a:cubicBezTo>
                <a:lnTo>
                  <a:pt x="9421" y="6836"/>
                </a:lnTo>
                <a:cubicBezTo>
                  <a:pt x="9570" y="7262"/>
                  <a:pt x="9928" y="7456"/>
                  <a:pt x="10287" y="7456"/>
                </a:cubicBezTo>
                <a:cubicBezTo>
                  <a:pt x="10757" y="7456"/>
                  <a:pt x="11228" y="7123"/>
                  <a:pt x="11228" y="6539"/>
                </a:cubicBezTo>
                <a:cubicBezTo>
                  <a:pt x="11228" y="5940"/>
                  <a:pt x="10754" y="5601"/>
                  <a:pt x="10282" y="5601"/>
                </a:cubicBezTo>
                <a:cubicBezTo>
                  <a:pt x="9925" y="5601"/>
                  <a:pt x="9569" y="5795"/>
                  <a:pt x="9421" y="6219"/>
                </a:cubicBezTo>
                <a:lnTo>
                  <a:pt x="7318" y="6219"/>
                </a:lnTo>
                <a:lnTo>
                  <a:pt x="5557" y="4458"/>
                </a:lnTo>
                <a:cubicBezTo>
                  <a:pt x="5488" y="4390"/>
                  <a:pt x="5420" y="4367"/>
                  <a:pt x="5328" y="4367"/>
                </a:cubicBezTo>
                <a:close/>
                <a:moveTo>
                  <a:pt x="12782" y="5601"/>
                </a:moveTo>
                <a:cubicBezTo>
                  <a:pt x="12304" y="5601"/>
                  <a:pt x="11822" y="5940"/>
                  <a:pt x="11822" y="6539"/>
                </a:cubicBezTo>
                <a:cubicBezTo>
                  <a:pt x="11822" y="7134"/>
                  <a:pt x="12298" y="7473"/>
                  <a:pt x="12773" y="7473"/>
                </a:cubicBezTo>
                <a:cubicBezTo>
                  <a:pt x="13138" y="7473"/>
                  <a:pt x="13503" y="7273"/>
                  <a:pt x="13652" y="6836"/>
                </a:cubicBezTo>
                <a:lnTo>
                  <a:pt x="17745" y="6836"/>
                </a:lnTo>
                <a:cubicBezTo>
                  <a:pt x="18111" y="6813"/>
                  <a:pt x="18111" y="6265"/>
                  <a:pt x="17745" y="6219"/>
                </a:cubicBezTo>
                <a:lnTo>
                  <a:pt x="13652" y="6219"/>
                </a:lnTo>
                <a:cubicBezTo>
                  <a:pt x="13504" y="5795"/>
                  <a:pt x="13144" y="5601"/>
                  <a:pt x="12782" y="5601"/>
                </a:cubicBezTo>
                <a:close/>
                <a:moveTo>
                  <a:pt x="3441" y="8092"/>
                </a:moveTo>
                <a:cubicBezTo>
                  <a:pt x="3453" y="8092"/>
                  <a:pt x="3464" y="8092"/>
                  <a:pt x="3476" y="8094"/>
                </a:cubicBezTo>
                <a:cubicBezTo>
                  <a:pt x="3750" y="8094"/>
                  <a:pt x="3888" y="8414"/>
                  <a:pt x="3682" y="8620"/>
                </a:cubicBezTo>
                <a:cubicBezTo>
                  <a:pt x="3624" y="8677"/>
                  <a:pt x="3551" y="8703"/>
                  <a:pt x="3478" y="8703"/>
                </a:cubicBezTo>
                <a:cubicBezTo>
                  <a:pt x="3317" y="8703"/>
                  <a:pt x="3156" y="8580"/>
                  <a:pt x="3156" y="8391"/>
                </a:cubicBezTo>
                <a:cubicBezTo>
                  <a:pt x="3156" y="8242"/>
                  <a:pt x="3276" y="8092"/>
                  <a:pt x="3441" y="8092"/>
                </a:cubicBezTo>
                <a:close/>
                <a:moveTo>
                  <a:pt x="5936" y="8079"/>
                </a:moveTo>
                <a:cubicBezTo>
                  <a:pt x="6104" y="8079"/>
                  <a:pt x="6266" y="8203"/>
                  <a:pt x="6266" y="8391"/>
                </a:cubicBezTo>
                <a:cubicBezTo>
                  <a:pt x="6266" y="8551"/>
                  <a:pt x="6129" y="8689"/>
                  <a:pt x="5946" y="8711"/>
                </a:cubicBezTo>
                <a:cubicBezTo>
                  <a:pt x="5671" y="8711"/>
                  <a:pt x="5534" y="8368"/>
                  <a:pt x="5717" y="8163"/>
                </a:cubicBezTo>
                <a:cubicBezTo>
                  <a:pt x="5782" y="8105"/>
                  <a:pt x="5860" y="8079"/>
                  <a:pt x="5936" y="8079"/>
                </a:cubicBezTo>
                <a:close/>
                <a:moveTo>
                  <a:pt x="3473" y="7451"/>
                </a:moveTo>
                <a:cubicBezTo>
                  <a:pt x="3114" y="7451"/>
                  <a:pt x="2756" y="7646"/>
                  <a:pt x="2607" y="8071"/>
                </a:cubicBezTo>
                <a:lnTo>
                  <a:pt x="389" y="8071"/>
                </a:lnTo>
                <a:cubicBezTo>
                  <a:pt x="0" y="8094"/>
                  <a:pt x="0" y="8643"/>
                  <a:pt x="389" y="8689"/>
                </a:cubicBezTo>
                <a:lnTo>
                  <a:pt x="2607" y="8689"/>
                </a:lnTo>
                <a:cubicBezTo>
                  <a:pt x="2755" y="9112"/>
                  <a:pt x="3111" y="9307"/>
                  <a:pt x="3468" y="9307"/>
                </a:cubicBezTo>
                <a:cubicBezTo>
                  <a:pt x="3939" y="9307"/>
                  <a:pt x="4414" y="8967"/>
                  <a:pt x="4414" y="8368"/>
                </a:cubicBezTo>
                <a:cubicBezTo>
                  <a:pt x="4414" y="7785"/>
                  <a:pt x="3943" y="7451"/>
                  <a:pt x="3473" y="7451"/>
                </a:cubicBezTo>
                <a:close/>
                <a:moveTo>
                  <a:pt x="5949" y="7457"/>
                </a:moveTo>
                <a:cubicBezTo>
                  <a:pt x="5476" y="7457"/>
                  <a:pt x="5008" y="7796"/>
                  <a:pt x="5008" y="8391"/>
                </a:cubicBezTo>
                <a:cubicBezTo>
                  <a:pt x="5008" y="8990"/>
                  <a:pt x="5482" y="9329"/>
                  <a:pt x="5958" y="9329"/>
                </a:cubicBezTo>
                <a:cubicBezTo>
                  <a:pt x="6318" y="9329"/>
                  <a:pt x="6680" y="9135"/>
                  <a:pt x="6837" y="8711"/>
                </a:cubicBezTo>
                <a:lnTo>
                  <a:pt x="17745" y="8711"/>
                </a:lnTo>
                <a:cubicBezTo>
                  <a:pt x="18111" y="8666"/>
                  <a:pt x="18111" y="8117"/>
                  <a:pt x="17745" y="8094"/>
                </a:cubicBezTo>
                <a:lnTo>
                  <a:pt x="6837" y="8094"/>
                </a:lnTo>
                <a:cubicBezTo>
                  <a:pt x="6679" y="7657"/>
                  <a:pt x="6313" y="7457"/>
                  <a:pt x="5949" y="7457"/>
                </a:cubicBezTo>
                <a:close/>
                <a:moveTo>
                  <a:pt x="9692" y="9944"/>
                </a:moveTo>
                <a:cubicBezTo>
                  <a:pt x="9678" y="9944"/>
                  <a:pt x="9664" y="9945"/>
                  <a:pt x="9650" y="9946"/>
                </a:cubicBezTo>
                <a:lnTo>
                  <a:pt x="366" y="9946"/>
                </a:lnTo>
                <a:cubicBezTo>
                  <a:pt x="0" y="9969"/>
                  <a:pt x="0" y="10518"/>
                  <a:pt x="366" y="10564"/>
                </a:cubicBezTo>
                <a:lnTo>
                  <a:pt x="9650" y="10564"/>
                </a:lnTo>
                <a:cubicBezTo>
                  <a:pt x="9664" y="10565"/>
                  <a:pt x="9678" y="10566"/>
                  <a:pt x="9692" y="10566"/>
                </a:cubicBezTo>
                <a:cubicBezTo>
                  <a:pt x="10093" y="10566"/>
                  <a:pt x="10093" y="9944"/>
                  <a:pt x="9692" y="9944"/>
                </a:cubicBezTo>
                <a:close/>
                <a:moveTo>
                  <a:pt x="7167" y="11807"/>
                </a:moveTo>
                <a:cubicBezTo>
                  <a:pt x="7329" y="11807"/>
                  <a:pt x="7485" y="11930"/>
                  <a:pt x="7501" y="12119"/>
                </a:cubicBezTo>
                <a:cubicBezTo>
                  <a:pt x="7501" y="12279"/>
                  <a:pt x="7340" y="12416"/>
                  <a:pt x="7180" y="12416"/>
                </a:cubicBezTo>
                <a:cubicBezTo>
                  <a:pt x="6906" y="12416"/>
                  <a:pt x="6769" y="12096"/>
                  <a:pt x="6952" y="11890"/>
                </a:cubicBezTo>
                <a:cubicBezTo>
                  <a:pt x="7016" y="11832"/>
                  <a:pt x="7092" y="11807"/>
                  <a:pt x="7167" y="11807"/>
                </a:cubicBezTo>
                <a:close/>
                <a:moveTo>
                  <a:pt x="12148" y="11791"/>
                </a:moveTo>
                <a:cubicBezTo>
                  <a:pt x="12310" y="11791"/>
                  <a:pt x="12463" y="11913"/>
                  <a:pt x="12463" y="12096"/>
                </a:cubicBezTo>
                <a:cubicBezTo>
                  <a:pt x="12463" y="12279"/>
                  <a:pt x="12325" y="12416"/>
                  <a:pt x="12142" y="12416"/>
                </a:cubicBezTo>
                <a:cubicBezTo>
                  <a:pt x="11868" y="12416"/>
                  <a:pt x="11731" y="12073"/>
                  <a:pt x="11914" y="11890"/>
                </a:cubicBezTo>
                <a:cubicBezTo>
                  <a:pt x="11982" y="11821"/>
                  <a:pt x="12066" y="11791"/>
                  <a:pt x="12148" y="11791"/>
                </a:cubicBezTo>
                <a:close/>
                <a:moveTo>
                  <a:pt x="4669" y="11796"/>
                </a:moveTo>
                <a:cubicBezTo>
                  <a:pt x="4683" y="11796"/>
                  <a:pt x="4697" y="11797"/>
                  <a:pt x="4711" y="11798"/>
                </a:cubicBezTo>
                <a:cubicBezTo>
                  <a:pt x="5077" y="11844"/>
                  <a:pt x="5077" y="12393"/>
                  <a:pt x="4711" y="12416"/>
                </a:cubicBezTo>
                <a:cubicBezTo>
                  <a:pt x="4697" y="12417"/>
                  <a:pt x="4683" y="12418"/>
                  <a:pt x="4669" y="12418"/>
                </a:cubicBezTo>
                <a:cubicBezTo>
                  <a:pt x="4267" y="12418"/>
                  <a:pt x="4267" y="11796"/>
                  <a:pt x="4669" y="11796"/>
                </a:cubicBezTo>
                <a:close/>
                <a:moveTo>
                  <a:pt x="11525" y="9946"/>
                </a:moveTo>
                <a:cubicBezTo>
                  <a:pt x="11434" y="9946"/>
                  <a:pt x="11365" y="9969"/>
                  <a:pt x="11296" y="10038"/>
                </a:cubicBezTo>
                <a:lnTo>
                  <a:pt x="9536" y="11798"/>
                </a:lnTo>
                <a:lnTo>
                  <a:pt x="8072" y="11798"/>
                </a:lnTo>
                <a:cubicBezTo>
                  <a:pt x="7915" y="11375"/>
                  <a:pt x="7558" y="11180"/>
                  <a:pt x="7202" y="11180"/>
                </a:cubicBezTo>
                <a:cubicBezTo>
                  <a:pt x="6732" y="11180"/>
                  <a:pt x="6266" y="11520"/>
                  <a:pt x="6266" y="12119"/>
                </a:cubicBezTo>
                <a:cubicBezTo>
                  <a:pt x="6266" y="12702"/>
                  <a:pt x="6729" y="13036"/>
                  <a:pt x="7197" y="13036"/>
                </a:cubicBezTo>
                <a:cubicBezTo>
                  <a:pt x="7554" y="13036"/>
                  <a:pt x="7914" y="12841"/>
                  <a:pt x="8072" y="12416"/>
                </a:cubicBezTo>
                <a:lnTo>
                  <a:pt x="9673" y="12416"/>
                </a:lnTo>
                <a:cubicBezTo>
                  <a:pt x="9741" y="12416"/>
                  <a:pt x="9833" y="12393"/>
                  <a:pt x="9902" y="12324"/>
                </a:cubicBezTo>
                <a:lnTo>
                  <a:pt x="11662" y="10564"/>
                </a:lnTo>
                <a:lnTo>
                  <a:pt x="17745" y="10564"/>
                </a:lnTo>
                <a:cubicBezTo>
                  <a:pt x="18111" y="10518"/>
                  <a:pt x="18111" y="9969"/>
                  <a:pt x="17745" y="9946"/>
                </a:cubicBezTo>
                <a:close/>
                <a:moveTo>
                  <a:pt x="12164" y="11180"/>
                </a:moveTo>
                <a:cubicBezTo>
                  <a:pt x="11695" y="11180"/>
                  <a:pt x="11228" y="11520"/>
                  <a:pt x="11228" y="12119"/>
                </a:cubicBezTo>
                <a:cubicBezTo>
                  <a:pt x="11228" y="12702"/>
                  <a:pt x="11691" y="13036"/>
                  <a:pt x="12159" y="13036"/>
                </a:cubicBezTo>
                <a:cubicBezTo>
                  <a:pt x="12516" y="13036"/>
                  <a:pt x="12876" y="12841"/>
                  <a:pt x="13034" y="12416"/>
                </a:cubicBezTo>
                <a:lnTo>
                  <a:pt x="17745" y="12416"/>
                </a:lnTo>
                <a:cubicBezTo>
                  <a:pt x="18111" y="12393"/>
                  <a:pt x="18111" y="11844"/>
                  <a:pt x="17745" y="11798"/>
                </a:cubicBezTo>
                <a:lnTo>
                  <a:pt x="13034" y="11798"/>
                </a:lnTo>
                <a:cubicBezTo>
                  <a:pt x="12877" y="11375"/>
                  <a:pt x="12520" y="11180"/>
                  <a:pt x="12164" y="11180"/>
                </a:cubicBezTo>
                <a:close/>
                <a:moveTo>
                  <a:pt x="4711" y="11181"/>
                </a:moveTo>
                <a:cubicBezTo>
                  <a:pt x="4322" y="11181"/>
                  <a:pt x="3956" y="11433"/>
                  <a:pt x="3842" y="11798"/>
                </a:cubicBezTo>
                <a:lnTo>
                  <a:pt x="366" y="11798"/>
                </a:lnTo>
                <a:cubicBezTo>
                  <a:pt x="0" y="11844"/>
                  <a:pt x="0" y="12393"/>
                  <a:pt x="366" y="12416"/>
                </a:cubicBezTo>
                <a:lnTo>
                  <a:pt x="3842" y="12416"/>
                </a:lnTo>
                <a:cubicBezTo>
                  <a:pt x="3985" y="12819"/>
                  <a:pt x="4349" y="13037"/>
                  <a:pt x="4717" y="13037"/>
                </a:cubicBezTo>
                <a:cubicBezTo>
                  <a:pt x="4997" y="13037"/>
                  <a:pt x="5278" y="12911"/>
                  <a:pt x="5465" y="12644"/>
                </a:cubicBezTo>
                <a:cubicBezTo>
                  <a:pt x="5900" y="12027"/>
                  <a:pt x="5465" y="11181"/>
                  <a:pt x="4711" y="1118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4"/>
          <p:cNvSpPr/>
          <p:nvPr/>
        </p:nvSpPr>
        <p:spPr>
          <a:xfrm>
            <a:off x="4595363" y="729850"/>
            <a:ext cx="464100" cy="418725"/>
          </a:xfrm>
          <a:custGeom>
            <a:rect b="b" l="l" r="r" t="t"/>
            <a:pathLst>
              <a:path extrusionOk="0" h="16749" w="18564">
                <a:moveTo>
                  <a:pt x="8278" y="4985"/>
                </a:moveTo>
                <a:lnTo>
                  <a:pt x="8278" y="8095"/>
                </a:lnTo>
                <a:lnTo>
                  <a:pt x="5191" y="8095"/>
                </a:lnTo>
                <a:lnTo>
                  <a:pt x="5191" y="4985"/>
                </a:lnTo>
                <a:close/>
                <a:moveTo>
                  <a:pt x="4871" y="4368"/>
                </a:moveTo>
                <a:cubicBezTo>
                  <a:pt x="4711" y="4368"/>
                  <a:pt x="4573" y="4505"/>
                  <a:pt x="4573" y="4688"/>
                </a:cubicBezTo>
                <a:lnTo>
                  <a:pt x="4573" y="8392"/>
                </a:lnTo>
                <a:cubicBezTo>
                  <a:pt x="4573" y="8575"/>
                  <a:pt x="4711" y="8712"/>
                  <a:pt x="4871" y="8712"/>
                </a:cubicBezTo>
                <a:lnTo>
                  <a:pt x="8598" y="8712"/>
                </a:lnTo>
                <a:cubicBezTo>
                  <a:pt x="8758" y="8712"/>
                  <a:pt x="8895" y="8575"/>
                  <a:pt x="8895" y="8392"/>
                </a:cubicBezTo>
                <a:lnTo>
                  <a:pt x="8895" y="4688"/>
                </a:lnTo>
                <a:cubicBezTo>
                  <a:pt x="8895" y="4505"/>
                  <a:pt x="8758" y="4368"/>
                  <a:pt x="8598" y="4368"/>
                </a:cubicBezTo>
                <a:close/>
                <a:moveTo>
                  <a:pt x="10450" y="2515"/>
                </a:moveTo>
                <a:cubicBezTo>
                  <a:pt x="10610" y="2515"/>
                  <a:pt x="10747" y="2676"/>
                  <a:pt x="10747" y="2836"/>
                </a:cubicBezTo>
                <a:lnTo>
                  <a:pt x="10770" y="10267"/>
                </a:lnTo>
                <a:cubicBezTo>
                  <a:pt x="10770" y="10427"/>
                  <a:pt x="10633" y="10587"/>
                  <a:pt x="10450" y="10587"/>
                </a:cubicBezTo>
                <a:lnTo>
                  <a:pt x="3019" y="10587"/>
                </a:lnTo>
                <a:cubicBezTo>
                  <a:pt x="2836" y="10587"/>
                  <a:pt x="2698" y="10450"/>
                  <a:pt x="2698" y="10267"/>
                </a:cubicBezTo>
                <a:lnTo>
                  <a:pt x="2698" y="2836"/>
                </a:lnTo>
                <a:cubicBezTo>
                  <a:pt x="2698" y="2653"/>
                  <a:pt x="2836" y="2515"/>
                  <a:pt x="3019" y="2515"/>
                </a:cubicBezTo>
                <a:close/>
                <a:moveTo>
                  <a:pt x="17264" y="13672"/>
                </a:moveTo>
                <a:cubicBezTo>
                  <a:pt x="17424" y="13672"/>
                  <a:pt x="17585" y="13807"/>
                  <a:pt x="17585" y="13995"/>
                </a:cubicBezTo>
                <a:cubicBezTo>
                  <a:pt x="17585" y="14155"/>
                  <a:pt x="17447" y="14292"/>
                  <a:pt x="17264" y="14292"/>
                </a:cubicBezTo>
                <a:cubicBezTo>
                  <a:pt x="16990" y="14292"/>
                  <a:pt x="16853" y="13972"/>
                  <a:pt x="17059" y="13766"/>
                </a:cubicBezTo>
                <a:cubicBezTo>
                  <a:pt x="17116" y="13701"/>
                  <a:pt x="17190" y="13672"/>
                  <a:pt x="17264" y="13672"/>
                </a:cubicBezTo>
                <a:close/>
                <a:moveTo>
                  <a:pt x="14836" y="13672"/>
                </a:moveTo>
                <a:cubicBezTo>
                  <a:pt x="15238" y="13672"/>
                  <a:pt x="15238" y="14294"/>
                  <a:pt x="14836" y="14294"/>
                </a:cubicBezTo>
                <a:cubicBezTo>
                  <a:pt x="14823" y="14294"/>
                  <a:pt x="14809" y="14293"/>
                  <a:pt x="14795" y="14292"/>
                </a:cubicBezTo>
                <a:cubicBezTo>
                  <a:pt x="14429" y="14269"/>
                  <a:pt x="14429" y="13720"/>
                  <a:pt x="14795" y="13674"/>
                </a:cubicBezTo>
                <a:cubicBezTo>
                  <a:pt x="14809" y="13673"/>
                  <a:pt x="14823" y="13672"/>
                  <a:pt x="14836" y="13672"/>
                </a:cubicBezTo>
                <a:close/>
                <a:moveTo>
                  <a:pt x="1185" y="14907"/>
                </a:moveTo>
                <a:cubicBezTo>
                  <a:pt x="1594" y="14907"/>
                  <a:pt x="1587" y="15550"/>
                  <a:pt x="1165" y="15550"/>
                </a:cubicBezTo>
                <a:cubicBezTo>
                  <a:pt x="1158" y="15550"/>
                  <a:pt x="1151" y="15550"/>
                  <a:pt x="1144" y="15549"/>
                </a:cubicBezTo>
                <a:cubicBezTo>
                  <a:pt x="778" y="15504"/>
                  <a:pt x="778" y="14955"/>
                  <a:pt x="1144" y="14909"/>
                </a:cubicBezTo>
                <a:cubicBezTo>
                  <a:pt x="1158" y="14908"/>
                  <a:pt x="1172" y="14907"/>
                  <a:pt x="1185" y="14907"/>
                </a:cubicBezTo>
                <a:close/>
                <a:moveTo>
                  <a:pt x="6734" y="0"/>
                </a:moveTo>
                <a:cubicBezTo>
                  <a:pt x="6569" y="0"/>
                  <a:pt x="6403" y="114"/>
                  <a:pt x="6426" y="343"/>
                </a:cubicBezTo>
                <a:lnTo>
                  <a:pt x="6426" y="1875"/>
                </a:lnTo>
                <a:lnTo>
                  <a:pt x="5191" y="1875"/>
                </a:lnTo>
                <a:lnTo>
                  <a:pt x="5191" y="343"/>
                </a:lnTo>
                <a:cubicBezTo>
                  <a:pt x="5191" y="137"/>
                  <a:pt x="5037" y="34"/>
                  <a:pt x="4882" y="34"/>
                </a:cubicBezTo>
                <a:cubicBezTo>
                  <a:pt x="4728" y="34"/>
                  <a:pt x="4573" y="137"/>
                  <a:pt x="4573" y="343"/>
                </a:cubicBezTo>
                <a:lnTo>
                  <a:pt x="4573" y="1875"/>
                </a:lnTo>
                <a:lnTo>
                  <a:pt x="3019" y="1875"/>
                </a:lnTo>
                <a:cubicBezTo>
                  <a:pt x="2493" y="1875"/>
                  <a:pt x="2081" y="2310"/>
                  <a:pt x="2081" y="2813"/>
                </a:cubicBezTo>
                <a:lnTo>
                  <a:pt x="2081" y="4368"/>
                </a:lnTo>
                <a:lnTo>
                  <a:pt x="526" y="4368"/>
                </a:lnTo>
                <a:cubicBezTo>
                  <a:pt x="160" y="4413"/>
                  <a:pt x="160" y="4962"/>
                  <a:pt x="526" y="4985"/>
                </a:cubicBezTo>
                <a:lnTo>
                  <a:pt x="2081" y="4985"/>
                </a:lnTo>
                <a:lnTo>
                  <a:pt x="2081" y="6220"/>
                </a:lnTo>
                <a:lnTo>
                  <a:pt x="526" y="6220"/>
                </a:lnTo>
                <a:cubicBezTo>
                  <a:pt x="160" y="6266"/>
                  <a:pt x="160" y="6814"/>
                  <a:pt x="526" y="6837"/>
                </a:cubicBezTo>
                <a:lnTo>
                  <a:pt x="2081" y="6837"/>
                </a:lnTo>
                <a:lnTo>
                  <a:pt x="2081" y="8095"/>
                </a:lnTo>
                <a:lnTo>
                  <a:pt x="526" y="8095"/>
                </a:lnTo>
                <a:cubicBezTo>
                  <a:pt x="160" y="8118"/>
                  <a:pt x="160" y="8667"/>
                  <a:pt x="526" y="8712"/>
                </a:cubicBezTo>
                <a:lnTo>
                  <a:pt x="2081" y="8712"/>
                </a:lnTo>
                <a:lnTo>
                  <a:pt x="2081" y="10267"/>
                </a:lnTo>
                <a:cubicBezTo>
                  <a:pt x="2081" y="10770"/>
                  <a:pt x="2493" y="11182"/>
                  <a:pt x="3019" y="11182"/>
                </a:cubicBezTo>
                <a:lnTo>
                  <a:pt x="4551" y="11182"/>
                </a:lnTo>
                <a:lnTo>
                  <a:pt x="4551" y="13240"/>
                </a:lnTo>
                <a:lnTo>
                  <a:pt x="2881" y="14909"/>
                </a:lnTo>
                <a:lnTo>
                  <a:pt x="2012" y="14909"/>
                </a:lnTo>
                <a:cubicBezTo>
                  <a:pt x="1868" y="14500"/>
                  <a:pt x="1502" y="14287"/>
                  <a:pt x="1135" y="14287"/>
                </a:cubicBezTo>
                <a:cubicBezTo>
                  <a:pt x="803" y="14287"/>
                  <a:pt x="471" y="14460"/>
                  <a:pt x="297" y="14818"/>
                </a:cubicBezTo>
                <a:cubicBezTo>
                  <a:pt x="1" y="15451"/>
                  <a:pt x="491" y="16152"/>
                  <a:pt x="1132" y="16152"/>
                </a:cubicBezTo>
                <a:cubicBezTo>
                  <a:pt x="1232" y="16152"/>
                  <a:pt x="1336" y="16135"/>
                  <a:pt x="1441" y="16098"/>
                </a:cubicBezTo>
                <a:cubicBezTo>
                  <a:pt x="1715" y="16007"/>
                  <a:pt x="1921" y="15778"/>
                  <a:pt x="2012" y="15527"/>
                </a:cubicBezTo>
                <a:lnTo>
                  <a:pt x="3019" y="15527"/>
                </a:lnTo>
                <a:cubicBezTo>
                  <a:pt x="3087" y="15527"/>
                  <a:pt x="3179" y="15481"/>
                  <a:pt x="3224" y="15435"/>
                </a:cubicBezTo>
                <a:lnTo>
                  <a:pt x="5099" y="13560"/>
                </a:lnTo>
                <a:cubicBezTo>
                  <a:pt x="5145" y="13514"/>
                  <a:pt x="5168" y="13423"/>
                  <a:pt x="5168" y="13354"/>
                </a:cubicBezTo>
                <a:lnTo>
                  <a:pt x="5168" y="11182"/>
                </a:lnTo>
                <a:lnTo>
                  <a:pt x="6449" y="11182"/>
                </a:lnTo>
                <a:lnTo>
                  <a:pt x="6449" y="13834"/>
                </a:lnTo>
                <a:lnTo>
                  <a:pt x="4048" y="16235"/>
                </a:lnTo>
                <a:cubicBezTo>
                  <a:pt x="3851" y="16450"/>
                  <a:pt x="4045" y="16748"/>
                  <a:pt x="4282" y="16748"/>
                </a:cubicBezTo>
                <a:cubicBezTo>
                  <a:pt x="4348" y="16748"/>
                  <a:pt x="4417" y="16725"/>
                  <a:pt x="4482" y="16670"/>
                </a:cubicBezTo>
                <a:lnTo>
                  <a:pt x="6952" y="14200"/>
                </a:lnTo>
                <a:cubicBezTo>
                  <a:pt x="7020" y="14132"/>
                  <a:pt x="7043" y="14063"/>
                  <a:pt x="7043" y="13972"/>
                </a:cubicBezTo>
                <a:lnTo>
                  <a:pt x="7043" y="11182"/>
                </a:lnTo>
                <a:lnTo>
                  <a:pt x="8278" y="11182"/>
                </a:lnTo>
                <a:lnTo>
                  <a:pt x="8278" y="12737"/>
                </a:lnTo>
                <a:cubicBezTo>
                  <a:pt x="8301" y="12828"/>
                  <a:pt x="8324" y="12897"/>
                  <a:pt x="8369" y="12966"/>
                </a:cubicBezTo>
                <a:lnTo>
                  <a:pt x="9627" y="14200"/>
                </a:lnTo>
                <a:cubicBezTo>
                  <a:pt x="9673" y="14246"/>
                  <a:pt x="9764" y="14292"/>
                  <a:pt x="9833" y="14292"/>
                </a:cubicBezTo>
                <a:lnTo>
                  <a:pt x="13926" y="14292"/>
                </a:lnTo>
                <a:cubicBezTo>
                  <a:pt x="14074" y="14715"/>
                  <a:pt x="14429" y="14910"/>
                  <a:pt x="14786" y="14910"/>
                </a:cubicBezTo>
                <a:cubicBezTo>
                  <a:pt x="15258" y="14910"/>
                  <a:pt x="15732" y="14570"/>
                  <a:pt x="15732" y="13972"/>
                </a:cubicBezTo>
                <a:cubicBezTo>
                  <a:pt x="15732" y="13388"/>
                  <a:pt x="15262" y="13055"/>
                  <a:pt x="14792" y="13055"/>
                </a:cubicBezTo>
                <a:cubicBezTo>
                  <a:pt x="14433" y="13055"/>
                  <a:pt x="14074" y="13249"/>
                  <a:pt x="13926" y="13674"/>
                </a:cubicBezTo>
                <a:lnTo>
                  <a:pt x="9970" y="13674"/>
                </a:lnTo>
                <a:lnTo>
                  <a:pt x="8895" y="12623"/>
                </a:lnTo>
                <a:lnTo>
                  <a:pt x="8895" y="11182"/>
                </a:lnTo>
                <a:lnTo>
                  <a:pt x="10450" y="11182"/>
                </a:lnTo>
                <a:cubicBezTo>
                  <a:pt x="10976" y="11182"/>
                  <a:pt x="11388" y="10770"/>
                  <a:pt x="11388" y="10244"/>
                </a:cubicBezTo>
                <a:lnTo>
                  <a:pt x="11388" y="8712"/>
                </a:lnTo>
                <a:lnTo>
                  <a:pt x="13423" y="8712"/>
                </a:lnTo>
                <a:lnTo>
                  <a:pt x="15206" y="10473"/>
                </a:lnTo>
                <a:cubicBezTo>
                  <a:pt x="15270" y="10536"/>
                  <a:pt x="15341" y="10563"/>
                  <a:pt x="15409" y="10563"/>
                </a:cubicBezTo>
                <a:cubicBezTo>
                  <a:pt x="15636" y="10563"/>
                  <a:pt x="15834" y="10267"/>
                  <a:pt x="15641" y="10039"/>
                </a:cubicBezTo>
                <a:lnTo>
                  <a:pt x="13766" y="8186"/>
                </a:lnTo>
                <a:cubicBezTo>
                  <a:pt x="13728" y="8130"/>
                  <a:pt x="13660" y="8089"/>
                  <a:pt x="13598" y="8089"/>
                </a:cubicBezTo>
                <a:cubicBezTo>
                  <a:pt x="13585" y="8089"/>
                  <a:pt x="13572" y="8091"/>
                  <a:pt x="13560" y="8095"/>
                </a:cubicBezTo>
                <a:lnTo>
                  <a:pt x="11388" y="8095"/>
                </a:lnTo>
                <a:lnTo>
                  <a:pt x="11388" y="6837"/>
                </a:lnTo>
                <a:lnTo>
                  <a:pt x="14658" y="6837"/>
                </a:lnTo>
                <a:lnTo>
                  <a:pt x="16944" y="9124"/>
                </a:lnTo>
                <a:lnTo>
                  <a:pt x="16944" y="13080"/>
                </a:lnTo>
                <a:cubicBezTo>
                  <a:pt x="15961" y="13446"/>
                  <a:pt x="16213" y="14909"/>
                  <a:pt x="17264" y="14909"/>
                </a:cubicBezTo>
                <a:cubicBezTo>
                  <a:pt x="18308" y="14909"/>
                  <a:pt x="18564" y="13468"/>
                  <a:pt x="17585" y="13088"/>
                </a:cubicBezTo>
                <a:lnTo>
                  <a:pt x="17585" y="13088"/>
                </a:lnTo>
                <a:lnTo>
                  <a:pt x="17585" y="9032"/>
                </a:lnTo>
                <a:cubicBezTo>
                  <a:pt x="17585" y="8941"/>
                  <a:pt x="17562" y="8872"/>
                  <a:pt x="17493" y="8804"/>
                </a:cubicBezTo>
                <a:lnTo>
                  <a:pt x="15024" y="6334"/>
                </a:lnTo>
                <a:cubicBezTo>
                  <a:pt x="14955" y="6266"/>
                  <a:pt x="14863" y="6243"/>
                  <a:pt x="14795" y="6243"/>
                </a:cubicBezTo>
                <a:lnTo>
                  <a:pt x="11388" y="6243"/>
                </a:lnTo>
                <a:lnTo>
                  <a:pt x="11388" y="4985"/>
                </a:lnTo>
                <a:lnTo>
                  <a:pt x="14177" y="4985"/>
                </a:lnTo>
                <a:cubicBezTo>
                  <a:pt x="14192" y="4986"/>
                  <a:pt x="14206" y="4987"/>
                  <a:pt x="14219" y="4987"/>
                </a:cubicBezTo>
                <a:cubicBezTo>
                  <a:pt x="14621" y="4987"/>
                  <a:pt x="14621" y="4366"/>
                  <a:pt x="14219" y="4366"/>
                </a:cubicBezTo>
                <a:cubicBezTo>
                  <a:pt x="14206" y="4366"/>
                  <a:pt x="14192" y="4366"/>
                  <a:pt x="14177" y="4368"/>
                </a:cubicBezTo>
                <a:lnTo>
                  <a:pt x="11388" y="4368"/>
                </a:lnTo>
                <a:lnTo>
                  <a:pt x="11388" y="2836"/>
                </a:lnTo>
                <a:cubicBezTo>
                  <a:pt x="11388" y="2584"/>
                  <a:pt x="11296" y="2355"/>
                  <a:pt x="11113" y="2172"/>
                </a:cubicBezTo>
                <a:cubicBezTo>
                  <a:pt x="10930" y="1990"/>
                  <a:pt x="10702" y="1875"/>
                  <a:pt x="10450" y="1875"/>
                </a:cubicBezTo>
                <a:lnTo>
                  <a:pt x="8895" y="1875"/>
                </a:lnTo>
                <a:lnTo>
                  <a:pt x="8895" y="343"/>
                </a:lnTo>
                <a:cubicBezTo>
                  <a:pt x="8918" y="114"/>
                  <a:pt x="8752" y="0"/>
                  <a:pt x="8587" y="0"/>
                </a:cubicBezTo>
                <a:cubicBezTo>
                  <a:pt x="8421" y="0"/>
                  <a:pt x="8255" y="114"/>
                  <a:pt x="8278" y="343"/>
                </a:cubicBezTo>
                <a:lnTo>
                  <a:pt x="8278" y="1875"/>
                </a:lnTo>
                <a:lnTo>
                  <a:pt x="7043" y="1875"/>
                </a:lnTo>
                <a:lnTo>
                  <a:pt x="7043" y="343"/>
                </a:lnTo>
                <a:cubicBezTo>
                  <a:pt x="7066" y="114"/>
                  <a:pt x="6900" y="0"/>
                  <a:pt x="6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4"/>
          <p:cNvSpPr/>
          <p:nvPr/>
        </p:nvSpPr>
        <p:spPr>
          <a:xfrm>
            <a:off x="3834313" y="714975"/>
            <a:ext cx="456775" cy="449925"/>
          </a:xfrm>
          <a:custGeom>
            <a:rect b="b" l="l" r="r" t="t"/>
            <a:pathLst>
              <a:path extrusionOk="0" h="17997" w="18271">
                <a:moveTo>
                  <a:pt x="9009" y="641"/>
                </a:moveTo>
                <a:cubicBezTo>
                  <a:pt x="9307" y="641"/>
                  <a:pt x="9444" y="961"/>
                  <a:pt x="9238" y="1167"/>
                </a:cubicBezTo>
                <a:cubicBezTo>
                  <a:pt x="9178" y="1234"/>
                  <a:pt x="9101" y="1265"/>
                  <a:pt x="9024" y="1265"/>
                </a:cubicBezTo>
                <a:cubicBezTo>
                  <a:pt x="8867" y="1265"/>
                  <a:pt x="8712" y="1138"/>
                  <a:pt x="8712" y="938"/>
                </a:cubicBezTo>
                <a:cubicBezTo>
                  <a:pt x="8712" y="778"/>
                  <a:pt x="8849" y="641"/>
                  <a:pt x="9009" y="641"/>
                </a:cubicBezTo>
                <a:close/>
                <a:moveTo>
                  <a:pt x="7157" y="3110"/>
                </a:moveTo>
                <a:cubicBezTo>
                  <a:pt x="7432" y="3110"/>
                  <a:pt x="7569" y="3453"/>
                  <a:pt x="7386" y="3659"/>
                </a:cubicBezTo>
                <a:cubicBezTo>
                  <a:pt x="7321" y="3717"/>
                  <a:pt x="7243" y="3743"/>
                  <a:pt x="7167" y="3743"/>
                </a:cubicBezTo>
                <a:cubicBezTo>
                  <a:pt x="7001" y="3743"/>
                  <a:pt x="6844" y="3619"/>
                  <a:pt x="6860" y="3431"/>
                </a:cubicBezTo>
                <a:cubicBezTo>
                  <a:pt x="6837" y="3248"/>
                  <a:pt x="6974" y="3110"/>
                  <a:pt x="7157" y="3110"/>
                </a:cubicBezTo>
                <a:close/>
                <a:moveTo>
                  <a:pt x="10885" y="3110"/>
                </a:moveTo>
                <a:cubicBezTo>
                  <a:pt x="11159" y="3110"/>
                  <a:pt x="11296" y="3453"/>
                  <a:pt x="11113" y="3659"/>
                </a:cubicBezTo>
                <a:cubicBezTo>
                  <a:pt x="11049" y="3717"/>
                  <a:pt x="10970" y="3743"/>
                  <a:pt x="10894" y="3743"/>
                </a:cubicBezTo>
                <a:cubicBezTo>
                  <a:pt x="10726" y="3743"/>
                  <a:pt x="10564" y="3619"/>
                  <a:pt x="10564" y="3431"/>
                </a:cubicBezTo>
                <a:cubicBezTo>
                  <a:pt x="10564" y="3248"/>
                  <a:pt x="10702" y="3110"/>
                  <a:pt x="10862" y="3110"/>
                </a:cubicBezTo>
                <a:close/>
                <a:moveTo>
                  <a:pt x="3411" y="6836"/>
                </a:moveTo>
                <a:cubicBezTo>
                  <a:pt x="3425" y="6836"/>
                  <a:pt x="3439" y="6836"/>
                  <a:pt x="3453" y="6838"/>
                </a:cubicBezTo>
                <a:cubicBezTo>
                  <a:pt x="3613" y="6838"/>
                  <a:pt x="3750" y="6975"/>
                  <a:pt x="3750" y="7158"/>
                </a:cubicBezTo>
                <a:cubicBezTo>
                  <a:pt x="3750" y="7318"/>
                  <a:pt x="3613" y="7455"/>
                  <a:pt x="3430" y="7455"/>
                </a:cubicBezTo>
                <a:lnTo>
                  <a:pt x="3453" y="7455"/>
                </a:lnTo>
                <a:cubicBezTo>
                  <a:pt x="3439" y="7457"/>
                  <a:pt x="3425" y="7457"/>
                  <a:pt x="3411" y="7457"/>
                </a:cubicBezTo>
                <a:cubicBezTo>
                  <a:pt x="3009" y="7457"/>
                  <a:pt x="3009" y="6836"/>
                  <a:pt x="3411" y="6836"/>
                </a:cubicBezTo>
                <a:close/>
                <a:moveTo>
                  <a:pt x="14547" y="6836"/>
                </a:moveTo>
                <a:cubicBezTo>
                  <a:pt x="14561" y="6836"/>
                  <a:pt x="14575" y="6836"/>
                  <a:pt x="14589" y="6838"/>
                </a:cubicBezTo>
                <a:cubicBezTo>
                  <a:pt x="14978" y="6861"/>
                  <a:pt x="14978" y="7409"/>
                  <a:pt x="14589" y="7455"/>
                </a:cubicBezTo>
                <a:cubicBezTo>
                  <a:pt x="14575" y="7457"/>
                  <a:pt x="14561" y="7457"/>
                  <a:pt x="14547" y="7457"/>
                </a:cubicBezTo>
                <a:cubicBezTo>
                  <a:pt x="14145" y="7457"/>
                  <a:pt x="14145" y="6836"/>
                  <a:pt x="14547" y="6836"/>
                </a:cubicBezTo>
                <a:close/>
                <a:moveTo>
                  <a:pt x="17068" y="8688"/>
                </a:moveTo>
                <a:cubicBezTo>
                  <a:pt x="17229" y="8688"/>
                  <a:pt x="17379" y="8822"/>
                  <a:pt x="17379" y="9010"/>
                </a:cubicBezTo>
                <a:cubicBezTo>
                  <a:pt x="17379" y="9170"/>
                  <a:pt x="17241" y="9307"/>
                  <a:pt x="17081" y="9307"/>
                </a:cubicBezTo>
                <a:cubicBezTo>
                  <a:pt x="16807" y="9307"/>
                  <a:pt x="16647" y="8987"/>
                  <a:pt x="16853" y="8781"/>
                </a:cubicBezTo>
                <a:cubicBezTo>
                  <a:pt x="16918" y="8716"/>
                  <a:pt x="16994" y="8688"/>
                  <a:pt x="17068" y="8688"/>
                </a:cubicBezTo>
                <a:close/>
                <a:moveTo>
                  <a:pt x="951" y="8698"/>
                </a:moveTo>
                <a:cubicBezTo>
                  <a:pt x="1119" y="8698"/>
                  <a:pt x="1281" y="8822"/>
                  <a:pt x="1281" y="9010"/>
                </a:cubicBezTo>
                <a:cubicBezTo>
                  <a:pt x="1258" y="9170"/>
                  <a:pt x="1120" y="9307"/>
                  <a:pt x="960" y="9307"/>
                </a:cubicBezTo>
                <a:cubicBezTo>
                  <a:pt x="952" y="9308"/>
                  <a:pt x="943" y="9308"/>
                  <a:pt x="935" y="9308"/>
                </a:cubicBezTo>
                <a:cubicBezTo>
                  <a:pt x="678" y="9308"/>
                  <a:pt x="555" y="8981"/>
                  <a:pt x="732" y="8781"/>
                </a:cubicBezTo>
                <a:cubicBezTo>
                  <a:pt x="796" y="8724"/>
                  <a:pt x="874" y="8698"/>
                  <a:pt x="951" y="8698"/>
                </a:cubicBezTo>
                <a:close/>
                <a:moveTo>
                  <a:pt x="14589" y="10542"/>
                </a:moveTo>
                <a:cubicBezTo>
                  <a:pt x="14863" y="10565"/>
                  <a:pt x="15001" y="10885"/>
                  <a:pt x="14818" y="11091"/>
                </a:cubicBezTo>
                <a:cubicBezTo>
                  <a:pt x="14753" y="11148"/>
                  <a:pt x="14677" y="11174"/>
                  <a:pt x="14603" y="11174"/>
                </a:cubicBezTo>
                <a:cubicBezTo>
                  <a:pt x="14442" y="11174"/>
                  <a:pt x="14292" y="11051"/>
                  <a:pt x="14292" y="10862"/>
                </a:cubicBezTo>
                <a:cubicBezTo>
                  <a:pt x="14292" y="10702"/>
                  <a:pt x="14429" y="10542"/>
                  <a:pt x="14589" y="10542"/>
                </a:cubicBezTo>
                <a:close/>
                <a:moveTo>
                  <a:pt x="3442" y="10557"/>
                </a:moveTo>
                <a:cubicBezTo>
                  <a:pt x="3598" y="10557"/>
                  <a:pt x="3750" y="10679"/>
                  <a:pt x="3750" y="10862"/>
                </a:cubicBezTo>
                <a:cubicBezTo>
                  <a:pt x="3750" y="11041"/>
                  <a:pt x="3619" y="11177"/>
                  <a:pt x="3441" y="11182"/>
                </a:cubicBezTo>
                <a:lnTo>
                  <a:pt x="3441" y="11182"/>
                </a:lnTo>
                <a:cubicBezTo>
                  <a:pt x="3152" y="11173"/>
                  <a:pt x="3021" y="10837"/>
                  <a:pt x="3224" y="10656"/>
                </a:cubicBezTo>
                <a:cubicBezTo>
                  <a:pt x="3285" y="10588"/>
                  <a:pt x="3364" y="10557"/>
                  <a:pt x="3442" y="10557"/>
                </a:cubicBezTo>
                <a:close/>
                <a:moveTo>
                  <a:pt x="11799" y="6220"/>
                </a:moveTo>
                <a:lnTo>
                  <a:pt x="11799" y="11800"/>
                </a:lnTo>
                <a:lnTo>
                  <a:pt x="6220" y="11800"/>
                </a:lnTo>
                <a:lnTo>
                  <a:pt x="6220" y="6220"/>
                </a:lnTo>
                <a:close/>
                <a:moveTo>
                  <a:pt x="10870" y="14278"/>
                </a:moveTo>
                <a:cubicBezTo>
                  <a:pt x="11031" y="14278"/>
                  <a:pt x="11182" y="14401"/>
                  <a:pt x="11182" y="14590"/>
                </a:cubicBezTo>
                <a:cubicBezTo>
                  <a:pt x="11182" y="14746"/>
                  <a:pt x="11050" y="14881"/>
                  <a:pt x="10873" y="14887"/>
                </a:cubicBezTo>
                <a:lnTo>
                  <a:pt x="10873" y="14887"/>
                </a:lnTo>
                <a:cubicBezTo>
                  <a:pt x="10606" y="14878"/>
                  <a:pt x="10475" y="14564"/>
                  <a:pt x="10656" y="14361"/>
                </a:cubicBezTo>
                <a:cubicBezTo>
                  <a:pt x="10720" y="14303"/>
                  <a:pt x="10796" y="14278"/>
                  <a:pt x="10870" y="14278"/>
                </a:cubicBezTo>
                <a:close/>
                <a:moveTo>
                  <a:pt x="7148" y="14278"/>
                </a:moveTo>
                <a:cubicBezTo>
                  <a:pt x="7316" y="14278"/>
                  <a:pt x="7477" y="14401"/>
                  <a:pt x="7477" y="14590"/>
                </a:cubicBezTo>
                <a:cubicBezTo>
                  <a:pt x="7477" y="14739"/>
                  <a:pt x="7337" y="14889"/>
                  <a:pt x="7188" y="14889"/>
                </a:cubicBezTo>
                <a:cubicBezTo>
                  <a:pt x="7178" y="14889"/>
                  <a:pt x="7168" y="14888"/>
                  <a:pt x="7157" y="14887"/>
                </a:cubicBezTo>
                <a:cubicBezTo>
                  <a:pt x="6883" y="14887"/>
                  <a:pt x="6746" y="14567"/>
                  <a:pt x="6929" y="14361"/>
                </a:cubicBezTo>
                <a:cubicBezTo>
                  <a:pt x="6993" y="14303"/>
                  <a:pt x="7071" y="14278"/>
                  <a:pt x="7148" y="14278"/>
                </a:cubicBezTo>
                <a:close/>
                <a:moveTo>
                  <a:pt x="9021" y="16754"/>
                </a:moveTo>
                <a:cubicBezTo>
                  <a:pt x="9177" y="16754"/>
                  <a:pt x="9330" y="16876"/>
                  <a:pt x="9330" y="17059"/>
                </a:cubicBezTo>
                <a:cubicBezTo>
                  <a:pt x="9330" y="17242"/>
                  <a:pt x="9192" y="17379"/>
                  <a:pt x="9009" y="17379"/>
                </a:cubicBezTo>
                <a:cubicBezTo>
                  <a:pt x="8735" y="17379"/>
                  <a:pt x="8598" y="17036"/>
                  <a:pt x="8804" y="16853"/>
                </a:cubicBezTo>
                <a:cubicBezTo>
                  <a:pt x="8865" y="16785"/>
                  <a:pt x="8943" y="16754"/>
                  <a:pt x="9021" y="16754"/>
                </a:cubicBezTo>
                <a:close/>
                <a:moveTo>
                  <a:pt x="9009" y="1"/>
                </a:moveTo>
                <a:cubicBezTo>
                  <a:pt x="7958" y="1"/>
                  <a:pt x="7706" y="1464"/>
                  <a:pt x="8712" y="1830"/>
                </a:cubicBezTo>
                <a:lnTo>
                  <a:pt x="8712" y="5603"/>
                </a:lnTo>
                <a:lnTo>
                  <a:pt x="7455" y="5603"/>
                </a:lnTo>
                <a:lnTo>
                  <a:pt x="7455" y="4300"/>
                </a:lnTo>
                <a:cubicBezTo>
                  <a:pt x="8232" y="4025"/>
                  <a:pt x="8301" y="2950"/>
                  <a:pt x="7569" y="2585"/>
                </a:cubicBezTo>
                <a:cubicBezTo>
                  <a:pt x="7431" y="2518"/>
                  <a:pt x="7292" y="2487"/>
                  <a:pt x="7158" y="2487"/>
                </a:cubicBezTo>
                <a:cubicBezTo>
                  <a:pt x="6558" y="2487"/>
                  <a:pt x="6064" y="3092"/>
                  <a:pt x="6288" y="3728"/>
                </a:cubicBezTo>
                <a:cubicBezTo>
                  <a:pt x="6380" y="4002"/>
                  <a:pt x="6586" y="4208"/>
                  <a:pt x="6860" y="4300"/>
                </a:cubicBezTo>
                <a:lnTo>
                  <a:pt x="6860" y="5603"/>
                </a:lnTo>
                <a:lnTo>
                  <a:pt x="5922" y="5603"/>
                </a:lnTo>
                <a:cubicBezTo>
                  <a:pt x="5740" y="5603"/>
                  <a:pt x="5602" y="5740"/>
                  <a:pt x="5602" y="5900"/>
                </a:cubicBezTo>
                <a:lnTo>
                  <a:pt x="5602" y="6838"/>
                </a:lnTo>
                <a:lnTo>
                  <a:pt x="4322" y="6838"/>
                </a:lnTo>
                <a:cubicBezTo>
                  <a:pt x="4163" y="6412"/>
                  <a:pt x="3804" y="6218"/>
                  <a:pt x="3447" y="6218"/>
                </a:cubicBezTo>
                <a:cubicBezTo>
                  <a:pt x="2979" y="6218"/>
                  <a:pt x="2515" y="6551"/>
                  <a:pt x="2515" y="7135"/>
                </a:cubicBezTo>
                <a:cubicBezTo>
                  <a:pt x="2515" y="7734"/>
                  <a:pt x="2982" y="8073"/>
                  <a:pt x="3452" y="8073"/>
                </a:cubicBezTo>
                <a:cubicBezTo>
                  <a:pt x="3807" y="8073"/>
                  <a:pt x="4164" y="7879"/>
                  <a:pt x="4322" y="7455"/>
                </a:cubicBezTo>
                <a:lnTo>
                  <a:pt x="5602" y="7455"/>
                </a:lnTo>
                <a:lnTo>
                  <a:pt x="5602" y="8690"/>
                </a:lnTo>
                <a:lnTo>
                  <a:pt x="1829" y="8690"/>
                </a:lnTo>
                <a:cubicBezTo>
                  <a:pt x="1672" y="8266"/>
                  <a:pt x="1310" y="8072"/>
                  <a:pt x="950" y="8072"/>
                </a:cubicBezTo>
                <a:cubicBezTo>
                  <a:pt x="474" y="8072"/>
                  <a:pt x="0" y="8411"/>
                  <a:pt x="0" y="9010"/>
                </a:cubicBezTo>
                <a:cubicBezTo>
                  <a:pt x="0" y="9594"/>
                  <a:pt x="471" y="9927"/>
                  <a:pt x="945" y="9927"/>
                </a:cubicBezTo>
                <a:cubicBezTo>
                  <a:pt x="1307" y="9927"/>
                  <a:pt x="1671" y="9733"/>
                  <a:pt x="1829" y="9307"/>
                </a:cubicBezTo>
                <a:lnTo>
                  <a:pt x="5602" y="9307"/>
                </a:lnTo>
                <a:lnTo>
                  <a:pt x="5602" y="10565"/>
                </a:lnTo>
                <a:lnTo>
                  <a:pt x="4299" y="10565"/>
                </a:lnTo>
                <a:cubicBezTo>
                  <a:pt x="4150" y="10128"/>
                  <a:pt x="3790" y="9928"/>
                  <a:pt x="3430" y="9928"/>
                </a:cubicBezTo>
                <a:cubicBezTo>
                  <a:pt x="2961" y="9928"/>
                  <a:pt x="2492" y="10267"/>
                  <a:pt x="2492" y="10862"/>
                </a:cubicBezTo>
                <a:cubicBezTo>
                  <a:pt x="2492" y="11461"/>
                  <a:pt x="2967" y="11800"/>
                  <a:pt x="3438" y="11800"/>
                </a:cubicBezTo>
                <a:cubicBezTo>
                  <a:pt x="3795" y="11800"/>
                  <a:pt x="4151" y="11606"/>
                  <a:pt x="4299" y="11182"/>
                </a:cubicBezTo>
                <a:lnTo>
                  <a:pt x="5602" y="11182"/>
                </a:lnTo>
                <a:lnTo>
                  <a:pt x="5602" y="12120"/>
                </a:lnTo>
                <a:cubicBezTo>
                  <a:pt x="5579" y="12280"/>
                  <a:pt x="5740" y="12417"/>
                  <a:pt x="5900" y="12417"/>
                </a:cubicBezTo>
                <a:lnTo>
                  <a:pt x="6837" y="12417"/>
                </a:lnTo>
                <a:lnTo>
                  <a:pt x="6837" y="13721"/>
                </a:lnTo>
                <a:cubicBezTo>
                  <a:pt x="5854" y="14064"/>
                  <a:pt x="6105" y="15527"/>
                  <a:pt x="7134" y="15527"/>
                </a:cubicBezTo>
                <a:cubicBezTo>
                  <a:pt x="8186" y="15527"/>
                  <a:pt x="8438" y="14064"/>
                  <a:pt x="7455" y="13721"/>
                </a:cubicBezTo>
                <a:lnTo>
                  <a:pt x="7455" y="12417"/>
                </a:lnTo>
                <a:lnTo>
                  <a:pt x="8689" y="12417"/>
                </a:lnTo>
                <a:lnTo>
                  <a:pt x="8689" y="16190"/>
                </a:lnTo>
                <a:cubicBezTo>
                  <a:pt x="7706" y="16533"/>
                  <a:pt x="7958" y="17997"/>
                  <a:pt x="9009" y="17997"/>
                </a:cubicBezTo>
                <a:cubicBezTo>
                  <a:pt x="10038" y="17997"/>
                  <a:pt x="10290" y="16533"/>
                  <a:pt x="9307" y="16190"/>
                </a:cubicBezTo>
                <a:lnTo>
                  <a:pt x="9307" y="12417"/>
                </a:lnTo>
                <a:lnTo>
                  <a:pt x="10542" y="12417"/>
                </a:lnTo>
                <a:lnTo>
                  <a:pt x="10542" y="13721"/>
                </a:lnTo>
                <a:cubicBezTo>
                  <a:pt x="9558" y="14064"/>
                  <a:pt x="9810" y="15527"/>
                  <a:pt x="10862" y="15527"/>
                </a:cubicBezTo>
                <a:cubicBezTo>
                  <a:pt x="11914" y="15527"/>
                  <a:pt x="12165" y="14064"/>
                  <a:pt x="11182" y="13721"/>
                </a:cubicBezTo>
                <a:lnTo>
                  <a:pt x="11182" y="12417"/>
                </a:lnTo>
                <a:lnTo>
                  <a:pt x="12119" y="12417"/>
                </a:lnTo>
                <a:cubicBezTo>
                  <a:pt x="12279" y="12417"/>
                  <a:pt x="12417" y="12280"/>
                  <a:pt x="12417" y="12120"/>
                </a:cubicBezTo>
                <a:lnTo>
                  <a:pt x="12417" y="11182"/>
                </a:lnTo>
                <a:lnTo>
                  <a:pt x="13720" y="11182"/>
                </a:lnTo>
                <a:cubicBezTo>
                  <a:pt x="13868" y="11606"/>
                  <a:pt x="14223" y="11800"/>
                  <a:pt x="14581" y="11800"/>
                </a:cubicBezTo>
                <a:cubicBezTo>
                  <a:pt x="15052" y="11800"/>
                  <a:pt x="15526" y="11461"/>
                  <a:pt x="15526" y="10862"/>
                </a:cubicBezTo>
                <a:cubicBezTo>
                  <a:pt x="15526" y="10279"/>
                  <a:pt x="15056" y="9945"/>
                  <a:pt x="14586" y="9945"/>
                </a:cubicBezTo>
                <a:cubicBezTo>
                  <a:pt x="14227" y="9945"/>
                  <a:pt x="13868" y="10139"/>
                  <a:pt x="13720" y="10565"/>
                </a:cubicBezTo>
                <a:lnTo>
                  <a:pt x="12417" y="10565"/>
                </a:lnTo>
                <a:lnTo>
                  <a:pt x="12417" y="9307"/>
                </a:lnTo>
                <a:lnTo>
                  <a:pt x="16190" y="9307"/>
                </a:lnTo>
                <a:cubicBezTo>
                  <a:pt x="16333" y="9710"/>
                  <a:pt x="16704" y="9928"/>
                  <a:pt x="17079" y="9928"/>
                </a:cubicBezTo>
                <a:cubicBezTo>
                  <a:pt x="17363" y="9928"/>
                  <a:pt x="17648" y="9802"/>
                  <a:pt x="17836" y="9536"/>
                </a:cubicBezTo>
                <a:cubicBezTo>
                  <a:pt x="18270" y="8919"/>
                  <a:pt x="17836" y="8073"/>
                  <a:pt x="17081" y="8073"/>
                </a:cubicBezTo>
                <a:cubicBezTo>
                  <a:pt x="16693" y="8073"/>
                  <a:pt x="16327" y="8324"/>
                  <a:pt x="16190" y="8690"/>
                </a:cubicBezTo>
                <a:lnTo>
                  <a:pt x="12417" y="8690"/>
                </a:lnTo>
                <a:lnTo>
                  <a:pt x="12417" y="7455"/>
                </a:lnTo>
                <a:lnTo>
                  <a:pt x="13720" y="7455"/>
                </a:lnTo>
                <a:cubicBezTo>
                  <a:pt x="13868" y="7879"/>
                  <a:pt x="14223" y="8073"/>
                  <a:pt x="14581" y="8073"/>
                </a:cubicBezTo>
                <a:cubicBezTo>
                  <a:pt x="15052" y="8073"/>
                  <a:pt x="15526" y="7734"/>
                  <a:pt x="15526" y="7135"/>
                </a:cubicBezTo>
                <a:cubicBezTo>
                  <a:pt x="15526" y="6540"/>
                  <a:pt x="15058" y="6201"/>
                  <a:pt x="14589" y="6201"/>
                </a:cubicBezTo>
                <a:cubicBezTo>
                  <a:pt x="14229" y="6201"/>
                  <a:pt x="13869" y="6401"/>
                  <a:pt x="13720" y="6838"/>
                </a:cubicBezTo>
                <a:lnTo>
                  <a:pt x="12417" y="6838"/>
                </a:lnTo>
                <a:lnTo>
                  <a:pt x="12417" y="5900"/>
                </a:lnTo>
                <a:cubicBezTo>
                  <a:pt x="12417" y="5740"/>
                  <a:pt x="12279" y="5603"/>
                  <a:pt x="12119" y="5603"/>
                </a:cubicBezTo>
                <a:lnTo>
                  <a:pt x="11182" y="5603"/>
                </a:lnTo>
                <a:lnTo>
                  <a:pt x="11182" y="4300"/>
                </a:lnTo>
                <a:cubicBezTo>
                  <a:pt x="12188" y="3957"/>
                  <a:pt x="11936" y="2493"/>
                  <a:pt x="10885" y="2493"/>
                </a:cubicBezTo>
                <a:cubicBezTo>
                  <a:pt x="9833" y="2493"/>
                  <a:pt x="9581" y="3957"/>
                  <a:pt x="10564" y="4300"/>
                </a:cubicBezTo>
                <a:lnTo>
                  <a:pt x="10564" y="5603"/>
                </a:lnTo>
                <a:lnTo>
                  <a:pt x="9330" y="5603"/>
                </a:lnTo>
                <a:lnTo>
                  <a:pt x="9330" y="1830"/>
                </a:lnTo>
                <a:cubicBezTo>
                  <a:pt x="10313" y="1464"/>
                  <a:pt x="10061" y="1"/>
                  <a:pt x="90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4"/>
          <p:cNvSpPr/>
          <p:nvPr/>
        </p:nvSpPr>
        <p:spPr>
          <a:xfrm>
            <a:off x="3068663" y="714975"/>
            <a:ext cx="449925" cy="450500"/>
          </a:xfrm>
          <a:custGeom>
            <a:rect b="b" l="l" r="r" t="t"/>
            <a:pathLst>
              <a:path extrusionOk="0" h="18020" w="17997">
                <a:moveTo>
                  <a:pt x="16484" y="639"/>
                </a:moveTo>
                <a:cubicBezTo>
                  <a:pt x="16885" y="639"/>
                  <a:pt x="16885" y="1260"/>
                  <a:pt x="16484" y="1260"/>
                </a:cubicBezTo>
                <a:cubicBezTo>
                  <a:pt x="16470" y="1260"/>
                  <a:pt x="16456" y="1260"/>
                  <a:pt x="16442" y="1258"/>
                </a:cubicBezTo>
                <a:cubicBezTo>
                  <a:pt x="16053" y="1213"/>
                  <a:pt x="16053" y="664"/>
                  <a:pt x="16442" y="641"/>
                </a:cubicBezTo>
                <a:cubicBezTo>
                  <a:pt x="16456" y="639"/>
                  <a:pt x="16470" y="639"/>
                  <a:pt x="16484" y="639"/>
                </a:cubicBezTo>
                <a:close/>
                <a:moveTo>
                  <a:pt x="897" y="5601"/>
                </a:moveTo>
                <a:cubicBezTo>
                  <a:pt x="910" y="5601"/>
                  <a:pt x="924" y="5601"/>
                  <a:pt x="938" y="5603"/>
                </a:cubicBezTo>
                <a:cubicBezTo>
                  <a:pt x="1304" y="5626"/>
                  <a:pt x="1304" y="6175"/>
                  <a:pt x="938" y="6220"/>
                </a:cubicBezTo>
                <a:cubicBezTo>
                  <a:pt x="924" y="6222"/>
                  <a:pt x="910" y="6222"/>
                  <a:pt x="897" y="6222"/>
                </a:cubicBezTo>
                <a:cubicBezTo>
                  <a:pt x="495" y="6222"/>
                  <a:pt x="495" y="5601"/>
                  <a:pt x="897" y="5601"/>
                </a:cubicBezTo>
                <a:close/>
                <a:moveTo>
                  <a:pt x="924" y="11168"/>
                </a:moveTo>
                <a:cubicBezTo>
                  <a:pt x="1085" y="11168"/>
                  <a:pt x="1236" y="11291"/>
                  <a:pt x="1236" y="11480"/>
                </a:cubicBezTo>
                <a:cubicBezTo>
                  <a:pt x="1236" y="11663"/>
                  <a:pt x="1099" y="11800"/>
                  <a:pt x="938" y="11800"/>
                </a:cubicBezTo>
                <a:cubicBezTo>
                  <a:pt x="664" y="11800"/>
                  <a:pt x="504" y="11457"/>
                  <a:pt x="710" y="11251"/>
                </a:cubicBezTo>
                <a:cubicBezTo>
                  <a:pt x="774" y="11194"/>
                  <a:pt x="850" y="11168"/>
                  <a:pt x="924" y="11168"/>
                </a:cubicBezTo>
                <a:close/>
                <a:moveTo>
                  <a:pt x="13291" y="13032"/>
                </a:moveTo>
                <a:cubicBezTo>
                  <a:pt x="12889" y="13032"/>
                  <a:pt x="12889" y="13654"/>
                  <a:pt x="13291" y="13654"/>
                </a:cubicBezTo>
                <a:cubicBezTo>
                  <a:pt x="13304" y="13654"/>
                  <a:pt x="13318" y="13653"/>
                  <a:pt x="13332" y="13652"/>
                </a:cubicBezTo>
                <a:lnTo>
                  <a:pt x="16442" y="13652"/>
                </a:lnTo>
                <a:cubicBezTo>
                  <a:pt x="16456" y="13653"/>
                  <a:pt x="16470" y="13654"/>
                  <a:pt x="16484" y="13654"/>
                </a:cubicBezTo>
                <a:cubicBezTo>
                  <a:pt x="16885" y="13654"/>
                  <a:pt x="16885" y="13032"/>
                  <a:pt x="16484" y="13032"/>
                </a:cubicBezTo>
                <a:cubicBezTo>
                  <a:pt x="16470" y="13032"/>
                  <a:pt x="16456" y="13033"/>
                  <a:pt x="16442" y="13035"/>
                </a:cubicBezTo>
                <a:lnTo>
                  <a:pt x="13332" y="13035"/>
                </a:lnTo>
                <a:cubicBezTo>
                  <a:pt x="13318" y="13033"/>
                  <a:pt x="13304" y="13032"/>
                  <a:pt x="13291" y="13032"/>
                </a:cubicBezTo>
                <a:close/>
                <a:moveTo>
                  <a:pt x="10821" y="14267"/>
                </a:moveTo>
                <a:cubicBezTo>
                  <a:pt x="10419" y="14267"/>
                  <a:pt x="10419" y="14889"/>
                  <a:pt x="10821" y="14889"/>
                </a:cubicBezTo>
                <a:cubicBezTo>
                  <a:pt x="10834" y="14889"/>
                  <a:pt x="10848" y="14888"/>
                  <a:pt x="10863" y="14887"/>
                </a:cubicBezTo>
                <a:lnTo>
                  <a:pt x="16442" y="14887"/>
                </a:lnTo>
                <a:cubicBezTo>
                  <a:pt x="16456" y="14888"/>
                  <a:pt x="16470" y="14889"/>
                  <a:pt x="16484" y="14889"/>
                </a:cubicBezTo>
                <a:cubicBezTo>
                  <a:pt x="16885" y="14889"/>
                  <a:pt x="16885" y="14267"/>
                  <a:pt x="16484" y="14267"/>
                </a:cubicBezTo>
                <a:cubicBezTo>
                  <a:pt x="16470" y="14267"/>
                  <a:pt x="16456" y="14268"/>
                  <a:pt x="16442" y="14269"/>
                </a:cubicBezTo>
                <a:lnTo>
                  <a:pt x="10863" y="14269"/>
                </a:lnTo>
                <a:cubicBezTo>
                  <a:pt x="10848" y="14268"/>
                  <a:pt x="10834" y="14267"/>
                  <a:pt x="10821" y="14267"/>
                </a:cubicBezTo>
                <a:close/>
                <a:moveTo>
                  <a:pt x="17380" y="11800"/>
                </a:moveTo>
                <a:lnTo>
                  <a:pt x="17380" y="15504"/>
                </a:lnTo>
                <a:lnTo>
                  <a:pt x="6198" y="15504"/>
                </a:lnTo>
                <a:lnTo>
                  <a:pt x="6198" y="11800"/>
                </a:lnTo>
                <a:close/>
                <a:moveTo>
                  <a:pt x="16442" y="1"/>
                </a:moveTo>
                <a:cubicBezTo>
                  <a:pt x="15390" y="1"/>
                  <a:pt x="15139" y="1464"/>
                  <a:pt x="16122" y="1830"/>
                </a:cubicBezTo>
                <a:lnTo>
                  <a:pt x="16122" y="3293"/>
                </a:lnTo>
                <a:lnTo>
                  <a:pt x="12509" y="6929"/>
                </a:lnTo>
                <a:cubicBezTo>
                  <a:pt x="12440" y="6975"/>
                  <a:pt x="12417" y="7066"/>
                  <a:pt x="12417" y="7135"/>
                </a:cubicBezTo>
                <a:lnTo>
                  <a:pt x="12417" y="11182"/>
                </a:lnTo>
                <a:lnTo>
                  <a:pt x="11160" y="11182"/>
                </a:lnTo>
                <a:lnTo>
                  <a:pt x="11160" y="6037"/>
                </a:lnTo>
                <a:lnTo>
                  <a:pt x="14178" y="3019"/>
                </a:lnTo>
                <a:cubicBezTo>
                  <a:pt x="14405" y="2792"/>
                  <a:pt x="14192" y="2485"/>
                  <a:pt x="13957" y="2485"/>
                </a:cubicBezTo>
                <a:cubicBezTo>
                  <a:pt x="13884" y="2485"/>
                  <a:pt x="13809" y="2514"/>
                  <a:pt x="13744" y="2585"/>
                </a:cubicBezTo>
                <a:lnTo>
                  <a:pt x="10634" y="5672"/>
                </a:lnTo>
                <a:cubicBezTo>
                  <a:pt x="10588" y="5740"/>
                  <a:pt x="10542" y="5809"/>
                  <a:pt x="10542" y="5900"/>
                </a:cubicBezTo>
                <a:lnTo>
                  <a:pt x="10542" y="11182"/>
                </a:lnTo>
                <a:lnTo>
                  <a:pt x="9308" y="11182"/>
                </a:lnTo>
                <a:lnTo>
                  <a:pt x="9308" y="7775"/>
                </a:lnTo>
                <a:cubicBezTo>
                  <a:pt x="9308" y="7684"/>
                  <a:pt x="9262" y="7592"/>
                  <a:pt x="9216" y="7547"/>
                </a:cubicBezTo>
                <a:lnTo>
                  <a:pt x="6815" y="5146"/>
                </a:lnTo>
                <a:lnTo>
                  <a:pt x="6815" y="2196"/>
                </a:lnTo>
                <a:cubicBezTo>
                  <a:pt x="6838" y="1967"/>
                  <a:pt x="6672" y="1853"/>
                  <a:pt x="6506" y="1853"/>
                </a:cubicBezTo>
                <a:cubicBezTo>
                  <a:pt x="6341" y="1853"/>
                  <a:pt x="6175" y="1967"/>
                  <a:pt x="6198" y="2196"/>
                </a:cubicBezTo>
                <a:lnTo>
                  <a:pt x="6198" y="5283"/>
                </a:lnTo>
                <a:cubicBezTo>
                  <a:pt x="6198" y="5374"/>
                  <a:pt x="6221" y="5443"/>
                  <a:pt x="6289" y="5511"/>
                </a:cubicBezTo>
                <a:lnTo>
                  <a:pt x="8667" y="7890"/>
                </a:lnTo>
                <a:lnTo>
                  <a:pt x="8667" y="11182"/>
                </a:lnTo>
                <a:lnTo>
                  <a:pt x="7433" y="11182"/>
                </a:lnTo>
                <a:lnTo>
                  <a:pt x="7433" y="9010"/>
                </a:lnTo>
                <a:cubicBezTo>
                  <a:pt x="7433" y="8919"/>
                  <a:pt x="7387" y="8827"/>
                  <a:pt x="7318" y="8759"/>
                </a:cubicBezTo>
                <a:lnTo>
                  <a:pt x="3614" y="5672"/>
                </a:lnTo>
                <a:cubicBezTo>
                  <a:pt x="3545" y="5626"/>
                  <a:pt x="3477" y="5603"/>
                  <a:pt x="3408" y="5603"/>
                </a:cubicBezTo>
                <a:lnTo>
                  <a:pt x="1807" y="5603"/>
                </a:lnTo>
                <a:cubicBezTo>
                  <a:pt x="1659" y="5177"/>
                  <a:pt x="1301" y="4983"/>
                  <a:pt x="942" y="4983"/>
                </a:cubicBezTo>
                <a:cubicBezTo>
                  <a:pt x="472" y="4983"/>
                  <a:pt x="1" y="5317"/>
                  <a:pt x="1" y="5900"/>
                </a:cubicBezTo>
                <a:cubicBezTo>
                  <a:pt x="1" y="6499"/>
                  <a:pt x="475" y="6838"/>
                  <a:pt x="947" y="6838"/>
                </a:cubicBezTo>
                <a:cubicBezTo>
                  <a:pt x="1304" y="6838"/>
                  <a:pt x="1660" y="6644"/>
                  <a:pt x="1807" y="6220"/>
                </a:cubicBezTo>
                <a:lnTo>
                  <a:pt x="3294" y="6220"/>
                </a:lnTo>
                <a:lnTo>
                  <a:pt x="6815" y="9147"/>
                </a:lnTo>
                <a:lnTo>
                  <a:pt x="6815" y="11182"/>
                </a:lnTo>
                <a:lnTo>
                  <a:pt x="5878" y="11182"/>
                </a:lnTo>
                <a:cubicBezTo>
                  <a:pt x="5718" y="11182"/>
                  <a:pt x="5580" y="11320"/>
                  <a:pt x="5580" y="11480"/>
                </a:cubicBezTo>
                <a:lnTo>
                  <a:pt x="5580" y="12417"/>
                </a:lnTo>
                <a:lnTo>
                  <a:pt x="4140" y="12417"/>
                </a:lnTo>
                <a:lnTo>
                  <a:pt x="2996" y="11274"/>
                </a:lnTo>
                <a:cubicBezTo>
                  <a:pt x="2951" y="11205"/>
                  <a:pt x="2859" y="11182"/>
                  <a:pt x="2791" y="11182"/>
                </a:cubicBezTo>
                <a:lnTo>
                  <a:pt x="1807" y="11182"/>
                </a:lnTo>
                <a:cubicBezTo>
                  <a:pt x="1659" y="10757"/>
                  <a:pt x="1301" y="10563"/>
                  <a:pt x="942" y="10563"/>
                </a:cubicBezTo>
                <a:cubicBezTo>
                  <a:pt x="472" y="10563"/>
                  <a:pt x="1" y="10896"/>
                  <a:pt x="1" y="11480"/>
                </a:cubicBezTo>
                <a:cubicBezTo>
                  <a:pt x="1" y="12078"/>
                  <a:pt x="475" y="12418"/>
                  <a:pt x="947" y="12418"/>
                </a:cubicBezTo>
                <a:cubicBezTo>
                  <a:pt x="1304" y="12418"/>
                  <a:pt x="1660" y="12223"/>
                  <a:pt x="1807" y="11800"/>
                </a:cubicBezTo>
                <a:lnTo>
                  <a:pt x="2676" y="11800"/>
                </a:lnTo>
                <a:lnTo>
                  <a:pt x="3820" y="12943"/>
                </a:lnTo>
                <a:cubicBezTo>
                  <a:pt x="3865" y="13012"/>
                  <a:pt x="3957" y="13035"/>
                  <a:pt x="4025" y="13035"/>
                </a:cubicBezTo>
                <a:lnTo>
                  <a:pt x="5580" y="13035"/>
                </a:lnTo>
                <a:lnTo>
                  <a:pt x="5580" y="14269"/>
                </a:lnTo>
                <a:lnTo>
                  <a:pt x="4025" y="14269"/>
                </a:lnTo>
                <a:cubicBezTo>
                  <a:pt x="3660" y="14315"/>
                  <a:pt x="3660" y="14864"/>
                  <a:pt x="4025" y="14887"/>
                </a:cubicBezTo>
                <a:lnTo>
                  <a:pt x="5580" y="14887"/>
                </a:lnTo>
                <a:lnTo>
                  <a:pt x="5580" y="15824"/>
                </a:lnTo>
                <a:cubicBezTo>
                  <a:pt x="5580" y="16007"/>
                  <a:pt x="5718" y="16144"/>
                  <a:pt x="5901" y="16144"/>
                </a:cubicBezTo>
                <a:lnTo>
                  <a:pt x="6815" y="16144"/>
                </a:lnTo>
                <a:lnTo>
                  <a:pt x="6815" y="17677"/>
                </a:lnTo>
                <a:cubicBezTo>
                  <a:pt x="6792" y="17905"/>
                  <a:pt x="6958" y="18020"/>
                  <a:pt x="7124" y="18020"/>
                </a:cubicBezTo>
                <a:cubicBezTo>
                  <a:pt x="7290" y="18020"/>
                  <a:pt x="7455" y="17905"/>
                  <a:pt x="7433" y="17677"/>
                </a:cubicBezTo>
                <a:lnTo>
                  <a:pt x="7433" y="16144"/>
                </a:lnTo>
                <a:lnTo>
                  <a:pt x="8667" y="16144"/>
                </a:lnTo>
                <a:lnTo>
                  <a:pt x="8667" y="17677"/>
                </a:lnTo>
                <a:cubicBezTo>
                  <a:pt x="8645" y="17905"/>
                  <a:pt x="8810" y="18020"/>
                  <a:pt x="8976" y="18020"/>
                </a:cubicBezTo>
                <a:cubicBezTo>
                  <a:pt x="9142" y="18020"/>
                  <a:pt x="9308" y="17905"/>
                  <a:pt x="9285" y="17677"/>
                </a:cubicBezTo>
                <a:lnTo>
                  <a:pt x="9285" y="16144"/>
                </a:lnTo>
                <a:lnTo>
                  <a:pt x="10542" y="16144"/>
                </a:lnTo>
                <a:lnTo>
                  <a:pt x="10542" y="17677"/>
                </a:lnTo>
                <a:cubicBezTo>
                  <a:pt x="10520" y="17905"/>
                  <a:pt x="10685" y="18020"/>
                  <a:pt x="10851" y="18020"/>
                </a:cubicBezTo>
                <a:cubicBezTo>
                  <a:pt x="11017" y="18020"/>
                  <a:pt x="11183" y="17905"/>
                  <a:pt x="11160" y="17677"/>
                </a:cubicBezTo>
                <a:lnTo>
                  <a:pt x="11160" y="16144"/>
                </a:lnTo>
                <a:lnTo>
                  <a:pt x="12395" y="16144"/>
                </a:lnTo>
                <a:lnTo>
                  <a:pt x="12395" y="17677"/>
                </a:lnTo>
                <a:cubicBezTo>
                  <a:pt x="12372" y="17905"/>
                  <a:pt x="12538" y="18020"/>
                  <a:pt x="12703" y="18020"/>
                </a:cubicBezTo>
                <a:cubicBezTo>
                  <a:pt x="12869" y="18020"/>
                  <a:pt x="13035" y="17905"/>
                  <a:pt x="13012" y="17677"/>
                </a:cubicBezTo>
                <a:lnTo>
                  <a:pt x="13012" y="16144"/>
                </a:lnTo>
                <a:lnTo>
                  <a:pt x="14247" y="16144"/>
                </a:lnTo>
                <a:lnTo>
                  <a:pt x="14247" y="17677"/>
                </a:lnTo>
                <a:cubicBezTo>
                  <a:pt x="14224" y="17905"/>
                  <a:pt x="14390" y="18020"/>
                  <a:pt x="14558" y="18020"/>
                </a:cubicBezTo>
                <a:cubicBezTo>
                  <a:pt x="14727" y="18020"/>
                  <a:pt x="14899" y="17905"/>
                  <a:pt x="14887" y="17677"/>
                </a:cubicBezTo>
                <a:lnTo>
                  <a:pt x="14887" y="16144"/>
                </a:lnTo>
                <a:lnTo>
                  <a:pt x="16122" y="16144"/>
                </a:lnTo>
                <a:lnTo>
                  <a:pt x="16122" y="17677"/>
                </a:lnTo>
                <a:cubicBezTo>
                  <a:pt x="16099" y="17905"/>
                  <a:pt x="16265" y="18020"/>
                  <a:pt x="16431" y="18020"/>
                </a:cubicBezTo>
                <a:cubicBezTo>
                  <a:pt x="16596" y="18020"/>
                  <a:pt x="16762" y="17905"/>
                  <a:pt x="16739" y="17677"/>
                </a:cubicBezTo>
                <a:lnTo>
                  <a:pt x="16739" y="16144"/>
                </a:lnTo>
                <a:lnTo>
                  <a:pt x="17677" y="16144"/>
                </a:lnTo>
                <a:cubicBezTo>
                  <a:pt x="17860" y="16144"/>
                  <a:pt x="17997" y="16007"/>
                  <a:pt x="17997" y="15824"/>
                </a:cubicBezTo>
                <a:lnTo>
                  <a:pt x="17997" y="11480"/>
                </a:lnTo>
                <a:cubicBezTo>
                  <a:pt x="17997" y="11320"/>
                  <a:pt x="17860" y="11182"/>
                  <a:pt x="17677" y="11182"/>
                </a:cubicBezTo>
                <a:lnTo>
                  <a:pt x="16739" y="11182"/>
                </a:lnTo>
                <a:lnTo>
                  <a:pt x="16739" y="9010"/>
                </a:lnTo>
                <a:cubicBezTo>
                  <a:pt x="16762" y="8781"/>
                  <a:pt x="16596" y="8667"/>
                  <a:pt x="16431" y="8667"/>
                </a:cubicBezTo>
                <a:cubicBezTo>
                  <a:pt x="16265" y="8667"/>
                  <a:pt x="16099" y="8781"/>
                  <a:pt x="16122" y="9010"/>
                </a:cubicBezTo>
                <a:lnTo>
                  <a:pt x="16122" y="11182"/>
                </a:lnTo>
                <a:lnTo>
                  <a:pt x="14887" y="11182"/>
                </a:lnTo>
                <a:lnTo>
                  <a:pt x="14887" y="8507"/>
                </a:lnTo>
                <a:lnTo>
                  <a:pt x="16648" y="6746"/>
                </a:lnTo>
                <a:cubicBezTo>
                  <a:pt x="16843" y="6516"/>
                  <a:pt x="16653" y="6231"/>
                  <a:pt x="16420" y="6231"/>
                </a:cubicBezTo>
                <a:cubicBezTo>
                  <a:pt x="16352" y="6231"/>
                  <a:pt x="16280" y="6255"/>
                  <a:pt x="16213" y="6312"/>
                </a:cubicBezTo>
                <a:lnTo>
                  <a:pt x="14361" y="8164"/>
                </a:lnTo>
                <a:cubicBezTo>
                  <a:pt x="14293" y="8233"/>
                  <a:pt x="14270" y="8301"/>
                  <a:pt x="14270" y="8393"/>
                </a:cubicBezTo>
                <a:lnTo>
                  <a:pt x="14270" y="11182"/>
                </a:lnTo>
                <a:lnTo>
                  <a:pt x="13035" y="11182"/>
                </a:lnTo>
                <a:lnTo>
                  <a:pt x="13035" y="7272"/>
                </a:lnTo>
                <a:lnTo>
                  <a:pt x="16648" y="3636"/>
                </a:lnTo>
                <a:cubicBezTo>
                  <a:pt x="16716" y="3591"/>
                  <a:pt x="16739" y="3499"/>
                  <a:pt x="16739" y="3431"/>
                </a:cubicBezTo>
                <a:lnTo>
                  <a:pt x="16739" y="1830"/>
                </a:lnTo>
                <a:cubicBezTo>
                  <a:pt x="17745" y="1464"/>
                  <a:pt x="17494" y="1"/>
                  <a:pt x="164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4"/>
          <p:cNvSpPr/>
          <p:nvPr/>
        </p:nvSpPr>
        <p:spPr>
          <a:xfrm>
            <a:off x="5367263" y="839600"/>
            <a:ext cx="456075" cy="201250"/>
          </a:xfrm>
          <a:custGeom>
            <a:rect b="b" l="l" r="r" t="t"/>
            <a:pathLst>
              <a:path extrusionOk="0" h="8050" w="18243">
                <a:moveTo>
                  <a:pt x="927" y="2462"/>
                </a:moveTo>
                <a:cubicBezTo>
                  <a:pt x="1083" y="2462"/>
                  <a:pt x="1236" y="2584"/>
                  <a:pt x="1236" y="2767"/>
                </a:cubicBezTo>
                <a:cubicBezTo>
                  <a:pt x="1236" y="2950"/>
                  <a:pt x="1098" y="3088"/>
                  <a:pt x="915" y="3088"/>
                </a:cubicBezTo>
                <a:cubicBezTo>
                  <a:pt x="641" y="3088"/>
                  <a:pt x="504" y="2745"/>
                  <a:pt x="710" y="2562"/>
                </a:cubicBezTo>
                <a:cubicBezTo>
                  <a:pt x="771" y="2493"/>
                  <a:pt x="849" y="2462"/>
                  <a:pt x="927" y="2462"/>
                </a:cubicBezTo>
                <a:close/>
                <a:moveTo>
                  <a:pt x="17036" y="2470"/>
                </a:moveTo>
                <a:cubicBezTo>
                  <a:pt x="17311" y="2470"/>
                  <a:pt x="17448" y="2813"/>
                  <a:pt x="17265" y="2996"/>
                </a:cubicBezTo>
                <a:cubicBezTo>
                  <a:pt x="17196" y="3065"/>
                  <a:pt x="17115" y="3095"/>
                  <a:pt x="17037" y="3095"/>
                </a:cubicBezTo>
                <a:cubicBezTo>
                  <a:pt x="16881" y="3095"/>
                  <a:pt x="16739" y="2973"/>
                  <a:pt x="16739" y="2790"/>
                </a:cubicBezTo>
                <a:cubicBezTo>
                  <a:pt x="16739" y="2607"/>
                  <a:pt x="16876" y="2470"/>
                  <a:pt x="17036" y="2470"/>
                </a:cubicBezTo>
                <a:close/>
                <a:moveTo>
                  <a:pt x="906" y="4948"/>
                </a:moveTo>
                <a:cubicBezTo>
                  <a:pt x="1074" y="4948"/>
                  <a:pt x="1236" y="5072"/>
                  <a:pt x="1236" y="5260"/>
                </a:cubicBezTo>
                <a:cubicBezTo>
                  <a:pt x="1236" y="5420"/>
                  <a:pt x="1098" y="5580"/>
                  <a:pt x="915" y="5580"/>
                </a:cubicBezTo>
                <a:cubicBezTo>
                  <a:pt x="641" y="5580"/>
                  <a:pt x="504" y="5237"/>
                  <a:pt x="687" y="5031"/>
                </a:cubicBezTo>
                <a:cubicBezTo>
                  <a:pt x="751" y="4974"/>
                  <a:pt x="829" y="4948"/>
                  <a:pt x="906" y="4948"/>
                </a:cubicBezTo>
                <a:close/>
                <a:moveTo>
                  <a:pt x="10542" y="2470"/>
                </a:moveTo>
                <a:lnTo>
                  <a:pt x="10542" y="5580"/>
                </a:lnTo>
                <a:lnTo>
                  <a:pt x="7432" y="5580"/>
                </a:lnTo>
                <a:lnTo>
                  <a:pt x="7432" y="2470"/>
                </a:lnTo>
                <a:close/>
                <a:moveTo>
                  <a:pt x="17078" y="4960"/>
                </a:moveTo>
                <a:cubicBezTo>
                  <a:pt x="17480" y="4960"/>
                  <a:pt x="17480" y="5582"/>
                  <a:pt x="17078" y="5582"/>
                </a:cubicBezTo>
                <a:cubicBezTo>
                  <a:pt x="17065" y="5582"/>
                  <a:pt x="17051" y="5581"/>
                  <a:pt x="17036" y="5580"/>
                </a:cubicBezTo>
                <a:cubicBezTo>
                  <a:pt x="16671" y="5534"/>
                  <a:pt x="16671" y="4985"/>
                  <a:pt x="17036" y="4963"/>
                </a:cubicBezTo>
                <a:cubicBezTo>
                  <a:pt x="17051" y="4961"/>
                  <a:pt x="17065" y="4960"/>
                  <a:pt x="17078" y="4960"/>
                </a:cubicBezTo>
                <a:close/>
                <a:moveTo>
                  <a:pt x="7135" y="1853"/>
                </a:moveTo>
                <a:cubicBezTo>
                  <a:pt x="6952" y="1853"/>
                  <a:pt x="6815" y="1990"/>
                  <a:pt x="6815" y="2173"/>
                </a:cubicBezTo>
                <a:lnTo>
                  <a:pt x="6815" y="5877"/>
                </a:lnTo>
                <a:cubicBezTo>
                  <a:pt x="6815" y="6060"/>
                  <a:pt x="6952" y="6197"/>
                  <a:pt x="7135" y="6197"/>
                </a:cubicBezTo>
                <a:lnTo>
                  <a:pt x="10840" y="6197"/>
                </a:lnTo>
                <a:cubicBezTo>
                  <a:pt x="11022" y="6197"/>
                  <a:pt x="11160" y="6060"/>
                  <a:pt x="11160" y="5877"/>
                </a:cubicBezTo>
                <a:lnTo>
                  <a:pt x="11160" y="2173"/>
                </a:lnTo>
                <a:cubicBezTo>
                  <a:pt x="11160" y="1990"/>
                  <a:pt x="11022" y="1853"/>
                  <a:pt x="10840" y="1853"/>
                </a:cubicBezTo>
                <a:close/>
                <a:moveTo>
                  <a:pt x="12074" y="618"/>
                </a:moveTo>
                <a:cubicBezTo>
                  <a:pt x="12257" y="618"/>
                  <a:pt x="12394" y="755"/>
                  <a:pt x="12394" y="915"/>
                </a:cubicBezTo>
                <a:lnTo>
                  <a:pt x="12394" y="7135"/>
                </a:lnTo>
                <a:cubicBezTo>
                  <a:pt x="12394" y="7295"/>
                  <a:pt x="12257" y="7432"/>
                  <a:pt x="12074" y="7432"/>
                </a:cubicBezTo>
                <a:lnTo>
                  <a:pt x="5878" y="7432"/>
                </a:lnTo>
                <a:cubicBezTo>
                  <a:pt x="5717" y="7432"/>
                  <a:pt x="5580" y="7295"/>
                  <a:pt x="5580" y="7135"/>
                </a:cubicBezTo>
                <a:lnTo>
                  <a:pt x="5580" y="915"/>
                </a:lnTo>
                <a:cubicBezTo>
                  <a:pt x="5580" y="755"/>
                  <a:pt x="5717" y="618"/>
                  <a:pt x="5878" y="618"/>
                </a:cubicBezTo>
                <a:close/>
                <a:moveTo>
                  <a:pt x="5900" y="1"/>
                </a:moveTo>
                <a:cubicBezTo>
                  <a:pt x="5374" y="1"/>
                  <a:pt x="4963" y="412"/>
                  <a:pt x="4963" y="915"/>
                </a:cubicBezTo>
                <a:lnTo>
                  <a:pt x="4963" y="1235"/>
                </a:lnTo>
                <a:lnTo>
                  <a:pt x="4025" y="1235"/>
                </a:lnTo>
                <a:cubicBezTo>
                  <a:pt x="3934" y="1235"/>
                  <a:pt x="3865" y="1258"/>
                  <a:pt x="3797" y="1327"/>
                </a:cubicBezTo>
                <a:lnTo>
                  <a:pt x="2653" y="2470"/>
                </a:lnTo>
                <a:lnTo>
                  <a:pt x="1807" y="2470"/>
                </a:lnTo>
                <a:cubicBezTo>
                  <a:pt x="1659" y="2045"/>
                  <a:pt x="1300" y="1850"/>
                  <a:pt x="942" y="1850"/>
                </a:cubicBezTo>
                <a:cubicBezTo>
                  <a:pt x="472" y="1850"/>
                  <a:pt x="1" y="2184"/>
                  <a:pt x="1" y="2767"/>
                </a:cubicBezTo>
                <a:cubicBezTo>
                  <a:pt x="1" y="3366"/>
                  <a:pt x="475" y="3706"/>
                  <a:pt x="947" y="3706"/>
                </a:cubicBezTo>
                <a:cubicBezTo>
                  <a:pt x="1304" y="3706"/>
                  <a:pt x="1659" y="3511"/>
                  <a:pt x="1807" y="3088"/>
                </a:cubicBezTo>
                <a:lnTo>
                  <a:pt x="2791" y="3088"/>
                </a:lnTo>
                <a:cubicBezTo>
                  <a:pt x="2859" y="3088"/>
                  <a:pt x="2951" y="3042"/>
                  <a:pt x="2996" y="2996"/>
                </a:cubicBezTo>
                <a:lnTo>
                  <a:pt x="4140" y="1853"/>
                </a:lnTo>
                <a:lnTo>
                  <a:pt x="4940" y="1853"/>
                </a:lnTo>
                <a:lnTo>
                  <a:pt x="4940" y="6197"/>
                </a:lnTo>
                <a:lnTo>
                  <a:pt x="4140" y="6197"/>
                </a:lnTo>
                <a:lnTo>
                  <a:pt x="2996" y="5054"/>
                </a:lnTo>
                <a:cubicBezTo>
                  <a:pt x="2951" y="4985"/>
                  <a:pt x="2859" y="4963"/>
                  <a:pt x="2791" y="4963"/>
                </a:cubicBezTo>
                <a:lnTo>
                  <a:pt x="1807" y="4963"/>
                </a:lnTo>
                <a:cubicBezTo>
                  <a:pt x="1648" y="4526"/>
                  <a:pt x="1287" y="4326"/>
                  <a:pt x="929" y="4326"/>
                </a:cubicBezTo>
                <a:cubicBezTo>
                  <a:pt x="462" y="4326"/>
                  <a:pt x="1" y="4665"/>
                  <a:pt x="1" y="5260"/>
                </a:cubicBezTo>
                <a:cubicBezTo>
                  <a:pt x="1" y="5859"/>
                  <a:pt x="468" y="6198"/>
                  <a:pt x="937" y="6198"/>
                </a:cubicBezTo>
                <a:cubicBezTo>
                  <a:pt x="1293" y="6198"/>
                  <a:pt x="1650" y="6004"/>
                  <a:pt x="1807" y="5580"/>
                </a:cubicBezTo>
                <a:lnTo>
                  <a:pt x="2653" y="5580"/>
                </a:lnTo>
                <a:lnTo>
                  <a:pt x="3797" y="6723"/>
                </a:lnTo>
                <a:cubicBezTo>
                  <a:pt x="3865" y="6769"/>
                  <a:pt x="3934" y="6815"/>
                  <a:pt x="4025" y="6815"/>
                </a:cubicBezTo>
                <a:lnTo>
                  <a:pt x="4963" y="6815"/>
                </a:lnTo>
                <a:lnTo>
                  <a:pt x="4963" y="7135"/>
                </a:lnTo>
                <a:cubicBezTo>
                  <a:pt x="4940" y="7638"/>
                  <a:pt x="5374" y="8050"/>
                  <a:pt x="5878" y="8050"/>
                </a:cubicBezTo>
                <a:lnTo>
                  <a:pt x="12074" y="8050"/>
                </a:lnTo>
                <a:cubicBezTo>
                  <a:pt x="12600" y="8050"/>
                  <a:pt x="13012" y="7638"/>
                  <a:pt x="13012" y="7135"/>
                </a:cubicBezTo>
                <a:lnTo>
                  <a:pt x="13012" y="6815"/>
                </a:lnTo>
                <a:lnTo>
                  <a:pt x="13949" y="6815"/>
                </a:lnTo>
                <a:cubicBezTo>
                  <a:pt x="14018" y="6815"/>
                  <a:pt x="14109" y="6769"/>
                  <a:pt x="14155" y="6723"/>
                </a:cubicBezTo>
                <a:lnTo>
                  <a:pt x="15299" y="5580"/>
                </a:lnTo>
                <a:lnTo>
                  <a:pt x="16167" y="5580"/>
                </a:lnTo>
                <a:cubicBezTo>
                  <a:pt x="16310" y="5983"/>
                  <a:pt x="16675" y="6201"/>
                  <a:pt x="17043" y="6201"/>
                </a:cubicBezTo>
                <a:cubicBezTo>
                  <a:pt x="17322" y="6201"/>
                  <a:pt x="17603" y="6075"/>
                  <a:pt x="17791" y="5809"/>
                </a:cubicBezTo>
                <a:cubicBezTo>
                  <a:pt x="18242" y="5199"/>
                  <a:pt x="17803" y="4345"/>
                  <a:pt x="17066" y="4345"/>
                </a:cubicBezTo>
                <a:cubicBezTo>
                  <a:pt x="17056" y="4345"/>
                  <a:pt x="17046" y="4345"/>
                  <a:pt x="17036" y="4345"/>
                </a:cubicBezTo>
                <a:lnTo>
                  <a:pt x="17036" y="4322"/>
                </a:lnTo>
                <a:cubicBezTo>
                  <a:pt x="16648" y="4322"/>
                  <a:pt x="16305" y="4574"/>
                  <a:pt x="16167" y="4940"/>
                </a:cubicBezTo>
                <a:lnTo>
                  <a:pt x="15207" y="4940"/>
                </a:lnTo>
                <a:cubicBezTo>
                  <a:pt x="15116" y="4940"/>
                  <a:pt x="15024" y="4985"/>
                  <a:pt x="14978" y="5031"/>
                </a:cubicBezTo>
                <a:lnTo>
                  <a:pt x="13835" y="6175"/>
                </a:lnTo>
                <a:lnTo>
                  <a:pt x="13035" y="6175"/>
                </a:lnTo>
                <a:lnTo>
                  <a:pt x="13035" y="1853"/>
                </a:lnTo>
                <a:lnTo>
                  <a:pt x="13835" y="1853"/>
                </a:lnTo>
                <a:lnTo>
                  <a:pt x="14978" y="2996"/>
                </a:lnTo>
                <a:cubicBezTo>
                  <a:pt x="15024" y="3042"/>
                  <a:pt x="15116" y="3088"/>
                  <a:pt x="15207" y="3088"/>
                </a:cubicBezTo>
                <a:lnTo>
                  <a:pt x="16167" y="3088"/>
                </a:lnTo>
                <a:cubicBezTo>
                  <a:pt x="16325" y="3511"/>
                  <a:pt x="16682" y="3706"/>
                  <a:pt x="17038" y="3706"/>
                </a:cubicBezTo>
                <a:cubicBezTo>
                  <a:pt x="17507" y="3706"/>
                  <a:pt x="17974" y="3366"/>
                  <a:pt x="17974" y="2767"/>
                </a:cubicBezTo>
                <a:cubicBezTo>
                  <a:pt x="17974" y="2184"/>
                  <a:pt x="17511" y="1850"/>
                  <a:pt x="17043" y="1850"/>
                </a:cubicBezTo>
                <a:cubicBezTo>
                  <a:pt x="16686" y="1850"/>
                  <a:pt x="16326" y="2045"/>
                  <a:pt x="16167" y="2470"/>
                </a:cubicBezTo>
                <a:lnTo>
                  <a:pt x="15321" y="2470"/>
                </a:lnTo>
                <a:lnTo>
                  <a:pt x="14178" y="1327"/>
                </a:lnTo>
                <a:cubicBezTo>
                  <a:pt x="14109" y="1258"/>
                  <a:pt x="14041" y="1235"/>
                  <a:pt x="13949" y="1235"/>
                </a:cubicBezTo>
                <a:lnTo>
                  <a:pt x="13035" y="1235"/>
                </a:lnTo>
                <a:lnTo>
                  <a:pt x="13035" y="915"/>
                </a:lnTo>
                <a:cubicBezTo>
                  <a:pt x="13035" y="412"/>
                  <a:pt x="12600" y="1"/>
                  <a:pt x="120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4"/>
          <p:cNvSpPr/>
          <p:nvPr/>
        </p:nvSpPr>
        <p:spPr>
          <a:xfrm>
            <a:off x="2302463" y="715700"/>
            <a:ext cx="450500" cy="449050"/>
          </a:xfrm>
          <a:custGeom>
            <a:rect b="b" l="l" r="r" t="t"/>
            <a:pathLst>
              <a:path extrusionOk="0" h="17962" w="18020">
                <a:moveTo>
                  <a:pt x="9010" y="1847"/>
                </a:moveTo>
                <a:cubicBezTo>
                  <a:pt x="9285" y="1847"/>
                  <a:pt x="9422" y="2190"/>
                  <a:pt x="9239" y="2373"/>
                </a:cubicBezTo>
                <a:cubicBezTo>
                  <a:pt x="9170" y="2441"/>
                  <a:pt x="9089" y="2472"/>
                  <a:pt x="9011" y="2472"/>
                </a:cubicBezTo>
                <a:cubicBezTo>
                  <a:pt x="8855" y="2472"/>
                  <a:pt x="8713" y="2350"/>
                  <a:pt x="8713" y="2167"/>
                </a:cubicBezTo>
                <a:cubicBezTo>
                  <a:pt x="8713" y="1984"/>
                  <a:pt x="8827" y="1847"/>
                  <a:pt x="9010" y="1847"/>
                </a:cubicBezTo>
                <a:close/>
                <a:moveTo>
                  <a:pt x="15802" y="8044"/>
                </a:moveTo>
                <a:cubicBezTo>
                  <a:pt x="15809" y="8044"/>
                  <a:pt x="15817" y="8044"/>
                  <a:pt x="15825" y="8044"/>
                </a:cubicBezTo>
                <a:lnTo>
                  <a:pt x="15825" y="8044"/>
                </a:lnTo>
                <a:cubicBezTo>
                  <a:pt x="15832" y="8044"/>
                  <a:pt x="15840" y="8044"/>
                  <a:pt x="15848" y="8044"/>
                </a:cubicBezTo>
                <a:close/>
                <a:moveTo>
                  <a:pt x="2238" y="8659"/>
                </a:moveTo>
                <a:cubicBezTo>
                  <a:pt x="2640" y="8659"/>
                  <a:pt x="2640" y="9280"/>
                  <a:pt x="2238" y="9280"/>
                </a:cubicBezTo>
                <a:cubicBezTo>
                  <a:pt x="2224" y="9280"/>
                  <a:pt x="2210" y="9280"/>
                  <a:pt x="2196" y="9278"/>
                </a:cubicBezTo>
                <a:cubicBezTo>
                  <a:pt x="1807" y="9233"/>
                  <a:pt x="1807" y="8684"/>
                  <a:pt x="2196" y="8661"/>
                </a:cubicBezTo>
                <a:cubicBezTo>
                  <a:pt x="2210" y="8659"/>
                  <a:pt x="2224" y="8659"/>
                  <a:pt x="2238" y="8659"/>
                </a:cubicBezTo>
                <a:close/>
                <a:moveTo>
                  <a:pt x="15887" y="8659"/>
                </a:moveTo>
                <a:cubicBezTo>
                  <a:pt x="16269" y="8659"/>
                  <a:pt x="16269" y="9280"/>
                  <a:pt x="15887" y="9280"/>
                </a:cubicBezTo>
                <a:cubicBezTo>
                  <a:pt x="15874" y="9280"/>
                  <a:pt x="15861" y="9280"/>
                  <a:pt x="15848" y="9278"/>
                </a:cubicBezTo>
                <a:cubicBezTo>
                  <a:pt x="15459" y="9255"/>
                  <a:pt x="15459" y="8707"/>
                  <a:pt x="15848" y="8661"/>
                </a:cubicBezTo>
                <a:cubicBezTo>
                  <a:pt x="15861" y="8659"/>
                  <a:pt x="15874" y="8659"/>
                  <a:pt x="15887" y="8659"/>
                </a:cubicBezTo>
                <a:close/>
                <a:moveTo>
                  <a:pt x="9628" y="8364"/>
                </a:moveTo>
                <a:lnTo>
                  <a:pt x="9628" y="9598"/>
                </a:lnTo>
                <a:lnTo>
                  <a:pt x="8393" y="9598"/>
                </a:lnTo>
                <a:lnTo>
                  <a:pt x="8393" y="8364"/>
                </a:lnTo>
                <a:close/>
                <a:moveTo>
                  <a:pt x="9965" y="7744"/>
                </a:moveTo>
                <a:cubicBezTo>
                  <a:pt x="9952" y="7744"/>
                  <a:pt x="9939" y="7745"/>
                  <a:pt x="9925" y="7746"/>
                </a:cubicBezTo>
                <a:lnTo>
                  <a:pt x="8096" y="7746"/>
                </a:lnTo>
                <a:cubicBezTo>
                  <a:pt x="7913" y="7746"/>
                  <a:pt x="7776" y="7883"/>
                  <a:pt x="7776" y="8044"/>
                </a:cubicBezTo>
                <a:lnTo>
                  <a:pt x="7776" y="9896"/>
                </a:lnTo>
                <a:cubicBezTo>
                  <a:pt x="7776" y="10079"/>
                  <a:pt x="7913" y="10216"/>
                  <a:pt x="8096" y="10216"/>
                </a:cubicBezTo>
                <a:lnTo>
                  <a:pt x="9948" y="10216"/>
                </a:lnTo>
                <a:cubicBezTo>
                  <a:pt x="10108" y="10216"/>
                  <a:pt x="10245" y="10079"/>
                  <a:pt x="10245" y="9896"/>
                </a:cubicBezTo>
                <a:lnTo>
                  <a:pt x="10245" y="8044"/>
                </a:lnTo>
                <a:cubicBezTo>
                  <a:pt x="10245" y="7874"/>
                  <a:pt x="10127" y="7744"/>
                  <a:pt x="9965" y="7744"/>
                </a:cubicBezTo>
                <a:close/>
                <a:moveTo>
                  <a:pt x="11183" y="6809"/>
                </a:moveTo>
                <a:lnTo>
                  <a:pt x="11183" y="11131"/>
                </a:lnTo>
                <a:lnTo>
                  <a:pt x="6838" y="11131"/>
                </a:lnTo>
                <a:lnTo>
                  <a:pt x="6838" y="6809"/>
                </a:lnTo>
                <a:close/>
                <a:moveTo>
                  <a:pt x="8969" y="15473"/>
                </a:moveTo>
                <a:cubicBezTo>
                  <a:pt x="8982" y="15473"/>
                  <a:pt x="8996" y="15474"/>
                  <a:pt x="9010" y="15475"/>
                </a:cubicBezTo>
                <a:cubicBezTo>
                  <a:pt x="9399" y="15521"/>
                  <a:pt x="9399" y="16070"/>
                  <a:pt x="9010" y="16093"/>
                </a:cubicBezTo>
                <a:cubicBezTo>
                  <a:pt x="8996" y="16094"/>
                  <a:pt x="8982" y="16095"/>
                  <a:pt x="8969" y="16095"/>
                </a:cubicBezTo>
                <a:cubicBezTo>
                  <a:pt x="8567" y="16095"/>
                  <a:pt x="8567" y="15473"/>
                  <a:pt x="8969" y="15473"/>
                </a:cubicBezTo>
                <a:close/>
                <a:moveTo>
                  <a:pt x="9033" y="1229"/>
                </a:moveTo>
                <a:cubicBezTo>
                  <a:pt x="7981" y="1229"/>
                  <a:pt x="7730" y="2693"/>
                  <a:pt x="8713" y="3036"/>
                </a:cubicBezTo>
                <a:lnTo>
                  <a:pt x="8713" y="6191"/>
                </a:lnTo>
                <a:lnTo>
                  <a:pt x="7478" y="6191"/>
                </a:lnTo>
                <a:lnTo>
                  <a:pt x="7478" y="5254"/>
                </a:lnTo>
                <a:cubicBezTo>
                  <a:pt x="7478" y="5162"/>
                  <a:pt x="7455" y="5094"/>
                  <a:pt x="7387" y="5025"/>
                </a:cubicBezTo>
                <a:lnTo>
                  <a:pt x="6129" y="3790"/>
                </a:lnTo>
                <a:cubicBezTo>
                  <a:pt x="6062" y="3734"/>
                  <a:pt x="5991" y="3709"/>
                  <a:pt x="5922" y="3709"/>
                </a:cubicBezTo>
                <a:cubicBezTo>
                  <a:pt x="5688" y="3709"/>
                  <a:pt x="5495" y="3995"/>
                  <a:pt x="5672" y="4225"/>
                </a:cubicBezTo>
                <a:lnTo>
                  <a:pt x="6815" y="5368"/>
                </a:lnTo>
                <a:lnTo>
                  <a:pt x="6815" y="6168"/>
                </a:lnTo>
                <a:lnTo>
                  <a:pt x="6518" y="6168"/>
                </a:lnTo>
                <a:cubicBezTo>
                  <a:pt x="6335" y="6168"/>
                  <a:pt x="6198" y="6306"/>
                  <a:pt x="6198" y="6489"/>
                </a:cubicBezTo>
                <a:lnTo>
                  <a:pt x="6198" y="6786"/>
                </a:lnTo>
                <a:lnTo>
                  <a:pt x="5398" y="6786"/>
                </a:lnTo>
                <a:lnTo>
                  <a:pt x="4254" y="5643"/>
                </a:lnTo>
                <a:cubicBezTo>
                  <a:pt x="4190" y="5588"/>
                  <a:pt x="4120" y="5564"/>
                  <a:pt x="4052" y="5564"/>
                </a:cubicBezTo>
                <a:cubicBezTo>
                  <a:pt x="3810" y="5564"/>
                  <a:pt x="3605" y="5867"/>
                  <a:pt x="3820" y="6100"/>
                </a:cubicBezTo>
                <a:lnTo>
                  <a:pt x="5055" y="7335"/>
                </a:lnTo>
                <a:cubicBezTo>
                  <a:pt x="5123" y="7380"/>
                  <a:pt x="5192" y="7426"/>
                  <a:pt x="5283" y="7426"/>
                </a:cubicBezTo>
                <a:lnTo>
                  <a:pt x="6198" y="7426"/>
                </a:lnTo>
                <a:lnTo>
                  <a:pt x="6198" y="8661"/>
                </a:lnTo>
                <a:lnTo>
                  <a:pt x="3065" y="8661"/>
                </a:lnTo>
                <a:cubicBezTo>
                  <a:pt x="2917" y="8237"/>
                  <a:pt x="2557" y="8043"/>
                  <a:pt x="2196" y="8043"/>
                </a:cubicBezTo>
                <a:cubicBezTo>
                  <a:pt x="1717" y="8043"/>
                  <a:pt x="1236" y="8382"/>
                  <a:pt x="1236" y="8981"/>
                </a:cubicBezTo>
                <a:cubicBezTo>
                  <a:pt x="1236" y="9576"/>
                  <a:pt x="1711" y="9915"/>
                  <a:pt x="2187" y="9915"/>
                </a:cubicBezTo>
                <a:cubicBezTo>
                  <a:pt x="2552" y="9915"/>
                  <a:pt x="2916" y="9715"/>
                  <a:pt x="3065" y="9278"/>
                </a:cubicBezTo>
                <a:lnTo>
                  <a:pt x="6198" y="9278"/>
                </a:lnTo>
                <a:lnTo>
                  <a:pt x="6198" y="10513"/>
                </a:lnTo>
                <a:lnTo>
                  <a:pt x="5283" y="10513"/>
                </a:lnTo>
                <a:cubicBezTo>
                  <a:pt x="5192" y="10513"/>
                  <a:pt x="5123" y="10559"/>
                  <a:pt x="5055" y="10605"/>
                </a:cubicBezTo>
                <a:lnTo>
                  <a:pt x="3843" y="11862"/>
                </a:lnTo>
                <a:cubicBezTo>
                  <a:pt x="3646" y="12077"/>
                  <a:pt x="3827" y="12375"/>
                  <a:pt x="4057" y="12375"/>
                </a:cubicBezTo>
                <a:cubicBezTo>
                  <a:pt x="4121" y="12375"/>
                  <a:pt x="4189" y="12352"/>
                  <a:pt x="4254" y="12297"/>
                </a:cubicBezTo>
                <a:lnTo>
                  <a:pt x="5398" y="11153"/>
                </a:lnTo>
                <a:lnTo>
                  <a:pt x="6198" y="11153"/>
                </a:lnTo>
                <a:lnTo>
                  <a:pt x="6198" y="11474"/>
                </a:lnTo>
                <a:cubicBezTo>
                  <a:pt x="6198" y="11634"/>
                  <a:pt x="6335" y="11771"/>
                  <a:pt x="6518" y="11771"/>
                </a:cubicBezTo>
                <a:lnTo>
                  <a:pt x="6815" y="11771"/>
                </a:lnTo>
                <a:lnTo>
                  <a:pt x="6815" y="12594"/>
                </a:lnTo>
                <a:lnTo>
                  <a:pt x="5672" y="13737"/>
                </a:lnTo>
                <a:cubicBezTo>
                  <a:pt x="5492" y="13954"/>
                  <a:pt x="5681" y="14241"/>
                  <a:pt x="5915" y="14241"/>
                </a:cubicBezTo>
                <a:cubicBezTo>
                  <a:pt x="5977" y="14241"/>
                  <a:pt x="6043" y="14220"/>
                  <a:pt x="6106" y="14172"/>
                </a:cubicBezTo>
                <a:lnTo>
                  <a:pt x="7341" y="12937"/>
                </a:lnTo>
                <a:cubicBezTo>
                  <a:pt x="7410" y="12868"/>
                  <a:pt x="7455" y="12800"/>
                  <a:pt x="7433" y="12708"/>
                </a:cubicBezTo>
                <a:lnTo>
                  <a:pt x="7433" y="11771"/>
                </a:lnTo>
                <a:lnTo>
                  <a:pt x="8690" y="11771"/>
                </a:lnTo>
                <a:lnTo>
                  <a:pt x="8690" y="14904"/>
                </a:lnTo>
                <a:cubicBezTo>
                  <a:pt x="7707" y="15269"/>
                  <a:pt x="7959" y="16710"/>
                  <a:pt x="9010" y="16710"/>
                </a:cubicBezTo>
                <a:cubicBezTo>
                  <a:pt x="10039" y="16710"/>
                  <a:pt x="10291" y="15269"/>
                  <a:pt x="9308" y="14904"/>
                </a:cubicBezTo>
                <a:lnTo>
                  <a:pt x="9308" y="11771"/>
                </a:lnTo>
                <a:lnTo>
                  <a:pt x="10542" y="11771"/>
                </a:lnTo>
                <a:lnTo>
                  <a:pt x="10542" y="12708"/>
                </a:lnTo>
                <a:cubicBezTo>
                  <a:pt x="10542" y="12777"/>
                  <a:pt x="10588" y="12868"/>
                  <a:pt x="10634" y="12914"/>
                </a:cubicBezTo>
                <a:lnTo>
                  <a:pt x="11892" y="14149"/>
                </a:lnTo>
                <a:cubicBezTo>
                  <a:pt x="11956" y="14219"/>
                  <a:pt x="12030" y="14249"/>
                  <a:pt x="12101" y="14249"/>
                </a:cubicBezTo>
                <a:cubicBezTo>
                  <a:pt x="12332" y="14249"/>
                  <a:pt x="12536" y="13941"/>
                  <a:pt x="12326" y="13714"/>
                </a:cubicBezTo>
                <a:lnTo>
                  <a:pt x="11183" y="12571"/>
                </a:lnTo>
                <a:lnTo>
                  <a:pt x="11183" y="11771"/>
                </a:lnTo>
                <a:lnTo>
                  <a:pt x="11480" y="11771"/>
                </a:lnTo>
                <a:cubicBezTo>
                  <a:pt x="11663" y="11771"/>
                  <a:pt x="11800" y="11634"/>
                  <a:pt x="11800" y="11451"/>
                </a:cubicBezTo>
                <a:lnTo>
                  <a:pt x="11800" y="11153"/>
                </a:lnTo>
                <a:lnTo>
                  <a:pt x="12600" y="11153"/>
                </a:lnTo>
                <a:lnTo>
                  <a:pt x="13744" y="12297"/>
                </a:lnTo>
                <a:cubicBezTo>
                  <a:pt x="13810" y="12358"/>
                  <a:pt x="13883" y="12384"/>
                  <a:pt x="13954" y="12384"/>
                </a:cubicBezTo>
                <a:cubicBezTo>
                  <a:pt x="14199" y="12384"/>
                  <a:pt x="14409" y="12070"/>
                  <a:pt x="14178" y="11839"/>
                </a:cubicBezTo>
                <a:lnTo>
                  <a:pt x="12943" y="10605"/>
                </a:lnTo>
                <a:cubicBezTo>
                  <a:pt x="12875" y="10559"/>
                  <a:pt x="12806" y="10513"/>
                  <a:pt x="12715" y="10513"/>
                </a:cubicBezTo>
                <a:lnTo>
                  <a:pt x="11777" y="10513"/>
                </a:lnTo>
                <a:lnTo>
                  <a:pt x="11777" y="9278"/>
                </a:lnTo>
                <a:lnTo>
                  <a:pt x="14933" y="9278"/>
                </a:lnTo>
                <a:cubicBezTo>
                  <a:pt x="15076" y="9681"/>
                  <a:pt x="15448" y="9899"/>
                  <a:pt x="15822" y="9899"/>
                </a:cubicBezTo>
                <a:cubicBezTo>
                  <a:pt x="16106" y="9899"/>
                  <a:pt x="16392" y="9773"/>
                  <a:pt x="16579" y="9507"/>
                </a:cubicBezTo>
                <a:cubicBezTo>
                  <a:pt x="17009" y="8896"/>
                  <a:pt x="16566" y="8061"/>
                  <a:pt x="15825" y="8044"/>
                </a:cubicBezTo>
                <a:lnTo>
                  <a:pt x="15825" y="8044"/>
                </a:lnTo>
                <a:cubicBezTo>
                  <a:pt x="15423" y="8053"/>
                  <a:pt x="15090" y="8302"/>
                  <a:pt x="14956" y="8661"/>
                </a:cubicBezTo>
                <a:lnTo>
                  <a:pt x="11823" y="8661"/>
                </a:lnTo>
                <a:lnTo>
                  <a:pt x="11823" y="7426"/>
                </a:lnTo>
                <a:lnTo>
                  <a:pt x="12738" y="7426"/>
                </a:lnTo>
                <a:cubicBezTo>
                  <a:pt x="12829" y="7426"/>
                  <a:pt x="12898" y="7403"/>
                  <a:pt x="12966" y="7335"/>
                </a:cubicBezTo>
                <a:lnTo>
                  <a:pt x="14201" y="6100"/>
                </a:lnTo>
                <a:cubicBezTo>
                  <a:pt x="14400" y="5865"/>
                  <a:pt x="14199" y="5574"/>
                  <a:pt x="13960" y="5574"/>
                </a:cubicBezTo>
                <a:cubicBezTo>
                  <a:pt x="13896" y="5574"/>
                  <a:pt x="13829" y="5594"/>
                  <a:pt x="13767" y="5643"/>
                </a:cubicBezTo>
                <a:lnTo>
                  <a:pt x="12623" y="6786"/>
                </a:lnTo>
                <a:lnTo>
                  <a:pt x="11823" y="6786"/>
                </a:lnTo>
                <a:lnTo>
                  <a:pt x="11823" y="6489"/>
                </a:lnTo>
                <a:cubicBezTo>
                  <a:pt x="11823" y="6306"/>
                  <a:pt x="11686" y="6168"/>
                  <a:pt x="11503" y="6168"/>
                </a:cubicBezTo>
                <a:lnTo>
                  <a:pt x="11206" y="6168"/>
                </a:lnTo>
                <a:lnTo>
                  <a:pt x="11206" y="5368"/>
                </a:lnTo>
                <a:lnTo>
                  <a:pt x="12349" y="4225"/>
                </a:lnTo>
                <a:cubicBezTo>
                  <a:pt x="12578" y="4013"/>
                  <a:pt x="12359" y="3694"/>
                  <a:pt x="12121" y="3694"/>
                </a:cubicBezTo>
                <a:cubicBezTo>
                  <a:pt x="12050" y="3694"/>
                  <a:pt x="11978" y="3722"/>
                  <a:pt x="11914" y="3790"/>
                </a:cubicBezTo>
                <a:lnTo>
                  <a:pt x="10680" y="5025"/>
                </a:lnTo>
                <a:cubicBezTo>
                  <a:pt x="10611" y="5094"/>
                  <a:pt x="10565" y="5162"/>
                  <a:pt x="10588" y="5254"/>
                </a:cubicBezTo>
                <a:lnTo>
                  <a:pt x="10588" y="6191"/>
                </a:lnTo>
                <a:lnTo>
                  <a:pt x="9331" y="6191"/>
                </a:lnTo>
                <a:lnTo>
                  <a:pt x="9331" y="3036"/>
                </a:lnTo>
                <a:cubicBezTo>
                  <a:pt x="10314" y="2693"/>
                  <a:pt x="10062" y="1229"/>
                  <a:pt x="9033" y="1229"/>
                </a:cubicBezTo>
                <a:close/>
                <a:moveTo>
                  <a:pt x="9013" y="606"/>
                </a:moveTo>
                <a:cubicBezTo>
                  <a:pt x="9331" y="606"/>
                  <a:pt x="9651" y="623"/>
                  <a:pt x="9971" y="658"/>
                </a:cubicBezTo>
                <a:lnTo>
                  <a:pt x="10474" y="2350"/>
                </a:lnTo>
                <a:cubicBezTo>
                  <a:pt x="10497" y="2464"/>
                  <a:pt x="10588" y="2533"/>
                  <a:pt x="10703" y="2556"/>
                </a:cubicBezTo>
                <a:cubicBezTo>
                  <a:pt x="11274" y="2716"/>
                  <a:pt x="11846" y="2944"/>
                  <a:pt x="12372" y="3264"/>
                </a:cubicBezTo>
                <a:cubicBezTo>
                  <a:pt x="12418" y="3287"/>
                  <a:pt x="12469" y="3299"/>
                  <a:pt x="12520" y="3299"/>
                </a:cubicBezTo>
                <a:cubicBezTo>
                  <a:pt x="12572" y="3299"/>
                  <a:pt x="12623" y="3287"/>
                  <a:pt x="12669" y="3264"/>
                </a:cubicBezTo>
                <a:lnTo>
                  <a:pt x="14224" y="2418"/>
                </a:lnTo>
                <a:cubicBezTo>
                  <a:pt x="14727" y="2830"/>
                  <a:pt x="15162" y="3264"/>
                  <a:pt x="15573" y="3767"/>
                </a:cubicBezTo>
                <a:lnTo>
                  <a:pt x="14727" y="5322"/>
                </a:lnTo>
                <a:cubicBezTo>
                  <a:pt x="14681" y="5414"/>
                  <a:pt x="14681" y="5528"/>
                  <a:pt x="14727" y="5620"/>
                </a:cubicBezTo>
                <a:cubicBezTo>
                  <a:pt x="15047" y="6146"/>
                  <a:pt x="15276" y="6717"/>
                  <a:pt x="15436" y="7312"/>
                </a:cubicBezTo>
                <a:cubicBezTo>
                  <a:pt x="15459" y="7403"/>
                  <a:pt x="15527" y="7495"/>
                  <a:pt x="15642" y="7518"/>
                </a:cubicBezTo>
                <a:lnTo>
                  <a:pt x="17334" y="8021"/>
                </a:lnTo>
                <a:cubicBezTo>
                  <a:pt x="17402" y="8661"/>
                  <a:pt x="17402" y="9301"/>
                  <a:pt x="17311" y="9919"/>
                </a:cubicBezTo>
                <a:lnTo>
                  <a:pt x="15642" y="10445"/>
                </a:lnTo>
                <a:cubicBezTo>
                  <a:pt x="15527" y="10467"/>
                  <a:pt x="15436" y="10536"/>
                  <a:pt x="15413" y="10650"/>
                </a:cubicBezTo>
                <a:cubicBezTo>
                  <a:pt x="15276" y="11245"/>
                  <a:pt x="15024" y="11817"/>
                  <a:pt x="14727" y="12342"/>
                </a:cubicBezTo>
                <a:cubicBezTo>
                  <a:pt x="14681" y="12434"/>
                  <a:pt x="14681" y="12548"/>
                  <a:pt x="14727" y="12640"/>
                </a:cubicBezTo>
                <a:lnTo>
                  <a:pt x="15550" y="14195"/>
                </a:lnTo>
                <a:cubicBezTo>
                  <a:pt x="15162" y="14675"/>
                  <a:pt x="14704" y="15132"/>
                  <a:pt x="14224" y="15521"/>
                </a:cubicBezTo>
                <a:lnTo>
                  <a:pt x="12669" y="14698"/>
                </a:lnTo>
                <a:cubicBezTo>
                  <a:pt x="12623" y="14675"/>
                  <a:pt x="12572" y="14663"/>
                  <a:pt x="12520" y="14663"/>
                </a:cubicBezTo>
                <a:cubicBezTo>
                  <a:pt x="12469" y="14663"/>
                  <a:pt x="12418" y="14675"/>
                  <a:pt x="12372" y="14698"/>
                </a:cubicBezTo>
                <a:cubicBezTo>
                  <a:pt x="11846" y="14995"/>
                  <a:pt x="11274" y="15247"/>
                  <a:pt x="10703" y="15407"/>
                </a:cubicBezTo>
                <a:cubicBezTo>
                  <a:pt x="10588" y="15429"/>
                  <a:pt x="10497" y="15498"/>
                  <a:pt x="10474" y="15612"/>
                </a:cubicBezTo>
                <a:lnTo>
                  <a:pt x="9971" y="17305"/>
                </a:lnTo>
                <a:cubicBezTo>
                  <a:pt x="9651" y="17339"/>
                  <a:pt x="9331" y="17356"/>
                  <a:pt x="9013" y="17356"/>
                </a:cubicBezTo>
                <a:cubicBezTo>
                  <a:pt x="8696" y="17356"/>
                  <a:pt x="8382" y="17339"/>
                  <a:pt x="8073" y="17305"/>
                </a:cubicBezTo>
                <a:lnTo>
                  <a:pt x="7570" y="15612"/>
                </a:lnTo>
                <a:cubicBezTo>
                  <a:pt x="7524" y="15498"/>
                  <a:pt x="7433" y="15429"/>
                  <a:pt x="7341" y="15407"/>
                </a:cubicBezTo>
                <a:cubicBezTo>
                  <a:pt x="6747" y="15247"/>
                  <a:pt x="6175" y="15018"/>
                  <a:pt x="5672" y="14698"/>
                </a:cubicBezTo>
                <a:cubicBezTo>
                  <a:pt x="5615" y="14675"/>
                  <a:pt x="5558" y="14663"/>
                  <a:pt x="5503" y="14663"/>
                </a:cubicBezTo>
                <a:cubicBezTo>
                  <a:pt x="5449" y="14663"/>
                  <a:pt x="5398" y="14675"/>
                  <a:pt x="5352" y="14698"/>
                </a:cubicBezTo>
                <a:lnTo>
                  <a:pt x="3797" y="15544"/>
                </a:lnTo>
                <a:cubicBezTo>
                  <a:pt x="3317" y="15132"/>
                  <a:pt x="2859" y="14698"/>
                  <a:pt x="2471" y="14195"/>
                </a:cubicBezTo>
                <a:lnTo>
                  <a:pt x="3294" y="12640"/>
                </a:lnTo>
                <a:cubicBezTo>
                  <a:pt x="3340" y="12548"/>
                  <a:pt x="3340" y="12434"/>
                  <a:pt x="3294" y="12342"/>
                </a:cubicBezTo>
                <a:cubicBezTo>
                  <a:pt x="2997" y="11817"/>
                  <a:pt x="2745" y="11245"/>
                  <a:pt x="2608" y="10650"/>
                </a:cubicBezTo>
                <a:cubicBezTo>
                  <a:pt x="2585" y="10559"/>
                  <a:pt x="2493" y="10467"/>
                  <a:pt x="2402" y="10445"/>
                </a:cubicBezTo>
                <a:lnTo>
                  <a:pt x="710" y="9919"/>
                </a:lnTo>
                <a:cubicBezTo>
                  <a:pt x="641" y="9301"/>
                  <a:pt x="641" y="8661"/>
                  <a:pt x="710" y="8021"/>
                </a:cubicBezTo>
                <a:lnTo>
                  <a:pt x="2402" y="7518"/>
                </a:lnTo>
                <a:cubicBezTo>
                  <a:pt x="2493" y="7495"/>
                  <a:pt x="2562" y="7403"/>
                  <a:pt x="2608" y="7312"/>
                </a:cubicBezTo>
                <a:cubicBezTo>
                  <a:pt x="2745" y="6717"/>
                  <a:pt x="2997" y="6146"/>
                  <a:pt x="3294" y="5620"/>
                </a:cubicBezTo>
                <a:cubicBezTo>
                  <a:pt x="3340" y="5528"/>
                  <a:pt x="3340" y="5414"/>
                  <a:pt x="3294" y="5322"/>
                </a:cubicBezTo>
                <a:lnTo>
                  <a:pt x="2471" y="3767"/>
                </a:lnTo>
                <a:cubicBezTo>
                  <a:pt x="2859" y="3264"/>
                  <a:pt x="3317" y="2830"/>
                  <a:pt x="3797" y="2418"/>
                </a:cubicBezTo>
                <a:lnTo>
                  <a:pt x="5352" y="3264"/>
                </a:lnTo>
                <a:cubicBezTo>
                  <a:pt x="5398" y="3287"/>
                  <a:pt x="5449" y="3299"/>
                  <a:pt x="5503" y="3299"/>
                </a:cubicBezTo>
                <a:cubicBezTo>
                  <a:pt x="5558" y="3299"/>
                  <a:pt x="5615" y="3287"/>
                  <a:pt x="5672" y="3264"/>
                </a:cubicBezTo>
                <a:cubicBezTo>
                  <a:pt x="6175" y="2944"/>
                  <a:pt x="6747" y="2716"/>
                  <a:pt x="7341" y="2556"/>
                </a:cubicBezTo>
                <a:cubicBezTo>
                  <a:pt x="7433" y="2533"/>
                  <a:pt x="7524" y="2464"/>
                  <a:pt x="7570" y="2350"/>
                </a:cubicBezTo>
                <a:lnTo>
                  <a:pt x="8073" y="658"/>
                </a:lnTo>
                <a:cubicBezTo>
                  <a:pt x="8382" y="623"/>
                  <a:pt x="8696" y="606"/>
                  <a:pt x="9013" y="606"/>
                </a:cubicBezTo>
                <a:close/>
                <a:moveTo>
                  <a:pt x="9010" y="0"/>
                </a:moveTo>
                <a:cubicBezTo>
                  <a:pt x="8599" y="0"/>
                  <a:pt x="8187" y="29"/>
                  <a:pt x="7776" y="86"/>
                </a:cubicBezTo>
                <a:cubicBezTo>
                  <a:pt x="7661" y="86"/>
                  <a:pt x="7570" y="177"/>
                  <a:pt x="7524" y="292"/>
                </a:cubicBezTo>
                <a:lnTo>
                  <a:pt x="6998" y="2007"/>
                </a:lnTo>
                <a:cubicBezTo>
                  <a:pt x="6472" y="2167"/>
                  <a:pt x="5969" y="2373"/>
                  <a:pt x="5489" y="2647"/>
                </a:cubicBezTo>
                <a:lnTo>
                  <a:pt x="3911" y="1778"/>
                </a:lnTo>
                <a:cubicBezTo>
                  <a:pt x="3870" y="1757"/>
                  <a:pt x="3820" y="1746"/>
                  <a:pt x="3768" y="1746"/>
                </a:cubicBezTo>
                <a:cubicBezTo>
                  <a:pt x="3706" y="1746"/>
                  <a:pt x="3641" y="1763"/>
                  <a:pt x="3591" y="1801"/>
                </a:cubicBezTo>
                <a:cubicBezTo>
                  <a:pt x="2928" y="2304"/>
                  <a:pt x="2333" y="2899"/>
                  <a:pt x="1853" y="3539"/>
                </a:cubicBezTo>
                <a:cubicBezTo>
                  <a:pt x="1762" y="3653"/>
                  <a:pt x="1762" y="3767"/>
                  <a:pt x="1807" y="3882"/>
                </a:cubicBezTo>
                <a:lnTo>
                  <a:pt x="2676" y="5460"/>
                </a:lnTo>
                <a:cubicBezTo>
                  <a:pt x="2402" y="5940"/>
                  <a:pt x="2196" y="6443"/>
                  <a:pt x="2036" y="6969"/>
                </a:cubicBezTo>
                <a:lnTo>
                  <a:pt x="321" y="7495"/>
                </a:lnTo>
                <a:cubicBezTo>
                  <a:pt x="207" y="7518"/>
                  <a:pt x="138" y="7632"/>
                  <a:pt x="115" y="7746"/>
                </a:cubicBezTo>
                <a:cubicBezTo>
                  <a:pt x="1" y="8569"/>
                  <a:pt x="1" y="9393"/>
                  <a:pt x="115" y="10216"/>
                </a:cubicBezTo>
                <a:cubicBezTo>
                  <a:pt x="138" y="10330"/>
                  <a:pt x="207" y="10422"/>
                  <a:pt x="321" y="10467"/>
                </a:cubicBezTo>
                <a:lnTo>
                  <a:pt x="2036" y="10970"/>
                </a:lnTo>
                <a:cubicBezTo>
                  <a:pt x="2196" y="11496"/>
                  <a:pt x="2402" y="12022"/>
                  <a:pt x="2676" y="12503"/>
                </a:cubicBezTo>
                <a:lnTo>
                  <a:pt x="1807" y="14080"/>
                </a:lnTo>
                <a:cubicBezTo>
                  <a:pt x="1762" y="14172"/>
                  <a:pt x="1762" y="14309"/>
                  <a:pt x="1853" y="14400"/>
                </a:cubicBezTo>
                <a:cubicBezTo>
                  <a:pt x="2333" y="15064"/>
                  <a:pt x="2928" y="15635"/>
                  <a:pt x="3591" y="16138"/>
                </a:cubicBezTo>
                <a:cubicBezTo>
                  <a:pt x="3644" y="16178"/>
                  <a:pt x="3713" y="16203"/>
                  <a:pt x="3779" y="16203"/>
                </a:cubicBezTo>
                <a:cubicBezTo>
                  <a:pt x="3827" y="16203"/>
                  <a:pt x="3873" y="16190"/>
                  <a:pt x="3911" y="16161"/>
                </a:cubicBezTo>
                <a:lnTo>
                  <a:pt x="5489" y="15315"/>
                </a:lnTo>
                <a:cubicBezTo>
                  <a:pt x="5969" y="15567"/>
                  <a:pt x="6472" y="15795"/>
                  <a:pt x="6998" y="15933"/>
                </a:cubicBezTo>
                <a:lnTo>
                  <a:pt x="7524" y="17648"/>
                </a:lnTo>
                <a:cubicBezTo>
                  <a:pt x="7570" y="17762"/>
                  <a:pt x="7661" y="17853"/>
                  <a:pt x="7776" y="17876"/>
                </a:cubicBezTo>
                <a:cubicBezTo>
                  <a:pt x="8187" y="17933"/>
                  <a:pt x="8599" y="17962"/>
                  <a:pt x="9010" y="17962"/>
                </a:cubicBezTo>
                <a:cubicBezTo>
                  <a:pt x="9422" y="17962"/>
                  <a:pt x="9834" y="17933"/>
                  <a:pt x="10245" y="17876"/>
                </a:cubicBezTo>
                <a:cubicBezTo>
                  <a:pt x="10360" y="17853"/>
                  <a:pt x="10451" y="17762"/>
                  <a:pt x="10497" y="17648"/>
                </a:cubicBezTo>
                <a:lnTo>
                  <a:pt x="11023" y="15933"/>
                </a:lnTo>
                <a:cubicBezTo>
                  <a:pt x="11549" y="15795"/>
                  <a:pt x="12052" y="15567"/>
                  <a:pt x="12532" y="15315"/>
                </a:cubicBezTo>
                <a:lnTo>
                  <a:pt x="14110" y="16161"/>
                </a:lnTo>
                <a:cubicBezTo>
                  <a:pt x="14148" y="16190"/>
                  <a:pt x="14194" y="16203"/>
                  <a:pt x="14242" y="16203"/>
                </a:cubicBezTo>
                <a:cubicBezTo>
                  <a:pt x="14308" y="16203"/>
                  <a:pt x="14377" y="16178"/>
                  <a:pt x="14430" y="16138"/>
                </a:cubicBezTo>
                <a:cubicBezTo>
                  <a:pt x="15093" y="15635"/>
                  <a:pt x="15687" y="15064"/>
                  <a:pt x="16191" y="14400"/>
                </a:cubicBezTo>
                <a:cubicBezTo>
                  <a:pt x="16259" y="14309"/>
                  <a:pt x="16259" y="14172"/>
                  <a:pt x="16213" y="14080"/>
                </a:cubicBezTo>
                <a:lnTo>
                  <a:pt x="15344" y="12503"/>
                </a:lnTo>
                <a:cubicBezTo>
                  <a:pt x="15619" y="12022"/>
                  <a:pt x="15825" y="11496"/>
                  <a:pt x="15985" y="10970"/>
                </a:cubicBezTo>
                <a:lnTo>
                  <a:pt x="17700" y="10467"/>
                </a:lnTo>
                <a:cubicBezTo>
                  <a:pt x="17814" y="10422"/>
                  <a:pt x="17883" y="10330"/>
                  <a:pt x="17906" y="10216"/>
                </a:cubicBezTo>
                <a:cubicBezTo>
                  <a:pt x="18020" y="9393"/>
                  <a:pt x="18020" y="8569"/>
                  <a:pt x="17906" y="7746"/>
                </a:cubicBezTo>
                <a:cubicBezTo>
                  <a:pt x="17883" y="7632"/>
                  <a:pt x="17814" y="7518"/>
                  <a:pt x="17700" y="7495"/>
                </a:cubicBezTo>
                <a:lnTo>
                  <a:pt x="15985" y="6969"/>
                </a:lnTo>
                <a:cubicBezTo>
                  <a:pt x="15825" y="6443"/>
                  <a:pt x="15619" y="5940"/>
                  <a:pt x="15344" y="5460"/>
                </a:cubicBezTo>
                <a:lnTo>
                  <a:pt x="16213" y="3882"/>
                </a:lnTo>
                <a:cubicBezTo>
                  <a:pt x="16259" y="3767"/>
                  <a:pt x="16259" y="3653"/>
                  <a:pt x="16191" y="3539"/>
                </a:cubicBezTo>
                <a:cubicBezTo>
                  <a:pt x="15687" y="2899"/>
                  <a:pt x="15093" y="2304"/>
                  <a:pt x="14430" y="1801"/>
                </a:cubicBezTo>
                <a:cubicBezTo>
                  <a:pt x="14379" y="1763"/>
                  <a:pt x="14315" y="1746"/>
                  <a:pt x="14252" y="1746"/>
                </a:cubicBezTo>
                <a:cubicBezTo>
                  <a:pt x="14201" y="1746"/>
                  <a:pt x="14151" y="1757"/>
                  <a:pt x="14110" y="1778"/>
                </a:cubicBezTo>
                <a:lnTo>
                  <a:pt x="12532" y="2647"/>
                </a:lnTo>
                <a:cubicBezTo>
                  <a:pt x="12052" y="2373"/>
                  <a:pt x="11549" y="2167"/>
                  <a:pt x="11023" y="2007"/>
                </a:cubicBezTo>
                <a:lnTo>
                  <a:pt x="10497" y="292"/>
                </a:lnTo>
                <a:cubicBezTo>
                  <a:pt x="10451" y="177"/>
                  <a:pt x="10360" y="86"/>
                  <a:pt x="10245" y="86"/>
                </a:cubicBezTo>
                <a:cubicBezTo>
                  <a:pt x="9834" y="29"/>
                  <a:pt x="9422" y="0"/>
                  <a:pt x="90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4"/>
          <p:cNvSpPr/>
          <p:nvPr/>
        </p:nvSpPr>
        <p:spPr>
          <a:xfrm>
            <a:off x="766088" y="24000"/>
            <a:ext cx="453925" cy="403050"/>
          </a:xfrm>
          <a:custGeom>
            <a:rect b="b" l="l" r="r" t="t"/>
            <a:pathLst>
              <a:path extrusionOk="0" h="16122" w="18157">
                <a:moveTo>
                  <a:pt x="9178" y="3086"/>
                </a:moveTo>
                <a:cubicBezTo>
                  <a:pt x="9255" y="3086"/>
                  <a:pt x="9333" y="3114"/>
                  <a:pt x="9398" y="3179"/>
                </a:cubicBezTo>
                <a:cubicBezTo>
                  <a:pt x="9581" y="3362"/>
                  <a:pt x="9444" y="3705"/>
                  <a:pt x="9170" y="3705"/>
                </a:cubicBezTo>
                <a:cubicBezTo>
                  <a:pt x="9009" y="3705"/>
                  <a:pt x="8872" y="3568"/>
                  <a:pt x="8872" y="3408"/>
                </a:cubicBezTo>
                <a:cubicBezTo>
                  <a:pt x="8857" y="3220"/>
                  <a:pt x="9012" y="3086"/>
                  <a:pt x="9178" y="3086"/>
                </a:cubicBezTo>
                <a:close/>
                <a:moveTo>
                  <a:pt x="11651" y="4317"/>
                </a:moveTo>
                <a:cubicBezTo>
                  <a:pt x="11816" y="4317"/>
                  <a:pt x="11982" y="4425"/>
                  <a:pt x="11959" y="4642"/>
                </a:cubicBezTo>
                <a:cubicBezTo>
                  <a:pt x="11936" y="4837"/>
                  <a:pt x="11788" y="4934"/>
                  <a:pt x="11642" y="4934"/>
                </a:cubicBezTo>
                <a:cubicBezTo>
                  <a:pt x="11496" y="4934"/>
                  <a:pt x="11353" y="4837"/>
                  <a:pt x="11342" y="4642"/>
                </a:cubicBezTo>
                <a:cubicBezTo>
                  <a:pt x="11319" y="4425"/>
                  <a:pt x="11485" y="4317"/>
                  <a:pt x="11651" y="4317"/>
                </a:cubicBezTo>
                <a:close/>
                <a:moveTo>
                  <a:pt x="6739" y="4320"/>
                </a:moveTo>
                <a:cubicBezTo>
                  <a:pt x="7127" y="4320"/>
                  <a:pt x="7121" y="4963"/>
                  <a:pt x="6720" y="4963"/>
                </a:cubicBezTo>
                <a:cubicBezTo>
                  <a:pt x="6714" y="4963"/>
                  <a:pt x="6707" y="4963"/>
                  <a:pt x="6700" y="4963"/>
                </a:cubicBezTo>
                <a:cubicBezTo>
                  <a:pt x="6311" y="4917"/>
                  <a:pt x="6311" y="4368"/>
                  <a:pt x="6700" y="4322"/>
                </a:cubicBezTo>
                <a:cubicBezTo>
                  <a:pt x="6714" y="4321"/>
                  <a:pt x="6727" y="4320"/>
                  <a:pt x="6739" y="4320"/>
                </a:cubicBezTo>
                <a:close/>
                <a:moveTo>
                  <a:pt x="12279" y="8370"/>
                </a:moveTo>
                <a:lnTo>
                  <a:pt x="12279" y="9925"/>
                </a:lnTo>
                <a:lnTo>
                  <a:pt x="6060" y="9925"/>
                </a:lnTo>
                <a:lnTo>
                  <a:pt x="6060" y="8370"/>
                </a:lnTo>
                <a:close/>
                <a:moveTo>
                  <a:pt x="9170" y="618"/>
                </a:moveTo>
                <a:cubicBezTo>
                  <a:pt x="10359" y="618"/>
                  <a:pt x="11502" y="1052"/>
                  <a:pt x="12348" y="1876"/>
                </a:cubicBezTo>
                <a:cubicBezTo>
                  <a:pt x="12399" y="1927"/>
                  <a:pt x="12477" y="1953"/>
                  <a:pt x="12560" y="1953"/>
                </a:cubicBezTo>
                <a:cubicBezTo>
                  <a:pt x="12588" y="1953"/>
                  <a:pt x="12617" y="1950"/>
                  <a:pt x="12645" y="1944"/>
                </a:cubicBezTo>
                <a:cubicBezTo>
                  <a:pt x="12938" y="1879"/>
                  <a:pt x="13230" y="1848"/>
                  <a:pt x="13518" y="1848"/>
                </a:cubicBezTo>
                <a:cubicBezTo>
                  <a:pt x="15367" y="1848"/>
                  <a:pt x="17032" y="3129"/>
                  <a:pt x="17447" y="5008"/>
                </a:cubicBezTo>
                <a:cubicBezTo>
                  <a:pt x="17927" y="7181"/>
                  <a:pt x="16578" y="9330"/>
                  <a:pt x="14406" y="9810"/>
                </a:cubicBezTo>
                <a:cubicBezTo>
                  <a:pt x="14109" y="9879"/>
                  <a:pt x="13811" y="9925"/>
                  <a:pt x="13514" y="9925"/>
                </a:cubicBezTo>
                <a:lnTo>
                  <a:pt x="12897" y="9925"/>
                </a:lnTo>
                <a:lnTo>
                  <a:pt x="12897" y="8370"/>
                </a:lnTo>
                <a:cubicBezTo>
                  <a:pt x="12897" y="8027"/>
                  <a:pt x="12600" y="7752"/>
                  <a:pt x="12257" y="7752"/>
                </a:cubicBezTo>
                <a:lnTo>
                  <a:pt x="11342" y="7752"/>
                </a:lnTo>
                <a:lnTo>
                  <a:pt x="11342" y="7249"/>
                </a:lnTo>
                <a:lnTo>
                  <a:pt x="11868" y="6723"/>
                </a:lnTo>
                <a:cubicBezTo>
                  <a:pt x="11914" y="6655"/>
                  <a:pt x="11959" y="6586"/>
                  <a:pt x="11959" y="6495"/>
                </a:cubicBezTo>
                <a:lnTo>
                  <a:pt x="11959" y="5511"/>
                </a:lnTo>
                <a:cubicBezTo>
                  <a:pt x="12943" y="5168"/>
                  <a:pt x="12691" y="3705"/>
                  <a:pt x="11639" y="3705"/>
                </a:cubicBezTo>
                <a:cubicBezTo>
                  <a:pt x="10610" y="3705"/>
                  <a:pt x="10359" y="5168"/>
                  <a:pt x="11342" y="5511"/>
                </a:cubicBezTo>
                <a:lnTo>
                  <a:pt x="11342" y="6380"/>
                </a:lnTo>
                <a:lnTo>
                  <a:pt x="10816" y="6906"/>
                </a:lnTo>
                <a:cubicBezTo>
                  <a:pt x="10747" y="6975"/>
                  <a:pt x="10724" y="7043"/>
                  <a:pt x="10724" y="7135"/>
                </a:cubicBezTo>
                <a:lnTo>
                  <a:pt x="10724" y="7752"/>
                </a:lnTo>
                <a:lnTo>
                  <a:pt x="9467" y="7752"/>
                </a:lnTo>
                <a:lnTo>
                  <a:pt x="9467" y="4277"/>
                </a:lnTo>
                <a:cubicBezTo>
                  <a:pt x="10473" y="3934"/>
                  <a:pt x="10221" y="2470"/>
                  <a:pt x="9170" y="2470"/>
                </a:cubicBezTo>
                <a:cubicBezTo>
                  <a:pt x="8118" y="2470"/>
                  <a:pt x="7866" y="3934"/>
                  <a:pt x="8849" y="4277"/>
                </a:cubicBezTo>
                <a:lnTo>
                  <a:pt x="8849" y="7752"/>
                </a:lnTo>
                <a:lnTo>
                  <a:pt x="7615" y="7752"/>
                </a:lnTo>
                <a:lnTo>
                  <a:pt x="7615" y="7135"/>
                </a:lnTo>
                <a:cubicBezTo>
                  <a:pt x="7615" y="7043"/>
                  <a:pt x="7592" y="6952"/>
                  <a:pt x="7523" y="6906"/>
                </a:cubicBezTo>
                <a:lnTo>
                  <a:pt x="6997" y="6380"/>
                </a:lnTo>
                <a:lnTo>
                  <a:pt x="6997" y="5511"/>
                </a:lnTo>
                <a:cubicBezTo>
                  <a:pt x="7980" y="5168"/>
                  <a:pt x="7729" y="3705"/>
                  <a:pt x="6677" y="3705"/>
                </a:cubicBezTo>
                <a:cubicBezTo>
                  <a:pt x="5648" y="3705"/>
                  <a:pt x="5397" y="5168"/>
                  <a:pt x="6380" y="5511"/>
                </a:cubicBezTo>
                <a:lnTo>
                  <a:pt x="6380" y="6495"/>
                </a:lnTo>
                <a:cubicBezTo>
                  <a:pt x="6380" y="6586"/>
                  <a:pt x="6403" y="6655"/>
                  <a:pt x="6471" y="6723"/>
                </a:cubicBezTo>
                <a:lnTo>
                  <a:pt x="6997" y="7249"/>
                </a:lnTo>
                <a:lnTo>
                  <a:pt x="6997" y="7729"/>
                </a:lnTo>
                <a:lnTo>
                  <a:pt x="6060" y="7729"/>
                </a:lnTo>
                <a:cubicBezTo>
                  <a:pt x="5717" y="7752"/>
                  <a:pt x="5442" y="8027"/>
                  <a:pt x="5465" y="8370"/>
                </a:cubicBezTo>
                <a:lnTo>
                  <a:pt x="5465" y="9925"/>
                </a:lnTo>
                <a:lnTo>
                  <a:pt x="3910" y="9925"/>
                </a:lnTo>
                <a:cubicBezTo>
                  <a:pt x="2081" y="9925"/>
                  <a:pt x="640" y="8347"/>
                  <a:pt x="823" y="6518"/>
                </a:cubicBezTo>
                <a:cubicBezTo>
                  <a:pt x="966" y="4909"/>
                  <a:pt x="2341" y="3718"/>
                  <a:pt x="3915" y="3718"/>
                </a:cubicBezTo>
                <a:cubicBezTo>
                  <a:pt x="4109" y="3718"/>
                  <a:pt x="4307" y="3736"/>
                  <a:pt x="4505" y="3774"/>
                </a:cubicBezTo>
                <a:cubicBezTo>
                  <a:pt x="4522" y="3776"/>
                  <a:pt x="4540" y="3778"/>
                  <a:pt x="4557" y="3778"/>
                </a:cubicBezTo>
                <a:cubicBezTo>
                  <a:pt x="4676" y="3778"/>
                  <a:pt x="4788" y="3710"/>
                  <a:pt x="4848" y="3591"/>
                </a:cubicBezTo>
                <a:cubicBezTo>
                  <a:pt x="5534" y="1807"/>
                  <a:pt x="7249" y="618"/>
                  <a:pt x="9170" y="618"/>
                </a:cubicBezTo>
                <a:close/>
                <a:moveTo>
                  <a:pt x="3576" y="13020"/>
                </a:moveTo>
                <a:cubicBezTo>
                  <a:pt x="3739" y="13020"/>
                  <a:pt x="3895" y="13144"/>
                  <a:pt x="3910" y="13332"/>
                </a:cubicBezTo>
                <a:cubicBezTo>
                  <a:pt x="3910" y="13492"/>
                  <a:pt x="3750" y="13629"/>
                  <a:pt x="3590" y="13652"/>
                </a:cubicBezTo>
                <a:cubicBezTo>
                  <a:pt x="3316" y="13652"/>
                  <a:pt x="3178" y="13309"/>
                  <a:pt x="3361" y="13103"/>
                </a:cubicBezTo>
                <a:cubicBezTo>
                  <a:pt x="3426" y="13046"/>
                  <a:pt x="3502" y="13020"/>
                  <a:pt x="3576" y="13020"/>
                </a:cubicBezTo>
                <a:close/>
                <a:moveTo>
                  <a:pt x="7303" y="13020"/>
                </a:moveTo>
                <a:cubicBezTo>
                  <a:pt x="7464" y="13020"/>
                  <a:pt x="7615" y="13144"/>
                  <a:pt x="7615" y="13332"/>
                </a:cubicBezTo>
                <a:cubicBezTo>
                  <a:pt x="7615" y="13492"/>
                  <a:pt x="7477" y="13652"/>
                  <a:pt x="7317" y="13652"/>
                </a:cubicBezTo>
                <a:cubicBezTo>
                  <a:pt x="7020" y="13652"/>
                  <a:pt x="6883" y="13309"/>
                  <a:pt x="7089" y="13103"/>
                </a:cubicBezTo>
                <a:cubicBezTo>
                  <a:pt x="7153" y="13046"/>
                  <a:pt x="7229" y="13020"/>
                  <a:pt x="7303" y="13020"/>
                </a:cubicBezTo>
                <a:close/>
                <a:moveTo>
                  <a:pt x="10980" y="13010"/>
                </a:moveTo>
                <a:cubicBezTo>
                  <a:pt x="10994" y="13010"/>
                  <a:pt x="11007" y="13010"/>
                  <a:pt x="11022" y="13012"/>
                </a:cubicBezTo>
                <a:cubicBezTo>
                  <a:pt x="11410" y="13057"/>
                  <a:pt x="11410" y="13606"/>
                  <a:pt x="11022" y="13652"/>
                </a:cubicBezTo>
                <a:cubicBezTo>
                  <a:pt x="11014" y="13652"/>
                  <a:pt x="11007" y="13652"/>
                  <a:pt x="11000" y="13652"/>
                </a:cubicBezTo>
                <a:cubicBezTo>
                  <a:pt x="10578" y="13652"/>
                  <a:pt x="10572" y="13010"/>
                  <a:pt x="10980" y="13010"/>
                </a:cubicBezTo>
                <a:close/>
                <a:moveTo>
                  <a:pt x="14707" y="13010"/>
                </a:moveTo>
                <a:cubicBezTo>
                  <a:pt x="14721" y="13010"/>
                  <a:pt x="14735" y="13010"/>
                  <a:pt x="14749" y="13012"/>
                </a:cubicBezTo>
                <a:cubicBezTo>
                  <a:pt x="15138" y="13057"/>
                  <a:pt x="15138" y="13606"/>
                  <a:pt x="14749" y="13652"/>
                </a:cubicBezTo>
                <a:cubicBezTo>
                  <a:pt x="14742" y="13652"/>
                  <a:pt x="14735" y="13652"/>
                  <a:pt x="14728" y="13652"/>
                </a:cubicBezTo>
                <a:cubicBezTo>
                  <a:pt x="14306" y="13652"/>
                  <a:pt x="14299" y="13010"/>
                  <a:pt x="14707" y="13010"/>
                </a:cubicBezTo>
                <a:close/>
                <a:moveTo>
                  <a:pt x="5440" y="14872"/>
                </a:moveTo>
                <a:cubicBezTo>
                  <a:pt x="5601" y="14872"/>
                  <a:pt x="5762" y="14996"/>
                  <a:pt x="5762" y="15184"/>
                </a:cubicBezTo>
                <a:cubicBezTo>
                  <a:pt x="5762" y="15367"/>
                  <a:pt x="5625" y="15481"/>
                  <a:pt x="5465" y="15504"/>
                </a:cubicBezTo>
                <a:lnTo>
                  <a:pt x="5442" y="15504"/>
                </a:lnTo>
                <a:cubicBezTo>
                  <a:pt x="5168" y="15504"/>
                  <a:pt x="5031" y="15161"/>
                  <a:pt x="5236" y="14955"/>
                </a:cubicBezTo>
                <a:cubicBezTo>
                  <a:pt x="5294" y="14898"/>
                  <a:pt x="5367" y="14872"/>
                  <a:pt x="5440" y="14872"/>
                </a:cubicBezTo>
                <a:close/>
                <a:moveTo>
                  <a:pt x="12882" y="14872"/>
                </a:moveTo>
                <a:cubicBezTo>
                  <a:pt x="13043" y="14872"/>
                  <a:pt x="13194" y="14996"/>
                  <a:pt x="13194" y="15184"/>
                </a:cubicBezTo>
                <a:cubicBezTo>
                  <a:pt x="13194" y="15367"/>
                  <a:pt x="13057" y="15504"/>
                  <a:pt x="12897" y="15504"/>
                </a:cubicBezTo>
                <a:cubicBezTo>
                  <a:pt x="12622" y="15504"/>
                  <a:pt x="12462" y="15161"/>
                  <a:pt x="12668" y="14955"/>
                </a:cubicBezTo>
                <a:cubicBezTo>
                  <a:pt x="12733" y="14898"/>
                  <a:pt x="12809" y="14872"/>
                  <a:pt x="12882" y="14872"/>
                </a:cubicBezTo>
                <a:close/>
                <a:moveTo>
                  <a:pt x="9211" y="14885"/>
                </a:moveTo>
                <a:cubicBezTo>
                  <a:pt x="9613" y="14885"/>
                  <a:pt x="9613" y="15506"/>
                  <a:pt x="9211" y="15506"/>
                </a:cubicBezTo>
                <a:cubicBezTo>
                  <a:pt x="9198" y="15506"/>
                  <a:pt x="9184" y="15506"/>
                  <a:pt x="9170" y="15504"/>
                </a:cubicBezTo>
                <a:cubicBezTo>
                  <a:pt x="8804" y="15458"/>
                  <a:pt x="8804" y="14910"/>
                  <a:pt x="9170" y="14887"/>
                </a:cubicBezTo>
                <a:cubicBezTo>
                  <a:pt x="9184" y="14885"/>
                  <a:pt x="9198" y="14885"/>
                  <a:pt x="9211" y="14885"/>
                </a:cubicBezTo>
                <a:close/>
                <a:moveTo>
                  <a:pt x="9170" y="1"/>
                </a:moveTo>
                <a:cubicBezTo>
                  <a:pt x="7089" y="1"/>
                  <a:pt x="5214" y="1212"/>
                  <a:pt x="4345" y="3110"/>
                </a:cubicBezTo>
                <a:cubicBezTo>
                  <a:pt x="4207" y="3110"/>
                  <a:pt x="4047" y="3088"/>
                  <a:pt x="3910" y="3088"/>
                </a:cubicBezTo>
                <a:cubicBezTo>
                  <a:pt x="3895" y="3087"/>
                  <a:pt x="3880" y="3087"/>
                  <a:pt x="3865" y="3087"/>
                </a:cubicBezTo>
                <a:cubicBezTo>
                  <a:pt x="1919" y="3087"/>
                  <a:pt x="319" y="4566"/>
                  <a:pt x="160" y="6495"/>
                </a:cubicBezTo>
                <a:cubicBezTo>
                  <a:pt x="0" y="8438"/>
                  <a:pt x="1349" y="10176"/>
                  <a:pt x="3270" y="10473"/>
                </a:cubicBezTo>
                <a:lnTo>
                  <a:pt x="3270" y="12440"/>
                </a:lnTo>
                <a:cubicBezTo>
                  <a:pt x="2287" y="12806"/>
                  <a:pt x="2538" y="14246"/>
                  <a:pt x="3590" y="14246"/>
                </a:cubicBezTo>
                <a:cubicBezTo>
                  <a:pt x="4642" y="14246"/>
                  <a:pt x="4893" y="12806"/>
                  <a:pt x="3910" y="12440"/>
                </a:cubicBezTo>
                <a:lnTo>
                  <a:pt x="3910" y="10542"/>
                </a:lnTo>
                <a:lnTo>
                  <a:pt x="5145" y="10542"/>
                </a:lnTo>
                <a:lnTo>
                  <a:pt x="5145" y="14315"/>
                </a:lnTo>
                <a:cubicBezTo>
                  <a:pt x="4162" y="14658"/>
                  <a:pt x="4413" y="16122"/>
                  <a:pt x="5442" y="16122"/>
                </a:cubicBezTo>
                <a:cubicBezTo>
                  <a:pt x="6494" y="16122"/>
                  <a:pt x="6746" y="14658"/>
                  <a:pt x="5762" y="14315"/>
                </a:cubicBezTo>
                <a:lnTo>
                  <a:pt x="5762" y="10542"/>
                </a:lnTo>
                <a:lnTo>
                  <a:pt x="6997" y="10542"/>
                </a:lnTo>
                <a:lnTo>
                  <a:pt x="6997" y="12463"/>
                </a:lnTo>
                <a:cubicBezTo>
                  <a:pt x="6014" y="12806"/>
                  <a:pt x="6265" y="14246"/>
                  <a:pt x="7317" y="14246"/>
                </a:cubicBezTo>
                <a:cubicBezTo>
                  <a:pt x="8346" y="14246"/>
                  <a:pt x="8598" y="12806"/>
                  <a:pt x="7615" y="12463"/>
                </a:cubicBezTo>
                <a:lnTo>
                  <a:pt x="7615" y="10542"/>
                </a:lnTo>
                <a:lnTo>
                  <a:pt x="8872" y="10542"/>
                </a:lnTo>
                <a:lnTo>
                  <a:pt x="8872" y="14315"/>
                </a:lnTo>
                <a:cubicBezTo>
                  <a:pt x="7866" y="14658"/>
                  <a:pt x="8118" y="16122"/>
                  <a:pt x="9170" y="16122"/>
                </a:cubicBezTo>
                <a:cubicBezTo>
                  <a:pt x="10221" y="16122"/>
                  <a:pt x="10473" y="14658"/>
                  <a:pt x="9490" y="14315"/>
                </a:cubicBezTo>
                <a:lnTo>
                  <a:pt x="9490" y="10542"/>
                </a:lnTo>
                <a:lnTo>
                  <a:pt x="10724" y="10542"/>
                </a:lnTo>
                <a:lnTo>
                  <a:pt x="10724" y="12463"/>
                </a:lnTo>
                <a:cubicBezTo>
                  <a:pt x="9718" y="12806"/>
                  <a:pt x="9970" y="14269"/>
                  <a:pt x="11022" y="14269"/>
                </a:cubicBezTo>
                <a:cubicBezTo>
                  <a:pt x="12074" y="14269"/>
                  <a:pt x="12325" y="12806"/>
                  <a:pt x="11342" y="12463"/>
                </a:cubicBezTo>
                <a:lnTo>
                  <a:pt x="11342" y="10542"/>
                </a:lnTo>
                <a:lnTo>
                  <a:pt x="12577" y="10542"/>
                </a:lnTo>
                <a:lnTo>
                  <a:pt x="12577" y="14315"/>
                </a:lnTo>
                <a:cubicBezTo>
                  <a:pt x="11593" y="14658"/>
                  <a:pt x="11845" y="16122"/>
                  <a:pt x="12897" y="16122"/>
                </a:cubicBezTo>
                <a:cubicBezTo>
                  <a:pt x="13949" y="16122"/>
                  <a:pt x="14200" y="14658"/>
                  <a:pt x="13194" y="14315"/>
                </a:cubicBezTo>
                <a:lnTo>
                  <a:pt x="13194" y="10542"/>
                </a:lnTo>
                <a:lnTo>
                  <a:pt x="13514" y="10542"/>
                </a:lnTo>
                <a:cubicBezTo>
                  <a:pt x="13834" y="10542"/>
                  <a:pt x="14132" y="10496"/>
                  <a:pt x="14452" y="10451"/>
                </a:cubicBezTo>
                <a:lnTo>
                  <a:pt x="14452" y="12440"/>
                </a:lnTo>
                <a:cubicBezTo>
                  <a:pt x="13446" y="12783"/>
                  <a:pt x="13697" y="14246"/>
                  <a:pt x="14749" y="14246"/>
                </a:cubicBezTo>
                <a:cubicBezTo>
                  <a:pt x="15801" y="14246"/>
                  <a:pt x="16052" y="12783"/>
                  <a:pt x="15069" y="12440"/>
                </a:cubicBezTo>
                <a:lnTo>
                  <a:pt x="15069" y="10268"/>
                </a:lnTo>
                <a:cubicBezTo>
                  <a:pt x="16921" y="9605"/>
                  <a:pt x="18156" y="7844"/>
                  <a:pt x="18156" y="5877"/>
                </a:cubicBezTo>
                <a:cubicBezTo>
                  <a:pt x="18156" y="3265"/>
                  <a:pt x="16028" y="1226"/>
                  <a:pt x="13519" y="1226"/>
                </a:cubicBezTo>
                <a:cubicBezTo>
                  <a:pt x="13240" y="1226"/>
                  <a:pt x="12955" y="1251"/>
                  <a:pt x="12668" y="1304"/>
                </a:cubicBezTo>
                <a:cubicBezTo>
                  <a:pt x="11685" y="458"/>
                  <a:pt x="10450" y="1"/>
                  <a:pt x="917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4"/>
          <p:cNvSpPr/>
          <p:nvPr/>
        </p:nvSpPr>
        <p:spPr>
          <a:xfrm>
            <a:off x="-12" y="0"/>
            <a:ext cx="457625" cy="449925"/>
          </a:xfrm>
          <a:custGeom>
            <a:rect b="b" l="l" r="r" t="t"/>
            <a:pathLst>
              <a:path extrusionOk="0" h="17997" w="18305">
                <a:moveTo>
                  <a:pt x="1102" y="5611"/>
                </a:moveTo>
                <a:cubicBezTo>
                  <a:pt x="1263" y="5611"/>
                  <a:pt x="1414" y="5734"/>
                  <a:pt x="1414" y="5923"/>
                </a:cubicBezTo>
                <a:cubicBezTo>
                  <a:pt x="1414" y="6083"/>
                  <a:pt x="1277" y="6220"/>
                  <a:pt x="1117" y="6220"/>
                </a:cubicBezTo>
                <a:cubicBezTo>
                  <a:pt x="842" y="6220"/>
                  <a:pt x="705" y="5877"/>
                  <a:pt x="888" y="5694"/>
                </a:cubicBezTo>
                <a:cubicBezTo>
                  <a:pt x="952" y="5637"/>
                  <a:pt x="1028" y="5611"/>
                  <a:pt x="1102" y="5611"/>
                </a:cubicBezTo>
                <a:close/>
                <a:moveTo>
                  <a:pt x="10103" y="4368"/>
                </a:moveTo>
                <a:lnTo>
                  <a:pt x="10103" y="6220"/>
                </a:lnTo>
                <a:lnTo>
                  <a:pt x="8251" y="6220"/>
                </a:lnTo>
                <a:lnTo>
                  <a:pt x="8251" y="4368"/>
                </a:lnTo>
                <a:close/>
                <a:moveTo>
                  <a:pt x="7891" y="3748"/>
                </a:moveTo>
                <a:cubicBezTo>
                  <a:pt x="7728" y="3748"/>
                  <a:pt x="7611" y="3878"/>
                  <a:pt x="7611" y="4048"/>
                </a:cubicBezTo>
                <a:lnTo>
                  <a:pt x="7611" y="6540"/>
                </a:lnTo>
                <a:cubicBezTo>
                  <a:pt x="7611" y="6700"/>
                  <a:pt x="7748" y="6837"/>
                  <a:pt x="7931" y="6837"/>
                </a:cubicBezTo>
                <a:lnTo>
                  <a:pt x="10400" y="6837"/>
                </a:lnTo>
                <a:cubicBezTo>
                  <a:pt x="10583" y="6837"/>
                  <a:pt x="10720" y="6700"/>
                  <a:pt x="10720" y="6540"/>
                </a:cubicBezTo>
                <a:lnTo>
                  <a:pt x="10720" y="4048"/>
                </a:lnTo>
                <a:cubicBezTo>
                  <a:pt x="10720" y="3898"/>
                  <a:pt x="10600" y="3748"/>
                  <a:pt x="10435" y="3748"/>
                </a:cubicBezTo>
                <a:cubicBezTo>
                  <a:pt x="10424" y="3748"/>
                  <a:pt x="10412" y="3749"/>
                  <a:pt x="10400" y="3750"/>
                </a:cubicBezTo>
                <a:lnTo>
                  <a:pt x="7931" y="3750"/>
                </a:lnTo>
                <a:cubicBezTo>
                  <a:pt x="7917" y="3749"/>
                  <a:pt x="7904" y="3748"/>
                  <a:pt x="7891" y="3748"/>
                </a:cubicBezTo>
                <a:close/>
                <a:moveTo>
                  <a:pt x="11955" y="2515"/>
                </a:moveTo>
                <a:lnTo>
                  <a:pt x="11955" y="8095"/>
                </a:lnTo>
                <a:lnTo>
                  <a:pt x="6376" y="8095"/>
                </a:lnTo>
                <a:lnTo>
                  <a:pt x="6376" y="2515"/>
                </a:lnTo>
                <a:close/>
                <a:moveTo>
                  <a:pt x="11032" y="10563"/>
                </a:moveTo>
                <a:cubicBezTo>
                  <a:pt x="11198" y="10563"/>
                  <a:pt x="11354" y="10697"/>
                  <a:pt x="11338" y="10885"/>
                </a:cubicBezTo>
                <a:cubicBezTo>
                  <a:pt x="11338" y="11045"/>
                  <a:pt x="11201" y="11182"/>
                  <a:pt x="11041" y="11182"/>
                </a:cubicBezTo>
                <a:cubicBezTo>
                  <a:pt x="11032" y="11183"/>
                  <a:pt x="11023" y="11183"/>
                  <a:pt x="11015" y="11183"/>
                </a:cubicBezTo>
                <a:cubicBezTo>
                  <a:pt x="10756" y="11183"/>
                  <a:pt x="10613" y="10855"/>
                  <a:pt x="10812" y="10656"/>
                </a:cubicBezTo>
                <a:cubicBezTo>
                  <a:pt x="10877" y="10591"/>
                  <a:pt x="10955" y="10563"/>
                  <a:pt x="11032" y="10563"/>
                </a:cubicBezTo>
                <a:close/>
                <a:moveTo>
                  <a:pt x="16620" y="13034"/>
                </a:moveTo>
                <a:cubicBezTo>
                  <a:pt x="16894" y="13034"/>
                  <a:pt x="17032" y="13377"/>
                  <a:pt x="16849" y="13583"/>
                </a:cubicBezTo>
                <a:cubicBezTo>
                  <a:pt x="16784" y="13640"/>
                  <a:pt x="16706" y="13666"/>
                  <a:pt x="16630" y="13666"/>
                </a:cubicBezTo>
                <a:cubicBezTo>
                  <a:pt x="16464" y="13666"/>
                  <a:pt x="16307" y="13543"/>
                  <a:pt x="16323" y="13354"/>
                </a:cubicBezTo>
                <a:cubicBezTo>
                  <a:pt x="16300" y="13194"/>
                  <a:pt x="16437" y="13057"/>
                  <a:pt x="16620" y="13057"/>
                </a:cubicBezTo>
                <a:lnTo>
                  <a:pt x="16620" y="13034"/>
                </a:lnTo>
                <a:close/>
                <a:moveTo>
                  <a:pt x="16620" y="15527"/>
                </a:moveTo>
                <a:cubicBezTo>
                  <a:pt x="16894" y="15527"/>
                  <a:pt x="17032" y="15870"/>
                  <a:pt x="16826" y="16053"/>
                </a:cubicBezTo>
                <a:cubicBezTo>
                  <a:pt x="16765" y="16121"/>
                  <a:pt x="16686" y="16152"/>
                  <a:pt x="16608" y="16152"/>
                </a:cubicBezTo>
                <a:cubicBezTo>
                  <a:pt x="16452" y="16152"/>
                  <a:pt x="16300" y="16030"/>
                  <a:pt x="16300" y="15847"/>
                </a:cubicBezTo>
                <a:cubicBezTo>
                  <a:pt x="16300" y="15664"/>
                  <a:pt x="16437" y="15527"/>
                  <a:pt x="16620" y="15527"/>
                </a:cubicBezTo>
                <a:close/>
                <a:moveTo>
                  <a:pt x="1719" y="16770"/>
                </a:moveTo>
                <a:cubicBezTo>
                  <a:pt x="1880" y="16770"/>
                  <a:pt x="2031" y="16893"/>
                  <a:pt x="2031" y="17082"/>
                </a:cubicBezTo>
                <a:cubicBezTo>
                  <a:pt x="2031" y="17242"/>
                  <a:pt x="1894" y="17379"/>
                  <a:pt x="1734" y="17379"/>
                </a:cubicBezTo>
                <a:cubicBezTo>
                  <a:pt x="1460" y="17379"/>
                  <a:pt x="1322" y="17059"/>
                  <a:pt x="1505" y="16853"/>
                </a:cubicBezTo>
                <a:cubicBezTo>
                  <a:pt x="1570" y="16795"/>
                  <a:pt x="1646" y="16770"/>
                  <a:pt x="1719" y="16770"/>
                </a:cubicBezTo>
                <a:close/>
                <a:moveTo>
                  <a:pt x="7302" y="0"/>
                </a:moveTo>
                <a:cubicBezTo>
                  <a:pt x="7136" y="0"/>
                  <a:pt x="6970" y="114"/>
                  <a:pt x="6993" y="343"/>
                </a:cubicBezTo>
                <a:lnTo>
                  <a:pt x="6993" y="1875"/>
                </a:lnTo>
                <a:lnTo>
                  <a:pt x="6079" y="1875"/>
                </a:lnTo>
                <a:cubicBezTo>
                  <a:pt x="5896" y="1875"/>
                  <a:pt x="5758" y="2012"/>
                  <a:pt x="5758" y="2195"/>
                </a:cubicBezTo>
                <a:lnTo>
                  <a:pt x="5758" y="3133"/>
                </a:lnTo>
                <a:lnTo>
                  <a:pt x="3586" y="3133"/>
                </a:lnTo>
                <a:cubicBezTo>
                  <a:pt x="3518" y="3133"/>
                  <a:pt x="3426" y="3156"/>
                  <a:pt x="3380" y="3224"/>
                </a:cubicBezTo>
                <a:lnTo>
                  <a:pt x="1505" y="5077"/>
                </a:lnTo>
                <a:cubicBezTo>
                  <a:pt x="1367" y="5010"/>
                  <a:pt x="1228" y="4979"/>
                  <a:pt x="1094" y="4979"/>
                </a:cubicBezTo>
                <a:cubicBezTo>
                  <a:pt x="494" y="4979"/>
                  <a:pt x="0" y="5584"/>
                  <a:pt x="225" y="6220"/>
                </a:cubicBezTo>
                <a:cubicBezTo>
                  <a:pt x="369" y="6629"/>
                  <a:pt x="741" y="6842"/>
                  <a:pt x="1112" y="6842"/>
                </a:cubicBezTo>
                <a:cubicBezTo>
                  <a:pt x="1445" y="6842"/>
                  <a:pt x="1777" y="6669"/>
                  <a:pt x="1940" y="6311"/>
                </a:cubicBezTo>
                <a:cubicBezTo>
                  <a:pt x="2077" y="6060"/>
                  <a:pt x="2077" y="5763"/>
                  <a:pt x="1940" y="5511"/>
                </a:cubicBezTo>
                <a:lnTo>
                  <a:pt x="3723" y="3750"/>
                </a:lnTo>
                <a:lnTo>
                  <a:pt x="5758" y="3750"/>
                </a:lnTo>
                <a:lnTo>
                  <a:pt x="5758" y="4985"/>
                </a:lnTo>
                <a:lnTo>
                  <a:pt x="4204" y="4985"/>
                </a:lnTo>
                <a:cubicBezTo>
                  <a:pt x="4135" y="4985"/>
                  <a:pt x="4043" y="5008"/>
                  <a:pt x="3998" y="5077"/>
                </a:cubicBezTo>
                <a:lnTo>
                  <a:pt x="1505" y="7546"/>
                </a:lnTo>
                <a:cubicBezTo>
                  <a:pt x="1460" y="7615"/>
                  <a:pt x="1414" y="7683"/>
                  <a:pt x="1414" y="7775"/>
                </a:cubicBezTo>
                <a:lnTo>
                  <a:pt x="1414" y="16190"/>
                </a:lnTo>
                <a:cubicBezTo>
                  <a:pt x="431" y="16556"/>
                  <a:pt x="682" y="17996"/>
                  <a:pt x="1734" y="17996"/>
                </a:cubicBezTo>
                <a:cubicBezTo>
                  <a:pt x="2763" y="17996"/>
                  <a:pt x="3014" y="16556"/>
                  <a:pt x="2031" y="16190"/>
                </a:cubicBezTo>
                <a:lnTo>
                  <a:pt x="2031" y="7912"/>
                </a:lnTo>
                <a:lnTo>
                  <a:pt x="4318" y="5625"/>
                </a:lnTo>
                <a:lnTo>
                  <a:pt x="5758" y="5625"/>
                </a:lnTo>
                <a:lnTo>
                  <a:pt x="5758" y="6860"/>
                </a:lnTo>
                <a:lnTo>
                  <a:pt x="4821" y="6860"/>
                </a:lnTo>
                <a:cubicBezTo>
                  <a:pt x="4752" y="6860"/>
                  <a:pt x="4661" y="6883"/>
                  <a:pt x="4615" y="6952"/>
                </a:cubicBezTo>
                <a:lnTo>
                  <a:pt x="3380" y="8186"/>
                </a:lnTo>
                <a:cubicBezTo>
                  <a:pt x="3312" y="8255"/>
                  <a:pt x="3289" y="8324"/>
                  <a:pt x="3289" y="8415"/>
                </a:cubicBezTo>
                <a:lnTo>
                  <a:pt x="3289" y="11502"/>
                </a:lnTo>
                <a:cubicBezTo>
                  <a:pt x="3300" y="11685"/>
                  <a:pt x="3443" y="11776"/>
                  <a:pt x="3589" y="11776"/>
                </a:cubicBezTo>
                <a:cubicBezTo>
                  <a:pt x="3735" y="11776"/>
                  <a:pt x="3883" y="11685"/>
                  <a:pt x="3906" y="11502"/>
                </a:cubicBezTo>
                <a:lnTo>
                  <a:pt x="3906" y="8529"/>
                </a:lnTo>
                <a:lnTo>
                  <a:pt x="4958" y="7455"/>
                </a:lnTo>
                <a:lnTo>
                  <a:pt x="5758" y="7455"/>
                </a:lnTo>
                <a:lnTo>
                  <a:pt x="5758" y="8392"/>
                </a:lnTo>
                <a:cubicBezTo>
                  <a:pt x="5758" y="8552"/>
                  <a:pt x="5896" y="8689"/>
                  <a:pt x="6079" y="8689"/>
                </a:cubicBezTo>
                <a:lnTo>
                  <a:pt x="6993" y="8689"/>
                </a:lnTo>
                <a:lnTo>
                  <a:pt x="6993" y="12737"/>
                </a:lnTo>
                <a:cubicBezTo>
                  <a:pt x="6993" y="12805"/>
                  <a:pt x="7039" y="12897"/>
                  <a:pt x="7085" y="12943"/>
                </a:cubicBezTo>
                <a:lnTo>
                  <a:pt x="10195" y="16053"/>
                </a:lnTo>
                <a:cubicBezTo>
                  <a:pt x="10240" y="16121"/>
                  <a:pt x="10332" y="16144"/>
                  <a:pt x="10400" y="16144"/>
                </a:cubicBezTo>
                <a:lnTo>
                  <a:pt x="15728" y="16144"/>
                </a:lnTo>
                <a:cubicBezTo>
                  <a:pt x="15887" y="16570"/>
                  <a:pt x="16246" y="16764"/>
                  <a:pt x="16603" y="16764"/>
                </a:cubicBezTo>
                <a:cubicBezTo>
                  <a:pt x="17071" y="16764"/>
                  <a:pt x="17535" y="16430"/>
                  <a:pt x="17535" y="15847"/>
                </a:cubicBezTo>
                <a:cubicBezTo>
                  <a:pt x="17535" y="15248"/>
                  <a:pt x="17068" y="14909"/>
                  <a:pt x="16598" y="14909"/>
                </a:cubicBezTo>
                <a:cubicBezTo>
                  <a:pt x="16243" y="14909"/>
                  <a:pt x="15886" y="15103"/>
                  <a:pt x="15728" y="15527"/>
                </a:cubicBezTo>
                <a:lnTo>
                  <a:pt x="10538" y="15527"/>
                </a:lnTo>
                <a:lnTo>
                  <a:pt x="7611" y="12600"/>
                </a:lnTo>
                <a:lnTo>
                  <a:pt x="7611" y="8712"/>
                </a:lnTo>
                <a:lnTo>
                  <a:pt x="8845" y="8712"/>
                </a:lnTo>
                <a:lnTo>
                  <a:pt x="8845" y="12119"/>
                </a:lnTo>
                <a:cubicBezTo>
                  <a:pt x="8845" y="12188"/>
                  <a:pt x="8891" y="12280"/>
                  <a:pt x="8937" y="12325"/>
                </a:cubicBezTo>
                <a:lnTo>
                  <a:pt x="10812" y="14200"/>
                </a:lnTo>
                <a:cubicBezTo>
                  <a:pt x="10858" y="14246"/>
                  <a:pt x="10949" y="14292"/>
                  <a:pt x="11018" y="14292"/>
                </a:cubicBezTo>
                <a:lnTo>
                  <a:pt x="14128" y="14292"/>
                </a:lnTo>
                <a:cubicBezTo>
                  <a:pt x="14142" y="14293"/>
                  <a:pt x="14156" y="14294"/>
                  <a:pt x="14169" y="14294"/>
                </a:cubicBezTo>
                <a:cubicBezTo>
                  <a:pt x="14571" y="14294"/>
                  <a:pt x="14571" y="13672"/>
                  <a:pt x="14169" y="13672"/>
                </a:cubicBezTo>
                <a:cubicBezTo>
                  <a:pt x="14156" y="13672"/>
                  <a:pt x="14142" y="13673"/>
                  <a:pt x="14128" y="13674"/>
                </a:cubicBezTo>
                <a:lnTo>
                  <a:pt x="11155" y="13674"/>
                </a:lnTo>
                <a:lnTo>
                  <a:pt x="9486" y="11982"/>
                </a:lnTo>
                <a:lnTo>
                  <a:pt x="9486" y="8712"/>
                </a:lnTo>
                <a:lnTo>
                  <a:pt x="10720" y="8712"/>
                </a:lnTo>
                <a:lnTo>
                  <a:pt x="10720" y="9993"/>
                </a:lnTo>
                <a:cubicBezTo>
                  <a:pt x="9943" y="10267"/>
                  <a:pt x="9874" y="11342"/>
                  <a:pt x="10629" y="11708"/>
                </a:cubicBezTo>
                <a:cubicBezTo>
                  <a:pt x="10763" y="11775"/>
                  <a:pt x="10899" y="11805"/>
                  <a:pt x="11032" y="11805"/>
                </a:cubicBezTo>
                <a:cubicBezTo>
                  <a:pt x="11625" y="11805"/>
                  <a:pt x="12134" y="11200"/>
                  <a:pt x="11910" y="10565"/>
                </a:cubicBezTo>
                <a:cubicBezTo>
                  <a:pt x="11818" y="10313"/>
                  <a:pt x="11612" y="10084"/>
                  <a:pt x="11338" y="9993"/>
                </a:cubicBezTo>
                <a:lnTo>
                  <a:pt x="11338" y="8712"/>
                </a:lnTo>
                <a:lnTo>
                  <a:pt x="12275" y="8712"/>
                </a:lnTo>
                <a:cubicBezTo>
                  <a:pt x="12435" y="8712"/>
                  <a:pt x="12573" y="8575"/>
                  <a:pt x="12573" y="8392"/>
                </a:cubicBezTo>
                <a:lnTo>
                  <a:pt x="12573" y="7455"/>
                </a:lnTo>
                <a:lnTo>
                  <a:pt x="14608" y="7455"/>
                </a:lnTo>
                <a:lnTo>
                  <a:pt x="16300" y="9147"/>
                </a:lnTo>
                <a:lnTo>
                  <a:pt x="16300" y="12485"/>
                </a:lnTo>
                <a:cubicBezTo>
                  <a:pt x="15317" y="12828"/>
                  <a:pt x="15568" y="14292"/>
                  <a:pt x="16597" y="14292"/>
                </a:cubicBezTo>
                <a:cubicBezTo>
                  <a:pt x="17649" y="14292"/>
                  <a:pt x="17901" y="12828"/>
                  <a:pt x="16917" y="12485"/>
                </a:cubicBezTo>
                <a:lnTo>
                  <a:pt x="16917" y="9010"/>
                </a:lnTo>
                <a:cubicBezTo>
                  <a:pt x="16917" y="8941"/>
                  <a:pt x="16894" y="8850"/>
                  <a:pt x="16826" y="8804"/>
                </a:cubicBezTo>
                <a:lnTo>
                  <a:pt x="14974" y="6929"/>
                </a:lnTo>
                <a:cubicBezTo>
                  <a:pt x="14905" y="6883"/>
                  <a:pt x="14836" y="6837"/>
                  <a:pt x="14745" y="6837"/>
                </a:cubicBezTo>
                <a:lnTo>
                  <a:pt x="12573" y="6837"/>
                </a:lnTo>
                <a:lnTo>
                  <a:pt x="12573" y="5602"/>
                </a:lnTo>
                <a:lnTo>
                  <a:pt x="17855" y="5602"/>
                </a:lnTo>
                <a:cubicBezTo>
                  <a:pt x="17869" y="5604"/>
                  <a:pt x="17883" y="5605"/>
                  <a:pt x="17896" y="5605"/>
                </a:cubicBezTo>
                <a:cubicBezTo>
                  <a:pt x="18298" y="5605"/>
                  <a:pt x="18298" y="4983"/>
                  <a:pt x="17896" y="4983"/>
                </a:cubicBezTo>
                <a:cubicBezTo>
                  <a:pt x="17883" y="4983"/>
                  <a:pt x="17869" y="4984"/>
                  <a:pt x="17855" y="4985"/>
                </a:cubicBezTo>
                <a:lnTo>
                  <a:pt x="12573" y="4985"/>
                </a:lnTo>
                <a:lnTo>
                  <a:pt x="12573" y="3750"/>
                </a:lnTo>
                <a:lnTo>
                  <a:pt x="17855" y="3750"/>
                </a:lnTo>
                <a:cubicBezTo>
                  <a:pt x="17862" y="3751"/>
                  <a:pt x="17869" y="3751"/>
                  <a:pt x="17876" y="3751"/>
                </a:cubicBezTo>
                <a:cubicBezTo>
                  <a:pt x="18298" y="3751"/>
                  <a:pt x="18305" y="3108"/>
                  <a:pt x="17896" y="3108"/>
                </a:cubicBezTo>
                <a:cubicBezTo>
                  <a:pt x="17883" y="3108"/>
                  <a:pt x="17869" y="3109"/>
                  <a:pt x="17855" y="3110"/>
                </a:cubicBezTo>
                <a:lnTo>
                  <a:pt x="12573" y="3110"/>
                </a:lnTo>
                <a:lnTo>
                  <a:pt x="12573" y="2195"/>
                </a:lnTo>
                <a:cubicBezTo>
                  <a:pt x="12573" y="2012"/>
                  <a:pt x="12435" y="1875"/>
                  <a:pt x="12275" y="1875"/>
                </a:cubicBezTo>
                <a:lnTo>
                  <a:pt x="11338" y="1875"/>
                </a:lnTo>
                <a:lnTo>
                  <a:pt x="11338" y="343"/>
                </a:lnTo>
                <a:cubicBezTo>
                  <a:pt x="11361" y="114"/>
                  <a:pt x="11195" y="0"/>
                  <a:pt x="11029" y="0"/>
                </a:cubicBezTo>
                <a:cubicBezTo>
                  <a:pt x="10863" y="0"/>
                  <a:pt x="10698" y="114"/>
                  <a:pt x="10720" y="343"/>
                </a:cubicBezTo>
                <a:lnTo>
                  <a:pt x="10720" y="1875"/>
                </a:lnTo>
                <a:lnTo>
                  <a:pt x="9486" y="1875"/>
                </a:lnTo>
                <a:lnTo>
                  <a:pt x="9486" y="343"/>
                </a:lnTo>
                <a:cubicBezTo>
                  <a:pt x="9509" y="114"/>
                  <a:pt x="9343" y="0"/>
                  <a:pt x="9177" y="0"/>
                </a:cubicBezTo>
                <a:cubicBezTo>
                  <a:pt x="9011" y="0"/>
                  <a:pt x="8845" y="114"/>
                  <a:pt x="8868" y="343"/>
                </a:cubicBezTo>
                <a:lnTo>
                  <a:pt x="8868" y="1875"/>
                </a:lnTo>
                <a:lnTo>
                  <a:pt x="7611" y="1875"/>
                </a:lnTo>
                <a:lnTo>
                  <a:pt x="7611" y="343"/>
                </a:lnTo>
                <a:cubicBezTo>
                  <a:pt x="7634" y="114"/>
                  <a:pt x="7468" y="0"/>
                  <a:pt x="73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4"/>
          <p:cNvSpPr/>
          <p:nvPr/>
        </p:nvSpPr>
        <p:spPr>
          <a:xfrm>
            <a:off x="6131188" y="0"/>
            <a:ext cx="453350" cy="451050"/>
          </a:xfrm>
          <a:custGeom>
            <a:rect b="b" l="l" r="r" t="t"/>
            <a:pathLst>
              <a:path extrusionOk="0" h="18042" w="18134">
                <a:moveTo>
                  <a:pt x="4075" y="3748"/>
                </a:moveTo>
                <a:cubicBezTo>
                  <a:pt x="4088" y="3748"/>
                  <a:pt x="4102" y="3749"/>
                  <a:pt x="4116" y="3750"/>
                </a:cubicBezTo>
                <a:cubicBezTo>
                  <a:pt x="4482" y="3773"/>
                  <a:pt x="4482" y="4322"/>
                  <a:pt x="4116" y="4368"/>
                </a:cubicBezTo>
                <a:cubicBezTo>
                  <a:pt x="4102" y="4369"/>
                  <a:pt x="4088" y="4370"/>
                  <a:pt x="4075" y="4370"/>
                </a:cubicBezTo>
                <a:cubicBezTo>
                  <a:pt x="3673" y="4370"/>
                  <a:pt x="3673" y="3748"/>
                  <a:pt x="4075" y="3748"/>
                </a:cubicBezTo>
                <a:close/>
                <a:moveTo>
                  <a:pt x="13999" y="3748"/>
                </a:moveTo>
                <a:cubicBezTo>
                  <a:pt x="14012" y="3748"/>
                  <a:pt x="14026" y="3749"/>
                  <a:pt x="14040" y="3750"/>
                </a:cubicBezTo>
                <a:cubicBezTo>
                  <a:pt x="14406" y="3773"/>
                  <a:pt x="14406" y="4322"/>
                  <a:pt x="14040" y="4368"/>
                </a:cubicBezTo>
                <a:cubicBezTo>
                  <a:pt x="14026" y="4369"/>
                  <a:pt x="14012" y="4370"/>
                  <a:pt x="13999" y="4370"/>
                </a:cubicBezTo>
                <a:cubicBezTo>
                  <a:pt x="13597" y="4370"/>
                  <a:pt x="13597" y="3748"/>
                  <a:pt x="13999" y="3748"/>
                </a:cubicBezTo>
                <a:close/>
                <a:moveTo>
                  <a:pt x="4120" y="3119"/>
                </a:moveTo>
                <a:cubicBezTo>
                  <a:pt x="3643" y="3119"/>
                  <a:pt x="3179" y="3488"/>
                  <a:pt x="3179" y="4048"/>
                </a:cubicBezTo>
                <a:cubicBezTo>
                  <a:pt x="3179" y="4573"/>
                  <a:pt x="3590" y="4985"/>
                  <a:pt x="4116" y="4985"/>
                </a:cubicBezTo>
                <a:cubicBezTo>
                  <a:pt x="4939" y="4985"/>
                  <a:pt x="5351" y="3979"/>
                  <a:pt x="4757" y="3384"/>
                </a:cubicBezTo>
                <a:cubicBezTo>
                  <a:pt x="4573" y="3201"/>
                  <a:pt x="4345" y="3119"/>
                  <a:pt x="4120" y="3119"/>
                </a:cubicBezTo>
                <a:close/>
                <a:moveTo>
                  <a:pt x="14040" y="3133"/>
                </a:moveTo>
                <a:cubicBezTo>
                  <a:pt x="13194" y="3133"/>
                  <a:pt x="12783" y="4116"/>
                  <a:pt x="13377" y="4711"/>
                </a:cubicBezTo>
                <a:cubicBezTo>
                  <a:pt x="13563" y="4904"/>
                  <a:pt x="13796" y="4991"/>
                  <a:pt x="14024" y="4991"/>
                </a:cubicBezTo>
                <a:cubicBezTo>
                  <a:pt x="14497" y="4991"/>
                  <a:pt x="14955" y="4618"/>
                  <a:pt x="14955" y="4048"/>
                </a:cubicBezTo>
                <a:cubicBezTo>
                  <a:pt x="14955" y="3544"/>
                  <a:pt x="14543" y="3133"/>
                  <a:pt x="14040" y="3133"/>
                </a:cubicBezTo>
                <a:close/>
                <a:moveTo>
                  <a:pt x="12485" y="5602"/>
                </a:moveTo>
                <a:lnTo>
                  <a:pt x="12485" y="11365"/>
                </a:lnTo>
                <a:lnTo>
                  <a:pt x="11411" y="12417"/>
                </a:lnTo>
                <a:lnTo>
                  <a:pt x="5648" y="12417"/>
                </a:lnTo>
                <a:lnTo>
                  <a:pt x="5648" y="5602"/>
                </a:lnTo>
                <a:close/>
                <a:moveTo>
                  <a:pt x="5351" y="4985"/>
                </a:moveTo>
                <a:cubicBezTo>
                  <a:pt x="5191" y="4985"/>
                  <a:pt x="5054" y="5122"/>
                  <a:pt x="5054" y="5282"/>
                </a:cubicBezTo>
                <a:lnTo>
                  <a:pt x="5054" y="12737"/>
                </a:lnTo>
                <a:cubicBezTo>
                  <a:pt x="5054" y="12897"/>
                  <a:pt x="5191" y="13034"/>
                  <a:pt x="5351" y="13034"/>
                </a:cubicBezTo>
                <a:lnTo>
                  <a:pt x="11548" y="13034"/>
                </a:lnTo>
                <a:cubicBezTo>
                  <a:pt x="11639" y="13034"/>
                  <a:pt x="11708" y="13011"/>
                  <a:pt x="11777" y="12943"/>
                </a:cubicBezTo>
                <a:lnTo>
                  <a:pt x="13011" y="11708"/>
                </a:lnTo>
                <a:cubicBezTo>
                  <a:pt x="13080" y="11639"/>
                  <a:pt x="13103" y="11571"/>
                  <a:pt x="13103" y="11479"/>
                </a:cubicBezTo>
                <a:lnTo>
                  <a:pt x="13103" y="5282"/>
                </a:lnTo>
                <a:cubicBezTo>
                  <a:pt x="13103" y="5122"/>
                  <a:pt x="12966" y="4985"/>
                  <a:pt x="12783" y="4985"/>
                </a:cubicBezTo>
                <a:close/>
                <a:moveTo>
                  <a:pt x="4075" y="13672"/>
                </a:moveTo>
                <a:cubicBezTo>
                  <a:pt x="4088" y="13672"/>
                  <a:pt x="4102" y="13673"/>
                  <a:pt x="4116" y="13674"/>
                </a:cubicBezTo>
                <a:cubicBezTo>
                  <a:pt x="4482" y="13697"/>
                  <a:pt x="4482" y="14246"/>
                  <a:pt x="4116" y="14292"/>
                </a:cubicBezTo>
                <a:cubicBezTo>
                  <a:pt x="4102" y="14293"/>
                  <a:pt x="4088" y="14294"/>
                  <a:pt x="4075" y="14294"/>
                </a:cubicBezTo>
                <a:cubicBezTo>
                  <a:pt x="3673" y="14294"/>
                  <a:pt x="3673" y="13672"/>
                  <a:pt x="4075" y="13672"/>
                </a:cubicBezTo>
                <a:close/>
                <a:moveTo>
                  <a:pt x="13999" y="13672"/>
                </a:moveTo>
                <a:cubicBezTo>
                  <a:pt x="14012" y="13672"/>
                  <a:pt x="14026" y="13673"/>
                  <a:pt x="14040" y="13674"/>
                </a:cubicBezTo>
                <a:cubicBezTo>
                  <a:pt x="14406" y="13697"/>
                  <a:pt x="14406" y="14246"/>
                  <a:pt x="14040" y="14292"/>
                </a:cubicBezTo>
                <a:cubicBezTo>
                  <a:pt x="14026" y="14293"/>
                  <a:pt x="14012" y="14294"/>
                  <a:pt x="13999" y="14294"/>
                </a:cubicBezTo>
                <a:cubicBezTo>
                  <a:pt x="13597" y="14294"/>
                  <a:pt x="13597" y="13672"/>
                  <a:pt x="13999" y="13672"/>
                </a:cubicBezTo>
                <a:close/>
                <a:moveTo>
                  <a:pt x="4088" y="13057"/>
                </a:moveTo>
                <a:cubicBezTo>
                  <a:pt x="3261" y="13057"/>
                  <a:pt x="2865" y="14047"/>
                  <a:pt x="3453" y="14635"/>
                </a:cubicBezTo>
                <a:cubicBezTo>
                  <a:pt x="3637" y="14826"/>
                  <a:pt x="3865" y="14910"/>
                  <a:pt x="4090" y="14910"/>
                </a:cubicBezTo>
                <a:cubicBezTo>
                  <a:pt x="4567" y="14910"/>
                  <a:pt x="5031" y="14531"/>
                  <a:pt x="5031" y="13972"/>
                </a:cubicBezTo>
                <a:cubicBezTo>
                  <a:pt x="5031" y="13469"/>
                  <a:pt x="4619" y="13057"/>
                  <a:pt x="4116" y="13057"/>
                </a:cubicBezTo>
                <a:cubicBezTo>
                  <a:pt x="4107" y="13057"/>
                  <a:pt x="4097" y="13057"/>
                  <a:pt x="4088" y="13057"/>
                </a:cubicBezTo>
                <a:close/>
                <a:moveTo>
                  <a:pt x="14012" y="13057"/>
                </a:moveTo>
                <a:cubicBezTo>
                  <a:pt x="13185" y="13057"/>
                  <a:pt x="12789" y="14047"/>
                  <a:pt x="13377" y="14635"/>
                </a:cubicBezTo>
                <a:cubicBezTo>
                  <a:pt x="13561" y="14826"/>
                  <a:pt x="13789" y="14910"/>
                  <a:pt x="14014" y="14910"/>
                </a:cubicBezTo>
                <a:cubicBezTo>
                  <a:pt x="14491" y="14910"/>
                  <a:pt x="14955" y="14531"/>
                  <a:pt x="14955" y="13972"/>
                </a:cubicBezTo>
                <a:cubicBezTo>
                  <a:pt x="14955" y="13469"/>
                  <a:pt x="14543" y="13057"/>
                  <a:pt x="14040" y="13057"/>
                </a:cubicBezTo>
                <a:cubicBezTo>
                  <a:pt x="14031" y="13057"/>
                  <a:pt x="14021" y="13057"/>
                  <a:pt x="14012" y="13057"/>
                </a:cubicBezTo>
                <a:close/>
                <a:moveTo>
                  <a:pt x="2828" y="2513"/>
                </a:moveTo>
                <a:cubicBezTo>
                  <a:pt x="2838" y="2513"/>
                  <a:pt x="2848" y="2514"/>
                  <a:pt x="2859" y="2515"/>
                </a:cubicBezTo>
                <a:lnTo>
                  <a:pt x="15275" y="2515"/>
                </a:lnTo>
                <a:cubicBezTo>
                  <a:pt x="15435" y="2515"/>
                  <a:pt x="15572" y="2653"/>
                  <a:pt x="15572" y="2813"/>
                </a:cubicBezTo>
                <a:lnTo>
                  <a:pt x="15572" y="15206"/>
                </a:lnTo>
                <a:cubicBezTo>
                  <a:pt x="15572" y="15389"/>
                  <a:pt x="15435" y="15527"/>
                  <a:pt x="15275" y="15527"/>
                </a:cubicBezTo>
                <a:lnTo>
                  <a:pt x="2859" y="15527"/>
                </a:lnTo>
                <a:cubicBezTo>
                  <a:pt x="2699" y="15527"/>
                  <a:pt x="2538" y="15389"/>
                  <a:pt x="2561" y="15206"/>
                </a:cubicBezTo>
                <a:lnTo>
                  <a:pt x="2561" y="2813"/>
                </a:lnTo>
                <a:cubicBezTo>
                  <a:pt x="2561" y="2663"/>
                  <a:pt x="2681" y="2513"/>
                  <a:pt x="2828" y="2513"/>
                </a:cubicBezTo>
                <a:close/>
                <a:moveTo>
                  <a:pt x="3487" y="0"/>
                </a:moveTo>
                <a:cubicBezTo>
                  <a:pt x="3322" y="0"/>
                  <a:pt x="3156" y="114"/>
                  <a:pt x="3179" y="343"/>
                </a:cubicBezTo>
                <a:lnTo>
                  <a:pt x="3179" y="1875"/>
                </a:lnTo>
                <a:lnTo>
                  <a:pt x="2859" y="1875"/>
                </a:lnTo>
                <a:cubicBezTo>
                  <a:pt x="2356" y="1875"/>
                  <a:pt x="1944" y="2310"/>
                  <a:pt x="1944" y="2813"/>
                </a:cubicBezTo>
                <a:lnTo>
                  <a:pt x="1944" y="3133"/>
                </a:lnTo>
                <a:lnTo>
                  <a:pt x="389" y="3133"/>
                </a:lnTo>
                <a:cubicBezTo>
                  <a:pt x="0" y="3156"/>
                  <a:pt x="0" y="3705"/>
                  <a:pt x="389" y="3750"/>
                </a:cubicBezTo>
                <a:lnTo>
                  <a:pt x="1944" y="3750"/>
                </a:lnTo>
                <a:lnTo>
                  <a:pt x="1944" y="4985"/>
                </a:lnTo>
                <a:lnTo>
                  <a:pt x="389" y="4985"/>
                </a:lnTo>
                <a:cubicBezTo>
                  <a:pt x="0" y="5031"/>
                  <a:pt x="0" y="5580"/>
                  <a:pt x="389" y="5602"/>
                </a:cubicBezTo>
                <a:lnTo>
                  <a:pt x="1944" y="5602"/>
                </a:lnTo>
                <a:lnTo>
                  <a:pt x="1944" y="6837"/>
                </a:lnTo>
                <a:lnTo>
                  <a:pt x="389" y="6837"/>
                </a:lnTo>
                <a:cubicBezTo>
                  <a:pt x="0" y="6883"/>
                  <a:pt x="0" y="7432"/>
                  <a:pt x="389" y="7455"/>
                </a:cubicBezTo>
                <a:lnTo>
                  <a:pt x="1944" y="7455"/>
                </a:lnTo>
                <a:lnTo>
                  <a:pt x="1944" y="8712"/>
                </a:lnTo>
                <a:lnTo>
                  <a:pt x="389" y="8712"/>
                </a:lnTo>
                <a:cubicBezTo>
                  <a:pt x="0" y="8735"/>
                  <a:pt x="0" y="9284"/>
                  <a:pt x="389" y="9330"/>
                </a:cubicBezTo>
                <a:lnTo>
                  <a:pt x="1944" y="9330"/>
                </a:lnTo>
                <a:lnTo>
                  <a:pt x="1944" y="10565"/>
                </a:lnTo>
                <a:lnTo>
                  <a:pt x="389" y="10565"/>
                </a:lnTo>
                <a:cubicBezTo>
                  <a:pt x="0" y="10610"/>
                  <a:pt x="0" y="11159"/>
                  <a:pt x="389" y="11182"/>
                </a:cubicBezTo>
                <a:lnTo>
                  <a:pt x="1944" y="11182"/>
                </a:lnTo>
                <a:lnTo>
                  <a:pt x="1944" y="12417"/>
                </a:lnTo>
                <a:lnTo>
                  <a:pt x="389" y="12417"/>
                </a:lnTo>
                <a:cubicBezTo>
                  <a:pt x="0" y="12462"/>
                  <a:pt x="0" y="13011"/>
                  <a:pt x="389" y="13057"/>
                </a:cubicBezTo>
                <a:lnTo>
                  <a:pt x="1944" y="13057"/>
                </a:lnTo>
                <a:lnTo>
                  <a:pt x="1944" y="14292"/>
                </a:lnTo>
                <a:lnTo>
                  <a:pt x="389" y="14292"/>
                </a:lnTo>
                <a:cubicBezTo>
                  <a:pt x="0" y="14315"/>
                  <a:pt x="0" y="14863"/>
                  <a:pt x="389" y="14909"/>
                </a:cubicBezTo>
                <a:lnTo>
                  <a:pt x="1944" y="14909"/>
                </a:lnTo>
                <a:lnTo>
                  <a:pt x="1944" y="15206"/>
                </a:lnTo>
                <a:cubicBezTo>
                  <a:pt x="1944" y="15732"/>
                  <a:pt x="2356" y="16144"/>
                  <a:pt x="2859" y="16144"/>
                </a:cubicBezTo>
                <a:lnTo>
                  <a:pt x="3179" y="16144"/>
                </a:lnTo>
                <a:lnTo>
                  <a:pt x="3179" y="17699"/>
                </a:lnTo>
                <a:cubicBezTo>
                  <a:pt x="3156" y="17928"/>
                  <a:pt x="3322" y="18042"/>
                  <a:pt x="3487" y="18042"/>
                </a:cubicBezTo>
                <a:cubicBezTo>
                  <a:pt x="3653" y="18042"/>
                  <a:pt x="3819" y="17928"/>
                  <a:pt x="3796" y="17699"/>
                </a:cubicBezTo>
                <a:lnTo>
                  <a:pt x="3796" y="16144"/>
                </a:lnTo>
                <a:lnTo>
                  <a:pt x="5031" y="16144"/>
                </a:lnTo>
                <a:lnTo>
                  <a:pt x="5031" y="17699"/>
                </a:lnTo>
                <a:cubicBezTo>
                  <a:pt x="5008" y="17928"/>
                  <a:pt x="5174" y="18042"/>
                  <a:pt x="5340" y="18042"/>
                </a:cubicBezTo>
                <a:cubicBezTo>
                  <a:pt x="5505" y="18042"/>
                  <a:pt x="5671" y="17928"/>
                  <a:pt x="5648" y="17699"/>
                </a:cubicBezTo>
                <a:lnTo>
                  <a:pt x="5648" y="16144"/>
                </a:lnTo>
                <a:lnTo>
                  <a:pt x="6906" y="16144"/>
                </a:lnTo>
                <a:lnTo>
                  <a:pt x="6906" y="17699"/>
                </a:lnTo>
                <a:cubicBezTo>
                  <a:pt x="6883" y="17928"/>
                  <a:pt x="7049" y="18042"/>
                  <a:pt x="7215" y="18042"/>
                </a:cubicBezTo>
                <a:cubicBezTo>
                  <a:pt x="7380" y="18042"/>
                  <a:pt x="7546" y="17928"/>
                  <a:pt x="7523" y="17699"/>
                </a:cubicBezTo>
                <a:lnTo>
                  <a:pt x="7523" y="16144"/>
                </a:lnTo>
                <a:lnTo>
                  <a:pt x="8758" y="16144"/>
                </a:lnTo>
                <a:lnTo>
                  <a:pt x="8758" y="17699"/>
                </a:lnTo>
                <a:cubicBezTo>
                  <a:pt x="8735" y="17928"/>
                  <a:pt x="8901" y="18042"/>
                  <a:pt x="9067" y="18042"/>
                </a:cubicBezTo>
                <a:cubicBezTo>
                  <a:pt x="9233" y="18042"/>
                  <a:pt x="9398" y="17928"/>
                  <a:pt x="9376" y="17699"/>
                </a:cubicBezTo>
                <a:lnTo>
                  <a:pt x="9376" y="16144"/>
                </a:lnTo>
                <a:lnTo>
                  <a:pt x="10610" y="16144"/>
                </a:lnTo>
                <a:lnTo>
                  <a:pt x="10610" y="17699"/>
                </a:lnTo>
                <a:cubicBezTo>
                  <a:pt x="10588" y="17928"/>
                  <a:pt x="10753" y="18042"/>
                  <a:pt x="10922" y="18042"/>
                </a:cubicBezTo>
                <a:cubicBezTo>
                  <a:pt x="11091" y="18042"/>
                  <a:pt x="11262" y="17928"/>
                  <a:pt x="11251" y="17699"/>
                </a:cubicBezTo>
                <a:lnTo>
                  <a:pt x="11251" y="16144"/>
                </a:lnTo>
                <a:lnTo>
                  <a:pt x="12485" y="16144"/>
                </a:lnTo>
                <a:lnTo>
                  <a:pt x="12485" y="17699"/>
                </a:lnTo>
                <a:cubicBezTo>
                  <a:pt x="12463" y="17928"/>
                  <a:pt x="12628" y="18042"/>
                  <a:pt x="12794" y="18042"/>
                </a:cubicBezTo>
                <a:cubicBezTo>
                  <a:pt x="12960" y="18042"/>
                  <a:pt x="13126" y="17928"/>
                  <a:pt x="13103" y="17699"/>
                </a:cubicBezTo>
                <a:lnTo>
                  <a:pt x="13103" y="16144"/>
                </a:lnTo>
                <a:lnTo>
                  <a:pt x="14338" y="16144"/>
                </a:lnTo>
                <a:lnTo>
                  <a:pt x="14338" y="17699"/>
                </a:lnTo>
                <a:cubicBezTo>
                  <a:pt x="14315" y="17928"/>
                  <a:pt x="14481" y="18042"/>
                  <a:pt x="14646" y="18042"/>
                </a:cubicBezTo>
                <a:cubicBezTo>
                  <a:pt x="14812" y="18042"/>
                  <a:pt x="14978" y="17928"/>
                  <a:pt x="14955" y="17699"/>
                </a:cubicBezTo>
                <a:lnTo>
                  <a:pt x="14955" y="16144"/>
                </a:lnTo>
                <a:lnTo>
                  <a:pt x="15275" y="16144"/>
                </a:lnTo>
                <a:cubicBezTo>
                  <a:pt x="15778" y="16144"/>
                  <a:pt x="16190" y="15732"/>
                  <a:pt x="16190" y="15206"/>
                </a:cubicBezTo>
                <a:lnTo>
                  <a:pt x="16190" y="14909"/>
                </a:lnTo>
                <a:lnTo>
                  <a:pt x="17745" y="14909"/>
                </a:lnTo>
                <a:cubicBezTo>
                  <a:pt x="18133" y="14863"/>
                  <a:pt x="18133" y="14315"/>
                  <a:pt x="17745" y="14292"/>
                </a:cubicBezTo>
                <a:lnTo>
                  <a:pt x="16190" y="14292"/>
                </a:lnTo>
                <a:lnTo>
                  <a:pt x="16190" y="13057"/>
                </a:lnTo>
                <a:lnTo>
                  <a:pt x="17745" y="13057"/>
                </a:lnTo>
                <a:cubicBezTo>
                  <a:pt x="18133" y="13011"/>
                  <a:pt x="18133" y="12462"/>
                  <a:pt x="17745" y="12417"/>
                </a:cubicBezTo>
                <a:lnTo>
                  <a:pt x="16190" y="12417"/>
                </a:lnTo>
                <a:lnTo>
                  <a:pt x="16190" y="11182"/>
                </a:lnTo>
                <a:lnTo>
                  <a:pt x="17745" y="11182"/>
                </a:lnTo>
                <a:cubicBezTo>
                  <a:pt x="18133" y="11159"/>
                  <a:pt x="18133" y="10610"/>
                  <a:pt x="17745" y="10565"/>
                </a:cubicBezTo>
                <a:lnTo>
                  <a:pt x="16190" y="10565"/>
                </a:lnTo>
                <a:lnTo>
                  <a:pt x="16190" y="9330"/>
                </a:lnTo>
                <a:lnTo>
                  <a:pt x="17745" y="9330"/>
                </a:lnTo>
                <a:cubicBezTo>
                  <a:pt x="18133" y="9284"/>
                  <a:pt x="18133" y="8735"/>
                  <a:pt x="17745" y="8712"/>
                </a:cubicBezTo>
                <a:lnTo>
                  <a:pt x="16190" y="8712"/>
                </a:lnTo>
                <a:lnTo>
                  <a:pt x="16190" y="7455"/>
                </a:lnTo>
                <a:lnTo>
                  <a:pt x="17745" y="7455"/>
                </a:lnTo>
                <a:cubicBezTo>
                  <a:pt x="18133" y="7409"/>
                  <a:pt x="18133" y="6860"/>
                  <a:pt x="17745" y="6837"/>
                </a:cubicBezTo>
                <a:lnTo>
                  <a:pt x="16190" y="6837"/>
                </a:lnTo>
                <a:lnTo>
                  <a:pt x="16190" y="5602"/>
                </a:lnTo>
                <a:lnTo>
                  <a:pt x="17745" y="5602"/>
                </a:lnTo>
                <a:cubicBezTo>
                  <a:pt x="18133" y="5580"/>
                  <a:pt x="18133" y="5031"/>
                  <a:pt x="17745" y="4985"/>
                </a:cubicBezTo>
                <a:lnTo>
                  <a:pt x="16190" y="4985"/>
                </a:lnTo>
                <a:lnTo>
                  <a:pt x="16190" y="3750"/>
                </a:lnTo>
                <a:lnTo>
                  <a:pt x="17745" y="3750"/>
                </a:lnTo>
                <a:cubicBezTo>
                  <a:pt x="18133" y="3705"/>
                  <a:pt x="18133" y="3156"/>
                  <a:pt x="17745" y="3110"/>
                </a:cubicBezTo>
                <a:lnTo>
                  <a:pt x="16190" y="3110"/>
                </a:lnTo>
                <a:lnTo>
                  <a:pt x="16190" y="2813"/>
                </a:lnTo>
                <a:cubicBezTo>
                  <a:pt x="16190" y="2310"/>
                  <a:pt x="15778" y="1875"/>
                  <a:pt x="15275" y="1875"/>
                </a:cubicBezTo>
                <a:lnTo>
                  <a:pt x="14955" y="1875"/>
                </a:lnTo>
                <a:lnTo>
                  <a:pt x="14955" y="343"/>
                </a:lnTo>
                <a:cubicBezTo>
                  <a:pt x="14978" y="114"/>
                  <a:pt x="14812" y="0"/>
                  <a:pt x="14646" y="0"/>
                </a:cubicBezTo>
                <a:cubicBezTo>
                  <a:pt x="14481" y="0"/>
                  <a:pt x="14315" y="114"/>
                  <a:pt x="14338" y="343"/>
                </a:cubicBezTo>
                <a:lnTo>
                  <a:pt x="14338" y="1875"/>
                </a:lnTo>
                <a:lnTo>
                  <a:pt x="13103" y="1875"/>
                </a:lnTo>
                <a:lnTo>
                  <a:pt x="13103" y="343"/>
                </a:lnTo>
                <a:cubicBezTo>
                  <a:pt x="13126" y="114"/>
                  <a:pt x="12960" y="0"/>
                  <a:pt x="12794" y="0"/>
                </a:cubicBezTo>
                <a:cubicBezTo>
                  <a:pt x="12628" y="0"/>
                  <a:pt x="12463" y="114"/>
                  <a:pt x="12485" y="343"/>
                </a:cubicBezTo>
                <a:lnTo>
                  <a:pt x="12485" y="1875"/>
                </a:lnTo>
                <a:lnTo>
                  <a:pt x="11251" y="1875"/>
                </a:lnTo>
                <a:lnTo>
                  <a:pt x="11251" y="343"/>
                </a:lnTo>
                <a:cubicBezTo>
                  <a:pt x="11262" y="114"/>
                  <a:pt x="11091" y="0"/>
                  <a:pt x="10922" y="0"/>
                </a:cubicBezTo>
                <a:cubicBezTo>
                  <a:pt x="10753" y="0"/>
                  <a:pt x="10588" y="114"/>
                  <a:pt x="10610" y="343"/>
                </a:cubicBezTo>
                <a:lnTo>
                  <a:pt x="10610" y="1875"/>
                </a:lnTo>
                <a:lnTo>
                  <a:pt x="9376" y="1875"/>
                </a:lnTo>
                <a:lnTo>
                  <a:pt x="9376" y="343"/>
                </a:lnTo>
                <a:cubicBezTo>
                  <a:pt x="9398" y="114"/>
                  <a:pt x="9233" y="0"/>
                  <a:pt x="9067" y="0"/>
                </a:cubicBezTo>
                <a:cubicBezTo>
                  <a:pt x="8901" y="0"/>
                  <a:pt x="8735" y="114"/>
                  <a:pt x="8758" y="343"/>
                </a:cubicBezTo>
                <a:lnTo>
                  <a:pt x="8758" y="1875"/>
                </a:lnTo>
                <a:lnTo>
                  <a:pt x="7523" y="1875"/>
                </a:lnTo>
                <a:lnTo>
                  <a:pt x="7523" y="343"/>
                </a:lnTo>
                <a:cubicBezTo>
                  <a:pt x="7546" y="114"/>
                  <a:pt x="7380" y="0"/>
                  <a:pt x="7215" y="0"/>
                </a:cubicBezTo>
                <a:cubicBezTo>
                  <a:pt x="7049" y="0"/>
                  <a:pt x="6883" y="114"/>
                  <a:pt x="6906" y="343"/>
                </a:cubicBezTo>
                <a:lnTo>
                  <a:pt x="6906" y="1875"/>
                </a:lnTo>
                <a:lnTo>
                  <a:pt x="5648" y="1875"/>
                </a:lnTo>
                <a:lnTo>
                  <a:pt x="5648" y="343"/>
                </a:lnTo>
                <a:cubicBezTo>
                  <a:pt x="5671" y="114"/>
                  <a:pt x="5505" y="0"/>
                  <a:pt x="5340" y="0"/>
                </a:cubicBezTo>
                <a:cubicBezTo>
                  <a:pt x="5174" y="0"/>
                  <a:pt x="5008" y="114"/>
                  <a:pt x="5031" y="343"/>
                </a:cubicBezTo>
                <a:lnTo>
                  <a:pt x="5031" y="1875"/>
                </a:lnTo>
                <a:lnTo>
                  <a:pt x="3796" y="1875"/>
                </a:lnTo>
                <a:lnTo>
                  <a:pt x="3796" y="343"/>
                </a:lnTo>
                <a:cubicBezTo>
                  <a:pt x="3819" y="114"/>
                  <a:pt x="3653" y="0"/>
                  <a:pt x="34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4"/>
          <p:cNvSpPr/>
          <p:nvPr/>
        </p:nvSpPr>
        <p:spPr>
          <a:xfrm>
            <a:off x="1536838" y="24000"/>
            <a:ext cx="449375" cy="403050"/>
          </a:xfrm>
          <a:custGeom>
            <a:rect b="b" l="l" r="r" t="t"/>
            <a:pathLst>
              <a:path extrusionOk="0" h="16122" w="17975">
                <a:moveTo>
                  <a:pt x="8667" y="2470"/>
                </a:moveTo>
                <a:lnTo>
                  <a:pt x="8667" y="6815"/>
                </a:lnTo>
                <a:lnTo>
                  <a:pt x="2470" y="6815"/>
                </a:lnTo>
                <a:lnTo>
                  <a:pt x="2470" y="2470"/>
                </a:lnTo>
                <a:close/>
                <a:moveTo>
                  <a:pt x="13332" y="2470"/>
                </a:moveTo>
                <a:lnTo>
                  <a:pt x="13332" y="2493"/>
                </a:lnTo>
                <a:cubicBezTo>
                  <a:pt x="13341" y="2493"/>
                  <a:pt x="13351" y="2493"/>
                  <a:pt x="13360" y="2493"/>
                </a:cubicBezTo>
                <a:cubicBezTo>
                  <a:pt x="15262" y="2493"/>
                  <a:pt x="16230" y="4832"/>
                  <a:pt x="14864" y="6197"/>
                </a:cubicBezTo>
                <a:cubicBezTo>
                  <a:pt x="14422" y="6640"/>
                  <a:pt x="13879" y="6837"/>
                  <a:pt x="13347" y="6837"/>
                </a:cubicBezTo>
                <a:cubicBezTo>
                  <a:pt x="12230" y="6837"/>
                  <a:pt x="11160" y="5967"/>
                  <a:pt x="11160" y="4665"/>
                </a:cubicBezTo>
                <a:cubicBezTo>
                  <a:pt x="11137" y="3453"/>
                  <a:pt x="12120" y="2470"/>
                  <a:pt x="13332" y="2470"/>
                </a:cubicBezTo>
                <a:close/>
                <a:moveTo>
                  <a:pt x="2173" y="1853"/>
                </a:moveTo>
                <a:cubicBezTo>
                  <a:pt x="1990" y="1853"/>
                  <a:pt x="1853" y="1990"/>
                  <a:pt x="1853" y="2173"/>
                </a:cubicBezTo>
                <a:lnTo>
                  <a:pt x="1853" y="7135"/>
                </a:lnTo>
                <a:cubicBezTo>
                  <a:pt x="1853" y="7295"/>
                  <a:pt x="1990" y="7432"/>
                  <a:pt x="2173" y="7432"/>
                </a:cubicBezTo>
                <a:lnTo>
                  <a:pt x="8987" y="7432"/>
                </a:lnTo>
                <a:cubicBezTo>
                  <a:pt x="9148" y="7432"/>
                  <a:pt x="9285" y="7295"/>
                  <a:pt x="9285" y="7135"/>
                </a:cubicBezTo>
                <a:lnTo>
                  <a:pt x="9285" y="2173"/>
                </a:lnTo>
                <a:cubicBezTo>
                  <a:pt x="9285" y="1990"/>
                  <a:pt x="9148" y="1853"/>
                  <a:pt x="8987" y="1853"/>
                </a:cubicBezTo>
                <a:close/>
                <a:moveTo>
                  <a:pt x="13357" y="1849"/>
                </a:moveTo>
                <a:cubicBezTo>
                  <a:pt x="11920" y="1849"/>
                  <a:pt x="10542" y="2959"/>
                  <a:pt x="10542" y="4642"/>
                </a:cubicBezTo>
                <a:cubicBezTo>
                  <a:pt x="10542" y="6175"/>
                  <a:pt x="11777" y="7432"/>
                  <a:pt x="13332" y="7432"/>
                </a:cubicBezTo>
                <a:lnTo>
                  <a:pt x="13332" y="7455"/>
                </a:lnTo>
                <a:cubicBezTo>
                  <a:pt x="15802" y="7455"/>
                  <a:pt x="17059" y="4437"/>
                  <a:pt x="15322" y="2676"/>
                </a:cubicBezTo>
                <a:cubicBezTo>
                  <a:pt x="14750" y="2105"/>
                  <a:pt x="14047" y="1849"/>
                  <a:pt x="13357" y="1849"/>
                </a:cubicBezTo>
                <a:close/>
                <a:moveTo>
                  <a:pt x="4323" y="9284"/>
                </a:moveTo>
                <a:lnTo>
                  <a:pt x="4323" y="9925"/>
                </a:lnTo>
                <a:lnTo>
                  <a:pt x="2470" y="9925"/>
                </a:lnTo>
                <a:lnTo>
                  <a:pt x="2470" y="9284"/>
                </a:lnTo>
                <a:close/>
                <a:moveTo>
                  <a:pt x="8690" y="9284"/>
                </a:moveTo>
                <a:lnTo>
                  <a:pt x="8667" y="9925"/>
                </a:lnTo>
                <a:lnTo>
                  <a:pt x="6838" y="9925"/>
                </a:lnTo>
                <a:lnTo>
                  <a:pt x="6838" y="9284"/>
                </a:lnTo>
                <a:close/>
                <a:moveTo>
                  <a:pt x="2173" y="8667"/>
                </a:moveTo>
                <a:cubicBezTo>
                  <a:pt x="1990" y="8667"/>
                  <a:pt x="1853" y="8804"/>
                  <a:pt x="1853" y="8987"/>
                </a:cubicBezTo>
                <a:lnTo>
                  <a:pt x="1853" y="10222"/>
                </a:lnTo>
                <a:cubicBezTo>
                  <a:pt x="1853" y="10405"/>
                  <a:pt x="1990" y="10542"/>
                  <a:pt x="2173" y="10542"/>
                </a:cubicBezTo>
                <a:lnTo>
                  <a:pt x="4643" y="10542"/>
                </a:lnTo>
                <a:cubicBezTo>
                  <a:pt x="4826" y="10542"/>
                  <a:pt x="4963" y="10405"/>
                  <a:pt x="4963" y="10222"/>
                </a:cubicBezTo>
                <a:lnTo>
                  <a:pt x="4963" y="8987"/>
                </a:lnTo>
                <a:cubicBezTo>
                  <a:pt x="4963" y="8804"/>
                  <a:pt x="4803" y="8667"/>
                  <a:pt x="4643" y="8667"/>
                </a:cubicBezTo>
                <a:close/>
                <a:moveTo>
                  <a:pt x="6495" y="8667"/>
                </a:moveTo>
                <a:cubicBezTo>
                  <a:pt x="6335" y="8667"/>
                  <a:pt x="6198" y="8804"/>
                  <a:pt x="6198" y="8987"/>
                </a:cubicBezTo>
                <a:lnTo>
                  <a:pt x="6198" y="10222"/>
                </a:lnTo>
                <a:cubicBezTo>
                  <a:pt x="6198" y="10405"/>
                  <a:pt x="6335" y="10542"/>
                  <a:pt x="6495" y="10542"/>
                </a:cubicBezTo>
                <a:lnTo>
                  <a:pt x="8987" y="10542"/>
                </a:lnTo>
                <a:cubicBezTo>
                  <a:pt x="9148" y="10542"/>
                  <a:pt x="9285" y="10405"/>
                  <a:pt x="9285" y="10222"/>
                </a:cubicBezTo>
                <a:lnTo>
                  <a:pt x="9285" y="8987"/>
                </a:lnTo>
                <a:cubicBezTo>
                  <a:pt x="9285" y="8804"/>
                  <a:pt x="9148" y="8667"/>
                  <a:pt x="8987" y="8667"/>
                </a:cubicBezTo>
                <a:close/>
                <a:moveTo>
                  <a:pt x="17357" y="618"/>
                </a:moveTo>
                <a:lnTo>
                  <a:pt x="17357" y="11777"/>
                </a:lnTo>
                <a:lnTo>
                  <a:pt x="618" y="11777"/>
                </a:lnTo>
                <a:lnTo>
                  <a:pt x="618" y="618"/>
                </a:lnTo>
                <a:close/>
                <a:moveTo>
                  <a:pt x="2779" y="13606"/>
                </a:moveTo>
                <a:cubicBezTo>
                  <a:pt x="2945" y="13606"/>
                  <a:pt x="3111" y="13721"/>
                  <a:pt x="3088" y="13949"/>
                </a:cubicBezTo>
                <a:cubicBezTo>
                  <a:pt x="3076" y="14132"/>
                  <a:pt x="2934" y="14224"/>
                  <a:pt x="2788" y="14224"/>
                </a:cubicBezTo>
                <a:cubicBezTo>
                  <a:pt x="2642" y="14224"/>
                  <a:pt x="2493" y="14132"/>
                  <a:pt x="2470" y="13949"/>
                </a:cubicBezTo>
                <a:cubicBezTo>
                  <a:pt x="2448" y="13721"/>
                  <a:pt x="2613" y="13606"/>
                  <a:pt x="2779" y="13606"/>
                </a:cubicBezTo>
                <a:close/>
                <a:moveTo>
                  <a:pt x="5272" y="13606"/>
                </a:moveTo>
                <a:cubicBezTo>
                  <a:pt x="5437" y="13606"/>
                  <a:pt x="5603" y="13721"/>
                  <a:pt x="5580" y="13949"/>
                </a:cubicBezTo>
                <a:cubicBezTo>
                  <a:pt x="5557" y="14132"/>
                  <a:pt x="5409" y="14224"/>
                  <a:pt x="5263" y="14224"/>
                </a:cubicBezTo>
                <a:cubicBezTo>
                  <a:pt x="5117" y="14224"/>
                  <a:pt x="4974" y="14132"/>
                  <a:pt x="4963" y="13949"/>
                </a:cubicBezTo>
                <a:cubicBezTo>
                  <a:pt x="4940" y="13721"/>
                  <a:pt x="5106" y="13606"/>
                  <a:pt x="5272" y="13606"/>
                </a:cubicBezTo>
                <a:close/>
                <a:moveTo>
                  <a:pt x="15176" y="13606"/>
                </a:moveTo>
                <a:cubicBezTo>
                  <a:pt x="15344" y="13606"/>
                  <a:pt x="15516" y="13721"/>
                  <a:pt x="15504" y="13949"/>
                </a:cubicBezTo>
                <a:cubicBezTo>
                  <a:pt x="15482" y="14132"/>
                  <a:pt x="15333" y="14224"/>
                  <a:pt x="15184" y="14224"/>
                </a:cubicBezTo>
                <a:cubicBezTo>
                  <a:pt x="15036" y="14224"/>
                  <a:pt x="14887" y="14132"/>
                  <a:pt x="14864" y="13949"/>
                </a:cubicBezTo>
                <a:cubicBezTo>
                  <a:pt x="14841" y="13721"/>
                  <a:pt x="15007" y="13606"/>
                  <a:pt x="15176" y="13606"/>
                </a:cubicBezTo>
                <a:close/>
                <a:moveTo>
                  <a:pt x="7787" y="13649"/>
                </a:moveTo>
                <a:cubicBezTo>
                  <a:pt x="7932" y="13649"/>
                  <a:pt x="8050" y="13780"/>
                  <a:pt x="8050" y="13949"/>
                </a:cubicBezTo>
                <a:cubicBezTo>
                  <a:pt x="8050" y="14137"/>
                  <a:pt x="7899" y="14261"/>
                  <a:pt x="7738" y="14261"/>
                </a:cubicBezTo>
                <a:cubicBezTo>
                  <a:pt x="7664" y="14261"/>
                  <a:pt x="7589" y="14235"/>
                  <a:pt x="7524" y="14178"/>
                </a:cubicBezTo>
                <a:cubicBezTo>
                  <a:pt x="7318" y="13972"/>
                  <a:pt x="7455" y="13652"/>
                  <a:pt x="7753" y="13652"/>
                </a:cubicBezTo>
                <a:cubicBezTo>
                  <a:pt x="7764" y="13650"/>
                  <a:pt x="7776" y="13649"/>
                  <a:pt x="7787" y="13649"/>
                </a:cubicBezTo>
                <a:close/>
                <a:moveTo>
                  <a:pt x="10262" y="13649"/>
                </a:moveTo>
                <a:cubicBezTo>
                  <a:pt x="10425" y="13649"/>
                  <a:pt x="10542" y="13780"/>
                  <a:pt x="10542" y="13949"/>
                </a:cubicBezTo>
                <a:cubicBezTo>
                  <a:pt x="10542" y="14137"/>
                  <a:pt x="10381" y="14261"/>
                  <a:pt x="10213" y="14261"/>
                </a:cubicBezTo>
                <a:cubicBezTo>
                  <a:pt x="10136" y="14261"/>
                  <a:pt x="10058" y="14235"/>
                  <a:pt x="9994" y="14178"/>
                </a:cubicBezTo>
                <a:cubicBezTo>
                  <a:pt x="9811" y="13972"/>
                  <a:pt x="9948" y="13652"/>
                  <a:pt x="10222" y="13652"/>
                </a:cubicBezTo>
                <a:cubicBezTo>
                  <a:pt x="10236" y="13650"/>
                  <a:pt x="10249" y="13649"/>
                  <a:pt x="10262" y="13649"/>
                </a:cubicBezTo>
                <a:close/>
                <a:moveTo>
                  <a:pt x="12715" y="13652"/>
                </a:moveTo>
                <a:cubicBezTo>
                  <a:pt x="12875" y="13652"/>
                  <a:pt x="13012" y="13766"/>
                  <a:pt x="13012" y="13949"/>
                </a:cubicBezTo>
                <a:cubicBezTo>
                  <a:pt x="13012" y="14137"/>
                  <a:pt x="12861" y="14261"/>
                  <a:pt x="12700" y="14261"/>
                </a:cubicBezTo>
                <a:cubicBezTo>
                  <a:pt x="12627" y="14261"/>
                  <a:pt x="12551" y="14235"/>
                  <a:pt x="12486" y="14178"/>
                </a:cubicBezTo>
                <a:cubicBezTo>
                  <a:pt x="12280" y="13972"/>
                  <a:pt x="12417" y="13652"/>
                  <a:pt x="12715" y="13652"/>
                </a:cubicBezTo>
                <a:close/>
                <a:moveTo>
                  <a:pt x="16739" y="12394"/>
                </a:moveTo>
                <a:lnTo>
                  <a:pt x="16739" y="15504"/>
                </a:lnTo>
                <a:lnTo>
                  <a:pt x="1236" y="15504"/>
                </a:lnTo>
                <a:lnTo>
                  <a:pt x="1236" y="12394"/>
                </a:lnTo>
                <a:lnTo>
                  <a:pt x="2470" y="12394"/>
                </a:lnTo>
                <a:lnTo>
                  <a:pt x="2470" y="13080"/>
                </a:lnTo>
                <a:cubicBezTo>
                  <a:pt x="1487" y="13423"/>
                  <a:pt x="1739" y="14887"/>
                  <a:pt x="2791" y="14887"/>
                </a:cubicBezTo>
                <a:cubicBezTo>
                  <a:pt x="3842" y="14887"/>
                  <a:pt x="4094" y="13423"/>
                  <a:pt x="3088" y="13080"/>
                </a:cubicBezTo>
                <a:lnTo>
                  <a:pt x="3088" y="12394"/>
                </a:lnTo>
                <a:lnTo>
                  <a:pt x="4963" y="12394"/>
                </a:lnTo>
                <a:lnTo>
                  <a:pt x="4963" y="13080"/>
                </a:lnTo>
                <a:cubicBezTo>
                  <a:pt x="3957" y="13423"/>
                  <a:pt x="4208" y="14864"/>
                  <a:pt x="5260" y="14864"/>
                </a:cubicBezTo>
                <a:cubicBezTo>
                  <a:pt x="6312" y="14864"/>
                  <a:pt x="6564" y="13423"/>
                  <a:pt x="5580" y="13080"/>
                </a:cubicBezTo>
                <a:lnTo>
                  <a:pt x="5580" y="12394"/>
                </a:lnTo>
                <a:lnTo>
                  <a:pt x="7433" y="12394"/>
                </a:lnTo>
                <a:lnTo>
                  <a:pt x="7433" y="13080"/>
                </a:lnTo>
                <a:cubicBezTo>
                  <a:pt x="6449" y="13423"/>
                  <a:pt x="6701" y="14864"/>
                  <a:pt x="7753" y="14864"/>
                </a:cubicBezTo>
                <a:cubicBezTo>
                  <a:pt x="8782" y="14864"/>
                  <a:pt x="9033" y="13423"/>
                  <a:pt x="8050" y="13080"/>
                </a:cubicBezTo>
                <a:lnTo>
                  <a:pt x="8050" y="12394"/>
                </a:lnTo>
                <a:lnTo>
                  <a:pt x="9902" y="12394"/>
                </a:lnTo>
                <a:lnTo>
                  <a:pt x="9902" y="13080"/>
                </a:lnTo>
                <a:cubicBezTo>
                  <a:pt x="8942" y="13423"/>
                  <a:pt x="9193" y="14864"/>
                  <a:pt x="10222" y="14864"/>
                </a:cubicBezTo>
                <a:cubicBezTo>
                  <a:pt x="11274" y="14864"/>
                  <a:pt x="11526" y="13423"/>
                  <a:pt x="10542" y="13080"/>
                </a:cubicBezTo>
                <a:lnTo>
                  <a:pt x="10542" y="12394"/>
                </a:lnTo>
                <a:lnTo>
                  <a:pt x="12395" y="12394"/>
                </a:lnTo>
                <a:lnTo>
                  <a:pt x="12395" y="13080"/>
                </a:lnTo>
                <a:cubicBezTo>
                  <a:pt x="11617" y="13332"/>
                  <a:pt x="11549" y="14429"/>
                  <a:pt x="12303" y="14795"/>
                </a:cubicBezTo>
                <a:cubicBezTo>
                  <a:pt x="12437" y="14856"/>
                  <a:pt x="12573" y="14884"/>
                  <a:pt x="12704" y="14884"/>
                </a:cubicBezTo>
                <a:cubicBezTo>
                  <a:pt x="13308" y="14884"/>
                  <a:pt x="13809" y="14291"/>
                  <a:pt x="13584" y="13652"/>
                </a:cubicBezTo>
                <a:cubicBezTo>
                  <a:pt x="13492" y="13378"/>
                  <a:pt x="13286" y="13172"/>
                  <a:pt x="13012" y="13080"/>
                </a:cubicBezTo>
                <a:lnTo>
                  <a:pt x="13012" y="12394"/>
                </a:lnTo>
                <a:lnTo>
                  <a:pt x="14887" y="12394"/>
                </a:lnTo>
                <a:lnTo>
                  <a:pt x="14887" y="13080"/>
                </a:lnTo>
                <a:cubicBezTo>
                  <a:pt x="13881" y="13423"/>
                  <a:pt x="14132" y="14887"/>
                  <a:pt x="15184" y="14887"/>
                </a:cubicBezTo>
                <a:cubicBezTo>
                  <a:pt x="16236" y="14887"/>
                  <a:pt x="16488" y="13423"/>
                  <a:pt x="15504" y="13080"/>
                </a:cubicBezTo>
                <a:lnTo>
                  <a:pt x="15504" y="12394"/>
                </a:lnTo>
                <a:close/>
                <a:moveTo>
                  <a:pt x="298" y="1"/>
                </a:moveTo>
                <a:cubicBezTo>
                  <a:pt x="138" y="1"/>
                  <a:pt x="1" y="138"/>
                  <a:pt x="1" y="298"/>
                </a:cubicBezTo>
                <a:lnTo>
                  <a:pt x="1" y="12097"/>
                </a:lnTo>
                <a:cubicBezTo>
                  <a:pt x="1" y="12257"/>
                  <a:pt x="138" y="12394"/>
                  <a:pt x="298" y="12394"/>
                </a:cubicBezTo>
                <a:lnTo>
                  <a:pt x="618" y="12394"/>
                </a:lnTo>
                <a:lnTo>
                  <a:pt x="618" y="15801"/>
                </a:lnTo>
                <a:cubicBezTo>
                  <a:pt x="618" y="15984"/>
                  <a:pt x="756" y="16122"/>
                  <a:pt x="916" y="16122"/>
                </a:cubicBezTo>
                <a:lnTo>
                  <a:pt x="17037" y="16122"/>
                </a:lnTo>
                <a:cubicBezTo>
                  <a:pt x="17219" y="16122"/>
                  <a:pt x="17357" y="15984"/>
                  <a:pt x="17357" y="15801"/>
                </a:cubicBezTo>
                <a:lnTo>
                  <a:pt x="17357" y="12394"/>
                </a:lnTo>
                <a:lnTo>
                  <a:pt x="17677" y="12394"/>
                </a:lnTo>
                <a:cubicBezTo>
                  <a:pt x="17837" y="12394"/>
                  <a:pt x="17974" y="12257"/>
                  <a:pt x="17974" y="12097"/>
                </a:cubicBezTo>
                <a:lnTo>
                  <a:pt x="17974" y="298"/>
                </a:lnTo>
                <a:cubicBezTo>
                  <a:pt x="17974" y="138"/>
                  <a:pt x="17837" y="1"/>
                  <a:pt x="176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4"/>
          <p:cNvSpPr/>
          <p:nvPr/>
        </p:nvSpPr>
        <p:spPr>
          <a:xfrm>
            <a:off x="4595388" y="46875"/>
            <a:ext cx="460650" cy="357300"/>
          </a:xfrm>
          <a:custGeom>
            <a:rect b="b" l="l" r="r" t="t"/>
            <a:pathLst>
              <a:path extrusionOk="0" h="14292" w="18426">
                <a:moveTo>
                  <a:pt x="2993" y="1243"/>
                </a:moveTo>
                <a:cubicBezTo>
                  <a:pt x="3153" y="1243"/>
                  <a:pt x="3315" y="1367"/>
                  <a:pt x="3315" y="1555"/>
                </a:cubicBezTo>
                <a:cubicBezTo>
                  <a:pt x="3315" y="1715"/>
                  <a:pt x="3178" y="1875"/>
                  <a:pt x="3018" y="1875"/>
                </a:cubicBezTo>
                <a:cubicBezTo>
                  <a:pt x="2720" y="1852"/>
                  <a:pt x="2583" y="1532"/>
                  <a:pt x="2789" y="1326"/>
                </a:cubicBezTo>
                <a:cubicBezTo>
                  <a:pt x="2846" y="1269"/>
                  <a:pt x="2920" y="1243"/>
                  <a:pt x="2993" y="1243"/>
                </a:cubicBezTo>
                <a:close/>
                <a:moveTo>
                  <a:pt x="15411" y="1258"/>
                </a:moveTo>
                <a:cubicBezTo>
                  <a:pt x="15686" y="1258"/>
                  <a:pt x="15846" y="1578"/>
                  <a:pt x="15640" y="1784"/>
                </a:cubicBezTo>
                <a:cubicBezTo>
                  <a:pt x="15575" y="1849"/>
                  <a:pt x="15499" y="1877"/>
                  <a:pt x="15425" y="1877"/>
                </a:cubicBezTo>
                <a:cubicBezTo>
                  <a:pt x="15264" y="1877"/>
                  <a:pt x="15114" y="1743"/>
                  <a:pt x="15114" y="1555"/>
                </a:cubicBezTo>
                <a:cubicBezTo>
                  <a:pt x="15114" y="1395"/>
                  <a:pt x="15251" y="1258"/>
                  <a:pt x="15411" y="1258"/>
                </a:cubicBezTo>
                <a:close/>
                <a:moveTo>
                  <a:pt x="1148" y="3102"/>
                </a:moveTo>
                <a:cubicBezTo>
                  <a:pt x="1310" y="3102"/>
                  <a:pt x="1463" y="3224"/>
                  <a:pt x="1463" y="3407"/>
                </a:cubicBezTo>
                <a:cubicBezTo>
                  <a:pt x="1463" y="3590"/>
                  <a:pt x="1325" y="3727"/>
                  <a:pt x="1143" y="3727"/>
                </a:cubicBezTo>
                <a:cubicBezTo>
                  <a:pt x="868" y="3727"/>
                  <a:pt x="731" y="3384"/>
                  <a:pt x="914" y="3202"/>
                </a:cubicBezTo>
                <a:cubicBezTo>
                  <a:pt x="982" y="3133"/>
                  <a:pt x="1066" y="3102"/>
                  <a:pt x="1148" y="3102"/>
                </a:cubicBezTo>
                <a:close/>
                <a:moveTo>
                  <a:pt x="17245" y="3108"/>
                </a:moveTo>
                <a:cubicBezTo>
                  <a:pt x="17258" y="3108"/>
                  <a:pt x="17272" y="3109"/>
                  <a:pt x="17286" y="3110"/>
                </a:cubicBezTo>
                <a:cubicBezTo>
                  <a:pt x="17652" y="3156"/>
                  <a:pt x="17652" y="3705"/>
                  <a:pt x="17286" y="3727"/>
                </a:cubicBezTo>
                <a:cubicBezTo>
                  <a:pt x="17272" y="3729"/>
                  <a:pt x="17258" y="3730"/>
                  <a:pt x="17245" y="3730"/>
                </a:cubicBezTo>
                <a:cubicBezTo>
                  <a:pt x="16843" y="3730"/>
                  <a:pt x="16843" y="3108"/>
                  <a:pt x="17245" y="3108"/>
                </a:cubicBezTo>
                <a:close/>
                <a:moveTo>
                  <a:pt x="3057" y="4960"/>
                </a:moveTo>
                <a:cubicBezTo>
                  <a:pt x="3439" y="4960"/>
                  <a:pt x="3439" y="5582"/>
                  <a:pt x="3057" y="5582"/>
                </a:cubicBezTo>
                <a:cubicBezTo>
                  <a:pt x="3044" y="5582"/>
                  <a:pt x="3031" y="5581"/>
                  <a:pt x="3018" y="5580"/>
                </a:cubicBezTo>
                <a:cubicBezTo>
                  <a:pt x="2629" y="5534"/>
                  <a:pt x="2629" y="4985"/>
                  <a:pt x="3018" y="4962"/>
                </a:cubicBezTo>
                <a:cubicBezTo>
                  <a:pt x="3031" y="4961"/>
                  <a:pt x="3044" y="4960"/>
                  <a:pt x="3057" y="4960"/>
                </a:cubicBezTo>
                <a:close/>
                <a:moveTo>
                  <a:pt x="15453" y="4960"/>
                </a:moveTo>
                <a:cubicBezTo>
                  <a:pt x="15855" y="4960"/>
                  <a:pt x="15855" y="5582"/>
                  <a:pt x="15453" y="5582"/>
                </a:cubicBezTo>
                <a:cubicBezTo>
                  <a:pt x="15439" y="5582"/>
                  <a:pt x="15426" y="5581"/>
                  <a:pt x="15411" y="5580"/>
                </a:cubicBezTo>
                <a:cubicBezTo>
                  <a:pt x="15251" y="5580"/>
                  <a:pt x="15114" y="5465"/>
                  <a:pt x="15114" y="5305"/>
                </a:cubicBezTo>
                <a:cubicBezTo>
                  <a:pt x="15091" y="5122"/>
                  <a:pt x="15228" y="4962"/>
                  <a:pt x="15411" y="4962"/>
                </a:cubicBezTo>
                <a:cubicBezTo>
                  <a:pt x="15426" y="4961"/>
                  <a:pt x="15439" y="4960"/>
                  <a:pt x="15453" y="4960"/>
                </a:cubicBezTo>
                <a:close/>
                <a:moveTo>
                  <a:pt x="1184" y="6812"/>
                </a:moveTo>
                <a:cubicBezTo>
                  <a:pt x="1586" y="6812"/>
                  <a:pt x="1586" y="7434"/>
                  <a:pt x="1184" y="7434"/>
                </a:cubicBezTo>
                <a:cubicBezTo>
                  <a:pt x="1171" y="7434"/>
                  <a:pt x="1157" y="7433"/>
                  <a:pt x="1143" y="7432"/>
                </a:cubicBezTo>
                <a:cubicBezTo>
                  <a:pt x="777" y="7409"/>
                  <a:pt x="777" y="6860"/>
                  <a:pt x="1143" y="6814"/>
                </a:cubicBezTo>
                <a:cubicBezTo>
                  <a:pt x="1157" y="6813"/>
                  <a:pt x="1171" y="6812"/>
                  <a:pt x="1184" y="6812"/>
                </a:cubicBezTo>
                <a:close/>
                <a:moveTo>
                  <a:pt x="17286" y="6837"/>
                </a:moveTo>
                <a:cubicBezTo>
                  <a:pt x="17561" y="6837"/>
                  <a:pt x="17698" y="7157"/>
                  <a:pt x="17492" y="7363"/>
                </a:cubicBezTo>
                <a:cubicBezTo>
                  <a:pt x="17435" y="7421"/>
                  <a:pt x="17362" y="7447"/>
                  <a:pt x="17288" y="7447"/>
                </a:cubicBezTo>
                <a:cubicBezTo>
                  <a:pt x="17128" y="7447"/>
                  <a:pt x="16966" y="7323"/>
                  <a:pt x="16966" y="7135"/>
                </a:cubicBezTo>
                <a:cubicBezTo>
                  <a:pt x="16966" y="6975"/>
                  <a:pt x="17103" y="6837"/>
                  <a:pt x="17286" y="6837"/>
                </a:cubicBezTo>
                <a:close/>
                <a:moveTo>
                  <a:pt x="3057" y="8687"/>
                </a:moveTo>
                <a:cubicBezTo>
                  <a:pt x="3439" y="8687"/>
                  <a:pt x="3439" y="9309"/>
                  <a:pt x="3057" y="9309"/>
                </a:cubicBezTo>
                <a:cubicBezTo>
                  <a:pt x="3044" y="9309"/>
                  <a:pt x="3031" y="9308"/>
                  <a:pt x="3018" y="9307"/>
                </a:cubicBezTo>
                <a:cubicBezTo>
                  <a:pt x="2629" y="9284"/>
                  <a:pt x="2629" y="8735"/>
                  <a:pt x="3018" y="8690"/>
                </a:cubicBezTo>
                <a:cubicBezTo>
                  <a:pt x="3031" y="8688"/>
                  <a:pt x="3044" y="8687"/>
                  <a:pt x="3057" y="8687"/>
                </a:cubicBezTo>
                <a:close/>
                <a:moveTo>
                  <a:pt x="15453" y="8687"/>
                </a:moveTo>
                <a:cubicBezTo>
                  <a:pt x="15855" y="8687"/>
                  <a:pt x="15855" y="9309"/>
                  <a:pt x="15453" y="9309"/>
                </a:cubicBezTo>
                <a:cubicBezTo>
                  <a:pt x="15439" y="9309"/>
                  <a:pt x="15426" y="9308"/>
                  <a:pt x="15411" y="9307"/>
                </a:cubicBezTo>
                <a:cubicBezTo>
                  <a:pt x="15023" y="9284"/>
                  <a:pt x="15023" y="8735"/>
                  <a:pt x="15411" y="8690"/>
                </a:cubicBezTo>
                <a:cubicBezTo>
                  <a:pt x="15426" y="8688"/>
                  <a:pt x="15439" y="8687"/>
                  <a:pt x="15453" y="8687"/>
                </a:cubicBezTo>
                <a:close/>
                <a:moveTo>
                  <a:pt x="17263" y="10542"/>
                </a:moveTo>
                <a:cubicBezTo>
                  <a:pt x="17538" y="10542"/>
                  <a:pt x="17675" y="10885"/>
                  <a:pt x="17492" y="11091"/>
                </a:cubicBezTo>
                <a:cubicBezTo>
                  <a:pt x="17428" y="11148"/>
                  <a:pt x="17352" y="11174"/>
                  <a:pt x="17278" y="11174"/>
                </a:cubicBezTo>
                <a:cubicBezTo>
                  <a:pt x="17117" y="11174"/>
                  <a:pt x="16966" y="11050"/>
                  <a:pt x="16966" y="10862"/>
                </a:cubicBezTo>
                <a:cubicBezTo>
                  <a:pt x="16966" y="10679"/>
                  <a:pt x="17103" y="10542"/>
                  <a:pt x="17263" y="10542"/>
                </a:cubicBezTo>
                <a:close/>
                <a:moveTo>
                  <a:pt x="1133" y="10550"/>
                </a:moveTo>
                <a:cubicBezTo>
                  <a:pt x="1301" y="10550"/>
                  <a:pt x="1463" y="10674"/>
                  <a:pt x="1463" y="10862"/>
                </a:cubicBezTo>
                <a:cubicBezTo>
                  <a:pt x="1463" y="11022"/>
                  <a:pt x="1325" y="11159"/>
                  <a:pt x="1143" y="11182"/>
                </a:cubicBezTo>
                <a:lnTo>
                  <a:pt x="1143" y="11159"/>
                </a:lnTo>
                <a:cubicBezTo>
                  <a:pt x="868" y="11159"/>
                  <a:pt x="731" y="10839"/>
                  <a:pt x="914" y="10633"/>
                </a:cubicBezTo>
                <a:cubicBezTo>
                  <a:pt x="978" y="10576"/>
                  <a:pt x="1057" y="10550"/>
                  <a:pt x="1133" y="10550"/>
                </a:cubicBezTo>
                <a:close/>
                <a:moveTo>
                  <a:pt x="3005" y="12403"/>
                </a:moveTo>
                <a:cubicBezTo>
                  <a:pt x="3172" y="12403"/>
                  <a:pt x="3331" y="12532"/>
                  <a:pt x="3315" y="12737"/>
                </a:cubicBezTo>
                <a:cubicBezTo>
                  <a:pt x="3315" y="12897"/>
                  <a:pt x="3178" y="13034"/>
                  <a:pt x="3018" y="13034"/>
                </a:cubicBezTo>
                <a:cubicBezTo>
                  <a:pt x="2720" y="13034"/>
                  <a:pt x="2606" y="12691"/>
                  <a:pt x="2789" y="12485"/>
                </a:cubicBezTo>
                <a:cubicBezTo>
                  <a:pt x="2853" y="12429"/>
                  <a:pt x="2930" y="12403"/>
                  <a:pt x="3005" y="12403"/>
                </a:cubicBezTo>
                <a:close/>
                <a:moveTo>
                  <a:pt x="15437" y="12416"/>
                </a:moveTo>
                <a:cubicBezTo>
                  <a:pt x="15696" y="12416"/>
                  <a:pt x="15839" y="12744"/>
                  <a:pt x="15640" y="12943"/>
                </a:cubicBezTo>
                <a:cubicBezTo>
                  <a:pt x="15579" y="13011"/>
                  <a:pt x="15500" y="13042"/>
                  <a:pt x="15422" y="13042"/>
                </a:cubicBezTo>
                <a:cubicBezTo>
                  <a:pt x="15266" y="13042"/>
                  <a:pt x="15114" y="12920"/>
                  <a:pt x="15114" y="12737"/>
                </a:cubicBezTo>
                <a:cubicBezTo>
                  <a:pt x="15091" y="12554"/>
                  <a:pt x="15251" y="12417"/>
                  <a:pt x="15411" y="12417"/>
                </a:cubicBezTo>
                <a:cubicBezTo>
                  <a:pt x="15420" y="12416"/>
                  <a:pt x="15429" y="12416"/>
                  <a:pt x="15437" y="12416"/>
                </a:cubicBezTo>
                <a:close/>
                <a:moveTo>
                  <a:pt x="11719" y="638"/>
                </a:moveTo>
                <a:cubicBezTo>
                  <a:pt x="11867" y="638"/>
                  <a:pt x="12004" y="768"/>
                  <a:pt x="12004" y="938"/>
                </a:cubicBezTo>
                <a:lnTo>
                  <a:pt x="12004" y="13331"/>
                </a:lnTo>
                <a:cubicBezTo>
                  <a:pt x="12004" y="13514"/>
                  <a:pt x="11867" y="13652"/>
                  <a:pt x="11707" y="13652"/>
                </a:cubicBezTo>
                <a:lnTo>
                  <a:pt x="6722" y="13652"/>
                </a:lnTo>
                <a:cubicBezTo>
                  <a:pt x="6562" y="13629"/>
                  <a:pt x="6448" y="13514"/>
                  <a:pt x="6448" y="13354"/>
                </a:cubicBezTo>
                <a:lnTo>
                  <a:pt x="6448" y="938"/>
                </a:lnTo>
                <a:cubicBezTo>
                  <a:pt x="6425" y="778"/>
                  <a:pt x="6562" y="640"/>
                  <a:pt x="6722" y="640"/>
                </a:cubicBezTo>
                <a:lnTo>
                  <a:pt x="11684" y="640"/>
                </a:lnTo>
                <a:cubicBezTo>
                  <a:pt x="11696" y="639"/>
                  <a:pt x="11707" y="638"/>
                  <a:pt x="11719" y="638"/>
                </a:cubicBezTo>
                <a:close/>
                <a:moveTo>
                  <a:pt x="6722" y="0"/>
                </a:moveTo>
                <a:cubicBezTo>
                  <a:pt x="6219" y="0"/>
                  <a:pt x="5784" y="435"/>
                  <a:pt x="5784" y="938"/>
                </a:cubicBezTo>
                <a:lnTo>
                  <a:pt x="5784" y="1258"/>
                </a:lnTo>
                <a:lnTo>
                  <a:pt x="3886" y="1258"/>
                </a:lnTo>
                <a:cubicBezTo>
                  <a:pt x="3728" y="832"/>
                  <a:pt x="3368" y="638"/>
                  <a:pt x="3011" y="638"/>
                </a:cubicBezTo>
                <a:cubicBezTo>
                  <a:pt x="2543" y="638"/>
                  <a:pt x="2080" y="972"/>
                  <a:pt x="2080" y="1555"/>
                </a:cubicBezTo>
                <a:cubicBezTo>
                  <a:pt x="2080" y="2154"/>
                  <a:pt x="2547" y="2493"/>
                  <a:pt x="3016" y="2493"/>
                </a:cubicBezTo>
                <a:cubicBezTo>
                  <a:pt x="3372" y="2493"/>
                  <a:pt x="3729" y="2299"/>
                  <a:pt x="3886" y="1875"/>
                </a:cubicBezTo>
                <a:lnTo>
                  <a:pt x="5784" y="1875"/>
                </a:lnTo>
                <a:lnTo>
                  <a:pt x="5784" y="3110"/>
                </a:lnTo>
                <a:lnTo>
                  <a:pt x="2011" y="3110"/>
                </a:lnTo>
                <a:cubicBezTo>
                  <a:pt x="1864" y="2686"/>
                  <a:pt x="1508" y="2492"/>
                  <a:pt x="1151" y="2492"/>
                </a:cubicBezTo>
                <a:cubicBezTo>
                  <a:pt x="679" y="2492"/>
                  <a:pt x="205" y="2831"/>
                  <a:pt x="205" y="3430"/>
                </a:cubicBezTo>
                <a:cubicBezTo>
                  <a:pt x="205" y="4014"/>
                  <a:pt x="676" y="4347"/>
                  <a:pt x="1146" y="4347"/>
                </a:cubicBezTo>
                <a:cubicBezTo>
                  <a:pt x="1505" y="4347"/>
                  <a:pt x="1863" y="4153"/>
                  <a:pt x="2011" y="3727"/>
                </a:cubicBezTo>
                <a:lnTo>
                  <a:pt x="5784" y="3727"/>
                </a:lnTo>
                <a:lnTo>
                  <a:pt x="5784" y="4962"/>
                </a:lnTo>
                <a:lnTo>
                  <a:pt x="3886" y="4962"/>
                </a:lnTo>
                <a:cubicBezTo>
                  <a:pt x="3729" y="4539"/>
                  <a:pt x="3368" y="4344"/>
                  <a:pt x="3007" y="4344"/>
                </a:cubicBezTo>
                <a:cubicBezTo>
                  <a:pt x="2531" y="4344"/>
                  <a:pt x="2057" y="4684"/>
                  <a:pt x="2057" y="5282"/>
                </a:cubicBezTo>
                <a:cubicBezTo>
                  <a:pt x="2057" y="5877"/>
                  <a:pt x="2526" y="6216"/>
                  <a:pt x="2999" y="6216"/>
                </a:cubicBezTo>
                <a:cubicBezTo>
                  <a:pt x="3362" y="6216"/>
                  <a:pt x="3728" y="6017"/>
                  <a:pt x="3886" y="5580"/>
                </a:cubicBezTo>
                <a:lnTo>
                  <a:pt x="5784" y="5580"/>
                </a:lnTo>
                <a:lnTo>
                  <a:pt x="5784" y="6837"/>
                </a:lnTo>
                <a:lnTo>
                  <a:pt x="2011" y="6837"/>
                </a:lnTo>
                <a:cubicBezTo>
                  <a:pt x="1862" y="6400"/>
                  <a:pt x="1502" y="6201"/>
                  <a:pt x="1142" y="6201"/>
                </a:cubicBezTo>
                <a:cubicBezTo>
                  <a:pt x="673" y="6201"/>
                  <a:pt x="205" y="6540"/>
                  <a:pt x="205" y="7135"/>
                </a:cubicBezTo>
                <a:cubicBezTo>
                  <a:pt x="205" y="7733"/>
                  <a:pt x="679" y="8073"/>
                  <a:pt x="1151" y="8073"/>
                </a:cubicBezTo>
                <a:cubicBezTo>
                  <a:pt x="1508" y="8073"/>
                  <a:pt x="1864" y="7878"/>
                  <a:pt x="2011" y="7455"/>
                </a:cubicBezTo>
                <a:lnTo>
                  <a:pt x="5784" y="7455"/>
                </a:lnTo>
                <a:lnTo>
                  <a:pt x="5784" y="8690"/>
                </a:lnTo>
                <a:lnTo>
                  <a:pt x="3886" y="8690"/>
                </a:lnTo>
                <a:cubicBezTo>
                  <a:pt x="3729" y="8266"/>
                  <a:pt x="3372" y="8072"/>
                  <a:pt x="3016" y="8072"/>
                </a:cubicBezTo>
                <a:cubicBezTo>
                  <a:pt x="2547" y="8072"/>
                  <a:pt x="2080" y="8411"/>
                  <a:pt x="2080" y="9010"/>
                </a:cubicBezTo>
                <a:cubicBezTo>
                  <a:pt x="2080" y="9593"/>
                  <a:pt x="2543" y="9927"/>
                  <a:pt x="3011" y="9927"/>
                </a:cubicBezTo>
                <a:cubicBezTo>
                  <a:pt x="3368" y="9927"/>
                  <a:pt x="3728" y="9733"/>
                  <a:pt x="3886" y="9307"/>
                </a:cubicBezTo>
                <a:lnTo>
                  <a:pt x="5784" y="9307"/>
                </a:lnTo>
                <a:lnTo>
                  <a:pt x="5784" y="10542"/>
                </a:lnTo>
                <a:lnTo>
                  <a:pt x="2011" y="10542"/>
                </a:lnTo>
                <a:cubicBezTo>
                  <a:pt x="1868" y="10135"/>
                  <a:pt x="1506" y="9929"/>
                  <a:pt x="1141" y="9929"/>
                </a:cubicBezTo>
                <a:cubicBezTo>
                  <a:pt x="807" y="9929"/>
                  <a:pt x="471" y="10101"/>
                  <a:pt x="296" y="10450"/>
                </a:cubicBezTo>
                <a:cubicBezTo>
                  <a:pt x="1" y="11101"/>
                  <a:pt x="487" y="11786"/>
                  <a:pt x="1125" y="11786"/>
                </a:cubicBezTo>
                <a:cubicBezTo>
                  <a:pt x="1227" y="11786"/>
                  <a:pt x="1333" y="11769"/>
                  <a:pt x="1440" y="11731"/>
                </a:cubicBezTo>
                <a:cubicBezTo>
                  <a:pt x="1714" y="11639"/>
                  <a:pt x="1920" y="11434"/>
                  <a:pt x="2011" y="11159"/>
                </a:cubicBezTo>
                <a:lnTo>
                  <a:pt x="5784" y="11159"/>
                </a:lnTo>
                <a:lnTo>
                  <a:pt x="5784" y="12417"/>
                </a:lnTo>
                <a:lnTo>
                  <a:pt x="3886" y="12417"/>
                </a:lnTo>
                <a:cubicBezTo>
                  <a:pt x="3728" y="11991"/>
                  <a:pt x="3368" y="11797"/>
                  <a:pt x="3011" y="11797"/>
                </a:cubicBezTo>
                <a:cubicBezTo>
                  <a:pt x="2543" y="11797"/>
                  <a:pt x="2080" y="12130"/>
                  <a:pt x="2080" y="12714"/>
                </a:cubicBezTo>
                <a:cubicBezTo>
                  <a:pt x="2080" y="13313"/>
                  <a:pt x="2547" y="13652"/>
                  <a:pt x="3016" y="13652"/>
                </a:cubicBezTo>
                <a:cubicBezTo>
                  <a:pt x="3372" y="13652"/>
                  <a:pt x="3729" y="13458"/>
                  <a:pt x="3886" y="13034"/>
                </a:cubicBezTo>
                <a:lnTo>
                  <a:pt x="5784" y="13034"/>
                </a:lnTo>
                <a:lnTo>
                  <a:pt x="5784" y="13331"/>
                </a:lnTo>
                <a:cubicBezTo>
                  <a:pt x="5784" y="13583"/>
                  <a:pt x="5899" y="13835"/>
                  <a:pt x="6082" y="13995"/>
                </a:cubicBezTo>
                <a:cubicBezTo>
                  <a:pt x="6242" y="14178"/>
                  <a:pt x="6493" y="14269"/>
                  <a:pt x="6745" y="14292"/>
                </a:cubicBezTo>
                <a:lnTo>
                  <a:pt x="11684" y="14292"/>
                </a:lnTo>
                <a:cubicBezTo>
                  <a:pt x="11936" y="14269"/>
                  <a:pt x="12187" y="14178"/>
                  <a:pt x="12347" y="13995"/>
                </a:cubicBezTo>
                <a:cubicBezTo>
                  <a:pt x="12530" y="13835"/>
                  <a:pt x="12622" y="13583"/>
                  <a:pt x="12622" y="13331"/>
                </a:cubicBezTo>
                <a:lnTo>
                  <a:pt x="12622" y="13034"/>
                </a:lnTo>
                <a:lnTo>
                  <a:pt x="14542" y="13034"/>
                </a:lnTo>
                <a:cubicBezTo>
                  <a:pt x="14690" y="13458"/>
                  <a:pt x="15046" y="13652"/>
                  <a:pt x="15403" y="13652"/>
                </a:cubicBezTo>
                <a:cubicBezTo>
                  <a:pt x="15875" y="13652"/>
                  <a:pt x="16349" y="13313"/>
                  <a:pt x="16349" y="12714"/>
                </a:cubicBezTo>
                <a:cubicBezTo>
                  <a:pt x="16349" y="12130"/>
                  <a:pt x="15878" y="11797"/>
                  <a:pt x="15408" y="11797"/>
                </a:cubicBezTo>
                <a:cubicBezTo>
                  <a:pt x="15049" y="11797"/>
                  <a:pt x="14691" y="11991"/>
                  <a:pt x="14542" y="12417"/>
                </a:cubicBezTo>
                <a:lnTo>
                  <a:pt x="12622" y="12417"/>
                </a:lnTo>
                <a:lnTo>
                  <a:pt x="12622" y="11182"/>
                </a:lnTo>
                <a:lnTo>
                  <a:pt x="16395" y="11182"/>
                </a:lnTo>
                <a:cubicBezTo>
                  <a:pt x="16542" y="11606"/>
                  <a:pt x="16898" y="11800"/>
                  <a:pt x="17255" y="11800"/>
                </a:cubicBezTo>
                <a:cubicBezTo>
                  <a:pt x="17727" y="11800"/>
                  <a:pt x="18201" y="11461"/>
                  <a:pt x="18201" y="10862"/>
                </a:cubicBezTo>
                <a:cubicBezTo>
                  <a:pt x="18201" y="10263"/>
                  <a:pt x="17727" y="9924"/>
                  <a:pt x="17255" y="9924"/>
                </a:cubicBezTo>
                <a:cubicBezTo>
                  <a:pt x="16898" y="9924"/>
                  <a:pt x="16542" y="10118"/>
                  <a:pt x="16395" y="10542"/>
                </a:cubicBezTo>
                <a:lnTo>
                  <a:pt x="12622" y="10542"/>
                </a:lnTo>
                <a:lnTo>
                  <a:pt x="12622" y="9307"/>
                </a:lnTo>
                <a:lnTo>
                  <a:pt x="14542" y="9307"/>
                </a:lnTo>
                <a:cubicBezTo>
                  <a:pt x="14691" y="9733"/>
                  <a:pt x="15049" y="9927"/>
                  <a:pt x="15408" y="9927"/>
                </a:cubicBezTo>
                <a:cubicBezTo>
                  <a:pt x="15878" y="9927"/>
                  <a:pt x="16349" y="9593"/>
                  <a:pt x="16349" y="9010"/>
                </a:cubicBezTo>
                <a:cubicBezTo>
                  <a:pt x="16349" y="8411"/>
                  <a:pt x="15875" y="8072"/>
                  <a:pt x="15403" y="8072"/>
                </a:cubicBezTo>
                <a:cubicBezTo>
                  <a:pt x="15046" y="8072"/>
                  <a:pt x="14690" y="8266"/>
                  <a:pt x="14542" y="8690"/>
                </a:cubicBezTo>
                <a:lnTo>
                  <a:pt x="12622" y="8690"/>
                </a:lnTo>
                <a:lnTo>
                  <a:pt x="12622" y="7455"/>
                </a:lnTo>
                <a:lnTo>
                  <a:pt x="16395" y="7455"/>
                </a:lnTo>
                <a:cubicBezTo>
                  <a:pt x="16539" y="7864"/>
                  <a:pt x="16911" y="8077"/>
                  <a:pt x="17281" y="8077"/>
                </a:cubicBezTo>
                <a:cubicBezTo>
                  <a:pt x="17615" y="8077"/>
                  <a:pt x="17947" y="7904"/>
                  <a:pt x="18110" y="7546"/>
                </a:cubicBezTo>
                <a:cubicBezTo>
                  <a:pt x="18425" y="6895"/>
                  <a:pt x="17924" y="6211"/>
                  <a:pt x="17282" y="6211"/>
                </a:cubicBezTo>
                <a:cubicBezTo>
                  <a:pt x="17179" y="6211"/>
                  <a:pt x="17073" y="6228"/>
                  <a:pt x="16966" y="6266"/>
                </a:cubicBezTo>
                <a:cubicBezTo>
                  <a:pt x="16692" y="6357"/>
                  <a:pt x="16486" y="6563"/>
                  <a:pt x="16395" y="6837"/>
                </a:cubicBezTo>
                <a:lnTo>
                  <a:pt x="12622" y="6837"/>
                </a:lnTo>
                <a:lnTo>
                  <a:pt x="12622" y="5580"/>
                </a:lnTo>
                <a:lnTo>
                  <a:pt x="14542" y="5580"/>
                </a:lnTo>
                <a:cubicBezTo>
                  <a:pt x="14690" y="6003"/>
                  <a:pt x="15046" y="6198"/>
                  <a:pt x="15403" y="6198"/>
                </a:cubicBezTo>
                <a:cubicBezTo>
                  <a:pt x="15875" y="6198"/>
                  <a:pt x="16349" y="5858"/>
                  <a:pt x="16349" y="5260"/>
                </a:cubicBezTo>
                <a:cubicBezTo>
                  <a:pt x="16349" y="4676"/>
                  <a:pt x="15878" y="4342"/>
                  <a:pt x="15408" y="4342"/>
                </a:cubicBezTo>
                <a:cubicBezTo>
                  <a:pt x="15049" y="4342"/>
                  <a:pt x="14691" y="4537"/>
                  <a:pt x="14542" y="4962"/>
                </a:cubicBezTo>
                <a:lnTo>
                  <a:pt x="12622" y="4962"/>
                </a:lnTo>
                <a:lnTo>
                  <a:pt x="12622" y="3727"/>
                </a:lnTo>
                <a:lnTo>
                  <a:pt x="16395" y="3727"/>
                </a:lnTo>
                <a:cubicBezTo>
                  <a:pt x="16543" y="4164"/>
                  <a:pt x="16908" y="4364"/>
                  <a:pt x="17273" y="4364"/>
                </a:cubicBezTo>
                <a:cubicBezTo>
                  <a:pt x="17748" y="4364"/>
                  <a:pt x="18224" y="4025"/>
                  <a:pt x="18224" y="3430"/>
                </a:cubicBezTo>
                <a:cubicBezTo>
                  <a:pt x="18224" y="2831"/>
                  <a:pt x="17742" y="2492"/>
                  <a:pt x="17264" y="2492"/>
                </a:cubicBezTo>
                <a:cubicBezTo>
                  <a:pt x="16902" y="2492"/>
                  <a:pt x="16542" y="2686"/>
                  <a:pt x="16395" y="3110"/>
                </a:cubicBezTo>
                <a:lnTo>
                  <a:pt x="12622" y="3110"/>
                </a:lnTo>
                <a:lnTo>
                  <a:pt x="12622" y="1875"/>
                </a:lnTo>
                <a:lnTo>
                  <a:pt x="14542" y="1875"/>
                </a:lnTo>
                <a:cubicBezTo>
                  <a:pt x="14690" y="2299"/>
                  <a:pt x="15046" y="2493"/>
                  <a:pt x="15403" y="2493"/>
                </a:cubicBezTo>
                <a:cubicBezTo>
                  <a:pt x="15875" y="2493"/>
                  <a:pt x="16349" y="2154"/>
                  <a:pt x="16349" y="1555"/>
                </a:cubicBezTo>
                <a:cubicBezTo>
                  <a:pt x="16349" y="956"/>
                  <a:pt x="15875" y="617"/>
                  <a:pt x="15403" y="617"/>
                </a:cubicBezTo>
                <a:cubicBezTo>
                  <a:pt x="15046" y="617"/>
                  <a:pt x="14690" y="811"/>
                  <a:pt x="14542" y="1235"/>
                </a:cubicBezTo>
                <a:lnTo>
                  <a:pt x="12622" y="1235"/>
                </a:lnTo>
                <a:lnTo>
                  <a:pt x="12622" y="938"/>
                </a:lnTo>
                <a:cubicBezTo>
                  <a:pt x="12622" y="435"/>
                  <a:pt x="12210" y="0"/>
                  <a:pt x="116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4"/>
          <p:cNvSpPr/>
          <p:nvPr/>
        </p:nvSpPr>
        <p:spPr>
          <a:xfrm>
            <a:off x="3834863" y="575"/>
            <a:ext cx="455650" cy="449925"/>
          </a:xfrm>
          <a:custGeom>
            <a:rect b="b" l="l" r="r" t="t"/>
            <a:pathLst>
              <a:path extrusionOk="0" h="17997" w="18226">
                <a:moveTo>
                  <a:pt x="5279" y="611"/>
                </a:moveTo>
                <a:cubicBezTo>
                  <a:pt x="5436" y="611"/>
                  <a:pt x="5580" y="738"/>
                  <a:pt x="5580" y="938"/>
                </a:cubicBezTo>
                <a:cubicBezTo>
                  <a:pt x="5580" y="1098"/>
                  <a:pt x="5443" y="1235"/>
                  <a:pt x="5283" y="1235"/>
                </a:cubicBezTo>
                <a:cubicBezTo>
                  <a:pt x="5009" y="1235"/>
                  <a:pt x="4871" y="915"/>
                  <a:pt x="5054" y="709"/>
                </a:cubicBezTo>
                <a:cubicBezTo>
                  <a:pt x="5122" y="641"/>
                  <a:pt x="5202" y="611"/>
                  <a:pt x="5279" y="611"/>
                </a:cubicBezTo>
                <a:close/>
                <a:moveTo>
                  <a:pt x="8987" y="617"/>
                </a:moveTo>
                <a:cubicBezTo>
                  <a:pt x="9285" y="617"/>
                  <a:pt x="9422" y="960"/>
                  <a:pt x="9216" y="1143"/>
                </a:cubicBezTo>
                <a:cubicBezTo>
                  <a:pt x="9155" y="1212"/>
                  <a:pt x="9076" y="1242"/>
                  <a:pt x="8998" y="1242"/>
                </a:cubicBezTo>
                <a:cubicBezTo>
                  <a:pt x="8843" y="1242"/>
                  <a:pt x="8690" y="1120"/>
                  <a:pt x="8690" y="938"/>
                </a:cubicBezTo>
                <a:cubicBezTo>
                  <a:pt x="8690" y="755"/>
                  <a:pt x="8827" y="617"/>
                  <a:pt x="8987" y="617"/>
                </a:cubicBezTo>
                <a:close/>
                <a:moveTo>
                  <a:pt x="12715" y="617"/>
                </a:moveTo>
                <a:cubicBezTo>
                  <a:pt x="12989" y="617"/>
                  <a:pt x="13126" y="960"/>
                  <a:pt x="12921" y="1143"/>
                </a:cubicBezTo>
                <a:cubicBezTo>
                  <a:pt x="12860" y="1212"/>
                  <a:pt x="12781" y="1242"/>
                  <a:pt x="12703" y="1242"/>
                </a:cubicBezTo>
                <a:cubicBezTo>
                  <a:pt x="12547" y="1242"/>
                  <a:pt x="12395" y="1120"/>
                  <a:pt x="12395" y="938"/>
                </a:cubicBezTo>
                <a:cubicBezTo>
                  <a:pt x="12395" y="755"/>
                  <a:pt x="12532" y="617"/>
                  <a:pt x="12715" y="617"/>
                </a:cubicBezTo>
                <a:close/>
                <a:moveTo>
                  <a:pt x="2159" y="1243"/>
                </a:moveTo>
                <a:cubicBezTo>
                  <a:pt x="2320" y="1243"/>
                  <a:pt x="2470" y="1367"/>
                  <a:pt x="2470" y="1555"/>
                </a:cubicBezTo>
                <a:cubicBezTo>
                  <a:pt x="2470" y="1715"/>
                  <a:pt x="2333" y="1852"/>
                  <a:pt x="2173" y="1852"/>
                </a:cubicBezTo>
                <a:cubicBezTo>
                  <a:pt x="1899" y="1852"/>
                  <a:pt x="1762" y="1532"/>
                  <a:pt x="1945" y="1326"/>
                </a:cubicBezTo>
                <a:cubicBezTo>
                  <a:pt x="2009" y="1269"/>
                  <a:pt x="2085" y="1243"/>
                  <a:pt x="2159" y="1243"/>
                </a:cubicBezTo>
                <a:close/>
                <a:moveTo>
                  <a:pt x="15828" y="1234"/>
                </a:moveTo>
                <a:cubicBezTo>
                  <a:pt x="16087" y="1234"/>
                  <a:pt x="16252" y="1562"/>
                  <a:pt x="16053" y="1761"/>
                </a:cubicBezTo>
                <a:cubicBezTo>
                  <a:pt x="15992" y="1829"/>
                  <a:pt x="15911" y="1860"/>
                  <a:pt x="15830" y="1860"/>
                </a:cubicBezTo>
                <a:cubicBezTo>
                  <a:pt x="15670" y="1860"/>
                  <a:pt x="15512" y="1738"/>
                  <a:pt x="15527" y="1555"/>
                </a:cubicBezTo>
                <a:cubicBezTo>
                  <a:pt x="15504" y="1395"/>
                  <a:pt x="15642" y="1258"/>
                  <a:pt x="15802" y="1235"/>
                </a:cubicBezTo>
                <a:cubicBezTo>
                  <a:pt x="15810" y="1234"/>
                  <a:pt x="15819" y="1234"/>
                  <a:pt x="15828" y="1234"/>
                </a:cubicBezTo>
                <a:close/>
                <a:moveTo>
                  <a:pt x="938" y="3727"/>
                </a:moveTo>
                <a:cubicBezTo>
                  <a:pt x="1304" y="3750"/>
                  <a:pt x="1304" y="4299"/>
                  <a:pt x="938" y="4345"/>
                </a:cubicBezTo>
                <a:cubicBezTo>
                  <a:pt x="527" y="4345"/>
                  <a:pt x="527" y="3727"/>
                  <a:pt x="938" y="3727"/>
                </a:cubicBezTo>
                <a:close/>
                <a:moveTo>
                  <a:pt x="17025" y="3725"/>
                </a:moveTo>
                <a:cubicBezTo>
                  <a:pt x="17036" y="3725"/>
                  <a:pt x="17048" y="3726"/>
                  <a:pt x="17059" y="3727"/>
                </a:cubicBezTo>
                <a:cubicBezTo>
                  <a:pt x="17334" y="3727"/>
                  <a:pt x="17471" y="4047"/>
                  <a:pt x="17265" y="4253"/>
                </a:cubicBezTo>
                <a:cubicBezTo>
                  <a:pt x="17207" y="4318"/>
                  <a:pt x="17134" y="4347"/>
                  <a:pt x="17060" y="4347"/>
                </a:cubicBezTo>
                <a:cubicBezTo>
                  <a:pt x="16900" y="4347"/>
                  <a:pt x="16739" y="4212"/>
                  <a:pt x="16739" y="4025"/>
                </a:cubicBezTo>
                <a:cubicBezTo>
                  <a:pt x="16739" y="3875"/>
                  <a:pt x="16859" y="3725"/>
                  <a:pt x="17025" y="3725"/>
                </a:cubicBezTo>
                <a:close/>
                <a:moveTo>
                  <a:pt x="13629" y="8072"/>
                </a:moveTo>
                <a:lnTo>
                  <a:pt x="13629" y="9924"/>
                </a:lnTo>
                <a:lnTo>
                  <a:pt x="4346" y="9924"/>
                </a:lnTo>
                <a:lnTo>
                  <a:pt x="4346" y="8072"/>
                </a:lnTo>
                <a:close/>
                <a:moveTo>
                  <a:pt x="4025" y="7432"/>
                </a:moveTo>
                <a:cubicBezTo>
                  <a:pt x="3865" y="7432"/>
                  <a:pt x="3728" y="7569"/>
                  <a:pt x="3728" y="7752"/>
                </a:cubicBezTo>
                <a:lnTo>
                  <a:pt x="3728" y="10221"/>
                </a:lnTo>
                <a:cubicBezTo>
                  <a:pt x="3728" y="10404"/>
                  <a:pt x="3865" y="10542"/>
                  <a:pt x="4025" y="10542"/>
                </a:cubicBezTo>
                <a:lnTo>
                  <a:pt x="13950" y="10542"/>
                </a:lnTo>
                <a:cubicBezTo>
                  <a:pt x="14132" y="10542"/>
                  <a:pt x="14270" y="10404"/>
                  <a:pt x="14270" y="10244"/>
                </a:cubicBezTo>
                <a:lnTo>
                  <a:pt x="14270" y="7752"/>
                </a:lnTo>
                <a:cubicBezTo>
                  <a:pt x="14270" y="7569"/>
                  <a:pt x="14132" y="7432"/>
                  <a:pt x="13950" y="7432"/>
                </a:cubicBezTo>
                <a:close/>
                <a:moveTo>
                  <a:pt x="15184" y="6197"/>
                </a:moveTo>
                <a:cubicBezTo>
                  <a:pt x="15367" y="6197"/>
                  <a:pt x="15527" y="6334"/>
                  <a:pt x="15527" y="6517"/>
                </a:cubicBezTo>
                <a:lnTo>
                  <a:pt x="15527" y="11479"/>
                </a:lnTo>
                <a:cubicBezTo>
                  <a:pt x="15527" y="11639"/>
                  <a:pt x="15367" y="11776"/>
                  <a:pt x="15207" y="11776"/>
                </a:cubicBezTo>
                <a:lnTo>
                  <a:pt x="2791" y="11776"/>
                </a:lnTo>
                <a:cubicBezTo>
                  <a:pt x="2699" y="11776"/>
                  <a:pt x="2631" y="11753"/>
                  <a:pt x="2562" y="11685"/>
                </a:cubicBezTo>
                <a:cubicBezTo>
                  <a:pt x="2516" y="11639"/>
                  <a:pt x="2470" y="11548"/>
                  <a:pt x="2470" y="11479"/>
                </a:cubicBezTo>
                <a:lnTo>
                  <a:pt x="2470" y="6517"/>
                </a:lnTo>
                <a:cubicBezTo>
                  <a:pt x="2470" y="6334"/>
                  <a:pt x="2608" y="6197"/>
                  <a:pt x="2791" y="6197"/>
                </a:cubicBezTo>
                <a:close/>
                <a:moveTo>
                  <a:pt x="17059" y="13644"/>
                </a:moveTo>
                <a:cubicBezTo>
                  <a:pt x="17214" y="13644"/>
                  <a:pt x="17357" y="13766"/>
                  <a:pt x="17357" y="13949"/>
                </a:cubicBezTo>
                <a:cubicBezTo>
                  <a:pt x="17357" y="14132"/>
                  <a:pt x="17219" y="14269"/>
                  <a:pt x="17059" y="14269"/>
                </a:cubicBezTo>
                <a:cubicBezTo>
                  <a:pt x="16785" y="14269"/>
                  <a:pt x="16625" y="13926"/>
                  <a:pt x="16831" y="13743"/>
                </a:cubicBezTo>
                <a:cubicBezTo>
                  <a:pt x="16899" y="13674"/>
                  <a:pt x="16981" y="13644"/>
                  <a:pt x="17059" y="13644"/>
                </a:cubicBezTo>
                <a:close/>
                <a:moveTo>
                  <a:pt x="897" y="13649"/>
                </a:moveTo>
                <a:cubicBezTo>
                  <a:pt x="910" y="13649"/>
                  <a:pt x="924" y="13650"/>
                  <a:pt x="938" y="13651"/>
                </a:cubicBezTo>
                <a:cubicBezTo>
                  <a:pt x="1304" y="13674"/>
                  <a:pt x="1304" y="14223"/>
                  <a:pt x="938" y="14269"/>
                </a:cubicBezTo>
                <a:cubicBezTo>
                  <a:pt x="924" y="14270"/>
                  <a:pt x="910" y="14271"/>
                  <a:pt x="897" y="14271"/>
                </a:cubicBezTo>
                <a:cubicBezTo>
                  <a:pt x="495" y="14271"/>
                  <a:pt x="495" y="13649"/>
                  <a:pt x="897" y="13649"/>
                </a:cubicBezTo>
                <a:close/>
                <a:moveTo>
                  <a:pt x="2132" y="16119"/>
                </a:moveTo>
                <a:cubicBezTo>
                  <a:pt x="2145" y="16119"/>
                  <a:pt x="2159" y="16120"/>
                  <a:pt x="2173" y="16121"/>
                </a:cubicBezTo>
                <a:cubicBezTo>
                  <a:pt x="2562" y="16167"/>
                  <a:pt x="2562" y="16716"/>
                  <a:pt x="2173" y="16738"/>
                </a:cubicBezTo>
                <a:cubicBezTo>
                  <a:pt x="2159" y="16740"/>
                  <a:pt x="2145" y="16741"/>
                  <a:pt x="2132" y="16741"/>
                </a:cubicBezTo>
                <a:cubicBezTo>
                  <a:pt x="1730" y="16741"/>
                  <a:pt x="1730" y="16119"/>
                  <a:pt x="2132" y="16119"/>
                </a:cubicBezTo>
                <a:close/>
                <a:moveTo>
                  <a:pt x="15760" y="16119"/>
                </a:moveTo>
                <a:cubicBezTo>
                  <a:pt x="15774" y="16119"/>
                  <a:pt x="15787" y="16120"/>
                  <a:pt x="15802" y="16121"/>
                </a:cubicBezTo>
                <a:cubicBezTo>
                  <a:pt x="16168" y="16167"/>
                  <a:pt x="16168" y="16716"/>
                  <a:pt x="15802" y="16738"/>
                </a:cubicBezTo>
                <a:cubicBezTo>
                  <a:pt x="15787" y="16740"/>
                  <a:pt x="15774" y="16741"/>
                  <a:pt x="15760" y="16741"/>
                </a:cubicBezTo>
                <a:cubicBezTo>
                  <a:pt x="15358" y="16741"/>
                  <a:pt x="15358" y="16119"/>
                  <a:pt x="15760" y="16119"/>
                </a:cubicBezTo>
                <a:close/>
                <a:moveTo>
                  <a:pt x="12673" y="16736"/>
                </a:moveTo>
                <a:cubicBezTo>
                  <a:pt x="12687" y="16736"/>
                  <a:pt x="12700" y="16737"/>
                  <a:pt x="12715" y="16738"/>
                </a:cubicBezTo>
                <a:cubicBezTo>
                  <a:pt x="13081" y="16784"/>
                  <a:pt x="13081" y="17333"/>
                  <a:pt x="12715" y="17356"/>
                </a:cubicBezTo>
                <a:cubicBezTo>
                  <a:pt x="12700" y="17357"/>
                  <a:pt x="12687" y="17358"/>
                  <a:pt x="12673" y="17358"/>
                </a:cubicBezTo>
                <a:cubicBezTo>
                  <a:pt x="12271" y="17358"/>
                  <a:pt x="12271" y="16736"/>
                  <a:pt x="12673" y="16736"/>
                </a:cubicBezTo>
                <a:close/>
                <a:moveTo>
                  <a:pt x="5269" y="16747"/>
                </a:moveTo>
                <a:cubicBezTo>
                  <a:pt x="5430" y="16747"/>
                  <a:pt x="5580" y="16870"/>
                  <a:pt x="5580" y="17059"/>
                </a:cubicBezTo>
                <a:cubicBezTo>
                  <a:pt x="5580" y="17208"/>
                  <a:pt x="5460" y="17358"/>
                  <a:pt x="5314" y="17358"/>
                </a:cubicBezTo>
                <a:cubicBezTo>
                  <a:pt x="5304" y="17358"/>
                  <a:pt x="5293" y="17357"/>
                  <a:pt x="5283" y="17356"/>
                </a:cubicBezTo>
                <a:cubicBezTo>
                  <a:pt x="5009" y="17356"/>
                  <a:pt x="4871" y="17036"/>
                  <a:pt x="5054" y="16830"/>
                </a:cubicBezTo>
                <a:cubicBezTo>
                  <a:pt x="5119" y="16772"/>
                  <a:pt x="5195" y="16747"/>
                  <a:pt x="5269" y="16747"/>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5283" y="0"/>
                </a:moveTo>
                <a:cubicBezTo>
                  <a:pt x="4231" y="0"/>
                  <a:pt x="3980" y="1463"/>
                  <a:pt x="4963" y="1806"/>
                </a:cubicBezTo>
                <a:lnTo>
                  <a:pt x="4963" y="2172"/>
                </a:lnTo>
                <a:cubicBezTo>
                  <a:pt x="4963" y="2241"/>
                  <a:pt x="5009" y="2332"/>
                  <a:pt x="5054" y="2401"/>
                </a:cubicBezTo>
                <a:lnTo>
                  <a:pt x="6838" y="4162"/>
                </a:lnTo>
                <a:lnTo>
                  <a:pt x="6838" y="5579"/>
                </a:lnTo>
                <a:lnTo>
                  <a:pt x="5603" y="5579"/>
                </a:lnTo>
                <a:lnTo>
                  <a:pt x="5603" y="4642"/>
                </a:lnTo>
                <a:cubicBezTo>
                  <a:pt x="5603" y="4573"/>
                  <a:pt x="5557" y="4482"/>
                  <a:pt x="5512" y="4436"/>
                </a:cubicBezTo>
                <a:lnTo>
                  <a:pt x="3019" y="1944"/>
                </a:lnTo>
                <a:cubicBezTo>
                  <a:pt x="3355" y="1255"/>
                  <a:pt x="2790" y="615"/>
                  <a:pt x="2176" y="615"/>
                </a:cubicBezTo>
                <a:cubicBezTo>
                  <a:pt x="1954" y="615"/>
                  <a:pt x="1727" y="698"/>
                  <a:pt x="1533" y="892"/>
                </a:cubicBezTo>
                <a:cubicBezTo>
                  <a:pt x="888" y="1517"/>
                  <a:pt x="1429" y="2493"/>
                  <a:pt x="2184" y="2493"/>
                </a:cubicBezTo>
                <a:cubicBezTo>
                  <a:pt x="2313" y="2493"/>
                  <a:pt x="2448" y="2464"/>
                  <a:pt x="2585" y="2401"/>
                </a:cubicBezTo>
                <a:lnTo>
                  <a:pt x="4963" y="4779"/>
                </a:lnTo>
                <a:lnTo>
                  <a:pt x="4963" y="5579"/>
                </a:lnTo>
                <a:lnTo>
                  <a:pt x="3728" y="5579"/>
                </a:lnTo>
                <a:lnTo>
                  <a:pt x="3728" y="5282"/>
                </a:lnTo>
                <a:cubicBezTo>
                  <a:pt x="3728" y="5191"/>
                  <a:pt x="3705" y="5099"/>
                  <a:pt x="3637" y="5054"/>
                </a:cubicBezTo>
                <a:lnTo>
                  <a:pt x="2402" y="3819"/>
                </a:lnTo>
                <a:cubicBezTo>
                  <a:pt x="2333" y="3750"/>
                  <a:pt x="2265" y="3727"/>
                  <a:pt x="2173" y="3727"/>
                </a:cubicBezTo>
                <a:lnTo>
                  <a:pt x="1807" y="3727"/>
                </a:lnTo>
                <a:cubicBezTo>
                  <a:pt x="1649" y="3302"/>
                  <a:pt x="1289" y="3107"/>
                  <a:pt x="932" y="3107"/>
                </a:cubicBezTo>
                <a:cubicBezTo>
                  <a:pt x="464" y="3107"/>
                  <a:pt x="1" y="3441"/>
                  <a:pt x="1" y="4025"/>
                </a:cubicBezTo>
                <a:cubicBezTo>
                  <a:pt x="1" y="4623"/>
                  <a:pt x="468" y="4963"/>
                  <a:pt x="937" y="4963"/>
                </a:cubicBezTo>
                <a:cubicBezTo>
                  <a:pt x="1293" y="4963"/>
                  <a:pt x="1650" y="4768"/>
                  <a:pt x="1807" y="4345"/>
                </a:cubicBezTo>
                <a:lnTo>
                  <a:pt x="2036" y="4345"/>
                </a:lnTo>
                <a:lnTo>
                  <a:pt x="3088" y="5397"/>
                </a:lnTo>
                <a:lnTo>
                  <a:pt x="3088" y="5579"/>
                </a:lnTo>
                <a:lnTo>
                  <a:pt x="2791" y="5579"/>
                </a:lnTo>
                <a:cubicBezTo>
                  <a:pt x="2539" y="5579"/>
                  <a:pt x="2288" y="5671"/>
                  <a:pt x="2127" y="5854"/>
                </a:cubicBezTo>
                <a:cubicBezTo>
                  <a:pt x="1945" y="6037"/>
                  <a:pt x="1830" y="6265"/>
                  <a:pt x="1830" y="6517"/>
                </a:cubicBezTo>
                <a:lnTo>
                  <a:pt x="1830" y="11479"/>
                </a:lnTo>
                <a:cubicBezTo>
                  <a:pt x="1830" y="11982"/>
                  <a:pt x="2265" y="12394"/>
                  <a:pt x="2768" y="12394"/>
                </a:cubicBezTo>
                <a:lnTo>
                  <a:pt x="3065" y="12394"/>
                </a:lnTo>
                <a:lnTo>
                  <a:pt x="3065" y="12577"/>
                </a:lnTo>
                <a:lnTo>
                  <a:pt x="2013" y="13629"/>
                </a:lnTo>
                <a:lnTo>
                  <a:pt x="1807" y="13629"/>
                </a:lnTo>
                <a:cubicBezTo>
                  <a:pt x="1650" y="13205"/>
                  <a:pt x="1293" y="13011"/>
                  <a:pt x="937" y="13011"/>
                </a:cubicBezTo>
                <a:cubicBezTo>
                  <a:pt x="468" y="13011"/>
                  <a:pt x="1" y="13350"/>
                  <a:pt x="1" y="13949"/>
                </a:cubicBezTo>
                <a:cubicBezTo>
                  <a:pt x="1" y="14532"/>
                  <a:pt x="464" y="14866"/>
                  <a:pt x="932" y="14866"/>
                </a:cubicBezTo>
                <a:cubicBezTo>
                  <a:pt x="1289" y="14866"/>
                  <a:pt x="1649" y="14672"/>
                  <a:pt x="1807" y="14246"/>
                </a:cubicBezTo>
                <a:lnTo>
                  <a:pt x="2150" y="14246"/>
                </a:lnTo>
                <a:cubicBezTo>
                  <a:pt x="2242" y="14246"/>
                  <a:pt x="2310" y="14223"/>
                  <a:pt x="2379" y="14154"/>
                </a:cubicBezTo>
                <a:lnTo>
                  <a:pt x="3614" y="12920"/>
                </a:lnTo>
                <a:cubicBezTo>
                  <a:pt x="3682" y="12874"/>
                  <a:pt x="3705" y="12782"/>
                  <a:pt x="3705" y="12714"/>
                </a:cubicBezTo>
                <a:lnTo>
                  <a:pt x="3705" y="12394"/>
                </a:lnTo>
                <a:lnTo>
                  <a:pt x="4940" y="12394"/>
                </a:lnTo>
                <a:lnTo>
                  <a:pt x="4940" y="13194"/>
                </a:lnTo>
                <a:lnTo>
                  <a:pt x="2562" y="15595"/>
                </a:lnTo>
                <a:cubicBezTo>
                  <a:pt x="2424" y="15528"/>
                  <a:pt x="2285" y="15498"/>
                  <a:pt x="2151" y="15498"/>
                </a:cubicBezTo>
                <a:cubicBezTo>
                  <a:pt x="1551" y="15498"/>
                  <a:pt x="1057" y="16103"/>
                  <a:pt x="1281" y="16738"/>
                </a:cubicBezTo>
                <a:cubicBezTo>
                  <a:pt x="1426" y="17147"/>
                  <a:pt x="1792" y="17360"/>
                  <a:pt x="2159" y="17360"/>
                </a:cubicBezTo>
                <a:cubicBezTo>
                  <a:pt x="2490" y="17360"/>
                  <a:pt x="2823" y="17187"/>
                  <a:pt x="2996" y="16830"/>
                </a:cubicBezTo>
                <a:cubicBezTo>
                  <a:pt x="3111" y="16578"/>
                  <a:pt x="3111" y="16281"/>
                  <a:pt x="2996" y="16030"/>
                </a:cubicBezTo>
                <a:lnTo>
                  <a:pt x="5466" y="13560"/>
                </a:lnTo>
                <a:cubicBezTo>
                  <a:pt x="5535" y="13491"/>
                  <a:pt x="5580" y="13423"/>
                  <a:pt x="5557" y="13331"/>
                </a:cubicBezTo>
                <a:lnTo>
                  <a:pt x="5557" y="12394"/>
                </a:lnTo>
                <a:lnTo>
                  <a:pt x="6815" y="12394"/>
                </a:lnTo>
                <a:lnTo>
                  <a:pt x="6815" y="13834"/>
                </a:lnTo>
                <a:lnTo>
                  <a:pt x="5032" y="15595"/>
                </a:lnTo>
                <a:cubicBezTo>
                  <a:pt x="4986" y="15664"/>
                  <a:pt x="4940" y="15732"/>
                  <a:pt x="4940" y="15824"/>
                </a:cubicBezTo>
                <a:lnTo>
                  <a:pt x="4940" y="16190"/>
                </a:lnTo>
                <a:cubicBezTo>
                  <a:pt x="3957" y="16533"/>
                  <a:pt x="4208" y="17996"/>
                  <a:pt x="5260" y="17996"/>
                </a:cubicBezTo>
                <a:cubicBezTo>
                  <a:pt x="6312" y="17996"/>
                  <a:pt x="6564" y="16533"/>
                  <a:pt x="5557" y="16190"/>
                </a:cubicBezTo>
                <a:lnTo>
                  <a:pt x="5557" y="15961"/>
                </a:lnTo>
                <a:lnTo>
                  <a:pt x="7341" y="14177"/>
                </a:lnTo>
                <a:cubicBezTo>
                  <a:pt x="7387" y="14132"/>
                  <a:pt x="7433" y="14040"/>
                  <a:pt x="7433" y="13972"/>
                </a:cubicBezTo>
                <a:lnTo>
                  <a:pt x="7433" y="12394"/>
                </a:lnTo>
                <a:lnTo>
                  <a:pt x="8667" y="12394"/>
                </a:lnTo>
                <a:lnTo>
                  <a:pt x="8667" y="16167"/>
                </a:lnTo>
                <a:cubicBezTo>
                  <a:pt x="7684" y="16533"/>
                  <a:pt x="7936" y="17973"/>
                  <a:pt x="8987" y="17973"/>
                </a:cubicBezTo>
                <a:cubicBezTo>
                  <a:pt x="10016" y="17973"/>
                  <a:pt x="10268" y="16533"/>
                  <a:pt x="9285" y="16167"/>
                </a:cubicBezTo>
                <a:lnTo>
                  <a:pt x="9285" y="12394"/>
                </a:lnTo>
                <a:lnTo>
                  <a:pt x="10520" y="12394"/>
                </a:lnTo>
                <a:lnTo>
                  <a:pt x="10520" y="13949"/>
                </a:lnTo>
                <a:cubicBezTo>
                  <a:pt x="10520" y="14040"/>
                  <a:pt x="10565" y="14109"/>
                  <a:pt x="10611" y="14177"/>
                </a:cubicBezTo>
                <a:lnTo>
                  <a:pt x="12395" y="15938"/>
                </a:lnTo>
                <a:lnTo>
                  <a:pt x="12395" y="16167"/>
                </a:lnTo>
                <a:cubicBezTo>
                  <a:pt x="11411" y="16533"/>
                  <a:pt x="11663" y="17996"/>
                  <a:pt x="12692" y="17996"/>
                </a:cubicBezTo>
                <a:cubicBezTo>
                  <a:pt x="13744" y="17996"/>
                  <a:pt x="13995" y="16533"/>
                  <a:pt x="13012" y="16167"/>
                </a:cubicBezTo>
                <a:lnTo>
                  <a:pt x="13012" y="15824"/>
                </a:lnTo>
                <a:cubicBezTo>
                  <a:pt x="13012" y="15732"/>
                  <a:pt x="12989" y="15664"/>
                  <a:pt x="12921" y="15595"/>
                </a:cubicBezTo>
                <a:lnTo>
                  <a:pt x="11160" y="13834"/>
                </a:lnTo>
                <a:lnTo>
                  <a:pt x="11160" y="12394"/>
                </a:lnTo>
                <a:lnTo>
                  <a:pt x="12395" y="12394"/>
                </a:lnTo>
                <a:lnTo>
                  <a:pt x="12395" y="13331"/>
                </a:lnTo>
                <a:cubicBezTo>
                  <a:pt x="12395" y="13400"/>
                  <a:pt x="12417" y="13491"/>
                  <a:pt x="12486" y="13537"/>
                </a:cubicBezTo>
                <a:lnTo>
                  <a:pt x="14956" y="16030"/>
                </a:lnTo>
                <a:cubicBezTo>
                  <a:pt x="14659" y="16663"/>
                  <a:pt x="15149" y="17364"/>
                  <a:pt x="15791" y="17364"/>
                </a:cubicBezTo>
                <a:cubicBezTo>
                  <a:pt x="15891" y="17364"/>
                  <a:pt x="15994" y="17347"/>
                  <a:pt x="16099" y="17310"/>
                </a:cubicBezTo>
                <a:cubicBezTo>
                  <a:pt x="16899" y="17036"/>
                  <a:pt x="16945" y="15938"/>
                  <a:pt x="16190" y="15595"/>
                </a:cubicBezTo>
                <a:cubicBezTo>
                  <a:pt x="16065" y="15526"/>
                  <a:pt x="15927" y="15492"/>
                  <a:pt x="15790" y="15492"/>
                </a:cubicBezTo>
                <a:cubicBezTo>
                  <a:pt x="15653" y="15492"/>
                  <a:pt x="15516" y="15526"/>
                  <a:pt x="15390" y="15595"/>
                </a:cubicBezTo>
                <a:lnTo>
                  <a:pt x="13012" y="13194"/>
                </a:lnTo>
                <a:lnTo>
                  <a:pt x="13012" y="12394"/>
                </a:lnTo>
                <a:lnTo>
                  <a:pt x="14247" y="12394"/>
                </a:lnTo>
                <a:lnTo>
                  <a:pt x="14247" y="12714"/>
                </a:lnTo>
                <a:cubicBezTo>
                  <a:pt x="14247" y="12782"/>
                  <a:pt x="14293" y="12874"/>
                  <a:pt x="14338" y="12920"/>
                </a:cubicBezTo>
                <a:lnTo>
                  <a:pt x="15573" y="14154"/>
                </a:lnTo>
                <a:cubicBezTo>
                  <a:pt x="15642" y="14223"/>
                  <a:pt x="15710" y="14246"/>
                  <a:pt x="15802" y="14246"/>
                </a:cubicBezTo>
                <a:lnTo>
                  <a:pt x="16168" y="14246"/>
                </a:lnTo>
                <a:cubicBezTo>
                  <a:pt x="16311" y="14649"/>
                  <a:pt x="16675" y="14867"/>
                  <a:pt x="17043" y="14867"/>
                </a:cubicBezTo>
                <a:cubicBezTo>
                  <a:pt x="17322" y="14867"/>
                  <a:pt x="17604" y="14741"/>
                  <a:pt x="17791" y="14475"/>
                </a:cubicBezTo>
                <a:cubicBezTo>
                  <a:pt x="18226" y="13857"/>
                  <a:pt x="17791" y="13011"/>
                  <a:pt x="17036" y="13011"/>
                </a:cubicBezTo>
                <a:lnTo>
                  <a:pt x="17059" y="13034"/>
                </a:lnTo>
                <a:cubicBezTo>
                  <a:pt x="16671" y="13034"/>
                  <a:pt x="16305" y="13263"/>
                  <a:pt x="16168" y="13651"/>
                </a:cubicBezTo>
                <a:lnTo>
                  <a:pt x="15939" y="13651"/>
                </a:lnTo>
                <a:lnTo>
                  <a:pt x="14887" y="12577"/>
                </a:lnTo>
                <a:lnTo>
                  <a:pt x="14887" y="12394"/>
                </a:lnTo>
                <a:lnTo>
                  <a:pt x="15184" y="12394"/>
                </a:lnTo>
                <a:cubicBezTo>
                  <a:pt x="15710" y="12394"/>
                  <a:pt x="16122" y="11982"/>
                  <a:pt x="16122" y="11456"/>
                </a:cubicBezTo>
                <a:lnTo>
                  <a:pt x="16122" y="6517"/>
                </a:lnTo>
                <a:cubicBezTo>
                  <a:pt x="16122" y="6265"/>
                  <a:pt x="16007" y="6037"/>
                  <a:pt x="15847" y="5854"/>
                </a:cubicBezTo>
                <a:cubicBezTo>
                  <a:pt x="15664" y="5671"/>
                  <a:pt x="15436" y="5579"/>
                  <a:pt x="15184" y="5579"/>
                </a:cubicBezTo>
                <a:lnTo>
                  <a:pt x="14864" y="5579"/>
                </a:lnTo>
                <a:lnTo>
                  <a:pt x="14864" y="5397"/>
                </a:lnTo>
                <a:lnTo>
                  <a:pt x="15939" y="4345"/>
                </a:lnTo>
                <a:lnTo>
                  <a:pt x="16168" y="4345"/>
                </a:lnTo>
                <a:cubicBezTo>
                  <a:pt x="16315" y="4768"/>
                  <a:pt x="16671" y="4963"/>
                  <a:pt x="17028" y="4963"/>
                </a:cubicBezTo>
                <a:cubicBezTo>
                  <a:pt x="17500" y="4963"/>
                  <a:pt x="17974" y="4623"/>
                  <a:pt x="17974" y="4025"/>
                </a:cubicBezTo>
                <a:cubicBezTo>
                  <a:pt x="17974" y="3429"/>
                  <a:pt x="17506" y="3091"/>
                  <a:pt x="17037" y="3091"/>
                </a:cubicBezTo>
                <a:cubicBezTo>
                  <a:pt x="16677" y="3091"/>
                  <a:pt x="16317" y="3290"/>
                  <a:pt x="16168" y="3727"/>
                </a:cubicBezTo>
                <a:lnTo>
                  <a:pt x="15802" y="3727"/>
                </a:lnTo>
                <a:cubicBezTo>
                  <a:pt x="15710" y="3727"/>
                  <a:pt x="15642" y="3750"/>
                  <a:pt x="15573" y="3819"/>
                </a:cubicBezTo>
                <a:lnTo>
                  <a:pt x="14338" y="5054"/>
                </a:lnTo>
                <a:cubicBezTo>
                  <a:pt x="14293" y="5099"/>
                  <a:pt x="14247" y="5191"/>
                  <a:pt x="14247" y="5282"/>
                </a:cubicBezTo>
                <a:lnTo>
                  <a:pt x="14247" y="5579"/>
                </a:lnTo>
                <a:lnTo>
                  <a:pt x="13012" y="5579"/>
                </a:lnTo>
                <a:lnTo>
                  <a:pt x="13012" y="4779"/>
                </a:lnTo>
                <a:lnTo>
                  <a:pt x="15390" y="2401"/>
                </a:lnTo>
                <a:cubicBezTo>
                  <a:pt x="15524" y="2462"/>
                  <a:pt x="15660" y="2490"/>
                  <a:pt x="15791" y="2490"/>
                </a:cubicBezTo>
                <a:cubicBezTo>
                  <a:pt x="16396" y="2490"/>
                  <a:pt x="16900" y="1897"/>
                  <a:pt x="16693" y="1258"/>
                </a:cubicBezTo>
                <a:cubicBezTo>
                  <a:pt x="16548" y="845"/>
                  <a:pt x="16177" y="632"/>
                  <a:pt x="15807" y="632"/>
                </a:cubicBezTo>
                <a:cubicBezTo>
                  <a:pt x="15479" y="632"/>
                  <a:pt x="15150" y="800"/>
                  <a:pt x="14979" y="1143"/>
                </a:cubicBezTo>
                <a:cubicBezTo>
                  <a:pt x="14841" y="1395"/>
                  <a:pt x="14841" y="1692"/>
                  <a:pt x="14979" y="1944"/>
                </a:cubicBezTo>
                <a:lnTo>
                  <a:pt x="12486" y="4436"/>
                </a:lnTo>
                <a:cubicBezTo>
                  <a:pt x="12440" y="4482"/>
                  <a:pt x="12395" y="4573"/>
                  <a:pt x="12395" y="4642"/>
                </a:cubicBezTo>
                <a:lnTo>
                  <a:pt x="12395" y="5579"/>
                </a:lnTo>
                <a:lnTo>
                  <a:pt x="11160" y="5579"/>
                </a:lnTo>
                <a:lnTo>
                  <a:pt x="11160" y="4139"/>
                </a:lnTo>
                <a:lnTo>
                  <a:pt x="12943" y="2401"/>
                </a:lnTo>
                <a:cubicBezTo>
                  <a:pt x="13012" y="2332"/>
                  <a:pt x="13035" y="2241"/>
                  <a:pt x="13035" y="2172"/>
                </a:cubicBezTo>
                <a:lnTo>
                  <a:pt x="13035" y="1806"/>
                </a:lnTo>
                <a:cubicBezTo>
                  <a:pt x="14018" y="1463"/>
                  <a:pt x="13767" y="0"/>
                  <a:pt x="12715" y="0"/>
                </a:cubicBezTo>
                <a:cubicBezTo>
                  <a:pt x="11686" y="0"/>
                  <a:pt x="11434" y="1463"/>
                  <a:pt x="12417" y="1806"/>
                </a:cubicBezTo>
                <a:lnTo>
                  <a:pt x="12417" y="2035"/>
                </a:lnTo>
                <a:lnTo>
                  <a:pt x="10634" y="3819"/>
                </a:lnTo>
                <a:cubicBezTo>
                  <a:pt x="10588" y="3864"/>
                  <a:pt x="10542" y="3956"/>
                  <a:pt x="10565" y="4025"/>
                </a:cubicBezTo>
                <a:lnTo>
                  <a:pt x="10565" y="5579"/>
                </a:lnTo>
                <a:lnTo>
                  <a:pt x="9308" y="5579"/>
                </a:lnTo>
                <a:lnTo>
                  <a:pt x="9308" y="1806"/>
                </a:lnTo>
                <a:cubicBezTo>
                  <a:pt x="10314" y="1463"/>
                  <a:pt x="10062" y="0"/>
                  <a:pt x="9010" y="0"/>
                </a:cubicBezTo>
                <a:cubicBezTo>
                  <a:pt x="7958" y="0"/>
                  <a:pt x="7707" y="1463"/>
                  <a:pt x="8690" y="1806"/>
                </a:cubicBezTo>
                <a:lnTo>
                  <a:pt x="8690" y="5579"/>
                </a:lnTo>
                <a:lnTo>
                  <a:pt x="7455" y="5579"/>
                </a:lnTo>
                <a:lnTo>
                  <a:pt x="7455" y="4025"/>
                </a:lnTo>
                <a:cubicBezTo>
                  <a:pt x="7455" y="3956"/>
                  <a:pt x="7410" y="3864"/>
                  <a:pt x="7364" y="3819"/>
                </a:cubicBezTo>
                <a:lnTo>
                  <a:pt x="5603" y="2035"/>
                </a:lnTo>
                <a:lnTo>
                  <a:pt x="5603" y="1806"/>
                </a:lnTo>
                <a:cubicBezTo>
                  <a:pt x="6586" y="1463"/>
                  <a:pt x="6335" y="0"/>
                  <a:pt x="5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4"/>
          <p:cNvSpPr/>
          <p:nvPr/>
        </p:nvSpPr>
        <p:spPr>
          <a:xfrm>
            <a:off x="3065588" y="575"/>
            <a:ext cx="456250" cy="449925"/>
          </a:xfrm>
          <a:custGeom>
            <a:rect b="b" l="l" r="r" t="t"/>
            <a:pathLst>
              <a:path extrusionOk="0" h="17997" w="18250">
                <a:moveTo>
                  <a:pt x="15010" y="1852"/>
                </a:moveTo>
                <a:lnTo>
                  <a:pt x="15010" y="4345"/>
                </a:lnTo>
                <a:lnTo>
                  <a:pt x="3234" y="4345"/>
                </a:lnTo>
                <a:lnTo>
                  <a:pt x="3234" y="1852"/>
                </a:lnTo>
                <a:close/>
                <a:moveTo>
                  <a:pt x="2914" y="1235"/>
                </a:moveTo>
                <a:cubicBezTo>
                  <a:pt x="2754" y="1235"/>
                  <a:pt x="2616" y="1372"/>
                  <a:pt x="2616" y="1555"/>
                </a:cubicBezTo>
                <a:lnTo>
                  <a:pt x="2616" y="1852"/>
                </a:lnTo>
                <a:lnTo>
                  <a:pt x="2296" y="1852"/>
                </a:lnTo>
                <a:cubicBezTo>
                  <a:pt x="2282" y="1851"/>
                  <a:pt x="2268" y="1850"/>
                  <a:pt x="2255" y="1850"/>
                </a:cubicBezTo>
                <a:cubicBezTo>
                  <a:pt x="1846" y="1850"/>
                  <a:pt x="1853" y="2493"/>
                  <a:pt x="2275" y="2493"/>
                </a:cubicBezTo>
                <a:cubicBezTo>
                  <a:pt x="2282" y="2493"/>
                  <a:pt x="2289" y="2493"/>
                  <a:pt x="2296" y="2492"/>
                </a:cubicBezTo>
                <a:lnTo>
                  <a:pt x="2616" y="2492"/>
                </a:lnTo>
                <a:lnTo>
                  <a:pt x="2616" y="3727"/>
                </a:lnTo>
                <a:lnTo>
                  <a:pt x="2296" y="3727"/>
                </a:lnTo>
                <a:cubicBezTo>
                  <a:pt x="2282" y="3726"/>
                  <a:pt x="2268" y="3725"/>
                  <a:pt x="2255" y="3725"/>
                </a:cubicBezTo>
                <a:cubicBezTo>
                  <a:pt x="1853" y="3725"/>
                  <a:pt x="1853" y="4347"/>
                  <a:pt x="2255" y="4347"/>
                </a:cubicBezTo>
                <a:cubicBezTo>
                  <a:pt x="2268" y="4347"/>
                  <a:pt x="2282" y="4346"/>
                  <a:pt x="2296" y="4345"/>
                </a:cubicBezTo>
                <a:lnTo>
                  <a:pt x="2616" y="4345"/>
                </a:lnTo>
                <a:lnTo>
                  <a:pt x="2616" y="4642"/>
                </a:lnTo>
                <a:cubicBezTo>
                  <a:pt x="2616" y="4825"/>
                  <a:pt x="2754" y="4962"/>
                  <a:pt x="2914" y="4962"/>
                </a:cubicBezTo>
                <a:lnTo>
                  <a:pt x="15330" y="4962"/>
                </a:lnTo>
                <a:cubicBezTo>
                  <a:pt x="15490" y="4962"/>
                  <a:pt x="15627" y="4825"/>
                  <a:pt x="15627" y="4642"/>
                </a:cubicBezTo>
                <a:lnTo>
                  <a:pt x="15627" y="4345"/>
                </a:lnTo>
                <a:lnTo>
                  <a:pt x="15948" y="4345"/>
                </a:lnTo>
                <a:cubicBezTo>
                  <a:pt x="15962" y="4346"/>
                  <a:pt x="15976" y="4347"/>
                  <a:pt x="15989" y="4347"/>
                </a:cubicBezTo>
                <a:cubicBezTo>
                  <a:pt x="16391" y="4347"/>
                  <a:pt x="16391" y="3725"/>
                  <a:pt x="15989" y="3725"/>
                </a:cubicBezTo>
                <a:cubicBezTo>
                  <a:pt x="15976" y="3725"/>
                  <a:pt x="15962" y="3726"/>
                  <a:pt x="15948" y="3727"/>
                </a:cubicBezTo>
                <a:lnTo>
                  <a:pt x="15627" y="3727"/>
                </a:lnTo>
                <a:lnTo>
                  <a:pt x="15627" y="2492"/>
                </a:lnTo>
                <a:lnTo>
                  <a:pt x="15948" y="2492"/>
                </a:lnTo>
                <a:cubicBezTo>
                  <a:pt x="15955" y="2493"/>
                  <a:pt x="15962" y="2493"/>
                  <a:pt x="15969" y="2493"/>
                </a:cubicBezTo>
                <a:cubicBezTo>
                  <a:pt x="16391" y="2493"/>
                  <a:pt x="16398" y="1850"/>
                  <a:pt x="15989" y="1850"/>
                </a:cubicBezTo>
                <a:cubicBezTo>
                  <a:pt x="15976" y="1850"/>
                  <a:pt x="15962" y="1851"/>
                  <a:pt x="15948" y="1852"/>
                </a:cubicBezTo>
                <a:lnTo>
                  <a:pt x="15627" y="1852"/>
                </a:lnTo>
                <a:lnTo>
                  <a:pt x="15627" y="1555"/>
                </a:lnTo>
                <a:cubicBezTo>
                  <a:pt x="15627" y="1372"/>
                  <a:pt x="15490" y="1235"/>
                  <a:pt x="15330" y="1235"/>
                </a:cubicBezTo>
                <a:close/>
                <a:moveTo>
                  <a:pt x="17480" y="617"/>
                </a:moveTo>
                <a:lnTo>
                  <a:pt x="17480" y="5579"/>
                </a:lnTo>
                <a:lnTo>
                  <a:pt x="741" y="5579"/>
                </a:lnTo>
                <a:lnTo>
                  <a:pt x="741" y="617"/>
                </a:lnTo>
                <a:close/>
                <a:moveTo>
                  <a:pt x="1670" y="8675"/>
                </a:moveTo>
                <a:cubicBezTo>
                  <a:pt x="1838" y="8675"/>
                  <a:pt x="1999" y="8798"/>
                  <a:pt x="1999" y="8987"/>
                </a:cubicBezTo>
                <a:cubicBezTo>
                  <a:pt x="1999" y="9170"/>
                  <a:pt x="1839" y="9307"/>
                  <a:pt x="1679" y="9307"/>
                </a:cubicBezTo>
                <a:cubicBezTo>
                  <a:pt x="1404" y="9307"/>
                  <a:pt x="1267" y="8964"/>
                  <a:pt x="1450" y="8758"/>
                </a:cubicBezTo>
                <a:cubicBezTo>
                  <a:pt x="1515" y="8701"/>
                  <a:pt x="1593" y="8675"/>
                  <a:pt x="1670" y="8675"/>
                </a:cubicBezTo>
                <a:close/>
                <a:moveTo>
                  <a:pt x="16607" y="8687"/>
                </a:moveTo>
                <a:cubicBezTo>
                  <a:pt x="17008" y="8687"/>
                  <a:pt x="17008" y="9309"/>
                  <a:pt x="16607" y="9309"/>
                </a:cubicBezTo>
                <a:cubicBezTo>
                  <a:pt x="16593" y="9309"/>
                  <a:pt x="16579" y="9308"/>
                  <a:pt x="16565" y="9307"/>
                </a:cubicBezTo>
                <a:cubicBezTo>
                  <a:pt x="16176" y="9261"/>
                  <a:pt x="16176" y="8712"/>
                  <a:pt x="16565" y="8689"/>
                </a:cubicBezTo>
                <a:cubicBezTo>
                  <a:pt x="16579" y="8688"/>
                  <a:pt x="16593" y="8687"/>
                  <a:pt x="16607" y="8687"/>
                </a:cubicBezTo>
                <a:close/>
                <a:moveTo>
                  <a:pt x="7556" y="6197"/>
                </a:moveTo>
                <a:lnTo>
                  <a:pt x="7556" y="7637"/>
                </a:lnTo>
                <a:lnTo>
                  <a:pt x="4560" y="10633"/>
                </a:lnTo>
                <a:cubicBezTo>
                  <a:pt x="4491" y="10702"/>
                  <a:pt x="4469" y="10770"/>
                  <a:pt x="4469" y="10862"/>
                </a:cubicBezTo>
                <a:lnTo>
                  <a:pt x="4469" y="12394"/>
                </a:lnTo>
                <a:lnTo>
                  <a:pt x="3234" y="12394"/>
                </a:lnTo>
                <a:lnTo>
                  <a:pt x="3234" y="10359"/>
                </a:lnTo>
                <a:lnTo>
                  <a:pt x="6229" y="7363"/>
                </a:lnTo>
                <a:cubicBezTo>
                  <a:pt x="6298" y="7294"/>
                  <a:pt x="6321" y="7203"/>
                  <a:pt x="6321" y="7134"/>
                </a:cubicBezTo>
                <a:lnTo>
                  <a:pt x="6321" y="6197"/>
                </a:lnTo>
                <a:close/>
                <a:moveTo>
                  <a:pt x="11900" y="6197"/>
                </a:moveTo>
                <a:lnTo>
                  <a:pt x="11900" y="7157"/>
                </a:lnTo>
                <a:cubicBezTo>
                  <a:pt x="11900" y="7226"/>
                  <a:pt x="11946" y="7317"/>
                  <a:pt x="11992" y="7363"/>
                </a:cubicBezTo>
                <a:lnTo>
                  <a:pt x="14987" y="10359"/>
                </a:lnTo>
                <a:lnTo>
                  <a:pt x="14987" y="12394"/>
                </a:lnTo>
                <a:lnTo>
                  <a:pt x="13775" y="12394"/>
                </a:lnTo>
                <a:lnTo>
                  <a:pt x="13775" y="10862"/>
                </a:lnTo>
                <a:cubicBezTo>
                  <a:pt x="13775" y="10770"/>
                  <a:pt x="13730" y="10702"/>
                  <a:pt x="13684" y="10633"/>
                </a:cubicBezTo>
                <a:lnTo>
                  <a:pt x="10665" y="7615"/>
                </a:lnTo>
                <a:lnTo>
                  <a:pt x="10665" y="6197"/>
                </a:lnTo>
                <a:close/>
                <a:moveTo>
                  <a:pt x="10048" y="6197"/>
                </a:moveTo>
                <a:lnTo>
                  <a:pt x="10048" y="7752"/>
                </a:lnTo>
                <a:cubicBezTo>
                  <a:pt x="10048" y="7843"/>
                  <a:pt x="10071" y="7912"/>
                  <a:pt x="10140" y="7980"/>
                </a:cubicBezTo>
                <a:lnTo>
                  <a:pt x="13135" y="10976"/>
                </a:lnTo>
                <a:lnTo>
                  <a:pt x="13135" y="12417"/>
                </a:lnTo>
                <a:lnTo>
                  <a:pt x="11900" y="12417"/>
                </a:lnTo>
                <a:lnTo>
                  <a:pt x="11900" y="11479"/>
                </a:lnTo>
                <a:cubicBezTo>
                  <a:pt x="11923" y="11250"/>
                  <a:pt x="11757" y="11136"/>
                  <a:pt x="11592" y="11136"/>
                </a:cubicBezTo>
                <a:cubicBezTo>
                  <a:pt x="11426" y="11136"/>
                  <a:pt x="11260" y="11250"/>
                  <a:pt x="11283" y="11479"/>
                </a:cubicBezTo>
                <a:lnTo>
                  <a:pt x="11283" y="12394"/>
                </a:lnTo>
                <a:lnTo>
                  <a:pt x="10963" y="12394"/>
                </a:lnTo>
                <a:cubicBezTo>
                  <a:pt x="10803" y="12417"/>
                  <a:pt x="10665" y="12554"/>
                  <a:pt x="10665" y="12714"/>
                </a:cubicBezTo>
                <a:lnTo>
                  <a:pt x="10665" y="13034"/>
                </a:lnTo>
                <a:lnTo>
                  <a:pt x="7578" y="13034"/>
                </a:lnTo>
                <a:lnTo>
                  <a:pt x="7578" y="12714"/>
                </a:lnTo>
                <a:cubicBezTo>
                  <a:pt x="7578" y="12531"/>
                  <a:pt x="7418" y="12394"/>
                  <a:pt x="7258" y="12394"/>
                </a:cubicBezTo>
                <a:lnTo>
                  <a:pt x="6938" y="12394"/>
                </a:lnTo>
                <a:lnTo>
                  <a:pt x="6938" y="11479"/>
                </a:lnTo>
                <a:cubicBezTo>
                  <a:pt x="6961" y="11250"/>
                  <a:pt x="6795" y="11136"/>
                  <a:pt x="6629" y="11136"/>
                </a:cubicBezTo>
                <a:cubicBezTo>
                  <a:pt x="6464" y="11136"/>
                  <a:pt x="6298" y="11250"/>
                  <a:pt x="6321" y="11479"/>
                </a:cubicBezTo>
                <a:lnTo>
                  <a:pt x="6321" y="12394"/>
                </a:lnTo>
                <a:lnTo>
                  <a:pt x="5086" y="12394"/>
                </a:lnTo>
                <a:lnTo>
                  <a:pt x="5086" y="10976"/>
                </a:lnTo>
                <a:lnTo>
                  <a:pt x="8082" y="7958"/>
                </a:lnTo>
                <a:cubicBezTo>
                  <a:pt x="8150" y="7912"/>
                  <a:pt x="8173" y="7820"/>
                  <a:pt x="8173" y="7752"/>
                </a:cubicBezTo>
                <a:lnTo>
                  <a:pt x="8173" y="6197"/>
                </a:lnTo>
                <a:close/>
                <a:moveTo>
                  <a:pt x="10665" y="13651"/>
                </a:moveTo>
                <a:lnTo>
                  <a:pt x="10665" y="14886"/>
                </a:lnTo>
                <a:lnTo>
                  <a:pt x="7578" y="14886"/>
                </a:lnTo>
                <a:lnTo>
                  <a:pt x="7578" y="13651"/>
                </a:lnTo>
                <a:close/>
                <a:moveTo>
                  <a:pt x="10665" y="15504"/>
                </a:moveTo>
                <a:lnTo>
                  <a:pt x="10665" y="16738"/>
                </a:lnTo>
                <a:lnTo>
                  <a:pt x="7578" y="16738"/>
                </a:lnTo>
                <a:lnTo>
                  <a:pt x="7578" y="15504"/>
                </a:lnTo>
                <a:close/>
                <a:moveTo>
                  <a:pt x="6938" y="13034"/>
                </a:moveTo>
                <a:lnTo>
                  <a:pt x="6938" y="17356"/>
                </a:lnTo>
                <a:lnTo>
                  <a:pt x="2616" y="17356"/>
                </a:lnTo>
                <a:lnTo>
                  <a:pt x="2616" y="13034"/>
                </a:lnTo>
                <a:close/>
                <a:moveTo>
                  <a:pt x="15627" y="13034"/>
                </a:moveTo>
                <a:lnTo>
                  <a:pt x="15627" y="17356"/>
                </a:lnTo>
                <a:lnTo>
                  <a:pt x="11283" y="17356"/>
                </a:lnTo>
                <a:lnTo>
                  <a:pt x="11283" y="13034"/>
                </a:lnTo>
                <a:close/>
                <a:moveTo>
                  <a:pt x="444" y="0"/>
                </a:moveTo>
                <a:cubicBezTo>
                  <a:pt x="261" y="0"/>
                  <a:pt x="124" y="137"/>
                  <a:pt x="124" y="320"/>
                </a:cubicBezTo>
                <a:lnTo>
                  <a:pt x="124" y="5900"/>
                </a:lnTo>
                <a:cubicBezTo>
                  <a:pt x="124" y="6060"/>
                  <a:pt x="261" y="6197"/>
                  <a:pt x="444" y="6197"/>
                </a:cubicBezTo>
                <a:lnTo>
                  <a:pt x="3851" y="6197"/>
                </a:lnTo>
                <a:lnTo>
                  <a:pt x="3851" y="6380"/>
                </a:lnTo>
                <a:lnTo>
                  <a:pt x="2090" y="8163"/>
                </a:lnTo>
                <a:cubicBezTo>
                  <a:pt x="1953" y="8097"/>
                  <a:pt x="1813" y="8066"/>
                  <a:pt x="1679" y="8066"/>
                </a:cubicBezTo>
                <a:cubicBezTo>
                  <a:pt x="1079" y="8066"/>
                  <a:pt x="586" y="8671"/>
                  <a:pt x="810" y="9307"/>
                </a:cubicBezTo>
                <a:cubicBezTo>
                  <a:pt x="953" y="9713"/>
                  <a:pt x="1315" y="9920"/>
                  <a:pt x="1681" y="9920"/>
                </a:cubicBezTo>
                <a:cubicBezTo>
                  <a:pt x="2014" y="9920"/>
                  <a:pt x="2350" y="9747"/>
                  <a:pt x="2525" y="9398"/>
                </a:cubicBezTo>
                <a:cubicBezTo>
                  <a:pt x="2639" y="9147"/>
                  <a:pt x="2639" y="8849"/>
                  <a:pt x="2525" y="8598"/>
                </a:cubicBezTo>
                <a:lnTo>
                  <a:pt x="4377" y="6723"/>
                </a:lnTo>
                <a:cubicBezTo>
                  <a:pt x="4423" y="6677"/>
                  <a:pt x="4446" y="6586"/>
                  <a:pt x="4469" y="6517"/>
                </a:cubicBezTo>
                <a:lnTo>
                  <a:pt x="4469" y="6197"/>
                </a:lnTo>
                <a:lnTo>
                  <a:pt x="5703" y="6197"/>
                </a:lnTo>
                <a:lnTo>
                  <a:pt x="5703" y="6997"/>
                </a:lnTo>
                <a:lnTo>
                  <a:pt x="2708" y="10016"/>
                </a:lnTo>
                <a:cubicBezTo>
                  <a:pt x="2639" y="10061"/>
                  <a:pt x="2616" y="10153"/>
                  <a:pt x="2616" y="10221"/>
                </a:cubicBezTo>
                <a:lnTo>
                  <a:pt x="2616" y="12394"/>
                </a:lnTo>
                <a:lnTo>
                  <a:pt x="2296" y="12394"/>
                </a:lnTo>
                <a:cubicBezTo>
                  <a:pt x="2136" y="12394"/>
                  <a:pt x="1999" y="12531"/>
                  <a:pt x="1999" y="12714"/>
                </a:cubicBezTo>
                <a:lnTo>
                  <a:pt x="1999" y="13011"/>
                </a:lnTo>
                <a:lnTo>
                  <a:pt x="444" y="13011"/>
                </a:lnTo>
                <a:cubicBezTo>
                  <a:pt x="430" y="13010"/>
                  <a:pt x="416" y="13009"/>
                  <a:pt x="403" y="13009"/>
                </a:cubicBezTo>
                <a:cubicBezTo>
                  <a:pt x="1" y="13009"/>
                  <a:pt x="1" y="13631"/>
                  <a:pt x="403" y="13631"/>
                </a:cubicBezTo>
                <a:cubicBezTo>
                  <a:pt x="416" y="13631"/>
                  <a:pt x="430" y="13630"/>
                  <a:pt x="444" y="13629"/>
                </a:cubicBezTo>
                <a:lnTo>
                  <a:pt x="1999" y="13629"/>
                </a:lnTo>
                <a:lnTo>
                  <a:pt x="1999" y="14886"/>
                </a:lnTo>
                <a:lnTo>
                  <a:pt x="444" y="14886"/>
                </a:lnTo>
                <a:cubicBezTo>
                  <a:pt x="430" y="14885"/>
                  <a:pt x="416" y="14884"/>
                  <a:pt x="403" y="14884"/>
                </a:cubicBezTo>
                <a:cubicBezTo>
                  <a:pt x="1" y="14884"/>
                  <a:pt x="1" y="15506"/>
                  <a:pt x="403" y="15506"/>
                </a:cubicBezTo>
                <a:cubicBezTo>
                  <a:pt x="416" y="15506"/>
                  <a:pt x="430" y="15505"/>
                  <a:pt x="444" y="15504"/>
                </a:cubicBezTo>
                <a:lnTo>
                  <a:pt x="1999" y="15504"/>
                </a:lnTo>
                <a:lnTo>
                  <a:pt x="1999" y="16738"/>
                </a:lnTo>
                <a:lnTo>
                  <a:pt x="444" y="16738"/>
                </a:lnTo>
                <a:cubicBezTo>
                  <a:pt x="430" y="16737"/>
                  <a:pt x="416" y="16736"/>
                  <a:pt x="403" y="16736"/>
                </a:cubicBezTo>
                <a:cubicBezTo>
                  <a:pt x="1" y="16736"/>
                  <a:pt x="1" y="17358"/>
                  <a:pt x="403" y="17358"/>
                </a:cubicBezTo>
                <a:cubicBezTo>
                  <a:pt x="416" y="17358"/>
                  <a:pt x="430" y="17357"/>
                  <a:pt x="444" y="17356"/>
                </a:cubicBezTo>
                <a:lnTo>
                  <a:pt x="1999" y="17356"/>
                </a:lnTo>
                <a:lnTo>
                  <a:pt x="1999" y="17676"/>
                </a:lnTo>
                <a:cubicBezTo>
                  <a:pt x="1999" y="17836"/>
                  <a:pt x="2136" y="17973"/>
                  <a:pt x="2296" y="17973"/>
                </a:cubicBezTo>
                <a:lnTo>
                  <a:pt x="7258" y="17973"/>
                </a:lnTo>
                <a:cubicBezTo>
                  <a:pt x="7441" y="17973"/>
                  <a:pt x="7578" y="17836"/>
                  <a:pt x="7578" y="17676"/>
                </a:cubicBezTo>
                <a:lnTo>
                  <a:pt x="7578" y="17356"/>
                </a:lnTo>
                <a:lnTo>
                  <a:pt x="10665" y="17356"/>
                </a:lnTo>
                <a:lnTo>
                  <a:pt x="10665" y="17676"/>
                </a:lnTo>
                <a:cubicBezTo>
                  <a:pt x="10665" y="17836"/>
                  <a:pt x="10803" y="17996"/>
                  <a:pt x="10986" y="17996"/>
                </a:cubicBezTo>
                <a:lnTo>
                  <a:pt x="15948" y="17996"/>
                </a:lnTo>
                <a:cubicBezTo>
                  <a:pt x="16108" y="17973"/>
                  <a:pt x="16245" y="17836"/>
                  <a:pt x="16245" y="17676"/>
                </a:cubicBezTo>
                <a:lnTo>
                  <a:pt x="16245" y="17356"/>
                </a:lnTo>
                <a:lnTo>
                  <a:pt x="17800" y="17356"/>
                </a:lnTo>
                <a:cubicBezTo>
                  <a:pt x="17814" y="17357"/>
                  <a:pt x="17828" y="17358"/>
                  <a:pt x="17841" y="17358"/>
                </a:cubicBezTo>
                <a:cubicBezTo>
                  <a:pt x="18243" y="17358"/>
                  <a:pt x="18243" y="16736"/>
                  <a:pt x="17841" y="16736"/>
                </a:cubicBezTo>
                <a:cubicBezTo>
                  <a:pt x="17828" y="16736"/>
                  <a:pt x="17814" y="16737"/>
                  <a:pt x="17800" y="16738"/>
                </a:cubicBezTo>
                <a:lnTo>
                  <a:pt x="16245" y="16738"/>
                </a:lnTo>
                <a:lnTo>
                  <a:pt x="16245" y="15504"/>
                </a:lnTo>
                <a:lnTo>
                  <a:pt x="17800" y="15504"/>
                </a:lnTo>
                <a:cubicBezTo>
                  <a:pt x="17814" y="15505"/>
                  <a:pt x="17828" y="15506"/>
                  <a:pt x="17841" y="15506"/>
                </a:cubicBezTo>
                <a:cubicBezTo>
                  <a:pt x="18243" y="15506"/>
                  <a:pt x="18243" y="14884"/>
                  <a:pt x="17841" y="14884"/>
                </a:cubicBezTo>
                <a:cubicBezTo>
                  <a:pt x="17828" y="14884"/>
                  <a:pt x="17814" y="14885"/>
                  <a:pt x="17800" y="14886"/>
                </a:cubicBezTo>
                <a:lnTo>
                  <a:pt x="16245" y="14886"/>
                </a:lnTo>
                <a:lnTo>
                  <a:pt x="16245" y="13651"/>
                </a:lnTo>
                <a:lnTo>
                  <a:pt x="17800" y="13651"/>
                </a:lnTo>
                <a:cubicBezTo>
                  <a:pt x="17814" y="13653"/>
                  <a:pt x="17828" y="13654"/>
                  <a:pt x="17841" y="13654"/>
                </a:cubicBezTo>
                <a:cubicBezTo>
                  <a:pt x="18250" y="13654"/>
                  <a:pt x="18243" y="13011"/>
                  <a:pt x="17821" y="13011"/>
                </a:cubicBezTo>
                <a:cubicBezTo>
                  <a:pt x="17814" y="13011"/>
                  <a:pt x="17807" y="13011"/>
                  <a:pt x="17800" y="13011"/>
                </a:cubicBezTo>
                <a:lnTo>
                  <a:pt x="16245" y="13011"/>
                </a:lnTo>
                <a:lnTo>
                  <a:pt x="16245" y="12714"/>
                </a:lnTo>
                <a:cubicBezTo>
                  <a:pt x="16245" y="12531"/>
                  <a:pt x="16108" y="12394"/>
                  <a:pt x="15948" y="12394"/>
                </a:cubicBezTo>
                <a:lnTo>
                  <a:pt x="15627" y="12394"/>
                </a:lnTo>
                <a:lnTo>
                  <a:pt x="15627" y="10221"/>
                </a:lnTo>
                <a:cubicBezTo>
                  <a:pt x="15627" y="10153"/>
                  <a:pt x="15605" y="10061"/>
                  <a:pt x="15536" y="10016"/>
                </a:cubicBezTo>
                <a:lnTo>
                  <a:pt x="12540" y="6997"/>
                </a:lnTo>
                <a:lnTo>
                  <a:pt x="12540" y="6197"/>
                </a:lnTo>
                <a:lnTo>
                  <a:pt x="13775" y="6197"/>
                </a:lnTo>
                <a:lnTo>
                  <a:pt x="13775" y="6517"/>
                </a:lnTo>
                <a:cubicBezTo>
                  <a:pt x="13775" y="6586"/>
                  <a:pt x="13798" y="6677"/>
                  <a:pt x="13867" y="6723"/>
                </a:cubicBezTo>
                <a:lnTo>
                  <a:pt x="15719" y="8598"/>
                </a:lnTo>
                <a:cubicBezTo>
                  <a:pt x="15425" y="9224"/>
                  <a:pt x="15903" y="9918"/>
                  <a:pt x="16534" y="9918"/>
                </a:cubicBezTo>
                <a:cubicBezTo>
                  <a:pt x="16640" y="9918"/>
                  <a:pt x="16750" y="9898"/>
                  <a:pt x="16862" y="9856"/>
                </a:cubicBezTo>
                <a:cubicBezTo>
                  <a:pt x="17640" y="9581"/>
                  <a:pt x="17708" y="8506"/>
                  <a:pt x="16954" y="8163"/>
                </a:cubicBezTo>
                <a:cubicBezTo>
                  <a:pt x="16828" y="8095"/>
                  <a:pt x="16691" y="8060"/>
                  <a:pt x="16554" y="8060"/>
                </a:cubicBezTo>
                <a:cubicBezTo>
                  <a:pt x="16416" y="8060"/>
                  <a:pt x="16279" y="8095"/>
                  <a:pt x="16153" y="8163"/>
                </a:cubicBezTo>
                <a:lnTo>
                  <a:pt x="14393" y="6380"/>
                </a:lnTo>
                <a:lnTo>
                  <a:pt x="14393" y="6197"/>
                </a:lnTo>
                <a:lnTo>
                  <a:pt x="17800" y="6197"/>
                </a:lnTo>
                <a:cubicBezTo>
                  <a:pt x="17983" y="6197"/>
                  <a:pt x="18120" y="6060"/>
                  <a:pt x="18120" y="5900"/>
                </a:cubicBezTo>
                <a:lnTo>
                  <a:pt x="18120" y="320"/>
                </a:lnTo>
                <a:cubicBezTo>
                  <a:pt x="18120" y="137"/>
                  <a:pt x="17983" y="0"/>
                  <a:pt x="178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4"/>
          <p:cNvSpPr/>
          <p:nvPr/>
        </p:nvSpPr>
        <p:spPr>
          <a:xfrm>
            <a:off x="5364013" y="0"/>
            <a:ext cx="456425" cy="451050"/>
          </a:xfrm>
          <a:custGeom>
            <a:rect b="b" l="l" r="r" t="t"/>
            <a:pathLst>
              <a:path extrusionOk="0" h="18042" w="18257">
                <a:moveTo>
                  <a:pt x="9039" y="4847"/>
                </a:moveTo>
                <a:cubicBezTo>
                  <a:pt x="8452" y="4847"/>
                  <a:pt x="7865" y="4998"/>
                  <a:pt x="7311" y="5305"/>
                </a:cubicBezTo>
                <a:cubicBezTo>
                  <a:pt x="5962" y="6037"/>
                  <a:pt x="5047" y="7752"/>
                  <a:pt x="5047" y="9467"/>
                </a:cubicBezTo>
                <a:cubicBezTo>
                  <a:pt x="5059" y="9650"/>
                  <a:pt x="5201" y="9741"/>
                  <a:pt x="5347" y="9741"/>
                </a:cubicBezTo>
                <a:cubicBezTo>
                  <a:pt x="5493" y="9741"/>
                  <a:pt x="5642" y="9650"/>
                  <a:pt x="5665" y="9467"/>
                </a:cubicBezTo>
                <a:cubicBezTo>
                  <a:pt x="5665" y="7958"/>
                  <a:pt x="6465" y="6449"/>
                  <a:pt x="7608" y="5831"/>
                </a:cubicBezTo>
                <a:cubicBezTo>
                  <a:pt x="7897" y="5676"/>
                  <a:pt x="8416" y="5456"/>
                  <a:pt x="9063" y="5456"/>
                </a:cubicBezTo>
                <a:cubicBezTo>
                  <a:pt x="9749" y="5456"/>
                  <a:pt x="10579" y="5704"/>
                  <a:pt x="11427" y="6540"/>
                </a:cubicBezTo>
                <a:cubicBezTo>
                  <a:pt x="11838" y="6974"/>
                  <a:pt x="12136" y="7500"/>
                  <a:pt x="12273" y="8072"/>
                </a:cubicBezTo>
                <a:cubicBezTo>
                  <a:pt x="12320" y="8233"/>
                  <a:pt x="12450" y="8304"/>
                  <a:pt x="12579" y="8304"/>
                </a:cubicBezTo>
                <a:cubicBezTo>
                  <a:pt x="12762" y="8304"/>
                  <a:pt x="12944" y="8163"/>
                  <a:pt x="12890" y="7935"/>
                </a:cubicBezTo>
                <a:cubicBezTo>
                  <a:pt x="12707" y="7249"/>
                  <a:pt x="12342" y="6609"/>
                  <a:pt x="11861" y="6106"/>
                </a:cubicBezTo>
                <a:cubicBezTo>
                  <a:pt x="11015" y="5274"/>
                  <a:pt x="10026" y="4847"/>
                  <a:pt x="9039" y="4847"/>
                </a:cubicBezTo>
                <a:close/>
                <a:moveTo>
                  <a:pt x="9209" y="3636"/>
                </a:moveTo>
                <a:cubicBezTo>
                  <a:pt x="7425" y="3659"/>
                  <a:pt x="5756" y="4528"/>
                  <a:pt x="4704" y="5968"/>
                </a:cubicBezTo>
                <a:cubicBezTo>
                  <a:pt x="2966" y="8461"/>
                  <a:pt x="4132" y="11090"/>
                  <a:pt x="4178" y="11182"/>
                </a:cubicBezTo>
                <a:cubicBezTo>
                  <a:pt x="4224" y="11296"/>
                  <a:pt x="4315" y="11365"/>
                  <a:pt x="4430" y="11365"/>
                </a:cubicBezTo>
                <a:cubicBezTo>
                  <a:pt x="4561" y="11389"/>
                  <a:pt x="4693" y="11401"/>
                  <a:pt x="4824" y="11401"/>
                </a:cubicBezTo>
                <a:cubicBezTo>
                  <a:pt x="5313" y="11401"/>
                  <a:pt x="5794" y="11237"/>
                  <a:pt x="6190" y="10930"/>
                </a:cubicBezTo>
                <a:cubicBezTo>
                  <a:pt x="6785" y="10427"/>
                  <a:pt x="7105" y="9558"/>
                  <a:pt x="7197" y="8232"/>
                </a:cubicBezTo>
                <a:cubicBezTo>
                  <a:pt x="7219" y="7729"/>
                  <a:pt x="8088" y="6814"/>
                  <a:pt x="8889" y="6814"/>
                </a:cubicBezTo>
                <a:cubicBezTo>
                  <a:pt x="9963" y="6814"/>
                  <a:pt x="10901" y="7546"/>
                  <a:pt x="11130" y="8598"/>
                </a:cubicBezTo>
                <a:cubicBezTo>
                  <a:pt x="11358" y="9627"/>
                  <a:pt x="11084" y="11594"/>
                  <a:pt x="10604" y="12371"/>
                </a:cubicBezTo>
                <a:cubicBezTo>
                  <a:pt x="10512" y="12508"/>
                  <a:pt x="10558" y="12691"/>
                  <a:pt x="10718" y="12783"/>
                </a:cubicBezTo>
                <a:cubicBezTo>
                  <a:pt x="10767" y="12815"/>
                  <a:pt x="10821" y="12830"/>
                  <a:pt x="10875" y="12830"/>
                </a:cubicBezTo>
                <a:cubicBezTo>
                  <a:pt x="10973" y="12830"/>
                  <a:pt x="11071" y="12780"/>
                  <a:pt x="11130" y="12691"/>
                </a:cubicBezTo>
                <a:cubicBezTo>
                  <a:pt x="11701" y="11776"/>
                  <a:pt x="11999" y="9650"/>
                  <a:pt x="11724" y="8461"/>
                </a:cubicBezTo>
                <a:cubicBezTo>
                  <a:pt x="11450" y="7135"/>
                  <a:pt x="10261" y="6197"/>
                  <a:pt x="8889" y="6197"/>
                </a:cubicBezTo>
                <a:cubicBezTo>
                  <a:pt x="7791" y="6197"/>
                  <a:pt x="6625" y="7340"/>
                  <a:pt x="6579" y="8209"/>
                </a:cubicBezTo>
                <a:cubicBezTo>
                  <a:pt x="6511" y="9330"/>
                  <a:pt x="6236" y="10084"/>
                  <a:pt x="5779" y="10450"/>
                </a:cubicBezTo>
                <a:cubicBezTo>
                  <a:pt x="5524" y="10665"/>
                  <a:pt x="5186" y="10780"/>
                  <a:pt x="4851" y="10780"/>
                </a:cubicBezTo>
                <a:cubicBezTo>
                  <a:pt x="4794" y="10780"/>
                  <a:pt x="4737" y="10777"/>
                  <a:pt x="4681" y="10770"/>
                </a:cubicBezTo>
                <a:cubicBezTo>
                  <a:pt x="4475" y="10199"/>
                  <a:pt x="3904" y="8209"/>
                  <a:pt x="5207" y="6334"/>
                </a:cubicBezTo>
                <a:cubicBezTo>
                  <a:pt x="6145" y="5054"/>
                  <a:pt x="7631" y="4276"/>
                  <a:pt x="9209" y="4253"/>
                </a:cubicBezTo>
                <a:cubicBezTo>
                  <a:pt x="11358" y="4253"/>
                  <a:pt x="13439" y="6037"/>
                  <a:pt x="13759" y="8118"/>
                </a:cubicBezTo>
                <a:cubicBezTo>
                  <a:pt x="13791" y="8307"/>
                  <a:pt x="13938" y="8394"/>
                  <a:pt x="14081" y="8394"/>
                </a:cubicBezTo>
                <a:cubicBezTo>
                  <a:pt x="14250" y="8394"/>
                  <a:pt x="14414" y="8272"/>
                  <a:pt x="14377" y="8049"/>
                </a:cubicBezTo>
                <a:cubicBezTo>
                  <a:pt x="14377" y="8049"/>
                  <a:pt x="14377" y="8026"/>
                  <a:pt x="14377" y="8026"/>
                </a:cubicBezTo>
                <a:cubicBezTo>
                  <a:pt x="14011" y="5602"/>
                  <a:pt x="11701" y="3636"/>
                  <a:pt x="9209" y="3636"/>
                </a:cubicBezTo>
                <a:close/>
                <a:moveTo>
                  <a:pt x="9137" y="8735"/>
                </a:moveTo>
                <a:cubicBezTo>
                  <a:pt x="8992" y="8735"/>
                  <a:pt x="8843" y="8827"/>
                  <a:pt x="8820" y="9010"/>
                </a:cubicBezTo>
                <a:cubicBezTo>
                  <a:pt x="8820" y="11822"/>
                  <a:pt x="7197" y="12874"/>
                  <a:pt x="6168" y="12874"/>
                </a:cubicBezTo>
                <a:cubicBezTo>
                  <a:pt x="6153" y="12873"/>
                  <a:pt x="6139" y="12872"/>
                  <a:pt x="6126" y="12872"/>
                </a:cubicBezTo>
                <a:cubicBezTo>
                  <a:pt x="5724" y="12872"/>
                  <a:pt x="5724" y="13494"/>
                  <a:pt x="6126" y="13494"/>
                </a:cubicBezTo>
                <a:cubicBezTo>
                  <a:pt x="6139" y="13494"/>
                  <a:pt x="6153" y="13493"/>
                  <a:pt x="6168" y="13491"/>
                </a:cubicBezTo>
                <a:cubicBezTo>
                  <a:pt x="7425" y="13491"/>
                  <a:pt x="9437" y="12280"/>
                  <a:pt x="9437" y="9010"/>
                </a:cubicBezTo>
                <a:cubicBezTo>
                  <a:pt x="9426" y="8827"/>
                  <a:pt x="9283" y="8735"/>
                  <a:pt x="9137" y="8735"/>
                </a:cubicBezTo>
                <a:close/>
                <a:moveTo>
                  <a:pt x="9026" y="7385"/>
                </a:moveTo>
                <a:cubicBezTo>
                  <a:pt x="9011" y="7385"/>
                  <a:pt x="8996" y="7386"/>
                  <a:pt x="8980" y="7386"/>
                </a:cubicBezTo>
                <a:cubicBezTo>
                  <a:pt x="8248" y="7432"/>
                  <a:pt x="7677" y="8026"/>
                  <a:pt x="7700" y="8758"/>
                </a:cubicBezTo>
                <a:cubicBezTo>
                  <a:pt x="7745" y="9718"/>
                  <a:pt x="7380" y="10656"/>
                  <a:pt x="6694" y="11342"/>
                </a:cubicBezTo>
                <a:cubicBezTo>
                  <a:pt x="6355" y="11661"/>
                  <a:pt x="5877" y="11858"/>
                  <a:pt x="5396" y="11858"/>
                </a:cubicBezTo>
                <a:cubicBezTo>
                  <a:pt x="5326" y="11858"/>
                  <a:pt x="5255" y="11854"/>
                  <a:pt x="5184" y="11845"/>
                </a:cubicBezTo>
                <a:cubicBezTo>
                  <a:pt x="5177" y="11845"/>
                  <a:pt x="5169" y="11844"/>
                  <a:pt x="5162" y="11844"/>
                </a:cubicBezTo>
                <a:cubicBezTo>
                  <a:pt x="4770" y="11844"/>
                  <a:pt x="4712" y="12440"/>
                  <a:pt x="5116" y="12462"/>
                </a:cubicBezTo>
                <a:cubicBezTo>
                  <a:pt x="5215" y="12475"/>
                  <a:pt x="5314" y="12481"/>
                  <a:pt x="5413" y="12481"/>
                </a:cubicBezTo>
                <a:cubicBezTo>
                  <a:pt x="6043" y="12481"/>
                  <a:pt x="6654" y="12234"/>
                  <a:pt x="7128" y="11799"/>
                </a:cubicBezTo>
                <a:cubicBezTo>
                  <a:pt x="7928" y="10999"/>
                  <a:pt x="8363" y="9901"/>
                  <a:pt x="8340" y="8758"/>
                </a:cubicBezTo>
                <a:cubicBezTo>
                  <a:pt x="8317" y="8369"/>
                  <a:pt x="8614" y="8049"/>
                  <a:pt x="9003" y="8026"/>
                </a:cubicBezTo>
                <a:cubicBezTo>
                  <a:pt x="9017" y="8026"/>
                  <a:pt x="9031" y="8025"/>
                  <a:pt x="9044" y="8025"/>
                </a:cubicBezTo>
                <a:cubicBezTo>
                  <a:pt x="9427" y="8025"/>
                  <a:pt x="9899" y="8332"/>
                  <a:pt x="10009" y="9193"/>
                </a:cubicBezTo>
                <a:cubicBezTo>
                  <a:pt x="10169" y="10725"/>
                  <a:pt x="9232" y="13309"/>
                  <a:pt x="7677" y="13606"/>
                </a:cubicBezTo>
                <a:cubicBezTo>
                  <a:pt x="7380" y="13674"/>
                  <a:pt x="7334" y="14086"/>
                  <a:pt x="7631" y="14200"/>
                </a:cubicBezTo>
                <a:cubicBezTo>
                  <a:pt x="8011" y="14340"/>
                  <a:pt x="8426" y="14410"/>
                  <a:pt x="8831" y="14410"/>
                </a:cubicBezTo>
                <a:cubicBezTo>
                  <a:pt x="8888" y="14410"/>
                  <a:pt x="8946" y="14409"/>
                  <a:pt x="9003" y="14406"/>
                </a:cubicBezTo>
                <a:cubicBezTo>
                  <a:pt x="9941" y="14406"/>
                  <a:pt x="10855" y="14177"/>
                  <a:pt x="11678" y="13743"/>
                </a:cubicBezTo>
                <a:cubicBezTo>
                  <a:pt x="13050" y="13034"/>
                  <a:pt x="14034" y="11754"/>
                  <a:pt x="14400" y="10244"/>
                </a:cubicBezTo>
                <a:cubicBezTo>
                  <a:pt x="14628" y="9696"/>
                  <a:pt x="14354" y="9055"/>
                  <a:pt x="13782" y="8850"/>
                </a:cubicBezTo>
                <a:lnTo>
                  <a:pt x="13782" y="8872"/>
                </a:lnTo>
                <a:cubicBezTo>
                  <a:pt x="13693" y="8843"/>
                  <a:pt x="13603" y="8829"/>
                  <a:pt x="13515" y="8829"/>
                </a:cubicBezTo>
                <a:cubicBezTo>
                  <a:pt x="13128" y="8829"/>
                  <a:pt x="12773" y="9099"/>
                  <a:pt x="12662" y="9490"/>
                </a:cubicBezTo>
                <a:lnTo>
                  <a:pt x="12662" y="9536"/>
                </a:lnTo>
                <a:cubicBezTo>
                  <a:pt x="12639" y="9627"/>
                  <a:pt x="12616" y="9696"/>
                  <a:pt x="12593" y="9787"/>
                </a:cubicBezTo>
                <a:cubicBezTo>
                  <a:pt x="12547" y="10039"/>
                  <a:pt x="12479" y="10267"/>
                  <a:pt x="12387" y="10496"/>
                </a:cubicBezTo>
                <a:cubicBezTo>
                  <a:pt x="12284" y="10748"/>
                  <a:pt x="12487" y="10942"/>
                  <a:pt x="12686" y="10942"/>
                </a:cubicBezTo>
                <a:cubicBezTo>
                  <a:pt x="12795" y="10942"/>
                  <a:pt x="12903" y="10884"/>
                  <a:pt x="12959" y="10747"/>
                </a:cubicBezTo>
                <a:lnTo>
                  <a:pt x="12959" y="10725"/>
                </a:lnTo>
                <a:cubicBezTo>
                  <a:pt x="13073" y="10473"/>
                  <a:pt x="13142" y="10199"/>
                  <a:pt x="13188" y="9924"/>
                </a:cubicBezTo>
                <a:cubicBezTo>
                  <a:pt x="13210" y="9833"/>
                  <a:pt x="13233" y="9764"/>
                  <a:pt x="13233" y="9741"/>
                </a:cubicBezTo>
                <a:cubicBezTo>
                  <a:pt x="13274" y="9640"/>
                  <a:pt x="13368" y="9432"/>
                  <a:pt x="13531" y="9432"/>
                </a:cubicBezTo>
                <a:cubicBezTo>
                  <a:pt x="13552" y="9432"/>
                  <a:pt x="13575" y="9436"/>
                  <a:pt x="13599" y="9444"/>
                </a:cubicBezTo>
                <a:cubicBezTo>
                  <a:pt x="13805" y="9513"/>
                  <a:pt x="13919" y="9741"/>
                  <a:pt x="13805" y="10084"/>
                </a:cubicBezTo>
                <a:cubicBezTo>
                  <a:pt x="13508" y="11433"/>
                  <a:pt x="12616" y="12577"/>
                  <a:pt x="11404" y="13194"/>
                </a:cubicBezTo>
                <a:cubicBezTo>
                  <a:pt x="10663" y="13585"/>
                  <a:pt x="9866" y="13773"/>
                  <a:pt x="9047" y="13773"/>
                </a:cubicBezTo>
                <a:cubicBezTo>
                  <a:pt x="8956" y="13773"/>
                  <a:pt x="8865" y="13770"/>
                  <a:pt x="8774" y="13766"/>
                </a:cubicBezTo>
                <a:cubicBezTo>
                  <a:pt x="10123" y="12805"/>
                  <a:pt x="10787" y="10565"/>
                  <a:pt x="10627" y="9101"/>
                </a:cubicBezTo>
                <a:cubicBezTo>
                  <a:pt x="10515" y="7893"/>
                  <a:pt x="9724" y="7385"/>
                  <a:pt x="9026" y="7385"/>
                </a:cubicBezTo>
                <a:close/>
                <a:moveTo>
                  <a:pt x="2881" y="2513"/>
                </a:moveTo>
                <a:cubicBezTo>
                  <a:pt x="2894" y="2513"/>
                  <a:pt x="2907" y="2514"/>
                  <a:pt x="2921" y="2515"/>
                </a:cubicBezTo>
                <a:lnTo>
                  <a:pt x="15337" y="2515"/>
                </a:lnTo>
                <a:cubicBezTo>
                  <a:pt x="15497" y="2515"/>
                  <a:pt x="15611" y="2653"/>
                  <a:pt x="15611" y="2813"/>
                </a:cubicBezTo>
                <a:lnTo>
                  <a:pt x="15611" y="15206"/>
                </a:lnTo>
                <a:cubicBezTo>
                  <a:pt x="15611" y="15367"/>
                  <a:pt x="15497" y="15504"/>
                  <a:pt x="15337" y="15527"/>
                </a:cubicBezTo>
                <a:lnTo>
                  <a:pt x="2921" y="15527"/>
                </a:lnTo>
                <a:cubicBezTo>
                  <a:pt x="2738" y="15527"/>
                  <a:pt x="2600" y="15389"/>
                  <a:pt x="2600" y="15206"/>
                </a:cubicBezTo>
                <a:lnTo>
                  <a:pt x="2600" y="2813"/>
                </a:lnTo>
                <a:cubicBezTo>
                  <a:pt x="2600" y="2643"/>
                  <a:pt x="2718" y="2513"/>
                  <a:pt x="2881" y="2513"/>
                </a:cubicBezTo>
                <a:close/>
                <a:moveTo>
                  <a:pt x="3549" y="0"/>
                </a:moveTo>
                <a:cubicBezTo>
                  <a:pt x="3384" y="0"/>
                  <a:pt x="3218" y="114"/>
                  <a:pt x="3241" y="343"/>
                </a:cubicBezTo>
                <a:lnTo>
                  <a:pt x="3241" y="1875"/>
                </a:lnTo>
                <a:lnTo>
                  <a:pt x="2921" y="1875"/>
                </a:lnTo>
                <a:cubicBezTo>
                  <a:pt x="2417" y="1875"/>
                  <a:pt x="1983" y="2310"/>
                  <a:pt x="1983" y="2813"/>
                </a:cubicBezTo>
                <a:lnTo>
                  <a:pt x="1983" y="3133"/>
                </a:lnTo>
                <a:lnTo>
                  <a:pt x="451" y="3133"/>
                </a:lnTo>
                <a:cubicBezTo>
                  <a:pt x="437" y="3131"/>
                  <a:pt x="423" y="3131"/>
                  <a:pt x="409" y="3131"/>
                </a:cubicBezTo>
                <a:cubicBezTo>
                  <a:pt x="7" y="3131"/>
                  <a:pt x="7" y="3752"/>
                  <a:pt x="409" y="3752"/>
                </a:cubicBezTo>
                <a:cubicBezTo>
                  <a:pt x="423" y="3752"/>
                  <a:pt x="437" y="3752"/>
                  <a:pt x="451" y="3750"/>
                </a:cubicBezTo>
                <a:lnTo>
                  <a:pt x="1983" y="3750"/>
                </a:lnTo>
                <a:lnTo>
                  <a:pt x="1983" y="4985"/>
                </a:lnTo>
                <a:lnTo>
                  <a:pt x="451" y="4985"/>
                </a:lnTo>
                <a:cubicBezTo>
                  <a:pt x="437" y="4984"/>
                  <a:pt x="423" y="4983"/>
                  <a:pt x="409" y="4983"/>
                </a:cubicBezTo>
                <a:cubicBezTo>
                  <a:pt x="7" y="4983"/>
                  <a:pt x="7" y="5605"/>
                  <a:pt x="409" y="5605"/>
                </a:cubicBezTo>
                <a:cubicBezTo>
                  <a:pt x="423" y="5605"/>
                  <a:pt x="437" y="5604"/>
                  <a:pt x="451" y="5602"/>
                </a:cubicBezTo>
                <a:lnTo>
                  <a:pt x="1983" y="5602"/>
                </a:lnTo>
                <a:lnTo>
                  <a:pt x="1983" y="6837"/>
                </a:lnTo>
                <a:lnTo>
                  <a:pt x="451" y="6837"/>
                </a:lnTo>
                <a:cubicBezTo>
                  <a:pt x="437" y="6836"/>
                  <a:pt x="423" y="6835"/>
                  <a:pt x="409" y="6835"/>
                </a:cubicBezTo>
                <a:cubicBezTo>
                  <a:pt x="7" y="6835"/>
                  <a:pt x="7" y="7457"/>
                  <a:pt x="409" y="7457"/>
                </a:cubicBezTo>
                <a:cubicBezTo>
                  <a:pt x="423" y="7457"/>
                  <a:pt x="437" y="7456"/>
                  <a:pt x="451" y="7455"/>
                </a:cubicBezTo>
                <a:lnTo>
                  <a:pt x="1983" y="7455"/>
                </a:lnTo>
                <a:lnTo>
                  <a:pt x="1983" y="8712"/>
                </a:lnTo>
                <a:lnTo>
                  <a:pt x="451" y="8712"/>
                </a:lnTo>
                <a:cubicBezTo>
                  <a:pt x="437" y="8711"/>
                  <a:pt x="423" y="8710"/>
                  <a:pt x="409" y="8710"/>
                </a:cubicBezTo>
                <a:cubicBezTo>
                  <a:pt x="7" y="8710"/>
                  <a:pt x="7" y="9332"/>
                  <a:pt x="409" y="9332"/>
                </a:cubicBezTo>
                <a:cubicBezTo>
                  <a:pt x="423" y="9332"/>
                  <a:pt x="437" y="9331"/>
                  <a:pt x="451" y="9330"/>
                </a:cubicBezTo>
                <a:lnTo>
                  <a:pt x="1983" y="9330"/>
                </a:lnTo>
                <a:lnTo>
                  <a:pt x="1983" y="10565"/>
                </a:lnTo>
                <a:lnTo>
                  <a:pt x="451" y="10565"/>
                </a:lnTo>
                <a:cubicBezTo>
                  <a:pt x="437" y="10563"/>
                  <a:pt x="423" y="10562"/>
                  <a:pt x="409" y="10562"/>
                </a:cubicBezTo>
                <a:cubicBezTo>
                  <a:pt x="7" y="10562"/>
                  <a:pt x="7" y="11184"/>
                  <a:pt x="409" y="11184"/>
                </a:cubicBezTo>
                <a:cubicBezTo>
                  <a:pt x="423" y="11184"/>
                  <a:pt x="437" y="11183"/>
                  <a:pt x="451" y="11182"/>
                </a:cubicBezTo>
                <a:lnTo>
                  <a:pt x="1983" y="11182"/>
                </a:lnTo>
                <a:lnTo>
                  <a:pt x="1983" y="12417"/>
                </a:lnTo>
                <a:lnTo>
                  <a:pt x="451" y="12417"/>
                </a:lnTo>
                <a:cubicBezTo>
                  <a:pt x="437" y="12415"/>
                  <a:pt x="423" y="12415"/>
                  <a:pt x="409" y="12415"/>
                </a:cubicBezTo>
                <a:cubicBezTo>
                  <a:pt x="1" y="12415"/>
                  <a:pt x="8" y="13058"/>
                  <a:pt x="429" y="13058"/>
                </a:cubicBezTo>
                <a:cubicBezTo>
                  <a:pt x="437" y="13058"/>
                  <a:pt x="444" y="13057"/>
                  <a:pt x="451" y="13057"/>
                </a:cubicBezTo>
                <a:lnTo>
                  <a:pt x="1983" y="13057"/>
                </a:lnTo>
                <a:lnTo>
                  <a:pt x="1983" y="14292"/>
                </a:lnTo>
                <a:lnTo>
                  <a:pt x="451" y="14292"/>
                </a:lnTo>
                <a:cubicBezTo>
                  <a:pt x="437" y="14290"/>
                  <a:pt x="423" y="14290"/>
                  <a:pt x="409" y="14290"/>
                </a:cubicBezTo>
                <a:cubicBezTo>
                  <a:pt x="7" y="14290"/>
                  <a:pt x="7" y="14911"/>
                  <a:pt x="409" y="14911"/>
                </a:cubicBezTo>
                <a:cubicBezTo>
                  <a:pt x="423" y="14911"/>
                  <a:pt x="437" y="14911"/>
                  <a:pt x="451" y="14909"/>
                </a:cubicBezTo>
                <a:lnTo>
                  <a:pt x="1983" y="14909"/>
                </a:lnTo>
                <a:lnTo>
                  <a:pt x="1983" y="15206"/>
                </a:lnTo>
                <a:cubicBezTo>
                  <a:pt x="1983" y="15732"/>
                  <a:pt x="2417" y="16144"/>
                  <a:pt x="2921" y="16144"/>
                </a:cubicBezTo>
                <a:lnTo>
                  <a:pt x="3241" y="16144"/>
                </a:lnTo>
                <a:lnTo>
                  <a:pt x="3241" y="17699"/>
                </a:lnTo>
                <a:cubicBezTo>
                  <a:pt x="3218" y="17928"/>
                  <a:pt x="3384" y="18042"/>
                  <a:pt x="3549" y="18042"/>
                </a:cubicBezTo>
                <a:cubicBezTo>
                  <a:pt x="3715" y="18042"/>
                  <a:pt x="3881" y="17928"/>
                  <a:pt x="3858" y="17699"/>
                </a:cubicBezTo>
                <a:lnTo>
                  <a:pt x="3858" y="16144"/>
                </a:lnTo>
                <a:lnTo>
                  <a:pt x="5093" y="16144"/>
                </a:lnTo>
                <a:lnTo>
                  <a:pt x="5093" y="17699"/>
                </a:lnTo>
                <a:cubicBezTo>
                  <a:pt x="5070" y="17928"/>
                  <a:pt x="5236" y="18042"/>
                  <a:pt x="5402" y="18042"/>
                </a:cubicBezTo>
                <a:cubicBezTo>
                  <a:pt x="5567" y="18042"/>
                  <a:pt x="5733" y="17928"/>
                  <a:pt x="5710" y="17699"/>
                </a:cubicBezTo>
                <a:lnTo>
                  <a:pt x="5710" y="16144"/>
                </a:lnTo>
                <a:lnTo>
                  <a:pt x="6945" y="16144"/>
                </a:lnTo>
                <a:lnTo>
                  <a:pt x="6945" y="17699"/>
                </a:lnTo>
                <a:cubicBezTo>
                  <a:pt x="6922" y="17928"/>
                  <a:pt x="7088" y="18042"/>
                  <a:pt x="7257" y="18042"/>
                </a:cubicBezTo>
                <a:cubicBezTo>
                  <a:pt x="7425" y="18042"/>
                  <a:pt x="7597" y="17928"/>
                  <a:pt x="7585" y="17699"/>
                </a:cubicBezTo>
                <a:lnTo>
                  <a:pt x="7585" y="16144"/>
                </a:lnTo>
                <a:lnTo>
                  <a:pt x="8820" y="16144"/>
                </a:lnTo>
                <a:lnTo>
                  <a:pt x="8820" y="17699"/>
                </a:lnTo>
                <a:cubicBezTo>
                  <a:pt x="8797" y="17928"/>
                  <a:pt x="8963" y="18042"/>
                  <a:pt x="9129" y="18042"/>
                </a:cubicBezTo>
                <a:cubicBezTo>
                  <a:pt x="9295" y="18042"/>
                  <a:pt x="9460" y="17928"/>
                  <a:pt x="9437" y="17699"/>
                </a:cubicBezTo>
                <a:lnTo>
                  <a:pt x="9437" y="16144"/>
                </a:lnTo>
                <a:lnTo>
                  <a:pt x="10672" y="16144"/>
                </a:lnTo>
                <a:lnTo>
                  <a:pt x="10672" y="17699"/>
                </a:lnTo>
                <a:cubicBezTo>
                  <a:pt x="10649" y="17928"/>
                  <a:pt x="10815" y="18042"/>
                  <a:pt x="10981" y="18042"/>
                </a:cubicBezTo>
                <a:cubicBezTo>
                  <a:pt x="11147" y="18042"/>
                  <a:pt x="11313" y="17928"/>
                  <a:pt x="11290" y="17699"/>
                </a:cubicBezTo>
                <a:lnTo>
                  <a:pt x="11290" y="16144"/>
                </a:lnTo>
                <a:lnTo>
                  <a:pt x="12524" y="16144"/>
                </a:lnTo>
                <a:lnTo>
                  <a:pt x="12524" y="17699"/>
                </a:lnTo>
                <a:cubicBezTo>
                  <a:pt x="12502" y="17928"/>
                  <a:pt x="12667" y="18042"/>
                  <a:pt x="12836" y="18042"/>
                </a:cubicBezTo>
                <a:cubicBezTo>
                  <a:pt x="13005" y="18042"/>
                  <a:pt x="13176" y="17928"/>
                  <a:pt x="13165" y="17699"/>
                </a:cubicBezTo>
                <a:lnTo>
                  <a:pt x="13165" y="16144"/>
                </a:lnTo>
                <a:lnTo>
                  <a:pt x="14400" y="16144"/>
                </a:lnTo>
                <a:lnTo>
                  <a:pt x="14400" y="17699"/>
                </a:lnTo>
                <a:cubicBezTo>
                  <a:pt x="14377" y="17928"/>
                  <a:pt x="14542" y="18042"/>
                  <a:pt x="14708" y="18042"/>
                </a:cubicBezTo>
                <a:cubicBezTo>
                  <a:pt x="14874" y="18042"/>
                  <a:pt x="15040" y="17928"/>
                  <a:pt x="15017" y="17699"/>
                </a:cubicBezTo>
                <a:lnTo>
                  <a:pt x="15017" y="16144"/>
                </a:lnTo>
                <a:lnTo>
                  <a:pt x="15337" y="16144"/>
                </a:lnTo>
                <a:cubicBezTo>
                  <a:pt x="15840" y="16144"/>
                  <a:pt x="16252" y="15732"/>
                  <a:pt x="16252" y="15206"/>
                </a:cubicBezTo>
                <a:lnTo>
                  <a:pt x="16252" y="14909"/>
                </a:lnTo>
                <a:lnTo>
                  <a:pt x="17807" y="14909"/>
                </a:lnTo>
                <a:cubicBezTo>
                  <a:pt x="17821" y="14911"/>
                  <a:pt x="17835" y="14911"/>
                  <a:pt x="17848" y="14911"/>
                </a:cubicBezTo>
                <a:cubicBezTo>
                  <a:pt x="18250" y="14911"/>
                  <a:pt x="18250" y="14290"/>
                  <a:pt x="17848" y="14290"/>
                </a:cubicBezTo>
                <a:cubicBezTo>
                  <a:pt x="17835" y="14290"/>
                  <a:pt x="17821" y="14290"/>
                  <a:pt x="17807" y="14292"/>
                </a:cubicBezTo>
                <a:lnTo>
                  <a:pt x="16252" y="14292"/>
                </a:lnTo>
                <a:lnTo>
                  <a:pt x="16252" y="13057"/>
                </a:lnTo>
                <a:lnTo>
                  <a:pt x="17807" y="13057"/>
                </a:lnTo>
                <a:cubicBezTo>
                  <a:pt x="17814" y="13057"/>
                  <a:pt x="17821" y="13058"/>
                  <a:pt x="17828" y="13058"/>
                </a:cubicBezTo>
                <a:cubicBezTo>
                  <a:pt x="18250" y="13058"/>
                  <a:pt x="18257" y="12415"/>
                  <a:pt x="17848" y="12415"/>
                </a:cubicBezTo>
                <a:cubicBezTo>
                  <a:pt x="17835" y="12415"/>
                  <a:pt x="17821" y="12415"/>
                  <a:pt x="17807" y="12417"/>
                </a:cubicBezTo>
                <a:lnTo>
                  <a:pt x="16252" y="12417"/>
                </a:lnTo>
                <a:lnTo>
                  <a:pt x="16252" y="11182"/>
                </a:lnTo>
                <a:lnTo>
                  <a:pt x="17807" y="11182"/>
                </a:lnTo>
                <a:cubicBezTo>
                  <a:pt x="17821" y="11183"/>
                  <a:pt x="17835" y="11184"/>
                  <a:pt x="17848" y="11184"/>
                </a:cubicBezTo>
                <a:cubicBezTo>
                  <a:pt x="18250" y="11184"/>
                  <a:pt x="18250" y="10562"/>
                  <a:pt x="17848" y="10562"/>
                </a:cubicBezTo>
                <a:cubicBezTo>
                  <a:pt x="17835" y="10562"/>
                  <a:pt x="17821" y="10563"/>
                  <a:pt x="17807" y="10565"/>
                </a:cubicBezTo>
                <a:lnTo>
                  <a:pt x="16252" y="10565"/>
                </a:lnTo>
                <a:lnTo>
                  <a:pt x="16252" y="9330"/>
                </a:lnTo>
                <a:lnTo>
                  <a:pt x="17807" y="9330"/>
                </a:lnTo>
                <a:cubicBezTo>
                  <a:pt x="17821" y="9331"/>
                  <a:pt x="17835" y="9332"/>
                  <a:pt x="17848" y="9332"/>
                </a:cubicBezTo>
                <a:cubicBezTo>
                  <a:pt x="18250" y="9332"/>
                  <a:pt x="18250" y="8710"/>
                  <a:pt x="17848" y="8710"/>
                </a:cubicBezTo>
                <a:cubicBezTo>
                  <a:pt x="17835" y="8710"/>
                  <a:pt x="17821" y="8711"/>
                  <a:pt x="17807" y="8712"/>
                </a:cubicBezTo>
                <a:lnTo>
                  <a:pt x="16252" y="8712"/>
                </a:lnTo>
                <a:lnTo>
                  <a:pt x="16252" y="7455"/>
                </a:lnTo>
                <a:lnTo>
                  <a:pt x="17807" y="7455"/>
                </a:lnTo>
                <a:cubicBezTo>
                  <a:pt x="17821" y="7456"/>
                  <a:pt x="17835" y="7457"/>
                  <a:pt x="17848" y="7457"/>
                </a:cubicBezTo>
                <a:cubicBezTo>
                  <a:pt x="18250" y="7457"/>
                  <a:pt x="18250" y="6835"/>
                  <a:pt x="17848" y="6835"/>
                </a:cubicBezTo>
                <a:cubicBezTo>
                  <a:pt x="17835" y="6835"/>
                  <a:pt x="17821" y="6836"/>
                  <a:pt x="17807" y="6837"/>
                </a:cubicBezTo>
                <a:lnTo>
                  <a:pt x="16252" y="6837"/>
                </a:lnTo>
                <a:lnTo>
                  <a:pt x="16252" y="5602"/>
                </a:lnTo>
                <a:lnTo>
                  <a:pt x="17784" y="5602"/>
                </a:lnTo>
                <a:cubicBezTo>
                  <a:pt x="17798" y="5604"/>
                  <a:pt x="17812" y="5605"/>
                  <a:pt x="17825" y="5605"/>
                </a:cubicBezTo>
                <a:cubicBezTo>
                  <a:pt x="18227" y="5605"/>
                  <a:pt x="18227" y="4983"/>
                  <a:pt x="17825" y="4983"/>
                </a:cubicBezTo>
                <a:cubicBezTo>
                  <a:pt x="17812" y="4983"/>
                  <a:pt x="17798" y="4984"/>
                  <a:pt x="17784" y="4985"/>
                </a:cubicBezTo>
                <a:lnTo>
                  <a:pt x="16252" y="4985"/>
                </a:lnTo>
                <a:lnTo>
                  <a:pt x="16252" y="3750"/>
                </a:lnTo>
                <a:lnTo>
                  <a:pt x="17784" y="3750"/>
                </a:lnTo>
                <a:cubicBezTo>
                  <a:pt x="17791" y="3751"/>
                  <a:pt x="17798" y="3751"/>
                  <a:pt x="17805" y="3751"/>
                </a:cubicBezTo>
                <a:cubicBezTo>
                  <a:pt x="18227" y="3751"/>
                  <a:pt x="18234" y="3108"/>
                  <a:pt x="17825" y="3108"/>
                </a:cubicBezTo>
                <a:cubicBezTo>
                  <a:pt x="17812" y="3108"/>
                  <a:pt x="17798" y="3109"/>
                  <a:pt x="17784" y="3110"/>
                </a:cubicBezTo>
                <a:lnTo>
                  <a:pt x="16252" y="3110"/>
                </a:lnTo>
                <a:lnTo>
                  <a:pt x="16252" y="2813"/>
                </a:lnTo>
                <a:cubicBezTo>
                  <a:pt x="16252" y="2310"/>
                  <a:pt x="15840" y="1898"/>
                  <a:pt x="15337" y="1875"/>
                </a:cubicBezTo>
                <a:lnTo>
                  <a:pt x="15017" y="1875"/>
                </a:lnTo>
                <a:lnTo>
                  <a:pt x="15017" y="343"/>
                </a:lnTo>
                <a:cubicBezTo>
                  <a:pt x="15040" y="114"/>
                  <a:pt x="14874" y="0"/>
                  <a:pt x="14708" y="0"/>
                </a:cubicBezTo>
                <a:cubicBezTo>
                  <a:pt x="14542" y="0"/>
                  <a:pt x="14377" y="114"/>
                  <a:pt x="14400" y="343"/>
                </a:cubicBezTo>
                <a:lnTo>
                  <a:pt x="14400" y="1875"/>
                </a:lnTo>
                <a:lnTo>
                  <a:pt x="13165" y="1875"/>
                </a:lnTo>
                <a:lnTo>
                  <a:pt x="13165" y="343"/>
                </a:lnTo>
                <a:cubicBezTo>
                  <a:pt x="13176" y="114"/>
                  <a:pt x="13005" y="0"/>
                  <a:pt x="12836" y="0"/>
                </a:cubicBezTo>
                <a:cubicBezTo>
                  <a:pt x="12667" y="0"/>
                  <a:pt x="12502" y="114"/>
                  <a:pt x="12524" y="343"/>
                </a:cubicBezTo>
                <a:lnTo>
                  <a:pt x="12524" y="1875"/>
                </a:lnTo>
                <a:lnTo>
                  <a:pt x="11290" y="1875"/>
                </a:lnTo>
                <a:lnTo>
                  <a:pt x="11290" y="343"/>
                </a:lnTo>
                <a:cubicBezTo>
                  <a:pt x="11313" y="114"/>
                  <a:pt x="11147" y="0"/>
                  <a:pt x="10981" y="0"/>
                </a:cubicBezTo>
                <a:cubicBezTo>
                  <a:pt x="10815" y="0"/>
                  <a:pt x="10649" y="114"/>
                  <a:pt x="10672" y="343"/>
                </a:cubicBezTo>
                <a:lnTo>
                  <a:pt x="10672" y="1875"/>
                </a:lnTo>
                <a:lnTo>
                  <a:pt x="9437" y="1875"/>
                </a:lnTo>
                <a:lnTo>
                  <a:pt x="9437" y="343"/>
                </a:lnTo>
                <a:cubicBezTo>
                  <a:pt x="9460" y="114"/>
                  <a:pt x="9295" y="0"/>
                  <a:pt x="9129" y="0"/>
                </a:cubicBezTo>
                <a:cubicBezTo>
                  <a:pt x="8963" y="0"/>
                  <a:pt x="8797" y="114"/>
                  <a:pt x="8820" y="343"/>
                </a:cubicBezTo>
                <a:lnTo>
                  <a:pt x="8820" y="1875"/>
                </a:lnTo>
                <a:lnTo>
                  <a:pt x="7585" y="1875"/>
                </a:lnTo>
                <a:lnTo>
                  <a:pt x="7585" y="343"/>
                </a:lnTo>
                <a:cubicBezTo>
                  <a:pt x="7597" y="114"/>
                  <a:pt x="7425" y="0"/>
                  <a:pt x="7257" y="0"/>
                </a:cubicBezTo>
                <a:cubicBezTo>
                  <a:pt x="7088" y="0"/>
                  <a:pt x="6922" y="114"/>
                  <a:pt x="6945" y="343"/>
                </a:cubicBezTo>
                <a:lnTo>
                  <a:pt x="6945" y="1875"/>
                </a:lnTo>
                <a:lnTo>
                  <a:pt x="5710" y="1875"/>
                </a:lnTo>
                <a:lnTo>
                  <a:pt x="5710" y="343"/>
                </a:lnTo>
                <a:cubicBezTo>
                  <a:pt x="5733" y="114"/>
                  <a:pt x="5567" y="0"/>
                  <a:pt x="5402" y="0"/>
                </a:cubicBezTo>
                <a:cubicBezTo>
                  <a:pt x="5236" y="0"/>
                  <a:pt x="5070" y="114"/>
                  <a:pt x="5093" y="343"/>
                </a:cubicBezTo>
                <a:lnTo>
                  <a:pt x="5093" y="1875"/>
                </a:lnTo>
                <a:lnTo>
                  <a:pt x="3858" y="1875"/>
                </a:lnTo>
                <a:lnTo>
                  <a:pt x="3858" y="343"/>
                </a:lnTo>
                <a:cubicBezTo>
                  <a:pt x="3881" y="114"/>
                  <a:pt x="3715" y="0"/>
                  <a:pt x="354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4"/>
          <p:cNvSpPr/>
          <p:nvPr/>
        </p:nvSpPr>
        <p:spPr>
          <a:xfrm>
            <a:off x="2302463" y="575"/>
            <a:ext cx="449925" cy="449925"/>
          </a:xfrm>
          <a:custGeom>
            <a:rect b="b" l="l" r="r" t="t"/>
            <a:pathLst>
              <a:path extrusionOk="0" h="17997" w="17997">
                <a:moveTo>
                  <a:pt x="5292" y="1860"/>
                </a:moveTo>
                <a:cubicBezTo>
                  <a:pt x="5369" y="1860"/>
                  <a:pt x="5447" y="1886"/>
                  <a:pt x="5512" y="1944"/>
                </a:cubicBezTo>
                <a:cubicBezTo>
                  <a:pt x="5695" y="2149"/>
                  <a:pt x="5558" y="2492"/>
                  <a:pt x="5283" y="2492"/>
                </a:cubicBezTo>
                <a:cubicBezTo>
                  <a:pt x="5100" y="2470"/>
                  <a:pt x="4986" y="2332"/>
                  <a:pt x="4986" y="2172"/>
                </a:cubicBezTo>
                <a:lnTo>
                  <a:pt x="4963" y="2172"/>
                </a:lnTo>
                <a:cubicBezTo>
                  <a:pt x="4963" y="1984"/>
                  <a:pt x="5125" y="1860"/>
                  <a:pt x="5292" y="1860"/>
                </a:cubicBezTo>
                <a:close/>
                <a:moveTo>
                  <a:pt x="7767" y="1860"/>
                </a:moveTo>
                <a:cubicBezTo>
                  <a:pt x="7841" y="1860"/>
                  <a:pt x="7917" y="1886"/>
                  <a:pt x="7981" y="1944"/>
                </a:cubicBezTo>
                <a:cubicBezTo>
                  <a:pt x="8187" y="2149"/>
                  <a:pt x="8050" y="2492"/>
                  <a:pt x="7753" y="2492"/>
                </a:cubicBezTo>
                <a:cubicBezTo>
                  <a:pt x="7593" y="2492"/>
                  <a:pt x="7455" y="2332"/>
                  <a:pt x="7455" y="2172"/>
                </a:cubicBezTo>
                <a:cubicBezTo>
                  <a:pt x="7455" y="1984"/>
                  <a:pt x="7606" y="1860"/>
                  <a:pt x="7767" y="1860"/>
                </a:cubicBezTo>
                <a:close/>
                <a:moveTo>
                  <a:pt x="10254" y="1860"/>
                </a:moveTo>
                <a:cubicBezTo>
                  <a:pt x="10331" y="1860"/>
                  <a:pt x="10409" y="1886"/>
                  <a:pt x="10474" y="1944"/>
                </a:cubicBezTo>
                <a:cubicBezTo>
                  <a:pt x="10657" y="2149"/>
                  <a:pt x="10520" y="2492"/>
                  <a:pt x="10245" y="2492"/>
                </a:cubicBezTo>
                <a:cubicBezTo>
                  <a:pt x="10062" y="2492"/>
                  <a:pt x="9925" y="2332"/>
                  <a:pt x="9925" y="2172"/>
                </a:cubicBezTo>
                <a:cubicBezTo>
                  <a:pt x="9925" y="1984"/>
                  <a:pt x="10087" y="1860"/>
                  <a:pt x="10254" y="1860"/>
                </a:cubicBezTo>
                <a:close/>
                <a:moveTo>
                  <a:pt x="2794" y="1881"/>
                </a:moveTo>
                <a:cubicBezTo>
                  <a:pt x="2939" y="1881"/>
                  <a:pt x="3088" y="1978"/>
                  <a:pt x="3111" y="2172"/>
                </a:cubicBezTo>
                <a:cubicBezTo>
                  <a:pt x="3134" y="2401"/>
                  <a:pt x="2968" y="2515"/>
                  <a:pt x="2802" y="2515"/>
                </a:cubicBezTo>
                <a:cubicBezTo>
                  <a:pt x="2636" y="2515"/>
                  <a:pt x="2471" y="2401"/>
                  <a:pt x="2493" y="2172"/>
                </a:cubicBezTo>
                <a:cubicBezTo>
                  <a:pt x="2505" y="1978"/>
                  <a:pt x="2648" y="1881"/>
                  <a:pt x="2794" y="1881"/>
                </a:cubicBezTo>
                <a:close/>
                <a:moveTo>
                  <a:pt x="12718" y="1881"/>
                </a:moveTo>
                <a:cubicBezTo>
                  <a:pt x="12863" y="1881"/>
                  <a:pt x="13012" y="1978"/>
                  <a:pt x="13035" y="2172"/>
                </a:cubicBezTo>
                <a:cubicBezTo>
                  <a:pt x="13058" y="2401"/>
                  <a:pt x="12892" y="2515"/>
                  <a:pt x="12726" y="2515"/>
                </a:cubicBezTo>
                <a:cubicBezTo>
                  <a:pt x="12560" y="2515"/>
                  <a:pt x="12395" y="2401"/>
                  <a:pt x="12418" y="2172"/>
                </a:cubicBezTo>
                <a:cubicBezTo>
                  <a:pt x="12429" y="1978"/>
                  <a:pt x="12572" y="1881"/>
                  <a:pt x="12718" y="1881"/>
                </a:cubicBezTo>
                <a:close/>
                <a:moveTo>
                  <a:pt x="15204" y="1881"/>
                </a:moveTo>
                <a:cubicBezTo>
                  <a:pt x="15350" y="1881"/>
                  <a:pt x="15493" y="1978"/>
                  <a:pt x="15505" y="2172"/>
                </a:cubicBezTo>
                <a:cubicBezTo>
                  <a:pt x="15527" y="2401"/>
                  <a:pt x="15362" y="2515"/>
                  <a:pt x="15196" y="2515"/>
                </a:cubicBezTo>
                <a:cubicBezTo>
                  <a:pt x="15030" y="2515"/>
                  <a:pt x="14864" y="2401"/>
                  <a:pt x="14887" y="2172"/>
                </a:cubicBezTo>
                <a:cubicBezTo>
                  <a:pt x="14910" y="1978"/>
                  <a:pt x="15059" y="1881"/>
                  <a:pt x="15204" y="1881"/>
                </a:cubicBezTo>
                <a:close/>
                <a:moveTo>
                  <a:pt x="16762" y="617"/>
                </a:moveTo>
                <a:lnTo>
                  <a:pt x="16762" y="3727"/>
                </a:lnTo>
                <a:lnTo>
                  <a:pt x="15505" y="3727"/>
                </a:lnTo>
                <a:lnTo>
                  <a:pt x="15505" y="3041"/>
                </a:lnTo>
                <a:cubicBezTo>
                  <a:pt x="16511" y="2698"/>
                  <a:pt x="16259" y="1235"/>
                  <a:pt x="15207" y="1235"/>
                </a:cubicBezTo>
                <a:cubicBezTo>
                  <a:pt x="14155" y="1235"/>
                  <a:pt x="13904" y="2698"/>
                  <a:pt x="14887" y="3041"/>
                </a:cubicBezTo>
                <a:lnTo>
                  <a:pt x="14887" y="3727"/>
                </a:lnTo>
                <a:lnTo>
                  <a:pt x="13035" y="3727"/>
                </a:lnTo>
                <a:lnTo>
                  <a:pt x="13035" y="3041"/>
                </a:lnTo>
                <a:cubicBezTo>
                  <a:pt x="13812" y="2767"/>
                  <a:pt x="13881" y="1692"/>
                  <a:pt x="13126" y="1326"/>
                </a:cubicBezTo>
                <a:cubicBezTo>
                  <a:pt x="12992" y="1265"/>
                  <a:pt x="12857" y="1238"/>
                  <a:pt x="12726" y="1238"/>
                </a:cubicBezTo>
                <a:cubicBezTo>
                  <a:pt x="12121" y="1238"/>
                  <a:pt x="11620" y="1830"/>
                  <a:pt x="11846" y="2470"/>
                </a:cubicBezTo>
                <a:cubicBezTo>
                  <a:pt x="11937" y="2744"/>
                  <a:pt x="12143" y="2950"/>
                  <a:pt x="12418" y="3041"/>
                </a:cubicBezTo>
                <a:lnTo>
                  <a:pt x="12418" y="3727"/>
                </a:lnTo>
                <a:lnTo>
                  <a:pt x="10565" y="3727"/>
                </a:lnTo>
                <a:lnTo>
                  <a:pt x="10565" y="3041"/>
                </a:lnTo>
                <a:cubicBezTo>
                  <a:pt x="11343" y="2767"/>
                  <a:pt x="11389" y="1692"/>
                  <a:pt x="10657" y="1326"/>
                </a:cubicBezTo>
                <a:cubicBezTo>
                  <a:pt x="10523" y="1265"/>
                  <a:pt x="10387" y="1238"/>
                  <a:pt x="10256" y="1238"/>
                </a:cubicBezTo>
                <a:cubicBezTo>
                  <a:pt x="9652" y="1238"/>
                  <a:pt x="9151" y="1830"/>
                  <a:pt x="9376" y="2470"/>
                </a:cubicBezTo>
                <a:cubicBezTo>
                  <a:pt x="9468" y="2744"/>
                  <a:pt x="9674" y="2950"/>
                  <a:pt x="9948" y="3041"/>
                </a:cubicBezTo>
                <a:lnTo>
                  <a:pt x="9948" y="3727"/>
                </a:lnTo>
                <a:lnTo>
                  <a:pt x="8073" y="3727"/>
                </a:lnTo>
                <a:lnTo>
                  <a:pt x="8073" y="3041"/>
                </a:lnTo>
                <a:cubicBezTo>
                  <a:pt x="9056" y="2698"/>
                  <a:pt x="8805" y="1235"/>
                  <a:pt x="7776" y="1235"/>
                </a:cubicBezTo>
                <a:cubicBezTo>
                  <a:pt x="6724" y="1235"/>
                  <a:pt x="6472" y="2698"/>
                  <a:pt x="7455" y="3041"/>
                </a:cubicBezTo>
                <a:lnTo>
                  <a:pt x="7455" y="3727"/>
                </a:lnTo>
                <a:lnTo>
                  <a:pt x="5603" y="3727"/>
                </a:lnTo>
                <a:lnTo>
                  <a:pt x="5603" y="3041"/>
                </a:lnTo>
                <a:cubicBezTo>
                  <a:pt x="6587" y="2698"/>
                  <a:pt x="6335" y="1235"/>
                  <a:pt x="5283" y="1235"/>
                </a:cubicBezTo>
                <a:cubicBezTo>
                  <a:pt x="4254" y="1235"/>
                  <a:pt x="4003" y="2698"/>
                  <a:pt x="4986" y="3041"/>
                </a:cubicBezTo>
                <a:lnTo>
                  <a:pt x="4986" y="3727"/>
                </a:lnTo>
                <a:lnTo>
                  <a:pt x="3134" y="3727"/>
                </a:lnTo>
                <a:lnTo>
                  <a:pt x="3134" y="3041"/>
                </a:lnTo>
                <a:cubicBezTo>
                  <a:pt x="4117" y="2698"/>
                  <a:pt x="3865" y="1235"/>
                  <a:pt x="2814" y="1235"/>
                </a:cubicBezTo>
                <a:cubicBezTo>
                  <a:pt x="1762" y="1235"/>
                  <a:pt x="1510" y="2698"/>
                  <a:pt x="2493" y="3041"/>
                </a:cubicBezTo>
                <a:lnTo>
                  <a:pt x="2493" y="3727"/>
                </a:lnTo>
                <a:lnTo>
                  <a:pt x="1259" y="3727"/>
                </a:lnTo>
                <a:lnTo>
                  <a:pt x="1259" y="617"/>
                </a:lnTo>
                <a:close/>
                <a:moveTo>
                  <a:pt x="8690" y="6814"/>
                </a:moveTo>
                <a:lnTo>
                  <a:pt x="8690" y="11159"/>
                </a:lnTo>
                <a:lnTo>
                  <a:pt x="2493" y="11159"/>
                </a:lnTo>
                <a:lnTo>
                  <a:pt x="2493" y="6814"/>
                </a:lnTo>
                <a:close/>
                <a:moveTo>
                  <a:pt x="13317" y="6814"/>
                </a:moveTo>
                <a:cubicBezTo>
                  <a:pt x="14434" y="6814"/>
                  <a:pt x="15505" y="7685"/>
                  <a:pt x="15505" y="8987"/>
                </a:cubicBezTo>
                <a:cubicBezTo>
                  <a:pt x="15505" y="10199"/>
                  <a:pt x="14544" y="11159"/>
                  <a:pt x="13332" y="11159"/>
                </a:cubicBezTo>
                <a:cubicBezTo>
                  <a:pt x="11411" y="11159"/>
                  <a:pt x="10428" y="8827"/>
                  <a:pt x="11800" y="7455"/>
                </a:cubicBezTo>
                <a:cubicBezTo>
                  <a:pt x="12243" y="7012"/>
                  <a:pt x="12785" y="6814"/>
                  <a:pt x="13317" y="6814"/>
                </a:cubicBezTo>
                <a:close/>
                <a:moveTo>
                  <a:pt x="9010" y="6197"/>
                </a:moveTo>
                <a:lnTo>
                  <a:pt x="9010" y="6220"/>
                </a:lnTo>
                <a:lnTo>
                  <a:pt x="2173" y="6220"/>
                </a:lnTo>
                <a:cubicBezTo>
                  <a:pt x="2013" y="6220"/>
                  <a:pt x="1876" y="6357"/>
                  <a:pt x="1876" y="6517"/>
                </a:cubicBezTo>
                <a:lnTo>
                  <a:pt x="1876" y="11479"/>
                </a:lnTo>
                <a:cubicBezTo>
                  <a:pt x="1876" y="11639"/>
                  <a:pt x="2013" y="11776"/>
                  <a:pt x="2173" y="11776"/>
                </a:cubicBezTo>
                <a:lnTo>
                  <a:pt x="9010" y="11776"/>
                </a:lnTo>
                <a:cubicBezTo>
                  <a:pt x="9170" y="11776"/>
                  <a:pt x="9308" y="11639"/>
                  <a:pt x="9308" y="11479"/>
                </a:cubicBezTo>
                <a:lnTo>
                  <a:pt x="9308" y="6517"/>
                </a:lnTo>
                <a:cubicBezTo>
                  <a:pt x="9308" y="6334"/>
                  <a:pt x="9170" y="6197"/>
                  <a:pt x="9010" y="6197"/>
                </a:cubicBezTo>
                <a:close/>
                <a:moveTo>
                  <a:pt x="13332" y="6197"/>
                </a:moveTo>
                <a:cubicBezTo>
                  <a:pt x="10863" y="6197"/>
                  <a:pt x="9605" y="9192"/>
                  <a:pt x="11366" y="10953"/>
                </a:cubicBezTo>
                <a:cubicBezTo>
                  <a:pt x="11929" y="11524"/>
                  <a:pt x="12628" y="11780"/>
                  <a:pt x="13315" y="11780"/>
                </a:cubicBezTo>
                <a:cubicBezTo>
                  <a:pt x="14744" y="11780"/>
                  <a:pt x="16122" y="10670"/>
                  <a:pt x="16122" y="8987"/>
                </a:cubicBezTo>
                <a:cubicBezTo>
                  <a:pt x="16122" y="7455"/>
                  <a:pt x="14887" y="6197"/>
                  <a:pt x="13332" y="6197"/>
                </a:cubicBezTo>
                <a:close/>
                <a:moveTo>
                  <a:pt x="17380" y="4345"/>
                </a:moveTo>
                <a:lnTo>
                  <a:pt x="17380" y="13651"/>
                </a:lnTo>
                <a:lnTo>
                  <a:pt x="641" y="13651"/>
                </a:lnTo>
                <a:lnTo>
                  <a:pt x="641" y="4345"/>
                </a:lnTo>
                <a:close/>
                <a:moveTo>
                  <a:pt x="5283" y="15504"/>
                </a:moveTo>
                <a:cubicBezTo>
                  <a:pt x="5443" y="15504"/>
                  <a:pt x="5580" y="15641"/>
                  <a:pt x="5580" y="15824"/>
                </a:cubicBezTo>
                <a:cubicBezTo>
                  <a:pt x="5580" y="16007"/>
                  <a:pt x="5438" y="16129"/>
                  <a:pt x="5282" y="16129"/>
                </a:cubicBezTo>
                <a:cubicBezTo>
                  <a:pt x="5204" y="16129"/>
                  <a:pt x="5123" y="16098"/>
                  <a:pt x="5055" y="16030"/>
                </a:cubicBezTo>
                <a:cubicBezTo>
                  <a:pt x="4849" y="15847"/>
                  <a:pt x="5009" y="15504"/>
                  <a:pt x="5283" y="15504"/>
                </a:cubicBezTo>
                <a:close/>
                <a:moveTo>
                  <a:pt x="7753" y="15504"/>
                </a:moveTo>
                <a:cubicBezTo>
                  <a:pt x="7936" y="15504"/>
                  <a:pt x="8073" y="15641"/>
                  <a:pt x="8073" y="15824"/>
                </a:cubicBezTo>
                <a:cubicBezTo>
                  <a:pt x="8073" y="16007"/>
                  <a:pt x="7920" y="16129"/>
                  <a:pt x="7765" y="16129"/>
                </a:cubicBezTo>
                <a:cubicBezTo>
                  <a:pt x="7687" y="16129"/>
                  <a:pt x="7608" y="16098"/>
                  <a:pt x="7547" y="16030"/>
                </a:cubicBezTo>
                <a:cubicBezTo>
                  <a:pt x="7341" y="15847"/>
                  <a:pt x="7478" y="15504"/>
                  <a:pt x="7753" y="15504"/>
                </a:cubicBezTo>
                <a:close/>
                <a:moveTo>
                  <a:pt x="10245" y="15504"/>
                </a:moveTo>
                <a:cubicBezTo>
                  <a:pt x="10405" y="15504"/>
                  <a:pt x="10542" y="15641"/>
                  <a:pt x="10542" y="15824"/>
                </a:cubicBezTo>
                <a:cubicBezTo>
                  <a:pt x="10542" y="16007"/>
                  <a:pt x="10400" y="16129"/>
                  <a:pt x="10244" y="16129"/>
                </a:cubicBezTo>
                <a:cubicBezTo>
                  <a:pt x="10166" y="16129"/>
                  <a:pt x="10085" y="16098"/>
                  <a:pt x="10017" y="16030"/>
                </a:cubicBezTo>
                <a:cubicBezTo>
                  <a:pt x="9811" y="15847"/>
                  <a:pt x="9971" y="15504"/>
                  <a:pt x="10245" y="15504"/>
                </a:cubicBezTo>
                <a:close/>
                <a:moveTo>
                  <a:pt x="2794" y="15532"/>
                </a:moveTo>
                <a:cubicBezTo>
                  <a:pt x="2939" y="15532"/>
                  <a:pt x="3088" y="15629"/>
                  <a:pt x="3111" y="15824"/>
                </a:cubicBezTo>
                <a:cubicBezTo>
                  <a:pt x="3134" y="16041"/>
                  <a:pt x="2968" y="16150"/>
                  <a:pt x="2802" y="16150"/>
                </a:cubicBezTo>
                <a:cubicBezTo>
                  <a:pt x="2636" y="16150"/>
                  <a:pt x="2471" y="16041"/>
                  <a:pt x="2493" y="15824"/>
                </a:cubicBezTo>
                <a:cubicBezTo>
                  <a:pt x="2505" y="15629"/>
                  <a:pt x="2648" y="15532"/>
                  <a:pt x="2794" y="15532"/>
                </a:cubicBezTo>
                <a:close/>
                <a:moveTo>
                  <a:pt x="12718" y="15532"/>
                </a:moveTo>
                <a:cubicBezTo>
                  <a:pt x="12863" y="15532"/>
                  <a:pt x="13012" y="15629"/>
                  <a:pt x="13035" y="15824"/>
                </a:cubicBezTo>
                <a:cubicBezTo>
                  <a:pt x="13058" y="16041"/>
                  <a:pt x="12892" y="16150"/>
                  <a:pt x="12726" y="16150"/>
                </a:cubicBezTo>
                <a:cubicBezTo>
                  <a:pt x="12560" y="16150"/>
                  <a:pt x="12395" y="16041"/>
                  <a:pt x="12418" y="15824"/>
                </a:cubicBezTo>
                <a:cubicBezTo>
                  <a:pt x="12429" y="15629"/>
                  <a:pt x="12572" y="15532"/>
                  <a:pt x="12718" y="15532"/>
                </a:cubicBezTo>
                <a:close/>
                <a:moveTo>
                  <a:pt x="15204" y="15532"/>
                </a:moveTo>
                <a:cubicBezTo>
                  <a:pt x="15350" y="15532"/>
                  <a:pt x="15493" y="15629"/>
                  <a:pt x="15505" y="15824"/>
                </a:cubicBezTo>
                <a:cubicBezTo>
                  <a:pt x="15527" y="16041"/>
                  <a:pt x="15362" y="16150"/>
                  <a:pt x="15196" y="16150"/>
                </a:cubicBezTo>
                <a:cubicBezTo>
                  <a:pt x="15030" y="16150"/>
                  <a:pt x="14864" y="16041"/>
                  <a:pt x="14887" y="15824"/>
                </a:cubicBezTo>
                <a:cubicBezTo>
                  <a:pt x="14910" y="15629"/>
                  <a:pt x="15059" y="15532"/>
                  <a:pt x="15204" y="15532"/>
                </a:cubicBezTo>
                <a:close/>
                <a:moveTo>
                  <a:pt x="16739" y="14269"/>
                </a:moveTo>
                <a:lnTo>
                  <a:pt x="16762" y="17356"/>
                </a:lnTo>
                <a:lnTo>
                  <a:pt x="1259" y="17356"/>
                </a:lnTo>
                <a:lnTo>
                  <a:pt x="1259" y="14269"/>
                </a:lnTo>
                <a:lnTo>
                  <a:pt x="2493" y="14269"/>
                </a:lnTo>
                <a:lnTo>
                  <a:pt x="2493" y="14932"/>
                </a:lnTo>
                <a:cubicBezTo>
                  <a:pt x="1510" y="15275"/>
                  <a:pt x="1762" y="16738"/>
                  <a:pt x="2814" y="16738"/>
                </a:cubicBezTo>
                <a:cubicBezTo>
                  <a:pt x="3843" y="16738"/>
                  <a:pt x="4094" y="15275"/>
                  <a:pt x="3111" y="14932"/>
                </a:cubicBezTo>
                <a:lnTo>
                  <a:pt x="3111" y="14269"/>
                </a:lnTo>
                <a:lnTo>
                  <a:pt x="4986" y="14269"/>
                </a:lnTo>
                <a:lnTo>
                  <a:pt x="4986" y="14932"/>
                </a:lnTo>
                <a:cubicBezTo>
                  <a:pt x="3980" y="15275"/>
                  <a:pt x="4231" y="16738"/>
                  <a:pt x="5283" y="16738"/>
                </a:cubicBezTo>
                <a:cubicBezTo>
                  <a:pt x="6335" y="16738"/>
                  <a:pt x="6587" y="15275"/>
                  <a:pt x="5603" y="14932"/>
                </a:cubicBezTo>
                <a:lnTo>
                  <a:pt x="5603" y="14269"/>
                </a:lnTo>
                <a:lnTo>
                  <a:pt x="7455" y="14269"/>
                </a:lnTo>
                <a:lnTo>
                  <a:pt x="7455" y="14932"/>
                </a:lnTo>
                <a:cubicBezTo>
                  <a:pt x="6472" y="15275"/>
                  <a:pt x="6724" y="16738"/>
                  <a:pt x="7776" y="16738"/>
                </a:cubicBezTo>
                <a:cubicBezTo>
                  <a:pt x="8805" y="16738"/>
                  <a:pt x="9056" y="15275"/>
                  <a:pt x="8073" y="14932"/>
                </a:cubicBezTo>
                <a:lnTo>
                  <a:pt x="8073" y="14269"/>
                </a:lnTo>
                <a:lnTo>
                  <a:pt x="9948" y="14269"/>
                </a:lnTo>
                <a:lnTo>
                  <a:pt x="9948" y="14932"/>
                </a:lnTo>
                <a:cubicBezTo>
                  <a:pt x="8942" y="15275"/>
                  <a:pt x="9193" y="16738"/>
                  <a:pt x="10245" y="16738"/>
                </a:cubicBezTo>
                <a:cubicBezTo>
                  <a:pt x="11297" y="16738"/>
                  <a:pt x="11549" y="15275"/>
                  <a:pt x="10565" y="14932"/>
                </a:cubicBezTo>
                <a:lnTo>
                  <a:pt x="10565" y="14269"/>
                </a:lnTo>
                <a:lnTo>
                  <a:pt x="12418" y="14269"/>
                </a:lnTo>
                <a:lnTo>
                  <a:pt x="12418" y="14932"/>
                </a:lnTo>
                <a:cubicBezTo>
                  <a:pt x="11411" y="15275"/>
                  <a:pt x="11663" y="16738"/>
                  <a:pt x="12715" y="16738"/>
                </a:cubicBezTo>
                <a:cubicBezTo>
                  <a:pt x="13767" y="16738"/>
                  <a:pt x="14018" y="15275"/>
                  <a:pt x="13035" y="14932"/>
                </a:cubicBezTo>
                <a:lnTo>
                  <a:pt x="13035" y="14269"/>
                </a:lnTo>
                <a:lnTo>
                  <a:pt x="14887" y="14269"/>
                </a:lnTo>
                <a:lnTo>
                  <a:pt x="14887" y="14932"/>
                </a:lnTo>
                <a:cubicBezTo>
                  <a:pt x="13904" y="15275"/>
                  <a:pt x="14155" y="16738"/>
                  <a:pt x="15207" y="16738"/>
                </a:cubicBezTo>
                <a:cubicBezTo>
                  <a:pt x="16236" y="16738"/>
                  <a:pt x="16488" y="15275"/>
                  <a:pt x="15505" y="14932"/>
                </a:cubicBezTo>
                <a:lnTo>
                  <a:pt x="15505" y="14269"/>
                </a:lnTo>
                <a:close/>
                <a:moveTo>
                  <a:pt x="939" y="0"/>
                </a:moveTo>
                <a:cubicBezTo>
                  <a:pt x="756" y="0"/>
                  <a:pt x="618" y="137"/>
                  <a:pt x="641" y="320"/>
                </a:cubicBezTo>
                <a:lnTo>
                  <a:pt x="641" y="3727"/>
                </a:lnTo>
                <a:lnTo>
                  <a:pt x="321" y="3727"/>
                </a:lnTo>
                <a:cubicBezTo>
                  <a:pt x="138" y="3727"/>
                  <a:pt x="1" y="3864"/>
                  <a:pt x="1" y="4025"/>
                </a:cubicBezTo>
                <a:lnTo>
                  <a:pt x="1" y="13949"/>
                </a:lnTo>
                <a:cubicBezTo>
                  <a:pt x="1" y="14132"/>
                  <a:pt x="138" y="14269"/>
                  <a:pt x="321" y="14269"/>
                </a:cubicBezTo>
                <a:lnTo>
                  <a:pt x="641" y="14269"/>
                </a:lnTo>
                <a:lnTo>
                  <a:pt x="641" y="17676"/>
                </a:lnTo>
                <a:cubicBezTo>
                  <a:pt x="618" y="17836"/>
                  <a:pt x="756" y="17996"/>
                  <a:pt x="939" y="17996"/>
                </a:cubicBezTo>
                <a:lnTo>
                  <a:pt x="17059" y="17996"/>
                </a:lnTo>
                <a:cubicBezTo>
                  <a:pt x="17242" y="17996"/>
                  <a:pt x="17380" y="17836"/>
                  <a:pt x="17380" y="17676"/>
                </a:cubicBezTo>
                <a:lnTo>
                  <a:pt x="17380" y="14269"/>
                </a:lnTo>
                <a:lnTo>
                  <a:pt x="17677" y="14269"/>
                </a:lnTo>
                <a:cubicBezTo>
                  <a:pt x="17860" y="14269"/>
                  <a:pt x="17997" y="14132"/>
                  <a:pt x="17997" y="13949"/>
                </a:cubicBezTo>
                <a:lnTo>
                  <a:pt x="17997" y="4025"/>
                </a:lnTo>
                <a:cubicBezTo>
                  <a:pt x="17997" y="3875"/>
                  <a:pt x="17877" y="3725"/>
                  <a:pt x="17712" y="3725"/>
                </a:cubicBezTo>
                <a:cubicBezTo>
                  <a:pt x="17700" y="3725"/>
                  <a:pt x="17689" y="3726"/>
                  <a:pt x="17677" y="3727"/>
                </a:cubicBezTo>
                <a:lnTo>
                  <a:pt x="17380" y="3727"/>
                </a:lnTo>
                <a:lnTo>
                  <a:pt x="17380" y="320"/>
                </a:lnTo>
                <a:cubicBezTo>
                  <a:pt x="17380" y="137"/>
                  <a:pt x="17242" y="0"/>
                  <a:pt x="170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4"/>
          <p:cNvSpPr/>
          <p:nvPr/>
        </p:nvSpPr>
        <p:spPr>
          <a:xfrm>
            <a:off x="-12" y="1430525"/>
            <a:ext cx="455650" cy="449375"/>
          </a:xfrm>
          <a:custGeom>
            <a:rect b="b" l="l" r="r" t="t"/>
            <a:pathLst>
              <a:path extrusionOk="0" h="17975" w="18226">
                <a:moveTo>
                  <a:pt x="5919" y="593"/>
                </a:moveTo>
                <a:cubicBezTo>
                  <a:pt x="6321" y="593"/>
                  <a:pt x="6321" y="1215"/>
                  <a:pt x="5919" y="1215"/>
                </a:cubicBezTo>
                <a:cubicBezTo>
                  <a:pt x="5906" y="1215"/>
                  <a:pt x="5892" y="1214"/>
                  <a:pt x="5878" y="1213"/>
                </a:cubicBezTo>
                <a:cubicBezTo>
                  <a:pt x="5512" y="1167"/>
                  <a:pt x="5512" y="618"/>
                  <a:pt x="5878" y="595"/>
                </a:cubicBezTo>
                <a:cubicBezTo>
                  <a:pt x="5892" y="594"/>
                  <a:pt x="5906" y="593"/>
                  <a:pt x="5919" y="593"/>
                </a:cubicBezTo>
                <a:close/>
                <a:moveTo>
                  <a:pt x="12097" y="595"/>
                </a:moveTo>
                <a:cubicBezTo>
                  <a:pt x="12372" y="595"/>
                  <a:pt x="12509" y="938"/>
                  <a:pt x="12303" y="1121"/>
                </a:cubicBezTo>
                <a:cubicBezTo>
                  <a:pt x="12242" y="1190"/>
                  <a:pt x="12163" y="1220"/>
                  <a:pt x="12086" y="1220"/>
                </a:cubicBezTo>
                <a:cubicBezTo>
                  <a:pt x="11930" y="1220"/>
                  <a:pt x="11777" y="1098"/>
                  <a:pt x="11777" y="916"/>
                </a:cubicBezTo>
                <a:cubicBezTo>
                  <a:pt x="11777" y="733"/>
                  <a:pt x="11914" y="595"/>
                  <a:pt x="12097" y="595"/>
                </a:cubicBezTo>
                <a:close/>
                <a:moveTo>
                  <a:pt x="8988" y="2448"/>
                </a:moveTo>
                <a:cubicBezTo>
                  <a:pt x="9262" y="2448"/>
                  <a:pt x="9399" y="2791"/>
                  <a:pt x="9216" y="2974"/>
                </a:cubicBezTo>
                <a:cubicBezTo>
                  <a:pt x="9148" y="3042"/>
                  <a:pt x="9066" y="3073"/>
                  <a:pt x="8988" y="3073"/>
                </a:cubicBezTo>
                <a:cubicBezTo>
                  <a:pt x="8833" y="3073"/>
                  <a:pt x="8690" y="2951"/>
                  <a:pt x="8690" y="2768"/>
                </a:cubicBezTo>
                <a:cubicBezTo>
                  <a:pt x="8667" y="2585"/>
                  <a:pt x="8827" y="2448"/>
                  <a:pt x="8988" y="2448"/>
                </a:cubicBezTo>
                <a:close/>
                <a:moveTo>
                  <a:pt x="17037" y="6792"/>
                </a:moveTo>
                <a:cubicBezTo>
                  <a:pt x="17334" y="6792"/>
                  <a:pt x="17471" y="7135"/>
                  <a:pt x="17265" y="7341"/>
                </a:cubicBezTo>
                <a:cubicBezTo>
                  <a:pt x="17208" y="7399"/>
                  <a:pt x="17135" y="7424"/>
                  <a:pt x="17061" y="7424"/>
                </a:cubicBezTo>
                <a:cubicBezTo>
                  <a:pt x="16901" y="7424"/>
                  <a:pt x="16739" y="7301"/>
                  <a:pt x="16739" y="7112"/>
                </a:cubicBezTo>
                <a:cubicBezTo>
                  <a:pt x="16739" y="6929"/>
                  <a:pt x="16876" y="6792"/>
                  <a:pt x="17037" y="6792"/>
                </a:cubicBezTo>
                <a:close/>
                <a:moveTo>
                  <a:pt x="897" y="6790"/>
                </a:moveTo>
                <a:cubicBezTo>
                  <a:pt x="910" y="6790"/>
                  <a:pt x="924" y="6791"/>
                  <a:pt x="938" y="6792"/>
                </a:cubicBezTo>
                <a:cubicBezTo>
                  <a:pt x="1304" y="6838"/>
                  <a:pt x="1304" y="7387"/>
                  <a:pt x="938" y="7433"/>
                </a:cubicBezTo>
                <a:cubicBezTo>
                  <a:pt x="931" y="7433"/>
                  <a:pt x="924" y="7433"/>
                  <a:pt x="917" y="7433"/>
                </a:cubicBezTo>
                <a:cubicBezTo>
                  <a:pt x="495" y="7433"/>
                  <a:pt x="488" y="6790"/>
                  <a:pt x="897" y="6790"/>
                </a:cubicBezTo>
                <a:close/>
                <a:moveTo>
                  <a:pt x="15184" y="8667"/>
                </a:moveTo>
                <a:cubicBezTo>
                  <a:pt x="15459" y="8667"/>
                  <a:pt x="15596" y="8987"/>
                  <a:pt x="15413" y="9193"/>
                </a:cubicBezTo>
                <a:cubicBezTo>
                  <a:pt x="15348" y="9251"/>
                  <a:pt x="15273" y="9277"/>
                  <a:pt x="15199" y="9277"/>
                </a:cubicBezTo>
                <a:cubicBezTo>
                  <a:pt x="15038" y="9277"/>
                  <a:pt x="14887" y="9153"/>
                  <a:pt x="14887" y="8965"/>
                </a:cubicBezTo>
                <a:cubicBezTo>
                  <a:pt x="14887" y="8805"/>
                  <a:pt x="15024" y="8667"/>
                  <a:pt x="15184" y="8667"/>
                </a:cubicBezTo>
                <a:close/>
                <a:moveTo>
                  <a:pt x="2790" y="8660"/>
                </a:moveTo>
                <a:cubicBezTo>
                  <a:pt x="2946" y="8660"/>
                  <a:pt x="3088" y="8782"/>
                  <a:pt x="3088" y="8965"/>
                </a:cubicBezTo>
                <a:cubicBezTo>
                  <a:pt x="3088" y="9148"/>
                  <a:pt x="2951" y="9285"/>
                  <a:pt x="2791" y="9285"/>
                </a:cubicBezTo>
                <a:cubicBezTo>
                  <a:pt x="2516" y="9285"/>
                  <a:pt x="2379" y="8942"/>
                  <a:pt x="2562" y="8759"/>
                </a:cubicBezTo>
                <a:cubicBezTo>
                  <a:pt x="2631" y="8690"/>
                  <a:pt x="2712" y="8660"/>
                  <a:pt x="2790" y="8660"/>
                </a:cubicBezTo>
                <a:close/>
                <a:moveTo>
                  <a:pt x="924" y="10513"/>
                </a:moveTo>
                <a:cubicBezTo>
                  <a:pt x="1081" y="10513"/>
                  <a:pt x="1236" y="10640"/>
                  <a:pt x="1236" y="10840"/>
                </a:cubicBezTo>
                <a:cubicBezTo>
                  <a:pt x="1236" y="11000"/>
                  <a:pt x="1099" y="11137"/>
                  <a:pt x="938" y="11137"/>
                </a:cubicBezTo>
                <a:cubicBezTo>
                  <a:pt x="641" y="11137"/>
                  <a:pt x="504" y="10794"/>
                  <a:pt x="710" y="10611"/>
                </a:cubicBezTo>
                <a:cubicBezTo>
                  <a:pt x="770" y="10543"/>
                  <a:pt x="847" y="10513"/>
                  <a:pt x="924" y="10513"/>
                </a:cubicBezTo>
                <a:close/>
                <a:moveTo>
                  <a:pt x="17099" y="10517"/>
                </a:moveTo>
                <a:cubicBezTo>
                  <a:pt x="17481" y="10517"/>
                  <a:pt x="17481" y="11139"/>
                  <a:pt x="17099" y="11139"/>
                </a:cubicBezTo>
                <a:cubicBezTo>
                  <a:pt x="17086" y="11139"/>
                  <a:pt x="17073" y="11138"/>
                  <a:pt x="17059" y="11137"/>
                </a:cubicBezTo>
                <a:cubicBezTo>
                  <a:pt x="16671" y="11114"/>
                  <a:pt x="16671" y="10565"/>
                  <a:pt x="17059" y="10520"/>
                </a:cubicBezTo>
                <a:cubicBezTo>
                  <a:pt x="17073" y="10518"/>
                  <a:pt x="17086" y="10517"/>
                  <a:pt x="17099" y="10517"/>
                </a:cubicBezTo>
                <a:close/>
                <a:moveTo>
                  <a:pt x="12097" y="5580"/>
                </a:moveTo>
                <a:cubicBezTo>
                  <a:pt x="12257" y="5580"/>
                  <a:pt x="12395" y="5718"/>
                  <a:pt x="12395" y="5878"/>
                </a:cubicBezTo>
                <a:lnTo>
                  <a:pt x="12395" y="12074"/>
                </a:lnTo>
                <a:cubicBezTo>
                  <a:pt x="12395" y="12235"/>
                  <a:pt x="12257" y="12372"/>
                  <a:pt x="12097" y="12372"/>
                </a:cubicBezTo>
                <a:lnTo>
                  <a:pt x="5878" y="12372"/>
                </a:lnTo>
                <a:cubicBezTo>
                  <a:pt x="5718" y="12372"/>
                  <a:pt x="5580" y="12235"/>
                  <a:pt x="5580" y="12074"/>
                </a:cubicBezTo>
                <a:lnTo>
                  <a:pt x="5580" y="5878"/>
                </a:lnTo>
                <a:cubicBezTo>
                  <a:pt x="5580" y="5718"/>
                  <a:pt x="5718" y="5580"/>
                  <a:pt x="5878" y="5580"/>
                </a:cubicBezTo>
                <a:close/>
                <a:moveTo>
                  <a:pt x="8993" y="14857"/>
                </a:moveTo>
                <a:cubicBezTo>
                  <a:pt x="9155" y="14857"/>
                  <a:pt x="9308" y="14979"/>
                  <a:pt x="9308" y="15161"/>
                </a:cubicBezTo>
                <a:cubicBezTo>
                  <a:pt x="9308" y="15344"/>
                  <a:pt x="9170" y="15482"/>
                  <a:pt x="8988" y="15482"/>
                </a:cubicBezTo>
                <a:cubicBezTo>
                  <a:pt x="8713" y="15482"/>
                  <a:pt x="8576" y="15139"/>
                  <a:pt x="8759" y="14956"/>
                </a:cubicBezTo>
                <a:cubicBezTo>
                  <a:pt x="8827" y="14887"/>
                  <a:pt x="8911" y="14857"/>
                  <a:pt x="8993" y="14857"/>
                </a:cubicBezTo>
                <a:close/>
                <a:moveTo>
                  <a:pt x="5876" y="16725"/>
                </a:moveTo>
                <a:cubicBezTo>
                  <a:pt x="6036" y="16725"/>
                  <a:pt x="6198" y="16848"/>
                  <a:pt x="6198" y="17037"/>
                </a:cubicBezTo>
                <a:cubicBezTo>
                  <a:pt x="6198" y="17197"/>
                  <a:pt x="6061" y="17334"/>
                  <a:pt x="5878" y="17334"/>
                </a:cubicBezTo>
                <a:cubicBezTo>
                  <a:pt x="5603" y="17334"/>
                  <a:pt x="5466" y="17014"/>
                  <a:pt x="5672" y="16808"/>
                </a:cubicBezTo>
                <a:cubicBezTo>
                  <a:pt x="5729" y="16750"/>
                  <a:pt x="5802" y="16725"/>
                  <a:pt x="5876" y="16725"/>
                </a:cubicBezTo>
                <a:close/>
                <a:moveTo>
                  <a:pt x="12056" y="16714"/>
                </a:moveTo>
                <a:cubicBezTo>
                  <a:pt x="12069" y="16714"/>
                  <a:pt x="12083" y="16715"/>
                  <a:pt x="12097" y="16716"/>
                </a:cubicBezTo>
                <a:cubicBezTo>
                  <a:pt x="12463" y="16762"/>
                  <a:pt x="12463" y="17311"/>
                  <a:pt x="12097" y="17334"/>
                </a:cubicBezTo>
                <a:cubicBezTo>
                  <a:pt x="12083" y="17335"/>
                  <a:pt x="12069" y="17336"/>
                  <a:pt x="12056" y="17336"/>
                </a:cubicBezTo>
                <a:cubicBezTo>
                  <a:pt x="11654" y="17336"/>
                  <a:pt x="11654" y="16714"/>
                  <a:pt x="12056" y="16714"/>
                </a:cubicBezTo>
                <a:close/>
                <a:moveTo>
                  <a:pt x="5901" y="1"/>
                </a:moveTo>
                <a:cubicBezTo>
                  <a:pt x="4849" y="1"/>
                  <a:pt x="4597" y="1441"/>
                  <a:pt x="5580" y="1807"/>
                </a:cubicBezTo>
                <a:lnTo>
                  <a:pt x="5580" y="2791"/>
                </a:lnTo>
                <a:cubicBezTo>
                  <a:pt x="5580" y="2859"/>
                  <a:pt x="5603" y="2951"/>
                  <a:pt x="5672" y="2996"/>
                </a:cubicBezTo>
                <a:lnTo>
                  <a:pt x="6815" y="4140"/>
                </a:lnTo>
                <a:lnTo>
                  <a:pt x="6815" y="4940"/>
                </a:lnTo>
                <a:lnTo>
                  <a:pt x="5878" y="4940"/>
                </a:lnTo>
                <a:cubicBezTo>
                  <a:pt x="5375" y="4963"/>
                  <a:pt x="4963" y="5375"/>
                  <a:pt x="4963" y="5878"/>
                </a:cubicBezTo>
                <a:lnTo>
                  <a:pt x="4963" y="6815"/>
                </a:lnTo>
                <a:lnTo>
                  <a:pt x="1807" y="6815"/>
                </a:lnTo>
                <a:cubicBezTo>
                  <a:pt x="1659" y="6390"/>
                  <a:pt x="1301" y="6195"/>
                  <a:pt x="942" y="6195"/>
                </a:cubicBezTo>
                <a:cubicBezTo>
                  <a:pt x="472" y="6195"/>
                  <a:pt x="1" y="6529"/>
                  <a:pt x="1" y="7112"/>
                </a:cubicBezTo>
                <a:cubicBezTo>
                  <a:pt x="1" y="7711"/>
                  <a:pt x="475" y="8051"/>
                  <a:pt x="947" y="8051"/>
                </a:cubicBezTo>
                <a:cubicBezTo>
                  <a:pt x="1304" y="8051"/>
                  <a:pt x="1660" y="7856"/>
                  <a:pt x="1807" y="7433"/>
                </a:cubicBezTo>
                <a:lnTo>
                  <a:pt x="4963" y="7433"/>
                </a:lnTo>
                <a:lnTo>
                  <a:pt x="4963" y="8667"/>
                </a:lnTo>
                <a:lnTo>
                  <a:pt x="3660" y="8667"/>
                </a:lnTo>
                <a:cubicBezTo>
                  <a:pt x="3512" y="8244"/>
                  <a:pt x="3156" y="8049"/>
                  <a:pt x="2799" y="8049"/>
                </a:cubicBezTo>
                <a:cubicBezTo>
                  <a:pt x="2327" y="8049"/>
                  <a:pt x="1853" y="8389"/>
                  <a:pt x="1853" y="8987"/>
                </a:cubicBezTo>
                <a:cubicBezTo>
                  <a:pt x="1853" y="9571"/>
                  <a:pt x="2324" y="9905"/>
                  <a:pt x="2794" y="9905"/>
                </a:cubicBezTo>
                <a:cubicBezTo>
                  <a:pt x="3153" y="9905"/>
                  <a:pt x="3511" y="9710"/>
                  <a:pt x="3660" y="9285"/>
                </a:cubicBezTo>
                <a:lnTo>
                  <a:pt x="4963" y="9285"/>
                </a:lnTo>
                <a:lnTo>
                  <a:pt x="4963" y="10520"/>
                </a:lnTo>
                <a:lnTo>
                  <a:pt x="1807" y="10520"/>
                </a:lnTo>
                <a:cubicBezTo>
                  <a:pt x="1660" y="10096"/>
                  <a:pt x="1304" y="9902"/>
                  <a:pt x="947" y="9902"/>
                </a:cubicBezTo>
                <a:cubicBezTo>
                  <a:pt x="475" y="9902"/>
                  <a:pt x="1" y="10241"/>
                  <a:pt x="1" y="10840"/>
                </a:cubicBezTo>
                <a:cubicBezTo>
                  <a:pt x="1" y="11438"/>
                  <a:pt x="475" y="11778"/>
                  <a:pt x="947" y="11778"/>
                </a:cubicBezTo>
                <a:cubicBezTo>
                  <a:pt x="1304" y="11778"/>
                  <a:pt x="1660" y="11583"/>
                  <a:pt x="1807" y="11160"/>
                </a:cubicBezTo>
                <a:lnTo>
                  <a:pt x="4963" y="11160"/>
                </a:lnTo>
                <a:lnTo>
                  <a:pt x="4963" y="12074"/>
                </a:lnTo>
                <a:cubicBezTo>
                  <a:pt x="4963" y="12600"/>
                  <a:pt x="5375" y="13012"/>
                  <a:pt x="5878" y="13012"/>
                </a:cubicBezTo>
                <a:lnTo>
                  <a:pt x="6815" y="13012"/>
                </a:lnTo>
                <a:lnTo>
                  <a:pt x="6815" y="13812"/>
                </a:lnTo>
                <a:lnTo>
                  <a:pt x="5672" y="14956"/>
                </a:lnTo>
                <a:cubicBezTo>
                  <a:pt x="5626" y="15001"/>
                  <a:pt x="5580" y="15093"/>
                  <a:pt x="5580" y="15184"/>
                </a:cubicBezTo>
                <a:lnTo>
                  <a:pt x="5580" y="16168"/>
                </a:lnTo>
                <a:cubicBezTo>
                  <a:pt x="4597" y="16511"/>
                  <a:pt x="4849" y="17974"/>
                  <a:pt x="5901" y="17974"/>
                </a:cubicBezTo>
                <a:cubicBezTo>
                  <a:pt x="6930" y="17974"/>
                  <a:pt x="7181" y="16511"/>
                  <a:pt x="6198" y="16168"/>
                </a:cubicBezTo>
                <a:lnTo>
                  <a:pt x="6198" y="15322"/>
                </a:lnTo>
                <a:lnTo>
                  <a:pt x="7341" y="14178"/>
                </a:lnTo>
                <a:cubicBezTo>
                  <a:pt x="7410" y="14110"/>
                  <a:pt x="7433" y="14041"/>
                  <a:pt x="7433" y="13950"/>
                </a:cubicBezTo>
                <a:lnTo>
                  <a:pt x="7433" y="13012"/>
                </a:lnTo>
                <a:lnTo>
                  <a:pt x="8690" y="13012"/>
                </a:lnTo>
                <a:lnTo>
                  <a:pt x="8690" y="14315"/>
                </a:lnTo>
                <a:cubicBezTo>
                  <a:pt x="7684" y="14658"/>
                  <a:pt x="7936" y="16122"/>
                  <a:pt x="8988" y="16122"/>
                </a:cubicBezTo>
                <a:cubicBezTo>
                  <a:pt x="10039" y="16122"/>
                  <a:pt x="10291" y="14658"/>
                  <a:pt x="9308" y="14315"/>
                </a:cubicBezTo>
                <a:lnTo>
                  <a:pt x="9308" y="13012"/>
                </a:lnTo>
                <a:lnTo>
                  <a:pt x="10542" y="13012"/>
                </a:lnTo>
                <a:lnTo>
                  <a:pt x="10542" y="13950"/>
                </a:lnTo>
                <a:cubicBezTo>
                  <a:pt x="10542" y="14041"/>
                  <a:pt x="10565" y="14110"/>
                  <a:pt x="10634" y="14178"/>
                </a:cubicBezTo>
                <a:lnTo>
                  <a:pt x="11777" y="15322"/>
                </a:lnTo>
                <a:lnTo>
                  <a:pt x="11777" y="16168"/>
                </a:lnTo>
                <a:cubicBezTo>
                  <a:pt x="10794" y="16511"/>
                  <a:pt x="11046" y="17974"/>
                  <a:pt x="12075" y="17974"/>
                </a:cubicBezTo>
                <a:cubicBezTo>
                  <a:pt x="13126" y="17974"/>
                  <a:pt x="13378" y="16511"/>
                  <a:pt x="12395" y="16168"/>
                </a:cubicBezTo>
                <a:lnTo>
                  <a:pt x="12395" y="15184"/>
                </a:lnTo>
                <a:cubicBezTo>
                  <a:pt x="12395" y="15093"/>
                  <a:pt x="12349" y="15024"/>
                  <a:pt x="12303" y="14979"/>
                </a:cubicBezTo>
                <a:lnTo>
                  <a:pt x="11160" y="13835"/>
                </a:lnTo>
                <a:lnTo>
                  <a:pt x="11160" y="13012"/>
                </a:lnTo>
                <a:lnTo>
                  <a:pt x="12097" y="13012"/>
                </a:lnTo>
                <a:cubicBezTo>
                  <a:pt x="12600" y="13012"/>
                  <a:pt x="13012" y="12600"/>
                  <a:pt x="13012" y="12097"/>
                </a:cubicBezTo>
                <a:lnTo>
                  <a:pt x="13012" y="11160"/>
                </a:lnTo>
                <a:lnTo>
                  <a:pt x="16168" y="11160"/>
                </a:lnTo>
                <a:cubicBezTo>
                  <a:pt x="16311" y="11563"/>
                  <a:pt x="16675" y="11781"/>
                  <a:pt x="17043" y="11781"/>
                </a:cubicBezTo>
                <a:cubicBezTo>
                  <a:pt x="17322" y="11781"/>
                  <a:pt x="17604" y="11655"/>
                  <a:pt x="17791" y="11388"/>
                </a:cubicBezTo>
                <a:cubicBezTo>
                  <a:pt x="18226" y="10771"/>
                  <a:pt x="17791" y="9925"/>
                  <a:pt x="17037" y="9925"/>
                </a:cubicBezTo>
                <a:lnTo>
                  <a:pt x="17037" y="9902"/>
                </a:lnTo>
                <a:cubicBezTo>
                  <a:pt x="16648" y="9902"/>
                  <a:pt x="16305" y="10154"/>
                  <a:pt x="16168" y="10520"/>
                </a:cubicBezTo>
                <a:lnTo>
                  <a:pt x="13035" y="10520"/>
                </a:lnTo>
                <a:lnTo>
                  <a:pt x="13035" y="9285"/>
                </a:lnTo>
                <a:lnTo>
                  <a:pt x="14315" y="9285"/>
                </a:lnTo>
                <a:cubicBezTo>
                  <a:pt x="14473" y="9708"/>
                  <a:pt x="14834" y="9903"/>
                  <a:pt x="15195" y="9903"/>
                </a:cubicBezTo>
                <a:cubicBezTo>
                  <a:pt x="15671" y="9903"/>
                  <a:pt x="16145" y="9563"/>
                  <a:pt x="16145" y="8965"/>
                </a:cubicBezTo>
                <a:cubicBezTo>
                  <a:pt x="16145" y="8370"/>
                  <a:pt x="15676" y="8031"/>
                  <a:pt x="15203" y="8031"/>
                </a:cubicBezTo>
                <a:cubicBezTo>
                  <a:pt x="14840" y="8031"/>
                  <a:pt x="14474" y="8230"/>
                  <a:pt x="14315" y="8667"/>
                </a:cubicBezTo>
                <a:lnTo>
                  <a:pt x="13012" y="8667"/>
                </a:lnTo>
                <a:lnTo>
                  <a:pt x="13012" y="7433"/>
                </a:lnTo>
                <a:lnTo>
                  <a:pt x="16168" y="7433"/>
                </a:lnTo>
                <a:cubicBezTo>
                  <a:pt x="16315" y="7856"/>
                  <a:pt x="16671" y="8051"/>
                  <a:pt x="17028" y="8051"/>
                </a:cubicBezTo>
                <a:cubicBezTo>
                  <a:pt x="17500" y="8051"/>
                  <a:pt x="17974" y="7711"/>
                  <a:pt x="17974" y="7112"/>
                </a:cubicBezTo>
                <a:cubicBezTo>
                  <a:pt x="17974" y="6514"/>
                  <a:pt x="17500" y="6174"/>
                  <a:pt x="17028" y="6174"/>
                </a:cubicBezTo>
                <a:cubicBezTo>
                  <a:pt x="16671" y="6174"/>
                  <a:pt x="16315" y="6369"/>
                  <a:pt x="16168" y="6792"/>
                </a:cubicBezTo>
                <a:lnTo>
                  <a:pt x="13012" y="6792"/>
                </a:lnTo>
                <a:lnTo>
                  <a:pt x="13012" y="5878"/>
                </a:lnTo>
                <a:cubicBezTo>
                  <a:pt x="13012" y="5375"/>
                  <a:pt x="12600" y="4940"/>
                  <a:pt x="12097" y="4940"/>
                </a:cubicBezTo>
                <a:lnTo>
                  <a:pt x="11160" y="4940"/>
                </a:lnTo>
                <a:lnTo>
                  <a:pt x="11160" y="4140"/>
                </a:lnTo>
                <a:lnTo>
                  <a:pt x="12303" y="2996"/>
                </a:lnTo>
                <a:cubicBezTo>
                  <a:pt x="12349" y="2951"/>
                  <a:pt x="12395" y="2859"/>
                  <a:pt x="12395" y="2791"/>
                </a:cubicBezTo>
                <a:lnTo>
                  <a:pt x="12395" y="1807"/>
                </a:lnTo>
                <a:cubicBezTo>
                  <a:pt x="13378" y="1441"/>
                  <a:pt x="13126" y="1"/>
                  <a:pt x="12075" y="1"/>
                </a:cubicBezTo>
                <a:cubicBezTo>
                  <a:pt x="11046" y="1"/>
                  <a:pt x="10794" y="1441"/>
                  <a:pt x="11777" y="1807"/>
                </a:cubicBezTo>
                <a:lnTo>
                  <a:pt x="11777" y="2653"/>
                </a:lnTo>
                <a:lnTo>
                  <a:pt x="10634" y="3797"/>
                </a:lnTo>
                <a:cubicBezTo>
                  <a:pt x="10565" y="3865"/>
                  <a:pt x="10542" y="3934"/>
                  <a:pt x="10542" y="4025"/>
                </a:cubicBezTo>
                <a:lnTo>
                  <a:pt x="10542" y="4963"/>
                </a:lnTo>
                <a:lnTo>
                  <a:pt x="9308" y="4963"/>
                </a:lnTo>
                <a:lnTo>
                  <a:pt x="9308" y="3660"/>
                </a:lnTo>
                <a:cubicBezTo>
                  <a:pt x="10291" y="3317"/>
                  <a:pt x="10039" y="1830"/>
                  <a:pt x="8988" y="1830"/>
                </a:cubicBezTo>
                <a:cubicBezTo>
                  <a:pt x="7936" y="1830"/>
                  <a:pt x="7684" y="3317"/>
                  <a:pt x="8667" y="3660"/>
                </a:cubicBezTo>
                <a:lnTo>
                  <a:pt x="8667" y="4963"/>
                </a:lnTo>
                <a:lnTo>
                  <a:pt x="7433" y="4963"/>
                </a:lnTo>
                <a:lnTo>
                  <a:pt x="7433" y="4025"/>
                </a:lnTo>
                <a:cubicBezTo>
                  <a:pt x="7433" y="3934"/>
                  <a:pt x="7410" y="3865"/>
                  <a:pt x="7341" y="3797"/>
                </a:cubicBezTo>
                <a:lnTo>
                  <a:pt x="6198" y="2653"/>
                </a:lnTo>
                <a:lnTo>
                  <a:pt x="6198" y="1807"/>
                </a:lnTo>
                <a:cubicBezTo>
                  <a:pt x="7181" y="1441"/>
                  <a:pt x="6930" y="1"/>
                  <a:pt x="59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4"/>
          <p:cNvSpPr/>
          <p:nvPr/>
        </p:nvSpPr>
        <p:spPr>
          <a:xfrm>
            <a:off x="764488" y="1429975"/>
            <a:ext cx="452775" cy="449925"/>
          </a:xfrm>
          <a:custGeom>
            <a:rect b="b" l="l" r="r" t="t"/>
            <a:pathLst>
              <a:path extrusionOk="0" h="17997" w="18111">
                <a:moveTo>
                  <a:pt x="3434" y="1233"/>
                </a:moveTo>
                <a:cubicBezTo>
                  <a:pt x="3033" y="1233"/>
                  <a:pt x="3033" y="1854"/>
                  <a:pt x="3434" y="1854"/>
                </a:cubicBezTo>
                <a:cubicBezTo>
                  <a:pt x="3448" y="1854"/>
                  <a:pt x="3462" y="1854"/>
                  <a:pt x="3476" y="1852"/>
                </a:cubicBezTo>
                <a:lnTo>
                  <a:pt x="6563" y="1852"/>
                </a:lnTo>
                <a:cubicBezTo>
                  <a:pt x="6952" y="1829"/>
                  <a:pt x="6952" y="1281"/>
                  <a:pt x="6563" y="1235"/>
                </a:cubicBezTo>
                <a:lnTo>
                  <a:pt x="3476" y="1235"/>
                </a:lnTo>
                <a:cubicBezTo>
                  <a:pt x="3462" y="1233"/>
                  <a:pt x="3448" y="1233"/>
                  <a:pt x="3434" y="1233"/>
                </a:cubicBezTo>
                <a:close/>
                <a:moveTo>
                  <a:pt x="9097" y="1233"/>
                </a:moveTo>
                <a:cubicBezTo>
                  <a:pt x="9084" y="1233"/>
                  <a:pt x="9070" y="1233"/>
                  <a:pt x="9055" y="1235"/>
                </a:cubicBezTo>
                <a:lnTo>
                  <a:pt x="7821" y="1235"/>
                </a:lnTo>
                <a:cubicBezTo>
                  <a:pt x="7432" y="1281"/>
                  <a:pt x="7432" y="1829"/>
                  <a:pt x="7821" y="1852"/>
                </a:cubicBezTo>
                <a:lnTo>
                  <a:pt x="9055" y="1852"/>
                </a:lnTo>
                <a:cubicBezTo>
                  <a:pt x="9070" y="1854"/>
                  <a:pt x="9084" y="1854"/>
                  <a:pt x="9097" y="1854"/>
                </a:cubicBezTo>
                <a:cubicBezTo>
                  <a:pt x="9499" y="1854"/>
                  <a:pt x="9499" y="1233"/>
                  <a:pt x="9097" y="1233"/>
                </a:cubicBezTo>
                <a:close/>
                <a:moveTo>
                  <a:pt x="3434" y="2490"/>
                </a:moveTo>
                <a:cubicBezTo>
                  <a:pt x="3033" y="2490"/>
                  <a:pt x="3033" y="3112"/>
                  <a:pt x="3434" y="3112"/>
                </a:cubicBezTo>
                <a:cubicBezTo>
                  <a:pt x="3448" y="3112"/>
                  <a:pt x="3462" y="3111"/>
                  <a:pt x="3476" y="3110"/>
                </a:cubicBezTo>
                <a:lnTo>
                  <a:pt x="5328" y="3110"/>
                </a:lnTo>
                <a:cubicBezTo>
                  <a:pt x="5694" y="3064"/>
                  <a:pt x="5694" y="2515"/>
                  <a:pt x="5328" y="2492"/>
                </a:cubicBezTo>
                <a:lnTo>
                  <a:pt x="3476" y="2492"/>
                </a:lnTo>
                <a:cubicBezTo>
                  <a:pt x="3462" y="2491"/>
                  <a:pt x="3448" y="2490"/>
                  <a:pt x="3434" y="2490"/>
                </a:cubicBezTo>
                <a:close/>
                <a:moveTo>
                  <a:pt x="15572" y="617"/>
                </a:moveTo>
                <a:lnTo>
                  <a:pt x="15572" y="4962"/>
                </a:lnTo>
                <a:lnTo>
                  <a:pt x="2538" y="4962"/>
                </a:lnTo>
                <a:lnTo>
                  <a:pt x="2538" y="617"/>
                </a:lnTo>
                <a:close/>
                <a:moveTo>
                  <a:pt x="8758" y="5579"/>
                </a:moveTo>
                <a:lnTo>
                  <a:pt x="8758" y="9307"/>
                </a:lnTo>
                <a:lnTo>
                  <a:pt x="7523" y="9307"/>
                </a:lnTo>
                <a:lnTo>
                  <a:pt x="7523" y="5579"/>
                </a:lnTo>
                <a:close/>
                <a:moveTo>
                  <a:pt x="10610" y="5579"/>
                </a:moveTo>
                <a:lnTo>
                  <a:pt x="10610" y="9307"/>
                </a:lnTo>
                <a:lnTo>
                  <a:pt x="9376" y="9307"/>
                </a:lnTo>
                <a:lnTo>
                  <a:pt x="9376" y="5579"/>
                </a:lnTo>
                <a:close/>
                <a:moveTo>
                  <a:pt x="6906" y="5579"/>
                </a:moveTo>
                <a:lnTo>
                  <a:pt x="6906" y="9307"/>
                </a:lnTo>
                <a:lnTo>
                  <a:pt x="6586" y="9307"/>
                </a:lnTo>
                <a:cubicBezTo>
                  <a:pt x="6403" y="9307"/>
                  <a:pt x="6266" y="9444"/>
                  <a:pt x="6266" y="9604"/>
                </a:cubicBezTo>
                <a:lnTo>
                  <a:pt x="6266" y="9924"/>
                </a:lnTo>
                <a:lnTo>
                  <a:pt x="6106" y="9924"/>
                </a:lnTo>
                <a:lnTo>
                  <a:pt x="5648" y="9490"/>
                </a:lnTo>
                <a:lnTo>
                  <a:pt x="5648" y="5579"/>
                </a:lnTo>
                <a:close/>
                <a:moveTo>
                  <a:pt x="12485" y="5579"/>
                </a:moveTo>
                <a:lnTo>
                  <a:pt x="12485" y="9490"/>
                </a:lnTo>
                <a:lnTo>
                  <a:pt x="12028" y="9924"/>
                </a:lnTo>
                <a:lnTo>
                  <a:pt x="11868" y="9924"/>
                </a:lnTo>
                <a:lnTo>
                  <a:pt x="11868" y="9627"/>
                </a:lnTo>
                <a:cubicBezTo>
                  <a:pt x="11868" y="9444"/>
                  <a:pt x="11708" y="9307"/>
                  <a:pt x="11548" y="9307"/>
                </a:cubicBezTo>
                <a:lnTo>
                  <a:pt x="11228" y="9307"/>
                </a:lnTo>
                <a:lnTo>
                  <a:pt x="11228" y="5579"/>
                </a:lnTo>
                <a:close/>
                <a:moveTo>
                  <a:pt x="5031" y="5579"/>
                </a:moveTo>
                <a:lnTo>
                  <a:pt x="5031" y="9627"/>
                </a:lnTo>
                <a:cubicBezTo>
                  <a:pt x="5031" y="9695"/>
                  <a:pt x="5054" y="9787"/>
                  <a:pt x="5122" y="9833"/>
                </a:cubicBezTo>
                <a:lnTo>
                  <a:pt x="5740" y="10450"/>
                </a:lnTo>
                <a:cubicBezTo>
                  <a:pt x="5786" y="10519"/>
                  <a:pt x="5877" y="10542"/>
                  <a:pt x="5968" y="10542"/>
                </a:cubicBezTo>
                <a:lnTo>
                  <a:pt x="6266" y="10542"/>
                </a:lnTo>
                <a:lnTo>
                  <a:pt x="6266" y="11776"/>
                </a:lnTo>
                <a:lnTo>
                  <a:pt x="5465" y="11776"/>
                </a:lnTo>
                <a:lnTo>
                  <a:pt x="3796" y="10107"/>
                </a:lnTo>
                <a:lnTo>
                  <a:pt x="3796" y="5579"/>
                </a:lnTo>
                <a:close/>
                <a:moveTo>
                  <a:pt x="14338" y="5579"/>
                </a:moveTo>
                <a:lnTo>
                  <a:pt x="14338" y="10107"/>
                </a:lnTo>
                <a:lnTo>
                  <a:pt x="12646" y="11776"/>
                </a:lnTo>
                <a:lnTo>
                  <a:pt x="11845" y="11776"/>
                </a:lnTo>
                <a:lnTo>
                  <a:pt x="11845" y="10542"/>
                </a:lnTo>
                <a:lnTo>
                  <a:pt x="12165" y="10542"/>
                </a:lnTo>
                <a:cubicBezTo>
                  <a:pt x="12234" y="10542"/>
                  <a:pt x="12325" y="10519"/>
                  <a:pt x="12371" y="10450"/>
                </a:cubicBezTo>
                <a:lnTo>
                  <a:pt x="12989" y="9833"/>
                </a:lnTo>
                <a:cubicBezTo>
                  <a:pt x="13057" y="9764"/>
                  <a:pt x="13080" y="9695"/>
                  <a:pt x="13080" y="9604"/>
                </a:cubicBezTo>
                <a:lnTo>
                  <a:pt x="13080" y="5579"/>
                </a:lnTo>
                <a:close/>
                <a:moveTo>
                  <a:pt x="9673" y="11479"/>
                </a:moveTo>
                <a:lnTo>
                  <a:pt x="9673" y="12279"/>
                </a:lnTo>
                <a:lnTo>
                  <a:pt x="9238" y="12737"/>
                </a:lnTo>
                <a:lnTo>
                  <a:pt x="8438" y="12737"/>
                </a:lnTo>
                <a:lnTo>
                  <a:pt x="8438" y="11479"/>
                </a:lnTo>
                <a:close/>
                <a:moveTo>
                  <a:pt x="10024" y="10859"/>
                </a:moveTo>
                <a:cubicBezTo>
                  <a:pt x="10014" y="10859"/>
                  <a:pt x="10003" y="10860"/>
                  <a:pt x="9993" y="10862"/>
                </a:cubicBezTo>
                <a:lnTo>
                  <a:pt x="8141" y="10862"/>
                </a:lnTo>
                <a:cubicBezTo>
                  <a:pt x="7958" y="10862"/>
                  <a:pt x="7821" y="10999"/>
                  <a:pt x="7821" y="11159"/>
                </a:cubicBezTo>
                <a:lnTo>
                  <a:pt x="7821" y="13034"/>
                </a:lnTo>
                <a:cubicBezTo>
                  <a:pt x="7821" y="13194"/>
                  <a:pt x="7958" y="13331"/>
                  <a:pt x="8141" y="13331"/>
                </a:cubicBezTo>
                <a:lnTo>
                  <a:pt x="9376" y="13331"/>
                </a:lnTo>
                <a:cubicBezTo>
                  <a:pt x="9444" y="13331"/>
                  <a:pt x="9536" y="13308"/>
                  <a:pt x="9581" y="13240"/>
                </a:cubicBezTo>
                <a:lnTo>
                  <a:pt x="10199" y="12622"/>
                </a:lnTo>
                <a:cubicBezTo>
                  <a:pt x="10267" y="12577"/>
                  <a:pt x="10290" y="12485"/>
                  <a:pt x="10290" y="12394"/>
                </a:cubicBezTo>
                <a:lnTo>
                  <a:pt x="10290" y="11159"/>
                </a:lnTo>
                <a:cubicBezTo>
                  <a:pt x="10290" y="11009"/>
                  <a:pt x="10170" y="10859"/>
                  <a:pt x="10024" y="10859"/>
                </a:cubicBezTo>
                <a:close/>
                <a:moveTo>
                  <a:pt x="14018" y="13651"/>
                </a:moveTo>
                <a:cubicBezTo>
                  <a:pt x="14292" y="13651"/>
                  <a:pt x="14429" y="13972"/>
                  <a:pt x="14223" y="14177"/>
                </a:cubicBezTo>
                <a:cubicBezTo>
                  <a:pt x="14166" y="14235"/>
                  <a:pt x="14093" y="14261"/>
                  <a:pt x="14019" y="14261"/>
                </a:cubicBezTo>
                <a:cubicBezTo>
                  <a:pt x="13859" y="14261"/>
                  <a:pt x="13697" y="14137"/>
                  <a:pt x="13697" y="13949"/>
                </a:cubicBezTo>
                <a:cubicBezTo>
                  <a:pt x="13697" y="13789"/>
                  <a:pt x="13835" y="13651"/>
                  <a:pt x="14018" y="13651"/>
                </a:cubicBezTo>
                <a:close/>
                <a:moveTo>
                  <a:pt x="4089" y="13622"/>
                </a:moveTo>
                <a:cubicBezTo>
                  <a:pt x="4246" y="13622"/>
                  <a:pt x="4391" y="13749"/>
                  <a:pt x="4391" y="13949"/>
                </a:cubicBezTo>
                <a:cubicBezTo>
                  <a:pt x="4414" y="14109"/>
                  <a:pt x="4276" y="14269"/>
                  <a:pt x="4093" y="14269"/>
                </a:cubicBezTo>
                <a:lnTo>
                  <a:pt x="4093" y="14246"/>
                </a:lnTo>
                <a:cubicBezTo>
                  <a:pt x="3819" y="14246"/>
                  <a:pt x="3659" y="13903"/>
                  <a:pt x="3865" y="13720"/>
                </a:cubicBezTo>
                <a:cubicBezTo>
                  <a:pt x="3932" y="13652"/>
                  <a:pt x="4012" y="13622"/>
                  <a:pt x="4089" y="13622"/>
                </a:cubicBezTo>
                <a:close/>
                <a:moveTo>
                  <a:pt x="11228" y="9924"/>
                </a:moveTo>
                <a:lnTo>
                  <a:pt x="11228" y="14269"/>
                </a:lnTo>
                <a:lnTo>
                  <a:pt x="6906" y="14269"/>
                </a:lnTo>
                <a:lnTo>
                  <a:pt x="6906" y="9924"/>
                </a:lnTo>
                <a:close/>
                <a:moveTo>
                  <a:pt x="3434" y="16119"/>
                </a:moveTo>
                <a:cubicBezTo>
                  <a:pt x="3448" y="16119"/>
                  <a:pt x="3462" y="16120"/>
                  <a:pt x="3476" y="16121"/>
                </a:cubicBezTo>
                <a:cubicBezTo>
                  <a:pt x="3842" y="16167"/>
                  <a:pt x="3842" y="16716"/>
                  <a:pt x="3476" y="16738"/>
                </a:cubicBezTo>
                <a:cubicBezTo>
                  <a:pt x="3462" y="16740"/>
                  <a:pt x="3448" y="16741"/>
                  <a:pt x="3434" y="16741"/>
                </a:cubicBezTo>
                <a:cubicBezTo>
                  <a:pt x="3033" y="16741"/>
                  <a:pt x="3033" y="16119"/>
                  <a:pt x="3434" y="16119"/>
                </a:cubicBezTo>
                <a:close/>
                <a:moveTo>
                  <a:pt x="14593" y="16119"/>
                </a:moveTo>
                <a:cubicBezTo>
                  <a:pt x="14607" y="16119"/>
                  <a:pt x="14621" y="16120"/>
                  <a:pt x="14635" y="16121"/>
                </a:cubicBezTo>
                <a:cubicBezTo>
                  <a:pt x="15001" y="16167"/>
                  <a:pt x="15001" y="16716"/>
                  <a:pt x="14635" y="16738"/>
                </a:cubicBezTo>
                <a:cubicBezTo>
                  <a:pt x="14621" y="16740"/>
                  <a:pt x="14607" y="16741"/>
                  <a:pt x="14593" y="16741"/>
                </a:cubicBezTo>
                <a:cubicBezTo>
                  <a:pt x="14191" y="16741"/>
                  <a:pt x="14191" y="16119"/>
                  <a:pt x="14593" y="16119"/>
                </a:cubicBezTo>
                <a:close/>
                <a:moveTo>
                  <a:pt x="9031" y="16747"/>
                </a:moveTo>
                <a:cubicBezTo>
                  <a:pt x="9191" y="16747"/>
                  <a:pt x="9353" y="16870"/>
                  <a:pt x="9353" y="17059"/>
                </a:cubicBezTo>
                <a:cubicBezTo>
                  <a:pt x="9353" y="17219"/>
                  <a:pt x="9216" y="17356"/>
                  <a:pt x="9055" y="17356"/>
                </a:cubicBezTo>
                <a:cubicBezTo>
                  <a:pt x="8758" y="17356"/>
                  <a:pt x="8621" y="17036"/>
                  <a:pt x="8827" y="16830"/>
                </a:cubicBezTo>
                <a:cubicBezTo>
                  <a:pt x="8884" y="16772"/>
                  <a:pt x="8957" y="16747"/>
                  <a:pt x="9031" y="16747"/>
                </a:cubicBezTo>
                <a:close/>
                <a:moveTo>
                  <a:pt x="2241" y="0"/>
                </a:moveTo>
                <a:cubicBezTo>
                  <a:pt x="2058" y="0"/>
                  <a:pt x="1921" y="137"/>
                  <a:pt x="1921" y="320"/>
                </a:cubicBezTo>
                <a:lnTo>
                  <a:pt x="1921" y="617"/>
                </a:lnTo>
                <a:lnTo>
                  <a:pt x="366" y="617"/>
                </a:lnTo>
                <a:cubicBezTo>
                  <a:pt x="0" y="663"/>
                  <a:pt x="0" y="1212"/>
                  <a:pt x="366" y="1235"/>
                </a:cubicBezTo>
                <a:lnTo>
                  <a:pt x="1921" y="1235"/>
                </a:lnTo>
                <a:lnTo>
                  <a:pt x="1921" y="2470"/>
                </a:lnTo>
                <a:lnTo>
                  <a:pt x="366" y="2470"/>
                </a:lnTo>
                <a:cubicBezTo>
                  <a:pt x="0" y="2515"/>
                  <a:pt x="0" y="3064"/>
                  <a:pt x="366" y="3087"/>
                </a:cubicBezTo>
                <a:lnTo>
                  <a:pt x="1921" y="3087"/>
                </a:lnTo>
                <a:lnTo>
                  <a:pt x="1921" y="4322"/>
                </a:lnTo>
                <a:lnTo>
                  <a:pt x="366" y="4322"/>
                </a:lnTo>
                <a:cubicBezTo>
                  <a:pt x="0" y="4368"/>
                  <a:pt x="0" y="4916"/>
                  <a:pt x="366" y="4939"/>
                </a:cubicBezTo>
                <a:lnTo>
                  <a:pt x="1921" y="4939"/>
                </a:lnTo>
                <a:lnTo>
                  <a:pt x="1921" y="5259"/>
                </a:lnTo>
                <a:cubicBezTo>
                  <a:pt x="1921" y="5442"/>
                  <a:pt x="2058" y="5579"/>
                  <a:pt x="2241" y="5579"/>
                </a:cubicBezTo>
                <a:lnTo>
                  <a:pt x="3156" y="5579"/>
                </a:lnTo>
                <a:lnTo>
                  <a:pt x="3156" y="10221"/>
                </a:lnTo>
                <a:cubicBezTo>
                  <a:pt x="3156" y="10313"/>
                  <a:pt x="3202" y="10381"/>
                  <a:pt x="3247" y="10450"/>
                </a:cubicBezTo>
                <a:lnTo>
                  <a:pt x="5122" y="12302"/>
                </a:lnTo>
                <a:cubicBezTo>
                  <a:pt x="5168" y="12348"/>
                  <a:pt x="5260" y="12394"/>
                  <a:pt x="5328" y="12394"/>
                </a:cubicBezTo>
                <a:lnTo>
                  <a:pt x="6266" y="12394"/>
                </a:lnTo>
                <a:lnTo>
                  <a:pt x="6266" y="13629"/>
                </a:lnTo>
                <a:lnTo>
                  <a:pt x="4962" y="13629"/>
                </a:lnTo>
                <a:cubicBezTo>
                  <a:pt x="4815" y="13205"/>
                  <a:pt x="4459" y="13011"/>
                  <a:pt x="4102" y="13011"/>
                </a:cubicBezTo>
                <a:cubicBezTo>
                  <a:pt x="3630" y="13011"/>
                  <a:pt x="3156" y="13350"/>
                  <a:pt x="3156" y="13949"/>
                </a:cubicBezTo>
                <a:cubicBezTo>
                  <a:pt x="3156" y="14532"/>
                  <a:pt x="3627" y="14866"/>
                  <a:pt x="4097" y="14866"/>
                </a:cubicBezTo>
                <a:cubicBezTo>
                  <a:pt x="4456" y="14866"/>
                  <a:pt x="4814" y="14672"/>
                  <a:pt x="4962" y="14246"/>
                </a:cubicBezTo>
                <a:lnTo>
                  <a:pt x="6266" y="14246"/>
                </a:lnTo>
                <a:lnTo>
                  <a:pt x="6266" y="14566"/>
                </a:lnTo>
                <a:cubicBezTo>
                  <a:pt x="6266" y="14726"/>
                  <a:pt x="6403" y="14863"/>
                  <a:pt x="6563" y="14863"/>
                </a:cubicBezTo>
                <a:lnTo>
                  <a:pt x="6906" y="14863"/>
                </a:lnTo>
                <a:lnTo>
                  <a:pt x="6906" y="15664"/>
                </a:lnTo>
                <a:lnTo>
                  <a:pt x="6449" y="16121"/>
                </a:lnTo>
                <a:lnTo>
                  <a:pt x="4368" y="16121"/>
                </a:lnTo>
                <a:cubicBezTo>
                  <a:pt x="4209" y="15695"/>
                  <a:pt x="3850" y="15501"/>
                  <a:pt x="3493" y="15501"/>
                </a:cubicBezTo>
                <a:cubicBezTo>
                  <a:pt x="3025" y="15501"/>
                  <a:pt x="2561" y="15835"/>
                  <a:pt x="2561" y="16418"/>
                </a:cubicBezTo>
                <a:cubicBezTo>
                  <a:pt x="2561" y="17017"/>
                  <a:pt x="3028" y="17356"/>
                  <a:pt x="3498" y="17356"/>
                </a:cubicBezTo>
                <a:cubicBezTo>
                  <a:pt x="3853" y="17356"/>
                  <a:pt x="4210" y="17162"/>
                  <a:pt x="4368" y="16738"/>
                </a:cubicBezTo>
                <a:lnTo>
                  <a:pt x="6586" y="16738"/>
                </a:lnTo>
                <a:cubicBezTo>
                  <a:pt x="6677" y="16738"/>
                  <a:pt x="6746" y="16693"/>
                  <a:pt x="6792" y="16647"/>
                </a:cubicBezTo>
                <a:lnTo>
                  <a:pt x="7432" y="16030"/>
                </a:lnTo>
                <a:cubicBezTo>
                  <a:pt x="7478" y="15961"/>
                  <a:pt x="7523" y="15892"/>
                  <a:pt x="7523" y="15801"/>
                </a:cubicBezTo>
                <a:lnTo>
                  <a:pt x="7523" y="14863"/>
                </a:lnTo>
                <a:lnTo>
                  <a:pt x="8758" y="14863"/>
                </a:lnTo>
                <a:lnTo>
                  <a:pt x="8758" y="16190"/>
                </a:lnTo>
                <a:cubicBezTo>
                  <a:pt x="7775" y="16533"/>
                  <a:pt x="8026" y="17996"/>
                  <a:pt x="9055" y="17996"/>
                </a:cubicBezTo>
                <a:cubicBezTo>
                  <a:pt x="10107" y="17996"/>
                  <a:pt x="10359" y="16533"/>
                  <a:pt x="9376" y="16190"/>
                </a:cubicBezTo>
                <a:lnTo>
                  <a:pt x="9376" y="14909"/>
                </a:lnTo>
                <a:lnTo>
                  <a:pt x="10610" y="14909"/>
                </a:lnTo>
                <a:lnTo>
                  <a:pt x="10610" y="15824"/>
                </a:lnTo>
                <a:cubicBezTo>
                  <a:pt x="10610" y="15915"/>
                  <a:pt x="10633" y="15984"/>
                  <a:pt x="10702" y="16052"/>
                </a:cubicBezTo>
                <a:lnTo>
                  <a:pt x="11319" y="16670"/>
                </a:lnTo>
                <a:cubicBezTo>
                  <a:pt x="11388" y="16716"/>
                  <a:pt x="11456" y="16761"/>
                  <a:pt x="11548" y="16761"/>
                </a:cubicBezTo>
                <a:lnTo>
                  <a:pt x="13766" y="16761"/>
                </a:lnTo>
                <a:cubicBezTo>
                  <a:pt x="13914" y="17185"/>
                  <a:pt x="14269" y="17379"/>
                  <a:pt x="14627" y="17379"/>
                </a:cubicBezTo>
                <a:cubicBezTo>
                  <a:pt x="15098" y="17379"/>
                  <a:pt x="15572" y="17040"/>
                  <a:pt x="15572" y="16441"/>
                </a:cubicBezTo>
                <a:cubicBezTo>
                  <a:pt x="15572" y="15846"/>
                  <a:pt x="15104" y="15507"/>
                  <a:pt x="14635" y="15507"/>
                </a:cubicBezTo>
                <a:cubicBezTo>
                  <a:pt x="14275" y="15507"/>
                  <a:pt x="13915" y="15707"/>
                  <a:pt x="13766" y="16144"/>
                </a:cubicBezTo>
                <a:lnTo>
                  <a:pt x="11662" y="16144"/>
                </a:lnTo>
                <a:lnTo>
                  <a:pt x="11228" y="15687"/>
                </a:lnTo>
                <a:lnTo>
                  <a:pt x="11228" y="14886"/>
                </a:lnTo>
                <a:lnTo>
                  <a:pt x="11525" y="14886"/>
                </a:lnTo>
                <a:cubicBezTo>
                  <a:pt x="11708" y="14886"/>
                  <a:pt x="11845" y="14749"/>
                  <a:pt x="11845" y="14589"/>
                </a:cubicBezTo>
                <a:lnTo>
                  <a:pt x="11845" y="14269"/>
                </a:lnTo>
                <a:lnTo>
                  <a:pt x="13126" y="14269"/>
                </a:lnTo>
                <a:cubicBezTo>
                  <a:pt x="13284" y="14694"/>
                  <a:pt x="13644" y="14889"/>
                  <a:pt x="14001" y="14889"/>
                </a:cubicBezTo>
                <a:cubicBezTo>
                  <a:pt x="14469" y="14889"/>
                  <a:pt x="14932" y="14555"/>
                  <a:pt x="14932" y="13972"/>
                </a:cubicBezTo>
                <a:cubicBezTo>
                  <a:pt x="14932" y="13373"/>
                  <a:pt x="14465" y="13033"/>
                  <a:pt x="13996" y="13033"/>
                </a:cubicBezTo>
                <a:cubicBezTo>
                  <a:pt x="13640" y="13033"/>
                  <a:pt x="13283" y="13228"/>
                  <a:pt x="13126" y="13651"/>
                </a:cubicBezTo>
                <a:lnTo>
                  <a:pt x="11845" y="13651"/>
                </a:lnTo>
                <a:lnTo>
                  <a:pt x="11845" y="12417"/>
                </a:lnTo>
                <a:lnTo>
                  <a:pt x="12783" y="12417"/>
                </a:lnTo>
                <a:cubicBezTo>
                  <a:pt x="12851" y="12417"/>
                  <a:pt x="12943" y="12394"/>
                  <a:pt x="12989" y="12325"/>
                </a:cubicBezTo>
                <a:lnTo>
                  <a:pt x="14864" y="10473"/>
                </a:lnTo>
                <a:cubicBezTo>
                  <a:pt x="14909" y="10404"/>
                  <a:pt x="14932" y="10336"/>
                  <a:pt x="14932" y="10244"/>
                </a:cubicBezTo>
                <a:lnTo>
                  <a:pt x="14932" y="5579"/>
                </a:lnTo>
                <a:lnTo>
                  <a:pt x="15870" y="5579"/>
                </a:lnTo>
                <a:cubicBezTo>
                  <a:pt x="16053" y="5579"/>
                  <a:pt x="16190" y="5442"/>
                  <a:pt x="16190" y="5282"/>
                </a:cubicBezTo>
                <a:lnTo>
                  <a:pt x="16190" y="4962"/>
                </a:lnTo>
                <a:lnTo>
                  <a:pt x="17745" y="4962"/>
                </a:lnTo>
                <a:cubicBezTo>
                  <a:pt x="18111" y="4916"/>
                  <a:pt x="18111" y="4368"/>
                  <a:pt x="17745" y="4345"/>
                </a:cubicBezTo>
                <a:lnTo>
                  <a:pt x="16190" y="4345"/>
                </a:lnTo>
                <a:lnTo>
                  <a:pt x="16190" y="3110"/>
                </a:lnTo>
                <a:lnTo>
                  <a:pt x="17745" y="3110"/>
                </a:lnTo>
                <a:cubicBezTo>
                  <a:pt x="18111" y="3064"/>
                  <a:pt x="18111" y="2515"/>
                  <a:pt x="17745" y="2492"/>
                </a:cubicBezTo>
                <a:lnTo>
                  <a:pt x="16190" y="2492"/>
                </a:lnTo>
                <a:lnTo>
                  <a:pt x="16190" y="1235"/>
                </a:lnTo>
                <a:lnTo>
                  <a:pt x="17745" y="1235"/>
                </a:lnTo>
                <a:cubicBezTo>
                  <a:pt x="18111" y="1212"/>
                  <a:pt x="18111" y="663"/>
                  <a:pt x="17745" y="617"/>
                </a:cubicBezTo>
                <a:lnTo>
                  <a:pt x="16190" y="617"/>
                </a:lnTo>
                <a:lnTo>
                  <a:pt x="16190" y="320"/>
                </a:lnTo>
                <a:cubicBezTo>
                  <a:pt x="16190" y="137"/>
                  <a:pt x="16053" y="0"/>
                  <a:pt x="158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4"/>
          <p:cNvSpPr/>
          <p:nvPr/>
        </p:nvSpPr>
        <p:spPr>
          <a:xfrm>
            <a:off x="3830413" y="1453400"/>
            <a:ext cx="449350" cy="403050"/>
          </a:xfrm>
          <a:custGeom>
            <a:rect b="b" l="l" r="r" t="t"/>
            <a:pathLst>
              <a:path extrusionOk="0" h="16122" w="17974">
                <a:moveTo>
                  <a:pt x="2789" y="1846"/>
                </a:moveTo>
                <a:cubicBezTo>
                  <a:pt x="2869" y="1846"/>
                  <a:pt x="2952" y="1877"/>
                  <a:pt x="3019" y="1944"/>
                </a:cubicBezTo>
                <a:cubicBezTo>
                  <a:pt x="3202" y="2127"/>
                  <a:pt x="3065" y="2470"/>
                  <a:pt x="2791" y="2470"/>
                </a:cubicBezTo>
                <a:cubicBezTo>
                  <a:pt x="2608" y="2470"/>
                  <a:pt x="2470" y="2333"/>
                  <a:pt x="2470" y="2173"/>
                </a:cubicBezTo>
                <a:cubicBezTo>
                  <a:pt x="2470" y="1973"/>
                  <a:pt x="2625" y="1846"/>
                  <a:pt x="2789" y="1846"/>
                </a:cubicBezTo>
                <a:close/>
                <a:moveTo>
                  <a:pt x="5275" y="1861"/>
                </a:moveTo>
                <a:cubicBezTo>
                  <a:pt x="5348" y="1861"/>
                  <a:pt x="5424" y="1887"/>
                  <a:pt x="5489" y="1944"/>
                </a:cubicBezTo>
                <a:cubicBezTo>
                  <a:pt x="5672" y="2150"/>
                  <a:pt x="5535" y="2470"/>
                  <a:pt x="5260" y="2470"/>
                </a:cubicBezTo>
                <a:cubicBezTo>
                  <a:pt x="5100" y="2470"/>
                  <a:pt x="4963" y="2333"/>
                  <a:pt x="4963" y="2173"/>
                </a:cubicBezTo>
                <a:cubicBezTo>
                  <a:pt x="4963" y="1985"/>
                  <a:pt x="5114" y="1861"/>
                  <a:pt x="5275" y="1861"/>
                </a:cubicBezTo>
                <a:close/>
                <a:moveTo>
                  <a:pt x="7744" y="1846"/>
                </a:moveTo>
                <a:cubicBezTo>
                  <a:pt x="7821" y="1846"/>
                  <a:pt x="7898" y="1877"/>
                  <a:pt x="7958" y="1944"/>
                </a:cubicBezTo>
                <a:cubicBezTo>
                  <a:pt x="8164" y="2127"/>
                  <a:pt x="8027" y="2470"/>
                  <a:pt x="7753" y="2470"/>
                </a:cubicBezTo>
                <a:cubicBezTo>
                  <a:pt x="7570" y="2470"/>
                  <a:pt x="7432" y="2333"/>
                  <a:pt x="7432" y="2173"/>
                </a:cubicBezTo>
                <a:cubicBezTo>
                  <a:pt x="7432" y="1973"/>
                  <a:pt x="7587" y="1846"/>
                  <a:pt x="7744" y="1846"/>
                </a:cubicBezTo>
                <a:close/>
                <a:moveTo>
                  <a:pt x="10226" y="1846"/>
                </a:moveTo>
                <a:cubicBezTo>
                  <a:pt x="10303" y="1846"/>
                  <a:pt x="10383" y="1877"/>
                  <a:pt x="10451" y="1944"/>
                </a:cubicBezTo>
                <a:cubicBezTo>
                  <a:pt x="10634" y="2127"/>
                  <a:pt x="10497" y="2470"/>
                  <a:pt x="10222" y="2470"/>
                </a:cubicBezTo>
                <a:cubicBezTo>
                  <a:pt x="10062" y="2470"/>
                  <a:pt x="9925" y="2333"/>
                  <a:pt x="9925" y="2173"/>
                </a:cubicBezTo>
                <a:cubicBezTo>
                  <a:pt x="9925" y="1973"/>
                  <a:pt x="10069" y="1846"/>
                  <a:pt x="10226" y="1846"/>
                </a:cubicBezTo>
                <a:close/>
                <a:moveTo>
                  <a:pt x="12706" y="1846"/>
                </a:moveTo>
                <a:cubicBezTo>
                  <a:pt x="12783" y="1846"/>
                  <a:pt x="12860" y="1877"/>
                  <a:pt x="12920" y="1944"/>
                </a:cubicBezTo>
                <a:cubicBezTo>
                  <a:pt x="13126" y="2127"/>
                  <a:pt x="12989" y="2470"/>
                  <a:pt x="12715" y="2470"/>
                </a:cubicBezTo>
                <a:cubicBezTo>
                  <a:pt x="12532" y="2470"/>
                  <a:pt x="12395" y="2333"/>
                  <a:pt x="12395" y="2173"/>
                </a:cubicBezTo>
                <a:cubicBezTo>
                  <a:pt x="12395" y="1973"/>
                  <a:pt x="12549" y="1846"/>
                  <a:pt x="12706" y="1846"/>
                </a:cubicBezTo>
                <a:close/>
                <a:moveTo>
                  <a:pt x="15188" y="1846"/>
                </a:moveTo>
                <a:cubicBezTo>
                  <a:pt x="15265" y="1846"/>
                  <a:pt x="15345" y="1877"/>
                  <a:pt x="15413" y="1944"/>
                </a:cubicBezTo>
                <a:cubicBezTo>
                  <a:pt x="15619" y="2127"/>
                  <a:pt x="15459" y="2470"/>
                  <a:pt x="15184" y="2470"/>
                </a:cubicBezTo>
                <a:cubicBezTo>
                  <a:pt x="15024" y="2470"/>
                  <a:pt x="14887" y="2333"/>
                  <a:pt x="14887" y="2173"/>
                </a:cubicBezTo>
                <a:cubicBezTo>
                  <a:pt x="14887" y="1973"/>
                  <a:pt x="15031" y="1846"/>
                  <a:pt x="15188" y="1846"/>
                </a:cubicBezTo>
                <a:close/>
                <a:moveTo>
                  <a:pt x="16739" y="618"/>
                </a:moveTo>
                <a:lnTo>
                  <a:pt x="16739" y="3705"/>
                </a:lnTo>
                <a:lnTo>
                  <a:pt x="15504" y="3705"/>
                </a:lnTo>
                <a:lnTo>
                  <a:pt x="15504" y="3042"/>
                </a:lnTo>
                <a:cubicBezTo>
                  <a:pt x="16488" y="2699"/>
                  <a:pt x="16236" y="1235"/>
                  <a:pt x="15184" y="1235"/>
                </a:cubicBezTo>
                <a:cubicBezTo>
                  <a:pt x="14132" y="1235"/>
                  <a:pt x="13881" y="2699"/>
                  <a:pt x="14887" y="3042"/>
                </a:cubicBezTo>
                <a:lnTo>
                  <a:pt x="14887" y="3705"/>
                </a:lnTo>
                <a:lnTo>
                  <a:pt x="13012" y="3705"/>
                </a:lnTo>
                <a:lnTo>
                  <a:pt x="13012" y="3042"/>
                </a:lnTo>
                <a:cubicBezTo>
                  <a:pt x="13995" y="2699"/>
                  <a:pt x="13744" y="1235"/>
                  <a:pt x="12715" y="1235"/>
                </a:cubicBezTo>
                <a:cubicBezTo>
                  <a:pt x="11663" y="1235"/>
                  <a:pt x="11411" y="2699"/>
                  <a:pt x="12395" y="3042"/>
                </a:cubicBezTo>
                <a:lnTo>
                  <a:pt x="12395" y="3705"/>
                </a:lnTo>
                <a:lnTo>
                  <a:pt x="10542" y="3705"/>
                </a:lnTo>
                <a:lnTo>
                  <a:pt x="10542" y="3042"/>
                </a:lnTo>
                <a:cubicBezTo>
                  <a:pt x="11526" y="2699"/>
                  <a:pt x="11274" y="1235"/>
                  <a:pt x="10222" y="1235"/>
                </a:cubicBezTo>
                <a:cubicBezTo>
                  <a:pt x="9193" y="1235"/>
                  <a:pt x="8942" y="2699"/>
                  <a:pt x="9925" y="3042"/>
                </a:cubicBezTo>
                <a:lnTo>
                  <a:pt x="9925" y="3705"/>
                </a:lnTo>
                <a:lnTo>
                  <a:pt x="8050" y="3705"/>
                </a:lnTo>
                <a:lnTo>
                  <a:pt x="8050" y="3042"/>
                </a:lnTo>
                <a:cubicBezTo>
                  <a:pt x="9033" y="2699"/>
                  <a:pt x="8782" y="1235"/>
                  <a:pt x="7753" y="1235"/>
                </a:cubicBezTo>
                <a:cubicBezTo>
                  <a:pt x="6701" y="1235"/>
                  <a:pt x="6449" y="2699"/>
                  <a:pt x="7432" y="3042"/>
                </a:cubicBezTo>
                <a:lnTo>
                  <a:pt x="7432" y="3705"/>
                </a:lnTo>
                <a:lnTo>
                  <a:pt x="5580" y="3705"/>
                </a:lnTo>
                <a:lnTo>
                  <a:pt x="5580" y="3042"/>
                </a:lnTo>
                <a:cubicBezTo>
                  <a:pt x="6564" y="2699"/>
                  <a:pt x="6312" y="1235"/>
                  <a:pt x="5260" y="1235"/>
                </a:cubicBezTo>
                <a:cubicBezTo>
                  <a:pt x="4208" y="1235"/>
                  <a:pt x="3957" y="2699"/>
                  <a:pt x="4963" y="3042"/>
                </a:cubicBezTo>
                <a:lnTo>
                  <a:pt x="4963" y="3705"/>
                </a:lnTo>
                <a:lnTo>
                  <a:pt x="3088" y="3705"/>
                </a:lnTo>
                <a:lnTo>
                  <a:pt x="3088" y="3042"/>
                </a:lnTo>
                <a:cubicBezTo>
                  <a:pt x="4094" y="2699"/>
                  <a:pt x="3842" y="1235"/>
                  <a:pt x="2791" y="1235"/>
                </a:cubicBezTo>
                <a:cubicBezTo>
                  <a:pt x="1739" y="1235"/>
                  <a:pt x="1487" y="2699"/>
                  <a:pt x="2470" y="3042"/>
                </a:cubicBezTo>
                <a:lnTo>
                  <a:pt x="2470" y="3705"/>
                </a:lnTo>
                <a:lnTo>
                  <a:pt x="1236" y="3705"/>
                </a:lnTo>
                <a:lnTo>
                  <a:pt x="1236" y="618"/>
                </a:lnTo>
                <a:close/>
                <a:moveTo>
                  <a:pt x="13652" y="6518"/>
                </a:moveTo>
                <a:lnTo>
                  <a:pt x="13652" y="7135"/>
                </a:lnTo>
                <a:lnTo>
                  <a:pt x="13012" y="7135"/>
                </a:lnTo>
                <a:lnTo>
                  <a:pt x="13012" y="6518"/>
                </a:lnTo>
                <a:close/>
                <a:moveTo>
                  <a:pt x="13012" y="5877"/>
                </a:moveTo>
                <a:cubicBezTo>
                  <a:pt x="12669" y="5877"/>
                  <a:pt x="12395" y="6175"/>
                  <a:pt x="12395" y="6518"/>
                </a:cubicBezTo>
                <a:lnTo>
                  <a:pt x="12395" y="7135"/>
                </a:lnTo>
                <a:cubicBezTo>
                  <a:pt x="12395" y="7478"/>
                  <a:pt x="12669" y="7752"/>
                  <a:pt x="13012" y="7752"/>
                </a:cubicBezTo>
                <a:lnTo>
                  <a:pt x="13652" y="7752"/>
                </a:lnTo>
                <a:cubicBezTo>
                  <a:pt x="13972" y="7752"/>
                  <a:pt x="14270" y="7478"/>
                  <a:pt x="14270" y="7135"/>
                </a:cubicBezTo>
                <a:lnTo>
                  <a:pt x="14270" y="6518"/>
                </a:lnTo>
                <a:cubicBezTo>
                  <a:pt x="14270" y="6175"/>
                  <a:pt x="13972" y="5877"/>
                  <a:pt x="13652" y="5877"/>
                </a:cubicBezTo>
                <a:close/>
                <a:moveTo>
                  <a:pt x="11777" y="8370"/>
                </a:moveTo>
                <a:lnTo>
                  <a:pt x="11777" y="8987"/>
                </a:lnTo>
                <a:lnTo>
                  <a:pt x="11160" y="8987"/>
                </a:lnTo>
                <a:lnTo>
                  <a:pt x="11160" y="8370"/>
                </a:lnTo>
                <a:close/>
                <a:moveTo>
                  <a:pt x="15504" y="8370"/>
                </a:moveTo>
                <a:lnTo>
                  <a:pt x="15504" y="8987"/>
                </a:lnTo>
                <a:lnTo>
                  <a:pt x="14887" y="8987"/>
                </a:lnTo>
                <a:lnTo>
                  <a:pt x="14887" y="8370"/>
                </a:lnTo>
                <a:close/>
                <a:moveTo>
                  <a:pt x="11160" y="7752"/>
                </a:moveTo>
                <a:cubicBezTo>
                  <a:pt x="10817" y="7752"/>
                  <a:pt x="10542" y="8027"/>
                  <a:pt x="10542" y="8370"/>
                </a:cubicBezTo>
                <a:lnTo>
                  <a:pt x="10542" y="8987"/>
                </a:lnTo>
                <a:cubicBezTo>
                  <a:pt x="10542" y="9330"/>
                  <a:pt x="10817" y="9605"/>
                  <a:pt x="11160" y="9605"/>
                </a:cubicBezTo>
                <a:lnTo>
                  <a:pt x="11777" y="9605"/>
                </a:lnTo>
                <a:cubicBezTo>
                  <a:pt x="12120" y="9605"/>
                  <a:pt x="12395" y="9330"/>
                  <a:pt x="12395" y="8987"/>
                </a:cubicBezTo>
                <a:lnTo>
                  <a:pt x="12395" y="8370"/>
                </a:lnTo>
                <a:cubicBezTo>
                  <a:pt x="12395" y="8027"/>
                  <a:pt x="12120" y="7752"/>
                  <a:pt x="11777" y="7752"/>
                </a:cubicBezTo>
                <a:close/>
                <a:moveTo>
                  <a:pt x="14887" y="7729"/>
                </a:moveTo>
                <a:cubicBezTo>
                  <a:pt x="14544" y="7729"/>
                  <a:pt x="14247" y="8027"/>
                  <a:pt x="14247" y="8347"/>
                </a:cubicBezTo>
                <a:lnTo>
                  <a:pt x="14247" y="8987"/>
                </a:lnTo>
                <a:cubicBezTo>
                  <a:pt x="14247" y="9330"/>
                  <a:pt x="14544" y="9605"/>
                  <a:pt x="14887" y="9605"/>
                </a:cubicBezTo>
                <a:lnTo>
                  <a:pt x="15504" y="9605"/>
                </a:lnTo>
                <a:cubicBezTo>
                  <a:pt x="15847" y="9605"/>
                  <a:pt x="16122" y="9330"/>
                  <a:pt x="16122" y="8987"/>
                </a:cubicBezTo>
                <a:lnTo>
                  <a:pt x="16122" y="8370"/>
                </a:lnTo>
                <a:cubicBezTo>
                  <a:pt x="16122" y="8027"/>
                  <a:pt x="15847" y="7752"/>
                  <a:pt x="15504" y="7752"/>
                </a:cubicBezTo>
                <a:lnTo>
                  <a:pt x="15504" y="7729"/>
                </a:lnTo>
                <a:close/>
                <a:moveTo>
                  <a:pt x="13652" y="10222"/>
                </a:moveTo>
                <a:lnTo>
                  <a:pt x="13652" y="10839"/>
                </a:lnTo>
                <a:lnTo>
                  <a:pt x="13012" y="10839"/>
                </a:lnTo>
                <a:lnTo>
                  <a:pt x="13012" y="10222"/>
                </a:lnTo>
                <a:close/>
                <a:moveTo>
                  <a:pt x="13012" y="9605"/>
                </a:moveTo>
                <a:cubicBezTo>
                  <a:pt x="12669" y="9605"/>
                  <a:pt x="12395" y="9879"/>
                  <a:pt x="12395" y="10222"/>
                </a:cubicBezTo>
                <a:lnTo>
                  <a:pt x="12395" y="10839"/>
                </a:lnTo>
                <a:cubicBezTo>
                  <a:pt x="12395" y="11182"/>
                  <a:pt x="12669" y="11457"/>
                  <a:pt x="13012" y="11457"/>
                </a:cubicBezTo>
                <a:lnTo>
                  <a:pt x="13652" y="11457"/>
                </a:lnTo>
                <a:cubicBezTo>
                  <a:pt x="13972" y="11457"/>
                  <a:pt x="14270" y="11182"/>
                  <a:pt x="14270" y="10839"/>
                </a:cubicBezTo>
                <a:lnTo>
                  <a:pt x="14270" y="10222"/>
                </a:lnTo>
                <a:cubicBezTo>
                  <a:pt x="14270" y="9879"/>
                  <a:pt x="13972" y="9605"/>
                  <a:pt x="13652" y="9605"/>
                </a:cubicBezTo>
                <a:close/>
                <a:moveTo>
                  <a:pt x="8667" y="7135"/>
                </a:moveTo>
                <a:lnTo>
                  <a:pt x="8667" y="12692"/>
                </a:lnTo>
                <a:lnTo>
                  <a:pt x="2470" y="12692"/>
                </a:lnTo>
                <a:lnTo>
                  <a:pt x="2470" y="7135"/>
                </a:lnTo>
                <a:close/>
                <a:moveTo>
                  <a:pt x="11777" y="12692"/>
                </a:moveTo>
                <a:lnTo>
                  <a:pt x="11777" y="13309"/>
                </a:lnTo>
                <a:lnTo>
                  <a:pt x="11160" y="13309"/>
                </a:lnTo>
                <a:lnTo>
                  <a:pt x="11160" y="12692"/>
                </a:lnTo>
                <a:close/>
                <a:moveTo>
                  <a:pt x="15504" y="12692"/>
                </a:moveTo>
                <a:lnTo>
                  <a:pt x="15504" y="13309"/>
                </a:lnTo>
                <a:lnTo>
                  <a:pt x="14887" y="13309"/>
                </a:lnTo>
                <a:lnTo>
                  <a:pt x="14887" y="12692"/>
                </a:lnTo>
                <a:close/>
                <a:moveTo>
                  <a:pt x="11160" y="12074"/>
                </a:moveTo>
                <a:cubicBezTo>
                  <a:pt x="10817" y="12074"/>
                  <a:pt x="10542" y="12349"/>
                  <a:pt x="10542" y="12692"/>
                </a:cubicBezTo>
                <a:lnTo>
                  <a:pt x="10542" y="13332"/>
                </a:lnTo>
                <a:cubicBezTo>
                  <a:pt x="10542" y="13652"/>
                  <a:pt x="10817" y="13949"/>
                  <a:pt x="11160" y="13949"/>
                </a:cubicBezTo>
                <a:lnTo>
                  <a:pt x="11777" y="13949"/>
                </a:lnTo>
                <a:cubicBezTo>
                  <a:pt x="12120" y="13949"/>
                  <a:pt x="12395" y="13652"/>
                  <a:pt x="12395" y="13332"/>
                </a:cubicBezTo>
                <a:lnTo>
                  <a:pt x="12395" y="12692"/>
                </a:lnTo>
                <a:cubicBezTo>
                  <a:pt x="12395" y="12362"/>
                  <a:pt x="12141" y="12096"/>
                  <a:pt x="11817" y="12096"/>
                </a:cubicBezTo>
                <a:cubicBezTo>
                  <a:pt x="11804" y="12096"/>
                  <a:pt x="11791" y="12096"/>
                  <a:pt x="11777" y="12097"/>
                </a:cubicBezTo>
                <a:lnTo>
                  <a:pt x="11777" y="12074"/>
                </a:lnTo>
                <a:close/>
                <a:moveTo>
                  <a:pt x="14887" y="12074"/>
                </a:moveTo>
                <a:cubicBezTo>
                  <a:pt x="14544" y="12074"/>
                  <a:pt x="14247" y="12349"/>
                  <a:pt x="14247" y="12692"/>
                </a:cubicBezTo>
                <a:lnTo>
                  <a:pt x="14247" y="13309"/>
                </a:lnTo>
                <a:cubicBezTo>
                  <a:pt x="14247" y="13652"/>
                  <a:pt x="14544" y="13949"/>
                  <a:pt x="14887" y="13949"/>
                </a:cubicBezTo>
                <a:lnTo>
                  <a:pt x="15504" y="13949"/>
                </a:lnTo>
                <a:cubicBezTo>
                  <a:pt x="15847" y="13949"/>
                  <a:pt x="16122" y="13652"/>
                  <a:pt x="16122" y="13309"/>
                </a:cubicBezTo>
                <a:lnTo>
                  <a:pt x="16122" y="12692"/>
                </a:lnTo>
                <a:cubicBezTo>
                  <a:pt x="16122" y="12371"/>
                  <a:pt x="15847" y="12097"/>
                  <a:pt x="15504" y="12097"/>
                </a:cubicBezTo>
                <a:lnTo>
                  <a:pt x="15504" y="12074"/>
                </a:lnTo>
                <a:close/>
                <a:moveTo>
                  <a:pt x="3708" y="5283"/>
                </a:moveTo>
                <a:cubicBezTo>
                  <a:pt x="3562" y="5283"/>
                  <a:pt x="3419" y="5374"/>
                  <a:pt x="3408" y="5557"/>
                </a:cubicBezTo>
                <a:lnTo>
                  <a:pt x="3408" y="6495"/>
                </a:lnTo>
                <a:lnTo>
                  <a:pt x="2173" y="6495"/>
                </a:lnTo>
                <a:cubicBezTo>
                  <a:pt x="1990" y="6495"/>
                  <a:pt x="1853" y="6632"/>
                  <a:pt x="1853" y="6815"/>
                </a:cubicBezTo>
                <a:lnTo>
                  <a:pt x="1853" y="13012"/>
                </a:lnTo>
                <a:cubicBezTo>
                  <a:pt x="1853" y="13172"/>
                  <a:pt x="1990" y="13309"/>
                  <a:pt x="2173" y="13309"/>
                </a:cubicBezTo>
                <a:lnTo>
                  <a:pt x="3408" y="13309"/>
                </a:lnTo>
                <a:lnTo>
                  <a:pt x="3408" y="14246"/>
                </a:lnTo>
                <a:cubicBezTo>
                  <a:pt x="3385" y="14475"/>
                  <a:pt x="3551" y="14589"/>
                  <a:pt x="3717" y="14589"/>
                </a:cubicBezTo>
                <a:cubicBezTo>
                  <a:pt x="3882" y="14589"/>
                  <a:pt x="4048" y="14475"/>
                  <a:pt x="4025" y="14246"/>
                </a:cubicBezTo>
                <a:lnTo>
                  <a:pt x="4025" y="13309"/>
                </a:lnTo>
                <a:lnTo>
                  <a:pt x="5260" y="13309"/>
                </a:lnTo>
                <a:lnTo>
                  <a:pt x="5260" y="14246"/>
                </a:lnTo>
                <a:cubicBezTo>
                  <a:pt x="5237" y="14475"/>
                  <a:pt x="5403" y="14589"/>
                  <a:pt x="5569" y="14589"/>
                </a:cubicBezTo>
                <a:cubicBezTo>
                  <a:pt x="5735" y="14589"/>
                  <a:pt x="5900" y="14475"/>
                  <a:pt x="5878" y="14246"/>
                </a:cubicBezTo>
                <a:lnTo>
                  <a:pt x="5878" y="13309"/>
                </a:lnTo>
                <a:lnTo>
                  <a:pt x="7135" y="13309"/>
                </a:lnTo>
                <a:lnTo>
                  <a:pt x="7135" y="14246"/>
                </a:lnTo>
                <a:cubicBezTo>
                  <a:pt x="7112" y="14475"/>
                  <a:pt x="7278" y="14589"/>
                  <a:pt x="7444" y="14589"/>
                </a:cubicBezTo>
                <a:cubicBezTo>
                  <a:pt x="7610" y="14589"/>
                  <a:pt x="7775" y="14475"/>
                  <a:pt x="7753" y="14246"/>
                </a:cubicBezTo>
                <a:lnTo>
                  <a:pt x="7753" y="13309"/>
                </a:lnTo>
                <a:lnTo>
                  <a:pt x="8987" y="13309"/>
                </a:lnTo>
                <a:cubicBezTo>
                  <a:pt x="9147" y="13309"/>
                  <a:pt x="9285" y="13172"/>
                  <a:pt x="9285" y="13012"/>
                </a:cubicBezTo>
                <a:lnTo>
                  <a:pt x="9285" y="6815"/>
                </a:lnTo>
                <a:cubicBezTo>
                  <a:pt x="9285" y="6632"/>
                  <a:pt x="9147" y="6518"/>
                  <a:pt x="8987" y="6518"/>
                </a:cubicBezTo>
                <a:lnTo>
                  <a:pt x="8987" y="6495"/>
                </a:lnTo>
                <a:lnTo>
                  <a:pt x="7753" y="6495"/>
                </a:lnTo>
                <a:lnTo>
                  <a:pt x="7753" y="5557"/>
                </a:lnTo>
                <a:cubicBezTo>
                  <a:pt x="7730" y="5374"/>
                  <a:pt x="7581" y="5283"/>
                  <a:pt x="7435" y="5283"/>
                </a:cubicBezTo>
                <a:cubicBezTo>
                  <a:pt x="7290" y="5283"/>
                  <a:pt x="7147" y="5374"/>
                  <a:pt x="7135" y="5557"/>
                </a:cubicBezTo>
                <a:lnTo>
                  <a:pt x="7135" y="6495"/>
                </a:lnTo>
                <a:lnTo>
                  <a:pt x="5878" y="6495"/>
                </a:lnTo>
                <a:lnTo>
                  <a:pt x="5878" y="5557"/>
                </a:lnTo>
                <a:cubicBezTo>
                  <a:pt x="5866" y="5374"/>
                  <a:pt x="5723" y="5283"/>
                  <a:pt x="5577" y="5283"/>
                </a:cubicBezTo>
                <a:cubicBezTo>
                  <a:pt x="5432" y="5283"/>
                  <a:pt x="5283" y="5374"/>
                  <a:pt x="5260" y="5557"/>
                </a:cubicBezTo>
                <a:lnTo>
                  <a:pt x="5260" y="6495"/>
                </a:lnTo>
                <a:lnTo>
                  <a:pt x="4025" y="6495"/>
                </a:lnTo>
                <a:lnTo>
                  <a:pt x="4025" y="5557"/>
                </a:lnTo>
                <a:cubicBezTo>
                  <a:pt x="4002" y="5374"/>
                  <a:pt x="3854" y="5283"/>
                  <a:pt x="3708" y="5283"/>
                </a:cubicBezTo>
                <a:close/>
                <a:moveTo>
                  <a:pt x="17357" y="4345"/>
                </a:moveTo>
                <a:lnTo>
                  <a:pt x="17357" y="15504"/>
                </a:lnTo>
                <a:lnTo>
                  <a:pt x="618" y="15504"/>
                </a:lnTo>
                <a:lnTo>
                  <a:pt x="618" y="4345"/>
                </a:lnTo>
                <a:close/>
                <a:moveTo>
                  <a:pt x="916" y="1"/>
                </a:moveTo>
                <a:cubicBezTo>
                  <a:pt x="755" y="1"/>
                  <a:pt x="618" y="138"/>
                  <a:pt x="618" y="298"/>
                </a:cubicBezTo>
                <a:lnTo>
                  <a:pt x="618" y="3705"/>
                </a:lnTo>
                <a:lnTo>
                  <a:pt x="298" y="3705"/>
                </a:lnTo>
                <a:cubicBezTo>
                  <a:pt x="138" y="3705"/>
                  <a:pt x="1" y="3865"/>
                  <a:pt x="1" y="4025"/>
                </a:cubicBezTo>
                <a:lnTo>
                  <a:pt x="1" y="15801"/>
                </a:lnTo>
                <a:cubicBezTo>
                  <a:pt x="1" y="15984"/>
                  <a:pt x="138" y="16122"/>
                  <a:pt x="298" y="16122"/>
                </a:cubicBezTo>
                <a:lnTo>
                  <a:pt x="17677" y="16122"/>
                </a:lnTo>
                <a:cubicBezTo>
                  <a:pt x="17837" y="16122"/>
                  <a:pt x="17974" y="15984"/>
                  <a:pt x="17974" y="15801"/>
                </a:cubicBezTo>
                <a:lnTo>
                  <a:pt x="17974" y="4025"/>
                </a:lnTo>
                <a:cubicBezTo>
                  <a:pt x="17974" y="3842"/>
                  <a:pt x="17837" y="3705"/>
                  <a:pt x="17677" y="3705"/>
                </a:cubicBezTo>
                <a:lnTo>
                  <a:pt x="17357" y="3705"/>
                </a:lnTo>
                <a:lnTo>
                  <a:pt x="17357" y="298"/>
                </a:lnTo>
                <a:cubicBezTo>
                  <a:pt x="17357" y="138"/>
                  <a:pt x="17219" y="1"/>
                  <a:pt x="1703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4"/>
          <p:cNvSpPr/>
          <p:nvPr/>
        </p:nvSpPr>
        <p:spPr>
          <a:xfrm>
            <a:off x="3064213" y="1429975"/>
            <a:ext cx="456225" cy="449925"/>
          </a:xfrm>
          <a:custGeom>
            <a:rect b="b" l="l" r="r" t="t"/>
            <a:pathLst>
              <a:path extrusionOk="0" h="17997" w="18249">
                <a:moveTo>
                  <a:pt x="9029" y="615"/>
                </a:moveTo>
                <a:cubicBezTo>
                  <a:pt x="9431" y="615"/>
                  <a:pt x="9431" y="1237"/>
                  <a:pt x="9029" y="1237"/>
                </a:cubicBezTo>
                <a:cubicBezTo>
                  <a:pt x="9016" y="1237"/>
                  <a:pt x="9002" y="1236"/>
                  <a:pt x="8987" y="1235"/>
                </a:cubicBezTo>
                <a:cubicBezTo>
                  <a:pt x="8599" y="1212"/>
                  <a:pt x="8599" y="663"/>
                  <a:pt x="8987" y="617"/>
                </a:cubicBezTo>
                <a:cubicBezTo>
                  <a:pt x="9002" y="616"/>
                  <a:pt x="9016" y="615"/>
                  <a:pt x="9029" y="615"/>
                </a:cubicBezTo>
                <a:close/>
                <a:moveTo>
                  <a:pt x="6514" y="1845"/>
                </a:moveTo>
                <a:cubicBezTo>
                  <a:pt x="6671" y="1845"/>
                  <a:pt x="6815" y="1973"/>
                  <a:pt x="6815" y="2172"/>
                </a:cubicBezTo>
                <a:cubicBezTo>
                  <a:pt x="6815" y="2332"/>
                  <a:pt x="6678" y="2470"/>
                  <a:pt x="6518" y="2470"/>
                </a:cubicBezTo>
                <a:cubicBezTo>
                  <a:pt x="6243" y="2470"/>
                  <a:pt x="6083" y="2127"/>
                  <a:pt x="6289" y="1944"/>
                </a:cubicBezTo>
                <a:cubicBezTo>
                  <a:pt x="6357" y="1876"/>
                  <a:pt x="6437" y="1845"/>
                  <a:pt x="6514" y="1845"/>
                </a:cubicBezTo>
                <a:close/>
                <a:moveTo>
                  <a:pt x="11468" y="1852"/>
                </a:moveTo>
                <a:lnTo>
                  <a:pt x="11468" y="1852"/>
                </a:lnTo>
                <a:cubicBezTo>
                  <a:pt x="11735" y="1862"/>
                  <a:pt x="11866" y="2198"/>
                  <a:pt x="11686" y="2401"/>
                </a:cubicBezTo>
                <a:cubicBezTo>
                  <a:pt x="11621" y="2458"/>
                  <a:pt x="11545" y="2484"/>
                  <a:pt x="11472" y="2484"/>
                </a:cubicBezTo>
                <a:cubicBezTo>
                  <a:pt x="11310" y="2484"/>
                  <a:pt x="11160" y="2361"/>
                  <a:pt x="11160" y="2172"/>
                </a:cubicBezTo>
                <a:cubicBezTo>
                  <a:pt x="11160" y="1993"/>
                  <a:pt x="11291" y="1858"/>
                  <a:pt x="11468" y="1852"/>
                </a:cubicBezTo>
                <a:close/>
                <a:moveTo>
                  <a:pt x="2132" y="6195"/>
                </a:moveTo>
                <a:cubicBezTo>
                  <a:pt x="2145" y="6195"/>
                  <a:pt x="2159" y="6195"/>
                  <a:pt x="2173" y="6197"/>
                </a:cubicBezTo>
                <a:cubicBezTo>
                  <a:pt x="2539" y="6220"/>
                  <a:pt x="2539" y="6769"/>
                  <a:pt x="2173" y="6814"/>
                </a:cubicBezTo>
                <a:cubicBezTo>
                  <a:pt x="2159" y="6816"/>
                  <a:pt x="2145" y="6816"/>
                  <a:pt x="2132" y="6816"/>
                </a:cubicBezTo>
                <a:cubicBezTo>
                  <a:pt x="1730" y="6816"/>
                  <a:pt x="1730" y="6195"/>
                  <a:pt x="2132" y="6195"/>
                </a:cubicBezTo>
                <a:close/>
                <a:moveTo>
                  <a:pt x="15760" y="6195"/>
                </a:moveTo>
                <a:cubicBezTo>
                  <a:pt x="15774" y="6195"/>
                  <a:pt x="15787" y="6195"/>
                  <a:pt x="15802" y="6197"/>
                </a:cubicBezTo>
                <a:cubicBezTo>
                  <a:pt x="16168" y="6243"/>
                  <a:pt x="16168" y="6791"/>
                  <a:pt x="15802" y="6814"/>
                </a:cubicBezTo>
                <a:cubicBezTo>
                  <a:pt x="15787" y="6816"/>
                  <a:pt x="15774" y="6816"/>
                  <a:pt x="15760" y="6816"/>
                </a:cubicBezTo>
                <a:cubicBezTo>
                  <a:pt x="15358" y="6816"/>
                  <a:pt x="15358" y="6195"/>
                  <a:pt x="15760" y="6195"/>
                </a:cubicBezTo>
                <a:close/>
                <a:moveTo>
                  <a:pt x="944" y="8682"/>
                </a:moveTo>
                <a:cubicBezTo>
                  <a:pt x="1106" y="8682"/>
                  <a:pt x="1259" y="8804"/>
                  <a:pt x="1259" y="8987"/>
                </a:cubicBezTo>
                <a:cubicBezTo>
                  <a:pt x="1259" y="9170"/>
                  <a:pt x="1098" y="9307"/>
                  <a:pt x="938" y="9307"/>
                </a:cubicBezTo>
                <a:cubicBezTo>
                  <a:pt x="664" y="9307"/>
                  <a:pt x="527" y="8964"/>
                  <a:pt x="710" y="8781"/>
                </a:cubicBezTo>
                <a:cubicBezTo>
                  <a:pt x="778" y="8712"/>
                  <a:pt x="862" y="8682"/>
                  <a:pt x="944" y="8682"/>
                </a:cubicBezTo>
                <a:close/>
                <a:moveTo>
                  <a:pt x="17048" y="8682"/>
                </a:moveTo>
                <a:cubicBezTo>
                  <a:pt x="17204" y="8682"/>
                  <a:pt x="17357" y="8804"/>
                  <a:pt x="17357" y="8987"/>
                </a:cubicBezTo>
                <a:cubicBezTo>
                  <a:pt x="17357" y="9170"/>
                  <a:pt x="17219" y="9284"/>
                  <a:pt x="17059" y="9307"/>
                </a:cubicBezTo>
                <a:lnTo>
                  <a:pt x="17036" y="9307"/>
                </a:lnTo>
                <a:cubicBezTo>
                  <a:pt x="16762" y="9307"/>
                  <a:pt x="16625" y="8964"/>
                  <a:pt x="16831" y="8781"/>
                </a:cubicBezTo>
                <a:cubicBezTo>
                  <a:pt x="16892" y="8712"/>
                  <a:pt x="16970" y="8682"/>
                  <a:pt x="17048" y="8682"/>
                </a:cubicBezTo>
                <a:close/>
                <a:moveTo>
                  <a:pt x="9902" y="8072"/>
                </a:moveTo>
                <a:lnTo>
                  <a:pt x="9902" y="9490"/>
                </a:lnTo>
                <a:lnTo>
                  <a:pt x="9468" y="9924"/>
                </a:lnTo>
                <a:lnTo>
                  <a:pt x="8050" y="9924"/>
                </a:lnTo>
                <a:lnTo>
                  <a:pt x="8050" y="8072"/>
                </a:lnTo>
                <a:close/>
                <a:moveTo>
                  <a:pt x="7730" y="7455"/>
                </a:moveTo>
                <a:cubicBezTo>
                  <a:pt x="7570" y="7455"/>
                  <a:pt x="7433" y="7592"/>
                  <a:pt x="7433" y="7752"/>
                </a:cubicBezTo>
                <a:lnTo>
                  <a:pt x="7433" y="10244"/>
                </a:lnTo>
                <a:cubicBezTo>
                  <a:pt x="7433" y="10404"/>
                  <a:pt x="7570" y="10542"/>
                  <a:pt x="7730" y="10542"/>
                </a:cubicBezTo>
                <a:lnTo>
                  <a:pt x="9605" y="10542"/>
                </a:lnTo>
                <a:cubicBezTo>
                  <a:pt x="9673" y="10542"/>
                  <a:pt x="9765" y="10519"/>
                  <a:pt x="9811" y="10450"/>
                </a:cubicBezTo>
                <a:lnTo>
                  <a:pt x="10451" y="9833"/>
                </a:lnTo>
                <a:cubicBezTo>
                  <a:pt x="10497" y="9764"/>
                  <a:pt x="10520" y="9695"/>
                  <a:pt x="10542" y="9604"/>
                </a:cubicBezTo>
                <a:lnTo>
                  <a:pt x="10542" y="7752"/>
                </a:lnTo>
                <a:cubicBezTo>
                  <a:pt x="10542" y="7592"/>
                  <a:pt x="10405" y="7455"/>
                  <a:pt x="10222" y="7455"/>
                </a:cubicBezTo>
                <a:close/>
                <a:moveTo>
                  <a:pt x="2165" y="11157"/>
                </a:moveTo>
                <a:cubicBezTo>
                  <a:pt x="2333" y="11157"/>
                  <a:pt x="2493" y="11291"/>
                  <a:pt x="2493" y="11479"/>
                </a:cubicBezTo>
                <a:cubicBezTo>
                  <a:pt x="2493" y="11639"/>
                  <a:pt x="2333" y="11776"/>
                  <a:pt x="2173" y="11776"/>
                </a:cubicBezTo>
                <a:cubicBezTo>
                  <a:pt x="1899" y="11776"/>
                  <a:pt x="1762" y="11456"/>
                  <a:pt x="1945" y="11250"/>
                </a:cubicBezTo>
                <a:cubicBezTo>
                  <a:pt x="2009" y="11186"/>
                  <a:pt x="2088" y="11157"/>
                  <a:pt x="2165" y="11157"/>
                </a:cubicBezTo>
                <a:close/>
                <a:moveTo>
                  <a:pt x="11777" y="6197"/>
                </a:moveTo>
                <a:lnTo>
                  <a:pt x="11777" y="11776"/>
                </a:lnTo>
                <a:lnTo>
                  <a:pt x="6198" y="11776"/>
                </a:lnTo>
                <a:lnTo>
                  <a:pt x="6198" y="6197"/>
                </a:lnTo>
                <a:close/>
                <a:moveTo>
                  <a:pt x="15828" y="11158"/>
                </a:moveTo>
                <a:cubicBezTo>
                  <a:pt x="16087" y="11158"/>
                  <a:pt x="16252" y="11486"/>
                  <a:pt x="16053" y="11685"/>
                </a:cubicBezTo>
                <a:cubicBezTo>
                  <a:pt x="15992" y="11753"/>
                  <a:pt x="15913" y="11784"/>
                  <a:pt x="15836" y="11784"/>
                </a:cubicBezTo>
                <a:cubicBezTo>
                  <a:pt x="15680" y="11784"/>
                  <a:pt x="15527" y="11662"/>
                  <a:pt x="15527" y="11479"/>
                </a:cubicBezTo>
                <a:cubicBezTo>
                  <a:pt x="15504" y="11319"/>
                  <a:pt x="15642" y="11182"/>
                  <a:pt x="15802" y="11159"/>
                </a:cubicBezTo>
                <a:cubicBezTo>
                  <a:pt x="15810" y="11158"/>
                  <a:pt x="15819" y="11158"/>
                  <a:pt x="15828" y="11158"/>
                </a:cubicBezTo>
                <a:close/>
                <a:moveTo>
                  <a:pt x="6520" y="15497"/>
                </a:moveTo>
                <a:cubicBezTo>
                  <a:pt x="6683" y="15497"/>
                  <a:pt x="6838" y="15624"/>
                  <a:pt x="6838" y="15824"/>
                </a:cubicBezTo>
                <a:cubicBezTo>
                  <a:pt x="6838" y="15984"/>
                  <a:pt x="6678" y="16121"/>
                  <a:pt x="6518" y="16121"/>
                </a:cubicBezTo>
                <a:cubicBezTo>
                  <a:pt x="6243" y="16121"/>
                  <a:pt x="6106" y="15801"/>
                  <a:pt x="6289" y="15595"/>
                </a:cubicBezTo>
                <a:cubicBezTo>
                  <a:pt x="6357" y="15527"/>
                  <a:pt x="6439" y="15497"/>
                  <a:pt x="6520" y="15497"/>
                </a:cubicBezTo>
                <a:close/>
                <a:moveTo>
                  <a:pt x="11480" y="15504"/>
                </a:moveTo>
                <a:cubicBezTo>
                  <a:pt x="11754" y="15504"/>
                  <a:pt x="11892" y="15847"/>
                  <a:pt x="11709" y="16030"/>
                </a:cubicBezTo>
                <a:cubicBezTo>
                  <a:pt x="11641" y="16097"/>
                  <a:pt x="11558" y="16128"/>
                  <a:pt x="11478" y="16128"/>
                </a:cubicBezTo>
                <a:cubicBezTo>
                  <a:pt x="11314" y="16128"/>
                  <a:pt x="11160" y="16000"/>
                  <a:pt x="11160" y="15801"/>
                </a:cubicBezTo>
                <a:cubicBezTo>
                  <a:pt x="11160" y="15641"/>
                  <a:pt x="11297" y="15504"/>
                  <a:pt x="11480" y="15504"/>
                </a:cubicBezTo>
                <a:close/>
                <a:moveTo>
                  <a:pt x="8986" y="16747"/>
                </a:moveTo>
                <a:cubicBezTo>
                  <a:pt x="9146" y="16747"/>
                  <a:pt x="9308" y="16870"/>
                  <a:pt x="9308" y="17059"/>
                </a:cubicBezTo>
                <a:cubicBezTo>
                  <a:pt x="9308" y="17208"/>
                  <a:pt x="9188" y="17358"/>
                  <a:pt x="9022" y="17358"/>
                </a:cubicBezTo>
                <a:cubicBezTo>
                  <a:pt x="9011" y="17358"/>
                  <a:pt x="8999" y="17357"/>
                  <a:pt x="8987" y="17356"/>
                </a:cubicBezTo>
                <a:cubicBezTo>
                  <a:pt x="8713" y="17356"/>
                  <a:pt x="8576" y="17036"/>
                  <a:pt x="8782" y="16830"/>
                </a:cubicBezTo>
                <a:cubicBezTo>
                  <a:pt x="8839" y="16772"/>
                  <a:pt x="8912" y="16747"/>
                  <a:pt x="8986" y="16747"/>
                </a:cubicBezTo>
                <a:close/>
                <a:moveTo>
                  <a:pt x="8987" y="0"/>
                </a:moveTo>
                <a:cubicBezTo>
                  <a:pt x="7936" y="0"/>
                  <a:pt x="7684" y="1463"/>
                  <a:pt x="8690" y="1806"/>
                </a:cubicBezTo>
                <a:lnTo>
                  <a:pt x="8690" y="5579"/>
                </a:lnTo>
                <a:lnTo>
                  <a:pt x="7433" y="5579"/>
                </a:lnTo>
                <a:lnTo>
                  <a:pt x="7433" y="4642"/>
                </a:lnTo>
                <a:cubicBezTo>
                  <a:pt x="7433" y="4573"/>
                  <a:pt x="7410" y="4482"/>
                  <a:pt x="7341" y="4436"/>
                </a:cubicBezTo>
                <a:lnTo>
                  <a:pt x="6815" y="3910"/>
                </a:lnTo>
                <a:lnTo>
                  <a:pt x="6815" y="3041"/>
                </a:lnTo>
                <a:cubicBezTo>
                  <a:pt x="7593" y="2767"/>
                  <a:pt x="7661" y="1692"/>
                  <a:pt x="6907" y="1326"/>
                </a:cubicBezTo>
                <a:cubicBezTo>
                  <a:pt x="6773" y="1259"/>
                  <a:pt x="6637" y="1229"/>
                  <a:pt x="6506" y="1229"/>
                </a:cubicBezTo>
                <a:cubicBezTo>
                  <a:pt x="5918" y="1229"/>
                  <a:pt x="5420" y="1834"/>
                  <a:pt x="5626" y="2470"/>
                </a:cubicBezTo>
                <a:cubicBezTo>
                  <a:pt x="5718" y="2744"/>
                  <a:pt x="5946" y="2950"/>
                  <a:pt x="6198" y="3041"/>
                </a:cubicBezTo>
                <a:lnTo>
                  <a:pt x="6198" y="4025"/>
                </a:lnTo>
                <a:cubicBezTo>
                  <a:pt x="6198" y="4116"/>
                  <a:pt x="6243" y="4185"/>
                  <a:pt x="6289" y="4253"/>
                </a:cubicBezTo>
                <a:lnTo>
                  <a:pt x="6838" y="4779"/>
                </a:lnTo>
                <a:lnTo>
                  <a:pt x="6838" y="5579"/>
                </a:lnTo>
                <a:lnTo>
                  <a:pt x="5900" y="5579"/>
                </a:lnTo>
                <a:cubicBezTo>
                  <a:pt x="5718" y="5579"/>
                  <a:pt x="5580" y="5717"/>
                  <a:pt x="5580" y="5877"/>
                </a:cubicBezTo>
                <a:lnTo>
                  <a:pt x="5580" y="6814"/>
                </a:lnTo>
                <a:lnTo>
                  <a:pt x="4780" y="6814"/>
                </a:lnTo>
                <a:lnTo>
                  <a:pt x="4254" y="6288"/>
                </a:lnTo>
                <a:cubicBezTo>
                  <a:pt x="4208" y="6220"/>
                  <a:pt x="4117" y="6197"/>
                  <a:pt x="4048" y="6197"/>
                </a:cubicBezTo>
                <a:lnTo>
                  <a:pt x="3065" y="6197"/>
                </a:lnTo>
                <a:cubicBezTo>
                  <a:pt x="2907" y="5773"/>
                  <a:pt x="2550" y="5579"/>
                  <a:pt x="2195" y="5579"/>
                </a:cubicBezTo>
                <a:cubicBezTo>
                  <a:pt x="1725" y="5579"/>
                  <a:pt x="1259" y="5918"/>
                  <a:pt x="1259" y="6517"/>
                </a:cubicBezTo>
                <a:cubicBezTo>
                  <a:pt x="1259" y="7101"/>
                  <a:pt x="1722" y="7434"/>
                  <a:pt x="2190" y="7434"/>
                </a:cubicBezTo>
                <a:cubicBezTo>
                  <a:pt x="2547" y="7434"/>
                  <a:pt x="2907" y="7240"/>
                  <a:pt x="3065" y="6814"/>
                </a:cubicBezTo>
                <a:lnTo>
                  <a:pt x="3911" y="6814"/>
                </a:lnTo>
                <a:lnTo>
                  <a:pt x="4437" y="7340"/>
                </a:lnTo>
                <a:cubicBezTo>
                  <a:pt x="4506" y="7409"/>
                  <a:pt x="4574" y="7432"/>
                  <a:pt x="4666" y="7432"/>
                </a:cubicBezTo>
                <a:lnTo>
                  <a:pt x="5580" y="7432"/>
                </a:lnTo>
                <a:lnTo>
                  <a:pt x="5580" y="8689"/>
                </a:lnTo>
                <a:lnTo>
                  <a:pt x="1807" y="8689"/>
                </a:lnTo>
                <a:cubicBezTo>
                  <a:pt x="1648" y="8252"/>
                  <a:pt x="1287" y="8053"/>
                  <a:pt x="929" y="8053"/>
                </a:cubicBezTo>
                <a:cubicBezTo>
                  <a:pt x="462" y="8053"/>
                  <a:pt x="1" y="8392"/>
                  <a:pt x="1" y="8987"/>
                </a:cubicBezTo>
                <a:cubicBezTo>
                  <a:pt x="1" y="9585"/>
                  <a:pt x="468" y="9925"/>
                  <a:pt x="937" y="9925"/>
                </a:cubicBezTo>
                <a:cubicBezTo>
                  <a:pt x="1293" y="9925"/>
                  <a:pt x="1650" y="9730"/>
                  <a:pt x="1807" y="9307"/>
                </a:cubicBezTo>
                <a:lnTo>
                  <a:pt x="5580" y="9307"/>
                </a:lnTo>
                <a:lnTo>
                  <a:pt x="5580" y="10542"/>
                </a:lnTo>
                <a:lnTo>
                  <a:pt x="4666" y="10542"/>
                </a:lnTo>
                <a:cubicBezTo>
                  <a:pt x="4574" y="10542"/>
                  <a:pt x="4483" y="10564"/>
                  <a:pt x="4437" y="10633"/>
                </a:cubicBezTo>
                <a:lnTo>
                  <a:pt x="3911" y="11159"/>
                </a:lnTo>
                <a:lnTo>
                  <a:pt x="3042" y="11159"/>
                </a:lnTo>
                <a:cubicBezTo>
                  <a:pt x="2894" y="10733"/>
                  <a:pt x="2535" y="10539"/>
                  <a:pt x="2177" y="10539"/>
                </a:cubicBezTo>
                <a:cubicBezTo>
                  <a:pt x="1706" y="10539"/>
                  <a:pt x="1236" y="10873"/>
                  <a:pt x="1236" y="11456"/>
                </a:cubicBezTo>
                <a:cubicBezTo>
                  <a:pt x="1236" y="12055"/>
                  <a:pt x="1710" y="12394"/>
                  <a:pt x="2182" y="12394"/>
                </a:cubicBezTo>
                <a:cubicBezTo>
                  <a:pt x="2539" y="12394"/>
                  <a:pt x="2894" y="12200"/>
                  <a:pt x="3042" y="11776"/>
                </a:cubicBezTo>
                <a:lnTo>
                  <a:pt x="4025" y="11776"/>
                </a:lnTo>
                <a:cubicBezTo>
                  <a:pt x="4117" y="11776"/>
                  <a:pt x="4185" y="11753"/>
                  <a:pt x="4254" y="11685"/>
                </a:cubicBezTo>
                <a:lnTo>
                  <a:pt x="4780" y="11159"/>
                </a:lnTo>
                <a:lnTo>
                  <a:pt x="5580" y="11159"/>
                </a:lnTo>
                <a:lnTo>
                  <a:pt x="5580" y="12096"/>
                </a:lnTo>
                <a:cubicBezTo>
                  <a:pt x="5580" y="12257"/>
                  <a:pt x="5718" y="12394"/>
                  <a:pt x="5900" y="12394"/>
                </a:cubicBezTo>
                <a:lnTo>
                  <a:pt x="6815" y="12394"/>
                </a:lnTo>
                <a:lnTo>
                  <a:pt x="6815" y="13194"/>
                </a:lnTo>
                <a:lnTo>
                  <a:pt x="6289" y="13720"/>
                </a:lnTo>
                <a:cubicBezTo>
                  <a:pt x="6243" y="13789"/>
                  <a:pt x="6198" y="13857"/>
                  <a:pt x="6198" y="13949"/>
                </a:cubicBezTo>
                <a:lnTo>
                  <a:pt x="6198" y="14932"/>
                </a:lnTo>
                <a:cubicBezTo>
                  <a:pt x="5420" y="15206"/>
                  <a:pt x="5352" y="16281"/>
                  <a:pt x="6106" y="16647"/>
                </a:cubicBezTo>
                <a:cubicBezTo>
                  <a:pt x="6244" y="16714"/>
                  <a:pt x="6383" y="16744"/>
                  <a:pt x="6518" y="16744"/>
                </a:cubicBezTo>
                <a:cubicBezTo>
                  <a:pt x="7117" y="16744"/>
                  <a:pt x="7611" y="16139"/>
                  <a:pt x="7387" y="15504"/>
                </a:cubicBezTo>
                <a:cubicBezTo>
                  <a:pt x="7295" y="15229"/>
                  <a:pt x="7090" y="15023"/>
                  <a:pt x="6815" y="14932"/>
                </a:cubicBezTo>
                <a:lnTo>
                  <a:pt x="6815" y="14063"/>
                </a:lnTo>
                <a:lnTo>
                  <a:pt x="7341" y="13537"/>
                </a:lnTo>
                <a:cubicBezTo>
                  <a:pt x="7410" y="13491"/>
                  <a:pt x="7433" y="13400"/>
                  <a:pt x="7433" y="13331"/>
                </a:cubicBezTo>
                <a:lnTo>
                  <a:pt x="7433" y="12394"/>
                </a:lnTo>
                <a:lnTo>
                  <a:pt x="8667" y="12394"/>
                </a:lnTo>
                <a:lnTo>
                  <a:pt x="8667" y="16190"/>
                </a:lnTo>
                <a:cubicBezTo>
                  <a:pt x="7684" y="16533"/>
                  <a:pt x="7936" y="17996"/>
                  <a:pt x="8987" y="17996"/>
                </a:cubicBezTo>
                <a:cubicBezTo>
                  <a:pt x="10039" y="17996"/>
                  <a:pt x="10291" y="16533"/>
                  <a:pt x="9285" y="16190"/>
                </a:cubicBezTo>
                <a:lnTo>
                  <a:pt x="9285" y="12417"/>
                </a:lnTo>
                <a:lnTo>
                  <a:pt x="10542" y="12417"/>
                </a:lnTo>
                <a:lnTo>
                  <a:pt x="10542" y="13331"/>
                </a:lnTo>
                <a:cubicBezTo>
                  <a:pt x="10542" y="13423"/>
                  <a:pt x="10565" y="13491"/>
                  <a:pt x="10634" y="13560"/>
                </a:cubicBezTo>
                <a:lnTo>
                  <a:pt x="11160" y="14086"/>
                </a:lnTo>
                <a:lnTo>
                  <a:pt x="11160" y="14932"/>
                </a:lnTo>
                <a:cubicBezTo>
                  <a:pt x="10177" y="15275"/>
                  <a:pt x="10428" y="16738"/>
                  <a:pt x="11457" y="16738"/>
                </a:cubicBezTo>
                <a:cubicBezTo>
                  <a:pt x="12509" y="16738"/>
                  <a:pt x="12760" y="15275"/>
                  <a:pt x="11777" y="14932"/>
                </a:cubicBezTo>
                <a:lnTo>
                  <a:pt x="11777" y="13949"/>
                </a:lnTo>
                <a:cubicBezTo>
                  <a:pt x="11777" y="13880"/>
                  <a:pt x="11754" y="13789"/>
                  <a:pt x="11686" y="13743"/>
                </a:cubicBezTo>
                <a:lnTo>
                  <a:pt x="11160" y="13194"/>
                </a:lnTo>
                <a:lnTo>
                  <a:pt x="11160" y="12394"/>
                </a:lnTo>
                <a:lnTo>
                  <a:pt x="12097" y="12394"/>
                </a:lnTo>
                <a:cubicBezTo>
                  <a:pt x="12257" y="12394"/>
                  <a:pt x="12395" y="12257"/>
                  <a:pt x="12395" y="12096"/>
                </a:cubicBezTo>
                <a:lnTo>
                  <a:pt x="12395" y="11159"/>
                </a:lnTo>
                <a:lnTo>
                  <a:pt x="13195" y="11159"/>
                </a:lnTo>
                <a:lnTo>
                  <a:pt x="13721" y="11685"/>
                </a:lnTo>
                <a:cubicBezTo>
                  <a:pt x="13789" y="11753"/>
                  <a:pt x="13858" y="11776"/>
                  <a:pt x="13950" y="11776"/>
                </a:cubicBezTo>
                <a:lnTo>
                  <a:pt x="14956" y="11776"/>
                </a:lnTo>
                <a:cubicBezTo>
                  <a:pt x="15104" y="12202"/>
                  <a:pt x="15458" y="12396"/>
                  <a:pt x="15812" y="12396"/>
                </a:cubicBezTo>
                <a:cubicBezTo>
                  <a:pt x="16276" y="12396"/>
                  <a:pt x="16739" y="12063"/>
                  <a:pt x="16739" y="11479"/>
                </a:cubicBezTo>
                <a:cubicBezTo>
                  <a:pt x="16739" y="10880"/>
                  <a:pt x="16272" y="10541"/>
                  <a:pt x="15807" y="10541"/>
                </a:cubicBezTo>
                <a:cubicBezTo>
                  <a:pt x="15455" y="10541"/>
                  <a:pt x="15103" y="10735"/>
                  <a:pt x="14956" y="11159"/>
                </a:cubicBezTo>
                <a:lnTo>
                  <a:pt x="14087" y="11159"/>
                </a:lnTo>
                <a:lnTo>
                  <a:pt x="13561" y="10633"/>
                </a:lnTo>
                <a:cubicBezTo>
                  <a:pt x="13492" y="10564"/>
                  <a:pt x="13424" y="10542"/>
                  <a:pt x="13332" y="10542"/>
                </a:cubicBezTo>
                <a:lnTo>
                  <a:pt x="12395" y="10542"/>
                </a:lnTo>
                <a:lnTo>
                  <a:pt x="12395" y="9307"/>
                </a:lnTo>
                <a:lnTo>
                  <a:pt x="16168" y="9307"/>
                </a:lnTo>
                <a:cubicBezTo>
                  <a:pt x="16311" y="9710"/>
                  <a:pt x="16682" y="9928"/>
                  <a:pt x="17057" y="9928"/>
                </a:cubicBezTo>
                <a:cubicBezTo>
                  <a:pt x="17341" y="9928"/>
                  <a:pt x="17626" y="9802"/>
                  <a:pt x="17814" y="9535"/>
                </a:cubicBezTo>
                <a:cubicBezTo>
                  <a:pt x="18248" y="8918"/>
                  <a:pt x="17814" y="8072"/>
                  <a:pt x="17059" y="8072"/>
                </a:cubicBezTo>
                <a:cubicBezTo>
                  <a:pt x="16671" y="8072"/>
                  <a:pt x="16305" y="8323"/>
                  <a:pt x="16168" y="8689"/>
                </a:cubicBezTo>
                <a:lnTo>
                  <a:pt x="12395" y="8689"/>
                </a:lnTo>
                <a:lnTo>
                  <a:pt x="12395" y="7455"/>
                </a:lnTo>
                <a:lnTo>
                  <a:pt x="13332" y="7455"/>
                </a:lnTo>
                <a:cubicBezTo>
                  <a:pt x="13424" y="7432"/>
                  <a:pt x="13492" y="7409"/>
                  <a:pt x="13561" y="7363"/>
                </a:cubicBezTo>
                <a:lnTo>
                  <a:pt x="14087" y="6814"/>
                </a:lnTo>
                <a:lnTo>
                  <a:pt x="14933" y="6814"/>
                </a:lnTo>
                <a:cubicBezTo>
                  <a:pt x="15092" y="7251"/>
                  <a:pt x="15458" y="7451"/>
                  <a:pt x="15821" y="7451"/>
                </a:cubicBezTo>
                <a:cubicBezTo>
                  <a:pt x="16294" y="7451"/>
                  <a:pt x="16762" y="7112"/>
                  <a:pt x="16762" y="6517"/>
                </a:cubicBezTo>
                <a:cubicBezTo>
                  <a:pt x="16762" y="5918"/>
                  <a:pt x="16288" y="5579"/>
                  <a:pt x="15812" y="5579"/>
                </a:cubicBezTo>
                <a:cubicBezTo>
                  <a:pt x="15452" y="5579"/>
                  <a:pt x="15090" y="5773"/>
                  <a:pt x="14933" y="6197"/>
                </a:cubicBezTo>
                <a:lnTo>
                  <a:pt x="13950" y="6197"/>
                </a:lnTo>
                <a:cubicBezTo>
                  <a:pt x="13881" y="6197"/>
                  <a:pt x="13789" y="6243"/>
                  <a:pt x="13744" y="6288"/>
                </a:cubicBezTo>
                <a:lnTo>
                  <a:pt x="13195" y="6814"/>
                </a:lnTo>
                <a:lnTo>
                  <a:pt x="12395" y="6814"/>
                </a:lnTo>
                <a:lnTo>
                  <a:pt x="12395" y="5900"/>
                </a:lnTo>
                <a:cubicBezTo>
                  <a:pt x="12395" y="5740"/>
                  <a:pt x="12257" y="5602"/>
                  <a:pt x="12097" y="5602"/>
                </a:cubicBezTo>
                <a:lnTo>
                  <a:pt x="11160" y="5602"/>
                </a:lnTo>
                <a:lnTo>
                  <a:pt x="11160" y="4779"/>
                </a:lnTo>
                <a:lnTo>
                  <a:pt x="11686" y="4253"/>
                </a:lnTo>
                <a:cubicBezTo>
                  <a:pt x="11754" y="4207"/>
                  <a:pt x="11777" y="4116"/>
                  <a:pt x="11777" y="4047"/>
                </a:cubicBezTo>
                <a:lnTo>
                  <a:pt x="11777" y="3041"/>
                </a:lnTo>
                <a:cubicBezTo>
                  <a:pt x="12783" y="2698"/>
                  <a:pt x="12532" y="1235"/>
                  <a:pt x="11480" y="1235"/>
                </a:cubicBezTo>
                <a:cubicBezTo>
                  <a:pt x="10428" y="1235"/>
                  <a:pt x="10177" y="2698"/>
                  <a:pt x="11160" y="3041"/>
                </a:cubicBezTo>
                <a:lnTo>
                  <a:pt x="11160" y="3910"/>
                </a:lnTo>
                <a:lnTo>
                  <a:pt x="10634" y="4436"/>
                </a:lnTo>
                <a:cubicBezTo>
                  <a:pt x="10565" y="4482"/>
                  <a:pt x="10542" y="4573"/>
                  <a:pt x="10542" y="4642"/>
                </a:cubicBezTo>
                <a:lnTo>
                  <a:pt x="10542" y="5579"/>
                </a:lnTo>
                <a:lnTo>
                  <a:pt x="9308" y="5579"/>
                </a:lnTo>
                <a:lnTo>
                  <a:pt x="9308" y="1806"/>
                </a:lnTo>
                <a:cubicBezTo>
                  <a:pt x="10291" y="1463"/>
                  <a:pt x="10039" y="0"/>
                  <a:pt x="89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4"/>
          <p:cNvSpPr/>
          <p:nvPr/>
        </p:nvSpPr>
        <p:spPr>
          <a:xfrm>
            <a:off x="2294938" y="1429400"/>
            <a:ext cx="456250" cy="451050"/>
          </a:xfrm>
          <a:custGeom>
            <a:rect b="b" l="l" r="r" t="t"/>
            <a:pathLst>
              <a:path extrusionOk="0" h="18042" w="18250">
                <a:moveTo>
                  <a:pt x="6065" y="3748"/>
                </a:moveTo>
                <a:cubicBezTo>
                  <a:pt x="6052" y="3748"/>
                  <a:pt x="6038" y="3749"/>
                  <a:pt x="6024" y="3750"/>
                </a:cubicBezTo>
                <a:lnTo>
                  <a:pt x="4148" y="3750"/>
                </a:lnTo>
                <a:cubicBezTo>
                  <a:pt x="3988" y="3750"/>
                  <a:pt x="3851" y="3887"/>
                  <a:pt x="3851" y="4048"/>
                </a:cubicBezTo>
                <a:lnTo>
                  <a:pt x="3851" y="5923"/>
                </a:lnTo>
                <a:cubicBezTo>
                  <a:pt x="3851" y="6083"/>
                  <a:pt x="3988" y="6220"/>
                  <a:pt x="4148" y="6220"/>
                </a:cubicBezTo>
                <a:cubicBezTo>
                  <a:pt x="4331" y="6220"/>
                  <a:pt x="4469" y="6083"/>
                  <a:pt x="4469" y="5923"/>
                </a:cubicBezTo>
                <a:lnTo>
                  <a:pt x="4469" y="4368"/>
                </a:lnTo>
                <a:lnTo>
                  <a:pt x="6024" y="4368"/>
                </a:lnTo>
                <a:cubicBezTo>
                  <a:pt x="6038" y="4369"/>
                  <a:pt x="6052" y="4370"/>
                  <a:pt x="6065" y="4370"/>
                </a:cubicBezTo>
                <a:cubicBezTo>
                  <a:pt x="6467" y="4370"/>
                  <a:pt x="6467" y="3748"/>
                  <a:pt x="6065" y="3748"/>
                </a:cubicBezTo>
                <a:close/>
                <a:moveTo>
                  <a:pt x="12179" y="3725"/>
                </a:moveTo>
                <a:cubicBezTo>
                  <a:pt x="11770" y="3725"/>
                  <a:pt x="11777" y="4368"/>
                  <a:pt x="12199" y="4368"/>
                </a:cubicBezTo>
                <a:cubicBezTo>
                  <a:pt x="12206" y="4368"/>
                  <a:pt x="12213" y="4368"/>
                  <a:pt x="12220" y="4368"/>
                </a:cubicBezTo>
                <a:lnTo>
                  <a:pt x="13775" y="4368"/>
                </a:lnTo>
                <a:lnTo>
                  <a:pt x="13775" y="5923"/>
                </a:lnTo>
                <a:cubicBezTo>
                  <a:pt x="13752" y="6151"/>
                  <a:pt x="13918" y="6266"/>
                  <a:pt x="14084" y="6266"/>
                </a:cubicBezTo>
                <a:cubicBezTo>
                  <a:pt x="14250" y="6266"/>
                  <a:pt x="14416" y="6151"/>
                  <a:pt x="14393" y="5923"/>
                </a:cubicBezTo>
                <a:lnTo>
                  <a:pt x="14393" y="4070"/>
                </a:lnTo>
                <a:cubicBezTo>
                  <a:pt x="14393" y="3887"/>
                  <a:pt x="14255" y="3750"/>
                  <a:pt x="14095" y="3750"/>
                </a:cubicBezTo>
                <a:lnTo>
                  <a:pt x="14073" y="3727"/>
                </a:lnTo>
                <a:lnTo>
                  <a:pt x="12220" y="3727"/>
                </a:lnTo>
                <a:cubicBezTo>
                  <a:pt x="12206" y="3726"/>
                  <a:pt x="12192" y="3725"/>
                  <a:pt x="12179" y="3725"/>
                </a:cubicBezTo>
                <a:close/>
                <a:moveTo>
                  <a:pt x="9097" y="7464"/>
                </a:moveTo>
                <a:cubicBezTo>
                  <a:pt x="9898" y="7464"/>
                  <a:pt x="10665" y="8079"/>
                  <a:pt x="10665" y="9010"/>
                </a:cubicBezTo>
                <a:cubicBezTo>
                  <a:pt x="10665" y="9879"/>
                  <a:pt x="9979" y="10565"/>
                  <a:pt x="9111" y="10565"/>
                </a:cubicBezTo>
                <a:cubicBezTo>
                  <a:pt x="7739" y="10565"/>
                  <a:pt x="7053" y="8895"/>
                  <a:pt x="8013" y="7912"/>
                </a:cubicBezTo>
                <a:cubicBezTo>
                  <a:pt x="8329" y="7603"/>
                  <a:pt x="8717" y="7464"/>
                  <a:pt x="9097" y="7464"/>
                </a:cubicBezTo>
                <a:close/>
                <a:moveTo>
                  <a:pt x="9111" y="6837"/>
                </a:moveTo>
                <a:cubicBezTo>
                  <a:pt x="10643" y="6837"/>
                  <a:pt x="12083" y="7638"/>
                  <a:pt x="13089" y="9010"/>
                </a:cubicBezTo>
                <a:cubicBezTo>
                  <a:pt x="12083" y="10404"/>
                  <a:pt x="10665" y="11182"/>
                  <a:pt x="9111" y="11182"/>
                </a:cubicBezTo>
                <a:cubicBezTo>
                  <a:pt x="10322" y="11182"/>
                  <a:pt x="11283" y="10222"/>
                  <a:pt x="11283" y="9010"/>
                </a:cubicBezTo>
                <a:cubicBezTo>
                  <a:pt x="11283" y="7708"/>
                  <a:pt x="10213" y="6837"/>
                  <a:pt x="9095" y="6837"/>
                </a:cubicBezTo>
                <a:cubicBezTo>
                  <a:pt x="8564" y="6837"/>
                  <a:pt x="8021" y="7035"/>
                  <a:pt x="7578" y="7478"/>
                </a:cubicBezTo>
                <a:cubicBezTo>
                  <a:pt x="6229" y="8850"/>
                  <a:pt x="7190" y="11182"/>
                  <a:pt x="9111" y="11182"/>
                </a:cubicBezTo>
                <a:cubicBezTo>
                  <a:pt x="7601" y="11182"/>
                  <a:pt x="6161" y="10404"/>
                  <a:pt x="5155" y="9010"/>
                </a:cubicBezTo>
                <a:cubicBezTo>
                  <a:pt x="6161" y="7638"/>
                  <a:pt x="7601" y="6837"/>
                  <a:pt x="9111" y="6837"/>
                </a:cubicBezTo>
                <a:close/>
                <a:moveTo>
                  <a:pt x="9111" y="6220"/>
                </a:moveTo>
                <a:cubicBezTo>
                  <a:pt x="7327" y="6220"/>
                  <a:pt x="5635" y="7180"/>
                  <a:pt x="4514" y="8827"/>
                </a:cubicBezTo>
                <a:cubicBezTo>
                  <a:pt x="4446" y="8941"/>
                  <a:pt x="4446" y="9078"/>
                  <a:pt x="4514" y="9193"/>
                </a:cubicBezTo>
                <a:cubicBezTo>
                  <a:pt x="5635" y="10839"/>
                  <a:pt x="7327" y="11799"/>
                  <a:pt x="9111" y="11799"/>
                </a:cubicBezTo>
                <a:cubicBezTo>
                  <a:pt x="10917" y="11799"/>
                  <a:pt x="12586" y="10862"/>
                  <a:pt x="13707" y="9193"/>
                </a:cubicBezTo>
                <a:cubicBezTo>
                  <a:pt x="13775" y="9078"/>
                  <a:pt x="13775" y="8941"/>
                  <a:pt x="13707" y="8827"/>
                </a:cubicBezTo>
                <a:cubicBezTo>
                  <a:pt x="12586" y="7180"/>
                  <a:pt x="10917" y="6220"/>
                  <a:pt x="9111" y="6220"/>
                </a:cubicBezTo>
                <a:close/>
                <a:moveTo>
                  <a:pt x="4160" y="11776"/>
                </a:moveTo>
                <a:cubicBezTo>
                  <a:pt x="3994" y="11776"/>
                  <a:pt x="3828" y="11891"/>
                  <a:pt x="3851" y="12119"/>
                </a:cubicBezTo>
                <a:lnTo>
                  <a:pt x="3851" y="13972"/>
                </a:lnTo>
                <a:cubicBezTo>
                  <a:pt x="3851" y="14132"/>
                  <a:pt x="3988" y="14269"/>
                  <a:pt x="4148" y="14269"/>
                </a:cubicBezTo>
                <a:lnTo>
                  <a:pt x="6024" y="14269"/>
                </a:lnTo>
                <a:cubicBezTo>
                  <a:pt x="6038" y="14270"/>
                  <a:pt x="6052" y="14271"/>
                  <a:pt x="6065" y="14271"/>
                </a:cubicBezTo>
                <a:cubicBezTo>
                  <a:pt x="6467" y="14271"/>
                  <a:pt x="6467" y="13649"/>
                  <a:pt x="6065" y="13649"/>
                </a:cubicBezTo>
                <a:cubicBezTo>
                  <a:pt x="6052" y="13649"/>
                  <a:pt x="6038" y="13650"/>
                  <a:pt x="6024" y="13652"/>
                </a:cubicBezTo>
                <a:lnTo>
                  <a:pt x="4469" y="13652"/>
                </a:lnTo>
                <a:lnTo>
                  <a:pt x="4469" y="12119"/>
                </a:lnTo>
                <a:cubicBezTo>
                  <a:pt x="4491" y="11891"/>
                  <a:pt x="4326" y="11776"/>
                  <a:pt x="4160" y="11776"/>
                </a:cubicBezTo>
                <a:close/>
                <a:moveTo>
                  <a:pt x="14073" y="11799"/>
                </a:moveTo>
                <a:cubicBezTo>
                  <a:pt x="13912" y="11799"/>
                  <a:pt x="13775" y="11937"/>
                  <a:pt x="13775" y="12119"/>
                </a:cubicBezTo>
                <a:lnTo>
                  <a:pt x="13775" y="13652"/>
                </a:lnTo>
                <a:lnTo>
                  <a:pt x="12220" y="13652"/>
                </a:lnTo>
                <a:cubicBezTo>
                  <a:pt x="12206" y="13650"/>
                  <a:pt x="12192" y="13649"/>
                  <a:pt x="12179" y="13649"/>
                </a:cubicBezTo>
                <a:cubicBezTo>
                  <a:pt x="11777" y="13649"/>
                  <a:pt x="11777" y="14271"/>
                  <a:pt x="12179" y="14271"/>
                </a:cubicBezTo>
                <a:cubicBezTo>
                  <a:pt x="12192" y="14271"/>
                  <a:pt x="12206" y="14270"/>
                  <a:pt x="12220" y="14269"/>
                </a:cubicBezTo>
                <a:lnTo>
                  <a:pt x="14095" y="14269"/>
                </a:lnTo>
                <a:cubicBezTo>
                  <a:pt x="14255" y="14269"/>
                  <a:pt x="14393" y="14132"/>
                  <a:pt x="14393" y="13972"/>
                </a:cubicBezTo>
                <a:lnTo>
                  <a:pt x="14393" y="12119"/>
                </a:lnTo>
                <a:cubicBezTo>
                  <a:pt x="14393" y="11937"/>
                  <a:pt x="14255" y="11799"/>
                  <a:pt x="14095" y="11799"/>
                </a:cubicBezTo>
                <a:close/>
                <a:moveTo>
                  <a:pt x="15361" y="2513"/>
                </a:moveTo>
                <a:cubicBezTo>
                  <a:pt x="15507" y="2513"/>
                  <a:pt x="15627" y="2663"/>
                  <a:pt x="15627" y="2813"/>
                </a:cubicBezTo>
                <a:lnTo>
                  <a:pt x="15627" y="15206"/>
                </a:lnTo>
                <a:cubicBezTo>
                  <a:pt x="15627" y="15389"/>
                  <a:pt x="15490" y="15527"/>
                  <a:pt x="15330" y="15527"/>
                </a:cubicBezTo>
                <a:lnTo>
                  <a:pt x="2914" y="15527"/>
                </a:lnTo>
                <a:cubicBezTo>
                  <a:pt x="2754" y="15527"/>
                  <a:pt x="2616" y="15389"/>
                  <a:pt x="2616" y="15206"/>
                </a:cubicBezTo>
                <a:lnTo>
                  <a:pt x="2616" y="2813"/>
                </a:lnTo>
                <a:cubicBezTo>
                  <a:pt x="2616" y="2653"/>
                  <a:pt x="2754" y="2515"/>
                  <a:pt x="2914" y="2515"/>
                </a:cubicBezTo>
                <a:lnTo>
                  <a:pt x="15330" y="2515"/>
                </a:lnTo>
                <a:cubicBezTo>
                  <a:pt x="15341" y="2514"/>
                  <a:pt x="15351" y="2513"/>
                  <a:pt x="15361" y="2513"/>
                </a:cubicBezTo>
                <a:close/>
                <a:moveTo>
                  <a:pt x="3542" y="0"/>
                </a:moveTo>
                <a:cubicBezTo>
                  <a:pt x="3377" y="0"/>
                  <a:pt x="3211" y="114"/>
                  <a:pt x="3234" y="343"/>
                </a:cubicBezTo>
                <a:lnTo>
                  <a:pt x="3234" y="1875"/>
                </a:lnTo>
                <a:lnTo>
                  <a:pt x="2914" y="1875"/>
                </a:lnTo>
                <a:cubicBezTo>
                  <a:pt x="2411" y="1875"/>
                  <a:pt x="1976" y="2310"/>
                  <a:pt x="1999" y="2813"/>
                </a:cubicBezTo>
                <a:lnTo>
                  <a:pt x="1999" y="3133"/>
                </a:lnTo>
                <a:lnTo>
                  <a:pt x="444" y="3133"/>
                </a:lnTo>
                <a:cubicBezTo>
                  <a:pt x="430" y="3131"/>
                  <a:pt x="416" y="3131"/>
                  <a:pt x="403" y="3131"/>
                </a:cubicBezTo>
                <a:cubicBezTo>
                  <a:pt x="1" y="3131"/>
                  <a:pt x="1" y="3752"/>
                  <a:pt x="403" y="3752"/>
                </a:cubicBezTo>
                <a:cubicBezTo>
                  <a:pt x="416" y="3752"/>
                  <a:pt x="430" y="3752"/>
                  <a:pt x="444" y="3750"/>
                </a:cubicBezTo>
                <a:lnTo>
                  <a:pt x="1999" y="3750"/>
                </a:lnTo>
                <a:lnTo>
                  <a:pt x="1999" y="4985"/>
                </a:lnTo>
                <a:lnTo>
                  <a:pt x="444" y="4985"/>
                </a:lnTo>
                <a:cubicBezTo>
                  <a:pt x="430" y="4984"/>
                  <a:pt x="416" y="4983"/>
                  <a:pt x="403" y="4983"/>
                </a:cubicBezTo>
                <a:cubicBezTo>
                  <a:pt x="1" y="4983"/>
                  <a:pt x="1" y="5605"/>
                  <a:pt x="403" y="5605"/>
                </a:cubicBezTo>
                <a:cubicBezTo>
                  <a:pt x="416" y="5605"/>
                  <a:pt x="430" y="5604"/>
                  <a:pt x="444" y="5602"/>
                </a:cubicBezTo>
                <a:lnTo>
                  <a:pt x="1999" y="5602"/>
                </a:lnTo>
                <a:lnTo>
                  <a:pt x="1999" y="6837"/>
                </a:lnTo>
                <a:lnTo>
                  <a:pt x="444" y="6837"/>
                </a:lnTo>
                <a:cubicBezTo>
                  <a:pt x="430" y="6836"/>
                  <a:pt x="416" y="6835"/>
                  <a:pt x="403" y="6835"/>
                </a:cubicBezTo>
                <a:cubicBezTo>
                  <a:pt x="1" y="6835"/>
                  <a:pt x="1" y="7457"/>
                  <a:pt x="403" y="7457"/>
                </a:cubicBezTo>
                <a:cubicBezTo>
                  <a:pt x="416" y="7457"/>
                  <a:pt x="430" y="7456"/>
                  <a:pt x="444" y="7455"/>
                </a:cubicBezTo>
                <a:lnTo>
                  <a:pt x="1999" y="7455"/>
                </a:lnTo>
                <a:lnTo>
                  <a:pt x="1999" y="8712"/>
                </a:lnTo>
                <a:lnTo>
                  <a:pt x="444" y="8712"/>
                </a:lnTo>
                <a:cubicBezTo>
                  <a:pt x="32" y="8712"/>
                  <a:pt x="32" y="9330"/>
                  <a:pt x="444" y="9330"/>
                </a:cubicBezTo>
                <a:lnTo>
                  <a:pt x="1999" y="9330"/>
                </a:lnTo>
                <a:lnTo>
                  <a:pt x="1999" y="10565"/>
                </a:lnTo>
                <a:lnTo>
                  <a:pt x="444" y="10565"/>
                </a:lnTo>
                <a:cubicBezTo>
                  <a:pt x="430" y="10563"/>
                  <a:pt x="416" y="10562"/>
                  <a:pt x="403" y="10562"/>
                </a:cubicBezTo>
                <a:cubicBezTo>
                  <a:pt x="1" y="10562"/>
                  <a:pt x="1" y="11184"/>
                  <a:pt x="403" y="11184"/>
                </a:cubicBezTo>
                <a:cubicBezTo>
                  <a:pt x="416" y="11184"/>
                  <a:pt x="430" y="11183"/>
                  <a:pt x="444" y="11182"/>
                </a:cubicBezTo>
                <a:lnTo>
                  <a:pt x="1999" y="11182"/>
                </a:lnTo>
                <a:lnTo>
                  <a:pt x="1999" y="12417"/>
                </a:lnTo>
                <a:lnTo>
                  <a:pt x="444" y="12417"/>
                </a:lnTo>
                <a:cubicBezTo>
                  <a:pt x="430" y="12415"/>
                  <a:pt x="416" y="12415"/>
                  <a:pt x="403" y="12415"/>
                </a:cubicBezTo>
                <a:cubicBezTo>
                  <a:pt x="1" y="12415"/>
                  <a:pt x="1" y="13036"/>
                  <a:pt x="403" y="13036"/>
                </a:cubicBezTo>
                <a:cubicBezTo>
                  <a:pt x="416" y="13036"/>
                  <a:pt x="430" y="13036"/>
                  <a:pt x="444" y="13034"/>
                </a:cubicBezTo>
                <a:lnTo>
                  <a:pt x="1999" y="13034"/>
                </a:lnTo>
                <a:lnTo>
                  <a:pt x="1999" y="14292"/>
                </a:lnTo>
                <a:lnTo>
                  <a:pt x="444" y="14292"/>
                </a:lnTo>
                <a:cubicBezTo>
                  <a:pt x="430" y="14290"/>
                  <a:pt x="416" y="14290"/>
                  <a:pt x="403" y="14290"/>
                </a:cubicBezTo>
                <a:cubicBezTo>
                  <a:pt x="1" y="14290"/>
                  <a:pt x="1" y="14911"/>
                  <a:pt x="403" y="14911"/>
                </a:cubicBezTo>
                <a:cubicBezTo>
                  <a:pt x="416" y="14911"/>
                  <a:pt x="430" y="14911"/>
                  <a:pt x="444" y="14909"/>
                </a:cubicBezTo>
                <a:lnTo>
                  <a:pt x="1999" y="14909"/>
                </a:lnTo>
                <a:lnTo>
                  <a:pt x="1999" y="15206"/>
                </a:lnTo>
                <a:cubicBezTo>
                  <a:pt x="1976" y="15732"/>
                  <a:pt x="2411" y="16144"/>
                  <a:pt x="2914" y="16144"/>
                </a:cubicBezTo>
                <a:lnTo>
                  <a:pt x="3234" y="16144"/>
                </a:lnTo>
                <a:lnTo>
                  <a:pt x="3234" y="17699"/>
                </a:lnTo>
                <a:cubicBezTo>
                  <a:pt x="3211" y="17928"/>
                  <a:pt x="3377" y="18042"/>
                  <a:pt x="3542" y="18042"/>
                </a:cubicBezTo>
                <a:cubicBezTo>
                  <a:pt x="3708" y="18042"/>
                  <a:pt x="3874" y="17928"/>
                  <a:pt x="3851" y="17699"/>
                </a:cubicBezTo>
                <a:lnTo>
                  <a:pt x="3851" y="16144"/>
                </a:lnTo>
                <a:lnTo>
                  <a:pt x="5086" y="16144"/>
                </a:lnTo>
                <a:lnTo>
                  <a:pt x="5086" y="17699"/>
                </a:lnTo>
                <a:cubicBezTo>
                  <a:pt x="5063" y="17928"/>
                  <a:pt x="5229" y="18042"/>
                  <a:pt x="5395" y="18042"/>
                </a:cubicBezTo>
                <a:cubicBezTo>
                  <a:pt x="5560" y="18042"/>
                  <a:pt x="5726" y="17928"/>
                  <a:pt x="5703" y="17699"/>
                </a:cubicBezTo>
                <a:lnTo>
                  <a:pt x="5703" y="16144"/>
                </a:lnTo>
                <a:lnTo>
                  <a:pt x="6938" y="16144"/>
                </a:lnTo>
                <a:lnTo>
                  <a:pt x="6938" y="17699"/>
                </a:lnTo>
                <a:cubicBezTo>
                  <a:pt x="6915" y="17928"/>
                  <a:pt x="7081" y="18042"/>
                  <a:pt x="7247" y="18042"/>
                </a:cubicBezTo>
                <a:cubicBezTo>
                  <a:pt x="7413" y="18042"/>
                  <a:pt x="7578" y="17928"/>
                  <a:pt x="7556" y="17699"/>
                </a:cubicBezTo>
                <a:lnTo>
                  <a:pt x="7556" y="16144"/>
                </a:lnTo>
                <a:lnTo>
                  <a:pt x="8790" y="16144"/>
                </a:lnTo>
                <a:lnTo>
                  <a:pt x="8790" y="17699"/>
                </a:lnTo>
                <a:cubicBezTo>
                  <a:pt x="8768" y="17928"/>
                  <a:pt x="8933" y="18042"/>
                  <a:pt x="9099" y="18042"/>
                </a:cubicBezTo>
                <a:cubicBezTo>
                  <a:pt x="9265" y="18042"/>
                  <a:pt x="9431" y="17928"/>
                  <a:pt x="9408" y="17699"/>
                </a:cubicBezTo>
                <a:lnTo>
                  <a:pt x="9408" y="16144"/>
                </a:lnTo>
                <a:lnTo>
                  <a:pt x="10665" y="16144"/>
                </a:lnTo>
                <a:lnTo>
                  <a:pt x="10665" y="17699"/>
                </a:lnTo>
                <a:cubicBezTo>
                  <a:pt x="10643" y="17928"/>
                  <a:pt x="10808" y="18042"/>
                  <a:pt x="10974" y="18042"/>
                </a:cubicBezTo>
                <a:cubicBezTo>
                  <a:pt x="11140" y="18042"/>
                  <a:pt x="11306" y="17928"/>
                  <a:pt x="11283" y="17699"/>
                </a:cubicBezTo>
                <a:lnTo>
                  <a:pt x="11283" y="16144"/>
                </a:lnTo>
                <a:lnTo>
                  <a:pt x="12518" y="16144"/>
                </a:lnTo>
                <a:lnTo>
                  <a:pt x="12518" y="17699"/>
                </a:lnTo>
                <a:cubicBezTo>
                  <a:pt x="12495" y="17928"/>
                  <a:pt x="12661" y="18042"/>
                  <a:pt x="12826" y="18042"/>
                </a:cubicBezTo>
                <a:cubicBezTo>
                  <a:pt x="12992" y="18042"/>
                  <a:pt x="13158" y="17928"/>
                  <a:pt x="13135" y="17699"/>
                </a:cubicBezTo>
                <a:lnTo>
                  <a:pt x="13135" y="16144"/>
                </a:lnTo>
                <a:lnTo>
                  <a:pt x="14370" y="16144"/>
                </a:lnTo>
                <a:lnTo>
                  <a:pt x="14370" y="17699"/>
                </a:lnTo>
                <a:cubicBezTo>
                  <a:pt x="14347" y="17928"/>
                  <a:pt x="14513" y="18042"/>
                  <a:pt x="14681" y="18042"/>
                </a:cubicBezTo>
                <a:cubicBezTo>
                  <a:pt x="14850" y="18042"/>
                  <a:pt x="15022" y="17928"/>
                  <a:pt x="15010" y="17699"/>
                </a:cubicBezTo>
                <a:lnTo>
                  <a:pt x="15010" y="16144"/>
                </a:lnTo>
                <a:lnTo>
                  <a:pt x="15307" y="16144"/>
                </a:lnTo>
                <a:cubicBezTo>
                  <a:pt x="15833" y="16144"/>
                  <a:pt x="16245" y="15732"/>
                  <a:pt x="16245" y="15206"/>
                </a:cubicBezTo>
                <a:lnTo>
                  <a:pt x="16245" y="14909"/>
                </a:lnTo>
                <a:lnTo>
                  <a:pt x="17800" y="14909"/>
                </a:lnTo>
                <a:cubicBezTo>
                  <a:pt x="17814" y="14911"/>
                  <a:pt x="17828" y="14911"/>
                  <a:pt x="17841" y="14911"/>
                </a:cubicBezTo>
                <a:cubicBezTo>
                  <a:pt x="18243" y="14911"/>
                  <a:pt x="18243" y="14290"/>
                  <a:pt x="17841" y="14290"/>
                </a:cubicBezTo>
                <a:cubicBezTo>
                  <a:pt x="17828" y="14290"/>
                  <a:pt x="17814" y="14290"/>
                  <a:pt x="17800" y="14292"/>
                </a:cubicBezTo>
                <a:lnTo>
                  <a:pt x="16245" y="14292"/>
                </a:lnTo>
                <a:lnTo>
                  <a:pt x="16245" y="13034"/>
                </a:lnTo>
                <a:lnTo>
                  <a:pt x="17800" y="13034"/>
                </a:lnTo>
                <a:cubicBezTo>
                  <a:pt x="17814" y="13036"/>
                  <a:pt x="17828" y="13036"/>
                  <a:pt x="17841" y="13036"/>
                </a:cubicBezTo>
                <a:cubicBezTo>
                  <a:pt x="18243" y="13036"/>
                  <a:pt x="18243" y="12415"/>
                  <a:pt x="17841" y="12415"/>
                </a:cubicBezTo>
                <a:cubicBezTo>
                  <a:pt x="17828" y="12415"/>
                  <a:pt x="17814" y="12415"/>
                  <a:pt x="17800" y="12417"/>
                </a:cubicBezTo>
                <a:lnTo>
                  <a:pt x="16245" y="12417"/>
                </a:lnTo>
                <a:lnTo>
                  <a:pt x="16245" y="11182"/>
                </a:lnTo>
                <a:lnTo>
                  <a:pt x="17800" y="11182"/>
                </a:lnTo>
                <a:cubicBezTo>
                  <a:pt x="17814" y="11183"/>
                  <a:pt x="17828" y="11184"/>
                  <a:pt x="17841" y="11184"/>
                </a:cubicBezTo>
                <a:cubicBezTo>
                  <a:pt x="18243" y="11184"/>
                  <a:pt x="18243" y="10562"/>
                  <a:pt x="17841" y="10562"/>
                </a:cubicBezTo>
                <a:cubicBezTo>
                  <a:pt x="17828" y="10562"/>
                  <a:pt x="17814" y="10563"/>
                  <a:pt x="17800" y="10565"/>
                </a:cubicBezTo>
                <a:lnTo>
                  <a:pt x="16245" y="10565"/>
                </a:lnTo>
                <a:lnTo>
                  <a:pt x="16245" y="9330"/>
                </a:lnTo>
                <a:lnTo>
                  <a:pt x="17800" y="9330"/>
                </a:lnTo>
                <a:cubicBezTo>
                  <a:pt x="18211" y="9330"/>
                  <a:pt x="18211" y="8712"/>
                  <a:pt x="17800" y="8712"/>
                </a:cubicBezTo>
                <a:lnTo>
                  <a:pt x="16245" y="8712"/>
                </a:lnTo>
                <a:lnTo>
                  <a:pt x="16245" y="7478"/>
                </a:lnTo>
                <a:lnTo>
                  <a:pt x="17800" y="7478"/>
                </a:lnTo>
                <a:cubicBezTo>
                  <a:pt x="17807" y="7478"/>
                  <a:pt x="17814" y="7478"/>
                  <a:pt x="17821" y="7478"/>
                </a:cubicBezTo>
                <a:cubicBezTo>
                  <a:pt x="18243" y="7478"/>
                  <a:pt x="18250" y="6835"/>
                  <a:pt x="17841" y="6835"/>
                </a:cubicBezTo>
                <a:cubicBezTo>
                  <a:pt x="17828" y="6835"/>
                  <a:pt x="17814" y="6836"/>
                  <a:pt x="17800" y="6837"/>
                </a:cubicBezTo>
                <a:lnTo>
                  <a:pt x="16245" y="6837"/>
                </a:lnTo>
                <a:lnTo>
                  <a:pt x="16245" y="5602"/>
                </a:lnTo>
                <a:lnTo>
                  <a:pt x="17800" y="5602"/>
                </a:lnTo>
                <a:cubicBezTo>
                  <a:pt x="17814" y="5604"/>
                  <a:pt x="17828" y="5605"/>
                  <a:pt x="17841" y="5605"/>
                </a:cubicBezTo>
                <a:cubicBezTo>
                  <a:pt x="18243" y="5605"/>
                  <a:pt x="18243" y="4983"/>
                  <a:pt x="17841" y="4983"/>
                </a:cubicBezTo>
                <a:cubicBezTo>
                  <a:pt x="17828" y="4983"/>
                  <a:pt x="17814" y="4984"/>
                  <a:pt x="17800" y="4985"/>
                </a:cubicBezTo>
                <a:lnTo>
                  <a:pt x="16245" y="4985"/>
                </a:lnTo>
                <a:lnTo>
                  <a:pt x="16245" y="3750"/>
                </a:lnTo>
                <a:lnTo>
                  <a:pt x="17800" y="3750"/>
                </a:lnTo>
                <a:cubicBezTo>
                  <a:pt x="17814" y="3752"/>
                  <a:pt x="17828" y="3752"/>
                  <a:pt x="17841" y="3752"/>
                </a:cubicBezTo>
                <a:cubicBezTo>
                  <a:pt x="18243" y="3752"/>
                  <a:pt x="18243" y="3131"/>
                  <a:pt x="17841" y="3131"/>
                </a:cubicBezTo>
                <a:cubicBezTo>
                  <a:pt x="17828" y="3131"/>
                  <a:pt x="17814" y="3131"/>
                  <a:pt x="17800" y="3133"/>
                </a:cubicBezTo>
                <a:lnTo>
                  <a:pt x="16245" y="3133"/>
                </a:lnTo>
                <a:lnTo>
                  <a:pt x="16245" y="2813"/>
                </a:lnTo>
                <a:cubicBezTo>
                  <a:pt x="16245" y="2310"/>
                  <a:pt x="15833" y="1875"/>
                  <a:pt x="15330" y="1875"/>
                </a:cubicBezTo>
                <a:lnTo>
                  <a:pt x="15010" y="1875"/>
                </a:lnTo>
                <a:lnTo>
                  <a:pt x="15010" y="343"/>
                </a:lnTo>
                <a:cubicBezTo>
                  <a:pt x="15033" y="114"/>
                  <a:pt x="14867" y="0"/>
                  <a:pt x="14701" y="0"/>
                </a:cubicBezTo>
                <a:cubicBezTo>
                  <a:pt x="14536" y="0"/>
                  <a:pt x="14370" y="114"/>
                  <a:pt x="14393" y="343"/>
                </a:cubicBezTo>
                <a:lnTo>
                  <a:pt x="14393" y="1875"/>
                </a:lnTo>
                <a:lnTo>
                  <a:pt x="13158" y="1875"/>
                </a:lnTo>
                <a:lnTo>
                  <a:pt x="13158" y="343"/>
                </a:lnTo>
                <a:cubicBezTo>
                  <a:pt x="13181" y="114"/>
                  <a:pt x="13015" y="0"/>
                  <a:pt x="12849" y="0"/>
                </a:cubicBezTo>
                <a:cubicBezTo>
                  <a:pt x="12683" y="0"/>
                  <a:pt x="12518" y="114"/>
                  <a:pt x="12540" y="343"/>
                </a:cubicBezTo>
                <a:lnTo>
                  <a:pt x="12540" y="1875"/>
                </a:lnTo>
                <a:lnTo>
                  <a:pt x="11283" y="1875"/>
                </a:lnTo>
                <a:lnTo>
                  <a:pt x="11283" y="343"/>
                </a:lnTo>
                <a:cubicBezTo>
                  <a:pt x="11306" y="114"/>
                  <a:pt x="11140" y="0"/>
                  <a:pt x="10974" y="0"/>
                </a:cubicBezTo>
                <a:cubicBezTo>
                  <a:pt x="10808" y="0"/>
                  <a:pt x="10643" y="114"/>
                  <a:pt x="10665" y="343"/>
                </a:cubicBezTo>
                <a:lnTo>
                  <a:pt x="10665" y="1875"/>
                </a:lnTo>
                <a:lnTo>
                  <a:pt x="9431" y="1875"/>
                </a:lnTo>
                <a:lnTo>
                  <a:pt x="9431" y="343"/>
                </a:lnTo>
                <a:cubicBezTo>
                  <a:pt x="9454" y="114"/>
                  <a:pt x="9288" y="0"/>
                  <a:pt x="9122" y="0"/>
                </a:cubicBezTo>
                <a:cubicBezTo>
                  <a:pt x="8956" y="0"/>
                  <a:pt x="8790" y="114"/>
                  <a:pt x="8813" y="343"/>
                </a:cubicBezTo>
                <a:lnTo>
                  <a:pt x="8813" y="1875"/>
                </a:lnTo>
                <a:lnTo>
                  <a:pt x="7578" y="1875"/>
                </a:lnTo>
                <a:lnTo>
                  <a:pt x="7578" y="343"/>
                </a:lnTo>
                <a:cubicBezTo>
                  <a:pt x="7601" y="114"/>
                  <a:pt x="7436" y="0"/>
                  <a:pt x="7270" y="0"/>
                </a:cubicBezTo>
                <a:cubicBezTo>
                  <a:pt x="7104" y="0"/>
                  <a:pt x="6938" y="114"/>
                  <a:pt x="6961" y="343"/>
                </a:cubicBezTo>
                <a:lnTo>
                  <a:pt x="6961" y="1875"/>
                </a:lnTo>
                <a:lnTo>
                  <a:pt x="5703" y="1875"/>
                </a:lnTo>
                <a:lnTo>
                  <a:pt x="5703" y="343"/>
                </a:lnTo>
                <a:cubicBezTo>
                  <a:pt x="5726" y="114"/>
                  <a:pt x="5560" y="0"/>
                  <a:pt x="5395" y="0"/>
                </a:cubicBezTo>
                <a:cubicBezTo>
                  <a:pt x="5229" y="0"/>
                  <a:pt x="5063" y="114"/>
                  <a:pt x="5086" y="343"/>
                </a:cubicBezTo>
                <a:lnTo>
                  <a:pt x="5086" y="1875"/>
                </a:lnTo>
                <a:lnTo>
                  <a:pt x="3851" y="1875"/>
                </a:lnTo>
                <a:lnTo>
                  <a:pt x="3851" y="343"/>
                </a:lnTo>
                <a:cubicBezTo>
                  <a:pt x="3874" y="114"/>
                  <a:pt x="3708" y="0"/>
                  <a:pt x="35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4"/>
          <p:cNvSpPr/>
          <p:nvPr/>
        </p:nvSpPr>
        <p:spPr>
          <a:xfrm>
            <a:off x="4619488" y="1429400"/>
            <a:ext cx="403050" cy="451050"/>
          </a:xfrm>
          <a:custGeom>
            <a:rect b="b" l="l" r="r" t="t"/>
            <a:pathLst>
              <a:path extrusionOk="0" h="18042" w="16122">
                <a:moveTo>
                  <a:pt x="2451" y="4983"/>
                </a:moveTo>
                <a:cubicBezTo>
                  <a:pt x="2049" y="4983"/>
                  <a:pt x="2049" y="5605"/>
                  <a:pt x="2451" y="5605"/>
                </a:cubicBezTo>
                <a:cubicBezTo>
                  <a:pt x="2465" y="5605"/>
                  <a:pt x="2479" y="5604"/>
                  <a:pt x="2493" y="5602"/>
                </a:cubicBezTo>
                <a:lnTo>
                  <a:pt x="4963" y="5602"/>
                </a:lnTo>
                <a:cubicBezTo>
                  <a:pt x="4977" y="5604"/>
                  <a:pt x="4991" y="5605"/>
                  <a:pt x="5004" y="5605"/>
                </a:cubicBezTo>
                <a:cubicBezTo>
                  <a:pt x="5406" y="5605"/>
                  <a:pt x="5406" y="4983"/>
                  <a:pt x="5004" y="4983"/>
                </a:cubicBezTo>
                <a:cubicBezTo>
                  <a:pt x="4991" y="4983"/>
                  <a:pt x="4977" y="4984"/>
                  <a:pt x="4963" y="4985"/>
                </a:cubicBezTo>
                <a:lnTo>
                  <a:pt x="2493" y="4985"/>
                </a:lnTo>
                <a:cubicBezTo>
                  <a:pt x="2479" y="4984"/>
                  <a:pt x="2465" y="4983"/>
                  <a:pt x="2451" y="4983"/>
                </a:cubicBezTo>
                <a:close/>
                <a:moveTo>
                  <a:pt x="11118" y="4983"/>
                </a:moveTo>
                <a:cubicBezTo>
                  <a:pt x="10716" y="4983"/>
                  <a:pt x="10716" y="5605"/>
                  <a:pt x="11118" y="5605"/>
                </a:cubicBezTo>
                <a:cubicBezTo>
                  <a:pt x="11131" y="5605"/>
                  <a:pt x="11145" y="5604"/>
                  <a:pt x="11159" y="5602"/>
                </a:cubicBezTo>
                <a:lnTo>
                  <a:pt x="13652" y="5602"/>
                </a:lnTo>
                <a:cubicBezTo>
                  <a:pt x="14018" y="5580"/>
                  <a:pt x="14018" y="5031"/>
                  <a:pt x="13652" y="4985"/>
                </a:cubicBezTo>
                <a:lnTo>
                  <a:pt x="11159" y="4985"/>
                </a:lnTo>
                <a:cubicBezTo>
                  <a:pt x="11145" y="4984"/>
                  <a:pt x="11131" y="4983"/>
                  <a:pt x="11118" y="4983"/>
                </a:cubicBezTo>
                <a:close/>
                <a:moveTo>
                  <a:pt x="1873" y="5648"/>
                </a:moveTo>
                <a:cubicBezTo>
                  <a:pt x="1727" y="5648"/>
                  <a:pt x="1578" y="5740"/>
                  <a:pt x="1555" y="5923"/>
                </a:cubicBezTo>
                <a:lnTo>
                  <a:pt x="1555" y="8415"/>
                </a:lnTo>
                <a:cubicBezTo>
                  <a:pt x="1555" y="8575"/>
                  <a:pt x="1693" y="8712"/>
                  <a:pt x="1876" y="8712"/>
                </a:cubicBezTo>
                <a:cubicBezTo>
                  <a:pt x="2036" y="8712"/>
                  <a:pt x="2173" y="8575"/>
                  <a:pt x="2173" y="8392"/>
                </a:cubicBezTo>
                <a:lnTo>
                  <a:pt x="2173" y="5923"/>
                </a:lnTo>
                <a:cubicBezTo>
                  <a:pt x="2161" y="5740"/>
                  <a:pt x="2018" y="5648"/>
                  <a:pt x="1873" y="5648"/>
                </a:cubicBezTo>
                <a:close/>
                <a:moveTo>
                  <a:pt x="10542" y="5648"/>
                </a:moveTo>
                <a:cubicBezTo>
                  <a:pt x="10393" y="5648"/>
                  <a:pt x="10245" y="5740"/>
                  <a:pt x="10222" y="5923"/>
                </a:cubicBezTo>
                <a:lnTo>
                  <a:pt x="10222" y="8415"/>
                </a:lnTo>
                <a:cubicBezTo>
                  <a:pt x="10245" y="8575"/>
                  <a:pt x="10382" y="8712"/>
                  <a:pt x="10542" y="8712"/>
                </a:cubicBezTo>
                <a:cubicBezTo>
                  <a:pt x="10725" y="8712"/>
                  <a:pt x="10862" y="8575"/>
                  <a:pt x="10862" y="8392"/>
                </a:cubicBezTo>
                <a:lnTo>
                  <a:pt x="10862" y="5923"/>
                </a:lnTo>
                <a:cubicBezTo>
                  <a:pt x="10839" y="5740"/>
                  <a:pt x="10691" y="5648"/>
                  <a:pt x="10542" y="5648"/>
                </a:cubicBezTo>
                <a:close/>
                <a:moveTo>
                  <a:pt x="5583" y="5648"/>
                </a:moveTo>
                <a:cubicBezTo>
                  <a:pt x="5437" y="5648"/>
                  <a:pt x="5294" y="5740"/>
                  <a:pt x="5283" y="5923"/>
                </a:cubicBezTo>
                <a:lnTo>
                  <a:pt x="5283" y="8392"/>
                </a:lnTo>
                <a:cubicBezTo>
                  <a:pt x="5260" y="8621"/>
                  <a:pt x="5426" y="8735"/>
                  <a:pt x="5591" y="8735"/>
                </a:cubicBezTo>
                <a:cubicBezTo>
                  <a:pt x="5757" y="8735"/>
                  <a:pt x="5923" y="8621"/>
                  <a:pt x="5900" y="8392"/>
                </a:cubicBezTo>
                <a:lnTo>
                  <a:pt x="5900" y="5923"/>
                </a:lnTo>
                <a:cubicBezTo>
                  <a:pt x="5877" y="5740"/>
                  <a:pt x="5729" y="5648"/>
                  <a:pt x="5583" y="5648"/>
                </a:cubicBezTo>
                <a:close/>
                <a:moveTo>
                  <a:pt x="14269" y="5648"/>
                </a:moveTo>
                <a:cubicBezTo>
                  <a:pt x="14121" y="5648"/>
                  <a:pt x="13972" y="5740"/>
                  <a:pt x="13949" y="5923"/>
                </a:cubicBezTo>
                <a:lnTo>
                  <a:pt x="13949" y="8392"/>
                </a:lnTo>
                <a:cubicBezTo>
                  <a:pt x="13926" y="8621"/>
                  <a:pt x="14092" y="8735"/>
                  <a:pt x="14261" y="8735"/>
                </a:cubicBezTo>
                <a:cubicBezTo>
                  <a:pt x="14429" y="8735"/>
                  <a:pt x="14601" y="8621"/>
                  <a:pt x="14589" y="8392"/>
                </a:cubicBezTo>
                <a:lnTo>
                  <a:pt x="14589" y="5923"/>
                </a:lnTo>
                <a:cubicBezTo>
                  <a:pt x="14566" y="5740"/>
                  <a:pt x="14418" y="5648"/>
                  <a:pt x="14269" y="5648"/>
                </a:cubicBezTo>
                <a:close/>
                <a:moveTo>
                  <a:pt x="2493" y="8712"/>
                </a:moveTo>
                <a:cubicBezTo>
                  <a:pt x="2081" y="8712"/>
                  <a:pt x="2081" y="9330"/>
                  <a:pt x="2493" y="9330"/>
                </a:cubicBezTo>
                <a:lnTo>
                  <a:pt x="4963" y="9330"/>
                </a:lnTo>
                <a:cubicBezTo>
                  <a:pt x="5374" y="9330"/>
                  <a:pt x="5374" y="8712"/>
                  <a:pt x="4963" y="8712"/>
                </a:cubicBezTo>
                <a:close/>
                <a:moveTo>
                  <a:pt x="11159" y="8712"/>
                </a:moveTo>
                <a:cubicBezTo>
                  <a:pt x="10748" y="8712"/>
                  <a:pt x="10748" y="9330"/>
                  <a:pt x="11159" y="9330"/>
                </a:cubicBezTo>
                <a:lnTo>
                  <a:pt x="13652" y="9330"/>
                </a:lnTo>
                <a:cubicBezTo>
                  <a:pt x="14063" y="9330"/>
                  <a:pt x="14063" y="8712"/>
                  <a:pt x="13652" y="8712"/>
                </a:cubicBezTo>
                <a:close/>
                <a:moveTo>
                  <a:pt x="1864" y="9307"/>
                </a:moveTo>
                <a:cubicBezTo>
                  <a:pt x="1698" y="9307"/>
                  <a:pt x="1533" y="9421"/>
                  <a:pt x="1555" y="9650"/>
                </a:cubicBezTo>
                <a:lnTo>
                  <a:pt x="1555" y="12119"/>
                </a:lnTo>
                <a:cubicBezTo>
                  <a:pt x="1578" y="12302"/>
                  <a:pt x="1727" y="12394"/>
                  <a:pt x="1873" y="12394"/>
                </a:cubicBezTo>
                <a:cubicBezTo>
                  <a:pt x="2018" y="12394"/>
                  <a:pt x="2161" y="12302"/>
                  <a:pt x="2173" y="12119"/>
                </a:cubicBezTo>
                <a:lnTo>
                  <a:pt x="2173" y="9650"/>
                </a:lnTo>
                <a:cubicBezTo>
                  <a:pt x="2196" y="9421"/>
                  <a:pt x="2030" y="9307"/>
                  <a:pt x="1864" y="9307"/>
                </a:cubicBezTo>
                <a:close/>
                <a:moveTo>
                  <a:pt x="5591" y="9307"/>
                </a:moveTo>
                <a:cubicBezTo>
                  <a:pt x="5426" y="9307"/>
                  <a:pt x="5260" y="9421"/>
                  <a:pt x="5283" y="9650"/>
                </a:cubicBezTo>
                <a:lnTo>
                  <a:pt x="5283" y="12119"/>
                </a:lnTo>
                <a:cubicBezTo>
                  <a:pt x="5294" y="12302"/>
                  <a:pt x="5437" y="12394"/>
                  <a:pt x="5583" y="12394"/>
                </a:cubicBezTo>
                <a:cubicBezTo>
                  <a:pt x="5729" y="12394"/>
                  <a:pt x="5877" y="12302"/>
                  <a:pt x="5900" y="12119"/>
                </a:cubicBezTo>
                <a:lnTo>
                  <a:pt x="5900" y="9650"/>
                </a:lnTo>
                <a:cubicBezTo>
                  <a:pt x="5923" y="9421"/>
                  <a:pt x="5757" y="9307"/>
                  <a:pt x="5591" y="9307"/>
                </a:cubicBezTo>
                <a:close/>
                <a:moveTo>
                  <a:pt x="10533" y="9307"/>
                </a:moveTo>
                <a:cubicBezTo>
                  <a:pt x="10365" y="9307"/>
                  <a:pt x="10199" y="9421"/>
                  <a:pt x="10222" y="9650"/>
                </a:cubicBezTo>
                <a:lnTo>
                  <a:pt x="10222" y="12119"/>
                </a:lnTo>
                <a:cubicBezTo>
                  <a:pt x="10245" y="12302"/>
                  <a:pt x="10393" y="12394"/>
                  <a:pt x="10542" y="12394"/>
                </a:cubicBezTo>
                <a:cubicBezTo>
                  <a:pt x="10691" y="12394"/>
                  <a:pt x="10839" y="12302"/>
                  <a:pt x="10862" y="12119"/>
                </a:cubicBezTo>
                <a:lnTo>
                  <a:pt x="10862" y="9650"/>
                </a:lnTo>
                <a:cubicBezTo>
                  <a:pt x="10874" y="9421"/>
                  <a:pt x="10702" y="9307"/>
                  <a:pt x="10533" y="9307"/>
                </a:cubicBezTo>
                <a:close/>
                <a:moveTo>
                  <a:pt x="14258" y="9307"/>
                </a:moveTo>
                <a:cubicBezTo>
                  <a:pt x="14092" y="9307"/>
                  <a:pt x="13926" y="9421"/>
                  <a:pt x="13949" y="9650"/>
                </a:cubicBezTo>
                <a:lnTo>
                  <a:pt x="13949" y="12119"/>
                </a:lnTo>
                <a:cubicBezTo>
                  <a:pt x="13972" y="12302"/>
                  <a:pt x="14121" y="12394"/>
                  <a:pt x="14266" y="12394"/>
                </a:cubicBezTo>
                <a:cubicBezTo>
                  <a:pt x="14412" y="12394"/>
                  <a:pt x="14555" y="12302"/>
                  <a:pt x="14566" y="12119"/>
                </a:cubicBezTo>
                <a:lnTo>
                  <a:pt x="14566" y="9650"/>
                </a:lnTo>
                <a:cubicBezTo>
                  <a:pt x="14589" y="9421"/>
                  <a:pt x="14424" y="9307"/>
                  <a:pt x="14258" y="9307"/>
                </a:cubicBezTo>
                <a:close/>
                <a:moveTo>
                  <a:pt x="2451" y="12415"/>
                </a:moveTo>
                <a:cubicBezTo>
                  <a:pt x="2043" y="12415"/>
                  <a:pt x="2050" y="13058"/>
                  <a:pt x="2471" y="13058"/>
                </a:cubicBezTo>
                <a:cubicBezTo>
                  <a:pt x="2479" y="13058"/>
                  <a:pt x="2486" y="13057"/>
                  <a:pt x="2493" y="13057"/>
                </a:cubicBezTo>
                <a:lnTo>
                  <a:pt x="4963" y="13057"/>
                </a:lnTo>
                <a:cubicBezTo>
                  <a:pt x="4970" y="13057"/>
                  <a:pt x="4977" y="13058"/>
                  <a:pt x="4984" y="13058"/>
                </a:cubicBezTo>
                <a:cubicBezTo>
                  <a:pt x="5406" y="13058"/>
                  <a:pt x="5413" y="12415"/>
                  <a:pt x="5004" y="12415"/>
                </a:cubicBezTo>
                <a:cubicBezTo>
                  <a:pt x="4991" y="12415"/>
                  <a:pt x="4977" y="12415"/>
                  <a:pt x="4963" y="12417"/>
                </a:cubicBezTo>
                <a:lnTo>
                  <a:pt x="2493" y="12417"/>
                </a:lnTo>
                <a:cubicBezTo>
                  <a:pt x="2479" y="12415"/>
                  <a:pt x="2465" y="12415"/>
                  <a:pt x="2451" y="12415"/>
                </a:cubicBezTo>
                <a:close/>
                <a:moveTo>
                  <a:pt x="11118" y="12437"/>
                </a:moveTo>
                <a:cubicBezTo>
                  <a:pt x="10716" y="12437"/>
                  <a:pt x="10716" y="13059"/>
                  <a:pt x="11118" y="13059"/>
                </a:cubicBezTo>
                <a:cubicBezTo>
                  <a:pt x="11131" y="13059"/>
                  <a:pt x="11145" y="13058"/>
                  <a:pt x="11159" y="13057"/>
                </a:cubicBezTo>
                <a:lnTo>
                  <a:pt x="13652" y="13057"/>
                </a:lnTo>
                <a:cubicBezTo>
                  <a:pt x="14018" y="13011"/>
                  <a:pt x="14018" y="12462"/>
                  <a:pt x="13652" y="12440"/>
                </a:cubicBezTo>
                <a:lnTo>
                  <a:pt x="11159" y="12440"/>
                </a:lnTo>
                <a:cubicBezTo>
                  <a:pt x="11145" y="12438"/>
                  <a:pt x="11131" y="12437"/>
                  <a:pt x="11118" y="12437"/>
                </a:cubicBezTo>
                <a:close/>
                <a:moveTo>
                  <a:pt x="5900" y="13034"/>
                </a:moveTo>
                <a:lnTo>
                  <a:pt x="5900" y="13057"/>
                </a:lnTo>
                <a:cubicBezTo>
                  <a:pt x="5888" y="13055"/>
                  <a:pt x="5877" y="13055"/>
                  <a:pt x="5865" y="13055"/>
                </a:cubicBezTo>
                <a:cubicBezTo>
                  <a:pt x="5717" y="13055"/>
                  <a:pt x="5580" y="13185"/>
                  <a:pt x="5580" y="13354"/>
                </a:cubicBezTo>
                <a:cubicBezTo>
                  <a:pt x="5580" y="13537"/>
                  <a:pt x="5732" y="13659"/>
                  <a:pt x="5888" y="13659"/>
                </a:cubicBezTo>
                <a:cubicBezTo>
                  <a:pt x="5966" y="13659"/>
                  <a:pt x="6045" y="13629"/>
                  <a:pt x="6106" y="13560"/>
                </a:cubicBezTo>
                <a:cubicBezTo>
                  <a:pt x="6312" y="13377"/>
                  <a:pt x="6174" y="13034"/>
                  <a:pt x="5900" y="13034"/>
                </a:cubicBezTo>
                <a:close/>
                <a:moveTo>
                  <a:pt x="14616" y="13053"/>
                </a:moveTo>
                <a:cubicBezTo>
                  <a:pt x="14600" y="13053"/>
                  <a:pt x="14583" y="13054"/>
                  <a:pt x="14566" y="13057"/>
                </a:cubicBezTo>
                <a:cubicBezTo>
                  <a:pt x="14406" y="13057"/>
                  <a:pt x="14269" y="13194"/>
                  <a:pt x="14292" y="13354"/>
                </a:cubicBezTo>
                <a:cubicBezTo>
                  <a:pt x="14277" y="13537"/>
                  <a:pt x="14434" y="13659"/>
                  <a:pt x="14595" y="13659"/>
                </a:cubicBezTo>
                <a:cubicBezTo>
                  <a:pt x="14676" y="13659"/>
                  <a:pt x="14757" y="13629"/>
                  <a:pt x="14818" y="13560"/>
                </a:cubicBezTo>
                <a:cubicBezTo>
                  <a:pt x="15011" y="13367"/>
                  <a:pt x="14862" y="13053"/>
                  <a:pt x="14616" y="13053"/>
                </a:cubicBezTo>
                <a:close/>
                <a:moveTo>
                  <a:pt x="6838" y="3750"/>
                </a:moveTo>
                <a:lnTo>
                  <a:pt x="6815" y="14269"/>
                </a:lnTo>
                <a:lnTo>
                  <a:pt x="618" y="14269"/>
                </a:lnTo>
                <a:lnTo>
                  <a:pt x="618" y="3750"/>
                </a:lnTo>
                <a:close/>
                <a:moveTo>
                  <a:pt x="15504" y="3750"/>
                </a:moveTo>
                <a:lnTo>
                  <a:pt x="15504" y="14269"/>
                </a:lnTo>
                <a:lnTo>
                  <a:pt x="9307" y="14269"/>
                </a:lnTo>
                <a:lnTo>
                  <a:pt x="9307" y="3750"/>
                </a:lnTo>
                <a:close/>
                <a:moveTo>
                  <a:pt x="6506" y="0"/>
                </a:moveTo>
                <a:cubicBezTo>
                  <a:pt x="6340" y="0"/>
                  <a:pt x="6174" y="114"/>
                  <a:pt x="6197" y="343"/>
                </a:cubicBezTo>
                <a:lnTo>
                  <a:pt x="6197" y="3133"/>
                </a:lnTo>
                <a:lnTo>
                  <a:pt x="4963" y="3133"/>
                </a:lnTo>
                <a:lnTo>
                  <a:pt x="4963" y="961"/>
                </a:lnTo>
                <a:cubicBezTo>
                  <a:pt x="4985" y="732"/>
                  <a:pt x="4820" y="618"/>
                  <a:pt x="4654" y="618"/>
                </a:cubicBezTo>
                <a:cubicBezTo>
                  <a:pt x="4488" y="618"/>
                  <a:pt x="4322" y="732"/>
                  <a:pt x="4345" y="961"/>
                </a:cubicBezTo>
                <a:lnTo>
                  <a:pt x="4345" y="3133"/>
                </a:lnTo>
                <a:lnTo>
                  <a:pt x="3110" y="3133"/>
                </a:lnTo>
                <a:lnTo>
                  <a:pt x="3110" y="1578"/>
                </a:lnTo>
                <a:cubicBezTo>
                  <a:pt x="3110" y="1372"/>
                  <a:pt x="2956" y="1269"/>
                  <a:pt x="2802" y="1269"/>
                </a:cubicBezTo>
                <a:cubicBezTo>
                  <a:pt x="2647" y="1269"/>
                  <a:pt x="2493" y="1372"/>
                  <a:pt x="2493" y="1578"/>
                </a:cubicBezTo>
                <a:lnTo>
                  <a:pt x="2493" y="3133"/>
                </a:lnTo>
                <a:lnTo>
                  <a:pt x="1258" y="3133"/>
                </a:lnTo>
                <a:lnTo>
                  <a:pt x="1258" y="2218"/>
                </a:lnTo>
                <a:cubicBezTo>
                  <a:pt x="1270" y="1990"/>
                  <a:pt x="1098" y="1875"/>
                  <a:pt x="929" y="1875"/>
                </a:cubicBezTo>
                <a:cubicBezTo>
                  <a:pt x="761" y="1875"/>
                  <a:pt x="595" y="1990"/>
                  <a:pt x="618" y="2218"/>
                </a:cubicBezTo>
                <a:lnTo>
                  <a:pt x="618" y="3133"/>
                </a:lnTo>
                <a:lnTo>
                  <a:pt x="321" y="3133"/>
                </a:lnTo>
                <a:cubicBezTo>
                  <a:pt x="138" y="3133"/>
                  <a:pt x="0" y="3270"/>
                  <a:pt x="0" y="3453"/>
                </a:cubicBezTo>
                <a:lnTo>
                  <a:pt x="0" y="14589"/>
                </a:lnTo>
                <a:cubicBezTo>
                  <a:pt x="0" y="14772"/>
                  <a:pt x="138" y="14909"/>
                  <a:pt x="321" y="14909"/>
                </a:cubicBezTo>
                <a:lnTo>
                  <a:pt x="618" y="14909"/>
                </a:lnTo>
                <a:lnTo>
                  <a:pt x="618" y="15824"/>
                </a:lnTo>
                <a:cubicBezTo>
                  <a:pt x="595" y="16053"/>
                  <a:pt x="761" y="16167"/>
                  <a:pt x="929" y="16167"/>
                </a:cubicBezTo>
                <a:cubicBezTo>
                  <a:pt x="1098" y="16167"/>
                  <a:pt x="1270" y="16053"/>
                  <a:pt x="1258" y="15824"/>
                </a:cubicBezTo>
                <a:lnTo>
                  <a:pt x="1258" y="14909"/>
                </a:lnTo>
                <a:lnTo>
                  <a:pt x="2493" y="14909"/>
                </a:lnTo>
                <a:lnTo>
                  <a:pt x="2493" y="16464"/>
                </a:lnTo>
                <a:cubicBezTo>
                  <a:pt x="2493" y="16659"/>
                  <a:pt x="2647" y="16756"/>
                  <a:pt x="2802" y="16756"/>
                </a:cubicBezTo>
                <a:cubicBezTo>
                  <a:pt x="2956" y="16756"/>
                  <a:pt x="3110" y="16659"/>
                  <a:pt x="3110" y="16464"/>
                </a:cubicBezTo>
                <a:lnTo>
                  <a:pt x="3110" y="14909"/>
                </a:lnTo>
                <a:lnTo>
                  <a:pt x="4345" y="14909"/>
                </a:lnTo>
                <a:lnTo>
                  <a:pt x="4345" y="17082"/>
                </a:lnTo>
                <a:cubicBezTo>
                  <a:pt x="4322" y="17299"/>
                  <a:pt x="4488" y="17407"/>
                  <a:pt x="4654" y="17407"/>
                </a:cubicBezTo>
                <a:cubicBezTo>
                  <a:pt x="4820" y="17407"/>
                  <a:pt x="4985" y="17299"/>
                  <a:pt x="4963" y="17082"/>
                </a:cubicBezTo>
                <a:lnTo>
                  <a:pt x="4963" y="14909"/>
                </a:lnTo>
                <a:lnTo>
                  <a:pt x="6197" y="14909"/>
                </a:lnTo>
                <a:lnTo>
                  <a:pt x="6197" y="17699"/>
                </a:lnTo>
                <a:cubicBezTo>
                  <a:pt x="6174" y="17928"/>
                  <a:pt x="6340" y="18042"/>
                  <a:pt x="6509" y="18042"/>
                </a:cubicBezTo>
                <a:cubicBezTo>
                  <a:pt x="6678" y="18042"/>
                  <a:pt x="6849" y="17928"/>
                  <a:pt x="6838" y="17699"/>
                </a:cubicBezTo>
                <a:lnTo>
                  <a:pt x="6838" y="14909"/>
                </a:lnTo>
                <a:lnTo>
                  <a:pt x="7135" y="14909"/>
                </a:lnTo>
                <a:cubicBezTo>
                  <a:pt x="7318" y="14909"/>
                  <a:pt x="7455" y="14772"/>
                  <a:pt x="7455" y="14589"/>
                </a:cubicBezTo>
                <a:lnTo>
                  <a:pt x="7455" y="3453"/>
                </a:lnTo>
                <a:cubicBezTo>
                  <a:pt x="7455" y="3270"/>
                  <a:pt x="7318" y="3133"/>
                  <a:pt x="7135" y="3133"/>
                </a:cubicBezTo>
                <a:lnTo>
                  <a:pt x="6815" y="3133"/>
                </a:lnTo>
                <a:lnTo>
                  <a:pt x="6815" y="343"/>
                </a:lnTo>
                <a:cubicBezTo>
                  <a:pt x="6838" y="114"/>
                  <a:pt x="6672" y="0"/>
                  <a:pt x="6506" y="0"/>
                </a:cubicBezTo>
                <a:close/>
                <a:moveTo>
                  <a:pt x="9616" y="0"/>
                </a:moveTo>
                <a:cubicBezTo>
                  <a:pt x="9450" y="0"/>
                  <a:pt x="9284" y="114"/>
                  <a:pt x="9307" y="343"/>
                </a:cubicBezTo>
                <a:lnTo>
                  <a:pt x="9307" y="3133"/>
                </a:lnTo>
                <a:lnTo>
                  <a:pt x="8987" y="3133"/>
                </a:lnTo>
                <a:cubicBezTo>
                  <a:pt x="8827" y="3133"/>
                  <a:pt x="8690" y="3270"/>
                  <a:pt x="8690" y="3453"/>
                </a:cubicBezTo>
                <a:lnTo>
                  <a:pt x="8690" y="14589"/>
                </a:lnTo>
                <a:cubicBezTo>
                  <a:pt x="8690" y="14772"/>
                  <a:pt x="8827" y="14909"/>
                  <a:pt x="8987" y="14909"/>
                </a:cubicBezTo>
                <a:lnTo>
                  <a:pt x="9307" y="14909"/>
                </a:lnTo>
                <a:lnTo>
                  <a:pt x="9307" y="17699"/>
                </a:lnTo>
                <a:cubicBezTo>
                  <a:pt x="9284" y="17928"/>
                  <a:pt x="9450" y="18042"/>
                  <a:pt x="9616" y="18042"/>
                </a:cubicBezTo>
                <a:cubicBezTo>
                  <a:pt x="9782" y="18042"/>
                  <a:pt x="9947" y="17928"/>
                  <a:pt x="9925" y="17699"/>
                </a:cubicBezTo>
                <a:lnTo>
                  <a:pt x="9925" y="14909"/>
                </a:lnTo>
                <a:lnTo>
                  <a:pt x="11159" y="14909"/>
                </a:lnTo>
                <a:lnTo>
                  <a:pt x="11159" y="17082"/>
                </a:lnTo>
                <a:cubicBezTo>
                  <a:pt x="11136" y="17299"/>
                  <a:pt x="11302" y="17407"/>
                  <a:pt x="11468" y="17407"/>
                </a:cubicBezTo>
                <a:cubicBezTo>
                  <a:pt x="11634" y="17407"/>
                  <a:pt x="11800" y="17299"/>
                  <a:pt x="11777" y="17082"/>
                </a:cubicBezTo>
                <a:lnTo>
                  <a:pt x="11777" y="14909"/>
                </a:lnTo>
                <a:lnTo>
                  <a:pt x="13034" y="14909"/>
                </a:lnTo>
                <a:lnTo>
                  <a:pt x="13034" y="16441"/>
                </a:lnTo>
                <a:cubicBezTo>
                  <a:pt x="13012" y="16670"/>
                  <a:pt x="13177" y="16784"/>
                  <a:pt x="13343" y="16784"/>
                </a:cubicBezTo>
                <a:cubicBezTo>
                  <a:pt x="13509" y="16784"/>
                  <a:pt x="13675" y="16670"/>
                  <a:pt x="13652" y="16441"/>
                </a:cubicBezTo>
                <a:lnTo>
                  <a:pt x="13652" y="14909"/>
                </a:lnTo>
                <a:lnTo>
                  <a:pt x="14887" y="14909"/>
                </a:lnTo>
                <a:lnTo>
                  <a:pt x="14887" y="15824"/>
                </a:lnTo>
                <a:cubicBezTo>
                  <a:pt x="14864" y="16053"/>
                  <a:pt x="15030" y="16167"/>
                  <a:pt x="15195" y="16167"/>
                </a:cubicBezTo>
                <a:cubicBezTo>
                  <a:pt x="15361" y="16167"/>
                  <a:pt x="15527" y="16053"/>
                  <a:pt x="15504" y="15824"/>
                </a:cubicBezTo>
                <a:lnTo>
                  <a:pt x="15504" y="14909"/>
                </a:lnTo>
                <a:lnTo>
                  <a:pt x="15824" y="14909"/>
                </a:lnTo>
                <a:cubicBezTo>
                  <a:pt x="15984" y="14909"/>
                  <a:pt x="16121" y="14772"/>
                  <a:pt x="16121" y="14589"/>
                </a:cubicBezTo>
                <a:lnTo>
                  <a:pt x="16121" y="3453"/>
                </a:lnTo>
                <a:cubicBezTo>
                  <a:pt x="16121" y="3270"/>
                  <a:pt x="15984" y="3133"/>
                  <a:pt x="15824" y="3133"/>
                </a:cubicBezTo>
                <a:lnTo>
                  <a:pt x="15824" y="3110"/>
                </a:lnTo>
                <a:lnTo>
                  <a:pt x="15504" y="3110"/>
                </a:lnTo>
                <a:lnTo>
                  <a:pt x="15504" y="2218"/>
                </a:lnTo>
                <a:cubicBezTo>
                  <a:pt x="15527" y="1990"/>
                  <a:pt x="15361" y="1875"/>
                  <a:pt x="15195" y="1875"/>
                </a:cubicBezTo>
                <a:cubicBezTo>
                  <a:pt x="15030" y="1875"/>
                  <a:pt x="14864" y="1990"/>
                  <a:pt x="14887" y="2218"/>
                </a:cubicBezTo>
                <a:lnTo>
                  <a:pt x="14887" y="3133"/>
                </a:lnTo>
                <a:lnTo>
                  <a:pt x="13652" y="3133"/>
                </a:lnTo>
                <a:lnTo>
                  <a:pt x="13652" y="1578"/>
                </a:lnTo>
                <a:cubicBezTo>
                  <a:pt x="13675" y="1349"/>
                  <a:pt x="13509" y="1235"/>
                  <a:pt x="13343" y="1235"/>
                </a:cubicBezTo>
                <a:cubicBezTo>
                  <a:pt x="13177" y="1235"/>
                  <a:pt x="13012" y="1349"/>
                  <a:pt x="13034" y="1578"/>
                </a:cubicBezTo>
                <a:lnTo>
                  <a:pt x="13034" y="3133"/>
                </a:lnTo>
                <a:lnTo>
                  <a:pt x="11777" y="3133"/>
                </a:lnTo>
                <a:lnTo>
                  <a:pt x="11777" y="961"/>
                </a:lnTo>
                <a:cubicBezTo>
                  <a:pt x="11800" y="732"/>
                  <a:pt x="11634" y="618"/>
                  <a:pt x="11468" y="618"/>
                </a:cubicBezTo>
                <a:cubicBezTo>
                  <a:pt x="11302" y="618"/>
                  <a:pt x="11136" y="732"/>
                  <a:pt x="11159" y="961"/>
                </a:cubicBezTo>
                <a:lnTo>
                  <a:pt x="11159" y="3133"/>
                </a:lnTo>
                <a:lnTo>
                  <a:pt x="9925" y="3133"/>
                </a:lnTo>
                <a:lnTo>
                  <a:pt x="9925" y="343"/>
                </a:lnTo>
                <a:cubicBezTo>
                  <a:pt x="9947" y="114"/>
                  <a:pt x="9782" y="0"/>
                  <a:pt x="96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p:nvPr/>
        </p:nvSpPr>
        <p:spPr>
          <a:xfrm>
            <a:off x="1663888" y="1429400"/>
            <a:ext cx="185800" cy="450500"/>
          </a:xfrm>
          <a:custGeom>
            <a:rect b="b" l="l" r="r" t="t"/>
            <a:pathLst>
              <a:path extrusionOk="0" h="18020" w="7432">
                <a:moveTo>
                  <a:pt x="2428" y="4960"/>
                </a:moveTo>
                <a:cubicBezTo>
                  <a:pt x="2020" y="4960"/>
                  <a:pt x="2026" y="5603"/>
                  <a:pt x="2448" y="5603"/>
                </a:cubicBezTo>
                <a:cubicBezTo>
                  <a:pt x="2455" y="5603"/>
                  <a:pt x="2462" y="5603"/>
                  <a:pt x="2470" y="5602"/>
                </a:cubicBezTo>
                <a:lnTo>
                  <a:pt x="4962" y="5602"/>
                </a:lnTo>
                <a:cubicBezTo>
                  <a:pt x="5328" y="5557"/>
                  <a:pt x="5328" y="5008"/>
                  <a:pt x="4962" y="4962"/>
                </a:cubicBezTo>
                <a:lnTo>
                  <a:pt x="2470" y="4962"/>
                </a:lnTo>
                <a:cubicBezTo>
                  <a:pt x="2455" y="4961"/>
                  <a:pt x="2442" y="4960"/>
                  <a:pt x="2428" y="4960"/>
                </a:cubicBezTo>
                <a:close/>
                <a:moveTo>
                  <a:pt x="1852" y="5648"/>
                </a:moveTo>
                <a:cubicBezTo>
                  <a:pt x="1704" y="5648"/>
                  <a:pt x="1555" y="5740"/>
                  <a:pt x="1532" y="5923"/>
                </a:cubicBezTo>
                <a:lnTo>
                  <a:pt x="1532" y="8415"/>
                </a:lnTo>
                <a:cubicBezTo>
                  <a:pt x="1555" y="8575"/>
                  <a:pt x="1692" y="8712"/>
                  <a:pt x="1852" y="8712"/>
                </a:cubicBezTo>
                <a:lnTo>
                  <a:pt x="1852" y="8689"/>
                </a:lnTo>
                <a:cubicBezTo>
                  <a:pt x="2035" y="8689"/>
                  <a:pt x="2172" y="8552"/>
                  <a:pt x="2172" y="8392"/>
                </a:cubicBezTo>
                <a:lnTo>
                  <a:pt x="2172" y="5923"/>
                </a:lnTo>
                <a:cubicBezTo>
                  <a:pt x="2150" y="5740"/>
                  <a:pt x="2001" y="5648"/>
                  <a:pt x="1852" y="5648"/>
                </a:cubicBezTo>
                <a:close/>
                <a:moveTo>
                  <a:pt x="5577" y="5648"/>
                </a:moveTo>
                <a:cubicBezTo>
                  <a:pt x="5431" y="5648"/>
                  <a:pt x="5282" y="5740"/>
                  <a:pt x="5259" y="5923"/>
                </a:cubicBezTo>
                <a:lnTo>
                  <a:pt x="5259" y="8392"/>
                </a:lnTo>
                <a:cubicBezTo>
                  <a:pt x="5237" y="8609"/>
                  <a:pt x="5402" y="8718"/>
                  <a:pt x="5568" y="8718"/>
                </a:cubicBezTo>
                <a:cubicBezTo>
                  <a:pt x="5734" y="8718"/>
                  <a:pt x="5900" y="8609"/>
                  <a:pt x="5877" y="8392"/>
                </a:cubicBezTo>
                <a:lnTo>
                  <a:pt x="5877" y="5923"/>
                </a:lnTo>
                <a:cubicBezTo>
                  <a:pt x="5865" y="5740"/>
                  <a:pt x="5723" y="5648"/>
                  <a:pt x="5577" y="5648"/>
                </a:cubicBezTo>
                <a:close/>
                <a:moveTo>
                  <a:pt x="2470" y="8689"/>
                </a:moveTo>
                <a:cubicBezTo>
                  <a:pt x="2058" y="8689"/>
                  <a:pt x="2058" y="9307"/>
                  <a:pt x="2470" y="9307"/>
                </a:cubicBezTo>
                <a:lnTo>
                  <a:pt x="4962" y="9307"/>
                </a:lnTo>
                <a:cubicBezTo>
                  <a:pt x="5374" y="9307"/>
                  <a:pt x="5374" y="8689"/>
                  <a:pt x="4962" y="8689"/>
                </a:cubicBezTo>
                <a:close/>
                <a:moveTo>
                  <a:pt x="1864" y="9284"/>
                </a:moveTo>
                <a:cubicBezTo>
                  <a:pt x="1698" y="9284"/>
                  <a:pt x="1532" y="9398"/>
                  <a:pt x="1555" y="9627"/>
                </a:cubicBezTo>
                <a:lnTo>
                  <a:pt x="1555" y="12097"/>
                </a:lnTo>
                <a:cubicBezTo>
                  <a:pt x="1567" y="12291"/>
                  <a:pt x="1709" y="12388"/>
                  <a:pt x="1855" y="12388"/>
                </a:cubicBezTo>
                <a:cubicBezTo>
                  <a:pt x="2001" y="12388"/>
                  <a:pt x="2150" y="12291"/>
                  <a:pt x="2172" y="12097"/>
                </a:cubicBezTo>
                <a:lnTo>
                  <a:pt x="2172" y="9627"/>
                </a:lnTo>
                <a:cubicBezTo>
                  <a:pt x="2195" y="9398"/>
                  <a:pt x="2030" y="9284"/>
                  <a:pt x="1864" y="9284"/>
                </a:cubicBezTo>
                <a:close/>
                <a:moveTo>
                  <a:pt x="5568" y="9307"/>
                </a:moveTo>
                <a:cubicBezTo>
                  <a:pt x="5402" y="9307"/>
                  <a:pt x="5237" y="9421"/>
                  <a:pt x="5259" y="9650"/>
                </a:cubicBezTo>
                <a:lnTo>
                  <a:pt x="5259" y="12119"/>
                </a:lnTo>
                <a:cubicBezTo>
                  <a:pt x="5282" y="12302"/>
                  <a:pt x="5431" y="12394"/>
                  <a:pt x="5577" y="12394"/>
                </a:cubicBezTo>
                <a:cubicBezTo>
                  <a:pt x="5723" y="12394"/>
                  <a:pt x="5865" y="12302"/>
                  <a:pt x="5877" y="12119"/>
                </a:cubicBezTo>
                <a:lnTo>
                  <a:pt x="5877" y="12097"/>
                </a:lnTo>
                <a:lnTo>
                  <a:pt x="5877" y="9650"/>
                </a:lnTo>
                <a:cubicBezTo>
                  <a:pt x="5900" y="9421"/>
                  <a:pt x="5734" y="9307"/>
                  <a:pt x="5568" y="9307"/>
                </a:cubicBezTo>
                <a:close/>
                <a:moveTo>
                  <a:pt x="2428" y="12415"/>
                </a:moveTo>
                <a:cubicBezTo>
                  <a:pt x="2026" y="12415"/>
                  <a:pt x="2026" y="13036"/>
                  <a:pt x="2428" y="13036"/>
                </a:cubicBezTo>
                <a:cubicBezTo>
                  <a:pt x="2442" y="13036"/>
                  <a:pt x="2455" y="13036"/>
                  <a:pt x="2470" y="13034"/>
                </a:cubicBezTo>
                <a:lnTo>
                  <a:pt x="4962" y="13034"/>
                </a:lnTo>
                <a:cubicBezTo>
                  <a:pt x="5328" y="12988"/>
                  <a:pt x="5328" y="12440"/>
                  <a:pt x="4962" y="12417"/>
                </a:cubicBezTo>
                <a:lnTo>
                  <a:pt x="2470" y="12417"/>
                </a:lnTo>
                <a:cubicBezTo>
                  <a:pt x="2455" y="12415"/>
                  <a:pt x="2442" y="12415"/>
                  <a:pt x="2428" y="12415"/>
                </a:cubicBezTo>
                <a:close/>
                <a:moveTo>
                  <a:pt x="5900" y="13034"/>
                </a:moveTo>
                <a:lnTo>
                  <a:pt x="5900" y="13057"/>
                </a:lnTo>
                <a:cubicBezTo>
                  <a:pt x="5886" y="13055"/>
                  <a:pt x="5873" y="13055"/>
                  <a:pt x="5860" y="13055"/>
                </a:cubicBezTo>
                <a:cubicBezTo>
                  <a:pt x="5697" y="13055"/>
                  <a:pt x="5580" y="13183"/>
                  <a:pt x="5580" y="13331"/>
                </a:cubicBezTo>
                <a:cubicBezTo>
                  <a:pt x="5580" y="13531"/>
                  <a:pt x="5734" y="13658"/>
                  <a:pt x="5891" y="13658"/>
                </a:cubicBezTo>
                <a:cubicBezTo>
                  <a:pt x="5968" y="13658"/>
                  <a:pt x="6045" y="13628"/>
                  <a:pt x="6106" y="13560"/>
                </a:cubicBezTo>
                <a:cubicBezTo>
                  <a:pt x="6311" y="13377"/>
                  <a:pt x="6174" y="13034"/>
                  <a:pt x="5900" y="13034"/>
                </a:cubicBezTo>
                <a:close/>
                <a:moveTo>
                  <a:pt x="6814" y="3750"/>
                </a:moveTo>
                <a:lnTo>
                  <a:pt x="6814" y="14269"/>
                </a:lnTo>
                <a:lnTo>
                  <a:pt x="618" y="14269"/>
                </a:lnTo>
                <a:lnTo>
                  <a:pt x="618" y="3750"/>
                </a:lnTo>
                <a:close/>
                <a:moveTo>
                  <a:pt x="2778" y="0"/>
                </a:moveTo>
                <a:cubicBezTo>
                  <a:pt x="2613" y="0"/>
                  <a:pt x="2447" y="114"/>
                  <a:pt x="2470" y="343"/>
                </a:cubicBezTo>
                <a:lnTo>
                  <a:pt x="2470" y="3133"/>
                </a:lnTo>
                <a:lnTo>
                  <a:pt x="1235" y="3133"/>
                </a:lnTo>
                <a:lnTo>
                  <a:pt x="1235" y="1258"/>
                </a:lnTo>
                <a:cubicBezTo>
                  <a:pt x="1258" y="1029"/>
                  <a:pt x="1092" y="915"/>
                  <a:pt x="926" y="915"/>
                </a:cubicBezTo>
                <a:cubicBezTo>
                  <a:pt x="760" y="915"/>
                  <a:pt x="595" y="1029"/>
                  <a:pt x="618" y="1258"/>
                </a:cubicBezTo>
                <a:lnTo>
                  <a:pt x="618" y="3133"/>
                </a:lnTo>
                <a:lnTo>
                  <a:pt x="297" y="3133"/>
                </a:lnTo>
                <a:cubicBezTo>
                  <a:pt x="137" y="3133"/>
                  <a:pt x="0" y="3270"/>
                  <a:pt x="0" y="3430"/>
                </a:cubicBezTo>
                <a:lnTo>
                  <a:pt x="0" y="14589"/>
                </a:lnTo>
                <a:cubicBezTo>
                  <a:pt x="0" y="14749"/>
                  <a:pt x="137" y="14886"/>
                  <a:pt x="297" y="14886"/>
                </a:cubicBezTo>
                <a:lnTo>
                  <a:pt x="618" y="14886"/>
                </a:lnTo>
                <a:lnTo>
                  <a:pt x="618" y="16761"/>
                </a:lnTo>
                <a:cubicBezTo>
                  <a:pt x="595" y="16990"/>
                  <a:pt x="760" y="17104"/>
                  <a:pt x="926" y="17104"/>
                </a:cubicBezTo>
                <a:cubicBezTo>
                  <a:pt x="1092" y="17104"/>
                  <a:pt x="1258" y="16990"/>
                  <a:pt x="1235" y="16761"/>
                </a:cubicBezTo>
                <a:lnTo>
                  <a:pt x="1235" y="14886"/>
                </a:lnTo>
                <a:lnTo>
                  <a:pt x="2470" y="14886"/>
                </a:lnTo>
                <a:lnTo>
                  <a:pt x="2470" y="17676"/>
                </a:lnTo>
                <a:cubicBezTo>
                  <a:pt x="2447" y="17905"/>
                  <a:pt x="2613" y="18019"/>
                  <a:pt x="2778" y="18019"/>
                </a:cubicBezTo>
                <a:cubicBezTo>
                  <a:pt x="2944" y="18019"/>
                  <a:pt x="3110" y="17905"/>
                  <a:pt x="3087" y="17676"/>
                </a:cubicBezTo>
                <a:lnTo>
                  <a:pt x="3087" y="14886"/>
                </a:lnTo>
                <a:lnTo>
                  <a:pt x="4345" y="14886"/>
                </a:lnTo>
                <a:lnTo>
                  <a:pt x="4345" y="17676"/>
                </a:lnTo>
                <a:cubicBezTo>
                  <a:pt x="4322" y="17905"/>
                  <a:pt x="4488" y="18019"/>
                  <a:pt x="4654" y="18019"/>
                </a:cubicBezTo>
                <a:cubicBezTo>
                  <a:pt x="4819" y="18019"/>
                  <a:pt x="4985" y="17905"/>
                  <a:pt x="4962" y="17676"/>
                </a:cubicBezTo>
                <a:lnTo>
                  <a:pt x="4962" y="14886"/>
                </a:lnTo>
                <a:lnTo>
                  <a:pt x="6197" y="14886"/>
                </a:lnTo>
                <a:lnTo>
                  <a:pt x="6197" y="16761"/>
                </a:lnTo>
                <a:cubicBezTo>
                  <a:pt x="6174" y="16990"/>
                  <a:pt x="6340" y="17104"/>
                  <a:pt x="6506" y="17104"/>
                </a:cubicBezTo>
                <a:cubicBezTo>
                  <a:pt x="6671" y="17104"/>
                  <a:pt x="6837" y="16990"/>
                  <a:pt x="6814" y="16761"/>
                </a:cubicBezTo>
                <a:lnTo>
                  <a:pt x="6814" y="14886"/>
                </a:lnTo>
                <a:lnTo>
                  <a:pt x="7135" y="14886"/>
                </a:lnTo>
                <a:cubicBezTo>
                  <a:pt x="7295" y="14886"/>
                  <a:pt x="7432" y="14749"/>
                  <a:pt x="7432" y="14589"/>
                </a:cubicBezTo>
                <a:lnTo>
                  <a:pt x="7432" y="3430"/>
                </a:lnTo>
                <a:cubicBezTo>
                  <a:pt x="7432" y="3270"/>
                  <a:pt x="7295" y="3133"/>
                  <a:pt x="7135" y="3133"/>
                </a:cubicBezTo>
                <a:lnTo>
                  <a:pt x="6814" y="3133"/>
                </a:lnTo>
                <a:lnTo>
                  <a:pt x="6814" y="1258"/>
                </a:lnTo>
                <a:cubicBezTo>
                  <a:pt x="6837" y="1029"/>
                  <a:pt x="6671" y="915"/>
                  <a:pt x="6506" y="915"/>
                </a:cubicBezTo>
                <a:cubicBezTo>
                  <a:pt x="6340" y="915"/>
                  <a:pt x="6174" y="1029"/>
                  <a:pt x="6197" y="1258"/>
                </a:cubicBezTo>
                <a:lnTo>
                  <a:pt x="6197" y="3133"/>
                </a:lnTo>
                <a:lnTo>
                  <a:pt x="4962" y="3133"/>
                </a:lnTo>
                <a:lnTo>
                  <a:pt x="4962" y="343"/>
                </a:lnTo>
                <a:cubicBezTo>
                  <a:pt x="4985" y="114"/>
                  <a:pt x="4819" y="0"/>
                  <a:pt x="4654" y="0"/>
                </a:cubicBezTo>
                <a:cubicBezTo>
                  <a:pt x="4488" y="0"/>
                  <a:pt x="4322" y="114"/>
                  <a:pt x="4345" y="343"/>
                </a:cubicBezTo>
                <a:lnTo>
                  <a:pt x="4345" y="3133"/>
                </a:lnTo>
                <a:lnTo>
                  <a:pt x="3087" y="3133"/>
                </a:lnTo>
                <a:lnTo>
                  <a:pt x="3087" y="343"/>
                </a:lnTo>
                <a:cubicBezTo>
                  <a:pt x="3110" y="114"/>
                  <a:pt x="2944" y="0"/>
                  <a:pt x="27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4"/>
          <p:cNvSpPr/>
          <p:nvPr/>
        </p:nvSpPr>
        <p:spPr>
          <a:xfrm rot="5400000">
            <a:off x="571243" y="1452019"/>
            <a:ext cx="1102500" cy="2239500"/>
          </a:xfrm>
          <a:prstGeom prst="snip2SameRect">
            <a:avLst>
              <a:gd fmla="val 13298" name="adj1"/>
              <a:gd fmla="val 0" name="adj2"/>
            </a:avLst>
          </a:pr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4"/>
          <p:cNvSpPr/>
          <p:nvPr/>
        </p:nvSpPr>
        <p:spPr>
          <a:xfrm>
            <a:off x="2362248" y="2020519"/>
            <a:ext cx="1001144" cy="1102425"/>
          </a:xfrm>
          <a:custGeom>
            <a:rect b="b" l="l" r="r" t="t"/>
            <a:pathLst>
              <a:path extrusionOk="0" h="17624" w="17625">
                <a:moveTo>
                  <a:pt x="17102" y="11788"/>
                </a:moveTo>
                <a:lnTo>
                  <a:pt x="17102" y="10416"/>
                </a:lnTo>
                <a:lnTo>
                  <a:pt x="17624" y="10416"/>
                </a:lnTo>
                <a:lnTo>
                  <a:pt x="17624" y="9488"/>
                </a:lnTo>
                <a:lnTo>
                  <a:pt x="17102" y="9488"/>
                </a:lnTo>
                <a:lnTo>
                  <a:pt x="17102" y="8116"/>
                </a:lnTo>
                <a:lnTo>
                  <a:pt x="17624" y="8116"/>
                </a:lnTo>
                <a:lnTo>
                  <a:pt x="17624" y="7131"/>
                </a:lnTo>
                <a:lnTo>
                  <a:pt x="16581" y="7131"/>
                </a:lnTo>
                <a:lnTo>
                  <a:pt x="16581" y="3478"/>
                </a:lnTo>
                <a:lnTo>
                  <a:pt x="17624" y="3478"/>
                </a:lnTo>
                <a:lnTo>
                  <a:pt x="17624" y="0"/>
                </a:lnTo>
                <a:lnTo>
                  <a:pt x="10088" y="0"/>
                </a:lnTo>
                <a:lnTo>
                  <a:pt x="10088" y="870"/>
                </a:lnTo>
                <a:lnTo>
                  <a:pt x="7769" y="870"/>
                </a:lnTo>
                <a:lnTo>
                  <a:pt x="7769" y="0"/>
                </a:lnTo>
                <a:lnTo>
                  <a:pt x="3227" y="0"/>
                </a:lnTo>
                <a:lnTo>
                  <a:pt x="0" y="3208"/>
                </a:lnTo>
                <a:lnTo>
                  <a:pt x="0" y="15092"/>
                </a:lnTo>
                <a:lnTo>
                  <a:pt x="464" y="15092"/>
                </a:lnTo>
                <a:lnTo>
                  <a:pt x="464" y="16464"/>
                </a:lnTo>
                <a:lnTo>
                  <a:pt x="0" y="16464"/>
                </a:lnTo>
                <a:lnTo>
                  <a:pt x="0" y="17624"/>
                </a:lnTo>
                <a:lnTo>
                  <a:pt x="15247" y="17624"/>
                </a:lnTo>
                <a:lnTo>
                  <a:pt x="17624" y="15228"/>
                </a:lnTo>
                <a:lnTo>
                  <a:pt x="17624" y="11788"/>
                </a:lnTo>
                <a:close/>
              </a:path>
            </a:pathLst>
          </a:custGeom>
          <a:solidFill>
            <a:srgbClr val="1215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7" name="Google Shape;987;p44"/>
          <p:cNvSpPr/>
          <p:nvPr/>
        </p:nvSpPr>
        <p:spPr>
          <a:xfrm rot="10800000">
            <a:off x="3483456" y="2020499"/>
            <a:ext cx="1001144" cy="1102425"/>
          </a:xfrm>
          <a:custGeom>
            <a:rect b="b" l="l" r="r" t="t"/>
            <a:pathLst>
              <a:path extrusionOk="0" h="17624" w="17625">
                <a:moveTo>
                  <a:pt x="17102" y="11788"/>
                </a:moveTo>
                <a:lnTo>
                  <a:pt x="17102" y="10416"/>
                </a:lnTo>
                <a:lnTo>
                  <a:pt x="17624" y="10416"/>
                </a:lnTo>
                <a:lnTo>
                  <a:pt x="17624" y="9488"/>
                </a:lnTo>
                <a:lnTo>
                  <a:pt x="17102" y="9488"/>
                </a:lnTo>
                <a:lnTo>
                  <a:pt x="17102" y="8116"/>
                </a:lnTo>
                <a:lnTo>
                  <a:pt x="17624" y="8116"/>
                </a:lnTo>
                <a:lnTo>
                  <a:pt x="17624" y="7131"/>
                </a:lnTo>
                <a:lnTo>
                  <a:pt x="16581" y="7131"/>
                </a:lnTo>
                <a:lnTo>
                  <a:pt x="16581" y="3478"/>
                </a:lnTo>
                <a:lnTo>
                  <a:pt x="17624" y="3478"/>
                </a:lnTo>
                <a:lnTo>
                  <a:pt x="17624" y="0"/>
                </a:lnTo>
                <a:lnTo>
                  <a:pt x="10088" y="0"/>
                </a:lnTo>
                <a:lnTo>
                  <a:pt x="10088" y="870"/>
                </a:lnTo>
                <a:lnTo>
                  <a:pt x="7769" y="870"/>
                </a:lnTo>
                <a:lnTo>
                  <a:pt x="7769" y="0"/>
                </a:lnTo>
                <a:lnTo>
                  <a:pt x="3227" y="0"/>
                </a:lnTo>
                <a:lnTo>
                  <a:pt x="0" y="3208"/>
                </a:lnTo>
                <a:lnTo>
                  <a:pt x="0" y="15092"/>
                </a:lnTo>
                <a:lnTo>
                  <a:pt x="464" y="15092"/>
                </a:lnTo>
                <a:lnTo>
                  <a:pt x="464" y="16464"/>
                </a:lnTo>
                <a:lnTo>
                  <a:pt x="0" y="16464"/>
                </a:lnTo>
                <a:lnTo>
                  <a:pt x="0" y="17624"/>
                </a:lnTo>
                <a:lnTo>
                  <a:pt x="15247" y="17624"/>
                </a:lnTo>
                <a:lnTo>
                  <a:pt x="17624" y="15228"/>
                </a:lnTo>
                <a:lnTo>
                  <a:pt x="17624" y="11788"/>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4"/>
          <p:cNvSpPr/>
          <p:nvPr/>
        </p:nvSpPr>
        <p:spPr>
          <a:xfrm>
            <a:off x="8207784" y="1"/>
            <a:ext cx="936227" cy="759308"/>
          </a:xfrm>
          <a:custGeom>
            <a:rect b="b" l="l" r="r" t="t"/>
            <a:pathLst>
              <a:path extrusionOk="0" h="25724" w="31715">
                <a:moveTo>
                  <a:pt x="938" y="25724"/>
                </a:moveTo>
                <a:cubicBezTo>
                  <a:pt x="309" y="25724"/>
                  <a:pt x="1" y="24965"/>
                  <a:pt x="440" y="24514"/>
                </a:cubicBezTo>
                <a:cubicBezTo>
                  <a:pt x="879" y="24075"/>
                  <a:pt x="1638" y="24384"/>
                  <a:pt x="1638" y="25012"/>
                </a:cubicBezTo>
                <a:cubicBezTo>
                  <a:pt x="1638" y="25404"/>
                  <a:pt x="1329" y="25724"/>
                  <a:pt x="938" y="25724"/>
                </a:cubicBezTo>
                <a:close/>
                <a:moveTo>
                  <a:pt x="938" y="24609"/>
                </a:moveTo>
                <a:cubicBezTo>
                  <a:pt x="570" y="24609"/>
                  <a:pt x="392" y="25048"/>
                  <a:pt x="653" y="25297"/>
                </a:cubicBezTo>
                <a:cubicBezTo>
                  <a:pt x="902" y="25558"/>
                  <a:pt x="1341" y="25380"/>
                  <a:pt x="1341" y="25012"/>
                </a:cubicBezTo>
                <a:cubicBezTo>
                  <a:pt x="1341" y="24787"/>
                  <a:pt x="1163" y="24609"/>
                  <a:pt x="938" y="24609"/>
                </a:cubicBezTo>
                <a:close/>
                <a:moveTo>
                  <a:pt x="5812" y="23008"/>
                </a:moveTo>
                <a:cubicBezTo>
                  <a:pt x="5184" y="23008"/>
                  <a:pt x="4875" y="22249"/>
                  <a:pt x="5314" y="21810"/>
                </a:cubicBezTo>
                <a:cubicBezTo>
                  <a:pt x="5753" y="21371"/>
                  <a:pt x="6512" y="21680"/>
                  <a:pt x="6512" y="22308"/>
                </a:cubicBezTo>
                <a:cubicBezTo>
                  <a:pt x="6512" y="22700"/>
                  <a:pt x="6204" y="23008"/>
                  <a:pt x="5812" y="23008"/>
                </a:cubicBezTo>
                <a:close/>
                <a:moveTo>
                  <a:pt x="5812" y="21905"/>
                </a:moveTo>
                <a:cubicBezTo>
                  <a:pt x="5445" y="21905"/>
                  <a:pt x="5267" y="22344"/>
                  <a:pt x="5528" y="22593"/>
                </a:cubicBezTo>
                <a:cubicBezTo>
                  <a:pt x="5777" y="22854"/>
                  <a:pt x="6215" y="22676"/>
                  <a:pt x="6215" y="22308"/>
                </a:cubicBezTo>
                <a:cubicBezTo>
                  <a:pt x="6215" y="22083"/>
                  <a:pt x="6038" y="21905"/>
                  <a:pt x="5812" y="21905"/>
                </a:cubicBezTo>
                <a:close/>
                <a:moveTo>
                  <a:pt x="25345" y="1649"/>
                </a:moveTo>
                <a:cubicBezTo>
                  <a:pt x="24717" y="1649"/>
                  <a:pt x="24397" y="890"/>
                  <a:pt x="24847" y="439"/>
                </a:cubicBezTo>
                <a:cubicBezTo>
                  <a:pt x="25286" y="0"/>
                  <a:pt x="26045" y="309"/>
                  <a:pt x="26045" y="937"/>
                </a:cubicBezTo>
                <a:cubicBezTo>
                  <a:pt x="26045" y="1328"/>
                  <a:pt x="25737" y="1649"/>
                  <a:pt x="25345" y="1649"/>
                </a:cubicBezTo>
                <a:close/>
                <a:moveTo>
                  <a:pt x="25345" y="534"/>
                </a:moveTo>
                <a:cubicBezTo>
                  <a:pt x="24978" y="534"/>
                  <a:pt x="24800" y="973"/>
                  <a:pt x="25061" y="1234"/>
                </a:cubicBezTo>
                <a:cubicBezTo>
                  <a:pt x="25310" y="1483"/>
                  <a:pt x="25749" y="1305"/>
                  <a:pt x="25749" y="937"/>
                </a:cubicBezTo>
                <a:cubicBezTo>
                  <a:pt x="25749" y="712"/>
                  <a:pt x="25571" y="534"/>
                  <a:pt x="25345" y="534"/>
                </a:cubicBezTo>
                <a:close/>
                <a:moveTo>
                  <a:pt x="31014" y="8243"/>
                </a:moveTo>
                <a:cubicBezTo>
                  <a:pt x="30386" y="8243"/>
                  <a:pt x="30077" y="7484"/>
                  <a:pt x="30516" y="7045"/>
                </a:cubicBezTo>
                <a:cubicBezTo>
                  <a:pt x="30955" y="6594"/>
                  <a:pt x="31714" y="6914"/>
                  <a:pt x="31714" y="7543"/>
                </a:cubicBezTo>
                <a:cubicBezTo>
                  <a:pt x="31714" y="7922"/>
                  <a:pt x="31406" y="8243"/>
                  <a:pt x="31014" y="8243"/>
                </a:cubicBezTo>
                <a:close/>
                <a:moveTo>
                  <a:pt x="31014" y="7128"/>
                </a:moveTo>
                <a:cubicBezTo>
                  <a:pt x="30647" y="7128"/>
                  <a:pt x="30469" y="7567"/>
                  <a:pt x="30730" y="7828"/>
                </a:cubicBezTo>
                <a:cubicBezTo>
                  <a:pt x="30979" y="8088"/>
                  <a:pt x="31418" y="7899"/>
                  <a:pt x="31418" y="7543"/>
                </a:cubicBezTo>
                <a:cubicBezTo>
                  <a:pt x="31418" y="7318"/>
                  <a:pt x="31240" y="7128"/>
                  <a:pt x="31014" y="7128"/>
                </a:cubicBezTo>
                <a:close/>
                <a:moveTo>
                  <a:pt x="31014" y="9927"/>
                </a:moveTo>
                <a:cubicBezTo>
                  <a:pt x="30386" y="9927"/>
                  <a:pt x="30077" y="9168"/>
                  <a:pt x="30516" y="8729"/>
                </a:cubicBezTo>
                <a:cubicBezTo>
                  <a:pt x="30955" y="8278"/>
                  <a:pt x="31714" y="8598"/>
                  <a:pt x="31714" y="9227"/>
                </a:cubicBezTo>
                <a:cubicBezTo>
                  <a:pt x="31714" y="9618"/>
                  <a:pt x="31406" y="9927"/>
                  <a:pt x="31014" y="9927"/>
                </a:cubicBezTo>
                <a:close/>
                <a:moveTo>
                  <a:pt x="31014" y="8812"/>
                </a:moveTo>
                <a:cubicBezTo>
                  <a:pt x="30647" y="8812"/>
                  <a:pt x="30469" y="9251"/>
                  <a:pt x="30730" y="9512"/>
                </a:cubicBezTo>
                <a:cubicBezTo>
                  <a:pt x="30979" y="9773"/>
                  <a:pt x="31418" y="9583"/>
                  <a:pt x="31418" y="9227"/>
                </a:cubicBezTo>
                <a:cubicBezTo>
                  <a:pt x="31418" y="9002"/>
                  <a:pt x="31240" y="8812"/>
                  <a:pt x="31014" y="8824"/>
                </a:cubicBezTo>
                <a:close/>
                <a:moveTo>
                  <a:pt x="22048" y="9927"/>
                </a:moveTo>
                <a:cubicBezTo>
                  <a:pt x="21420" y="9927"/>
                  <a:pt x="21111" y="9168"/>
                  <a:pt x="21550" y="8729"/>
                </a:cubicBezTo>
                <a:cubicBezTo>
                  <a:pt x="22001" y="8278"/>
                  <a:pt x="22760" y="8598"/>
                  <a:pt x="22760" y="9227"/>
                </a:cubicBezTo>
                <a:cubicBezTo>
                  <a:pt x="22760" y="9618"/>
                  <a:pt x="22440" y="9927"/>
                  <a:pt x="22048" y="9927"/>
                </a:cubicBezTo>
                <a:close/>
                <a:moveTo>
                  <a:pt x="22048" y="8812"/>
                </a:moveTo>
                <a:cubicBezTo>
                  <a:pt x="21692" y="8812"/>
                  <a:pt x="21503" y="9251"/>
                  <a:pt x="21764" y="9512"/>
                </a:cubicBezTo>
                <a:cubicBezTo>
                  <a:pt x="22025" y="9773"/>
                  <a:pt x="22463" y="9583"/>
                  <a:pt x="22463" y="9227"/>
                </a:cubicBezTo>
                <a:cubicBezTo>
                  <a:pt x="22463" y="9002"/>
                  <a:pt x="22274" y="8812"/>
                  <a:pt x="22048" y="8824"/>
                </a:cubicBezTo>
                <a:close/>
                <a:moveTo>
                  <a:pt x="20032" y="6037"/>
                </a:moveTo>
                <a:lnTo>
                  <a:pt x="25488" y="6037"/>
                </a:lnTo>
                <a:lnTo>
                  <a:pt x="25488" y="1921"/>
                </a:lnTo>
                <a:lnTo>
                  <a:pt x="25191" y="1921"/>
                </a:lnTo>
                <a:lnTo>
                  <a:pt x="25191" y="5740"/>
                </a:lnTo>
                <a:lnTo>
                  <a:pt x="19914" y="5740"/>
                </a:lnTo>
                <a:lnTo>
                  <a:pt x="1448" y="24206"/>
                </a:lnTo>
                <a:lnTo>
                  <a:pt x="1649" y="24419"/>
                </a:lnTo>
                <a:close/>
                <a:moveTo>
                  <a:pt x="20649" y="7685"/>
                </a:moveTo>
                <a:lnTo>
                  <a:pt x="30089" y="7685"/>
                </a:lnTo>
                <a:lnTo>
                  <a:pt x="30089" y="7389"/>
                </a:lnTo>
                <a:lnTo>
                  <a:pt x="20518" y="7389"/>
                </a:lnTo>
                <a:lnTo>
                  <a:pt x="6417" y="21502"/>
                </a:lnTo>
                <a:lnTo>
                  <a:pt x="6619" y="21715"/>
                </a:lnTo>
                <a:close/>
                <a:moveTo>
                  <a:pt x="30089" y="9073"/>
                </a:moveTo>
                <a:lnTo>
                  <a:pt x="23009" y="9073"/>
                </a:lnTo>
                <a:lnTo>
                  <a:pt x="23009" y="9369"/>
                </a:lnTo>
                <a:lnTo>
                  <a:pt x="30089" y="9369"/>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p:nvPr/>
        </p:nvSpPr>
        <p:spPr>
          <a:xfrm flipH="1">
            <a:off x="7169692" y="1"/>
            <a:ext cx="936227" cy="759308"/>
          </a:xfrm>
          <a:custGeom>
            <a:rect b="b" l="l" r="r" t="t"/>
            <a:pathLst>
              <a:path extrusionOk="0" h="25724" w="31715">
                <a:moveTo>
                  <a:pt x="938" y="25724"/>
                </a:moveTo>
                <a:cubicBezTo>
                  <a:pt x="309" y="25724"/>
                  <a:pt x="1" y="24965"/>
                  <a:pt x="440" y="24514"/>
                </a:cubicBezTo>
                <a:cubicBezTo>
                  <a:pt x="879" y="24075"/>
                  <a:pt x="1638" y="24384"/>
                  <a:pt x="1638" y="25012"/>
                </a:cubicBezTo>
                <a:cubicBezTo>
                  <a:pt x="1638" y="25404"/>
                  <a:pt x="1329" y="25724"/>
                  <a:pt x="938" y="25724"/>
                </a:cubicBezTo>
                <a:close/>
                <a:moveTo>
                  <a:pt x="938" y="24609"/>
                </a:moveTo>
                <a:cubicBezTo>
                  <a:pt x="570" y="24609"/>
                  <a:pt x="392" y="25048"/>
                  <a:pt x="653" y="25297"/>
                </a:cubicBezTo>
                <a:cubicBezTo>
                  <a:pt x="902" y="25558"/>
                  <a:pt x="1341" y="25380"/>
                  <a:pt x="1341" y="25012"/>
                </a:cubicBezTo>
                <a:cubicBezTo>
                  <a:pt x="1341" y="24787"/>
                  <a:pt x="1163" y="24609"/>
                  <a:pt x="938" y="24609"/>
                </a:cubicBezTo>
                <a:close/>
                <a:moveTo>
                  <a:pt x="5812" y="23008"/>
                </a:moveTo>
                <a:cubicBezTo>
                  <a:pt x="5184" y="23008"/>
                  <a:pt x="4875" y="22249"/>
                  <a:pt x="5314" y="21810"/>
                </a:cubicBezTo>
                <a:cubicBezTo>
                  <a:pt x="5753" y="21371"/>
                  <a:pt x="6512" y="21680"/>
                  <a:pt x="6512" y="22308"/>
                </a:cubicBezTo>
                <a:cubicBezTo>
                  <a:pt x="6512" y="22700"/>
                  <a:pt x="6204" y="23008"/>
                  <a:pt x="5812" y="23008"/>
                </a:cubicBezTo>
                <a:close/>
                <a:moveTo>
                  <a:pt x="5812" y="21905"/>
                </a:moveTo>
                <a:cubicBezTo>
                  <a:pt x="5445" y="21905"/>
                  <a:pt x="5267" y="22344"/>
                  <a:pt x="5528" y="22593"/>
                </a:cubicBezTo>
                <a:cubicBezTo>
                  <a:pt x="5777" y="22854"/>
                  <a:pt x="6215" y="22676"/>
                  <a:pt x="6215" y="22308"/>
                </a:cubicBezTo>
                <a:cubicBezTo>
                  <a:pt x="6215" y="22083"/>
                  <a:pt x="6038" y="21905"/>
                  <a:pt x="5812" y="21905"/>
                </a:cubicBezTo>
                <a:close/>
                <a:moveTo>
                  <a:pt x="25345" y="1649"/>
                </a:moveTo>
                <a:cubicBezTo>
                  <a:pt x="24717" y="1649"/>
                  <a:pt x="24397" y="890"/>
                  <a:pt x="24847" y="439"/>
                </a:cubicBezTo>
                <a:cubicBezTo>
                  <a:pt x="25286" y="0"/>
                  <a:pt x="26045" y="309"/>
                  <a:pt x="26045" y="937"/>
                </a:cubicBezTo>
                <a:cubicBezTo>
                  <a:pt x="26045" y="1328"/>
                  <a:pt x="25737" y="1649"/>
                  <a:pt x="25345" y="1649"/>
                </a:cubicBezTo>
                <a:close/>
                <a:moveTo>
                  <a:pt x="25345" y="534"/>
                </a:moveTo>
                <a:cubicBezTo>
                  <a:pt x="24978" y="534"/>
                  <a:pt x="24800" y="973"/>
                  <a:pt x="25061" y="1234"/>
                </a:cubicBezTo>
                <a:cubicBezTo>
                  <a:pt x="25310" y="1483"/>
                  <a:pt x="25749" y="1305"/>
                  <a:pt x="25749" y="937"/>
                </a:cubicBezTo>
                <a:cubicBezTo>
                  <a:pt x="25749" y="712"/>
                  <a:pt x="25571" y="534"/>
                  <a:pt x="25345" y="534"/>
                </a:cubicBezTo>
                <a:close/>
                <a:moveTo>
                  <a:pt x="31014" y="8243"/>
                </a:moveTo>
                <a:cubicBezTo>
                  <a:pt x="30386" y="8243"/>
                  <a:pt x="30077" y="7484"/>
                  <a:pt x="30516" y="7045"/>
                </a:cubicBezTo>
                <a:cubicBezTo>
                  <a:pt x="30955" y="6594"/>
                  <a:pt x="31714" y="6914"/>
                  <a:pt x="31714" y="7543"/>
                </a:cubicBezTo>
                <a:cubicBezTo>
                  <a:pt x="31714" y="7922"/>
                  <a:pt x="31406" y="8243"/>
                  <a:pt x="31014" y="8243"/>
                </a:cubicBezTo>
                <a:close/>
                <a:moveTo>
                  <a:pt x="31014" y="7128"/>
                </a:moveTo>
                <a:cubicBezTo>
                  <a:pt x="30647" y="7128"/>
                  <a:pt x="30469" y="7567"/>
                  <a:pt x="30730" y="7828"/>
                </a:cubicBezTo>
                <a:cubicBezTo>
                  <a:pt x="30979" y="8088"/>
                  <a:pt x="31418" y="7899"/>
                  <a:pt x="31418" y="7543"/>
                </a:cubicBezTo>
                <a:cubicBezTo>
                  <a:pt x="31418" y="7318"/>
                  <a:pt x="31240" y="7128"/>
                  <a:pt x="31014" y="7128"/>
                </a:cubicBezTo>
                <a:close/>
                <a:moveTo>
                  <a:pt x="31014" y="9927"/>
                </a:moveTo>
                <a:cubicBezTo>
                  <a:pt x="30386" y="9927"/>
                  <a:pt x="30077" y="9168"/>
                  <a:pt x="30516" y="8729"/>
                </a:cubicBezTo>
                <a:cubicBezTo>
                  <a:pt x="30955" y="8278"/>
                  <a:pt x="31714" y="8598"/>
                  <a:pt x="31714" y="9227"/>
                </a:cubicBezTo>
                <a:cubicBezTo>
                  <a:pt x="31714" y="9618"/>
                  <a:pt x="31406" y="9927"/>
                  <a:pt x="31014" y="9927"/>
                </a:cubicBezTo>
                <a:close/>
                <a:moveTo>
                  <a:pt x="31014" y="8812"/>
                </a:moveTo>
                <a:cubicBezTo>
                  <a:pt x="30647" y="8812"/>
                  <a:pt x="30469" y="9251"/>
                  <a:pt x="30730" y="9512"/>
                </a:cubicBezTo>
                <a:cubicBezTo>
                  <a:pt x="30979" y="9773"/>
                  <a:pt x="31418" y="9583"/>
                  <a:pt x="31418" y="9227"/>
                </a:cubicBezTo>
                <a:cubicBezTo>
                  <a:pt x="31418" y="9002"/>
                  <a:pt x="31240" y="8812"/>
                  <a:pt x="31014" y="8824"/>
                </a:cubicBezTo>
                <a:close/>
                <a:moveTo>
                  <a:pt x="22048" y="9927"/>
                </a:moveTo>
                <a:cubicBezTo>
                  <a:pt x="21420" y="9927"/>
                  <a:pt x="21111" y="9168"/>
                  <a:pt x="21550" y="8729"/>
                </a:cubicBezTo>
                <a:cubicBezTo>
                  <a:pt x="22001" y="8278"/>
                  <a:pt x="22760" y="8598"/>
                  <a:pt x="22760" y="9227"/>
                </a:cubicBezTo>
                <a:cubicBezTo>
                  <a:pt x="22760" y="9618"/>
                  <a:pt x="22440" y="9927"/>
                  <a:pt x="22048" y="9927"/>
                </a:cubicBezTo>
                <a:close/>
                <a:moveTo>
                  <a:pt x="22048" y="8812"/>
                </a:moveTo>
                <a:cubicBezTo>
                  <a:pt x="21692" y="8812"/>
                  <a:pt x="21503" y="9251"/>
                  <a:pt x="21764" y="9512"/>
                </a:cubicBezTo>
                <a:cubicBezTo>
                  <a:pt x="22025" y="9773"/>
                  <a:pt x="22463" y="9583"/>
                  <a:pt x="22463" y="9227"/>
                </a:cubicBezTo>
                <a:cubicBezTo>
                  <a:pt x="22463" y="9002"/>
                  <a:pt x="22274" y="8812"/>
                  <a:pt x="22048" y="8824"/>
                </a:cubicBezTo>
                <a:close/>
                <a:moveTo>
                  <a:pt x="20032" y="6037"/>
                </a:moveTo>
                <a:lnTo>
                  <a:pt x="25488" y="6037"/>
                </a:lnTo>
                <a:lnTo>
                  <a:pt x="25488" y="1921"/>
                </a:lnTo>
                <a:lnTo>
                  <a:pt x="25191" y="1921"/>
                </a:lnTo>
                <a:lnTo>
                  <a:pt x="25191" y="5740"/>
                </a:lnTo>
                <a:lnTo>
                  <a:pt x="19914" y="5740"/>
                </a:lnTo>
                <a:lnTo>
                  <a:pt x="1448" y="24206"/>
                </a:lnTo>
                <a:lnTo>
                  <a:pt x="1649" y="24419"/>
                </a:lnTo>
                <a:close/>
                <a:moveTo>
                  <a:pt x="20649" y="7685"/>
                </a:moveTo>
                <a:lnTo>
                  <a:pt x="30089" y="7685"/>
                </a:lnTo>
                <a:lnTo>
                  <a:pt x="30089" y="7389"/>
                </a:lnTo>
                <a:lnTo>
                  <a:pt x="20518" y="7389"/>
                </a:lnTo>
                <a:lnTo>
                  <a:pt x="6417" y="21502"/>
                </a:lnTo>
                <a:lnTo>
                  <a:pt x="6619" y="21715"/>
                </a:lnTo>
                <a:close/>
                <a:moveTo>
                  <a:pt x="30089" y="9073"/>
                </a:moveTo>
                <a:lnTo>
                  <a:pt x="23009" y="9073"/>
                </a:lnTo>
                <a:lnTo>
                  <a:pt x="23009" y="9369"/>
                </a:lnTo>
                <a:lnTo>
                  <a:pt x="30089" y="9369"/>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4"/>
          <p:cNvSpPr/>
          <p:nvPr/>
        </p:nvSpPr>
        <p:spPr>
          <a:xfrm flipH="1" rot="10800000">
            <a:off x="8207784" y="857218"/>
            <a:ext cx="936227" cy="759308"/>
          </a:xfrm>
          <a:custGeom>
            <a:rect b="b" l="l" r="r" t="t"/>
            <a:pathLst>
              <a:path extrusionOk="0" h="25724" w="31715">
                <a:moveTo>
                  <a:pt x="938" y="25724"/>
                </a:moveTo>
                <a:cubicBezTo>
                  <a:pt x="309" y="25724"/>
                  <a:pt x="1" y="24965"/>
                  <a:pt x="440" y="24514"/>
                </a:cubicBezTo>
                <a:cubicBezTo>
                  <a:pt x="879" y="24075"/>
                  <a:pt x="1638" y="24384"/>
                  <a:pt x="1638" y="25012"/>
                </a:cubicBezTo>
                <a:cubicBezTo>
                  <a:pt x="1638" y="25404"/>
                  <a:pt x="1329" y="25724"/>
                  <a:pt x="938" y="25724"/>
                </a:cubicBezTo>
                <a:close/>
                <a:moveTo>
                  <a:pt x="938" y="24609"/>
                </a:moveTo>
                <a:cubicBezTo>
                  <a:pt x="570" y="24609"/>
                  <a:pt x="392" y="25048"/>
                  <a:pt x="653" y="25297"/>
                </a:cubicBezTo>
                <a:cubicBezTo>
                  <a:pt x="902" y="25558"/>
                  <a:pt x="1341" y="25380"/>
                  <a:pt x="1341" y="25012"/>
                </a:cubicBezTo>
                <a:cubicBezTo>
                  <a:pt x="1341" y="24787"/>
                  <a:pt x="1163" y="24609"/>
                  <a:pt x="938" y="24609"/>
                </a:cubicBezTo>
                <a:close/>
                <a:moveTo>
                  <a:pt x="5812" y="23008"/>
                </a:moveTo>
                <a:cubicBezTo>
                  <a:pt x="5184" y="23008"/>
                  <a:pt x="4875" y="22249"/>
                  <a:pt x="5314" y="21810"/>
                </a:cubicBezTo>
                <a:cubicBezTo>
                  <a:pt x="5753" y="21371"/>
                  <a:pt x="6512" y="21680"/>
                  <a:pt x="6512" y="22308"/>
                </a:cubicBezTo>
                <a:cubicBezTo>
                  <a:pt x="6512" y="22700"/>
                  <a:pt x="6204" y="23008"/>
                  <a:pt x="5812" y="23008"/>
                </a:cubicBezTo>
                <a:close/>
                <a:moveTo>
                  <a:pt x="5812" y="21905"/>
                </a:moveTo>
                <a:cubicBezTo>
                  <a:pt x="5445" y="21905"/>
                  <a:pt x="5267" y="22344"/>
                  <a:pt x="5528" y="22593"/>
                </a:cubicBezTo>
                <a:cubicBezTo>
                  <a:pt x="5777" y="22854"/>
                  <a:pt x="6215" y="22676"/>
                  <a:pt x="6215" y="22308"/>
                </a:cubicBezTo>
                <a:cubicBezTo>
                  <a:pt x="6215" y="22083"/>
                  <a:pt x="6038" y="21905"/>
                  <a:pt x="5812" y="21905"/>
                </a:cubicBezTo>
                <a:close/>
                <a:moveTo>
                  <a:pt x="25345" y="1649"/>
                </a:moveTo>
                <a:cubicBezTo>
                  <a:pt x="24717" y="1649"/>
                  <a:pt x="24397" y="890"/>
                  <a:pt x="24847" y="439"/>
                </a:cubicBezTo>
                <a:cubicBezTo>
                  <a:pt x="25286" y="0"/>
                  <a:pt x="26045" y="309"/>
                  <a:pt x="26045" y="937"/>
                </a:cubicBezTo>
                <a:cubicBezTo>
                  <a:pt x="26045" y="1328"/>
                  <a:pt x="25737" y="1649"/>
                  <a:pt x="25345" y="1649"/>
                </a:cubicBezTo>
                <a:close/>
                <a:moveTo>
                  <a:pt x="25345" y="534"/>
                </a:moveTo>
                <a:cubicBezTo>
                  <a:pt x="24978" y="534"/>
                  <a:pt x="24800" y="973"/>
                  <a:pt x="25061" y="1234"/>
                </a:cubicBezTo>
                <a:cubicBezTo>
                  <a:pt x="25310" y="1483"/>
                  <a:pt x="25749" y="1305"/>
                  <a:pt x="25749" y="937"/>
                </a:cubicBezTo>
                <a:cubicBezTo>
                  <a:pt x="25749" y="712"/>
                  <a:pt x="25571" y="534"/>
                  <a:pt x="25345" y="534"/>
                </a:cubicBezTo>
                <a:close/>
                <a:moveTo>
                  <a:pt x="31014" y="8243"/>
                </a:moveTo>
                <a:cubicBezTo>
                  <a:pt x="30386" y="8243"/>
                  <a:pt x="30077" y="7484"/>
                  <a:pt x="30516" y="7045"/>
                </a:cubicBezTo>
                <a:cubicBezTo>
                  <a:pt x="30955" y="6594"/>
                  <a:pt x="31714" y="6914"/>
                  <a:pt x="31714" y="7543"/>
                </a:cubicBezTo>
                <a:cubicBezTo>
                  <a:pt x="31714" y="7922"/>
                  <a:pt x="31406" y="8243"/>
                  <a:pt x="31014" y="8243"/>
                </a:cubicBezTo>
                <a:close/>
                <a:moveTo>
                  <a:pt x="31014" y="7128"/>
                </a:moveTo>
                <a:cubicBezTo>
                  <a:pt x="30647" y="7128"/>
                  <a:pt x="30469" y="7567"/>
                  <a:pt x="30730" y="7828"/>
                </a:cubicBezTo>
                <a:cubicBezTo>
                  <a:pt x="30979" y="8088"/>
                  <a:pt x="31418" y="7899"/>
                  <a:pt x="31418" y="7543"/>
                </a:cubicBezTo>
                <a:cubicBezTo>
                  <a:pt x="31418" y="7318"/>
                  <a:pt x="31240" y="7128"/>
                  <a:pt x="31014" y="7128"/>
                </a:cubicBezTo>
                <a:close/>
                <a:moveTo>
                  <a:pt x="31014" y="9927"/>
                </a:moveTo>
                <a:cubicBezTo>
                  <a:pt x="30386" y="9927"/>
                  <a:pt x="30077" y="9168"/>
                  <a:pt x="30516" y="8729"/>
                </a:cubicBezTo>
                <a:cubicBezTo>
                  <a:pt x="30955" y="8278"/>
                  <a:pt x="31714" y="8598"/>
                  <a:pt x="31714" y="9227"/>
                </a:cubicBezTo>
                <a:cubicBezTo>
                  <a:pt x="31714" y="9618"/>
                  <a:pt x="31406" y="9927"/>
                  <a:pt x="31014" y="9927"/>
                </a:cubicBezTo>
                <a:close/>
                <a:moveTo>
                  <a:pt x="31014" y="8812"/>
                </a:moveTo>
                <a:cubicBezTo>
                  <a:pt x="30647" y="8812"/>
                  <a:pt x="30469" y="9251"/>
                  <a:pt x="30730" y="9512"/>
                </a:cubicBezTo>
                <a:cubicBezTo>
                  <a:pt x="30979" y="9773"/>
                  <a:pt x="31418" y="9583"/>
                  <a:pt x="31418" y="9227"/>
                </a:cubicBezTo>
                <a:cubicBezTo>
                  <a:pt x="31418" y="9002"/>
                  <a:pt x="31240" y="8812"/>
                  <a:pt x="31014" y="8824"/>
                </a:cubicBezTo>
                <a:close/>
                <a:moveTo>
                  <a:pt x="22048" y="9927"/>
                </a:moveTo>
                <a:cubicBezTo>
                  <a:pt x="21420" y="9927"/>
                  <a:pt x="21111" y="9168"/>
                  <a:pt x="21550" y="8729"/>
                </a:cubicBezTo>
                <a:cubicBezTo>
                  <a:pt x="22001" y="8278"/>
                  <a:pt x="22760" y="8598"/>
                  <a:pt x="22760" y="9227"/>
                </a:cubicBezTo>
                <a:cubicBezTo>
                  <a:pt x="22760" y="9618"/>
                  <a:pt x="22440" y="9927"/>
                  <a:pt x="22048" y="9927"/>
                </a:cubicBezTo>
                <a:close/>
                <a:moveTo>
                  <a:pt x="22048" y="8812"/>
                </a:moveTo>
                <a:cubicBezTo>
                  <a:pt x="21692" y="8812"/>
                  <a:pt x="21503" y="9251"/>
                  <a:pt x="21764" y="9512"/>
                </a:cubicBezTo>
                <a:cubicBezTo>
                  <a:pt x="22025" y="9773"/>
                  <a:pt x="22463" y="9583"/>
                  <a:pt x="22463" y="9227"/>
                </a:cubicBezTo>
                <a:cubicBezTo>
                  <a:pt x="22463" y="9002"/>
                  <a:pt x="22274" y="8812"/>
                  <a:pt x="22048" y="8824"/>
                </a:cubicBezTo>
                <a:close/>
                <a:moveTo>
                  <a:pt x="20032" y="6037"/>
                </a:moveTo>
                <a:lnTo>
                  <a:pt x="25488" y="6037"/>
                </a:lnTo>
                <a:lnTo>
                  <a:pt x="25488" y="1921"/>
                </a:lnTo>
                <a:lnTo>
                  <a:pt x="25191" y="1921"/>
                </a:lnTo>
                <a:lnTo>
                  <a:pt x="25191" y="5740"/>
                </a:lnTo>
                <a:lnTo>
                  <a:pt x="19914" y="5740"/>
                </a:lnTo>
                <a:lnTo>
                  <a:pt x="1448" y="24206"/>
                </a:lnTo>
                <a:lnTo>
                  <a:pt x="1649" y="24419"/>
                </a:lnTo>
                <a:close/>
                <a:moveTo>
                  <a:pt x="20649" y="7685"/>
                </a:moveTo>
                <a:lnTo>
                  <a:pt x="30089" y="7685"/>
                </a:lnTo>
                <a:lnTo>
                  <a:pt x="30089" y="7389"/>
                </a:lnTo>
                <a:lnTo>
                  <a:pt x="20518" y="7389"/>
                </a:lnTo>
                <a:lnTo>
                  <a:pt x="6417" y="21502"/>
                </a:lnTo>
                <a:lnTo>
                  <a:pt x="6619" y="21715"/>
                </a:lnTo>
                <a:close/>
                <a:moveTo>
                  <a:pt x="30089" y="9073"/>
                </a:moveTo>
                <a:lnTo>
                  <a:pt x="23009" y="9073"/>
                </a:lnTo>
                <a:lnTo>
                  <a:pt x="23009" y="9369"/>
                </a:lnTo>
                <a:lnTo>
                  <a:pt x="30089" y="9369"/>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4"/>
          <p:cNvSpPr/>
          <p:nvPr/>
        </p:nvSpPr>
        <p:spPr>
          <a:xfrm rot="10800000">
            <a:off x="7169692" y="857218"/>
            <a:ext cx="936227" cy="759308"/>
          </a:xfrm>
          <a:custGeom>
            <a:rect b="b" l="l" r="r" t="t"/>
            <a:pathLst>
              <a:path extrusionOk="0" h="25724" w="31715">
                <a:moveTo>
                  <a:pt x="938" y="25724"/>
                </a:moveTo>
                <a:cubicBezTo>
                  <a:pt x="309" y="25724"/>
                  <a:pt x="1" y="24965"/>
                  <a:pt x="440" y="24514"/>
                </a:cubicBezTo>
                <a:cubicBezTo>
                  <a:pt x="879" y="24075"/>
                  <a:pt x="1638" y="24384"/>
                  <a:pt x="1638" y="25012"/>
                </a:cubicBezTo>
                <a:cubicBezTo>
                  <a:pt x="1638" y="25404"/>
                  <a:pt x="1329" y="25724"/>
                  <a:pt x="938" y="25724"/>
                </a:cubicBezTo>
                <a:close/>
                <a:moveTo>
                  <a:pt x="938" y="24609"/>
                </a:moveTo>
                <a:cubicBezTo>
                  <a:pt x="570" y="24609"/>
                  <a:pt x="392" y="25048"/>
                  <a:pt x="653" y="25297"/>
                </a:cubicBezTo>
                <a:cubicBezTo>
                  <a:pt x="902" y="25558"/>
                  <a:pt x="1341" y="25380"/>
                  <a:pt x="1341" y="25012"/>
                </a:cubicBezTo>
                <a:cubicBezTo>
                  <a:pt x="1341" y="24787"/>
                  <a:pt x="1163" y="24609"/>
                  <a:pt x="938" y="24609"/>
                </a:cubicBezTo>
                <a:close/>
                <a:moveTo>
                  <a:pt x="5812" y="23008"/>
                </a:moveTo>
                <a:cubicBezTo>
                  <a:pt x="5184" y="23008"/>
                  <a:pt x="4875" y="22249"/>
                  <a:pt x="5314" y="21810"/>
                </a:cubicBezTo>
                <a:cubicBezTo>
                  <a:pt x="5753" y="21371"/>
                  <a:pt x="6512" y="21680"/>
                  <a:pt x="6512" y="22308"/>
                </a:cubicBezTo>
                <a:cubicBezTo>
                  <a:pt x="6512" y="22700"/>
                  <a:pt x="6204" y="23008"/>
                  <a:pt x="5812" y="23008"/>
                </a:cubicBezTo>
                <a:close/>
                <a:moveTo>
                  <a:pt x="5812" y="21905"/>
                </a:moveTo>
                <a:cubicBezTo>
                  <a:pt x="5445" y="21905"/>
                  <a:pt x="5267" y="22344"/>
                  <a:pt x="5528" y="22593"/>
                </a:cubicBezTo>
                <a:cubicBezTo>
                  <a:pt x="5777" y="22854"/>
                  <a:pt x="6215" y="22676"/>
                  <a:pt x="6215" y="22308"/>
                </a:cubicBezTo>
                <a:cubicBezTo>
                  <a:pt x="6215" y="22083"/>
                  <a:pt x="6038" y="21905"/>
                  <a:pt x="5812" y="21905"/>
                </a:cubicBezTo>
                <a:close/>
                <a:moveTo>
                  <a:pt x="25345" y="1649"/>
                </a:moveTo>
                <a:cubicBezTo>
                  <a:pt x="24717" y="1649"/>
                  <a:pt x="24397" y="890"/>
                  <a:pt x="24847" y="439"/>
                </a:cubicBezTo>
                <a:cubicBezTo>
                  <a:pt x="25286" y="0"/>
                  <a:pt x="26045" y="309"/>
                  <a:pt x="26045" y="937"/>
                </a:cubicBezTo>
                <a:cubicBezTo>
                  <a:pt x="26045" y="1328"/>
                  <a:pt x="25737" y="1649"/>
                  <a:pt x="25345" y="1649"/>
                </a:cubicBezTo>
                <a:close/>
                <a:moveTo>
                  <a:pt x="25345" y="534"/>
                </a:moveTo>
                <a:cubicBezTo>
                  <a:pt x="24978" y="534"/>
                  <a:pt x="24800" y="973"/>
                  <a:pt x="25061" y="1234"/>
                </a:cubicBezTo>
                <a:cubicBezTo>
                  <a:pt x="25310" y="1483"/>
                  <a:pt x="25749" y="1305"/>
                  <a:pt x="25749" y="937"/>
                </a:cubicBezTo>
                <a:cubicBezTo>
                  <a:pt x="25749" y="712"/>
                  <a:pt x="25571" y="534"/>
                  <a:pt x="25345" y="534"/>
                </a:cubicBezTo>
                <a:close/>
                <a:moveTo>
                  <a:pt x="31014" y="8243"/>
                </a:moveTo>
                <a:cubicBezTo>
                  <a:pt x="30386" y="8243"/>
                  <a:pt x="30077" y="7484"/>
                  <a:pt x="30516" y="7045"/>
                </a:cubicBezTo>
                <a:cubicBezTo>
                  <a:pt x="30955" y="6594"/>
                  <a:pt x="31714" y="6914"/>
                  <a:pt x="31714" y="7543"/>
                </a:cubicBezTo>
                <a:cubicBezTo>
                  <a:pt x="31714" y="7922"/>
                  <a:pt x="31406" y="8243"/>
                  <a:pt x="31014" y="8243"/>
                </a:cubicBezTo>
                <a:close/>
                <a:moveTo>
                  <a:pt x="31014" y="7128"/>
                </a:moveTo>
                <a:cubicBezTo>
                  <a:pt x="30647" y="7128"/>
                  <a:pt x="30469" y="7567"/>
                  <a:pt x="30730" y="7828"/>
                </a:cubicBezTo>
                <a:cubicBezTo>
                  <a:pt x="30979" y="8088"/>
                  <a:pt x="31418" y="7899"/>
                  <a:pt x="31418" y="7543"/>
                </a:cubicBezTo>
                <a:cubicBezTo>
                  <a:pt x="31418" y="7318"/>
                  <a:pt x="31240" y="7128"/>
                  <a:pt x="31014" y="7128"/>
                </a:cubicBezTo>
                <a:close/>
                <a:moveTo>
                  <a:pt x="31014" y="9927"/>
                </a:moveTo>
                <a:cubicBezTo>
                  <a:pt x="30386" y="9927"/>
                  <a:pt x="30077" y="9168"/>
                  <a:pt x="30516" y="8729"/>
                </a:cubicBezTo>
                <a:cubicBezTo>
                  <a:pt x="30955" y="8278"/>
                  <a:pt x="31714" y="8598"/>
                  <a:pt x="31714" y="9227"/>
                </a:cubicBezTo>
                <a:cubicBezTo>
                  <a:pt x="31714" y="9618"/>
                  <a:pt x="31406" y="9927"/>
                  <a:pt x="31014" y="9927"/>
                </a:cubicBezTo>
                <a:close/>
                <a:moveTo>
                  <a:pt x="31014" y="8812"/>
                </a:moveTo>
                <a:cubicBezTo>
                  <a:pt x="30647" y="8812"/>
                  <a:pt x="30469" y="9251"/>
                  <a:pt x="30730" y="9512"/>
                </a:cubicBezTo>
                <a:cubicBezTo>
                  <a:pt x="30979" y="9773"/>
                  <a:pt x="31418" y="9583"/>
                  <a:pt x="31418" y="9227"/>
                </a:cubicBezTo>
                <a:cubicBezTo>
                  <a:pt x="31418" y="9002"/>
                  <a:pt x="31240" y="8812"/>
                  <a:pt x="31014" y="8824"/>
                </a:cubicBezTo>
                <a:close/>
                <a:moveTo>
                  <a:pt x="22048" y="9927"/>
                </a:moveTo>
                <a:cubicBezTo>
                  <a:pt x="21420" y="9927"/>
                  <a:pt x="21111" y="9168"/>
                  <a:pt x="21550" y="8729"/>
                </a:cubicBezTo>
                <a:cubicBezTo>
                  <a:pt x="22001" y="8278"/>
                  <a:pt x="22760" y="8598"/>
                  <a:pt x="22760" y="9227"/>
                </a:cubicBezTo>
                <a:cubicBezTo>
                  <a:pt x="22760" y="9618"/>
                  <a:pt x="22440" y="9927"/>
                  <a:pt x="22048" y="9927"/>
                </a:cubicBezTo>
                <a:close/>
                <a:moveTo>
                  <a:pt x="22048" y="8812"/>
                </a:moveTo>
                <a:cubicBezTo>
                  <a:pt x="21692" y="8812"/>
                  <a:pt x="21503" y="9251"/>
                  <a:pt x="21764" y="9512"/>
                </a:cubicBezTo>
                <a:cubicBezTo>
                  <a:pt x="22025" y="9773"/>
                  <a:pt x="22463" y="9583"/>
                  <a:pt x="22463" y="9227"/>
                </a:cubicBezTo>
                <a:cubicBezTo>
                  <a:pt x="22463" y="9002"/>
                  <a:pt x="22274" y="8812"/>
                  <a:pt x="22048" y="8824"/>
                </a:cubicBezTo>
                <a:close/>
                <a:moveTo>
                  <a:pt x="20032" y="6037"/>
                </a:moveTo>
                <a:lnTo>
                  <a:pt x="25488" y="6037"/>
                </a:lnTo>
                <a:lnTo>
                  <a:pt x="25488" y="1921"/>
                </a:lnTo>
                <a:lnTo>
                  <a:pt x="25191" y="1921"/>
                </a:lnTo>
                <a:lnTo>
                  <a:pt x="25191" y="5740"/>
                </a:lnTo>
                <a:lnTo>
                  <a:pt x="19914" y="5740"/>
                </a:lnTo>
                <a:lnTo>
                  <a:pt x="1448" y="24206"/>
                </a:lnTo>
                <a:lnTo>
                  <a:pt x="1649" y="24419"/>
                </a:lnTo>
                <a:close/>
                <a:moveTo>
                  <a:pt x="20649" y="7685"/>
                </a:moveTo>
                <a:lnTo>
                  <a:pt x="30089" y="7685"/>
                </a:lnTo>
                <a:lnTo>
                  <a:pt x="30089" y="7389"/>
                </a:lnTo>
                <a:lnTo>
                  <a:pt x="20518" y="7389"/>
                </a:lnTo>
                <a:lnTo>
                  <a:pt x="6417" y="21502"/>
                </a:lnTo>
                <a:lnTo>
                  <a:pt x="6619" y="21715"/>
                </a:lnTo>
                <a:close/>
                <a:moveTo>
                  <a:pt x="30089" y="9073"/>
                </a:moveTo>
                <a:lnTo>
                  <a:pt x="23009" y="9073"/>
                </a:lnTo>
                <a:lnTo>
                  <a:pt x="23009" y="9369"/>
                </a:lnTo>
                <a:lnTo>
                  <a:pt x="30089" y="9369"/>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4"/>
          <p:cNvSpPr/>
          <p:nvPr/>
        </p:nvSpPr>
        <p:spPr>
          <a:xfrm>
            <a:off x="6450932" y="1819200"/>
            <a:ext cx="2643600" cy="201300"/>
          </a:xfrm>
          <a:prstGeom prst="snip2SameRect">
            <a:avLst>
              <a:gd fmla="val 25145" name="adj1"/>
              <a:gd fmla="val 27104" name="adj2"/>
            </a:avLst>
          </a:pr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4"/>
          <p:cNvSpPr/>
          <p:nvPr/>
        </p:nvSpPr>
        <p:spPr>
          <a:xfrm>
            <a:off x="6511209" y="1882308"/>
            <a:ext cx="1751100" cy="74400"/>
          </a:xfrm>
          <a:prstGeom prst="snip2SameRect">
            <a:avLst>
              <a:gd fmla="val 25145" name="adj1"/>
              <a:gd fmla="val 27104" name="adj2"/>
            </a:avLst>
          </a:prstGeom>
          <a:gradFill>
            <a:gsLst>
              <a:gs pos="0">
                <a:srgbClr val="F8FF00"/>
              </a:gs>
              <a:gs pos="100000">
                <a:srgbClr val="28FCFF"/>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4"/>
          <p:cNvSpPr/>
          <p:nvPr/>
        </p:nvSpPr>
        <p:spPr>
          <a:xfrm rot="5400000">
            <a:off x="4700099" y="1912708"/>
            <a:ext cx="1155659" cy="1346692"/>
          </a:xfrm>
          <a:custGeom>
            <a:rect b="b" l="l" r="r" t="t"/>
            <a:pathLst>
              <a:path extrusionOk="0" h="69212" w="59394">
                <a:moveTo>
                  <a:pt x="7599" y="1"/>
                </a:moveTo>
                <a:lnTo>
                  <a:pt x="0" y="7600"/>
                </a:lnTo>
                <a:lnTo>
                  <a:pt x="0" y="17812"/>
                </a:lnTo>
                <a:lnTo>
                  <a:pt x="1672" y="19484"/>
                </a:lnTo>
                <a:lnTo>
                  <a:pt x="1672" y="36962"/>
                </a:lnTo>
                <a:lnTo>
                  <a:pt x="0" y="38633"/>
                </a:lnTo>
                <a:lnTo>
                  <a:pt x="0" y="67540"/>
                </a:lnTo>
                <a:lnTo>
                  <a:pt x="14225" y="67540"/>
                </a:lnTo>
                <a:lnTo>
                  <a:pt x="15928" y="69211"/>
                </a:lnTo>
                <a:lnTo>
                  <a:pt x="29302" y="69211"/>
                </a:lnTo>
                <a:lnTo>
                  <a:pt x="31004" y="67540"/>
                </a:lnTo>
                <a:lnTo>
                  <a:pt x="53557" y="67540"/>
                </a:lnTo>
                <a:lnTo>
                  <a:pt x="57691" y="63406"/>
                </a:lnTo>
                <a:lnTo>
                  <a:pt x="57691" y="51339"/>
                </a:lnTo>
                <a:lnTo>
                  <a:pt x="59393" y="49637"/>
                </a:lnTo>
                <a:lnTo>
                  <a:pt x="59393" y="25107"/>
                </a:lnTo>
                <a:lnTo>
                  <a:pt x="57691" y="23436"/>
                </a:lnTo>
                <a:lnTo>
                  <a:pt x="57691" y="1703"/>
                </a:lnTo>
                <a:lnTo>
                  <a:pt x="18815" y="1703"/>
                </a:lnTo>
                <a:lnTo>
                  <a:pt x="17143" y="1"/>
                </a:lnTo>
                <a:close/>
              </a:path>
            </a:pathLst>
          </a:custGeom>
          <a:solidFill>
            <a:srgbClr val="12151D"/>
          </a:solidFill>
          <a:ln cap="rnd" cmpd="sng" w="9875">
            <a:solidFill>
              <a:srgbClr val="12151D"/>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4"/>
          <p:cNvSpPr/>
          <p:nvPr/>
        </p:nvSpPr>
        <p:spPr>
          <a:xfrm rot="5400000">
            <a:off x="7915950" y="2225303"/>
            <a:ext cx="1050293" cy="1158323"/>
          </a:xfrm>
          <a:custGeom>
            <a:rect b="b" l="l" r="r" t="t"/>
            <a:pathLst>
              <a:path extrusionOk="0" h="26827" w="24325">
                <a:moveTo>
                  <a:pt x="18976" y="1649"/>
                </a:moveTo>
                <a:cubicBezTo>
                  <a:pt x="18347" y="1649"/>
                  <a:pt x="18027" y="890"/>
                  <a:pt x="18478" y="451"/>
                </a:cubicBezTo>
                <a:cubicBezTo>
                  <a:pt x="18916" y="0"/>
                  <a:pt x="19675" y="320"/>
                  <a:pt x="19675" y="949"/>
                </a:cubicBezTo>
                <a:cubicBezTo>
                  <a:pt x="19675" y="1329"/>
                  <a:pt x="19355" y="1649"/>
                  <a:pt x="18976" y="1649"/>
                </a:cubicBezTo>
                <a:close/>
                <a:moveTo>
                  <a:pt x="18976" y="534"/>
                </a:moveTo>
                <a:cubicBezTo>
                  <a:pt x="18608" y="534"/>
                  <a:pt x="18430" y="973"/>
                  <a:pt x="18679" y="1234"/>
                </a:cubicBezTo>
                <a:cubicBezTo>
                  <a:pt x="18940" y="1495"/>
                  <a:pt x="19379" y="1305"/>
                  <a:pt x="19379" y="949"/>
                </a:cubicBezTo>
                <a:cubicBezTo>
                  <a:pt x="19379" y="724"/>
                  <a:pt x="19201" y="534"/>
                  <a:pt x="18976" y="534"/>
                </a:cubicBezTo>
                <a:close/>
                <a:moveTo>
                  <a:pt x="19118" y="7911"/>
                </a:moveTo>
                <a:lnTo>
                  <a:pt x="19118" y="1910"/>
                </a:lnTo>
                <a:lnTo>
                  <a:pt x="18822" y="1910"/>
                </a:lnTo>
                <a:lnTo>
                  <a:pt x="18822" y="7792"/>
                </a:lnTo>
                <a:lnTo>
                  <a:pt x="0" y="26613"/>
                </a:lnTo>
                <a:lnTo>
                  <a:pt x="202" y="26827"/>
                </a:lnTo>
                <a:close/>
                <a:moveTo>
                  <a:pt x="20517" y="1649"/>
                </a:moveTo>
                <a:cubicBezTo>
                  <a:pt x="19889" y="1649"/>
                  <a:pt x="19581" y="890"/>
                  <a:pt x="20019" y="451"/>
                </a:cubicBezTo>
                <a:cubicBezTo>
                  <a:pt x="20470" y="0"/>
                  <a:pt x="21229" y="320"/>
                  <a:pt x="21229" y="949"/>
                </a:cubicBezTo>
                <a:cubicBezTo>
                  <a:pt x="21229" y="1329"/>
                  <a:pt x="20909" y="1649"/>
                  <a:pt x="20517" y="1649"/>
                </a:cubicBezTo>
                <a:close/>
                <a:moveTo>
                  <a:pt x="20517" y="534"/>
                </a:moveTo>
                <a:cubicBezTo>
                  <a:pt x="20162" y="534"/>
                  <a:pt x="19972" y="973"/>
                  <a:pt x="20233" y="1234"/>
                </a:cubicBezTo>
                <a:cubicBezTo>
                  <a:pt x="20494" y="1495"/>
                  <a:pt x="20933" y="1305"/>
                  <a:pt x="20933" y="949"/>
                </a:cubicBezTo>
                <a:cubicBezTo>
                  <a:pt x="20933" y="724"/>
                  <a:pt x="20743" y="534"/>
                  <a:pt x="20517" y="534"/>
                </a:cubicBezTo>
                <a:close/>
                <a:moveTo>
                  <a:pt x="20672" y="7911"/>
                </a:moveTo>
                <a:lnTo>
                  <a:pt x="20672" y="1910"/>
                </a:lnTo>
                <a:lnTo>
                  <a:pt x="20375" y="1910"/>
                </a:lnTo>
                <a:lnTo>
                  <a:pt x="20375" y="7792"/>
                </a:lnTo>
                <a:lnTo>
                  <a:pt x="1542" y="26613"/>
                </a:lnTo>
                <a:lnTo>
                  <a:pt x="1755" y="26827"/>
                </a:lnTo>
                <a:close/>
                <a:moveTo>
                  <a:pt x="22071" y="1649"/>
                </a:moveTo>
                <a:cubicBezTo>
                  <a:pt x="21443" y="1649"/>
                  <a:pt x="21134" y="890"/>
                  <a:pt x="21573" y="451"/>
                </a:cubicBezTo>
                <a:cubicBezTo>
                  <a:pt x="22012" y="0"/>
                  <a:pt x="22771" y="320"/>
                  <a:pt x="22771" y="949"/>
                </a:cubicBezTo>
                <a:cubicBezTo>
                  <a:pt x="22771" y="1329"/>
                  <a:pt x="22462" y="1649"/>
                  <a:pt x="22071" y="1649"/>
                </a:cubicBezTo>
                <a:close/>
                <a:moveTo>
                  <a:pt x="22071" y="534"/>
                </a:moveTo>
                <a:cubicBezTo>
                  <a:pt x="21703" y="534"/>
                  <a:pt x="21526" y="973"/>
                  <a:pt x="21786" y="1234"/>
                </a:cubicBezTo>
                <a:cubicBezTo>
                  <a:pt x="22036" y="1495"/>
                  <a:pt x="22474" y="1305"/>
                  <a:pt x="22474" y="949"/>
                </a:cubicBezTo>
                <a:cubicBezTo>
                  <a:pt x="22474" y="724"/>
                  <a:pt x="22296" y="534"/>
                  <a:pt x="22071" y="534"/>
                </a:cubicBezTo>
                <a:close/>
                <a:moveTo>
                  <a:pt x="22225" y="7911"/>
                </a:moveTo>
                <a:lnTo>
                  <a:pt x="22225" y="1910"/>
                </a:lnTo>
                <a:lnTo>
                  <a:pt x="21929" y="1910"/>
                </a:lnTo>
                <a:lnTo>
                  <a:pt x="21929" y="7792"/>
                </a:lnTo>
                <a:lnTo>
                  <a:pt x="3095" y="26613"/>
                </a:lnTo>
                <a:lnTo>
                  <a:pt x="3309" y="26827"/>
                </a:lnTo>
                <a:close/>
                <a:moveTo>
                  <a:pt x="23625" y="1649"/>
                </a:moveTo>
                <a:cubicBezTo>
                  <a:pt x="22996" y="1649"/>
                  <a:pt x="22676" y="890"/>
                  <a:pt x="23127" y="451"/>
                </a:cubicBezTo>
                <a:cubicBezTo>
                  <a:pt x="23565" y="0"/>
                  <a:pt x="24324" y="320"/>
                  <a:pt x="24324" y="949"/>
                </a:cubicBezTo>
                <a:cubicBezTo>
                  <a:pt x="24324" y="1329"/>
                  <a:pt x="24016" y="1649"/>
                  <a:pt x="23625" y="1649"/>
                </a:cubicBezTo>
                <a:close/>
                <a:moveTo>
                  <a:pt x="23625" y="534"/>
                </a:moveTo>
                <a:cubicBezTo>
                  <a:pt x="23257" y="534"/>
                  <a:pt x="23079" y="973"/>
                  <a:pt x="23328" y="1234"/>
                </a:cubicBezTo>
                <a:cubicBezTo>
                  <a:pt x="23589" y="1495"/>
                  <a:pt x="24028" y="1305"/>
                  <a:pt x="24028" y="949"/>
                </a:cubicBezTo>
                <a:cubicBezTo>
                  <a:pt x="24028" y="724"/>
                  <a:pt x="23850" y="534"/>
                  <a:pt x="23625" y="534"/>
                </a:cubicBezTo>
                <a:close/>
                <a:moveTo>
                  <a:pt x="23767" y="7911"/>
                </a:moveTo>
                <a:lnTo>
                  <a:pt x="23767" y="1910"/>
                </a:lnTo>
                <a:lnTo>
                  <a:pt x="23471" y="1910"/>
                </a:lnTo>
                <a:lnTo>
                  <a:pt x="23471" y="7792"/>
                </a:lnTo>
                <a:lnTo>
                  <a:pt x="4649" y="26613"/>
                </a:lnTo>
                <a:lnTo>
                  <a:pt x="4851" y="26827"/>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grpSp>
        <p:nvGrpSpPr>
          <p:cNvPr id="996" name="Google Shape;996;p44"/>
          <p:cNvGrpSpPr/>
          <p:nvPr/>
        </p:nvGrpSpPr>
        <p:grpSpPr>
          <a:xfrm flipH="1">
            <a:off x="6637415" y="2369876"/>
            <a:ext cx="936247" cy="1362514"/>
            <a:chOff x="6703325" y="2202275"/>
            <a:chExt cx="948675" cy="1380600"/>
          </a:xfrm>
        </p:grpSpPr>
        <p:sp>
          <p:nvSpPr>
            <p:cNvPr id="997" name="Google Shape;997;p44"/>
            <p:cNvSpPr/>
            <p:nvPr/>
          </p:nvSpPr>
          <p:spPr>
            <a:xfrm>
              <a:off x="6703325" y="2202275"/>
              <a:ext cx="109500" cy="109500"/>
            </a:xfrm>
            <a:prstGeom prst="halfFrame">
              <a:avLst>
                <a:gd fmla="val 0" name="adj1"/>
                <a:gd fmla="val 0" name="adj2"/>
              </a:avLst>
            </a:prstGeom>
            <a:noFill/>
            <a:ln cap="flat" cmpd="sng" w="9525">
              <a:solidFill>
                <a:srgbClr val="1215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4"/>
            <p:cNvSpPr/>
            <p:nvPr/>
          </p:nvSpPr>
          <p:spPr>
            <a:xfrm flipH="1">
              <a:off x="7542500" y="2202275"/>
              <a:ext cx="109500" cy="109500"/>
            </a:xfrm>
            <a:prstGeom prst="halfFrame">
              <a:avLst>
                <a:gd fmla="val 0" name="adj1"/>
                <a:gd fmla="val 0" name="adj2"/>
              </a:avLst>
            </a:prstGeom>
            <a:noFill/>
            <a:ln cap="flat" cmpd="sng" w="9525">
              <a:solidFill>
                <a:srgbClr val="1215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4"/>
            <p:cNvSpPr/>
            <p:nvPr/>
          </p:nvSpPr>
          <p:spPr>
            <a:xfrm flipH="1" rot="10800000">
              <a:off x="6703325" y="3473375"/>
              <a:ext cx="109500" cy="109500"/>
            </a:xfrm>
            <a:prstGeom prst="halfFrame">
              <a:avLst>
                <a:gd fmla="val 0" name="adj1"/>
                <a:gd fmla="val 0" name="adj2"/>
              </a:avLst>
            </a:prstGeom>
            <a:noFill/>
            <a:ln cap="flat" cmpd="sng" w="9525">
              <a:solidFill>
                <a:srgbClr val="1215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4"/>
            <p:cNvSpPr/>
            <p:nvPr/>
          </p:nvSpPr>
          <p:spPr>
            <a:xfrm rot="10800000">
              <a:off x="7542500" y="3473375"/>
              <a:ext cx="109500" cy="109500"/>
            </a:xfrm>
            <a:prstGeom prst="halfFrame">
              <a:avLst>
                <a:gd fmla="val 0" name="adj1"/>
                <a:gd fmla="val 0" name="adj2"/>
              </a:avLst>
            </a:prstGeom>
            <a:noFill/>
            <a:ln cap="flat" cmpd="sng" w="9525">
              <a:solidFill>
                <a:srgbClr val="1215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 name="Google Shape;1001;p44"/>
          <p:cNvSpPr/>
          <p:nvPr/>
        </p:nvSpPr>
        <p:spPr>
          <a:xfrm>
            <a:off x="4964262" y="3291638"/>
            <a:ext cx="1166933" cy="1166228"/>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4"/>
          <p:cNvSpPr/>
          <p:nvPr/>
        </p:nvSpPr>
        <p:spPr>
          <a:xfrm>
            <a:off x="4027539" y="3329604"/>
            <a:ext cx="678536" cy="703626"/>
          </a:xfrm>
          <a:custGeom>
            <a:rect b="b" l="l" r="r" t="t"/>
            <a:pathLst>
              <a:path extrusionOk="0" h="18958" w="18282">
                <a:moveTo>
                  <a:pt x="16794" y="0"/>
                </a:moveTo>
                <a:lnTo>
                  <a:pt x="16794" y="194"/>
                </a:lnTo>
                <a:lnTo>
                  <a:pt x="18282" y="213"/>
                </a:lnTo>
                <a:lnTo>
                  <a:pt x="18282" y="0"/>
                </a:lnTo>
                <a:close/>
                <a:moveTo>
                  <a:pt x="16774" y="1025"/>
                </a:moveTo>
                <a:cubicBezTo>
                  <a:pt x="16755" y="1083"/>
                  <a:pt x="16755" y="1160"/>
                  <a:pt x="16755" y="1218"/>
                </a:cubicBezTo>
                <a:lnTo>
                  <a:pt x="18243" y="1334"/>
                </a:lnTo>
                <a:lnTo>
                  <a:pt x="18262" y="1102"/>
                </a:lnTo>
                <a:lnTo>
                  <a:pt x="16774" y="1025"/>
                </a:lnTo>
                <a:close/>
                <a:moveTo>
                  <a:pt x="16678" y="2029"/>
                </a:moveTo>
                <a:cubicBezTo>
                  <a:pt x="16678" y="2107"/>
                  <a:pt x="16658" y="2165"/>
                  <a:pt x="16658" y="2242"/>
                </a:cubicBezTo>
                <a:lnTo>
                  <a:pt x="18127" y="2435"/>
                </a:lnTo>
                <a:cubicBezTo>
                  <a:pt x="18146" y="2358"/>
                  <a:pt x="18146" y="2281"/>
                  <a:pt x="18166" y="2203"/>
                </a:cubicBezTo>
                <a:lnTo>
                  <a:pt x="16678" y="2029"/>
                </a:lnTo>
                <a:close/>
                <a:moveTo>
                  <a:pt x="16523" y="3034"/>
                </a:moveTo>
                <a:lnTo>
                  <a:pt x="16504" y="3247"/>
                </a:lnTo>
                <a:lnTo>
                  <a:pt x="17953" y="3517"/>
                </a:lnTo>
                <a:cubicBezTo>
                  <a:pt x="17972" y="3459"/>
                  <a:pt x="17992" y="3382"/>
                  <a:pt x="18011" y="3305"/>
                </a:cubicBezTo>
                <a:lnTo>
                  <a:pt x="16523" y="3034"/>
                </a:lnTo>
                <a:close/>
                <a:moveTo>
                  <a:pt x="16311" y="4039"/>
                </a:moveTo>
                <a:cubicBezTo>
                  <a:pt x="16311" y="4116"/>
                  <a:pt x="16291" y="4174"/>
                  <a:pt x="16272" y="4252"/>
                </a:cubicBezTo>
                <a:lnTo>
                  <a:pt x="17721" y="4600"/>
                </a:lnTo>
                <a:cubicBezTo>
                  <a:pt x="17741" y="4542"/>
                  <a:pt x="17760" y="4464"/>
                  <a:pt x="17760" y="4387"/>
                </a:cubicBezTo>
                <a:lnTo>
                  <a:pt x="16311" y="4039"/>
                </a:lnTo>
                <a:close/>
                <a:moveTo>
                  <a:pt x="16059" y="5025"/>
                </a:moveTo>
                <a:cubicBezTo>
                  <a:pt x="16040" y="5102"/>
                  <a:pt x="16021" y="5160"/>
                  <a:pt x="15982" y="5237"/>
                </a:cubicBezTo>
                <a:lnTo>
                  <a:pt x="17412" y="5682"/>
                </a:lnTo>
                <a:lnTo>
                  <a:pt x="17489" y="5469"/>
                </a:lnTo>
                <a:lnTo>
                  <a:pt x="16059" y="5025"/>
                </a:lnTo>
                <a:close/>
                <a:moveTo>
                  <a:pt x="15731" y="6010"/>
                </a:moveTo>
                <a:lnTo>
                  <a:pt x="15654" y="6203"/>
                </a:lnTo>
                <a:lnTo>
                  <a:pt x="17045" y="6725"/>
                </a:lnTo>
                <a:lnTo>
                  <a:pt x="17064" y="6725"/>
                </a:lnTo>
                <a:cubicBezTo>
                  <a:pt x="17084" y="6648"/>
                  <a:pt x="17103" y="6590"/>
                  <a:pt x="17122" y="6513"/>
                </a:cubicBezTo>
                <a:lnTo>
                  <a:pt x="15731" y="6010"/>
                </a:lnTo>
                <a:close/>
                <a:moveTo>
                  <a:pt x="15344" y="6957"/>
                </a:moveTo>
                <a:cubicBezTo>
                  <a:pt x="15325" y="7015"/>
                  <a:pt x="15286" y="7073"/>
                  <a:pt x="15267" y="7150"/>
                </a:cubicBezTo>
                <a:lnTo>
                  <a:pt x="16620" y="7749"/>
                </a:lnTo>
                <a:lnTo>
                  <a:pt x="16639" y="7749"/>
                </a:lnTo>
                <a:cubicBezTo>
                  <a:pt x="16658" y="7691"/>
                  <a:pt x="16697" y="7614"/>
                  <a:pt x="16716" y="7556"/>
                </a:cubicBezTo>
                <a:lnTo>
                  <a:pt x="15344" y="6957"/>
                </a:lnTo>
                <a:close/>
                <a:moveTo>
                  <a:pt x="14919" y="7885"/>
                </a:moveTo>
                <a:lnTo>
                  <a:pt x="14823" y="8059"/>
                </a:lnTo>
                <a:lnTo>
                  <a:pt x="16137" y="8754"/>
                </a:lnTo>
                <a:lnTo>
                  <a:pt x="16253" y="8561"/>
                </a:lnTo>
                <a:lnTo>
                  <a:pt x="14919" y="7885"/>
                </a:lnTo>
                <a:close/>
                <a:moveTo>
                  <a:pt x="14417" y="8774"/>
                </a:moveTo>
                <a:cubicBezTo>
                  <a:pt x="14397" y="8832"/>
                  <a:pt x="14359" y="8890"/>
                  <a:pt x="14320" y="8947"/>
                </a:cubicBezTo>
                <a:lnTo>
                  <a:pt x="15596" y="9720"/>
                </a:lnTo>
                <a:lnTo>
                  <a:pt x="15712" y="9527"/>
                </a:lnTo>
                <a:lnTo>
                  <a:pt x="14417" y="8774"/>
                </a:lnTo>
                <a:close/>
                <a:moveTo>
                  <a:pt x="13876" y="9643"/>
                </a:moveTo>
                <a:lnTo>
                  <a:pt x="13760" y="9817"/>
                </a:lnTo>
                <a:lnTo>
                  <a:pt x="14997" y="10648"/>
                </a:lnTo>
                <a:cubicBezTo>
                  <a:pt x="15054" y="10590"/>
                  <a:pt x="15093" y="10532"/>
                  <a:pt x="15132" y="10474"/>
                </a:cubicBezTo>
                <a:lnTo>
                  <a:pt x="13876" y="9643"/>
                </a:lnTo>
                <a:close/>
                <a:moveTo>
                  <a:pt x="13296" y="10474"/>
                </a:moveTo>
                <a:lnTo>
                  <a:pt x="13161" y="10648"/>
                </a:lnTo>
                <a:lnTo>
                  <a:pt x="14359" y="11556"/>
                </a:lnTo>
                <a:lnTo>
                  <a:pt x="14494" y="11382"/>
                </a:lnTo>
                <a:lnTo>
                  <a:pt x="13296" y="10474"/>
                </a:lnTo>
                <a:close/>
                <a:moveTo>
                  <a:pt x="12658" y="11286"/>
                </a:moveTo>
                <a:lnTo>
                  <a:pt x="12523" y="11440"/>
                </a:lnTo>
                <a:lnTo>
                  <a:pt x="13644" y="12407"/>
                </a:lnTo>
                <a:lnTo>
                  <a:pt x="13798" y="12252"/>
                </a:lnTo>
                <a:lnTo>
                  <a:pt x="12658" y="11286"/>
                </a:lnTo>
                <a:close/>
                <a:moveTo>
                  <a:pt x="11963" y="12039"/>
                </a:moveTo>
                <a:lnTo>
                  <a:pt x="11827" y="12194"/>
                </a:lnTo>
                <a:lnTo>
                  <a:pt x="12890" y="13237"/>
                </a:lnTo>
                <a:lnTo>
                  <a:pt x="13045" y="13064"/>
                </a:lnTo>
                <a:lnTo>
                  <a:pt x="11963" y="12039"/>
                </a:lnTo>
                <a:close/>
                <a:moveTo>
                  <a:pt x="11248" y="12754"/>
                </a:moveTo>
                <a:lnTo>
                  <a:pt x="11093" y="12909"/>
                </a:lnTo>
                <a:lnTo>
                  <a:pt x="12098" y="13991"/>
                </a:lnTo>
                <a:cubicBezTo>
                  <a:pt x="12156" y="13952"/>
                  <a:pt x="12214" y="13894"/>
                  <a:pt x="12272" y="13856"/>
                </a:cubicBezTo>
                <a:lnTo>
                  <a:pt x="11248" y="12754"/>
                </a:lnTo>
                <a:close/>
                <a:moveTo>
                  <a:pt x="10475" y="13431"/>
                </a:moveTo>
                <a:lnTo>
                  <a:pt x="10320" y="13566"/>
                </a:lnTo>
                <a:lnTo>
                  <a:pt x="11267" y="14725"/>
                </a:lnTo>
                <a:lnTo>
                  <a:pt x="11441" y="14590"/>
                </a:lnTo>
                <a:lnTo>
                  <a:pt x="10475" y="13431"/>
                </a:lnTo>
                <a:close/>
                <a:moveTo>
                  <a:pt x="9682" y="14068"/>
                </a:moveTo>
                <a:lnTo>
                  <a:pt x="9508" y="14184"/>
                </a:lnTo>
                <a:lnTo>
                  <a:pt x="10378" y="15402"/>
                </a:lnTo>
                <a:lnTo>
                  <a:pt x="10571" y="15286"/>
                </a:lnTo>
                <a:lnTo>
                  <a:pt x="9682" y="14068"/>
                </a:lnTo>
                <a:close/>
                <a:moveTo>
                  <a:pt x="8832" y="14648"/>
                </a:moveTo>
                <a:cubicBezTo>
                  <a:pt x="8774" y="14687"/>
                  <a:pt x="8716" y="14725"/>
                  <a:pt x="8658" y="14764"/>
                </a:cubicBezTo>
                <a:lnTo>
                  <a:pt x="9470" y="16020"/>
                </a:lnTo>
                <a:lnTo>
                  <a:pt x="9644" y="15904"/>
                </a:lnTo>
                <a:lnTo>
                  <a:pt x="8832" y="14648"/>
                </a:lnTo>
                <a:close/>
                <a:moveTo>
                  <a:pt x="7982" y="15189"/>
                </a:moveTo>
                <a:lnTo>
                  <a:pt x="7808" y="15305"/>
                </a:lnTo>
                <a:lnTo>
                  <a:pt x="8523" y="16581"/>
                </a:lnTo>
                <a:lnTo>
                  <a:pt x="8716" y="16484"/>
                </a:lnTo>
                <a:lnTo>
                  <a:pt x="7982" y="15189"/>
                </a:lnTo>
                <a:close/>
                <a:moveTo>
                  <a:pt x="7074" y="15672"/>
                </a:moveTo>
                <a:lnTo>
                  <a:pt x="6880" y="15750"/>
                </a:lnTo>
                <a:lnTo>
                  <a:pt x="7537" y="17102"/>
                </a:lnTo>
                <a:lnTo>
                  <a:pt x="7731" y="17006"/>
                </a:lnTo>
                <a:lnTo>
                  <a:pt x="7074" y="15672"/>
                </a:lnTo>
                <a:close/>
                <a:moveTo>
                  <a:pt x="6146" y="16097"/>
                </a:moveTo>
                <a:lnTo>
                  <a:pt x="5953" y="16175"/>
                </a:lnTo>
                <a:lnTo>
                  <a:pt x="6513" y="17547"/>
                </a:lnTo>
                <a:lnTo>
                  <a:pt x="6726" y="17469"/>
                </a:lnTo>
                <a:lnTo>
                  <a:pt x="6146" y="16097"/>
                </a:lnTo>
                <a:close/>
                <a:moveTo>
                  <a:pt x="5199" y="16465"/>
                </a:moveTo>
                <a:lnTo>
                  <a:pt x="5006" y="16523"/>
                </a:lnTo>
                <a:lnTo>
                  <a:pt x="5489" y="17933"/>
                </a:lnTo>
                <a:lnTo>
                  <a:pt x="5701" y="17875"/>
                </a:lnTo>
                <a:lnTo>
                  <a:pt x="5199" y="16465"/>
                </a:lnTo>
                <a:close/>
                <a:moveTo>
                  <a:pt x="4213" y="16774"/>
                </a:moveTo>
                <a:lnTo>
                  <a:pt x="4020" y="16832"/>
                </a:lnTo>
                <a:lnTo>
                  <a:pt x="4426" y="18281"/>
                </a:lnTo>
                <a:lnTo>
                  <a:pt x="4639" y="18223"/>
                </a:lnTo>
                <a:lnTo>
                  <a:pt x="4213" y="16774"/>
                </a:lnTo>
                <a:close/>
                <a:moveTo>
                  <a:pt x="3228" y="17044"/>
                </a:moveTo>
                <a:lnTo>
                  <a:pt x="3035" y="17102"/>
                </a:lnTo>
                <a:lnTo>
                  <a:pt x="3363" y="18552"/>
                </a:lnTo>
                <a:lnTo>
                  <a:pt x="3576" y="18494"/>
                </a:lnTo>
                <a:lnTo>
                  <a:pt x="3228" y="17044"/>
                </a:lnTo>
                <a:close/>
                <a:moveTo>
                  <a:pt x="2223" y="17238"/>
                </a:moveTo>
                <a:lnTo>
                  <a:pt x="2030" y="17276"/>
                </a:lnTo>
                <a:lnTo>
                  <a:pt x="2262" y="18745"/>
                </a:lnTo>
                <a:lnTo>
                  <a:pt x="2455" y="18706"/>
                </a:lnTo>
                <a:lnTo>
                  <a:pt x="2223" y="17238"/>
                </a:lnTo>
                <a:close/>
                <a:moveTo>
                  <a:pt x="1218" y="17392"/>
                </a:moveTo>
                <a:lnTo>
                  <a:pt x="1025" y="17412"/>
                </a:lnTo>
                <a:lnTo>
                  <a:pt x="1160" y="18880"/>
                </a:lnTo>
                <a:lnTo>
                  <a:pt x="1392" y="18861"/>
                </a:lnTo>
                <a:lnTo>
                  <a:pt x="1218" y="17392"/>
                </a:lnTo>
                <a:close/>
                <a:moveTo>
                  <a:pt x="1" y="17469"/>
                </a:moveTo>
                <a:lnTo>
                  <a:pt x="59" y="18957"/>
                </a:lnTo>
                <a:lnTo>
                  <a:pt x="271" y="18957"/>
                </a:lnTo>
                <a:lnTo>
                  <a:pt x="194" y="17469"/>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6" name="Shape 1006"/>
        <p:cNvGrpSpPr/>
        <p:nvPr/>
      </p:nvGrpSpPr>
      <p:grpSpPr>
        <a:xfrm>
          <a:off x="0" y="0"/>
          <a:ext cx="0" cy="0"/>
          <a:chOff x="0" y="0"/>
          <a:chExt cx="0" cy="0"/>
        </a:xfrm>
      </p:grpSpPr>
      <p:pic>
        <p:nvPicPr>
          <p:cNvPr id="1007" name="Google Shape;1007;p45"/>
          <p:cNvPicPr preferRelativeResize="0"/>
          <p:nvPr/>
        </p:nvPicPr>
        <p:blipFill>
          <a:blip r:embed="rId3">
            <a:alphaModFix/>
          </a:blip>
          <a:stretch>
            <a:fillRect/>
          </a:stretch>
        </p:blipFill>
        <p:spPr>
          <a:xfrm rot="-5400000">
            <a:off x="503036" y="1434374"/>
            <a:ext cx="3199803" cy="3535801"/>
          </a:xfrm>
          <a:prstGeom prst="rect">
            <a:avLst/>
          </a:prstGeom>
          <a:noFill/>
          <a:ln>
            <a:noFill/>
          </a:ln>
        </p:spPr>
      </p:pic>
      <p:pic>
        <p:nvPicPr>
          <p:cNvPr id="1008" name="Google Shape;1008;p45"/>
          <p:cNvPicPr preferRelativeResize="0"/>
          <p:nvPr/>
        </p:nvPicPr>
        <p:blipFill>
          <a:blip r:embed="rId4">
            <a:alphaModFix/>
          </a:blip>
          <a:stretch>
            <a:fillRect/>
          </a:stretch>
        </p:blipFill>
        <p:spPr>
          <a:xfrm>
            <a:off x="4079025" y="3392350"/>
            <a:ext cx="4052679" cy="1409824"/>
          </a:xfrm>
          <a:prstGeom prst="rect">
            <a:avLst/>
          </a:prstGeom>
          <a:noFill/>
          <a:ln>
            <a:noFill/>
          </a:ln>
        </p:spPr>
      </p:pic>
      <p:pic>
        <p:nvPicPr>
          <p:cNvPr id="1009" name="Google Shape;1009;p45"/>
          <p:cNvPicPr preferRelativeResize="0"/>
          <p:nvPr/>
        </p:nvPicPr>
        <p:blipFill>
          <a:blip r:embed="rId5">
            <a:alphaModFix/>
          </a:blip>
          <a:stretch>
            <a:fillRect/>
          </a:stretch>
        </p:blipFill>
        <p:spPr>
          <a:xfrm>
            <a:off x="3559708" y="1336207"/>
            <a:ext cx="5210103" cy="1729943"/>
          </a:xfrm>
          <a:prstGeom prst="rect">
            <a:avLst/>
          </a:prstGeom>
          <a:noFill/>
          <a:ln>
            <a:noFill/>
          </a:ln>
        </p:spPr>
      </p:pic>
      <p:sp>
        <p:nvSpPr>
          <p:cNvPr id="1010" name="Google Shape;1010;p45"/>
          <p:cNvSpPr/>
          <p:nvPr/>
        </p:nvSpPr>
        <p:spPr>
          <a:xfrm>
            <a:off x="6494758" y="343223"/>
            <a:ext cx="2163141" cy="2161755"/>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5"/>
          <p:cNvSpPr txBox="1"/>
          <p:nvPr>
            <p:ph type="title"/>
          </p:nvPr>
        </p:nvSpPr>
        <p:spPr>
          <a:xfrm>
            <a:off x="6936946" y="926180"/>
            <a:ext cx="1077000" cy="11082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6000">
                <a:latin typeface="Anton"/>
                <a:ea typeface="Anton"/>
                <a:cs typeface="Anton"/>
                <a:sym typeface="Anton"/>
              </a:rPr>
              <a:t>02</a:t>
            </a:r>
            <a:endParaRPr i="1" sz="6000">
              <a:latin typeface="Anton"/>
              <a:ea typeface="Anton"/>
              <a:cs typeface="Anton"/>
              <a:sym typeface="Anton"/>
            </a:endParaRPr>
          </a:p>
        </p:txBody>
      </p:sp>
      <p:grpSp>
        <p:nvGrpSpPr>
          <p:cNvPr id="1012" name="Google Shape;1012;p45"/>
          <p:cNvGrpSpPr/>
          <p:nvPr/>
        </p:nvGrpSpPr>
        <p:grpSpPr>
          <a:xfrm>
            <a:off x="6542040" y="389880"/>
            <a:ext cx="2068562" cy="2068437"/>
            <a:chOff x="5528519" y="1692032"/>
            <a:chExt cx="2135621" cy="2135491"/>
          </a:xfrm>
        </p:grpSpPr>
        <p:sp>
          <p:nvSpPr>
            <p:cNvPr id="1013" name="Google Shape;1013;p45"/>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6" name="Shape 1026"/>
        <p:cNvGrpSpPr/>
        <p:nvPr/>
      </p:nvGrpSpPr>
      <p:grpSpPr>
        <a:xfrm>
          <a:off x="0" y="0"/>
          <a:ext cx="0" cy="0"/>
          <a:chOff x="0" y="0"/>
          <a:chExt cx="0" cy="0"/>
        </a:xfrm>
      </p:grpSpPr>
      <p:sp>
        <p:nvSpPr>
          <p:cNvPr id="1027" name="Google Shape;1027;p4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oooooooooooooooooooooooawwawa</a:t>
            </a:r>
            <a:endParaRPr/>
          </a:p>
        </p:txBody>
      </p:sp>
      <p:sp>
        <p:nvSpPr>
          <p:cNvPr id="1028" name="Google Shape;1028;p4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intro -&gt; hardware -&gt; software -&gt; mission plan -&gt; conclusion</a:t>
            </a:r>
            <a:endParaRPr/>
          </a:p>
        </p:txBody>
      </p:sp>
      <p:sp>
        <p:nvSpPr>
          <p:cNvPr id="1029" name="Google Shape;1029;p46"/>
          <p:cNvSpPr/>
          <p:nvPr/>
        </p:nvSpPr>
        <p:spPr>
          <a:xfrm>
            <a:off x="0" y="3968600"/>
            <a:ext cx="9144000" cy="1174800"/>
          </a:xfrm>
          <a:prstGeom prst="rect">
            <a:avLst/>
          </a:prstGeom>
          <a:gradFill>
            <a:gsLst>
              <a:gs pos="0">
                <a:srgbClr val="DDFF00">
                  <a:alpha val="0"/>
                </a:srgbClr>
              </a:gs>
              <a:gs pos="100000">
                <a:srgbClr val="DDFF00"/>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33" name="Shape 1033"/>
        <p:cNvGrpSpPr/>
        <p:nvPr/>
      </p:nvGrpSpPr>
      <p:grpSpPr>
        <a:xfrm>
          <a:off x="0" y="0"/>
          <a:ext cx="0" cy="0"/>
          <a:chOff x="0" y="0"/>
          <a:chExt cx="0" cy="0"/>
        </a:xfrm>
      </p:grpSpPr>
      <p:sp>
        <p:nvSpPr>
          <p:cNvPr id="1034" name="Google Shape;1034;p47"/>
          <p:cNvSpPr/>
          <p:nvPr/>
        </p:nvSpPr>
        <p:spPr>
          <a:xfrm>
            <a:off x="-609600" y="947325"/>
            <a:ext cx="69900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5" name="Google Shape;1035;p47"/>
          <p:cNvSpPr txBox="1"/>
          <p:nvPr>
            <p:ph type="title"/>
          </p:nvPr>
        </p:nvSpPr>
        <p:spPr>
          <a:xfrm>
            <a:off x="1055047" y="457200"/>
            <a:ext cx="67464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Presentation Outline</a:t>
            </a:r>
            <a:endParaRPr i="1" sz="4800">
              <a:latin typeface="Anton"/>
              <a:ea typeface="Anton"/>
              <a:cs typeface="Anton"/>
              <a:sym typeface="Anton"/>
            </a:endParaRPr>
          </a:p>
        </p:txBody>
      </p:sp>
      <p:sp>
        <p:nvSpPr>
          <p:cNvPr id="1036" name="Google Shape;1036;p47"/>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1037" name="Google Shape;1037;p47"/>
          <p:cNvSpPr txBox="1"/>
          <p:nvPr/>
        </p:nvSpPr>
        <p:spPr>
          <a:xfrm>
            <a:off x="1674317" y="2131677"/>
            <a:ext cx="2937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i="1" lang="en" sz="3400">
                <a:solidFill>
                  <a:schemeClr val="dk1"/>
                </a:solidFill>
                <a:latin typeface="Barlow"/>
                <a:ea typeface="Barlow"/>
                <a:cs typeface="Barlow"/>
                <a:sym typeface="Barlow"/>
              </a:rPr>
              <a:t>Introduction</a:t>
            </a:r>
            <a:endParaRPr b="1" i="1" sz="3400">
              <a:solidFill>
                <a:schemeClr val="dk1"/>
              </a:solidFill>
              <a:latin typeface="Barlow"/>
              <a:ea typeface="Barlow"/>
              <a:cs typeface="Barlow"/>
              <a:sym typeface="Barlow"/>
            </a:endParaRPr>
          </a:p>
        </p:txBody>
      </p:sp>
      <p:pic>
        <p:nvPicPr>
          <p:cNvPr id="1038" name="Google Shape;1038;p47"/>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grpSp>
        <p:nvGrpSpPr>
          <p:cNvPr id="1039" name="Google Shape;1039;p47"/>
          <p:cNvGrpSpPr/>
          <p:nvPr/>
        </p:nvGrpSpPr>
        <p:grpSpPr>
          <a:xfrm flipH="1" rot="5400000">
            <a:off x="1995761" y="1643105"/>
            <a:ext cx="749034" cy="1710867"/>
            <a:chOff x="7694175" y="2057393"/>
            <a:chExt cx="1270410" cy="2901742"/>
          </a:xfrm>
        </p:grpSpPr>
        <p:sp>
          <p:nvSpPr>
            <p:cNvPr id="1040" name="Google Shape;1040;p47"/>
            <p:cNvSpPr/>
            <p:nvPr/>
          </p:nvSpPr>
          <p:spPr>
            <a:xfrm>
              <a:off x="7694175" y="2057393"/>
              <a:ext cx="1267048" cy="2901742"/>
            </a:xfrm>
            <a:custGeom>
              <a:rect b="b" l="l" r="r" t="t"/>
              <a:pathLst>
                <a:path extrusionOk="0" h="67404" w="29432">
                  <a:moveTo>
                    <a:pt x="7363" y="67403"/>
                  </a:moveTo>
                  <a:lnTo>
                    <a:pt x="117" y="67403"/>
                  </a:lnTo>
                  <a:cubicBezTo>
                    <a:pt x="59" y="67403"/>
                    <a:pt x="1" y="67345"/>
                    <a:pt x="1" y="67268"/>
                  </a:cubicBezTo>
                  <a:lnTo>
                    <a:pt x="1" y="62263"/>
                  </a:lnTo>
                  <a:cubicBezTo>
                    <a:pt x="1" y="62224"/>
                    <a:pt x="1" y="62205"/>
                    <a:pt x="40" y="62186"/>
                  </a:cubicBezTo>
                  <a:lnTo>
                    <a:pt x="3209" y="59017"/>
                  </a:lnTo>
                  <a:lnTo>
                    <a:pt x="3209" y="55384"/>
                  </a:lnTo>
                  <a:lnTo>
                    <a:pt x="445" y="52620"/>
                  </a:lnTo>
                  <a:cubicBezTo>
                    <a:pt x="426" y="52601"/>
                    <a:pt x="407" y="52582"/>
                    <a:pt x="407" y="52543"/>
                  </a:cubicBezTo>
                  <a:lnTo>
                    <a:pt x="407" y="47944"/>
                  </a:lnTo>
                  <a:cubicBezTo>
                    <a:pt x="407" y="47886"/>
                    <a:pt x="465" y="47828"/>
                    <a:pt x="542" y="47828"/>
                  </a:cubicBezTo>
                  <a:cubicBezTo>
                    <a:pt x="600" y="47828"/>
                    <a:pt x="658" y="47886"/>
                    <a:pt x="658" y="47944"/>
                  </a:cubicBezTo>
                  <a:lnTo>
                    <a:pt x="658" y="52485"/>
                  </a:lnTo>
                  <a:lnTo>
                    <a:pt x="3421" y="55248"/>
                  </a:lnTo>
                  <a:cubicBezTo>
                    <a:pt x="3441" y="55268"/>
                    <a:pt x="3460" y="55287"/>
                    <a:pt x="3460" y="55326"/>
                  </a:cubicBezTo>
                  <a:lnTo>
                    <a:pt x="3460" y="59055"/>
                  </a:lnTo>
                  <a:cubicBezTo>
                    <a:pt x="3460" y="59094"/>
                    <a:pt x="3441" y="59113"/>
                    <a:pt x="3421" y="59132"/>
                  </a:cubicBezTo>
                  <a:lnTo>
                    <a:pt x="252" y="62302"/>
                  </a:lnTo>
                  <a:lnTo>
                    <a:pt x="252" y="67133"/>
                  </a:lnTo>
                  <a:lnTo>
                    <a:pt x="7325" y="67133"/>
                  </a:lnTo>
                  <a:lnTo>
                    <a:pt x="9779" y="64679"/>
                  </a:lnTo>
                  <a:cubicBezTo>
                    <a:pt x="9818" y="64659"/>
                    <a:pt x="9837" y="64640"/>
                    <a:pt x="9876" y="64640"/>
                  </a:cubicBezTo>
                  <a:lnTo>
                    <a:pt x="17161" y="64640"/>
                  </a:lnTo>
                  <a:cubicBezTo>
                    <a:pt x="17200" y="64640"/>
                    <a:pt x="17238" y="64659"/>
                    <a:pt x="17258" y="64679"/>
                  </a:cubicBezTo>
                  <a:lnTo>
                    <a:pt x="19634" y="67055"/>
                  </a:lnTo>
                  <a:lnTo>
                    <a:pt x="29181" y="67055"/>
                  </a:lnTo>
                  <a:lnTo>
                    <a:pt x="29181" y="26301"/>
                  </a:lnTo>
                  <a:lnTo>
                    <a:pt x="26900" y="24020"/>
                  </a:lnTo>
                  <a:cubicBezTo>
                    <a:pt x="26881" y="23982"/>
                    <a:pt x="26862" y="23962"/>
                    <a:pt x="26862" y="23924"/>
                  </a:cubicBezTo>
                  <a:lnTo>
                    <a:pt x="26862" y="14861"/>
                  </a:lnTo>
                  <a:cubicBezTo>
                    <a:pt x="26862" y="14822"/>
                    <a:pt x="26881" y="14783"/>
                    <a:pt x="26900" y="14764"/>
                  </a:cubicBezTo>
                  <a:lnTo>
                    <a:pt x="29123" y="12561"/>
                  </a:lnTo>
                  <a:lnTo>
                    <a:pt x="29123" y="116"/>
                  </a:lnTo>
                  <a:cubicBezTo>
                    <a:pt x="29123" y="58"/>
                    <a:pt x="29161" y="0"/>
                    <a:pt x="29239" y="0"/>
                  </a:cubicBezTo>
                  <a:cubicBezTo>
                    <a:pt x="29297" y="0"/>
                    <a:pt x="29355" y="58"/>
                    <a:pt x="29355" y="116"/>
                  </a:cubicBezTo>
                  <a:lnTo>
                    <a:pt x="29355" y="12619"/>
                  </a:lnTo>
                  <a:cubicBezTo>
                    <a:pt x="29355" y="12638"/>
                    <a:pt x="29355" y="12677"/>
                    <a:pt x="29316" y="12696"/>
                  </a:cubicBezTo>
                  <a:lnTo>
                    <a:pt x="27113" y="14899"/>
                  </a:lnTo>
                  <a:lnTo>
                    <a:pt x="27113" y="23885"/>
                  </a:lnTo>
                  <a:lnTo>
                    <a:pt x="29393" y="26165"/>
                  </a:lnTo>
                  <a:cubicBezTo>
                    <a:pt x="29413" y="26185"/>
                    <a:pt x="29432" y="26204"/>
                    <a:pt x="29432" y="26243"/>
                  </a:cubicBezTo>
                  <a:lnTo>
                    <a:pt x="29432" y="67191"/>
                  </a:lnTo>
                  <a:cubicBezTo>
                    <a:pt x="29432" y="67249"/>
                    <a:pt x="29374" y="67307"/>
                    <a:pt x="29316" y="67307"/>
                  </a:cubicBezTo>
                  <a:lnTo>
                    <a:pt x="19577" y="67307"/>
                  </a:lnTo>
                  <a:cubicBezTo>
                    <a:pt x="19557" y="67307"/>
                    <a:pt x="19519" y="67307"/>
                    <a:pt x="19499" y="67287"/>
                  </a:cubicBezTo>
                  <a:lnTo>
                    <a:pt x="17122" y="64891"/>
                  </a:lnTo>
                  <a:lnTo>
                    <a:pt x="9914" y="64891"/>
                  </a:lnTo>
                  <a:lnTo>
                    <a:pt x="7460" y="67365"/>
                  </a:lnTo>
                  <a:cubicBezTo>
                    <a:pt x="7441" y="67384"/>
                    <a:pt x="7402" y="67403"/>
                    <a:pt x="7363" y="67403"/>
                  </a:cubicBez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a:off x="8878012" y="2629746"/>
              <a:ext cx="86574" cy="118990"/>
            </a:xfrm>
            <a:custGeom>
              <a:rect b="b" l="l" r="r" t="t"/>
              <a:pathLst>
                <a:path extrusionOk="0" h="2764" w="2011">
                  <a:moveTo>
                    <a:pt x="2010" y="0"/>
                  </a:moveTo>
                  <a:lnTo>
                    <a:pt x="1" y="1952"/>
                  </a:lnTo>
                  <a:lnTo>
                    <a:pt x="1" y="2764"/>
                  </a:lnTo>
                  <a:lnTo>
                    <a:pt x="2010" y="81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a:off x="8878012" y="2705428"/>
              <a:ext cx="86574" cy="119033"/>
            </a:xfrm>
            <a:custGeom>
              <a:rect b="b" l="l" r="r" t="t"/>
              <a:pathLst>
                <a:path extrusionOk="0" h="2765" w="2011">
                  <a:moveTo>
                    <a:pt x="2010" y="1"/>
                  </a:moveTo>
                  <a:lnTo>
                    <a:pt x="1" y="1953"/>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a:off x="8878012" y="2780292"/>
              <a:ext cx="86574" cy="119033"/>
            </a:xfrm>
            <a:custGeom>
              <a:rect b="b" l="l" r="r" t="t"/>
              <a:pathLst>
                <a:path extrusionOk="0" h="2765" w="2011">
                  <a:moveTo>
                    <a:pt x="2010" y="1"/>
                  </a:moveTo>
                  <a:lnTo>
                    <a:pt x="1" y="1953"/>
                  </a:lnTo>
                  <a:lnTo>
                    <a:pt x="1" y="2764"/>
                  </a:lnTo>
                  <a:lnTo>
                    <a:pt x="2010" y="813"/>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a:off x="8878012" y="2856018"/>
              <a:ext cx="86574" cy="118990"/>
            </a:xfrm>
            <a:custGeom>
              <a:rect b="b" l="l" r="r" t="t"/>
              <a:pathLst>
                <a:path extrusionOk="0" h="2764" w="2011">
                  <a:moveTo>
                    <a:pt x="2010" y="1"/>
                  </a:moveTo>
                  <a:lnTo>
                    <a:pt x="1" y="1952"/>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a:off x="8878012" y="2931743"/>
              <a:ext cx="86574" cy="118990"/>
            </a:xfrm>
            <a:custGeom>
              <a:rect b="b" l="l" r="r" t="t"/>
              <a:pathLst>
                <a:path extrusionOk="0" h="2764" w="2011">
                  <a:moveTo>
                    <a:pt x="2010" y="0"/>
                  </a:moveTo>
                  <a:lnTo>
                    <a:pt x="1" y="1952"/>
                  </a:lnTo>
                  <a:lnTo>
                    <a:pt x="1" y="2763"/>
                  </a:lnTo>
                  <a:lnTo>
                    <a:pt x="2010" y="79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47"/>
          <p:cNvSpPr txBox="1"/>
          <p:nvPr>
            <p:ph type="title"/>
          </p:nvPr>
        </p:nvSpPr>
        <p:spPr>
          <a:xfrm>
            <a:off x="578539" y="2129088"/>
            <a:ext cx="784200" cy="738900"/>
          </a:xfrm>
          <a:prstGeom prst="rect">
            <a:avLst/>
          </a:prstGeom>
        </p:spPr>
        <p:txBody>
          <a:bodyPr anchorCtr="0" anchor="ctr" bIns="91425" lIns="91425" spcFirstLastPara="1" rIns="91425" wrap="square" tIns="91425">
            <a:spAutoFit/>
          </a:bodyPr>
          <a:lstStyle/>
          <a:p>
            <a:pPr indent="0" lvl="0" marL="0" rtl="0" algn="r">
              <a:lnSpc>
                <a:spcPct val="115000"/>
              </a:lnSpc>
              <a:spcBef>
                <a:spcPts val="0"/>
              </a:spcBef>
              <a:spcAft>
                <a:spcPts val="1200"/>
              </a:spcAft>
              <a:buNone/>
            </a:pPr>
            <a:r>
              <a:rPr b="1" i="1" lang="en" sz="3600">
                <a:solidFill>
                  <a:srgbClr val="CCCCCC"/>
                </a:solidFill>
                <a:latin typeface="Barlow"/>
                <a:ea typeface="Barlow"/>
                <a:cs typeface="Barlow"/>
                <a:sym typeface="Barlow"/>
              </a:rPr>
              <a:t>01</a:t>
            </a:r>
            <a:endParaRPr i="1" sz="3600">
              <a:solidFill>
                <a:srgbClr val="CCCCCC"/>
              </a:solidFill>
              <a:latin typeface="Anton"/>
              <a:ea typeface="Anton"/>
              <a:cs typeface="Anton"/>
              <a:sym typeface="Anton"/>
            </a:endParaRPr>
          </a:p>
        </p:txBody>
      </p:sp>
      <p:sp>
        <p:nvSpPr>
          <p:cNvPr id="1047" name="Google Shape;1047;p47"/>
          <p:cNvSpPr txBox="1"/>
          <p:nvPr/>
        </p:nvSpPr>
        <p:spPr>
          <a:xfrm>
            <a:off x="1674317" y="3159052"/>
            <a:ext cx="2937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i="1" lang="en" sz="3400">
                <a:solidFill>
                  <a:schemeClr val="dk1"/>
                </a:solidFill>
                <a:latin typeface="Barlow"/>
                <a:ea typeface="Barlow"/>
                <a:cs typeface="Barlow"/>
                <a:sym typeface="Barlow"/>
              </a:rPr>
              <a:t>Hardware</a:t>
            </a:r>
            <a:endParaRPr b="1" i="1" sz="3400">
              <a:solidFill>
                <a:schemeClr val="dk1"/>
              </a:solidFill>
              <a:latin typeface="Barlow"/>
              <a:ea typeface="Barlow"/>
              <a:cs typeface="Barlow"/>
              <a:sym typeface="Barlow"/>
            </a:endParaRPr>
          </a:p>
        </p:txBody>
      </p:sp>
      <p:grpSp>
        <p:nvGrpSpPr>
          <p:cNvPr id="1048" name="Google Shape;1048;p47"/>
          <p:cNvGrpSpPr/>
          <p:nvPr/>
        </p:nvGrpSpPr>
        <p:grpSpPr>
          <a:xfrm flipH="1" rot="5400000">
            <a:off x="1995761" y="2670480"/>
            <a:ext cx="749034" cy="1710867"/>
            <a:chOff x="7694175" y="2057393"/>
            <a:chExt cx="1270410" cy="2901742"/>
          </a:xfrm>
        </p:grpSpPr>
        <p:sp>
          <p:nvSpPr>
            <p:cNvPr id="1049" name="Google Shape;1049;p47"/>
            <p:cNvSpPr/>
            <p:nvPr/>
          </p:nvSpPr>
          <p:spPr>
            <a:xfrm>
              <a:off x="7694175" y="2057393"/>
              <a:ext cx="1267048" cy="2901742"/>
            </a:xfrm>
            <a:custGeom>
              <a:rect b="b" l="l" r="r" t="t"/>
              <a:pathLst>
                <a:path extrusionOk="0" h="67404" w="29432">
                  <a:moveTo>
                    <a:pt x="7363" y="67403"/>
                  </a:moveTo>
                  <a:lnTo>
                    <a:pt x="117" y="67403"/>
                  </a:lnTo>
                  <a:cubicBezTo>
                    <a:pt x="59" y="67403"/>
                    <a:pt x="1" y="67345"/>
                    <a:pt x="1" y="67268"/>
                  </a:cubicBezTo>
                  <a:lnTo>
                    <a:pt x="1" y="62263"/>
                  </a:lnTo>
                  <a:cubicBezTo>
                    <a:pt x="1" y="62224"/>
                    <a:pt x="1" y="62205"/>
                    <a:pt x="40" y="62186"/>
                  </a:cubicBezTo>
                  <a:lnTo>
                    <a:pt x="3209" y="59017"/>
                  </a:lnTo>
                  <a:lnTo>
                    <a:pt x="3209" y="55384"/>
                  </a:lnTo>
                  <a:lnTo>
                    <a:pt x="445" y="52620"/>
                  </a:lnTo>
                  <a:cubicBezTo>
                    <a:pt x="426" y="52601"/>
                    <a:pt x="407" y="52582"/>
                    <a:pt x="407" y="52543"/>
                  </a:cubicBezTo>
                  <a:lnTo>
                    <a:pt x="407" y="47944"/>
                  </a:lnTo>
                  <a:cubicBezTo>
                    <a:pt x="407" y="47886"/>
                    <a:pt x="465" y="47828"/>
                    <a:pt x="542" y="47828"/>
                  </a:cubicBezTo>
                  <a:cubicBezTo>
                    <a:pt x="600" y="47828"/>
                    <a:pt x="658" y="47886"/>
                    <a:pt x="658" y="47944"/>
                  </a:cubicBezTo>
                  <a:lnTo>
                    <a:pt x="658" y="52485"/>
                  </a:lnTo>
                  <a:lnTo>
                    <a:pt x="3421" y="55248"/>
                  </a:lnTo>
                  <a:cubicBezTo>
                    <a:pt x="3441" y="55268"/>
                    <a:pt x="3460" y="55287"/>
                    <a:pt x="3460" y="55326"/>
                  </a:cubicBezTo>
                  <a:lnTo>
                    <a:pt x="3460" y="59055"/>
                  </a:lnTo>
                  <a:cubicBezTo>
                    <a:pt x="3460" y="59094"/>
                    <a:pt x="3441" y="59113"/>
                    <a:pt x="3421" y="59132"/>
                  </a:cubicBezTo>
                  <a:lnTo>
                    <a:pt x="252" y="62302"/>
                  </a:lnTo>
                  <a:lnTo>
                    <a:pt x="252" y="67133"/>
                  </a:lnTo>
                  <a:lnTo>
                    <a:pt x="7325" y="67133"/>
                  </a:lnTo>
                  <a:lnTo>
                    <a:pt x="9779" y="64679"/>
                  </a:lnTo>
                  <a:cubicBezTo>
                    <a:pt x="9818" y="64659"/>
                    <a:pt x="9837" y="64640"/>
                    <a:pt x="9876" y="64640"/>
                  </a:cubicBezTo>
                  <a:lnTo>
                    <a:pt x="17161" y="64640"/>
                  </a:lnTo>
                  <a:cubicBezTo>
                    <a:pt x="17200" y="64640"/>
                    <a:pt x="17238" y="64659"/>
                    <a:pt x="17258" y="64679"/>
                  </a:cubicBezTo>
                  <a:lnTo>
                    <a:pt x="19634" y="67055"/>
                  </a:lnTo>
                  <a:lnTo>
                    <a:pt x="29181" y="67055"/>
                  </a:lnTo>
                  <a:lnTo>
                    <a:pt x="29181" y="26301"/>
                  </a:lnTo>
                  <a:lnTo>
                    <a:pt x="26900" y="24020"/>
                  </a:lnTo>
                  <a:cubicBezTo>
                    <a:pt x="26881" y="23982"/>
                    <a:pt x="26862" y="23962"/>
                    <a:pt x="26862" y="23924"/>
                  </a:cubicBezTo>
                  <a:lnTo>
                    <a:pt x="26862" y="14861"/>
                  </a:lnTo>
                  <a:cubicBezTo>
                    <a:pt x="26862" y="14822"/>
                    <a:pt x="26881" y="14783"/>
                    <a:pt x="26900" y="14764"/>
                  </a:cubicBezTo>
                  <a:lnTo>
                    <a:pt x="29123" y="12561"/>
                  </a:lnTo>
                  <a:lnTo>
                    <a:pt x="29123" y="116"/>
                  </a:lnTo>
                  <a:cubicBezTo>
                    <a:pt x="29123" y="58"/>
                    <a:pt x="29161" y="0"/>
                    <a:pt x="29239" y="0"/>
                  </a:cubicBezTo>
                  <a:cubicBezTo>
                    <a:pt x="29297" y="0"/>
                    <a:pt x="29355" y="58"/>
                    <a:pt x="29355" y="116"/>
                  </a:cubicBezTo>
                  <a:lnTo>
                    <a:pt x="29355" y="12619"/>
                  </a:lnTo>
                  <a:cubicBezTo>
                    <a:pt x="29355" y="12638"/>
                    <a:pt x="29355" y="12677"/>
                    <a:pt x="29316" y="12696"/>
                  </a:cubicBezTo>
                  <a:lnTo>
                    <a:pt x="27113" y="14899"/>
                  </a:lnTo>
                  <a:lnTo>
                    <a:pt x="27113" y="23885"/>
                  </a:lnTo>
                  <a:lnTo>
                    <a:pt x="29393" y="26165"/>
                  </a:lnTo>
                  <a:cubicBezTo>
                    <a:pt x="29413" y="26185"/>
                    <a:pt x="29432" y="26204"/>
                    <a:pt x="29432" y="26243"/>
                  </a:cubicBezTo>
                  <a:lnTo>
                    <a:pt x="29432" y="67191"/>
                  </a:lnTo>
                  <a:cubicBezTo>
                    <a:pt x="29432" y="67249"/>
                    <a:pt x="29374" y="67307"/>
                    <a:pt x="29316" y="67307"/>
                  </a:cubicBezTo>
                  <a:lnTo>
                    <a:pt x="19577" y="67307"/>
                  </a:lnTo>
                  <a:cubicBezTo>
                    <a:pt x="19557" y="67307"/>
                    <a:pt x="19519" y="67307"/>
                    <a:pt x="19499" y="67287"/>
                  </a:cubicBezTo>
                  <a:lnTo>
                    <a:pt x="17122" y="64891"/>
                  </a:lnTo>
                  <a:lnTo>
                    <a:pt x="9914" y="64891"/>
                  </a:lnTo>
                  <a:lnTo>
                    <a:pt x="7460" y="67365"/>
                  </a:lnTo>
                  <a:cubicBezTo>
                    <a:pt x="7441" y="67384"/>
                    <a:pt x="7402" y="67403"/>
                    <a:pt x="7363" y="67403"/>
                  </a:cubicBez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7"/>
            <p:cNvSpPr/>
            <p:nvPr/>
          </p:nvSpPr>
          <p:spPr>
            <a:xfrm>
              <a:off x="8878012" y="2629746"/>
              <a:ext cx="86574" cy="118990"/>
            </a:xfrm>
            <a:custGeom>
              <a:rect b="b" l="l" r="r" t="t"/>
              <a:pathLst>
                <a:path extrusionOk="0" h="2764" w="2011">
                  <a:moveTo>
                    <a:pt x="2010" y="0"/>
                  </a:moveTo>
                  <a:lnTo>
                    <a:pt x="1" y="1952"/>
                  </a:lnTo>
                  <a:lnTo>
                    <a:pt x="1" y="2764"/>
                  </a:lnTo>
                  <a:lnTo>
                    <a:pt x="2010" y="81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7"/>
            <p:cNvSpPr/>
            <p:nvPr/>
          </p:nvSpPr>
          <p:spPr>
            <a:xfrm>
              <a:off x="8878012" y="2705428"/>
              <a:ext cx="86574" cy="119033"/>
            </a:xfrm>
            <a:custGeom>
              <a:rect b="b" l="l" r="r" t="t"/>
              <a:pathLst>
                <a:path extrusionOk="0" h="2765" w="2011">
                  <a:moveTo>
                    <a:pt x="2010" y="1"/>
                  </a:moveTo>
                  <a:lnTo>
                    <a:pt x="1" y="1953"/>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7"/>
            <p:cNvSpPr/>
            <p:nvPr/>
          </p:nvSpPr>
          <p:spPr>
            <a:xfrm>
              <a:off x="8878012" y="2780292"/>
              <a:ext cx="86574" cy="119033"/>
            </a:xfrm>
            <a:custGeom>
              <a:rect b="b" l="l" r="r" t="t"/>
              <a:pathLst>
                <a:path extrusionOk="0" h="2765" w="2011">
                  <a:moveTo>
                    <a:pt x="2010" y="1"/>
                  </a:moveTo>
                  <a:lnTo>
                    <a:pt x="1" y="1953"/>
                  </a:lnTo>
                  <a:lnTo>
                    <a:pt x="1" y="2764"/>
                  </a:lnTo>
                  <a:lnTo>
                    <a:pt x="2010" y="813"/>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7"/>
            <p:cNvSpPr/>
            <p:nvPr/>
          </p:nvSpPr>
          <p:spPr>
            <a:xfrm>
              <a:off x="8878012" y="2856018"/>
              <a:ext cx="86574" cy="118990"/>
            </a:xfrm>
            <a:custGeom>
              <a:rect b="b" l="l" r="r" t="t"/>
              <a:pathLst>
                <a:path extrusionOk="0" h="2764" w="2011">
                  <a:moveTo>
                    <a:pt x="2010" y="1"/>
                  </a:moveTo>
                  <a:lnTo>
                    <a:pt x="1" y="1952"/>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7"/>
            <p:cNvSpPr/>
            <p:nvPr/>
          </p:nvSpPr>
          <p:spPr>
            <a:xfrm>
              <a:off x="8878012" y="2931743"/>
              <a:ext cx="86574" cy="118990"/>
            </a:xfrm>
            <a:custGeom>
              <a:rect b="b" l="l" r="r" t="t"/>
              <a:pathLst>
                <a:path extrusionOk="0" h="2764" w="2011">
                  <a:moveTo>
                    <a:pt x="2010" y="0"/>
                  </a:moveTo>
                  <a:lnTo>
                    <a:pt x="1" y="1952"/>
                  </a:lnTo>
                  <a:lnTo>
                    <a:pt x="1" y="2763"/>
                  </a:lnTo>
                  <a:lnTo>
                    <a:pt x="2010" y="79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47"/>
          <p:cNvSpPr txBox="1"/>
          <p:nvPr>
            <p:ph type="title"/>
          </p:nvPr>
        </p:nvSpPr>
        <p:spPr>
          <a:xfrm>
            <a:off x="578539" y="3156463"/>
            <a:ext cx="784200" cy="738900"/>
          </a:xfrm>
          <a:prstGeom prst="rect">
            <a:avLst/>
          </a:prstGeom>
        </p:spPr>
        <p:txBody>
          <a:bodyPr anchorCtr="0" anchor="ctr" bIns="91425" lIns="91425" spcFirstLastPara="1" rIns="91425" wrap="square" tIns="91425">
            <a:spAutoFit/>
          </a:bodyPr>
          <a:lstStyle/>
          <a:p>
            <a:pPr indent="0" lvl="0" marL="0" rtl="0" algn="r">
              <a:lnSpc>
                <a:spcPct val="115000"/>
              </a:lnSpc>
              <a:spcBef>
                <a:spcPts val="0"/>
              </a:spcBef>
              <a:spcAft>
                <a:spcPts val="1200"/>
              </a:spcAft>
              <a:buNone/>
            </a:pPr>
            <a:r>
              <a:rPr b="1" i="1" lang="en" sz="3600">
                <a:solidFill>
                  <a:srgbClr val="CCCCCC"/>
                </a:solidFill>
                <a:latin typeface="Barlow"/>
                <a:ea typeface="Barlow"/>
                <a:cs typeface="Barlow"/>
                <a:sym typeface="Barlow"/>
              </a:rPr>
              <a:t>02</a:t>
            </a:r>
            <a:endParaRPr i="1" sz="3600">
              <a:solidFill>
                <a:srgbClr val="CCCCCC"/>
              </a:solidFill>
              <a:latin typeface="Anton"/>
              <a:ea typeface="Anton"/>
              <a:cs typeface="Anton"/>
              <a:sym typeface="Anton"/>
            </a:endParaRPr>
          </a:p>
        </p:txBody>
      </p:sp>
      <p:sp>
        <p:nvSpPr>
          <p:cNvPr id="1056" name="Google Shape;1056;p47"/>
          <p:cNvSpPr txBox="1"/>
          <p:nvPr/>
        </p:nvSpPr>
        <p:spPr>
          <a:xfrm>
            <a:off x="5627855" y="2135515"/>
            <a:ext cx="2937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i="1" lang="en" sz="3400">
                <a:solidFill>
                  <a:schemeClr val="dk1"/>
                </a:solidFill>
                <a:latin typeface="Barlow"/>
                <a:ea typeface="Barlow"/>
                <a:cs typeface="Barlow"/>
                <a:sym typeface="Barlow"/>
              </a:rPr>
              <a:t>Software</a:t>
            </a:r>
            <a:endParaRPr b="1" i="1" sz="3400">
              <a:solidFill>
                <a:schemeClr val="dk1"/>
              </a:solidFill>
              <a:latin typeface="Barlow"/>
              <a:ea typeface="Barlow"/>
              <a:cs typeface="Barlow"/>
              <a:sym typeface="Barlow"/>
            </a:endParaRPr>
          </a:p>
        </p:txBody>
      </p:sp>
      <p:grpSp>
        <p:nvGrpSpPr>
          <p:cNvPr id="1057" name="Google Shape;1057;p47"/>
          <p:cNvGrpSpPr/>
          <p:nvPr/>
        </p:nvGrpSpPr>
        <p:grpSpPr>
          <a:xfrm flipH="1" rot="5400000">
            <a:off x="5949299" y="1646942"/>
            <a:ext cx="749034" cy="1710867"/>
            <a:chOff x="7694175" y="2057393"/>
            <a:chExt cx="1270410" cy="2901742"/>
          </a:xfrm>
        </p:grpSpPr>
        <p:sp>
          <p:nvSpPr>
            <p:cNvPr id="1058" name="Google Shape;1058;p47"/>
            <p:cNvSpPr/>
            <p:nvPr/>
          </p:nvSpPr>
          <p:spPr>
            <a:xfrm>
              <a:off x="7694175" y="2057393"/>
              <a:ext cx="1267048" cy="2901742"/>
            </a:xfrm>
            <a:custGeom>
              <a:rect b="b" l="l" r="r" t="t"/>
              <a:pathLst>
                <a:path extrusionOk="0" h="67404" w="29432">
                  <a:moveTo>
                    <a:pt x="7363" y="67403"/>
                  </a:moveTo>
                  <a:lnTo>
                    <a:pt x="117" y="67403"/>
                  </a:lnTo>
                  <a:cubicBezTo>
                    <a:pt x="59" y="67403"/>
                    <a:pt x="1" y="67345"/>
                    <a:pt x="1" y="67268"/>
                  </a:cubicBezTo>
                  <a:lnTo>
                    <a:pt x="1" y="62263"/>
                  </a:lnTo>
                  <a:cubicBezTo>
                    <a:pt x="1" y="62224"/>
                    <a:pt x="1" y="62205"/>
                    <a:pt x="40" y="62186"/>
                  </a:cubicBezTo>
                  <a:lnTo>
                    <a:pt x="3209" y="59017"/>
                  </a:lnTo>
                  <a:lnTo>
                    <a:pt x="3209" y="55384"/>
                  </a:lnTo>
                  <a:lnTo>
                    <a:pt x="445" y="52620"/>
                  </a:lnTo>
                  <a:cubicBezTo>
                    <a:pt x="426" y="52601"/>
                    <a:pt x="407" y="52582"/>
                    <a:pt x="407" y="52543"/>
                  </a:cubicBezTo>
                  <a:lnTo>
                    <a:pt x="407" y="47944"/>
                  </a:lnTo>
                  <a:cubicBezTo>
                    <a:pt x="407" y="47886"/>
                    <a:pt x="465" y="47828"/>
                    <a:pt x="542" y="47828"/>
                  </a:cubicBezTo>
                  <a:cubicBezTo>
                    <a:pt x="600" y="47828"/>
                    <a:pt x="658" y="47886"/>
                    <a:pt x="658" y="47944"/>
                  </a:cubicBezTo>
                  <a:lnTo>
                    <a:pt x="658" y="52485"/>
                  </a:lnTo>
                  <a:lnTo>
                    <a:pt x="3421" y="55248"/>
                  </a:lnTo>
                  <a:cubicBezTo>
                    <a:pt x="3441" y="55268"/>
                    <a:pt x="3460" y="55287"/>
                    <a:pt x="3460" y="55326"/>
                  </a:cubicBezTo>
                  <a:lnTo>
                    <a:pt x="3460" y="59055"/>
                  </a:lnTo>
                  <a:cubicBezTo>
                    <a:pt x="3460" y="59094"/>
                    <a:pt x="3441" y="59113"/>
                    <a:pt x="3421" y="59132"/>
                  </a:cubicBezTo>
                  <a:lnTo>
                    <a:pt x="252" y="62302"/>
                  </a:lnTo>
                  <a:lnTo>
                    <a:pt x="252" y="67133"/>
                  </a:lnTo>
                  <a:lnTo>
                    <a:pt x="7325" y="67133"/>
                  </a:lnTo>
                  <a:lnTo>
                    <a:pt x="9779" y="64679"/>
                  </a:lnTo>
                  <a:cubicBezTo>
                    <a:pt x="9818" y="64659"/>
                    <a:pt x="9837" y="64640"/>
                    <a:pt x="9876" y="64640"/>
                  </a:cubicBezTo>
                  <a:lnTo>
                    <a:pt x="17161" y="64640"/>
                  </a:lnTo>
                  <a:cubicBezTo>
                    <a:pt x="17200" y="64640"/>
                    <a:pt x="17238" y="64659"/>
                    <a:pt x="17258" y="64679"/>
                  </a:cubicBezTo>
                  <a:lnTo>
                    <a:pt x="19634" y="67055"/>
                  </a:lnTo>
                  <a:lnTo>
                    <a:pt x="29181" y="67055"/>
                  </a:lnTo>
                  <a:lnTo>
                    <a:pt x="29181" y="26301"/>
                  </a:lnTo>
                  <a:lnTo>
                    <a:pt x="26900" y="24020"/>
                  </a:lnTo>
                  <a:cubicBezTo>
                    <a:pt x="26881" y="23982"/>
                    <a:pt x="26862" y="23962"/>
                    <a:pt x="26862" y="23924"/>
                  </a:cubicBezTo>
                  <a:lnTo>
                    <a:pt x="26862" y="14861"/>
                  </a:lnTo>
                  <a:cubicBezTo>
                    <a:pt x="26862" y="14822"/>
                    <a:pt x="26881" y="14783"/>
                    <a:pt x="26900" y="14764"/>
                  </a:cubicBezTo>
                  <a:lnTo>
                    <a:pt x="29123" y="12561"/>
                  </a:lnTo>
                  <a:lnTo>
                    <a:pt x="29123" y="116"/>
                  </a:lnTo>
                  <a:cubicBezTo>
                    <a:pt x="29123" y="58"/>
                    <a:pt x="29161" y="0"/>
                    <a:pt x="29239" y="0"/>
                  </a:cubicBezTo>
                  <a:cubicBezTo>
                    <a:pt x="29297" y="0"/>
                    <a:pt x="29355" y="58"/>
                    <a:pt x="29355" y="116"/>
                  </a:cubicBezTo>
                  <a:lnTo>
                    <a:pt x="29355" y="12619"/>
                  </a:lnTo>
                  <a:cubicBezTo>
                    <a:pt x="29355" y="12638"/>
                    <a:pt x="29355" y="12677"/>
                    <a:pt x="29316" y="12696"/>
                  </a:cubicBezTo>
                  <a:lnTo>
                    <a:pt x="27113" y="14899"/>
                  </a:lnTo>
                  <a:lnTo>
                    <a:pt x="27113" y="23885"/>
                  </a:lnTo>
                  <a:lnTo>
                    <a:pt x="29393" y="26165"/>
                  </a:lnTo>
                  <a:cubicBezTo>
                    <a:pt x="29413" y="26185"/>
                    <a:pt x="29432" y="26204"/>
                    <a:pt x="29432" y="26243"/>
                  </a:cubicBezTo>
                  <a:lnTo>
                    <a:pt x="29432" y="67191"/>
                  </a:lnTo>
                  <a:cubicBezTo>
                    <a:pt x="29432" y="67249"/>
                    <a:pt x="29374" y="67307"/>
                    <a:pt x="29316" y="67307"/>
                  </a:cubicBezTo>
                  <a:lnTo>
                    <a:pt x="19577" y="67307"/>
                  </a:lnTo>
                  <a:cubicBezTo>
                    <a:pt x="19557" y="67307"/>
                    <a:pt x="19519" y="67307"/>
                    <a:pt x="19499" y="67287"/>
                  </a:cubicBezTo>
                  <a:lnTo>
                    <a:pt x="17122" y="64891"/>
                  </a:lnTo>
                  <a:lnTo>
                    <a:pt x="9914" y="64891"/>
                  </a:lnTo>
                  <a:lnTo>
                    <a:pt x="7460" y="67365"/>
                  </a:lnTo>
                  <a:cubicBezTo>
                    <a:pt x="7441" y="67384"/>
                    <a:pt x="7402" y="67403"/>
                    <a:pt x="7363" y="67403"/>
                  </a:cubicBez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7"/>
            <p:cNvSpPr/>
            <p:nvPr/>
          </p:nvSpPr>
          <p:spPr>
            <a:xfrm>
              <a:off x="8878012" y="2629746"/>
              <a:ext cx="86574" cy="118990"/>
            </a:xfrm>
            <a:custGeom>
              <a:rect b="b" l="l" r="r" t="t"/>
              <a:pathLst>
                <a:path extrusionOk="0" h="2764" w="2011">
                  <a:moveTo>
                    <a:pt x="2010" y="0"/>
                  </a:moveTo>
                  <a:lnTo>
                    <a:pt x="1" y="1952"/>
                  </a:lnTo>
                  <a:lnTo>
                    <a:pt x="1" y="2764"/>
                  </a:lnTo>
                  <a:lnTo>
                    <a:pt x="2010" y="81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7"/>
            <p:cNvSpPr/>
            <p:nvPr/>
          </p:nvSpPr>
          <p:spPr>
            <a:xfrm>
              <a:off x="8878012" y="2705428"/>
              <a:ext cx="86574" cy="119033"/>
            </a:xfrm>
            <a:custGeom>
              <a:rect b="b" l="l" r="r" t="t"/>
              <a:pathLst>
                <a:path extrusionOk="0" h="2765" w="2011">
                  <a:moveTo>
                    <a:pt x="2010" y="1"/>
                  </a:moveTo>
                  <a:lnTo>
                    <a:pt x="1" y="1953"/>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7"/>
            <p:cNvSpPr/>
            <p:nvPr/>
          </p:nvSpPr>
          <p:spPr>
            <a:xfrm>
              <a:off x="8878012" y="2780292"/>
              <a:ext cx="86574" cy="119033"/>
            </a:xfrm>
            <a:custGeom>
              <a:rect b="b" l="l" r="r" t="t"/>
              <a:pathLst>
                <a:path extrusionOk="0" h="2765" w="2011">
                  <a:moveTo>
                    <a:pt x="2010" y="1"/>
                  </a:moveTo>
                  <a:lnTo>
                    <a:pt x="1" y="1953"/>
                  </a:lnTo>
                  <a:lnTo>
                    <a:pt x="1" y="2764"/>
                  </a:lnTo>
                  <a:lnTo>
                    <a:pt x="2010" y="813"/>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7"/>
            <p:cNvSpPr/>
            <p:nvPr/>
          </p:nvSpPr>
          <p:spPr>
            <a:xfrm>
              <a:off x="8878012" y="2856018"/>
              <a:ext cx="86574" cy="118990"/>
            </a:xfrm>
            <a:custGeom>
              <a:rect b="b" l="l" r="r" t="t"/>
              <a:pathLst>
                <a:path extrusionOk="0" h="2764" w="2011">
                  <a:moveTo>
                    <a:pt x="2010" y="1"/>
                  </a:moveTo>
                  <a:lnTo>
                    <a:pt x="1" y="1952"/>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7"/>
            <p:cNvSpPr/>
            <p:nvPr/>
          </p:nvSpPr>
          <p:spPr>
            <a:xfrm>
              <a:off x="8878012" y="2931743"/>
              <a:ext cx="86574" cy="118990"/>
            </a:xfrm>
            <a:custGeom>
              <a:rect b="b" l="l" r="r" t="t"/>
              <a:pathLst>
                <a:path extrusionOk="0" h="2764" w="2011">
                  <a:moveTo>
                    <a:pt x="2010" y="0"/>
                  </a:moveTo>
                  <a:lnTo>
                    <a:pt x="1" y="1952"/>
                  </a:lnTo>
                  <a:lnTo>
                    <a:pt x="1" y="2763"/>
                  </a:lnTo>
                  <a:lnTo>
                    <a:pt x="2010" y="79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47"/>
          <p:cNvSpPr txBox="1"/>
          <p:nvPr>
            <p:ph type="title"/>
          </p:nvPr>
        </p:nvSpPr>
        <p:spPr>
          <a:xfrm>
            <a:off x="4532077" y="2132925"/>
            <a:ext cx="784200" cy="738900"/>
          </a:xfrm>
          <a:prstGeom prst="rect">
            <a:avLst/>
          </a:prstGeom>
        </p:spPr>
        <p:txBody>
          <a:bodyPr anchorCtr="0" anchor="ctr" bIns="91425" lIns="91425" spcFirstLastPara="1" rIns="91425" wrap="square" tIns="91425">
            <a:spAutoFit/>
          </a:bodyPr>
          <a:lstStyle/>
          <a:p>
            <a:pPr indent="0" lvl="0" marL="0" rtl="0" algn="r">
              <a:lnSpc>
                <a:spcPct val="115000"/>
              </a:lnSpc>
              <a:spcBef>
                <a:spcPts val="0"/>
              </a:spcBef>
              <a:spcAft>
                <a:spcPts val="1200"/>
              </a:spcAft>
              <a:buNone/>
            </a:pPr>
            <a:r>
              <a:rPr b="1" i="1" lang="en" sz="3600">
                <a:solidFill>
                  <a:srgbClr val="CCCCCC"/>
                </a:solidFill>
                <a:latin typeface="Barlow"/>
                <a:ea typeface="Barlow"/>
                <a:cs typeface="Barlow"/>
                <a:sym typeface="Barlow"/>
              </a:rPr>
              <a:t>03</a:t>
            </a:r>
            <a:endParaRPr i="1" sz="3600">
              <a:solidFill>
                <a:srgbClr val="CCCCCC"/>
              </a:solidFill>
              <a:latin typeface="Anton"/>
              <a:ea typeface="Anton"/>
              <a:cs typeface="Anton"/>
              <a:sym typeface="Anton"/>
            </a:endParaRPr>
          </a:p>
        </p:txBody>
      </p:sp>
      <p:sp>
        <p:nvSpPr>
          <p:cNvPr id="1065" name="Google Shape;1065;p47"/>
          <p:cNvSpPr txBox="1"/>
          <p:nvPr/>
        </p:nvSpPr>
        <p:spPr>
          <a:xfrm>
            <a:off x="5627855" y="3166715"/>
            <a:ext cx="2937600" cy="70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b="1" i="1" lang="en" sz="3400">
                <a:solidFill>
                  <a:schemeClr val="dk1"/>
                </a:solidFill>
                <a:latin typeface="Barlow"/>
                <a:ea typeface="Barlow"/>
                <a:cs typeface="Barlow"/>
                <a:sym typeface="Barlow"/>
              </a:rPr>
              <a:t>Mission Plan</a:t>
            </a:r>
            <a:endParaRPr b="1" i="1" sz="3400">
              <a:solidFill>
                <a:schemeClr val="dk1"/>
              </a:solidFill>
              <a:latin typeface="Barlow"/>
              <a:ea typeface="Barlow"/>
              <a:cs typeface="Barlow"/>
              <a:sym typeface="Barlow"/>
            </a:endParaRPr>
          </a:p>
        </p:txBody>
      </p:sp>
      <p:grpSp>
        <p:nvGrpSpPr>
          <p:cNvPr id="1066" name="Google Shape;1066;p47"/>
          <p:cNvGrpSpPr/>
          <p:nvPr/>
        </p:nvGrpSpPr>
        <p:grpSpPr>
          <a:xfrm flipH="1" rot="5400000">
            <a:off x="5949299" y="2678142"/>
            <a:ext cx="749034" cy="1710867"/>
            <a:chOff x="7694175" y="2057393"/>
            <a:chExt cx="1270410" cy="2901742"/>
          </a:xfrm>
        </p:grpSpPr>
        <p:sp>
          <p:nvSpPr>
            <p:cNvPr id="1067" name="Google Shape;1067;p47"/>
            <p:cNvSpPr/>
            <p:nvPr/>
          </p:nvSpPr>
          <p:spPr>
            <a:xfrm>
              <a:off x="7694175" y="2057393"/>
              <a:ext cx="1267048" cy="2901742"/>
            </a:xfrm>
            <a:custGeom>
              <a:rect b="b" l="l" r="r" t="t"/>
              <a:pathLst>
                <a:path extrusionOk="0" h="67404" w="29432">
                  <a:moveTo>
                    <a:pt x="7363" y="67403"/>
                  </a:moveTo>
                  <a:lnTo>
                    <a:pt x="117" y="67403"/>
                  </a:lnTo>
                  <a:cubicBezTo>
                    <a:pt x="59" y="67403"/>
                    <a:pt x="1" y="67345"/>
                    <a:pt x="1" y="67268"/>
                  </a:cubicBezTo>
                  <a:lnTo>
                    <a:pt x="1" y="62263"/>
                  </a:lnTo>
                  <a:cubicBezTo>
                    <a:pt x="1" y="62224"/>
                    <a:pt x="1" y="62205"/>
                    <a:pt x="40" y="62186"/>
                  </a:cubicBezTo>
                  <a:lnTo>
                    <a:pt x="3209" y="59017"/>
                  </a:lnTo>
                  <a:lnTo>
                    <a:pt x="3209" y="55384"/>
                  </a:lnTo>
                  <a:lnTo>
                    <a:pt x="445" y="52620"/>
                  </a:lnTo>
                  <a:cubicBezTo>
                    <a:pt x="426" y="52601"/>
                    <a:pt x="407" y="52582"/>
                    <a:pt x="407" y="52543"/>
                  </a:cubicBezTo>
                  <a:lnTo>
                    <a:pt x="407" y="47944"/>
                  </a:lnTo>
                  <a:cubicBezTo>
                    <a:pt x="407" y="47886"/>
                    <a:pt x="465" y="47828"/>
                    <a:pt x="542" y="47828"/>
                  </a:cubicBezTo>
                  <a:cubicBezTo>
                    <a:pt x="600" y="47828"/>
                    <a:pt x="658" y="47886"/>
                    <a:pt x="658" y="47944"/>
                  </a:cubicBezTo>
                  <a:lnTo>
                    <a:pt x="658" y="52485"/>
                  </a:lnTo>
                  <a:lnTo>
                    <a:pt x="3421" y="55248"/>
                  </a:lnTo>
                  <a:cubicBezTo>
                    <a:pt x="3441" y="55268"/>
                    <a:pt x="3460" y="55287"/>
                    <a:pt x="3460" y="55326"/>
                  </a:cubicBezTo>
                  <a:lnTo>
                    <a:pt x="3460" y="59055"/>
                  </a:lnTo>
                  <a:cubicBezTo>
                    <a:pt x="3460" y="59094"/>
                    <a:pt x="3441" y="59113"/>
                    <a:pt x="3421" y="59132"/>
                  </a:cubicBezTo>
                  <a:lnTo>
                    <a:pt x="252" y="62302"/>
                  </a:lnTo>
                  <a:lnTo>
                    <a:pt x="252" y="67133"/>
                  </a:lnTo>
                  <a:lnTo>
                    <a:pt x="7325" y="67133"/>
                  </a:lnTo>
                  <a:lnTo>
                    <a:pt x="9779" y="64679"/>
                  </a:lnTo>
                  <a:cubicBezTo>
                    <a:pt x="9818" y="64659"/>
                    <a:pt x="9837" y="64640"/>
                    <a:pt x="9876" y="64640"/>
                  </a:cubicBezTo>
                  <a:lnTo>
                    <a:pt x="17161" y="64640"/>
                  </a:lnTo>
                  <a:cubicBezTo>
                    <a:pt x="17200" y="64640"/>
                    <a:pt x="17238" y="64659"/>
                    <a:pt x="17258" y="64679"/>
                  </a:cubicBezTo>
                  <a:lnTo>
                    <a:pt x="19634" y="67055"/>
                  </a:lnTo>
                  <a:lnTo>
                    <a:pt x="29181" y="67055"/>
                  </a:lnTo>
                  <a:lnTo>
                    <a:pt x="29181" y="26301"/>
                  </a:lnTo>
                  <a:lnTo>
                    <a:pt x="26900" y="24020"/>
                  </a:lnTo>
                  <a:cubicBezTo>
                    <a:pt x="26881" y="23982"/>
                    <a:pt x="26862" y="23962"/>
                    <a:pt x="26862" y="23924"/>
                  </a:cubicBezTo>
                  <a:lnTo>
                    <a:pt x="26862" y="14861"/>
                  </a:lnTo>
                  <a:cubicBezTo>
                    <a:pt x="26862" y="14822"/>
                    <a:pt x="26881" y="14783"/>
                    <a:pt x="26900" y="14764"/>
                  </a:cubicBezTo>
                  <a:lnTo>
                    <a:pt x="29123" y="12561"/>
                  </a:lnTo>
                  <a:lnTo>
                    <a:pt x="29123" y="116"/>
                  </a:lnTo>
                  <a:cubicBezTo>
                    <a:pt x="29123" y="58"/>
                    <a:pt x="29161" y="0"/>
                    <a:pt x="29239" y="0"/>
                  </a:cubicBezTo>
                  <a:cubicBezTo>
                    <a:pt x="29297" y="0"/>
                    <a:pt x="29355" y="58"/>
                    <a:pt x="29355" y="116"/>
                  </a:cubicBezTo>
                  <a:lnTo>
                    <a:pt x="29355" y="12619"/>
                  </a:lnTo>
                  <a:cubicBezTo>
                    <a:pt x="29355" y="12638"/>
                    <a:pt x="29355" y="12677"/>
                    <a:pt x="29316" y="12696"/>
                  </a:cubicBezTo>
                  <a:lnTo>
                    <a:pt x="27113" y="14899"/>
                  </a:lnTo>
                  <a:lnTo>
                    <a:pt x="27113" y="23885"/>
                  </a:lnTo>
                  <a:lnTo>
                    <a:pt x="29393" y="26165"/>
                  </a:lnTo>
                  <a:cubicBezTo>
                    <a:pt x="29413" y="26185"/>
                    <a:pt x="29432" y="26204"/>
                    <a:pt x="29432" y="26243"/>
                  </a:cubicBezTo>
                  <a:lnTo>
                    <a:pt x="29432" y="67191"/>
                  </a:lnTo>
                  <a:cubicBezTo>
                    <a:pt x="29432" y="67249"/>
                    <a:pt x="29374" y="67307"/>
                    <a:pt x="29316" y="67307"/>
                  </a:cubicBezTo>
                  <a:lnTo>
                    <a:pt x="19577" y="67307"/>
                  </a:lnTo>
                  <a:cubicBezTo>
                    <a:pt x="19557" y="67307"/>
                    <a:pt x="19519" y="67307"/>
                    <a:pt x="19499" y="67287"/>
                  </a:cubicBezTo>
                  <a:lnTo>
                    <a:pt x="17122" y="64891"/>
                  </a:lnTo>
                  <a:lnTo>
                    <a:pt x="9914" y="64891"/>
                  </a:lnTo>
                  <a:lnTo>
                    <a:pt x="7460" y="67365"/>
                  </a:lnTo>
                  <a:cubicBezTo>
                    <a:pt x="7441" y="67384"/>
                    <a:pt x="7402" y="67403"/>
                    <a:pt x="7363" y="67403"/>
                  </a:cubicBez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7"/>
            <p:cNvSpPr/>
            <p:nvPr/>
          </p:nvSpPr>
          <p:spPr>
            <a:xfrm>
              <a:off x="8878012" y="2629746"/>
              <a:ext cx="86574" cy="118990"/>
            </a:xfrm>
            <a:custGeom>
              <a:rect b="b" l="l" r="r" t="t"/>
              <a:pathLst>
                <a:path extrusionOk="0" h="2764" w="2011">
                  <a:moveTo>
                    <a:pt x="2010" y="0"/>
                  </a:moveTo>
                  <a:lnTo>
                    <a:pt x="1" y="1952"/>
                  </a:lnTo>
                  <a:lnTo>
                    <a:pt x="1" y="2764"/>
                  </a:lnTo>
                  <a:lnTo>
                    <a:pt x="2010" y="81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7"/>
            <p:cNvSpPr/>
            <p:nvPr/>
          </p:nvSpPr>
          <p:spPr>
            <a:xfrm>
              <a:off x="8878012" y="2705428"/>
              <a:ext cx="86574" cy="119033"/>
            </a:xfrm>
            <a:custGeom>
              <a:rect b="b" l="l" r="r" t="t"/>
              <a:pathLst>
                <a:path extrusionOk="0" h="2765" w="2011">
                  <a:moveTo>
                    <a:pt x="2010" y="1"/>
                  </a:moveTo>
                  <a:lnTo>
                    <a:pt x="1" y="1953"/>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7"/>
            <p:cNvSpPr/>
            <p:nvPr/>
          </p:nvSpPr>
          <p:spPr>
            <a:xfrm>
              <a:off x="8878012" y="2780292"/>
              <a:ext cx="86574" cy="119033"/>
            </a:xfrm>
            <a:custGeom>
              <a:rect b="b" l="l" r="r" t="t"/>
              <a:pathLst>
                <a:path extrusionOk="0" h="2765" w="2011">
                  <a:moveTo>
                    <a:pt x="2010" y="1"/>
                  </a:moveTo>
                  <a:lnTo>
                    <a:pt x="1" y="1953"/>
                  </a:lnTo>
                  <a:lnTo>
                    <a:pt x="1" y="2764"/>
                  </a:lnTo>
                  <a:lnTo>
                    <a:pt x="2010" y="813"/>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7"/>
            <p:cNvSpPr/>
            <p:nvPr/>
          </p:nvSpPr>
          <p:spPr>
            <a:xfrm>
              <a:off x="8878012" y="2856018"/>
              <a:ext cx="86574" cy="118990"/>
            </a:xfrm>
            <a:custGeom>
              <a:rect b="b" l="l" r="r" t="t"/>
              <a:pathLst>
                <a:path extrusionOk="0" h="2764" w="2011">
                  <a:moveTo>
                    <a:pt x="2010" y="1"/>
                  </a:moveTo>
                  <a:lnTo>
                    <a:pt x="1" y="1952"/>
                  </a:lnTo>
                  <a:lnTo>
                    <a:pt x="1" y="2764"/>
                  </a:lnTo>
                  <a:lnTo>
                    <a:pt x="2010" y="812"/>
                  </a:lnTo>
                  <a:lnTo>
                    <a:pt x="2010" y="1"/>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7"/>
            <p:cNvSpPr/>
            <p:nvPr/>
          </p:nvSpPr>
          <p:spPr>
            <a:xfrm>
              <a:off x="8878012" y="2931743"/>
              <a:ext cx="86574" cy="118990"/>
            </a:xfrm>
            <a:custGeom>
              <a:rect b="b" l="l" r="r" t="t"/>
              <a:pathLst>
                <a:path extrusionOk="0" h="2764" w="2011">
                  <a:moveTo>
                    <a:pt x="2010" y="0"/>
                  </a:moveTo>
                  <a:lnTo>
                    <a:pt x="1" y="1952"/>
                  </a:lnTo>
                  <a:lnTo>
                    <a:pt x="1" y="2763"/>
                  </a:lnTo>
                  <a:lnTo>
                    <a:pt x="2010" y="792"/>
                  </a:lnTo>
                  <a:lnTo>
                    <a:pt x="2010" y="0"/>
                  </a:lnTo>
                  <a:close/>
                </a:path>
              </a:pathLst>
            </a:custGeom>
            <a:solidFill>
              <a:srgbClr val="1215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47"/>
          <p:cNvSpPr txBox="1"/>
          <p:nvPr>
            <p:ph type="title"/>
          </p:nvPr>
        </p:nvSpPr>
        <p:spPr>
          <a:xfrm>
            <a:off x="4532077" y="3164125"/>
            <a:ext cx="784200" cy="738900"/>
          </a:xfrm>
          <a:prstGeom prst="rect">
            <a:avLst/>
          </a:prstGeom>
        </p:spPr>
        <p:txBody>
          <a:bodyPr anchorCtr="0" anchor="ctr" bIns="91425" lIns="91425" spcFirstLastPara="1" rIns="91425" wrap="square" tIns="91425">
            <a:spAutoFit/>
          </a:bodyPr>
          <a:lstStyle/>
          <a:p>
            <a:pPr indent="0" lvl="0" marL="0" rtl="0" algn="r">
              <a:lnSpc>
                <a:spcPct val="115000"/>
              </a:lnSpc>
              <a:spcBef>
                <a:spcPts val="0"/>
              </a:spcBef>
              <a:spcAft>
                <a:spcPts val="1200"/>
              </a:spcAft>
              <a:buNone/>
            </a:pPr>
            <a:r>
              <a:rPr b="1" i="1" lang="en" sz="3600">
                <a:solidFill>
                  <a:srgbClr val="CCCCCC"/>
                </a:solidFill>
                <a:latin typeface="Barlow"/>
                <a:ea typeface="Barlow"/>
                <a:cs typeface="Barlow"/>
                <a:sym typeface="Barlow"/>
              </a:rPr>
              <a:t>04</a:t>
            </a:r>
            <a:endParaRPr i="1" sz="3600">
              <a:solidFill>
                <a:srgbClr val="CCCCCC"/>
              </a:solidFill>
              <a:latin typeface="Anton"/>
              <a:ea typeface="Anton"/>
              <a:cs typeface="Anton"/>
              <a:sym typeface="Anton"/>
            </a:endParaRPr>
          </a:p>
        </p:txBody>
      </p:sp>
      <p:sp>
        <p:nvSpPr>
          <p:cNvPr id="1074" name="Google Shape;1074;p47"/>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a:t>
            </a:r>
            <a:endParaRPr i="1" sz="6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1000"/>
                                        <p:tgtEl>
                                          <p:spTgt spid="10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1000"/>
                                        <p:tgtEl>
                                          <p:spTgt spid="10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5"/>
                                        </p:tgtEl>
                                        <p:attrNameLst>
                                          <p:attrName>style.visibility</p:attrName>
                                        </p:attrNameLst>
                                      </p:cBhvr>
                                      <p:to>
                                        <p:strVal val="visible"/>
                                      </p:to>
                                    </p:set>
                                    <p:animEffect filter="fade" transition="in">
                                      <p:cBhvr>
                                        <p:cTn dur="1000"/>
                                        <p:tgtEl>
                                          <p:spTgt spid="10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78" name="Shape 1078"/>
        <p:cNvGrpSpPr/>
        <p:nvPr/>
      </p:nvGrpSpPr>
      <p:grpSpPr>
        <a:xfrm>
          <a:off x="0" y="0"/>
          <a:ext cx="0" cy="0"/>
          <a:chOff x="0" y="0"/>
          <a:chExt cx="0" cy="0"/>
        </a:xfrm>
      </p:grpSpPr>
      <p:sp>
        <p:nvSpPr>
          <p:cNvPr id="1079" name="Google Shape;1079;p48"/>
          <p:cNvSpPr/>
          <p:nvPr/>
        </p:nvSpPr>
        <p:spPr>
          <a:xfrm>
            <a:off x="2422525" y="1099725"/>
            <a:ext cx="42360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0" name="Google Shape;1080;p48"/>
          <p:cNvSpPr txBox="1"/>
          <p:nvPr>
            <p:ph type="title"/>
          </p:nvPr>
        </p:nvSpPr>
        <p:spPr>
          <a:xfrm>
            <a:off x="2401532" y="609605"/>
            <a:ext cx="45108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Team DOTA7, NYP</a:t>
            </a:r>
            <a:endParaRPr i="1" sz="4800">
              <a:latin typeface="Anton"/>
              <a:ea typeface="Anton"/>
              <a:cs typeface="Anton"/>
              <a:sym typeface="Anton"/>
            </a:endParaRPr>
          </a:p>
        </p:txBody>
      </p:sp>
      <p:sp>
        <p:nvSpPr>
          <p:cNvPr id="1081" name="Google Shape;1081;p48"/>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082" name="Google Shape;1082;p48"/>
          <p:cNvPicPr preferRelativeResize="0"/>
          <p:nvPr/>
        </p:nvPicPr>
        <p:blipFill>
          <a:blip r:embed="rId3">
            <a:alphaModFix/>
          </a:blip>
          <a:stretch>
            <a:fillRect/>
          </a:stretch>
        </p:blipFill>
        <p:spPr>
          <a:xfrm>
            <a:off x="1897974" y="1017285"/>
            <a:ext cx="514051" cy="355818"/>
          </a:xfrm>
          <a:prstGeom prst="rect">
            <a:avLst/>
          </a:prstGeom>
          <a:noFill/>
          <a:ln>
            <a:noFill/>
          </a:ln>
        </p:spPr>
      </p:pic>
      <p:pic>
        <p:nvPicPr>
          <p:cNvPr id="1083" name="Google Shape;1083;p48"/>
          <p:cNvPicPr preferRelativeResize="0"/>
          <p:nvPr/>
        </p:nvPicPr>
        <p:blipFill>
          <a:blip r:embed="rId3">
            <a:alphaModFix/>
          </a:blip>
          <a:stretch>
            <a:fillRect/>
          </a:stretch>
        </p:blipFill>
        <p:spPr>
          <a:xfrm rot="10800000">
            <a:off x="6731980" y="1017282"/>
            <a:ext cx="514051" cy="355818"/>
          </a:xfrm>
          <a:prstGeom prst="rect">
            <a:avLst/>
          </a:prstGeom>
          <a:noFill/>
          <a:ln>
            <a:noFill/>
          </a:ln>
        </p:spPr>
      </p:pic>
      <p:sp>
        <p:nvSpPr>
          <p:cNvPr id="1084" name="Google Shape;1084;p48"/>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2</a:t>
            </a:r>
            <a:endParaRPr i="1" sz="600">
              <a:solidFill>
                <a:srgbClr val="999999"/>
              </a:solidFill>
              <a:latin typeface="Barlow"/>
              <a:ea typeface="Barlow"/>
              <a:cs typeface="Barlow"/>
              <a:sym typeface="Barlow"/>
            </a:endParaRPr>
          </a:p>
        </p:txBody>
      </p:sp>
      <p:sp>
        <p:nvSpPr>
          <p:cNvPr id="1085" name="Google Shape;1085;p48"/>
          <p:cNvSpPr/>
          <p:nvPr/>
        </p:nvSpPr>
        <p:spPr>
          <a:xfrm>
            <a:off x="1176300" y="1883150"/>
            <a:ext cx="6791400" cy="230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team pic here</a:t>
            </a:r>
            <a:endParaRPr/>
          </a:p>
        </p:txBody>
      </p:sp>
      <p:grpSp>
        <p:nvGrpSpPr>
          <p:cNvPr id="1086" name="Google Shape;1086;p48"/>
          <p:cNvGrpSpPr/>
          <p:nvPr/>
        </p:nvGrpSpPr>
        <p:grpSpPr>
          <a:xfrm>
            <a:off x="3391843" y="4158932"/>
            <a:ext cx="505853" cy="297700"/>
            <a:chOff x="2600284" y="3808654"/>
            <a:chExt cx="234506" cy="138009"/>
          </a:xfrm>
        </p:grpSpPr>
        <p:sp>
          <p:nvSpPr>
            <p:cNvPr id="1087" name="Google Shape;1087;p48"/>
            <p:cNvSpPr/>
            <p:nvPr/>
          </p:nvSpPr>
          <p:spPr>
            <a:xfrm>
              <a:off x="2767890" y="3879764"/>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8" name="Google Shape;1088;p48"/>
            <p:cNvCxnSpPr/>
            <p:nvPr/>
          </p:nvCxnSpPr>
          <p:spPr>
            <a:xfrm rot="10800000">
              <a:off x="2600284" y="3808654"/>
              <a:ext cx="201000" cy="723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1089" name="Google Shape;1089;p48"/>
          <p:cNvGrpSpPr/>
          <p:nvPr/>
        </p:nvGrpSpPr>
        <p:grpSpPr>
          <a:xfrm>
            <a:off x="4571990" y="3854781"/>
            <a:ext cx="501081" cy="304151"/>
            <a:chOff x="3359659" y="3805664"/>
            <a:chExt cx="232294" cy="141000"/>
          </a:xfrm>
        </p:grpSpPr>
        <p:sp>
          <p:nvSpPr>
            <p:cNvPr id="1090" name="Google Shape;1090;p48"/>
            <p:cNvSpPr/>
            <p:nvPr/>
          </p:nvSpPr>
          <p:spPr>
            <a:xfrm>
              <a:off x="3359659" y="3879764"/>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1" name="Google Shape;1091;p48"/>
            <p:cNvCxnSpPr/>
            <p:nvPr/>
          </p:nvCxnSpPr>
          <p:spPr>
            <a:xfrm flipH="1" rot="10800000">
              <a:off x="3393053" y="3805664"/>
              <a:ext cx="198900" cy="780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1092" name="Google Shape;1092;p48"/>
          <p:cNvGrpSpPr/>
          <p:nvPr/>
        </p:nvGrpSpPr>
        <p:grpSpPr>
          <a:xfrm>
            <a:off x="3695977" y="2875597"/>
            <a:ext cx="144310" cy="359825"/>
            <a:chOff x="3067316" y="3711366"/>
            <a:chExt cx="66900" cy="166809"/>
          </a:xfrm>
        </p:grpSpPr>
        <p:sp>
          <p:nvSpPr>
            <p:cNvPr id="1093" name="Google Shape;1093;p48"/>
            <p:cNvSpPr/>
            <p:nvPr/>
          </p:nvSpPr>
          <p:spPr>
            <a:xfrm>
              <a:off x="3067316" y="381127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48"/>
            <p:cNvCxnSpPr/>
            <p:nvPr/>
          </p:nvCxnSpPr>
          <p:spPr>
            <a:xfrm rot="-5400000">
              <a:off x="3050460" y="3761616"/>
              <a:ext cx="101100" cy="6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1095" name="Google Shape;1095;p48"/>
          <p:cNvGrpSpPr/>
          <p:nvPr/>
        </p:nvGrpSpPr>
        <p:grpSpPr>
          <a:xfrm>
            <a:off x="2288994" y="4014620"/>
            <a:ext cx="483447" cy="144310"/>
            <a:chOff x="2413923" y="4058666"/>
            <a:chExt cx="224119" cy="66900"/>
          </a:xfrm>
        </p:grpSpPr>
        <p:sp>
          <p:nvSpPr>
            <p:cNvPr id="1096" name="Google Shape;1096;p48"/>
            <p:cNvSpPr/>
            <p:nvPr/>
          </p:nvSpPr>
          <p:spPr>
            <a:xfrm>
              <a:off x="2571142"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7" name="Google Shape;1097;p48"/>
            <p:cNvCxnSpPr/>
            <p:nvPr/>
          </p:nvCxnSpPr>
          <p:spPr>
            <a:xfrm flipH="1">
              <a:off x="2413923" y="4092060"/>
              <a:ext cx="159600" cy="600"/>
            </a:xfrm>
            <a:prstGeom prst="bentConnector3">
              <a:avLst>
                <a:gd fmla="val 50000" name="adj1"/>
              </a:avLst>
            </a:prstGeom>
            <a:noFill/>
            <a:ln cap="flat" cmpd="sng" w="19050">
              <a:solidFill>
                <a:schemeClr val="dk1"/>
              </a:solidFill>
              <a:prstDash val="solid"/>
              <a:round/>
              <a:headEnd len="med" w="med" type="none"/>
              <a:tailEnd len="med" w="med" type="none"/>
            </a:ln>
          </p:spPr>
        </p:cxnSp>
      </p:grpSp>
      <p:grpSp>
        <p:nvGrpSpPr>
          <p:cNvPr id="1098" name="Google Shape;1098;p48"/>
          <p:cNvGrpSpPr/>
          <p:nvPr/>
        </p:nvGrpSpPr>
        <p:grpSpPr>
          <a:xfrm>
            <a:off x="4999687" y="4158933"/>
            <a:ext cx="481890" cy="144310"/>
            <a:chOff x="3564643" y="4058666"/>
            <a:chExt cx="223397" cy="66900"/>
          </a:xfrm>
        </p:grpSpPr>
        <p:sp>
          <p:nvSpPr>
            <p:cNvPr id="1099" name="Google Shape;1099;p48"/>
            <p:cNvSpPr/>
            <p:nvPr/>
          </p:nvSpPr>
          <p:spPr>
            <a:xfrm>
              <a:off x="3564643" y="4058666"/>
              <a:ext cx="66900" cy="669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0" name="Google Shape;1100;p48"/>
            <p:cNvCxnSpPr/>
            <p:nvPr/>
          </p:nvCxnSpPr>
          <p:spPr>
            <a:xfrm>
              <a:off x="3630240" y="4092060"/>
              <a:ext cx="157800" cy="600"/>
            </a:xfrm>
            <a:prstGeom prst="bentConnector3">
              <a:avLst>
                <a:gd fmla="val 50000" name="adj1"/>
              </a:avLst>
            </a:prstGeom>
            <a:noFill/>
            <a:ln cap="flat" cmpd="sng" w="19050">
              <a:solidFill>
                <a:schemeClr val="dk1"/>
              </a:solidFill>
              <a:prstDash val="solid"/>
              <a:round/>
              <a:headEnd len="med" w="med" type="none"/>
              <a:tailEnd len="med" w="med" type="none"/>
            </a:ln>
          </p:spPr>
        </p:cxnSp>
      </p:grpSp>
      <p:sp>
        <p:nvSpPr>
          <p:cNvPr id="1101" name="Google Shape;1101;p48"/>
          <p:cNvSpPr txBox="1"/>
          <p:nvPr>
            <p:ph type="title"/>
          </p:nvPr>
        </p:nvSpPr>
        <p:spPr>
          <a:xfrm>
            <a:off x="5481575" y="3907088"/>
            <a:ext cx="8901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600">
                <a:latin typeface="Barlow"/>
                <a:ea typeface="Barlow"/>
                <a:cs typeface="Barlow"/>
                <a:sym typeface="Barlow"/>
              </a:rPr>
              <a:t>Sanjeev</a:t>
            </a:r>
            <a:endParaRPr b="1" i="1" sz="1600">
              <a:latin typeface="Barlow"/>
              <a:ea typeface="Barlow"/>
              <a:cs typeface="Barlow"/>
              <a:sym typeface="Barlow"/>
            </a:endParaRPr>
          </a:p>
        </p:txBody>
      </p:sp>
      <p:sp>
        <p:nvSpPr>
          <p:cNvPr id="1102" name="Google Shape;1102;p48"/>
          <p:cNvSpPr txBox="1"/>
          <p:nvPr>
            <p:ph type="title"/>
          </p:nvPr>
        </p:nvSpPr>
        <p:spPr>
          <a:xfrm>
            <a:off x="5481575" y="4185788"/>
            <a:ext cx="18000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Barlow"/>
                <a:ea typeface="Barlow"/>
                <a:cs typeface="Barlow"/>
                <a:sym typeface="Barlow"/>
              </a:rPr>
              <a:t>Team Lead</a:t>
            </a:r>
            <a:endParaRPr i="1" sz="1200">
              <a:latin typeface="Barlow"/>
              <a:ea typeface="Barlow"/>
              <a:cs typeface="Barlow"/>
              <a:sym typeface="Barlow"/>
            </a:endParaRPr>
          </a:p>
        </p:txBody>
      </p:sp>
      <p:sp>
        <p:nvSpPr>
          <p:cNvPr id="1103" name="Google Shape;1103;p48"/>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8"/>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5" name="Google Shape;1105;p48"/>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01  ·  Introduction</a:t>
            </a:r>
            <a:endParaRPr i="1" sz="1000">
              <a:solidFill>
                <a:srgbClr val="CCCCCC"/>
              </a:solidFill>
              <a:latin typeface="Barlow"/>
              <a:ea typeface="Barlow"/>
              <a:cs typeface="Barlow"/>
              <a:sym typeface="Barlo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09" name="Shape 1109"/>
        <p:cNvGrpSpPr/>
        <p:nvPr/>
      </p:nvGrpSpPr>
      <p:grpSpPr>
        <a:xfrm>
          <a:off x="0" y="0"/>
          <a:ext cx="0" cy="0"/>
          <a:chOff x="0" y="0"/>
          <a:chExt cx="0" cy="0"/>
        </a:xfrm>
      </p:grpSpPr>
      <p:sp>
        <p:nvSpPr>
          <p:cNvPr id="1110" name="Google Shape;1110;p49"/>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1111" name="Google Shape;1111;p49"/>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10</a:t>
            </a:r>
            <a:endParaRPr i="1" sz="600">
              <a:solidFill>
                <a:srgbClr val="999999"/>
              </a:solidFill>
              <a:latin typeface="Barlow"/>
              <a:ea typeface="Barlow"/>
              <a:cs typeface="Barlow"/>
              <a:sym typeface="Barlow"/>
            </a:endParaRPr>
          </a:p>
        </p:txBody>
      </p:sp>
      <p:sp>
        <p:nvSpPr>
          <p:cNvPr id="1112" name="Google Shape;1112;p49"/>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9"/>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4" name="Google Shape;1114;p49"/>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1115" name="Google Shape;1115;p49"/>
          <p:cNvSpPr/>
          <p:nvPr/>
        </p:nvSpPr>
        <p:spPr>
          <a:xfrm>
            <a:off x="-609600" y="947325"/>
            <a:ext cx="68421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6" name="Google Shape;1116;p49"/>
          <p:cNvSpPr txBox="1"/>
          <p:nvPr>
            <p:ph type="title"/>
          </p:nvPr>
        </p:nvSpPr>
        <p:spPr>
          <a:xfrm>
            <a:off x="1055050" y="457200"/>
            <a:ext cx="5241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Obstacle Avoidance</a:t>
            </a:r>
            <a:endParaRPr i="1" sz="4800">
              <a:latin typeface="Anton"/>
              <a:ea typeface="Anton"/>
              <a:cs typeface="Anton"/>
              <a:sym typeface="Anton"/>
            </a:endParaRPr>
          </a:p>
        </p:txBody>
      </p:sp>
      <p:pic>
        <p:nvPicPr>
          <p:cNvPr id="1117" name="Google Shape;1117;p49"/>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1118" name="Google Shape;1118;p49"/>
          <p:cNvSpPr txBox="1"/>
          <p:nvPr>
            <p:ph type="title"/>
          </p:nvPr>
        </p:nvSpPr>
        <p:spPr>
          <a:xfrm>
            <a:off x="6296650" y="245625"/>
            <a:ext cx="3880200" cy="1169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wtf is this??? </a:t>
            </a:r>
            <a:r>
              <a:rPr lang="en" sz="1600">
                <a:solidFill>
                  <a:srgbClr val="FF0000"/>
                </a:solidFill>
                <a:latin typeface="Barlow"/>
                <a:ea typeface="Barlow"/>
                <a:cs typeface="Barlow"/>
                <a:sym typeface="Barlow"/>
              </a:rPr>
              <a:t>I also dont know what the hella heck this is but i tried splitting it up</a:t>
            </a:r>
            <a:endParaRPr sz="1600">
              <a:solidFill>
                <a:srgbClr val="FF0000"/>
              </a:solidFill>
              <a:latin typeface="Barlow"/>
              <a:ea typeface="Barlow"/>
              <a:cs typeface="Barlow"/>
              <a:sym typeface="Barlow"/>
            </a:endParaRPr>
          </a:p>
          <a:p>
            <a:pPr indent="0" lvl="0" marL="0" rtl="0" algn="l">
              <a:spcBef>
                <a:spcPts val="0"/>
              </a:spcBef>
              <a:spcAft>
                <a:spcPts val="0"/>
              </a:spcAft>
              <a:buNone/>
            </a:pPr>
            <a:r>
              <a:t/>
            </a:r>
            <a:endParaRPr sz="1600">
              <a:solidFill>
                <a:srgbClr val="FF0000"/>
              </a:solidFill>
              <a:latin typeface="Barlow"/>
              <a:ea typeface="Barlow"/>
              <a:cs typeface="Barlow"/>
              <a:sym typeface="Barlow"/>
            </a:endParaRPr>
          </a:p>
          <a:p>
            <a:pPr indent="0" lvl="0" marL="0" rtl="0" algn="l">
              <a:spcBef>
                <a:spcPts val="0"/>
              </a:spcBef>
              <a:spcAft>
                <a:spcPts val="0"/>
              </a:spcAft>
              <a:buNone/>
            </a:pPr>
            <a:r>
              <a:rPr lang="en" sz="1600">
                <a:solidFill>
                  <a:srgbClr val="FF0000"/>
                </a:solidFill>
                <a:latin typeface="Barlow"/>
                <a:ea typeface="Barlow"/>
                <a:cs typeface="Barlow"/>
                <a:sym typeface="Barlow"/>
              </a:rPr>
              <a:t>thank you</a:t>
            </a:r>
            <a:endParaRPr sz="1600">
              <a:solidFill>
                <a:srgbClr val="FF0000"/>
              </a:solidFill>
              <a:latin typeface="Barlow"/>
              <a:ea typeface="Barlow"/>
              <a:cs typeface="Barlow"/>
              <a:sym typeface="Barlow"/>
            </a:endParaRPr>
          </a:p>
        </p:txBody>
      </p:sp>
      <p:sp>
        <p:nvSpPr>
          <p:cNvPr id="1119" name="Google Shape;1119;p49"/>
          <p:cNvSpPr txBox="1"/>
          <p:nvPr/>
        </p:nvSpPr>
        <p:spPr>
          <a:xfrm>
            <a:off x="6476375" y="1565400"/>
            <a:ext cx="5007300" cy="2803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100">
                <a:solidFill>
                  <a:srgbClr val="FFFFFF"/>
                </a:solidFill>
                <a:highlight>
                  <a:srgbClr val="4A86E8"/>
                </a:highlight>
              </a:rPr>
              <a:t>Take 1 image run two process 1 is depth Est for obstacle avoidance using Zoe depth monocular depth estimation it is a ai model to detect the depth of the image using the depth value you can make minor adjustments to its path trajectory to best avoid the obstacles</a:t>
            </a:r>
            <a:endParaRPr sz="1100">
              <a:solidFill>
                <a:srgbClr val="FFFFFF"/>
              </a:solidFill>
              <a:highlight>
                <a:srgbClr val="4A86E8"/>
              </a:highlight>
            </a:endParaRPr>
          </a:p>
          <a:p>
            <a:pPr indent="0" lvl="0" marL="457200" rtl="0" algn="l">
              <a:lnSpc>
                <a:spcPct val="115000"/>
              </a:lnSpc>
              <a:spcBef>
                <a:spcPts val="1200"/>
              </a:spcBef>
              <a:spcAft>
                <a:spcPts val="0"/>
              </a:spcAft>
              <a:buNone/>
            </a:pPr>
            <a:r>
              <a:rPr lang="en" sz="1100">
                <a:solidFill>
                  <a:srgbClr val="FFFFFF"/>
                </a:solidFill>
                <a:highlight>
                  <a:srgbClr val="4A86E8"/>
                </a:highlight>
              </a:rPr>
              <a:t>The ai produces a depth image after which we divided it into a 3 x 3 sectors where we take the average depth value of each sector and check it against the proximity limit whichever sectors are equal to or more than the proximity limit determines the direction and magnitude of the correction.</a:t>
            </a:r>
            <a:endParaRPr sz="1100">
              <a:solidFill>
                <a:srgbClr val="FFFFFF"/>
              </a:solidFill>
              <a:highlight>
                <a:srgbClr val="4A86E8"/>
              </a:highlight>
            </a:endParaRPr>
          </a:p>
          <a:p>
            <a:pPr indent="0" lvl="0" marL="457200" rtl="0" algn="l">
              <a:lnSpc>
                <a:spcPct val="115000"/>
              </a:lnSpc>
              <a:spcBef>
                <a:spcPts val="1200"/>
              </a:spcBef>
              <a:spcAft>
                <a:spcPts val="1200"/>
              </a:spcAft>
              <a:buNone/>
            </a:pPr>
            <a:r>
              <a:rPr lang="en" sz="1100">
                <a:solidFill>
                  <a:srgbClr val="FFFFFF"/>
                </a:solidFill>
                <a:highlight>
                  <a:srgbClr val="4A86E8"/>
                </a:highlight>
              </a:rPr>
              <a:t>Robust and intelligent methods of swarm control- divide and concore 1 laptop controls 4 drones to divide the computational load and run them simultaneously when we have a central server laptop</a:t>
            </a:r>
            <a:endParaRPr/>
          </a:p>
        </p:txBody>
      </p:sp>
      <p:sp>
        <p:nvSpPr>
          <p:cNvPr id="1120" name="Google Shape;1120;p49"/>
          <p:cNvSpPr txBox="1"/>
          <p:nvPr>
            <p:ph type="title"/>
          </p:nvPr>
        </p:nvSpPr>
        <p:spPr>
          <a:xfrm>
            <a:off x="601650" y="2006950"/>
            <a:ext cx="46158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How does it avoid the obstacles</a:t>
            </a:r>
            <a:r>
              <a:rPr lang="en" sz="1600">
                <a:latin typeface="Barlow"/>
                <a:ea typeface="Barlow"/>
                <a:cs typeface="Barlow"/>
                <a:sym typeface="Barlow"/>
              </a:rPr>
              <a:t>:</a:t>
            </a:r>
            <a:endParaRPr sz="1600">
              <a:latin typeface="Barlow"/>
              <a:ea typeface="Barlow"/>
              <a:cs typeface="Barlow"/>
              <a:sym typeface="Barlow"/>
            </a:endParaRPr>
          </a:p>
        </p:txBody>
      </p:sp>
      <p:sp>
        <p:nvSpPr>
          <p:cNvPr id="1121" name="Google Shape;1121;p49"/>
          <p:cNvSpPr txBox="1"/>
          <p:nvPr/>
        </p:nvSpPr>
        <p:spPr>
          <a:xfrm>
            <a:off x="601650" y="2367000"/>
            <a:ext cx="57699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It takes an image of its surroundings and calculates the estimate depth of the obstacles around it using </a:t>
            </a:r>
            <a:r>
              <a:rPr b="1" lang="en" sz="1600">
                <a:solidFill>
                  <a:schemeClr val="dk1"/>
                </a:solidFill>
                <a:latin typeface="Barlow"/>
                <a:ea typeface="Barlow"/>
                <a:cs typeface="Barlow"/>
                <a:sym typeface="Barlow"/>
              </a:rPr>
              <a:t>Zoe depth monocular depth estimation </a:t>
            </a:r>
            <a:r>
              <a:rPr lang="en" sz="1600">
                <a:solidFill>
                  <a:schemeClr val="dk1"/>
                </a:solidFill>
                <a:latin typeface="Barlow"/>
                <a:ea typeface="Barlow"/>
                <a:cs typeface="Barlow"/>
                <a:sym typeface="Barlow"/>
              </a:rPr>
              <a:t>an ai model</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The AI takes the image, divides it into  3x3 sections and checks the </a:t>
            </a:r>
            <a:r>
              <a:rPr b="1" lang="en" sz="1600">
                <a:solidFill>
                  <a:schemeClr val="dk1"/>
                </a:solidFill>
                <a:latin typeface="Barlow"/>
                <a:ea typeface="Barlow"/>
                <a:cs typeface="Barlow"/>
                <a:sym typeface="Barlow"/>
              </a:rPr>
              <a:t>average depth and proximity</a:t>
            </a:r>
            <a:r>
              <a:rPr lang="en" sz="1600">
                <a:solidFill>
                  <a:schemeClr val="dk1"/>
                </a:solidFill>
                <a:latin typeface="Barlow"/>
                <a:ea typeface="Barlow"/>
                <a:cs typeface="Barlow"/>
                <a:sym typeface="Barlow"/>
              </a:rPr>
              <a:t> of each section </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1 central server laptop</a:t>
            </a:r>
            <a:r>
              <a:rPr lang="en" sz="1600">
                <a:solidFill>
                  <a:schemeClr val="dk1"/>
                </a:solidFill>
                <a:latin typeface="Barlow"/>
                <a:ea typeface="Barlow"/>
                <a:cs typeface="Barlow"/>
                <a:sym typeface="Barlow"/>
              </a:rPr>
              <a:t> is used to control 4 drones that </a:t>
            </a:r>
            <a:r>
              <a:rPr b="1" lang="en" sz="1600">
                <a:solidFill>
                  <a:schemeClr val="dk1"/>
                </a:solidFill>
                <a:latin typeface="Barlow"/>
                <a:ea typeface="Barlow"/>
                <a:cs typeface="Barlow"/>
                <a:sym typeface="Barlow"/>
              </a:rPr>
              <a:t>divides the computational load </a:t>
            </a:r>
            <a:r>
              <a:rPr lang="en" sz="1600">
                <a:solidFill>
                  <a:schemeClr val="dk1"/>
                </a:solidFill>
                <a:latin typeface="Barlow"/>
                <a:ea typeface="Barlow"/>
                <a:cs typeface="Barlow"/>
                <a:sym typeface="Barlow"/>
              </a:rPr>
              <a:t>allowing them to be </a:t>
            </a:r>
            <a:r>
              <a:rPr b="1" lang="en" sz="1600">
                <a:solidFill>
                  <a:schemeClr val="dk1"/>
                </a:solidFill>
                <a:latin typeface="Barlow"/>
                <a:ea typeface="Barlow"/>
                <a:cs typeface="Barlow"/>
                <a:sym typeface="Barlow"/>
              </a:rPr>
              <a:t>run simultaneously</a:t>
            </a:r>
            <a:endParaRPr b="1" sz="1600">
              <a:solidFill>
                <a:schemeClr val="dk1"/>
              </a:solidFill>
              <a:latin typeface="Barlow"/>
              <a:ea typeface="Barlow"/>
              <a:cs typeface="Barlow"/>
              <a:sym typeface="Barlo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25" name="Shape 1125"/>
        <p:cNvGrpSpPr/>
        <p:nvPr/>
      </p:nvGrpSpPr>
      <p:grpSpPr>
        <a:xfrm>
          <a:off x="0" y="0"/>
          <a:ext cx="0" cy="0"/>
          <a:chOff x="0" y="0"/>
          <a:chExt cx="0" cy="0"/>
        </a:xfrm>
      </p:grpSpPr>
      <p:sp>
        <p:nvSpPr>
          <p:cNvPr id="1126" name="Google Shape;1126;p50"/>
          <p:cNvSpPr txBox="1"/>
          <p:nvPr>
            <p:ph type="title"/>
          </p:nvPr>
        </p:nvSpPr>
        <p:spPr>
          <a:xfrm>
            <a:off x="-990600" y="-492175"/>
            <a:ext cx="3073500" cy="29553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8000">
                <a:solidFill>
                  <a:srgbClr val="EFEFEF"/>
                </a:solidFill>
                <a:latin typeface="Anton"/>
                <a:ea typeface="Anton"/>
                <a:cs typeface="Anton"/>
                <a:sym typeface="Anton"/>
              </a:rPr>
              <a:t>0</a:t>
            </a:r>
            <a:r>
              <a:rPr i="1" lang="en" sz="18000">
                <a:solidFill>
                  <a:srgbClr val="EFEFEF"/>
                </a:solidFill>
                <a:latin typeface="Anton"/>
                <a:ea typeface="Anton"/>
                <a:cs typeface="Anton"/>
                <a:sym typeface="Anton"/>
              </a:rPr>
              <a:t>1</a:t>
            </a:r>
            <a:endParaRPr i="1" sz="18000">
              <a:solidFill>
                <a:srgbClr val="EFEFEF"/>
              </a:solidFill>
              <a:latin typeface="Anton"/>
              <a:ea typeface="Anton"/>
              <a:cs typeface="Anton"/>
              <a:sym typeface="Anton"/>
            </a:endParaRPr>
          </a:p>
        </p:txBody>
      </p:sp>
      <p:sp>
        <p:nvSpPr>
          <p:cNvPr id="1127" name="Google Shape;1127;p50"/>
          <p:cNvSpPr/>
          <p:nvPr/>
        </p:nvSpPr>
        <p:spPr>
          <a:xfrm>
            <a:off x="-300850" y="1423125"/>
            <a:ext cx="56238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8" name="Google Shape;1128;p50"/>
          <p:cNvSpPr txBox="1"/>
          <p:nvPr>
            <p:ph type="title"/>
          </p:nvPr>
        </p:nvSpPr>
        <p:spPr>
          <a:xfrm>
            <a:off x="1278895" y="870008"/>
            <a:ext cx="45108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Introduction</a:t>
            </a:r>
            <a:endParaRPr i="1" sz="6000">
              <a:latin typeface="Anton"/>
              <a:ea typeface="Anton"/>
              <a:cs typeface="Anton"/>
              <a:sym typeface="Anton"/>
            </a:endParaRPr>
          </a:p>
        </p:txBody>
      </p:sp>
      <p:sp>
        <p:nvSpPr>
          <p:cNvPr id="1129" name="Google Shape;1129;p50"/>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130" name="Google Shape;1130;p50"/>
          <p:cNvPicPr preferRelativeResize="0"/>
          <p:nvPr/>
        </p:nvPicPr>
        <p:blipFill rotWithShape="1">
          <a:blip r:embed="rId3">
            <a:alphaModFix/>
          </a:blip>
          <a:srcRect b="33092" l="0" r="0" t="0"/>
          <a:stretch/>
        </p:blipFill>
        <p:spPr>
          <a:xfrm>
            <a:off x="761993" y="1477551"/>
            <a:ext cx="514051" cy="238075"/>
          </a:xfrm>
          <a:prstGeom prst="rect">
            <a:avLst/>
          </a:prstGeom>
          <a:noFill/>
          <a:ln>
            <a:noFill/>
          </a:ln>
        </p:spPr>
      </p:pic>
      <p:sp>
        <p:nvSpPr>
          <p:cNvPr id="1131" name="Google Shape;1131;p50"/>
          <p:cNvSpPr txBox="1"/>
          <p:nvPr>
            <p:ph type="title"/>
          </p:nvPr>
        </p:nvSpPr>
        <p:spPr>
          <a:xfrm>
            <a:off x="1278900" y="21671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The Team</a:t>
            </a:r>
            <a:endParaRPr b="1" i="1" sz="1400">
              <a:latin typeface="Barlow"/>
              <a:ea typeface="Barlow"/>
              <a:cs typeface="Barlow"/>
              <a:sym typeface="Barlow"/>
            </a:endParaRPr>
          </a:p>
        </p:txBody>
      </p:sp>
      <p:sp>
        <p:nvSpPr>
          <p:cNvPr id="1132" name="Google Shape;1132;p50"/>
          <p:cNvSpPr/>
          <p:nvPr/>
        </p:nvSpPr>
        <p:spPr>
          <a:xfrm>
            <a:off x="-2529300" y="23271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3" name="Google Shape;1133;p50"/>
          <p:cNvSpPr/>
          <p:nvPr/>
        </p:nvSpPr>
        <p:spPr>
          <a:xfrm>
            <a:off x="7607413" y="831479"/>
            <a:ext cx="3073515" cy="3071501"/>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4" name="Google Shape;1134;p50"/>
          <p:cNvGrpSpPr/>
          <p:nvPr/>
        </p:nvGrpSpPr>
        <p:grpSpPr>
          <a:xfrm>
            <a:off x="7674451" y="897737"/>
            <a:ext cx="2939041" cy="2938863"/>
            <a:chOff x="5528519" y="1692032"/>
            <a:chExt cx="2135621" cy="2135491"/>
          </a:xfrm>
        </p:grpSpPr>
        <p:sp>
          <p:nvSpPr>
            <p:cNvPr id="1135" name="Google Shape;1135;p50"/>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0"/>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0"/>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0"/>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0"/>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0"/>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0"/>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0"/>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50"/>
          <p:cNvSpPr txBox="1"/>
          <p:nvPr>
            <p:ph type="title"/>
          </p:nvPr>
        </p:nvSpPr>
        <p:spPr>
          <a:xfrm rot="5399295">
            <a:off x="7983309" y="2167062"/>
            <a:ext cx="14637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400">
                <a:solidFill>
                  <a:srgbClr val="CCCCCC"/>
                </a:solidFill>
                <a:latin typeface="Barlow"/>
                <a:ea typeface="Barlow"/>
                <a:cs typeface="Barlow"/>
                <a:sym typeface="Barlow"/>
              </a:rPr>
              <a:t>Chapter 1</a:t>
            </a:r>
            <a:endParaRPr i="1" sz="1400">
              <a:solidFill>
                <a:srgbClr val="CCCCCC"/>
              </a:solidFill>
              <a:latin typeface="Barlow"/>
              <a:ea typeface="Barlow"/>
              <a:cs typeface="Barlow"/>
              <a:sym typeface="Barlow"/>
            </a:endParaRPr>
          </a:p>
        </p:txBody>
      </p:sp>
      <p:sp>
        <p:nvSpPr>
          <p:cNvPr id="1146" name="Google Shape;1146;p50"/>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1</a:t>
            </a:r>
            <a:endParaRPr i="1" sz="600">
              <a:solidFill>
                <a:srgbClr val="999999"/>
              </a:solidFill>
              <a:latin typeface="Barlow"/>
              <a:ea typeface="Barlow"/>
              <a:cs typeface="Barlow"/>
              <a:sym typeface="Barlo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0" name="Shape 1150"/>
        <p:cNvGrpSpPr/>
        <p:nvPr/>
      </p:nvGrpSpPr>
      <p:grpSpPr>
        <a:xfrm>
          <a:off x="0" y="0"/>
          <a:ext cx="0" cy="0"/>
          <a:chOff x="0" y="0"/>
          <a:chExt cx="0" cy="0"/>
        </a:xfrm>
      </p:grpSpPr>
      <p:sp>
        <p:nvSpPr>
          <p:cNvPr id="1151" name="Google Shape;1151;p51"/>
          <p:cNvSpPr txBox="1"/>
          <p:nvPr>
            <p:ph type="title"/>
          </p:nvPr>
        </p:nvSpPr>
        <p:spPr>
          <a:xfrm>
            <a:off x="-806709" y="-492175"/>
            <a:ext cx="3073500" cy="29553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8000">
                <a:solidFill>
                  <a:srgbClr val="EFEFEF"/>
                </a:solidFill>
                <a:latin typeface="Anton"/>
                <a:ea typeface="Anton"/>
                <a:cs typeface="Anton"/>
                <a:sym typeface="Anton"/>
              </a:rPr>
              <a:t>02</a:t>
            </a:r>
            <a:endParaRPr i="1" sz="18000">
              <a:solidFill>
                <a:srgbClr val="EFEFEF"/>
              </a:solidFill>
              <a:latin typeface="Anton"/>
              <a:ea typeface="Anton"/>
              <a:cs typeface="Anton"/>
              <a:sym typeface="Anton"/>
            </a:endParaRPr>
          </a:p>
        </p:txBody>
      </p:sp>
      <p:sp>
        <p:nvSpPr>
          <p:cNvPr id="1152" name="Google Shape;1152;p51"/>
          <p:cNvSpPr/>
          <p:nvPr/>
        </p:nvSpPr>
        <p:spPr>
          <a:xfrm>
            <a:off x="-300850" y="1423125"/>
            <a:ext cx="48729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3" name="Google Shape;1153;p51"/>
          <p:cNvSpPr txBox="1"/>
          <p:nvPr>
            <p:ph type="title"/>
          </p:nvPr>
        </p:nvSpPr>
        <p:spPr>
          <a:xfrm>
            <a:off x="1278899" y="870000"/>
            <a:ext cx="3378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Hardware</a:t>
            </a:r>
            <a:endParaRPr i="1" sz="6000">
              <a:latin typeface="Anton"/>
              <a:ea typeface="Anton"/>
              <a:cs typeface="Anton"/>
              <a:sym typeface="Anton"/>
            </a:endParaRPr>
          </a:p>
        </p:txBody>
      </p:sp>
      <p:sp>
        <p:nvSpPr>
          <p:cNvPr id="1154" name="Google Shape;1154;p51"/>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155" name="Google Shape;1155;p51"/>
          <p:cNvPicPr preferRelativeResize="0"/>
          <p:nvPr/>
        </p:nvPicPr>
        <p:blipFill rotWithShape="1">
          <a:blip r:embed="rId3">
            <a:alphaModFix/>
          </a:blip>
          <a:srcRect b="33092" l="0" r="0" t="0"/>
          <a:stretch/>
        </p:blipFill>
        <p:spPr>
          <a:xfrm>
            <a:off x="761993" y="1477551"/>
            <a:ext cx="514051" cy="238075"/>
          </a:xfrm>
          <a:prstGeom prst="rect">
            <a:avLst/>
          </a:prstGeom>
          <a:noFill/>
          <a:ln>
            <a:noFill/>
          </a:ln>
        </p:spPr>
      </p:pic>
      <p:sp>
        <p:nvSpPr>
          <p:cNvPr id="1156" name="Google Shape;1156;p51"/>
          <p:cNvSpPr txBox="1"/>
          <p:nvPr>
            <p:ph type="title"/>
          </p:nvPr>
        </p:nvSpPr>
        <p:spPr>
          <a:xfrm>
            <a:off x="1278900" y="21671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The Sensor Suite</a:t>
            </a:r>
            <a:endParaRPr b="1" i="1" sz="1400">
              <a:latin typeface="Barlow"/>
              <a:ea typeface="Barlow"/>
              <a:cs typeface="Barlow"/>
              <a:sym typeface="Barlow"/>
            </a:endParaRPr>
          </a:p>
        </p:txBody>
      </p:sp>
      <p:sp>
        <p:nvSpPr>
          <p:cNvPr id="1157" name="Google Shape;1157;p51"/>
          <p:cNvSpPr/>
          <p:nvPr/>
        </p:nvSpPr>
        <p:spPr>
          <a:xfrm>
            <a:off x="-2529300" y="23271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8" name="Google Shape;1158;p51"/>
          <p:cNvSpPr txBox="1"/>
          <p:nvPr>
            <p:ph type="title"/>
          </p:nvPr>
        </p:nvSpPr>
        <p:spPr>
          <a:xfrm>
            <a:off x="1278900" y="255966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Design Rationale</a:t>
            </a:r>
            <a:endParaRPr b="1" i="1" sz="1400">
              <a:latin typeface="Barlow"/>
              <a:ea typeface="Barlow"/>
              <a:cs typeface="Barlow"/>
              <a:sym typeface="Barlow"/>
            </a:endParaRPr>
          </a:p>
        </p:txBody>
      </p:sp>
      <p:sp>
        <p:nvSpPr>
          <p:cNvPr id="1159" name="Google Shape;1159;p51"/>
          <p:cNvSpPr/>
          <p:nvPr/>
        </p:nvSpPr>
        <p:spPr>
          <a:xfrm>
            <a:off x="-2529300" y="271972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0" name="Google Shape;1160;p51"/>
          <p:cNvSpPr/>
          <p:nvPr/>
        </p:nvSpPr>
        <p:spPr>
          <a:xfrm>
            <a:off x="7607413" y="831479"/>
            <a:ext cx="3073515" cy="3071501"/>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51"/>
          <p:cNvGrpSpPr/>
          <p:nvPr/>
        </p:nvGrpSpPr>
        <p:grpSpPr>
          <a:xfrm>
            <a:off x="7674451" y="897737"/>
            <a:ext cx="2939041" cy="2938863"/>
            <a:chOff x="5528519" y="1692032"/>
            <a:chExt cx="2135621" cy="2135491"/>
          </a:xfrm>
        </p:grpSpPr>
        <p:sp>
          <p:nvSpPr>
            <p:cNvPr id="1162" name="Google Shape;1162;p51"/>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1"/>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1"/>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1"/>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1"/>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1"/>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1"/>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1"/>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1"/>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1"/>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51"/>
          <p:cNvSpPr txBox="1"/>
          <p:nvPr>
            <p:ph type="title"/>
          </p:nvPr>
        </p:nvSpPr>
        <p:spPr>
          <a:xfrm rot="5399295">
            <a:off x="7983309" y="2167062"/>
            <a:ext cx="14637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400">
                <a:solidFill>
                  <a:srgbClr val="CCCCCC"/>
                </a:solidFill>
                <a:latin typeface="Barlow"/>
                <a:ea typeface="Barlow"/>
                <a:cs typeface="Barlow"/>
                <a:sym typeface="Barlow"/>
              </a:rPr>
              <a:t>Chapter 2</a:t>
            </a:r>
            <a:endParaRPr i="1" sz="1400">
              <a:solidFill>
                <a:srgbClr val="CCCCCC"/>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F00"/>
        </a:solidFill>
      </p:bgPr>
    </p:bg>
    <p:spTree>
      <p:nvGrpSpPr>
        <p:cNvPr id="133" name="Shape 133"/>
        <p:cNvGrpSpPr/>
        <p:nvPr/>
      </p:nvGrpSpPr>
      <p:grpSpPr>
        <a:xfrm>
          <a:off x="0" y="0"/>
          <a:ext cx="0" cy="0"/>
          <a:chOff x="0" y="0"/>
          <a:chExt cx="0" cy="0"/>
        </a:xfrm>
      </p:grpSpPr>
      <p:sp>
        <p:nvSpPr>
          <p:cNvPr id="134" name="Google Shape;134;p16"/>
          <p:cNvSpPr/>
          <p:nvPr/>
        </p:nvSpPr>
        <p:spPr>
          <a:xfrm>
            <a:off x="-972251"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6"/>
          <p:cNvGrpSpPr/>
          <p:nvPr/>
        </p:nvGrpSpPr>
        <p:grpSpPr>
          <a:xfrm>
            <a:off x="-868905" y="305042"/>
            <a:ext cx="4533282" cy="4533008"/>
            <a:chOff x="5528519" y="1692032"/>
            <a:chExt cx="2135621" cy="2135491"/>
          </a:xfrm>
        </p:grpSpPr>
        <p:sp>
          <p:nvSpPr>
            <p:cNvPr id="136" name="Google Shape;136;p16"/>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6"/>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147" name="Google Shape;147;p16"/>
          <p:cNvSpPr txBox="1"/>
          <p:nvPr>
            <p:ph type="title"/>
          </p:nvPr>
        </p:nvSpPr>
        <p:spPr>
          <a:xfrm>
            <a:off x="-367272" y="1585138"/>
            <a:ext cx="3073500" cy="22779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3600">
                <a:latin typeface="Anton"/>
                <a:ea typeface="Anton"/>
                <a:cs typeface="Anton"/>
                <a:sym typeface="Anton"/>
              </a:rPr>
              <a:t>02</a:t>
            </a:r>
            <a:endParaRPr i="1" sz="13600">
              <a:latin typeface="Anton"/>
              <a:ea typeface="Anton"/>
              <a:cs typeface="Anton"/>
              <a:sym typeface="Anton"/>
            </a:endParaRPr>
          </a:p>
        </p:txBody>
      </p:sp>
      <p:sp>
        <p:nvSpPr>
          <p:cNvPr id="148" name="Google Shape;148;p16"/>
          <p:cNvSpPr txBox="1"/>
          <p:nvPr>
            <p:ph type="title"/>
          </p:nvPr>
        </p:nvSpPr>
        <p:spPr>
          <a:xfrm>
            <a:off x="3997025" y="1427300"/>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Hardware</a:t>
            </a:r>
            <a:endParaRPr i="1" sz="6000">
              <a:latin typeface="Anton"/>
              <a:ea typeface="Anton"/>
              <a:cs typeface="Anton"/>
              <a:sym typeface="Anton"/>
            </a:endParaRPr>
          </a:p>
        </p:txBody>
      </p:sp>
      <p:sp>
        <p:nvSpPr>
          <p:cNvPr id="149" name="Google Shape;149;p16"/>
          <p:cNvSpPr txBox="1"/>
          <p:nvPr>
            <p:ph type="title"/>
          </p:nvPr>
        </p:nvSpPr>
        <p:spPr>
          <a:xfrm>
            <a:off x="4478838" y="238163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The Sensor Suite</a:t>
            </a:r>
            <a:endParaRPr b="1" i="1" sz="1400">
              <a:latin typeface="Barlow"/>
              <a:ea typeface="Barlow"/>
              <a:cs typeface="Barlow"/>
              <a:sym typeface="Barlow"/>
            </a:endParaRPr>
          </a:p>
        </p:txBody>
      </p:sp>
      <p:sp>
        <p:nvSpPr>
          <p:cNvPr id="150" name="Google Shape;150;p16"/>
          <p:cNvSpPr/>
          <p:nvPr/>
        </p:nvSpPr>
        <p:spPr>
          <a:xfrm>
            <a:off x="4084316" y="2541700"/>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51" name="Google Shape;151;p16"/>
          <p:cNvSpPr txBox="1"/>
          <p:nvPr>
            <p:ph type="title"/>
          </p:nvPr>
        </p:nvSpPr>
        <p:spPr>
          <a:xfrm>
            <a:off x="4478838" y="269295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Design Rationale</a:t>
            </a:r>
            <a:endParaRPr b="1" i="1" sz="1400">
              <a:latin typeface="Barlow"/>
              <a:ea typeface="Barlow"/>
              <a:cs typeface="Barlow"/>
              <a:sym typeface="Barlow"/>
            </a:endParaRPr>
          </a:p>
        </p:txBody>
      </p:sp>
      <p:sp>
        <p:nvSpPr>
          <p:cNvPr id="152" name="Google Shape;152;p16"/>
          <p:cNvSpPr/>
          <p:nvPr/>
        </p:nvSpPr>
        <p:spPr>
          <a:xfrm>
            <a:off x="4084316" y="2853017"/>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153" name="Google Shape;153;p16"/>
          <p:cNvPicPr preferRelativeResize="0"/>
          <p:nvPr/>
        </p:nvPicPr>
        <p:blipFill rotWithShape="1">
          <a:blip r:embed="rId3">
            <a:alphaModFix/>
          </a:blip>
          <a:srcRect b="33092" l="0" r="0" t="0"/>
          <a:stretch/>
        </p:blipFill>
        <p:spPr>
          <a:xfrm rot="10800000">
            <a:off x="7174918" y="2015226"/>
            <a:ext cx="514051" cy="238075"/>
          </a:xfrm>
          <a:prstGeom prst="rect">
            <a:avLst/>
          </a:prstGeom>
          <a:noFill/>
          <a:ln>
            <a:noFill/>
          </a:ln>
        </p:spPr>
      </p:pic>
      <p:sp>
        <p:nvSpPr>
          <p:cNvPr id="154" name="Google Shape;154;p16"/>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4</a:t>
            </a:r>
            <a:endParaRPr i="1" sz="600">
              <a:solidFill>
                <a:srgbClr val="999999"/>
              </a:solidFill>
              <a:latin typeface="Barlow"/>
              <a:ea typeface="Barlow"/>
              <a:cs typeface="Barlow"/>
              <a:sym typeface="Barlow"/>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6" name="Shape 1176"/>
        <p:cNvGrpSpPr/>
        <p:nvPr/>
      </p:nvGrpSpPr>
      <p:grpSpPr>
        <a:xfrm>
          <a:off x="0" y="0"/>
          <a:ext cx="0" cy="0"/>
          <a:chOff x="0" y="0"/>
          <a:chExt cx="0" cy="0"/>
        </a:xfrm>
      </p:grpSpPr>
      <p:sp>
        <p:nvSpPr>
          <p:cNvPr id="1177" name="Google Shape;1177;p52"/>
          <p:cNvSpPr txBox="1"/>
          <p:nvPr>
            <p:ph type="title"/>
          </p:nvPr>
        </p:nvSpPr>
        <p:spPr>
          <a:xfrm>
            <a:off x="-806709" y="-492175"/>
            <a:ext cx="3073500" cy="29553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8000">
                <a:solidFill>
                  <a:srgbClr val="EFEFEF"/>
                </a:solidFill>
                <a:latin typeface="Anton"/>
                <a:ea typeface="Anton"/>
                <a:cs typeface="Anton"/>
                <a:sym typeface="Anton"/>
              </a:rPr>
              <a:t>03</a:t>
            </a:r>
            <a:endParaRPr i="1" sz="18000">
              <a:solidFill>
                <a:srgbClr val="EFEFEF"/>
              </a:solidFill>
              <a:latin typeface="Anton"/>
              <a:ea typeface="Anton"/>
              <a:cs typeface="Anton"/>
              <a:sym typeface="Anton"/>
            </a:endParaRPr>
          </a:p>
        </p:txBody>
      </p:sp>
      <p:sp>
        <p:nvSpPr>
          <p:cNvPr id="1178" name="Google Shape;1178;p52"/>
          <p:cNvSpPr/>
          <p:nvPr/>
        </p:nvSpPr>
        <p:spPr>
          <a:xfrm>
            <a:off x="7607413" y="831479"/>
            <a:ext cx="3073515" cy="3071501"/>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52"/>
          <p:cNvGrpSpPr/>
          <p:nvPr/>
        </p:nvGrpSpPr>
        <p:grpSpPr>
          <a:xfrm>
            <a:off x="7674451" y="897737"/>
            <a:ext cx="2939041" cy="2938863"/>
            <a:chOff x="5528519" y="1692032"/>
            <a:chExt cx="2135621" cy="2135491"/>
          </a:xfrm>
        </p:grpSpPr>
        <p:sp>
          <p:nvSpPr>
            <p:cNvPr id="1180" name="Google Shape;1180;p52"/>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2"/>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2"/>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2"/>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2"/>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2"/>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2"/>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52"/>
          <p:cNvSpPr txBox="1"/>
          <p:nvPr>
            <p:ph type="title"/>
          </p:nvPr>
        </p:nvSpPr>
        <p:spPr>
          <a:xfrm rot="5399295">
            <a:off x="7983309" y="2167062"/>
            <a:ext cx="14637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400">
                <a:solidFill>
                  <a:srgbClr val="CCCCCC"/>
                </a:solidFill>
                <a:latin typeface="Barlow"/>
                <a:ea typeface="Barlow"/>
                <a:cs typeface="Barlow"/>
                <a:sym typeface="Barlow"/>
              </a:rPr>
              <a:t>Chapter 3</a:t>
            </a:r>
            <a:endParaRPr i="1" sz="1400">
              <a:solidFill>
                <a:srgbClr val="CCCCCC"/>
              </a:solidFill>
              <a:latin typeface="Barlow"/>
              <a:ea typeface="Barlow"/>
              <a:cs typeface="Barlow"/>
              <a:sym typeface="Barlow"/>
            </a:endParaRPr>
          </a:p>
        </p:txBody>
      </p:sp>
      <p:sp>
        <p:nvSpPr>
          <p:cNvPr id="1191" name="Google Shape;1191;p52"/>
          <p:cNvSpPr/>
          <p:nvPr/>
        </p:nvSpPr>
        <p:spPr>
          <a:xfrm>
            <a:off x="-300850" y="1423125"/>
            <a:ext cx="46239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2" name="Google Shape;1192;p52"/>
          <p:cNvSpPr txBox="1"/>
          <p:nvPr>
            <p:ph type="title"/>
          </p:nvPr>
        </p:nvSpPr>
        <p:spPr>
          <a:xfrm>
            <a:off x="1278899" y="870000"/>
            <a:ext cx="33786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Software</a:t>
            </a:r>
            <a:endParaRPr i="1" sz="6000">
              <a:latin typeface="Anton"/>
              <a:ea typeface="Anton"/>
              <a:cs typeface="Anton"/>
              <a:sym typeface="Anton"/>
            </a:endParaRPr>
          </a:p>
        </p:txBody>
      </p:sp>
      <p:sp>
        <p:nvSpPr>
          <p:cNvPr id="1193" name="Google Shape;1193;p52"/>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194" name="Google Shape;1194;p52"/>
          <p:cNvPicPr preferRelativeResize="0"/>
          <p:nvPr/>
        </p:nvPicPr>
        <p:blipFill rotWithShape="1">
          <a:blip r:embed="rId3">
            <a:alphaModFix/>
          </a:blip>
          <a:srcRect b="33092" l="0" r="0" t="0"/>
          <a:stretch/>
        </p:blipFill>
        <p:spPr>
          <a:xfrm>
            <a:off x="761993" y="1477551"/>
            <a:ext cx="514051" cy="238075"/>
          </a:xfrm>
          <a:prstGeom prst="rect">
            <a:avLst/>
          </a:prstGeom>
          <a:noFill/>
          <a:ln>
            <a:noFill/>
          </a:ln>
        </p:spPr>
      </p:pic>
      <p:sp>
        <p:nvSpPr>
          <p:cNvPr id="1195" name="Google Shape;1195;p52"/>
          <p:cNvSpPr txBox="1"/>
          <p:nvPr>
            <p:ph type="title"/>
          </p:nvPr>
        </p:nvSpPr>
        <p:spPr>
          <a:xfrm>
            <a:off x="1278900" y="21671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Localisation Process</a:t>
            </a:r>
            <a:endParaRPr b="1" i="1" sz="1400">
              <a:latin typeface="Barlow"/>
              <a:ea typeface="Barlow"/>
              <a:cs typeface="Barlow"/>
              <a:sym typeface="Barlow"/>
            </a:endParaRPr>
          </a:p>
        </p:txBody>
      </p:sp>
      <p:sp>
        <p:nvSpPr>
          <p:cNvPr id="1196" name="Google Shape;1196;p52"/>
          <p:cNvSpPr/>
          <p:nvPr/>
        </p:nvSpPr>
        <p:spPr>
          <a:xfrm>
            <a:off x="-2529300" y="23271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7" name="Google Shape;1197;p52"/>
          <p:cNvSpPr txBox="1"/>
          <p:nvPr>
            <p:ph type="title"/>
          </p:nvPr>
        </p:nvSpPr>
        <p:spPr>
          <a:xfrm>
            <a:off x="1888500" y="255966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rgbClr val="999999"/>
                </a:solidFill>
                <a:latin typeface="Barlow"/>
                <a:ea typeface="Barlow"/>
                <a:cs typeface="Barlow"/>
                <a:sym typeface="Barlow"/>
              </a:rPr>
              <a:t>Inertial Measurement Unit</a:t>
            </a:r>
            <a:endParaRPr b="1" i="1" sz="1400">
              <a:solidFill>
                <a:srgbClr val="999999"/>
              </a:solidFill>
              <a:latin typeface="Barlow"/>
              <a:ea typeface="Barlow"/>
              <a:cs typeface="Barlow"/>
              <a:sym typeface="Barlow"/>
            </a:endParaRPr>
          </a:p>
        </p:txBody>
      </p:sp>
      <p:sp>
        <p:nvSpPr>
          <p:cNvPr id="1198" name="Google Shape;1198;p52"/>
          <p:cNvSpPr/>
          <p:nvPr/>
        </p:nvSpPr>
        <p:spPr>
          <a:xfrm>
            <a:off x="-1919700" y="2719725"/>
            <a:ext cx="3765300" cy="80100"/>
          </a:xfrm>
          <a:prstGeom prst="parallelogram">
            <a:avLst>
              <a:gd fmla="val 14416"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9" name="Google Shape;1199;p52"/>
          <p:cNvSpPr txBox="1"/>
          <p:nvPr>
            <p:ph type="title"/>
          </p:nvPr>
        </p:nvSpPr>
        <p:spPr>
          <a:xfrm>
            <a:off x="1888500" y="295986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rgbClr val="999999"/>
                </a:solidFill>
                <a:latin typeface="Barlow"/>
                <a:ea typeface="Barlow"/>
                <a:cs typeface="Barlow"/>
                <a:sym typeface="Barlow"/>
              </a:rPr>
              <a:t>RSSI Localization</a:t>
            </a:r>
            <a:endParaRPr b="1" i="1" sz="1400">
              <a:solidFill>
                <a:srgbClr val="999999"/>
              </a:solidFill>
              <a:latin typeface="Barlow"/>
              <a:ea typeface="Barlow"/>
              <a:cs typeface="Barlow"/>
              <a:sym typeface="Barlow"/>
            </a:endParaRPr>
          </a:p>
        </p:txBody>
      </p:sp>
      <p:sp>
        <p:nvSpPr>
          <p:cNvPr id="1200" name="Google Shape;1200;p52"/>
          <p:cNvSpPr/>
          <p:nvPr/>
        </p:nvSpPr>
        <p:spPr>
          <a:xfrm>
            <a:off x="-1919700" y="3119925"/>
            <a:ext cx="3765300" cy="80100"/>
          </a:xfrm>
          <a:prstGeom prst="parallelogram">
            <a:avLst>
              <a:gd fmla="val 14416"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1" name="Google Shape;1201;p52"/>
          <p:cNvSpPr txBox="1"/>
          <p:nvPr>
            <p:ph type="title"/>
          </p:nvPr>
        </p:nvSpPr>
        <p:spPr>
          <a:xfrm>
            <a:off x="1888500" y="3360075"/>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rgbClr val="999999"/>
                </a:solidFill>
                <a:latin typeface="Barlow"/>
                <a:ea typeface="Barlow"/>
                <a:cs typeface="Barlow"/>
                <a:sym typeface="Barlow"/>
              </a:rPr>
              <a:t>Simultaneous Localization &amp; Mapping</a:t>
            </a:r>
            <a:endParaRPr b="1" i="1" sz="1400">
              <a:solidFill>
                <a:srgbClr val="999999"/>
              </a:solidFill>
              <a:latin typeface="Barlow"/>
              <a:ea typeface="Barlow"/>
              <a:cs typeface="Barlow"/>
              <a:sym typeface="Barlow"/>
            </a:endParaRPr>
          </a:p>
        </p:txBody>
      </p:sp>
      <p:sp>
        <p:nvSpPr>
          <p:cNvPr id="1202" name="Google Shape;1202;p52"/>
          <p:cNvSpPr/>
          <p:nvPr/>
        </p:nvSpPr>
        <p:spPr>
          <a:xfrm>
            <a:off x="-1919700" y="3520138"/>
            <a:ext cx="3765300" cy="80100"/>
          </a:xfrm>
          <a:prstGeom prst="parallelogram">
            <a:avLst>
              <a:gd fmla="val 14416"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3" name="Google Shape;1203;p52"/>
          <p:cNvSpPr txBox="1"/>
          <p:nvPr>
            <p:ph type="title"/>
          </p:nvPr>
        </p:nvSpPr>
        <p:spPr>
          <a:xfrm>
            <a:off x="1278900" y="3752625"/>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Obstacle Avoidance</a:t>
            </a:r>
            <a:endParaRPr b="1" i="1" sz="1400">
              <a:latin typeface="Barlow"/>
              <a:ea typeface="Barlow"/>
              <a:cs typeface="Barlow"/>
              <a:sym typeface="Barlow"/>
            </a:endParaRPr>
          </a:p>
        </p:txBody>
      </p:sp>
      <p:sp>
        <p:nvSpPr>
          <p:cNvPr id="1204" name="Google Shape;1204;p52"/>
          <p:cNvSpPr/>
          <p:nvPr/>
        </p:nvSpPr>
        <p:spPr>
          <a:xfrm>
            <a:off x="-2529300" y="3912688"/>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5" name="Google Shape;1205;p52"/>
          <p:cNvSpPr txBox="1"/>
          <p:nvPr>
            <p:ph type="title"/>
          </p:nvPr>
        </p:nvSpPr>
        <p:spPr>
          <a:xfrm>
            <a:off x="1278900" y="4152825"/>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The A* Algorithm</a:t>
            </a:r>
            <a:endParaRPr b="1" i="1" sz="1400">
              <a:latin typeface="Barlow"/>
              <a:ea typeface="Barlow"/>
              <a:cs typeface="Barlow"/>
              <a:sym typeface="Barlow"/>
            </a:endParaRPr>
          </a:p>
        </p:txBody>
      </p:sp>
      <p:sp>
        <p:nvSpPr>
          <p:cNvPr id="1206" name="Google Shape;1206;p52"/>
          <p:cNvSpPr/>
          <p:nvPr/>
        </p:nvSpPr>
        <p:spPr>
          <a:xfrm>
            <a:off x="-2529300" y="4312888"/>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7" name="Google Shape;1207;p52"/>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5</a:t>
            </a:r>
            <a:endParaRPr i="1" sz="600">
              <a:solidFill>
                <a:srgbClr val="999999"/>
              </a:solidFill>
              <a:latin typeface="Barlow"/>
              <a:ea typeface="Barlow"/>
              <a:cs typeface="Barlow"/>
              <a:sym typeface="Barlo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1" name="Shape 1211"/>
        <p:cNvGrpSpPr/>
        <p:nvPr/>
      </p:nvGrpSpPr>
      <p:grpSpPr>
        <a:xfrm>
          <a:off x="0" y="0"/>
          <a:ext cx="0" cy="0"/>
          <a:chOff x="0" y="0"/>
          <a:chExt cx="0" cy="0"/>
        </a:xfrm>
      </p:grpSpPr>
      <p:sp>
        <p:nvSpPr>
          <p:cNvPr id="1212" name="Google Shape;1212;p53"/>
          <p:cNvSpPr txBox="1"/>
          <p:nvPr>
            <p:ph type="title"/>
          </p:nvPr>
        </p:nvSpPr>
        <p:spPr>
          <a:xfrm>
            <a:off x="-806709" y="-492175"/>
            <a:ext cx="3073500" cy="29553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8000">
                <a:solidFill>
                  <a:srgbClr val="EFEFEF"/>
                </a:solidFill>
                <a:latin typeface="Anton"/>
                <a:ea typeface="Anton"/>
                <a:cs typeface="Anton"/>
                <a:sym typeface="Anton"/>
              </a:rPr>
              <a:t>04</a:t>
            </a:r>
            <a:endParaRPr i="1" sz="18000">
              <a:solidFill>
                <a:srgbClr val="EFEFEF"/>
              </a:solidFill>
              <a:latin typeface="Anton"/>
              <a:ea typeface="Anton"/>
              <a:cs typeface="Anton"/>
              <a:sym typeface="Anton"/>
            </a:endParaRPr>
          </a:p>
        </p:txBody>
      </p:sp>
      <p:sp>
        <p:nvSpPr>
          <p:cNvPr id="1213" name="Google Shape;1213;p53"/>
          <p:cNvSpPr/>
          <p:nvPr/>
        </p:nvSpPr>
        <p:spPr>
          <a:xfrm>
            <a:off x="7607413" y="831479"/>
            <a:ext cx="3073515" cy="3071501"/>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53"/>
          <p:cNvGrpSpPr/>
          <p:nvPr/>
        </p:nvGrpSpPr>
        <p:grpSpPr>
          <a:xfrm>
            <a:off x="7674451" y="897737"/>
            <a:ext cx="2939041" cy="2938863"/>
            <a:chOff x="5528519" y="1692032"/>
            <a:chExt cx="2135621" cy="2135491"/>
          </a:xfrm>
        </p:grpSpPr>
        <p:sp>
          <p:nvSpPr>
            <p:cNvPr id="1215" name="Google Shape;1215;p53"/>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3"/>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3"/>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3"/>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3"/>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3"/>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3"/>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3"/>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3"/>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3"/>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53"/>
          <p:cNvSpPr txBox="1"/>
          <p:nvPr>
            <p:ph type="title"/>
          </p:nvPr>
        </p:nvSpPr>
        <p:spPr>
          <a:xfrm rot="5399295">
            <a:off x="7983309" y="2167062"/>
            <a:ext cx="14637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400">
                <a:solidFill>
                  <a:srgbClr val="CCCCCC"/>
                </a:solidFill>
                <a:latin typeface="Barlow"/>
                <a:ea typeface="Barlow"/>
                <a:cs typeface="Barlow"/>
                <a:sym typeface="Barlow"/>
              </a:rPr>
              <a:t>Chapter 4</a:t>
            </a:r>
            <a:endParaRPr i="1" sz="1400">
              <a:solidFill>
                <a:srgbClr val="CCCCCC"/>
              </a:solidFill>
              <a:latin typeface="Barlow"/>
              <a:ea typeface="Barlow"/>
              <a:cs typeface="Barlow"/>
              <a:sym typeface="Barlow"/>
            </a:endParaRPr>
          </a:p>
        </p:txBody>
      </p:sp>
      <p:sp>
        <p:nvSpPr>
          <p:cNvPr id="1226" name="Google Shape;1226;p53"/>
          <p:cNvSpPr/>
          <p:nvPr/>
        </p:nvSpPr>
        <p:spPr>
          <a:xfrm>
            <a:off x="-300850" y="1423125"/>
            <a:ext cx="58599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7" name="Google Shape;1227;p53"/>
          <p:cNvSpPr txBox="1"/>
          <p:nvPr>
            <p:ph type="title"/>
          </p:nvPr>
        </p:nvSpPr>
        <p:spPr>
          <a:xfrm>
            <a:off x="1278900" y="870000"/>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Mission Plan</a:t>
            </a:r>
            <a:endParaRPr i="1" sz="6000">
              <a:latin typeface="Anton"/>
              <a:ea typeface="Anton"/>
              <a:cs typeface="Anton"/>
              <a:sym typeface="Anton"/>
            </a:endParaRPr>
          </a:p>
        </p:txBody>
      </p:sp>
      <p:sp>
        <p:nvSpPr>
          <p:cNvPr id="1228" name="Google Shape;1228;p53"/>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229" name="Google Shape;1229;p53"/>
          <p:cNvPicPr preferRelativeResize="0"/>
          <p:nvPr/>
        </p:nvPicPr>
        <p:blipFill rotWithShape="1">
          <a:blip r:embed="rId3">
            <a:alphaModFix/>
          </a:blip>
          <a:srcRect b="33092" l="0" r="0" t="0"/>
          <a:stretch/>
        </p:blipFill>
        <p:spPr>
          <a:xfrm>
            <a:off x="761993" y="1477551"/>
            <a:ext cx="514051" cy="238075"/>
          </a:xfrm>
          <a:prstGeom prst="rect">
            <a:avLst/>
          </a:prstGeom>
          <a:noFill/>
          <a:ln>
            <a:noFill/>
          </a:ln>
        </p:spPr>
      </p:pic>
      <p:sp>
        <p:nvSpPr>
          <p:cNvPr id="1230" name="Google Shape;1230;p53"/>
          <p:cNvSpPr txBox="1"/>
          <p:nvPr>
            <p:ph type="title"/>
          </p:nvPr>
        </p:nvSpPr>
        <p:spPr>
          <a:xfrm>
            <a:off x="1278900" y="21671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Search Strategy</a:t>
            </a:r>
            <a:endParaRPr b="1" i="1" sz="1400">
              <a:latin typeface="Barlow"/>
              <a:ea typeface="Barlow"/>
              <a:cs typeface="Barlow"/>
              <a:sym typeface="Barlow"/>
            </a:endParaRPr>
          </a:p>
        </p:txBody>
      </p:sp>
      <p:sp>
        <p:nvSpPr>
          <p:cNvPr id="1231" name="Google Shape;1231;p53"/>
          <p:cNvSpPr/>
          <p:nvPr/>
        </p:nvSpPr>
        <p:spPr>
          <a:xfrm>
            <a:off x="-2529300" y="23271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2" name="Google Shape;1232;p53"/>
          <p:cNvSpPr txBox="1"/>
          <p:nvPr>
            <p:ph type="title"/>
          </p:nvPr>
        </p:nvSpPr>
        <p:spPr>
          <a:xfrm>
            <a:off x="1278900" y="255966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Robust Intelligent Swarm Control</a:t>
            </a:r>
            <a:endParaRPr b="1" i="1" sz="1400">
              <a:latin typeface="Barlow"/>
              <a:ea typeface="Barlow"/>
              <a:cs typeface="Barlow"/>
              <a:sym typeface="Barlow"/>
            </a:endParaRPr>
          </a:p>
        </p:txBody>
      </p:sp>
      <p:sp>
        <p:nvSpPr>
          <p:cNvPr id="1233" name="Google Shape;1233;p53"/>
          <p:cNvSpPr/>
          <p:nvPr/>
        </p:nvSpPr>
        <p:spPr>
          <a:xfrm>
            <a:off x="-2529300" y="271972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4" name="Google Shape;1234;p53"/>
          <p:cNvSpPr txBox="1"/>
          <p:nvPr>
            <p:ph type="title"/>
          </p:nvPr>
        </p:nvSpPr>
        <p:spPr>
          <a:xfrm>
            <a:off x="1278900" y="295986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Other Strategies</a:t>
            </a:r>
            <a:endParaRPr b="1" i="1" sz="1400">
              <a:latin typeface="Barlow"/>
              <a:ea typeface="Barlow"/>
              <a:cs typeface="Barlow"/>
              <a:sym typeface="Barlow"/>
            </a:endParaRPr>
          </a:p>
        </p:txBody>
      </p:sp>
      <p:sp>
        <p:nvSpPr>
          <p:cNvPr id="1235" name="Google Shape;1235;p53"/>
          <p:cNvSpPr/>
          <p:nvPr/>
        </p:nvSpPr>
        <p:spPr>
          <a:xfrm>
            <a:off x="-2529300" y="311992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6" name="Google Shape;1236;p53"/>
          <p:cNvSpPr txBox="1"/>
          <p:nvPr>
            <p:ph type="title"/>
          </p:nvPr>
        </p:nvSpPr>
        <p:spPr>
          <a:xfrm>
            <a:off x="1278900" y="3360075"/>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Challenges &amp; Lessons</a:t>
            </a:r>
            <a:endParaRPr b="1" i="1" sz="1400">
              <a:latin typeface="Barlow"/>
              <a:ea typeface="Barlow"/>
              <a:cs typeface="Barlow"/>
              <a:sym typeface="Barlow"/>
            </a:endParaRPr>
          </a:p>
        </p:txBody>
      </p:sp>
      <p:sp>
        <p:nvSpPr>
          <p:cNvPr id="1237" name="Google Shape;1237;p53"/>
          <p:cNvSpPr/>
          <p:nvPr/>
        </p:nvSpPr>
        <p:spPr>
          <a:xfrm>
            <a:off x="-2529300" y="3520138"/>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1" name="Shape 1241"/>
        <p:cNvGrpSpPr/>
        <p:nvPr/>
      </p:nvGrpSpPr>
      <p:grpSpPr>
        <a:xfrm>
          <a:off x="0" y="0"/>
          <a:ext cx="0" cy="0"/>
          <a:chOff x="0" y="0"/>
          <a:chExt cx="0" cy="0"/>
        </a:xfrm>
      </p:grpSpPr>
      <p:sp>
        <p:nvSpPr>
          <p:cNvPr id="1242" name="Google Shape;1242;p54"/>
          <p:cNvSpPr/>
          <p:nvPr/>
        </p:nvSpPr>
        <p:spPr>
          <a:xfrm>
            <a:off x="2869875" y="2247425"/>
            <a:ext cx="34914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3" name="Google Shape;1243;p54"/>
          <p:cNvSpPr txBox="1"/>
          <p:nvPr>
            <p:ph type="title"/>
          </p:nvPr>
        </p:nvSpPr>
        <p:spPr>
          <a:xfrm>
            <a:off x="311700" y="1751888"/>
            <a:ext cx="8520600" cy="11082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6000">
                <a:latin typeface="Anton"/>
                <a:ea typeface="Anton"/>
                <a:cs typeface="Anton"/>
                <a:sym typeface="Anton"/>
              </a:rPr>
              <a:t>Thank You!</a:t>
            </a:r>
            <a:endParaRPr i="1" sz="6000">
              <a:latin typeface="Anton"/>
              <a:ea typeface="Anton"/>
              <a:cs typeface="Anton"/>
              <a:sym typeface="Anton"/>
            </a:endParaRPr>
          </a:p>
        </p:txBody>
      </p:sp>
      <p:sp>
        <p:nvSpPr>
          <p:cNvPr id="1244" name="Google Shape;1244;p54"/>
          <p:cNvSpPr txBox="1"/>
          <p:nvPr>
            <p:ph type="title"/>
          </p:nvPr>
        </p:nvSpPr>
        <p:spPr>
          <a:xfrm>
            <a:off x="2772450" y="2839013"/>
            <a:ext cx="3599100" cy="400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400">
                <a:latin typeface="Barlow"/>
                <a:ea typeface="Barlow"/>
                <a:cs typeface="Barlow"/>
                <a:sym typeface="Barlow"/>
              </a:rPr>
              <a:t>Final Presentation  |  CAT E</a:t>
            </a:r>
            <a:endParaRPr i="1" sz="1400">
              <a:latin typeface="Barlow"/>
              <a:ea typeface="Barlow"/>
              <a:cs typeface="Barlow"/>
              <a:sym typeface="Barlow"/>
            </a:endParaRPr>
          </a:p>
        </p:txBody>
      </p:sp>
      <p:sp>
        <p:nvSpPr>
          <p:cNvPr id="1245" name="Google Shape;1245;p54"/>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246" name="Google Shape;1246;p54"/>
          <p:cNvPicPr preferRelativeResize="0"/>
          <p:nvPr/>
        </p:nvPicPr>
        <p:blipFill>
          <a:blip r:embed="rId3">
            <a:alphaModFix/>
          </a:blip>
          <a:stretch>
            <a:fillRect/>
          </a:stretch>
        </p:blipFill>
        <p:spPr>
          <a:xfrm>
            <a:off x="2355827" y="2078219"/>
            <a:ext cx="514051" cy="355818"/>
          </a:xfrm>
          <a:prstGeom prst="rect">
            <a:avLst/>
          </a:prstGeom>
          <a:noFill/>
          <a:ln>
            <a:noFill/>
          </a:ln>
        </p:spPr>
      </p:pic>
      <p:pic>
        <p:nvPicPr>
          <p:cNvPr id="1247" name="Google Shape;1247;p54"/>
          <p:cNvPicPr preferRelativeResize="0"/>
          <p:nvPr/>
        </p:nvPicPr>
        <p:blipFill>
          <a:blip r:embed="rId3">
            <a:alphaModFix/>
          </a:blip>
          <a:stretch>
            <a:fillRect/>
          </a:stretch>
        </p:blipFill>
        <p:spPr>
          <a:xfrm rot="10800000">
            <a:off x="6439652" y="2078219"/>
            <a:ext cx="514051" cy="35581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251" name="Shape 1251"/>
        <p:cNvGrpSpPr/>
        <p:nvPr/>
      </p:nvGrpSpPr>
      <p:grpSpPr>
        <a:xfrm>
          <a:off x="0" y="0"/>
          <a:ext cx="0" cy="0"/>
          <a:chOff x="0" y="0"/>
          <a:chExt cx="0" cy="0"/>
        </a:xfrm>
      </p:grpSpPr>
      <p:sp>
        <p:nvSpPr>
          <p:cNvPr id="1252" name="Google Shape;1252;p55"/>
          <p:cNvSpPr/>
          <p:nvPr/>
        </p:nvSpPr>
        <p:spPr>
          <a:xfrm>
            <a:off x="-972251"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3" name="Google Shape;1253;p55"/>
          <p:cNvGrpSpPr/>
          <p:nvPr/>
        </p:nvGrpSpPr>
        <p:grpSpPr>
          <a:xfrm>
            <a:off x="-868905" y="305042"/>
            <a:ext cx="4533282" cy="4533008"/>
            <a:chOff x="5528519" y="1692032"/>
            <a:chExt cx="2135621" cy="2135491"/>
          </a:xfrm>
        </p:grpSpPr>
        <p:sp>
          <p:nvSpPr>
            <p:cNvPr id="1254" name="Google Shape;1254;p55"/>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5"/>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5"/>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5"/>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5"/>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5"/>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5"/>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5"/>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5"/>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5"/>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DD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55"/>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1265" name="Google Shape;1265;p55"/>
          <p:cNvSpPr txBox="1"/>
          <p:nvPr>
            <p:ph type="title"/>
          </p:nvPr>
        </p:nvSpPr>
        <p:spPr>
          <a:xfrm>
            <a:off x="-367272" y="1585138"/>
            <a:ext cx="3073500" cy="22779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3600">
                <a:solidFill>
                  <a:schemeClr val="lt1"/>
                </a:solidFill>
                <a:latin typeface="Anton"/>
                <a:ea typeface="Anton"/>
                <a:cs typeface="Anton"/>
                <a:sym typeface="Anton"/>
              </a:rPr>
              <a:t>04</a:t>
            </a:r>
            <a:endParaRPr i="1" sz="13600">
              <a:solidFill>
                <a:schemeClr val="lt1"/>
              </a:solidFill>
              <a:latin typeface="Anton"/>
              <a:ea typeface="Anton"/>
              <a:cs typeface="Anton"/>
              <a:sym typeface="Anton"/>
            </a:endParaRPr>
          </a:p>
        </p:txBody>
      </p:sp>
      <p:sp>
        <p:nvSpPr>
          <p:cNvPr id="1266" name="Google Shape;1266;p55"/>
          <p:cNvSpPr txBox="1"/>
          <p:nvPr>
            <p:ph type="title"/>
          </p:nvPr>
        </p:nvSpPr>
        <p:spPr>
          <a:xfrm>
            <a:off x="3997025" y="1427300"/>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solidFill>
                  <a:srgbClr val="FFFFFF"/>
                </a:solidFill>
                <a:latin typeface="Anton"/>
                <a:ea typeface="Anton"/>
                <a:cs typeface="Anton"/>
                <a:sym typeface="Anton"/>
              </a:rPr>
              <a:t>Mission Plan</a:t>
            </a:r>
            <a:endParaRPr i="1" sz="6000">
              <a:solidFill>
                <a:srgbClr val="FFFFFF"/>
              </a:solidFill>
              <a:latin typeface="Anton"/>
              <a:ea typeface="Anton"/>
              <a:cs typeface="Anton"/>
              <a:sym typeface="Anton"/>
            </a:endParaRPr>
          </a:p>
        </p:txBody>
      </p:sp>
      <p:sp>
        <p:nvSpPr>
          <p:cNvPr id="1267" name="Google Shape;1267;p55"/>
          <p:cNvSpPr txBox="1"/>
          <p:nvPr>
            <p:ph type="title"/>
          </p:nvPr>
        </p:nvSpPr>
        <p:spPr>
          <a:xfrm>
            <a:off x="4478838" y="238163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chemeClr val="lt1"/>
                </a:solidFill>
                <a:latin typeface="Barlow"/>
                <a:ea typeface="Barlow"/>
                <a:cs typeface="Barlow"/>
                <a:sym typeface="Barlow"/>
              </a:rPr>
              <a:t>Search Strategy</a:t>
            </a:r>
            <a:endParaRPr b="1" i="1" sz="1400">
              <a:solidFill>
                <a:schemeClr val="lt1"/>
              </a:solidFill>
              <a:latin typeface="Barlow"/>
              <a:ea typeface="Barlow"/>
              <a:cs typeface="Barlow"/>
              <a:sym typeface="Barlow"/>
            </a:endParaRPr>
          </a:p>
        </p:txBody>
      </p:sp>
      <p:sp>
        <p:nvSpPr>
          <p:cNvPr id="1268" name="Google Shape;1268;p55"/>
          <p:cNvSpPr/>
          <p:nvPr/>
        </p:nvSpPr>
        <p:spPr>
          <a:xfrm>
            <a:off x="4084316" y="2541700"/>
            <a:ext cx="351600" cy="801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69" name="Google Shape;1269;p55"/>
          <p:cNvSpPr txBox="1"/>
          <p:nvPr>
            <p:ph type="title"/>
          </p:nvPr>
        </p:nvSpPr>
        <p:spPr>
          <a:xfrm>
            <a:off x="4478838" y="269295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chemeClr val="lt1"/>
                </a:solidFill>
                <a:latin typeface="Barlow"/>
                <a:ea typeface="Barlow"/>
                <a:cs typeface="Barlow"/>
                <a:sym typeface="Barlow"/>
              </a:rPr>
              <a:t>Robust Intelligent Swarm Control</a:t>
            </a:r>
            <a:endParaRPr b="1" i="1" sz="1400">
              <a:solidFill>
                <a:schemeClr val="lt1"/>
              </a:solidFill>
              <a:latin typeface="Barlow"/>
              <a:ea typeface="Barlow"/>
              <a:cs typeface="Barlow"/>
              <a:sym typeface="Barlow"/>
            </a:endParaRPr>
          </a:p>
        </p:txBody>
      </p:sp>
      <p:sp>
        <p:nvSpPr>
          <p:cNvPr id="1270" name="Google Shape;1270;p55"/>
          <p:cNvSpPr/>
          <p:nvPr/>
        </p:nvSpPr>
        <p:spPr>
          <a:xfrm>
            <a:off x="4084316" y="2853017"/>
            <a:ext cx="351600" cy="801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71" name="Google Shape;1271;p55"/>
          <p:cNvSpPr txBox="1"/>
          <p:nvPr>
            <p:ph type="title"/>
          </p:nvPr>
        </p:nvSpPr>
        <p:spPr>
          <a:xfrm>
            <a:off x="4478838" y="3004279"/>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chemeClr val="lt1"/>
                </a:solidFill>
                <a:latin typeface="Barlow"/>
                <a:ea typeface="Barlow"/>
                <a:cs typeface="Barlow"/>
                <a:sym typeface="Barlow"/>
              </a:rPr>
              <a:t>Other Strategies</a:t>
            </a:r>
            <a:endParaRPr b="1" i="1" sz="1400">
              <a:solidFill>
                <a:schemeClr val="lt1"/>
              </a:solidFill>
              <a:latin typeface="Barlow"/>
              <a:ea typeface="Barlow"/>
              <a:cs typeface="Barlow"/>
              <a:sym typeface="Barlow"/>
            </a:endParaRPr>
          </a:p>
        </p:txBody>
      </p:sp>
      <p:sp>
        <p:nvSpPr>
          <p:cNvPr id="1272" name="Google Shape;1272;p55"/>
          <p:cNvSpPr/>
          <p:nvPr/>
        </p:nvSpPr>
        <p:spPr>
          <a:xfrm>
            <a:off x="4084316" y="3164333"/>
            <a:ext cx="351600" cy="801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273" name="Google Shape;1273;p55"/>
          <p:cNvSpPr txBox="1"/>
          <p:nvPr>
            <p:ph type="title"/>
          </p:nvPr>
        </p:nvSpPr>
        <p:spPr>
          <a:xfrm>
            <a:off x="4478838" y="3315600"/>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solidFill>
                  <a:schemeClr val="lt1"/>
                </a:solidFill>
                <a:latin typeface="Barlow"/>
                <a:ea typeface="Barlow"/>
                <a:cs typeface="Barlow"/>
                <a:sym typeface="Barlow"/>
              </a:rPr>
              <a:t>Challenges &amp; Lessons</a:t>
            </a:r>
            <a:endParaRPr b="1" i="1" sz="1400">
              <a:solidFill>
                <a:schemeClr val="lt1"/>
              </a:solidFill>
              <a:latin typeface="Barlow"/>
              <a:ea typeface="Barlow"/>
              <a:cs typeface="Barlow"/>
              <a:sym typeface="Barlow"/>
            </a:endParaRPr>
          </a:p>
        </p:txBody>
      </p:sp>
      <p:sp>
        <p:nvSpPr>
          <p:cNvPr id="1274" name="Google Shape;1274;p55"/>
          <p:cNvSpPr/>
          <p:nvPr/>
        </p:nvSpPr>
        <p:spPr>
          <a:xfrm>
            <a:off x="4084316" y="3475650"/>
            <a:ext cx="351600" cy="801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1275" name="Google Shape;1275;p55"/>
          <p:cNvPicPr preferRelativeResize="0"/>
          <p:nvPr/>
        </p:nvPicPr>
        <p:blipFill rotWithShape="1">
          <a:blip r:embed="rId3">
            <a:alphaModFix/>
          </a:blip>
          <a:srcRect b="33092" l="0" r="0" t="0"/>
          <a:stretch/>
        </p:blipFill>
        <p:spPr>
          <a:xfrm rot="10800000">
            <a:off x="8130493" y="2015226"/>
            <a:ext cx="514051" cy="238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79" name="Shape 1279"/>
        <p:cNvGrpSpPr/>
        <p:nvPr/>
      </p:nvGrpSpPr>
      <p:grpSpPr>
        <a:xfrm>
          <a:off x="0" y="0"/>
          <a:ext cx="0" cy="0"/>
          <a:chOff x="0" y="0"/>
          <a:chExt cx="0" cy="0"/>
        </a:xfrm>
      </p:grpSpPr>
      <p:pic>
        <p:nvPicPr>
          <p:cNvPr id="1280" name="Google Shape;1280;p56"/>
          <p:cNvPicPr preferRelativeResize="0"/>
          <p:nvPr/>
        </p:nvPicPr>
        <p:blipFill>
          <a:blip r:embed="rId3">
            <a:alphaModFix/>
          </a:blip>
          <a:stretch>
            <a:fillRect/>
          </a:stretch>
        </p:blipFill>
        <p:spPr>
          <a:xfrm>
            <a:off x="6266642" y="1285303"/>
            <a:ext cx="879389" cy="1473609"/>
          </a:xfrm>
          <a:prstGeom prst="rect">
            <a:avLst/>
          </a:prstGeom>
          <a:noFill/>
          <a:ln>
            <a:noFill/>
          </a:ln>
        </p:spPr>
      </p:pic>
      <p:pic>
        <p:nvPicPr>
          <p:cNvPr id="1281" name="Google Shape;1281;p56"/>
          <p:cNvPicPr preferRelativeResize="0"/>
          <p:nvPr/>
        </p:nvPicPr>
        <p:blipFill>
          <a:blip r:embed="rId4">
            <a:alphaModFix/>
          </a:blip>
          <a:stretch>
            <a:fillRect/>
          </a:stretch>
        </p:blipFill>
        <p:spPr>
          <a:xfrm>
            <a:off x="4659959" y="3494255"/>
            <a:ext cx="414465" cy="1080144"/>
          </a:xfrm>
          <a:prstGeom prst="rect">
            <a:avLst/>
          </a:prstGeom>
          <a:noFill/>
          <a:ln>
            <a:noFill/>
          </a:ln>
        </p:spPr>
      </p:pic>
      <p:pic>
        <p:nvPicPr>
          <p:cNvPr id="1282" name="Google Shape;1282;p56"/>
          <p:cNvPicPr preferRelativeResize="0"/>
          <p:nvPr/>
        </p:nvPicPr>
        <p:blipFill>
          <a:blip r:embed="rId5">
            <a:alphaModFix/>
          </a:blip>
          <a:stretch>
            <a:fillRect/>
          </a:stretch>
        </p:blipFill>
        <p:spPr>
          <a:xfrm>
            <a:off x="6723241" y="3150886"/>
            <a:ext cx="461338" cy="1418835"/>
          </a:xfrm>
          <a:prstGeom prst="rect">
            <a:avLst/>
          </a:prstGeom>
          <a:noFill/>
          <a:ln>
            <a:noFill/>
          </a:ln>
        </p:spPr>
      </p:pic>
      <p:pic>
        <p:nvPicPr>
          <p:cNvPr id="1283" name="Google Shape;1283;p56"/>
          <p:cNvPicPr preferRelativeResize="0"/>
          <p:nvPr/>
        </p:nvPicPr>
        <p:blipFill>
          <a:blip r:embed="rId6">
            <a:alphaModFix/>
          </a:blip>
          <a:stretch>
            <a:fillRect/>
          </a:stretch>
        </p:blipFill>
        <p:spPr>
          <a:xfrm>
            <a:off x="5610499" y="3150900"/>
            <a:ext cx="694424" cy="1429010"/>
          </a:xfrm>
          <a:prstGeom prst="rect">
            <a:avLst/>
          </a:prstGeom>
          <a:noFill/>
          <a:ln>
            <a:noFill/>
          </a:ln>
        </p:spPr>
      </p:pic>
      <p:pic>
        <p:nvPicPr>
          <p:cNvPr id="1284" name="Google Shape;1284;p56"/>
          <p:cNvPicPr preferRelativeResize="0"/>
          <p:nvPr/>
        </p:nvPicPr>
        <p:blipFill>
          <a:blip r:embed="rId7">
            <a:alphaModFix/>
          </a:blip>
          <a:stretch>
            <a:fillRect/>
          </a:stretch>
        </p:blipFill>
        <p:spPr>
          <a:xfrm>
            <a:off x="4659951" y="1307602"/>
            <a:ext cx="1223377" cy="1429011"/>
          </a:xfrm>
          <a:prstGeom prst="rect">
            <a:avLst/>
          </a:prstGeom>
          <a:noFill/>
          <a:ln>
            <a:noFill/>
          </a:ln>
        </p:spPr>
      </p:pic>
      <p:pic>
        <p:nvPicPr>
          <p:cNvPr id="1285" name="Google Shape;1285;p56"/>
          <p:cNvPicPr preferRelativeResize="0"/>
          <p:nvPr/>
        </p:nvPicPr>
        <p:blipFill>
          <a:blip r:embed="rId8">
            <a:alphaModFix/>
          </a:blip>
          <a:stretch>
            <a:fillRect/>
          </a:stretch>
        </p:blipFill>
        <p:spPr>
          <a:xfrm>
            <a:off x="745525" y="3578962"/>
            <a:ext cx="3615485" cy="1007535"/>
          </a:xfrm>
          <a:prstGeom prst="rect">
            <a:avLst/>
          </a:prstGeom>
          <a:noFill/>
          <a:ln>
            <a:noFill/>
          </a:ln>
        </p:spPr>
      </p:pic>
      <p:pic>
        <p:nvPicPr>
          <p:cNvPr id="1286" name="Google Shape;1286;p56"/>
          <p:cNvPicPr preferRelativeResize="0"/>
          <p:nvPr/>
        </p:nvPicPr>
        <p:blipFill>
          <a:blip r:embed="rId9">
            <a:alphaModFix/>
          </a:blip>
          <a:stretch>
            <a:fillRect/>
          </a:stretch>
        </p:blipFill>
        <p:spPr>
          <a:xfrm>
            <a:off x="789900" y="1255650"/>
            <a:ext cx="3571097" cy="1676544"/>
          </a:xfrm>
          <a:prstGeom prst="rect">
            <a:avLst/>
          </a:prstGeom>
          <a:noFill/>
          <a:ln>
            <a:noFill/>
          </a:ln>
        </p:spPr>
      </p:pic>
      <p:pic>
        <p:nvPicPr>
          <p:cNvPr id="1287" name="Google Shape;1287;p56"/>
          <p:cNvPicPr preferRelativeResize="0"/>
          <p:nvPr/>
        </p:nvPicPr>
        <p:blipFill>
          <a:blip r:embed="rId10">
            <a:alphaModFix/>
          </a:blip>
          <a:stretch>
            <a:fillRect/>
          </a:stretch>
        </p:blipFill>
        <p:spPr>
          <a:xfrm>
            <a:off x="745525" y="2615122"/>
            <a:ext cx="3615474" cy="828672"/>
          </a:xfrm>
          <a:prstGeom prst="rect">
            <a:avLst/>
          </a:prstGeom>
          <a:noFill/>
          <a:ln>
            <a:noFill/>
          </a:ln>
        </p:spPr>
      </p:pic>
      <p:pic>
        <p:nvPicPr>
          <p:cNvPr id="1288" name="Google Shape;1288;p56"/>
          <p:cNvPicPr preferRelativeResize="0"/>
          <p:nvPr/>
        </p:nvPicPr>
        <p:blipFill>
          <a:blip r:embed="rId11">
            <a:alphaModFix/>
          </a:blip>
          <a:stretch>
            <a:fillRect/>
          </a:stretch>
        </p:blipFill>
        <p:spPr>
          <a:xfrm rot="-5400000">
            <a:off x="6491925" y="2506183"/>
            <a:ext cx="3077027" cy="1083600"/>
          </a:xfrm>
          <a:prstGeom prst="rect">
            <a:avLst/>
          </a:prstGeom>
          <a:noFill/>
          <a:ln>
            <a:noFill/>
          </a:ln>
        </p:spPr>
      </p:pic>
      <p:grpSp>
        <p:nvGrpSpPr>
          <p:cNvPr id="1289" name="Google Shape;1289;p56"/>
          <p:cNvGrpSpPr/>
          <p:nvPr/>
        </p:nvGrpSpPr>
        <p:grpSpPr>
          <a:xfrm>
            <a:off x="6448625" y="-685175"/>
            <a:ext cx="2276079" cy="2276021"/>
            <a:chOff x="5961625" y="2203475"/>
            <a:chExt cx="2276079" cy="2276021"/>
          </a:xfrm>
        </p:grpSpPr>
        <p:sp>
          <p:nvSpPr>
            <p:cNvPr id="1290" name="Google Shape;1290;p56"/>
            <p:cNvSpPr/>
            <p:nvPr/>
          </p:nvSpPr>
          <p:spPr>
            <a:xfrm>
              <a:off x="6030575" y="2297463"/>
              <a:ext cx="2135700" cy="2135700"/>
            </a:xfrm>
            <a:prstGeom prst="donut">
              <a:avLst>
                <a:gd fmla="val 15526" name="adj"/>
              </a:avLst>
            </a:prstGeom>
            <a:noFill/>
            <a:ln cap="flat" cmpd="sng" w="9525">
              <a:solidFill>
                <a:srgbClr val="06BA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6"/>
            <p:cNvSpPr/>
            <p:nvPr/>
          </p:nvSpPr>
          <p:spPr>
            <a:xfrm>
              <a:off x="6139785" y="2382872"/>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rgbClr val="06BAD6"/>
            </a:solidFill>
            <a:ln cap="flat" cmpd="sng" w="220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6"/>
            <p:cNvSpPr/>
            <p:nvPr/>
          </p:nvSpPr>
          <p:spPr>
            <a:xfrm>
              <a:off x="6031882" y="2274970"/>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6"/>
            <p:cNvSpPr/>
            <p:nvPr/>
          </p:nvSpPr>
          <p:spPr>
            <a:xfrm>
              <a:off x="6565122" y="2540970"/>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6"/>
            <p:cNvSpPr/>
            <p:nvPr/>
          </p:nvSpPr>
          <p:spPr>
            <a:xfrm>
              <a:off x="6296644" y="3386647"/>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6"/>
            <p:cNvSpPr/>
            <p:nvPr/>
          </p:nvSpPr>
          <p:spPr>
            <a:xfrm>
              <a:off x="6296644" y="2806970"/>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6"/>
            <p:cNvSpPr/>
            <p:nvPr/>
          </p:nvSpPr>
          <p:spPr>
            <a:xfrm>
              <a:off x="7143563" y="2540970"/>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6"/>
            <p:cNvSpPr/>
            <p:nvPr/>
          </p:nvSpPr>
          <p:spPr>
            <a:xfrm>
              <a:off x="7582687" y="3385367"/>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6"/>
            <p:cNvSpPr/>
            <p:nvPr/>
          </p:nvSpPr>
          <p:spPr>
            <a:xfrm>
              <a:off x="6563884" y="3823252"/>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6"/>
            <p:cNvSpPr/>
            <p:nvPr/>
          </p:nvSpPr>
          <p:spPr>
            <a:xfrm>
              <a:off x="7580210" y="2806970"/>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6"/>
            <p:cNvSpPr/>
            <p:nvPr/>
          </p:nvSpPr>
          <p:spPr>
            <a:xfrm>
              <a:off x="7143563" y="3823252"/>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rgbClr val="A1F1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6"/>
            <p:cNvSpPr/>
            <p:nvPr/>
          </p:nvSpPr>
          <p:spPr>
            <a:xfrm>
              <a:off x="7098403" y="2203475"/>
              <a:ext cx="41" cy="145586"/>
            </a:xfrm>
            <a:custGeom>
              <a:rect b="b" l="l" r="r" t="t"/>
              <a:pathLst>
                <a:path extrusionOk="0" fill="none" h="3527" w="1">
                  <a:moveTo>
                    <a:pt x="0" y="3526"/>
                  </a:moveTo>
                  <a:lnTo>
                    <a:pt x="0" y="0"/>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6"/>
            <p:cNvSpPr/>
            <p:nvPr/>
          </p:nvSpPr>
          <p:spPr>
            <a:xfrm>
              <a:off x="6294126" y="2537213"/>
              <a:ext cx="102911" cy="102905"/>
            </a:xfrm>
            <a:custGeom>
              <a:rect b="b" l="l" r="r" t="t"/>
              <a:pathLst>
                <a:path extrusionOk="0" fill="none" h="2493" w="2493">
                  <a:moveTo>
                    <a:pt x="2493" y="2493"/>
                  </a:moveTo>
                  <a:lnTo>
                    <a:pt x="1" y="1"/>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6"/>
            <p:cNvSpPr/>
            <p:nvPr/>
          </p:nvSpPr>
          <p:spPr>
            <a:xfrm>
              <a:off x="5961625" y="3341488"/>
              <a:ext cx="144356" cy="41"/>
            </a:xfrm>
            <a:custGeom>
              <a:rect b="b" l="l" r="r" t="t"/>
              <a:pathLst>
                <a:path extrusionOk="0" fill="none" h="1" w="3497">
                  <a:moveTo>
                    <a:pt x="3496" y="0"/>
                  </a:moveTo>
                  <a:lnTo>
                    <a:pt x="1" y="0"/>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6"/>
            <p:cNvSpPr/>
            <p:nvPr/>
          </p:nvSpPr>
          <p:spPr>
            <a:xfrm>
              <a:off x="6294126" y="4042854"/>
              <a:ext cx="102911" cy="104184"/>
            </a:xfrm>
            <a:custGeom>
              <a:rect b="b" l="l" r="r" t="t"/>
              <a:pathLst>
                <a:path extrusionOk="0" fill="none" h="2524" w="2493">
                  <a:moveTo>
                    <a:pt x="2493" y="0"/>
                  </a:moveTo>
                  <a:lnTo>
                    <a:pt x="1" y="2523"/>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6"/>
            <p:cNvSpPr/>
            <p:nvPr/>
          </p:nvSpPr>
          <p:spPr>
            <a:xfrm>
              <a:off x="7098403" y="4335190"/>
              <a:ext cx="41" cy="144306"/>
            </a:xfrm>
            <a:custGeom>
              <a:rect b="b" l="l" r="r" t="t"/>
              <a:pathLst>
                <a:path extrusionOk="0" fill="none" h="3496" w="1">
                  <a:moveTo>
                    <a:pt x="0" y="0"/>
                  </a:moveTo>
                  <a:lnTo>
                    <a:pt x="0" y="3496"/>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6"/>
            <p:cNvSpPr/>
            <p:nvPr/>
          </p:nvSpPr>
          <p:spPr>
            <a:xfrm>
              <a:off x="7801011" y="4042854"/>
              <a:ext cx="101673" cy="104184"/>
            </a:xfrm>
            <a:custGeom>
              <a:rect b="b" l="l" r="r" t="t"/>
              <a:pathLst>
                <a:path extrusionOk="0" fill="none" h="2524" w="2463">
                  <a:moveTo>
                    <a:pt x="1" y="0"/>
                  </a:moveTo>
                  <a:lnTo>
                    <a:pt x="2463" y="2523"/>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6"/>
            <p:cNvSpPr/>
            <p:nvPr/>
          </p:nvSpPr>
          <p:spPr>
            <a:xfrm>
              <a:off x="8090871" y="3341488"/>
              <a:ext cx="146833" cy="41"/>
            </a:xfrm>
            <a:custGeom>
              <a:rect b="b" l="l" r="r" t="t"/>
              <a:pathLst>
                <a:path extrusionOk="0" fill="none" h="1" w="3557">
                  <a:moveTo>
                    <a:pt x="0" y="0"/>
                  </a:moveTo>
                  <a:lnTo>
                    <a:pt x="3556" y="0"/>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6"/>
            <p:cNvSpPr/>
            <p:nvPr/>
          </p:nvSpPr>
          <p:spPr>
            <a:xfrm>
              <a:off x="7801011" y="2537213"/>
              <a:ext cx="101673" cy="102905"/>
            </a:xfrm>
            <a:custGeom>
              <a:rect b="b" l="l" r="r" t="t"/>
              <a:pathLst>
                <a:path extrusionOk="0" fill="none" h="2493" w="2463">
                  <a:moveTo>
                    <a:pt x="1" y="2493"/>
                  </a:moveTo>
                  <a:lnTo>
                    <a:pt x="2463" y="1"/>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6"/>
            <p:cNvSpPr/>
            <p:nvPr/>
          </p:nvSpPr>
          <p:spPr>
            <a:xfrm>
              <a:off x="7469789" y="2286280"/>
              <a:ext cx="55233" cy="135555"/>
            </a:xfrm>
            <a:custGeom>
              <a:rect b="b" l="l" r="r" t="t"/>
              <a:pathLst>
                <a:path extrusionOk="0" fill="none" h="3284" w="1338">
                  <a:moveTo>
                    <a:pt x="0" y="3283"/>
                  </a:moveTo>
                  <a:lnTo>
                    <a:pt x="1338" y="0"/>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6"/>
            <p:cNvSpPr/>
            <p:nvPr/>
          </p:nvSpPr>
          <p:spPr>
            <a:xfrm>
              <a:off x="6652963" y="2295072"/>
              <a:ext cx="57751" cy="133037"/>
            </a:xfrm>
            <a:custGeom>
              <a:rect b="b" l="l" r="r" t="t"/>
              <a:pathLst>
                <a:path extrusionOk="0" fill="none" h="3223" w="1399">
                  <a:moveTo>
                    <a:pt x="1399" y="3222"/>
                  </a:moveTo>
                  <a:lnTo>
                    <a:pt x="1" y="0"/>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6"/>
            <p:cNvSpPr/>
            <p:nvPr/>
          </p:nvSpPr>
          <p:spPr>
            <a:xfrm>
              <a:off x="6043192" y="2914872"/>
              <a:ext cx="134284" cy="55229"/>
            </a:xfrm>
            <a:custGeom>
              <a:rect b="b" l="l" r="r" t="t"/>
              <a:pathLst>
                <a:path extrusionOk="0" fill="none" h="1338" w="3253">
                  <a:moveTo>
                    <a:pt x="3253" y="1338"/>
                  </a:moveTo>
                  <a:lnTo>
                    <a:pt x="0" y="1"/>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6"/>
            <p:cNvSpPr/>
            <p:nvPr/>
          </p:nvSpPr>
          <p:spPr>
            <a:xfrm>
              <a:off x="6050705" y="3730416"/>
              <a:ext cx="134325" cy="57747"/>
            </a:xfrm>
            <a:custGeom>
              <a:rect b="b" l="l" r="r" t="t"/>
              <a:pathLst>
                <a:path extrusionOk="0" fill="none" h="1399" w="3254">
                  <a:moveTo>
                    <a:pt x="3253" y="1"/>
                  </a:moveTo>
                  <a:lnTo>
                    <a:pt x="1" y="1399"/>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6"/>
            <p:cNvSpPr/>
            <p:nvPr/>
          </p:nvSpPr>
          <p:spPr>
            <a:xfrm>
              <a:off x="6673066" y="4262416"/>
              <a:ext cx="53994" cy="135555"/>
            </a:xfrm>
            <a:custGeom>
              <a:rect b="b" l="l" r="r" t="t"/>
              <a:pathLst>
                <a:path extrusionOk="0" fill="none" h="3284" w="1308">
                  <a:moveTo>
                    <a:pt x="1307" y="0"/>
                  </a:moveTo>
                  <a:lnTo>
                    <a:pt x="0" y="3283"/>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6"/>
            <p:cNvSpPr/>
            <p:nvPr/>
          </p:nvSpPr>
          <p:spPr>
            <a:xfrm>
              <a:off x="7487333" y="4254903"/>
              <a:ext cx="56512" cy="134276"/>
            </a:xfrm>
            <a:custGeom>
              <a:rect b="b" l="l" r="r" t="t"/>
              <a:pathLst>
                <a:path extrusionOk="0" fill="none" h="3253" w="1369">
                  <a:moveTo>
                    <a:pt x="1" y="0"/>
                  </a:moveTo>
                  <a:lnTo>
                    <a:pt x="1369" y="3252"/>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6"/>
            <p:cNvSpPr/>
            <p:nvPr/>
          </p:nvSpPr>
          <p:spPr>
            <a:xfrm>
              <a:off x="8019335" y="3714111"/>
              <a:ext cx="134284" cy="52753"/>
            </a:xfrm>
            <a:custGeom>
              <a:rect b="b" l="l" r="r" t="t"/>
              <a:pathLst>
                <a:path extrusionOk="0" fill="none" h="1278" w="3253">
                  <a:moveTo>
                    <a:pt x="1" y="1"/>
                  </a:moveTo>
                  <a:lnTo>
                    <a:pt x="3253" y="1277"/>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6"/>
            <p:cNvSpPr/>
            <p:nvPr/>
          </p:nvSpPr>
          <p:spPr>
            <a:xfrm>
              <a:off x="8013060" y="2897329"/>
              <a:ext cx="133045" cy="56468"/>
            </a:xfrm>
            <a:custGeom>
              <a:rect b="b" l="l" r="r" t="t"/>
              <a:pathLst>
                <a:path extrusionOk="0" fill="none" h="1368" w="3223">
                  <a:moveTo>
                    <a:pt x="1" y="1368"/>
                  </a:moveTo>
                  <a:lnTo>
                    <a:pt x="3223" y="0"/>
                  </a:lnTo>
                </a:path>
              </a:pathLst>
            </a:custGeom>
            <a:solidFill>
              <a:srgbClr val="FFFFFF"/>
            </a:solidFill>
            <a:ln cap="flat" cmpd="sng" w="5325">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6"/>
            <p:cNvSpPr/>
            <p:nvPr/>
          </p:nvSpPr>
          <p:spPr>
            <a:xfrm>
              <a:off x="7098403" y="2750500"/>
              <a:ext cx="41" cy="75331"/>
            </a:xfrm>
            <a:custGeom>
              <a:rect b="b" l="l" r="r" t="t"/>
              <a:pathLst>
                <a:path extrusionOk="0" fill="none" h="1825" w="1">
                  <a:moveTo>
                    <a:pt x="0" y="1824"/>
                  </a:moveTo>
                  <a:lnTo>
                    <a:pt x="0" y="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6"/>
            <p:cNvSpPr/>
            <p:nvPr/>
          </p:nvSpPr>
          <p:spPr>
            <a:xfrm>
              <a:off x="6681817" y="2923665"/>
              <a:ext cx="52756" cy="52711"/>
            </a:xfrm>
            <a:custGeom>
              <a:rect b="b" l="l" r="r" t="t"/>
              <a:pathLst>
                <a:path extrusionOk="0" fill="none" h="1277" w="1278">
                  <a:moveTo>
                    <a:pt x="1277" y="1277"/>
                  </a:moveTo>
                  <a:lnTo>
                    <a:pt x="1"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6"/>
            <p:cNvSpPr/>
            <p:nvPr/>
          </p:nvSpPr>
          <p:spPr>
            <a:xfrm>
              <a:off x="6507414" y="3341488"/>
              <a:ext cx="75336" cy="41"/>
            </a:xfrm>
            <a:custGeom>
              <a:rect b="b" l="l" r="r" t="t"/>
              <a:pathLst>
                <a:path extrusionOk="0" fill="none" h="1" w="1825">
                  <a:moveTo>
                    <a:pt x="1825" y="0"/>
                  </a:moveTo>
                  <a:lnTo>
                    <a:pt x="1"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6"/>
            <p:cNvSpPr/>
            <p:nvPr/>
          </p:nvSpPr>
          <p:spPr>
            <a:xfrm>
              <a:off x="6681817" y="3706598"/>
              <a:ext cx="52756" cy="52711"/>
            </a:xfrm>
            <a:custGeom>
              <a:rect b="b" l="l" r="r" t="t"/>
              <a:pathLst>
                <a:path extrusionOk="0" fill="none" h="1277" w="1278">
                  <a:moveTo>
                    <a:pt x="1277" y="0"/>
                  </a:moveTo>
                  <a:lnTo>
                    <a:pt x="1" y="1277"/>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6"/>
            <p:cNvSpPr/>
            <p:nvPr/>
          </p:nvSpPr>
          <p:spPr>
            <a:xfrm>
              <a:off x="7098403" y="3858421"/>
              <a:ext cx="41" cy="75290"/>
            </a:xfrm>
            <a:custGeom>
              <a:rect b="b" l="l" r="r" t="t"/>
              <a:pathLst>
                <a:path extrusionOk="0" fill="none" h="1824" w="1">
                  <a:moveTo>
                    <a:pt x="0" y="0"/>
                  </a:moveTo>
                  <a:lnTo>
                    <a:pt x="0" y="1824"/>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6"/>
            <p:cNvSpPr/>
            <p:nvPr/>
          </p:nvSpPr>
          <p:spPr>
            <a:xfrm>
              <a:off x="7463515" y="3706598"/>
              <a:ext cx="53994" cy="52711"/>
            </a:xfrm>
            <a:custGeom>
              <a:rect b="b" l="l" r="r" t="t"/>
              <a:pathLst>
                <a:path extrusionOk="0" fill="none" h="1277" w="1308">
                  <a:moveTo>
                    <a:pt x="0" y="0"/>
                  </a:moveTo>
                  <a:lnTo>
                    <a:pt x="1307" y="1277"/>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6"/>
            <p:cNvSpPr/>
            <p:nvPr/>
          </p:nvSpPr>
          <p:spPr>
            <a:xfrm>
              <a:off x="7614059" y="3341488"/>
              <a:ext cx="75336" cy="41"/>
            </a:xfrm>
            <a:custGeom>
              <a:rect b="b" l="l" r="r" t="t"/>
              <a:pathLst>
                <a:path extrusionOk="0" fill="none" h="1" w="1825">
                  <a:moveTo>
                    <a:pt x="1" y="0"/>
                  </a:moveTo>
                  <a:lnTo>
                    <a:pt x="1825"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6"/>
            <p:cNvSpPr/>
            <p:nvPr/>
          </p:nvSpPr>
          <p:spPr>
            <a:xfrm>
              <a:off x="7463515" y="2923665"/>
              <a:ext cx="53994" cy="52711"/>
            </a:xfrm>
            <a:custGeom>
              <a:rect b="b" l="l" r="r" t="t"/>
              <a:pathLst>
                <a:path extrusionOk="0" fill="none" h="1277" w="1308">
                  <a:moveTo>
                    <a:pt x="0" y="1277"/>
                  </a:moveTo>
                  <a:lnTo>
                    <a:pt x="1307"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6"/>
            <p:cNvSpPr/>
            <p:nvPr/>
          </p:nvSpPr>
          <p:spPr>
            <a:xfrm>
              <a:off x="7291630" y="2793183"/>
              <a:ext cx="27616" cy="70296"/>
            </a:xfrm>
            <a:custGeom>
              <a:rect b="b" l="l" r="r" t="t"/>
              <a:pathLst>
                <a:path extrusionOk="0" fill="none" h="1703" w="669">
                  <a:moveTo>
                    <a:pt x="0" y="1702"/>
                  </a:moveTo>
                  <a:lnTo>
                    <a:pt x="669"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6"/>
            <p:cNvSpPr/>
            <p:nvPr/>
          </p:nvSpPr>
          <p:spPr>
            <a:xfrm>
              <a:off x="6867531" y="2798177"/>
              <a:ext cx="30134" cy="69057"/>
            </a:xfrm>
            <a:custGeom>
              <a:rect b="b" l="l" r="r" t="t"/>
              <a:pathLst>
                <a:path extrusionOk="0" fill="none" h="1673" w="730">
                  <a:moveTo>
                    <a:pt x="730" y="1673"/>
                  </a:moveTo>
                  <a:lnTo>
                    <a:pt x="0" y="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6"/>
            <p:cNvSpPr/>
            <p:nvPr/>
          </p:nvSpPr>
          <p:spPr>
            <a:xfrm>
              <a:off x="6551335" y="3120647"/>
              <a:ext cx="69061" cy="28894"/>
            </a:xfrm>
            <a:custGeom>
              <a:rect b="b" l="l" r="r" t="t"/>
              <a:pathLst>
                <a:path extrusionOk="0" fill="none" h="700" w="1673">
                  <a:moveTo>
                    <a:pt x="1672" y="700"/>
                  </a:moveTo>
                  <a:lnTo>
                    <a:pt x="1"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6"/>
            <p:cNvSpPr/>
            <p:nvPr/>
          </p:nvSpPr>
          <p:spPr>
            <a:xfrm>
              <a:off x="6553853" y="3544744"/>
              <a:ext cx="70300" cy="27615"/>
            </a:xfrm>
            <a:custGeom>
              <a:rect b="b" l="l" r="r" t="t"/>
              <a:pathLst>
                <a:path extrusionOk="0" fill="none" h="669" w="1703">
                  <a:moveTo>
                    <a:pt x="1703" y="0"/>
                  </a:moveTo>
                  <a:lnTo>
                    <a:pt x="0" y="669"/>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6877562" y="3820775"/>
              <a:ext cx="27658" cy="70296"/>
            </a:xfrm>
            <a:custGeom>
              <a:rect b="b" l="l" r="r" t="t"/>
              <a:pathLst>
                <a:path extrusionOk="0" fill="none" h="1703" w="670">
                  <a:moveTo>
                    <a:pt x="669" y="0"/>
                  </a:moveTo>
                  <a:lnTo>
                    <a:pt x="1" y="1702"/>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7300381" y="3817019"/>
              <a:ext cx="30176" cy="69016"/>
            </a:xfrm>
            <a:custGeom>
              <a:rect b="b" l="l" r="r" t="t"/>
              <a:pathLst>
                <a:path extrusionOk="0" fill="none" h="1672" w="731">
                  <a:moveTo>
                    <a:pt x="1" y="0"/>
                  </a:moveTo>
                  <a:lnTo>
                    <a:pt x="730" y="1672"/>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6"/>
            <p:cNvSpPr/>
            <p:nvPr/>
          </p:nvSpPr>
          <p:spPr>
            <a:xfrm>
              <a:off x="7576413" y="3534672"/>
              <a:ext cx="71580" cy="28936"/>
            </a:xfrm>
            <a:custGeom>
              <a:rect b="b" l="l" r="r" t="t"/>
              <a:pathLst>
                <a:path extrusionOk="0" fill="none" h="701" w="1734">
                  <a:moveTo>
                    <a:pt x="1" y="1"/>
                  </a:moveTo>
                  <a:lnTo>
                    <a:pt x="1733" y="70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7573936" y="3110616"/>
              <a:ext cx="69020" cy="28894"/>
            </a:xfrm>
            <a:custGeom>
              <a:rect b="b" l="l" r="r" t="t"/>
              <a:pathLst>
                <a:path extrusionOk="0" fill="none" h="700" w="1672">
                  <a:moveTo>
                    <a:pt x="0" y="699"/>
                  </a:moveTo>
                  <a:lnTo>
                    <a:pt x="1672"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6"/>
            <p:cNvSpPr/>
            <p:nvPr/>
          </p:nvSpPr>
          <p:spPr>
            <a:xfrm>
              <a:off x="6992977" y="2760531"/>
              <a:ext cx="13870" cy="74093"/>
            </a:xfrm>
            <a:custGeom>
              <a:rect b="b" l="l" r="r" t="t"/>
              <a:pathLst>
                <a:path extrusionOk="0" fill="none" h="1795" w="336">
                  <a:moveTo>
                    <a:pt x="335" y="1794"/>
                  </a:moveTo>
                  <a:lnTo>
                    <a:pt x="1" y="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6612840" y="3005231"/>
              <a:ext cx="62746" cy="43919"/>
            </a:xfrm>
            <a:custGeom>
              <a:rect b="b" l="l" r="r" t="t"/>
              <a:pathLst>
                <a:path extrusionOk="0" fill="none" h="1064" w="1520">
                  <a:moveTo>
                    <a:pt x="1520" y="1064"/>
                  </a:moveTo>
                  <a:lnTo>
                    <a:pt x="0"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6"/>
            <p:cNvSpPr/>
            <p:nvPr/>
          </p:nvSpPr>
          <p:spPr>
            <a:xfrm>
              <a:off x="6516206" y="3434324"/>
              <a:ext cx="75336" cy="12590"/>
            </a:xfrm>
            <a:custGeom>
              <a:rect b="b" l="l" r="r" t="t"/>
              <a:pathLst>
                <a:path extrusionOk="0" fill="none" h="305" w="1825">
                  <a:moveTo>
                    <a:pt x="1824" y="0"/>
                  </a:moveTo>
                  <a:lnTo>
                    <a:pt x="1" y="304"/>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6"/>
            <p:cNvSpPr/>
            <p:nvPr/>
          </p:nvSpPr>
          <p:spPr>
            <a:xfrm>
              <a:off x="6760866" y="3765544"/>
              <a:ext cx="43963" cy="62783"/>
            </a:xfrm>
            <a:custGeom>
              <a:rect b="b" l="l" r="r" t="t"/>
              <a:pathLst>
                <a:path extrusionOk="0" fill="none" h="1521" w="1065">
                  <a:moveTo>
                    <a:pt x="1065" y="1"/>
                  </a:moveTo>
                  <a:lnTo>
                    <a:pt x="1" y="152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7191240" y="3850867"/>
              <a:ext cx="12590" cy="72814"/>
            </a:xfrm>
            <a:custGeom>
              <a:rect b="b" l="l" r="r" t="t"/>
              <a:pathLst>
                <a:path extrusionOk="0" fill="none" h="1764" w="305">
                  <a:moveTo>
                    <a:pt x="0" y="1"/>
                  </a:moveTo>
                  <a:lnTo>
                    <a:pt x="304" y="1764"/>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7523741" y="3635062"/>
              <a:ext cx="61507" cy="43961"/>
            </a:xfrm>
            <a:custGeom>
              <a:rect b="b" l="l" r="r" t="t"/>
              <a:pathLst>
                <a:path extrusionOk="0" fill="none" h="1065" w="1490">
                  <a:moveTo>
                    <a:pt x="0" y="1"/>
                  </a:moveTo>
                  <a:lnTo>
                    <a:pt x="1490" y="1064"/>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7606546" y="3237342"/>
              <a:ext cx="74056" cy="12590"/>
            </a:xfrm>
            <a:custGeom>
              <a:rect b="b" l="l" r="r" t="t"/>
              <a:pathLst>
                <a:path extrusionOk="0" fill="none" h="305" w="1794">
                  <a:moveTo>
                    <a:pt x="0" y="304"/>
                  </a:moveTo>
                  <a:lnTo>
                    <a:pt x="1794"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6"/>
            <p:cNvSpPr/>
            <p:nvPr/>
          </p:nvSpPr>
          <p:spPr>
            <a:xfrm>
              <a:off x="7393258" y="2855885"/>
              <a:ext cx="42684" cy="62783"/>
            </a:xfrm>
            <a:custGeom>
              <a:rect b="b" l="l" r="r" t="t"/>
              <a:pathLst>
                <a:path extrusionOk="0" fill="none" h="1521" w="1034">
                  <a:moveTo>
                    <a:pt x="0" y="1521"/>
                  </a:moveTo>
                  <a:lnTo>
                    <a:pt x="1034" y="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6"/>
            <p:cNvSpPr/>
            <p:nvPr/>
          </p:nvSpPr>
          <p:spPr>
            <a:xfrm>
              <a:off x="7203788" y="2763049"/>
              <a:ext cx="15108" cy="74093"/>
            </a:xfrm>
            <a:custGeom>
              <a:rect b="b" l="l" r="r" t="t"/>
              <a:pathLst>
                <a:path extrusionOk="0" fill="none" h="1795" w="366">
                  <a:moveTo>
                    <a:pt x="0" y="1794"/>
                  </a:moveTo>
                  <a:lnTo>
                    <a:pt x="365" y="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a:off x="6773415" y="2848372"/>
              <a:ext cx="42725" cy="62783"/>
            </a:xfrm>
            <a:custGeom>
              <a:rect b="b" l="l" r="r" t="t"/>
              <a:pathLst>
                <a:path extrusionOk="0" fill="none" h="1521" w="1035">
                  <a:moveTo>
                    <a:pt x="1034" y="1520"/>
                  </a:moveTo>
                  <a:lnTo>
                    <a:pt x="1" y="1"/>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a:off x="6519963" y="3221037"/>
              <a:ext cx="72818" cy="16346"/>
            </a:xfrm>
            <a:custGeom>
              <a:rect b="b" l="l" r="r" t="t"/>
              <a:pathLst>
                <a:path extrusionOk="0" fill="none" h="396" w="1764">
                  <a:moveTo>
                    <a:pt x="1764" y="395"/>
                  </a:moveTo>
                  <a:lnTo>
                    <a:pt x="1"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6604048" y="3623793"/>
              <a:ext cx="62787" cy="42681"/>
            </a:xfrm>
            <a:custGeom>
              <a:rect b="b" l="l" r="r" t="t"/>
              <a:pathLst>
                <a:path extrusionOk="0" fill="none" h="1034" w="1521">
                  <a:moveTo>
                    <a:pt x="1520" y="0"/>
                  </a:moveTo>
                  <a:lnTo>
                    <a:pt x="0" y="1034"/>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6979190" y="3847111"/>
              <a:ext cx="16347" cy="74052"/>
            </a:xfrm>
            <a:custGeom>
              <a:rect b="b" l="l" r="r" t="t"/>
              <a:pathLst>
                <a:path extrusionOk="0" fill="none" h="1794" w="396">
                  <a:moveTo>
                    <a:pt x="396" y="1"/>
                  </a:moveTo>
                  <a:lnTo>
                    <a:pt x="1" y="1794"/>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7381948" y="3773098"/>
              <a:ext cx="41445" cy="62742"/>
            </a:xfrm>
            <a:custGeom>
              <a:rect b="b" l="l" r="r" t="t"/>
              <a:pathLst>
                <a:path extrusionOk="0" fill="none" h="1520" w="1004">
                  <a:moveTo>
                    <a:pt x="1" y="0"/>
                  </a:moveTo>
                  <a:lnTo>
                    <a:pt x="1004" y="152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7602790" y="3446872"/>
              <a:ext cx="74056" cy="15108"/>
            </a:xfrm>
            <a:custGeom>
              <a:rect b="b" l="l" r="r" t="t"/>
              <a:pathLst>
                <a:path extrusionOk="0" fill="none" h="366" w="1794">
                  <a:moveTo>
                    <a:pt x="0" y="0"/>
                  </a:moveTo>
                  <a:lnTo>
                    <a:pt x="1794" y="365"/>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7530015" y="3017780"/>
              <a:ext cx="62787" cy="40163"/>
            </a:xfrm>
            <a:custGeom>
              <a:rect b="b" l="l" r="r" t="t"/>
              <a:pathLst>
                <a:path extrusionOk="0" fill="none" h="973" w="1521">
                  <a:moveTo>
                    <a:pt x="0" y="973"/>
                  </a:moveTo>
                  <a:lnTo>
                    <a:pt x="1520" y="0"/>
                  </a:lnTo>
                </a:path>
              </a:pathLst>
            </a:custGeom>
            <a:solidFill>
              <a:srgbClr val="FFFFFF"/>
            </a:solidFill>
            <a:ln cap="flat" cmpd="sng" w="3050">
              <a:solidFill>
                <a:srgbClr val="FFFFFF"/>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6732012" y="3007708"/>
              <a:ext cx="713979" cy="715215"/>
            </a:xfrm>
            <a:custGeom>
              <a:rect b="b" l="l" r="r" t="t"/>
              <a:pathLst>
                <a:path extrusionOk="0" h="17327" w="17296">
                  <a:moveTo>
                    <a:pt x="8663" y="1"/>
                  </a:moveTo>
                  <a:cubicBezTo>
                    <a:pt x="3861" y="1"/>
                    <a:pt x="1" y="3891"/>
                    <a:pt x="1" y="8664"/>
                  </a:cubicBezTo>
                  <a:cubicBezTo>
                    <a:pt x="1" y="13466"/>
                    <a:pt x="3861" y="17326"/>
                    <a:pt x="8663" y="17326"/>
                  </a:cubicBezTo>
                  <a:cubicBezTo>
                    <a:pt x="13436" y="17326"/>
                    <a:pt x="17296" y="13466"/>
                    <a:pt x="17296" y="8664"/>
                  </a:cubicBezTo>
                  <a:cubicBezTo>
                    <a:pt x="17296" y="3891"/>
                    <a:pt x="13436" y="1"/>
                    <a:pt x="8663" y="1"/>
                  </a:cubicBezTo>
                  <a:close/>
                </a:path>
              </a:pathLst>
            </a:custGeom>
            <a:noFill/>
            <a:ln cap="flat" cmpd="sng" w="19050">
              <a:solidFill>
                <a:srgbClr val="06BAD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pic>
        <p:nvPicPr>
          <p:cNvPr id="159" name="Google Shape;159;p17"/>
          <p:cNvPicPr preferRelativeResize="0"/>
          <p:nvPr/>
        </p:nvPicPr>
        <p:blipFill rotWithShape="1">
          <a:blip r:embed="rId3">
            <a:alphaModFix/>
          </a:blip>
          <a:srcRect b="13394" l="14984" r="17122" t="17348"/>
          <a:stretch/>
        </p:blipFill>
        <p:spPr>
          <a:xfrm>
            <a:off x="4581375" y="1426150"/>
            <a:ext cx="4010701" cy="3068350"/>
          </a:xfrm>
          <a:prstGeom prst="rect">
            <a:avLst/>
          </a:prstGeom>
          <a:noFill/>
          <a:ln>
            <a:noFill/>
          </a:ln>
        </p:spPr>
      </p:pic>
      <p:sp>
        <p:nvSpPr>
          <p:cNvPr id="160" name="Google Shape;160;p17"/>
          <p:cNvSpPr/>
          <p:nvPr/>
        </p:nvSpPr>
        <p:spPr>
          <a:xfrm>
            <a:off x="-609600" y="947325"/>
            <a:ext cx="60492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7"/>
          <p:cNvSpPr txBox="1"/>
          <p:nvPr>
            <p:ph type="title"/>
          </p:nvPr>
        </p:nvSpPr>
        <p:spPr>
          <a:xfrm>
            <a:off x="1055057" y="457205"/>
            <a:ext cx="45108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The Sensor Suite</a:t>
            </a:r>
            <a:endParaRPr i="1" sz="4800">
              <a:latin typeface="Anton"/>
              <a:ea typeface="Anton"/>
              <a:cs typeface="Anton"/>
              <a:sym typeface="Anton"/>
            </a:endParaRPr>
          </a:p>
        </p:txBody>
      </p:sp>
      <p:sp>
        <p:nvSpPr>
          <p:cNvPr id="162" name="Google Shape;162;p17"/>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pic>
        <p:nvPicPr>
          <p:cNvPr id="163" name="Google Shape;163;p17"/>
          <p:cNvPicPr preferRelativeResize="0"/>
          <p:nvPr/>
        </p:nvPicPr>
        <p:blipFill rotWithShape="1">
          <a:blip r:embed="rId4">
            <a:alphaModFix/>
          </a:blip>
          <a:srcRect b="33092" l="0" r="0" t="0"/>
          <a:stretch/>
        </p:blipFill>
        <p:spPr>
          <a:xfrm>
            <a:off x="601658" y="1003620"/>
            <a:ext cx="514051" cy="238075"/>
          </a:xfrm>
          <a:prstGeom prst="rect">
            <a:avLst/>
          </a:prstGeom>
          <a:noFill/>
          <a:ln>
            <a:noFill/>
          </a:ln>
        </p:spPr>
      </p:pic>
      <p:sp>
        <p:nvSpPr>
          <p:cNvPr id="164" name="Google Shape;164;p17"/>
          <p:cNvSpPr txBox="1"/>
          <p:nvPr>
            <p:ph type="title"/>
          </p:nvPr>
        </p:nvSpPr>
        <p:spPr>
          <a:xfrm>
            <a:off x="601650" y="1843725"/>
            <a:ext cx="31794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Barlow"/>
                <a:ea typeface="Barlow"/>
                <a:cs typeface="Barlow"/>
                <a:sym typeface="Barlow"/>
              </a:rPr>
              <a:t>Each drone</a:t>
            </a:r>
            <a:r>
              <a:rPr lang="en" sz="1600">
                <a:latin typeface="Barlow"/>
                <a:ea typeface="Barlow"/>
                <a:cs typeface="Barlow"/>
                <a:sym typeface="Barlow"/>
              </a:rPr>
              <a:t> is equipped with a:</a:t>
            </a:r>
            <a:endParaRPr sz="1600">
              <a:latin typeface="Barlow"/>
              <a:ea typeface="Barlow"/>
              <a:cs typeface="Barlow"/>
              <a:sym typeface="Barlow"/>
            </a:endParaRPr>
          </a:p>
        </p:txBody>
      </p:sp>
      <p:sp>
        <p:nvSpPr>
          <p:cNvPr id="165" name="Google Shape;165;p17"/>
          <p:cNvSpPr txBox="1"/>
          <p:nvPr>
            <p:ph type="title"/>
          </p:nvPr>
        </p:nvSpPr>
        <p:spPr>
          <a:xfrm>
            <a:off x="5339325" y="4229150"/>
            <a:ext cx="24948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Our Drone</a:t>
            </a:r>
            <a:endParaRPr sz="1200">
              <a:solidFill>
                <a:srgbClr val="999999"/>
              </a:solidFill>
              <a:latin typeface="Barlow"/>
              <a:ea typeface="Barlow"/>
              <a:cs typeface="Barlow"/>
              <a:sym typeface="Barlow"/>
            </a:endParaRPr>
          </a:p>
        </p:txBody>
      </p:sp>
      <p:sp>
        <p:nvSpPr>
          <p:cNvPr id="166" name="Google Shape;166;p17"/>
          <p:cNvSpPr txBox="1"/>
          <p:nvPr/>
        </p:nvSpPr>
        <p:spPr>
          <a:xfrm>
            <a:off x="601650" y="2222340"/>
            <a:ext cx="3000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Camera</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Infrared Sensor</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Inertial Measurement Unit(IMU)</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ESP32-CAM</a:t>
            </a:r>
            <a:endParaRPr/>
          </a:p>
        </p:txBody>
      </p:sp>
      <p:grpSp>
        <p:nvGrpSpPr>
          <p:cNvPr id="167" name="Google Shape;167;p17"/>
          <p:cNvGrpSpPr/>
          <p:nvPr/>
        </p:nvGrpSpPr>
        <p:grpSpPr>
          <a:xfrm>
            <a:off x="-1310237" y="3620659"/>
            <a:ext cx="1835678" cy="238083"/>
            <a:chOff x="6336019" y="3733725"/>
            <a:chExt cx="2109006" cy="351310"/>
          </a:xfrm>
        </p:grpSpPr>
        <p:sp>
          <p:nvSpPr>
            <p:cNvPr id="168" name="Google Shape;168;p17"/>
            <p:cNvSpPr/>
            <p:nvPr/>
          </p:nvSpPr>
          <p:spPr>
            <a:xfrm>
              <a:off x="6336019" y="3733735"/>
              <a:ext cx="1881300" cy="351300"/>
            </a:xfrm>
            <a:prstGeom prst="homePlate">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8098525" y="3733725"/>
              <a:ext cx="346500" cy="351300"/>
            </a:xfrm>
            <a:prstGeom prst="chevron">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7"/>
          <p:cNvSpPr txBox="1"/>
          <p:nvPr>
            <p:ph type="title"/>
          </p:nvPr>
        </p:nvSpPr>
        <p:spPr>
          <a:xfrm>
            <a:off x="601650" y="3524150"/>
            <a:ext cx="3599100" cy="1169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Font typeface="Barlow"/>
              <a:buAutoNum type="arabicPeriod"/>
            </a:pPr>
            <a:r>
              <a:rPr lang="en" sz="1600">
                <a:latin typeface="Barlow"/>
                <a:ea typeface="Barlow"/>
                <a:cs typeface="Barlow"/>
                <a:sym typeface="Barlow"/>
              </a:rPr>
              <a:t>Drone to </a:t>
            </a:r>
            <a:r>
              <a:rPr b="1" lang="en" sz="1600">
                <a:latin typeface="Barlow"/>
                <a:ea typeface="Barlow"/>
                <a:cs typeface="Barlow"/>
                <a:sym typeface="Barlow"/>
              </a:rPr>
              <a:t>hover in place</a:t>
            </a:r>
            <a:endParaRPr b="1" sz="1600">
              <a:latin typeface="Barlow"/>
              <a:ea typeface="Barlow"/>
              <a:cs typeface="Barlow"/>
              <a:sym typeface="Barlow"/>
            </a:endParaRPr>
          </a:p>
          <a:p>
            <a:pPr indent="-330200" lvl="0" marL="457200" rtl="0" algn="l">
              <a:spcBef>
                <a:spcPts val="0"/>
              </a:spcBef>
              <a:spcAft>
                <a:spcPts val="0"/>
              </a:spcAft>
              <a:buSzPts val="1600"/>
              <a:buFont typeface="Barlow"/>
              <a:buAutoNum type="arabicPeriod"/>
            </a:pPr>
            <a:r>
              <a:rPr lang="en" sz="1600">
                <a:latin typeface="Barlow"/>
                <a:ea typeface="Barlow"/>
                <a:cs typeface="Barlow"/>
                <a:sym typeface="Barlow"/>
              </a:rPr>
              <a:t>Fly indoors more </a:t>
            </a:r>
            <a:r>
              <a:rPr b="1" lang="en" sz="1600">
                <a:latin typeface="Barlow"/>
                <a:ea typeface="Barlow"/>
                <a:cs typeface="Barlow"/>
                <a:sym typeface="Barlow"/>
              </a:rPr>
              <a:t>precisely</a:t>
            </a:r>
            <a:endParaRPr b="1" sz="1600">
              <a:latin typeface="Barlow"/>
              <a:ea typeface="Barlow"/>
              <a:cs typeface="Barlow"/>
              <a:sym typeface="Barlow"/>
            </a:endParaRPr>
          </a:p>
          <a:p>
            <a:pPr indent="-330200" lvl="0" marL="457200" rtl="0" algn="l">
              <a:spcBef>
                <a:spcPts val="0"/>
              </a:spcBef>
              <a:spcAft>
                <a:spcPts val="0"/>
              </a:spcAft>
              <a:buSzPts val="1600"/>
              <a:buFont typeface="Barlow"/>
              <a:buAutoNum type="arabicPeriod"/>
            </a:pPr>
            <a:r>
              <a:rPr lang="en" sz="1600">
                <a:latin typeface="Barlow"/>
                <a:ea typeface="Barlow"/>
                <a:cs typeface="Barlow"/>
                <a:sym typeface="Barlow"/>
              </a:rPr>
              <a:t>Aids with </a:t>
            </a:r>
            <a:r>
              <a:rPr b="1" lang="en" sz="1600">
                <a:latin typeface="Barlow"/>
                <a:ea typeface="Barlow"/>
                <a:cs typeface="Barlow"/>
                <a:sym typeface="Barlow"/>
              </a:rPr>
              <a:t>obstacle avoidance</a:t>
            </a:r>
            <a:r>
              <a:rPr lang="en" sz="1600">
                <a:latin typeface="Barlow"/>
                <a:ea typeface="Barlow"/>
                <a:cs typeface="Barlow"/>
                <a:sym typeface="Barlow"/>
              </a:rPr>
              <a:t>, </a:t>
            </a:r>
            <a:r>
              <a:rPr b="1" lang="en" sz="1600">
                <a:latin typeface="Barlow"/>
                <a:ea typeface="Barlow"/>
                <a:cs typeface="Barlow"/>
                <a:sym typeface="Barlow"/>
              </a:rPr>
              <a:t>localisation </a:t>
            </a:r>
            <a:r>
              <a:rPr lang="en" sz="1600">
                <a:latin typeface="Barlow"/>
                <a:ea typeface="Barlow"/>
                <a:cs typeface="Barlow"/>
                <a:sym typeface="Barlow"/>
              </a:rPr>
              <a:t>&amp; </a:t>
            </a:r>
            <a:r>
              <a:rPr b="1" lang="en" sz="1600">
                <a:latin typeface="Barlow"/>
                <a:ea typeface="Barlow"/>
                <a:cs typeface="Barlow"/>
                <a:sym typeface="Barlow"/>
              </a:rPr>
              <a:t>victim detection</a:t>
            </a:r>
            <a:r>
              <a:rPr lang="en" sz="1600">
                <a:latin typeface="Barlow"/>
                <a:ea typeface="Barlow"/>
                <a:cs typeface="Barlow"/>
                <a:sym typeface="Barlow"/>
              </a:rPr>
              <a:t>.</a:t>
            </a:r>
            <a:endParaRPr sz="1600">
              <a:latin typeface="Barlow"/>
              <a:ea typeface="Barlow"/>
              <a:cs typeface="Barlow"/>
              <a:sym typeface="Barlow"/>
            </a:endParaRPr>
          </a:p>
        </p:txBody>
      </p:sp>
      <p:sp>
        <p:nvSpPr>
          <p:cNvPr id="171" name="Google Shape;171;p17"/>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7"/>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02  ·  Hardware</a:t>
            </a:r>
            <a:endParaRPr i="1" sz="1000">
              <a:solidFill>
                <a:srgbClr val="CCCCCC"/>
              </a:solidFill>
              <a:latin typeface="Barlow"/>
              <a:ea typeface="Barlow"/>
              <a:cs typeface="Barlow"/>
              <a:sym typeface="Barlow"/>
            </a:endParaRPr>
          </a:p>
        </p:txBody>
      </p:sp>
      <p:sp>
        <p:nvSpPr>
          <p:cNvPr id="174" name="Google Shape;174;p17"/>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5</a:t>
            </a:r>
            <a:endParaRPr i="1" sz="600">
              <a:solidFill>
                <a:srgbClr val="999999"/>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8"/>
          <p:cNvSpPr/>
          <p:nvPr/>
        </p:nvSpPr>
        <p:spPr>
          <a:xfrm>
            <a:off x="-609600" y="947325"/>
            <a:ext cx="60492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8"/>
          <p:cNvSpPr txBox="1"/>
          <p:nvPr>
            <p:ph type="title"/>
          </p:nvPr>
        </p:nvSpPr>
        <p:spPr>
          <a:xfrm>
            <a:off x="1055057" y="457205"/>
            <a:ext cx="45108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Design Rationale</a:t>
            </a:r>
            <a:endParaRPr i="1" sz="4800">
              <a:latin typeface="Anton"/>
              <a:ea typeface="Anton"/>
              <a:cs typeface="Anton"/>
              <a:sym typeface="Anton"/>
            </a:endParaRPr>
          </a:p>
        </p:txBody>
      </p:sp>
      <p:sp>
        <p:nvSpPr>
          <p:cNvPr id="181" name="Google Shape;181;p18"/>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182" name="Google Shape;182;p18"/>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6</a:t>
            </a:r>
            <a:endParaRPr i="1" sz="600">
              <a:solidFill>
                <a:srgbClr val="999999"/>
              </a:solidFill>
              <a:latin typeface="Barlow"/>
              <a:ea typeface="Barlow"/>
              <a:cs typeface="Barlow"/>
              <a:sym typeface="Barlow"/>
            </a:endParaRPr>
          </a:p>
        </p:txBody>
      </p:sp>
      <p:pic>
        <p:nvPicPr>
          <p:cNvPr id="183" name="Google Shape;183;p18"/>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184" name="Google Shape;184;p18"/>
          <p:cNvSpPr txBox="1"/>
          <p:nvPr>
            <p:ph type="title"/>
          </p:nvPr>
        </p:nvSpPr>
        <p:spPr>
          <a:xfrm>
            <a:off x="601650" y="1843725"/>
            <a:ext cx="2601900" cy="67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Factors we considered as we iterated on our design:</a:t>
            </a:r>
            <a:endParaRPr sz="1600">
              <a:latin typeface="Barlow"/>
              <a:ea typeface="Barlow"/>
              <a:cs typeface="Barlow"/>
              <a:sym typeface="Barlow"/>
            </a:endParaRPr>
          </a:p>
        </p:txBody>
      </p:sp>
      <p:sp>
        <p:nvSpPr>
          <p:cNvPr id="185" name="Google Shape;185;p18"/>
          <p:cNvSpPr txBox="1"/>
          <p:nvPr>
            <p:ph type="title"/>
          </p:nvPr>
        </p:nvSpPr>
        <p:spPr>
          <a:xfrm>
            <a:off x="5015275" y="4022850"/>
            <a:ext cx="2702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999999"/>
                </a:solidFill>
                <a:latin typeface="Barlow"/>
                <a:ea typeface="Barlow"/>
                <a:cs typeface="Barlow"/>
                <a:sym typeface="Barlow"/>
              </a:rPr>
              <a:t>Evolution of our ESP32-CAM mount</a:t>
            </a:r>
            <a:endParaRPr sz="1200">
              <a:solidFill>
                <a:srgbClr val="999999"/>
              </a:solidFill>
              <a:latin typeface="Barlow"/>
              <a:ea typeface="Barlow"/>
              <a:cs typeface="Barlow"/>
              <a:sym typeface="Barlow"/>
            </a:endParaRPr>
          </a:p>
        </p:txBody>
      </p:sp>
      <p:sp>
        <p:nvSpPr>
          <p:cNvPr id="186" name="Google Shape;186;p18"/>
          <p:cNvSpPr txBox="1"/>
          <p:nvPr/>
        </p:nvSpPr>
        <p:spPr>
          <a:xfrm>
            <a:off x="601650" y="2451703"/>
            <a:ext cx="3000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Weight</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Temperature</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lang="en" sz="1600">
                <a:solidFill>
                  <a:schemeClr val="dk1"/>
                </a:solidFill>
                <a:latin typeface="Barlow"/>
                <a:ea typeface="Barlow"/>
                <a:cs typeface="Barlow"/>
                <a:sym typeface="Barlow"/>
              </a:rPr>
              <a:t>Battery life</a:t>
            </a:r>
            <a:endParaRPr sz="1600">
              <a:solidFill>
                <a:schemeClr val="dk1"/>
              </a:solidFill>
              <a:latin typeface="Barlow"/>
              <a:ea typeface="Barlow"/>
              <a:cs typeface="Barlow"/>
              <a:sym typeface="Barlow"/>
            </a:endParaRPr>
          </a:p>
        </p:txBody>
      </p:sp>
      <p:pic>
        <p:nvPicPr>
          <p:cNvPr id="187" name="Google Shape;187;p18"/>
          <p:cNvPicPr preferRelativeResize="0"/>
          <p:nvPr/>
        </p:nvPicPr>
        <p:blipFill rotWithShape="1">
          <a:blip r:embed="rId4">
            <a:alphaModFix/>
          </a:blip>
          <a:srcRect b="20965" l="0" r="8349" t="25686"/>
          <a:stretch/>
        </p:blipFill>
        <p:spPr>
          <a:xfrm>
            <a:off x="3479025" y="2367725"/>
            <a:ext cx="5369425" cy="1759800"/>
          </a:xfrm>
          <a:prstGeom prst="rect">
            <a:avLst/>
          </a:prstGeom>
          <a:noFill/>
          <a:ln>
            <a:noFill/>
          </a:ln>
        </p:spPr>
      </p:pic>
      <p:sp>
        <p:nvSpPr>
          <p:cNvPr id="188" name="Google Shape;188;p18"/>
          <p:cNvSpPr txBox="1"/>
          <p:nvPr>
            <p:ph type="title"/>
          </p:nvPr>
        </p:nvSpPr>
        <p:spPr>
          <a:xfrm>
            <a:off x="7406450" y="2176700"/>
            <a:ext cx="1484100" cy="3693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93C47D"/>
                </a:solidFill>
                <a:latin typeface="Barlow"/>
                <a:ea typeface="Barlow"/>
                <a:cs typeface="Barlow"/>
                <a:sym typeface="Barlow"/>
              </a:rPr>
              <a:t>Final mount!</a:t>
            </a:r>
            <a:endParaRPr b="1" sz="1200">
              <a:solidFill>
                <a:srgbClr val="93C47D"/>
              </a:solidFill>
              <a:latin typeface="Barlow"/>
              <a:ea typeface="Barlow"/>
              <a:cs typeface="Barlow"/>
              <a:sym typeface="Barlow"/>
            </a:endParaRPr>
          </a:p>
        </p:txBody>
      </p:sp>
      <p:grpSp>
        <p:nvGrpSpPr>
          <p:cNvPr id="189" name="Google Shape;189;p18"/>
          <p:cNvGrpSpPr/>
          <p:nvPr/>
        </p:nvGrpSpPr>
        <p:grpSpPr>
          <a:xfrm>
            <a:off x="5735788" y="1793994"/>
            <a:ext cx="1261072" cy="621974"/>
            <a:chOff x="4920150" y="1977875"/>
            <a:chExt cx="68525" cy="33800"/>
          </a:xfrm>
        </p:grpSpPr>
        <p:sp>
          <p:nvSpPr>
            <p:cNvPr id="190" name="Google Shape;190;p18"/>
            <p:cNvSpPr/>
            <p:nvPr/>
          </p:nvSpPr>
          <p:spPr>
            <a:xfrm>
              <a:off x="4949175" y="1977875"/>
              <a:ext cx="39500" cy="33800"/>
            </a:xfrm>
            <a:custGeom>
              <a:rect b="b" l="l" r="r" t="t"/>
              <a:pathLst>
                <a:path extrusionOk="0" h="1352" w="158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4931875" y="1991450"/>
              <a:ext cx="12825" cy="6700"/>
            </a:xfrm>
            <a:custGeom>
              <a:rect b="b" l="l" r="r" t="t"/>
              <a:pathLst>
                <a:path extrusionOk="0" h="268" w="513">
                  <a:moveTo>
                    <a:pt x="180" y="1"/>
                  </a:moveTo>
                  <a:cubicBezTo>
                    <a:pt x="0" y="1"/>
                    <a:pt x="0" y="268"/>
                    <a:pt x="180" y="268"/>
                  </a:cubicBezTo>
                  <a:lnTo>
                    <a:pt x="332" y="268"/>
                  </a:lnTo>
                  <a:cubicBezTo>
                    <a:pt x="512" y="268"/>
                    <a:pt x="512" y="1"/>
                    <a:pt x="332"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4920150" y="1991450"/>
              <a:ext cx="9225" cy="6700"/>
            </a:xfrm>
            <a:custGeom>
              <a:rect b="b" l="l" r="r" t="t"/>
              <a:pathLst>
                <a:path extrusionOk="0" h="268" w="369">
                  <a:moveTo>
                    <a:pt x="181" y="1"/>
                  </a:moveTo>
                  <a:cubicBezTo>
                    <a:pt x="0" y="1"/>
                    <a:pt x="0" y="268"/>
                    <a:pt x="181" y="268"/>
                  </a:cubicBezTo>
                  <a:lnTo>
                    <a:pt x="195" y="268"/>
                  </a:lnTo>
                  <a:cubicBezTo>
                    <a:pt x="368" y="268"/>
                    <a:pt x="368" y="1"/>
                    <a:pt x="195"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18"/>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8"/>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02  ·  Hardware</a:t>
            </a:r>
            <a:endParaRPr i="1" sz="1000">
              <a:solidFill>
                <a:srgbClr val="CCCCCC"/>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1000"/>
                                        <p:tgtEl>
                                          <p:spTgt spid="1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FF00"/>
        </a:solidFill>
      </p:bgPr>
    </p:bg>
    <p:spTree>
      <p:nvGrpSpPr>
        <p:cNvPr id="199" name="Shape 199"/>
        <p:cNvGrpSpPr/>
        <p:nvPr/>
      </p:nvGrpSpPr>
      <p:grpSpPr>
        <a:xfrm>
          <a:off x="0" y="0"/>
          <a:ext cx="0" cy="0"/>
          <a:chOff x="0" y="0"/>
          <a:chExt cx="0" cy="0"/>
        </a:xfrm>
      </p:grpSpPr>
      <p:sp>
        <p:nvSpPr>
          <p:cNvPr id="200" name="Google Shape;200;p19"/>
          <p:cNvSpPr/>
          <p:nvPr/>
        </p:nvSpPr>
        <p:spPr>
          <a:xfrm>
            <a:off x="-972251" y="202875"/>
            <a:ext cx="4740674" cy="4737652"/>
          </a:xfrm>
          <a:custGeom>
            <a:rect b="b" l="l" r="r" t="t"/>
            <a:pathLst>
              <a:path extrusionOk="0" h="31422" w="31441">
                <a:moveTo>
                  <a:pt x="15324" y="1"/>
                </a:moveTo>
                <a:lnTo>
                  <a:pt x="15344" y="638"/>
                </a:lnTo>
                <a:lnTo>
                  <a:pt x="15556" y="638"/>
                </a:lnTo>
                <a:lnTo>
                  <a:pt x="15556" y="1"/>
                </a:lnTo>
                <a:close/>
                <a:moveTo>
                  <a:pt x="16426" y="1"/>
                </a:moveTo>
                <a:lnTo>
                  <a:pt x="16387" y="638"/>
                </a:lnTo>
                <a:lnTo>
                  <a:pt x="16600" y="658"/>
                </a:lnTo>
                <a:lnTo>
                  <a:pt x="16638" y="1"/>
                </a:lnTo>
                <a:close/>
                <a:moveTo>
                  <a:pt x="14455" y="39"/>
                </a:moveTo>
                <a:lnTo>
                  <a:pt x="14242" y="59"/>
                </a:lnTo>
                <a:lnTo>
                  <a:pt x="14300" y="696"/>
                </a:lnTo>
                <a:lnTo>
                  <a:pt x="14513" y="677"/>
                </a:lnTo>
                <a:lnTo>
                  <a:pt x="14455" y="39"/>
                </a:lnTo>
                <a:close/>
                <a:moveTo>
                  <a:pt x="17489" y="97"/>
                </a:moveTo>
                <a:lnTo>
                  <a:pt x="17431" y="716"/>
                </a:lnTo>
                <a:lnTo>
                  <a:pt x="17643" y="754"/>
                </a:lnTo>
                <a:lnTo>
                  <a:pt x="17721" y="117"/>
                </a:lnTo>
                <a:lnTo>
                  <a:pt x="17489" y="97"/>
                </a:lnTo>
                <a:close/>
                <a:moveTo>
                  <a:pt x="13373" y="155"/>
                </a:moveTo>
                <a:lnTo>
                  <a:pt x="13160" y="194"/>
                </a:lnTo>
                <a:lnTo>
                  <a:pt x="13276" y="832"/>
                </a:lnTo>
                <a:lnTo>
                  <a:pt x="13469" y="793"/>
                </a:lnTo>
                <a:lnTo>
                  <a:pt x="13373" y="155"/>
                </a:lnTo>
                <a:close/>
                <a:moveTo>
                  <a:pt x="18571" y="252"/>
                </a:moveTo>
                <a:lnTo>
                  <a:pt x="18455" y="870"/>
                </a:lnTo>
                <a:lnTo>
                  <a:pt x="18667" y="909"/>
                </a:lnTo>
                <a:lnTo>
                  <a:pt x="18783" y="291"/>
                </a:lnTo>
                <a:lnTo>
                  <a:pt x="18571" y="252"/>
                </a:lnTo>
                <a:close/>
                <a:moveTo>
                  <a:pt x="12310" y="368"/>
                </a:moveTo>
                <a:lnTo>
                  <a:pt x="12097" y="407"/>
                </a:lnTo>
                <a:lnTo>
                  <a:pt x="12252" y="1025"/>
                </a:lnTo>
                <a:lnTo>
                  <a:pt x="12445" y="986"/>
                </a:lnTo>
                <a:lnTo>
                  <a:pt x="12310" y="368"/>
                </a:lnTo>
                <a:close/>
                <a:moveTo>
                  <a:pt x="19634" y="484"/>
                </a:moveTo>
                <a:lnTo>
                  <a:pt x="19479" y="1102"/>
                </a:lnTo>
                <a:lnTo>
                  <a:pt x="19672" y="1141"/>
                </a:lnTo>
                <a:lnTo>
                  <a:pt x="19846" y="522"/>
                </a:lnTo>
                <a:lnTo>
                  <a:pt x="19634" y="484"/>
                </a:lnTo>
                <a:close/>
                <a:moveTo>
                  <a:pt x="11247" y="638"/>
                </a:moveTo>
                <a:lnTo>
                  <a:pt x="11054" y="696"/>
                </a:lnTo>
                <a:lnTo>
                  <a:pt x="11247" y="1315"/>
                </a:lnTo>
                <a:lnTo>
                  <a:pt x="11440" y="1237"/>
                </a:lnTo>
                <a:lnTo>
                  <a:pt x="11247" y="638"/>
                </a:lnTo>
                <a:close/>
                <a:moveTo>
                  <a:pt x="20677" y="793"/>
                </a:moveTo>
                <a:lnTo>
                  <a:pt x="20484" y="1392"/>
                </a:lnTo>
                <a:lnTo>
                  <a:pt x="20677" y="1450"/>
                </a:lnTo>
                <a:lnTo>
                  <a:pt x="20890" y="851"/>
                </a:lnTo>
                <a:lnTo>
                  <a:pt x="20677" y="793"/>
                </a:lnTo>
                <a:close/>
                <a:moveTo>
                  <a:pt x="10223" y="986"/>
                </a:moveTo>
                <a:lnTo>
                  <a:pt x="10010" y="1064"/>
                </a:lnTo>
                <a:lnTo>
                  <a:pt x="10261" y="1643"/>
                </a:lnTo>
                <a:lnTo>
                  <a:pt x="10455" y="1585"/>
                </a:lnTo>
                <a:lnTo>
                  <a:pt x="10223" y="986"/>
                </a:lnTo>
                <a:close/>
                <a:moveTo>
                  <a:pt x="21701" y="1160"/>
                </a:moveTo>
                <a:lnTo>
                  <a:pt x="21450" y="1759"/>
                </a:lnTo>
                <a:lnTo>
                  <a:pt x="21643" y="1837"/>
                </a:lnTo>
                <a:lnTo>
                  <a:pt x="21895" y="1257"/>
                </a:lnTo>
                <a:lnTo>
                  <a:pt x="21701" y="1160"/>
                </a:lnTo>
                <a:close/>
                <a:moveTo>
                  <a:pt x="9218" y="1411"/>
                </a:moveTo>
                <a:lnTo>
                  <a:pt x="9025" y="1508"/>
                </a:lnTo>
                <a:lnTo>
                  <a:pt x="9295" y="2068"/>
                </a:lnTo>
                <a:lnTo>
                  <a:pt x="9488" y="1991"/>
                </a:lnTo>
                <a:lnTo>
                  <a:pt x="9218" y="1411"/>
                </a:lnTo>
                <a:close/>
                <a:moveTo>
                  <a:pt x="22687" y="1624"/>
                </a:moveTo>
                <a:lnTo>
                  <a:pt x="22397" y="2204"/>
                </a:lnTo>
                <a:lnTo>
                  <a:pt x="22590" y="2300"/>
                </a:lnTo>
                <a:lnTo>
                  <a:pt x="22880" y="1721"/>
                </a:lnTo>
                <a:lnTo>
                  <a:pt x="22687" y="1624"/>
                </a:lnTo>
                <a:close/>
                <a:moveTo>
                  <a:pt x="8232" y="1895"/>
                </a:moveTo>
                <a:lnTo>
                  <a:pt x="8058" y="1991"/>
                </a:lnTo>
                <a:lnTo>
                  <a:pt x="8367" y="2552"/>
                </a:lnTo>
                <a:lnTo>
                  <a:pt x="8541" y="2455"/>
                </a:lnTo>
                <a:lnTo>
                  <a:pt x="8232" y="1895"/>
                </a:lnTo>
                <a:close/>
                <a:moveTo>
                  <a:pt x="23634" y="2146"/>
                </a:moveTo>
                <a:lnTo>
                  <a:pt x="23325" y="2687"/>
                </a:lnTo>
                <a:lnTo>
                  <a:pt x="23499" y="2803"/>
                </a:lnTo>
                <a:lnTo>
                  <a:pt x="23827" y="2242"/>
                </a:lnTo>
                <a:lnTo>
                  <a:pt x="23634" y="2146"/>
                </a:lnTo>
                <a:close/>
                <a:moveTo>
                  <a:pt x="7305" y="2436"/>
                </a:moveTo>
                <a:lnTo>
                  <a:pt x="7111" y="2552"/>
                </a:lnTo>
                <a:lnTo>
                  <a:pt x="7479" y="3093"/>
                </a:lnTo>
                <a:lnTo>
                  <a:pt x="7652" y="2996"/>
                </a:lnTo>
                <a:lnTo>
                  <a:pt x="7305" y="2436"/>
                </a:lnTo>
                <a:close/>
                <a:moveTo>
                  <a:pt x="24561" y="2725"/>
                </a:moveTo>
                <a:lnTo>
                  <a:pt x="24214" y="3247"/>
                </a:lnTo>
                <a:lnTo>
                  <a:pt x="24387" y="3363"/>
                </a:lnTo>
                <a:lnTo>
                  <a:pt x="24755" y="2841"/>
                </a:lnTo>
                <a:lnTo>
                  <a:pt x="24561" y="2725"/>
                </a:lnTo>
                <a:close/>
                <a:moveTo>
                  <a:pt x="6416" y="3054"/>
                </a:moveTo>
                <a:lnTo>
                  <a:pt x="6242" y="3189"/>
                </a:lnTo>
                <a:lnTo>
                  <a:pt x="6628" y="3692"/>
                </a:lnTo>
                <a:lnTo>
                  <a:pt x="6802" y="3576"/>
                </a:lnTo>
                <a:lnTo>
                  <a:pt x="6416" y="3054"/>
                </a:lnTo>
                <a:close/>
                <a:moveTo>
                  <a:pt x="25450" y="3363"/>
                </a:moveTo>
                <a:lnTo>
                  <a:pt x="25044" y="3866"/>
                </a:lnTo>
                <a:lnTo>
                  <a:pt x="25218" y="4001"/>
                </a:lnTo>
                <a:lnTo>
                  <a:pt x="25624" y="3498"/>
                </a:lnTo>
                <a:lnTo>
                  <a:pt x="25450" y="3363"/>
                </a:lnTo>
                <a:close/>
                <a:moveTo>
                  <a:pt x="5565" y="3730"/>
                </a:moveTo>
                <a:lnTo>
                  <a:pt x="5392" y="3866"/>
                </a:lnTo>
                <a:lnTo>
                  <a:pt x="5817" y="4349"/>
                </a:lnTo>
                <a:lnTo>
                  <a:pt x="5971" y="4213"/>
                </a:lnTo>
                <a:lnTo>
                  <a:pt x="5565" y="3730"/>
                </a:lnTo>
                <a:close/>
                <a:moveTo>
                  <a:pt x="26281" y="4059"/>
                </a:moveTo>
                <a:lnTo>
                  <a:pt x="25837" y="4542"/>
                </a:lnTo>
                <a:lnTo>
                  <a:pt x="25991" y="4677"/>
                </a:lnTo>
                <a:lnTo>
                  <a:pt x="26436" y="4194"/>
                </a:lnTo>
                <a:lnTo>
                  <a:pt x="26281" y="4059"/>
                </a:lnTo>
                <a:close/>
                <a:moveTo>
                  <a:pt x="4754" y="4465"/>
                </a:moveTo>
                <a:lnTo>
                  <a:pt x="4599" y="4619"/>
                </a:lnTo>
                <a:lnTo>
                  <a:pt x="5063" y="5064"/>
                </a:lnTo>
                <a:lnTo>
                  <a:pt x="5198" y="4928"/>
                </a:lnTo>
                <a:lnTo>
                  <a:pt x="4754" y="4465"/>
                </a:lnTo>
                <a:close/>
                <a:moveTo>
                  <a:pt x="27054" y="4832"/>
                </a:moveTo>
                <a:lnTo>
                  <a:pt x="26590" y="5276"/>
                </a:lnTo>
                <a:lnTo>
                  <a:pt x="26745" y="5412"/>
                </a:lnTo>
                <a:lnTo>
                  <a:pt x="27209" y="4986"/>
                </a:lnTo>
                <a:cubicBezTo>
                  <a:pt x="27151" y="4928"/>
                  <a:pt x="27112" y="4870"/>
                  <a:pt x="27054" y="4832"/>
                </a:cubicBezTo>
                <a:close/>
                <a:moveTo>
                  <a:pt x="4000" y="5238"/>
                </a:moveTo>
                <a:cubicBezTo>
                  <a:pt x="3962" y="5296"/>
                  <a:pt x="3904" y="5354"/>
                  <a:pt x="3865" y="5412"/>
                </a:cubicBezTo>
                <a:lnTo>
                  <a:pt x="4348" y="5837"/>
                </a:lnTo>
                <a:cubicBezTo>
                  <a:pt x="4387" y="5779"/>
                  <a:pt x="4445" y="5721"/>
                  <a:pt x="4483" y="5663"/>
                </a:cubicBezTo>
                <a:lnTo>
                  <a:pt x="4000" y="5238"/>
                </a:lnTo>
                <a:close/>
                <a:moveTo>
                  <a:pt x="27769" y="5624"/>
                </a:moveTo>
                <a:lnTo>
                  <a:pt x="27286" y="6049"/>
                </a:lnTo>
                <a:lnTo>
                  <a:pt x="27421" y="6204"/>
                </a:lnTo>
                <a:lnTo>
                  <a:pt x="27924" y="5798"/>
                </a:lnTo>
                <a:lnTo>
                  <a:pt x="27769" y="5624"/>
                </a:lnTo>
                <a:close/>
                <a:moveTo>
                  <a:pt x="3324" y="6088"/>
                </a:moveTo>
                <a:lnTo>
                  <a:pt x="3189" y="6262"/>
                </a:lnTo>
                <a:lnTo>
                  <a:pt x="3691" y="6648"/>
                </a:lnTo>
                <a:lnTo>
                  <a:pt x="3826" y="6474"/>
                </a:lnTo>
                <a:lnTo>
                  <a:pt x="3324" y="6088"/>
                </a:lnTo>
                <a:close/>
                <a:moveTo>
                  <a:pt x="28446" y="6494"/>
                </a:moveTo>
                <a:lnTo>
                  <a:pt x="27924" y="6861"/>
                </a:lnTo>
                <a:cubicBezTo>
                  <a:pt x="27962" y="6919"/>
                  <a:pt x="28020" y="6977"/>
                  <a:pt x="28059" y="7035"/>
                </a:cubicBezTo>
                <a:lnTo>
                  <a:pt x="28581" y="6668"/>
                </a:lnTo>
                <a:lnTo>
                  <a:pt x="28446" y="6494"/>
                </a:lnTo>
                <a:close/>
                <a:moveTo>
                  <a:pt x="2667" y="6957"/>
                </a:moveTo>
                <a:cubicBezTo>
                  <a:pt x="2628" y="7015"/>
                  <a:pt x="2589" y="7073"/>
                  <a:pt x="2551" y="7151"/>
                </a:cubicBezTo>
                <a:lnTo>
                  <a:pt x="3092" y="7499"/>
                </a:lnTo>
                <a:cubicBezTo>
                  <a:pt x="3131" y="7441"/>
                  <a:pt x="3169" y="7383"/>
                  <a:pt x="3208" y="7325"/>
                </a:cubicBezTo>
                <a:lnTo>
                  <a:pt x="2667" y="6957"/>
                </a:lnTo>
                <a:close/>
                <a:moveTo>
                  <a:pt x="29064" y="7383"/>
                </a:moveTo>
                <a:lnTo>
                  <a:pt x="28523" y="7730"/>
                </a:lnTo>
                <a:lnTo>
                  <a:pt x="28639" y="7904"/>
                </a:lnTo>
                <a:lnTo>
                  <a:pt x="29161" y="7576"/>
                </a:lnTo>
                <a:cubicBezTo>
                  <a:pt x="29141" y="7518"/>
                  <a:pt x="29103" y="7460"/>
                  <a:pt x="29064" y="7383"/>
                </a:cubicBezTo>
                <a:close/>
                <a:moveTo>
                  <a:pt x="2106" y="7885"/>
                </a:moveTo>
                <a:lnTo>
                  <a:pt x="2010" y="8078"/>
                </a:lnTo>
                <a:lnTo>
                  <a:pt x="2551" y="8387"/>
                </a:lnTo>
                <a:lnTo>
                  <a:pt x="2667" y="8194"/>
                </a:lnTo>
                <a:lnTo>
                  <a:pt x="2106" y="7885"/>
                </a:lnTo>
                <a:close/>
                <a:moveTo>
                  <a:pt x="29586" y="8329"/>
                </a:moveTo>
                <a:lnTo>
                  <a:pt x="29025" y="8639"/>
                </a:lnTo>
                <a:lnTo>
                  <a:pt x="29122" y="8813"/>
                </a:lnTo>
                <a:lnTo>
                  <a:pt x="29682" y="8523"/>
                </a:lnTo>
                <a:lnTo>
                  <a:pt x="29586" y="8329"/>
                </a:lnTo>
                <a:close/>
                <a:moveTo>
                  <a:pt x="1585" y="8851"/>
                </a:moveTo>
                <a:lnTo>
                  <a:pt x="1488" y="9044"/>
                </a:lnTo>
                <a:lnTo>
                  <a:pt x="2068" y="9315"/>
                </a:lnTo>
                <a:lnTo>
                  <a:pt x="2164" y="9122"/>
                </a:lnTo>
                <a:lnTo>
                  <a:pt x="1585" y="8851"/>
                </a:lnTo>
                <a:close/>
                <a:moveTo>
                  <a:pt x="30069" y="9296"/>
                </a:moveTo>
                <a:lnTo>
                  <a:pt x="29489" y="9566"/>
                </a:lnTo>
                <a:cubicBezTo>
                  <a:pt x="29528" y="9624"/>
                  <a:pt x="29547" y="9682"/>
                  <a:pt x="29586" y="9759"/>
                </a:cubicBezTo>
                <a:lnTo>
                  <a:pt x="30165" y="9489"/>
                </a:lnTo>
                <a:lnTo>
                  <a:pt x="30069" y="9296"/>
                </a:lnTo>
                <a:close/>
                <a:moveTo>
                  <a:pt x="1140" y="9837"/>
                </a:moveTo>
                <a:lnTo>
                  <a:pt x="1063" y="10030"/>
                </a:lnTo>
                <a:lnTo>
                  <a:pt x="1662" y="10281"/>
                </a:lnTo>
                <a:cubicBezTo>
                  <a:pt x="1681" y="10204"/>
                  <a:pt x="1720" y="10146"/>
                  <a:pt x="1739" y="10069"/>
                </a:cubicBezTo>
                <a:lnTo>
                  <a:pt x="1140" y="9837"/>
                </a:lnTo>
                <a:close/>
                <a:moveTo>
                  <a:pt x="30494" y="10320"/>
                </a:moveTo>
                <a:lnTo>
                  <a:pt x="29895" y="10532"/>
                </a:lnTo>
                <a:cubicBezTo>
                  <a:pt x="29914" y="10610"/>
                  <a:pt x="29934" y="10668"/>
                  <a:pt x="29953" y="10726"/>
                </a:cubicBezTo>
                <a:lnTo>
                  <a:pt x="30552" y="10513"/>
                </a:lnTo>
                <a:lnTo>
                  <a:pt x="30494" y="10320"/>
                </a:lnTo>
                <a:close/>
                <a:moveTo>
                  <a:pt x="773" y="10861"/>
                </a:moveTo>
                <a:lnTo>
                  <a:pt x="715" y="11074"/>
                </a:lnTo>
                <a:lnTo>
                  <a:pt x="1314" y="11267"/>
                </a:lnTo>
                <a:cubicBezTo>
                  <a:pt x="1333" y="11209"/>
                  <a:pt x="1353" y="11132"/>
                  <a:pt x="1372" y="11074"/>
                </a:cubicBezTo>
                <a:lnTo>
                  <a:pt x="773" y="10861"/>
                </a:lnTo>
                <a:close/>
                <a:moveTo>
                  <a:pt x="30822" y="11344"/>
                </a:moveTo>
                <a:lnTo>
                  <a:pt x="30204" y="11518"/>
                </a:lnTo>
                <a:lnTo>
                  <a:pt x="30262" y="11731"/>
                </a:lnTo>
                <a:lnTo>
                  <a:pt x="30880" y="11557"/>
                </a:lnTo>
                <a:lnTo>
                  <a:pt x="30822" y="11344"/>
                </a:lnTo>
                <a:close/>
                <a:moveTo>
                  <a:pt x="464" y="11924"/>
                </a:moveTo>
                <a:lnTo>
                  <a:pt x="406" y="12136"/>
                </a:lnTo>
                <a:lnTo>
                  <a:pt x="1044" y="12272"/>
                </a:lnTo>
                <a:cubicBezTo>
                  <a:pt x="1063" y="12214"/>
                  <a:pt x="1082" y="12136"/>
                  <a:pt x="1082" y="12078"/>
                </a:cubicBezTo>
                <a:lnTo>
                  <a:pt x="464" y="11924"/>
                </a:lnTo>
                <a:close/>
                <a:moveTo>
                  <a:pt x="31093" y="12407"/>
                </a:moveTo>
                <a:lnTo>
                  <a:pt x="30455" y="12542"/>
                </a:lnTo>
                <a:cubicBezTo>
                  <a:pt x="30475" y="12600"/>
                  <a:pt x="30513" y="12677"/>
                  <a:pt x="30513" y="12735"/>
                </a:cubicBezTo>
                <a:lnTo>
                  <a:pt x="31132" y="12619"/>
                </a:lnTo>
                <a:lnTo>
                  <a:pt x="31093" y="12407"/>
                </a:lnTo>
                <a:close/>
                <a:moveTo>
                  <a:pt x="232" y="12987"/>
                </a:moveTo>
                <a:lnTo>
                  <a:pt x="193" y="13199"/>
                </a:lnTo>
                <a:lnTo>
                  <a:pt x="831" y="13296"/>
                </a:lnTo>
                <a:lnTo>
                  <a:pt x="870" y="13083"/>
                </a:lnTo>
                <a:lnTo>
                  <a:pt x="232" y="12987"/>
                </a:lnTo>
                <a:close/>
                <a:moveTo>
                  <a:pt x="31267" y="13489"/>
                </a:moveTo>
                <a:lnTo>
                  <a:pt x="30629" y="13566"/>
                </a:lnTo>
                <a:lnTo>
                  <a:pt x="30668" y="13779"/>
                </a:lnTo>
                <a:lnTo>
                  <a:pt x="31306" y="13702"/>
                </a:lnTo>
                <a:lnTo>
                  <a:pt x="31267" y="13489"/>
                </a:lnTo>
                <a:close/>
                <a:moveTo>
                  <a:pt x="97" y="14049"/>
                </a:moveTo>
                <a:cubicBezTo>
                  <a:pt x="77" y="14127"/>
                  <a:pt x="77" y="14204"/>
                  <a:pt x="77" y="14281"/>
                </a:cubicBezTo>
                <a:lnTo>
                  <a:pt x="715" y="14339"/>
                </a:lnTo>
                <a:cubicBezTo>
                  <a:pt x="715" y="14262"/>
                  <a:pt x="734" y="14185"/>
                  <a:pt x="734" y="14127"/>
                </a:cubicBezTo>
                <a:lnTo>
                  <a:pt x="97" y="14049"/>
                </a:lnTo>
                <a:close/>
                <a:moveTo>
                  <a:pt x="31402" y="14571"/>
                </a:moveTo>
                <a:lnTo>
                  <a:pt x="30764" y="14610"/>
                </a:lnTo>
                <a:cubicBezTo>
                  <a:pt x="30764" y="14687"/>
                  <a:pt x="30764" y="14745"/>
                  <a:pt x="30764" y="14822"/>
                </a:cubicBezTo>
                <a:lnTo>
                  <a:pt x="31422" y="14784"/>
                </a:lnTo>
                <a:lnTo>
                  <a:pt x="31402" y="14571"/>
                </a:lnTo>
                <a:close/>
                <a:moveTo>
                  <a:pt x="0" y="15151"/>
                </a:moveTo>
                <a:lnTo>
                  <a:pt x="0" y="15364"/>
                </a:lnTo>
                <a:lnTo>
                  <a:pt x="638" y="15383"/>
                </a:lnTo>
                <a:lnTo>
                  <a:pt x="638" y="15170"/>
                </a:lnTo>
                <a:lnTo>
                  <a:pt x="0" y="15151"/>
                </a:lnTo>
                <a:close/>
                <a:moveTo>
                  <a:pt x="30784" y="15653"/>
                </a:moveTo>
                <a:lnTo>
                  <a:pt x="30784" y="15866"/>
                </a:lnTo>
                <a:lnTo>
                  <a:pt x="31422" y="15866"/>
                </a:lnTo>
                <a:lnTo>
                  <a:pt x="31441" y="15653"/>
                </a:lnTo>
                <a:close/>
                <a:moveTo>
                  <a:pt x="657" y="16214"/>
                </a:moveTo>
                <a:lnTo>
                  <a:pt x="19" y="16233"/>
                </a:lnTo>
                <a:lnTo>
                  <a:pt x="19" y="16446"/>
                </a:lnTo>
                <a:lnTo>
                  <a:pt x="657" y="16426"/>
                </a:lnTo>
                <a:lnTo>
                  <a:pt x="657" y="16214"/>
                </a:lnTo>
                <a:close/>
                <a:moveTo>
                  <a:pt x="30764" y="16678"/>
                </a:moveTo>
                <a:lnTo>
                  <a:pt x="30745" y="16890"/>
                </a:lnTo>
                <a:lnTo>
                  <a:pt x="31383" y="16948"/>
                </a:lnTo>
                <a:lnTo>
                  <a:pt x="31402" y="16716"/>
                </a:lnTo>
                <a:lnTo>
                  <a:pt x="30764" y="16678"/>
                </a:lnTo>
                <a:close/>
                <a:moveTo>
                  <a:pt x="715" y="17238"/>
                </a:moveTo>
                <a:lnTo>
                  <a:pt x="77" y="17315"/>
                </a:lnTo>
                <a:cubicBezTo>
                  <a:pt x="97" y="17373"/>
                  <a:pt x="97" y="17451"/>
                  <a:pt x="97" y="17528"/>
                </a:cubicBezTo>
                <a:lnTo>
                  <a:pt x="734" y="17451"/>
                </a:lnTo>
                <a:lnTo>
                  <a:pt x="715" y="17238"/>
                </a:lnTo>
                <a:close/>
                <a:moveTo>
                  <a:pt x="30668" y="17721"/>
                </a:moveTo>
                <a:lnTo>
                  <a:pt x="30629" y="17934"/>
                </a:lnTo>
                <a:lnTo>
                  <a:pt x="31267" y="18030"/>
                </a:lnTo>
                <a:lnTo>
                  <a:pt x="31286" y="17798"/>
                </a:lnTo>
                <a:lnTo>
                  <a:pt x="30668" y="17721"/>
                </a:lnTo>
                <a:close/>
                <a:moveTo>
                  <a:pt x="870" y="18281"/>
                </a:moveTo>
                <a:lnTo>
                  <a:pt x="232" y="18378"/>
                </a:lnTo>
                <a:lnTo>
                  <a:pt x="271" y="18610"/>
                </a:lnTo>
                <a:lnTo>
                  <a:pt x="908" y="18475"/>
                </a:lnTo>
                <a:cubicBezTo>
                  <a:pt x="889" y="18417"/>
                  <a:pt x="889" y="18339"/>
                  <a:pt x="870" y="18281"/>
                </a:cubicBezTo>
                <a:close/>
                <a:moveTo>
                  <a:pt x="30494" y="18745"/>
                </a:moveTo>
                <a:cubicBezTo>
                  <a:pt x="30475" y="18803"/>
                  <a:pt x="30455" y="18881"/>
                  <a:pt x="30436" y="18939"/>
                </a:cubicBezTo>
                <a:lnTo>
                  <a:pt x="31074" y="19093"/>
                </a:lnTo>
                <a:cubicBezTo>
                  <a:pt x="31093" y="19035"/>
                  <a:pt x="31093" y="18958"/>
                  <a:pt x="31112" y="18881"/>
                </a:cubicBezTo>
                <a:lnTo>
                  <a:pt x="30494" y="18745"/>
                </a:lnTo>
                <a:close/>
                <a:moveTo>
                  <a:pt x="1082" y="19286"/>
                </a:moveTo>
                <a:lnTo>
                  <a:pt x="464" y="19441"/>
                </a:lnTo>
                <a:cubicBezTo>
                  <a:pt x="483" y="19518"/>
                  <a:pt x="502" y="19596"/>
                  <a:pt x="522" y="19654"/>
                </a:cubicBezTo>
                <a:lnTo>
                  <a:pt x="1140" y="19499"/>
                </a:lnTo>
                <a:lnTo>
                  <a:pt x="1082" y="19286"/>
                </a:lnTo>
                <a:close/>
                <a:moveTo>
                  <a:pt x="30243" y="19750"/>
                </a:moveTo>
                <a:cubicBezTo>
                  <a:pt x="30223" y="19827"/>
                  <a:pt x="30204" y="19885"/>
                  <a:pt x="30185" y="19963"/>
                </a:cubicBezTo>
                <a:lnTo>
                  <a:pt x="30803" y="20137"/>
                </a:lnTo>
                <a:lnTo>
                  <a:pt x="30861" y="19924"/>
                </a:lnTo>
                <a:lnTo>
                  <a:pt x="30243" y="19750"/>
                </a:lnTo>
                <a:close/>
                <a:moveTo>
                  <a:pt x="1372" y="20291"/>
                </a:moveTo>
                <a:lnTo>
                  <a:pt x="754" y="20504"/>
                </a:lnTo>
                <a:cubicBezTo>
                  <a:pt x="773" y="20562"/>
                  <a:pt x="812" y="20639"/>
                  <a:pt x="831" y="20697"/>
                </a:cubicBezTo>
                <a:lnTo>
                  <a:pt x="1430" y="20504"/>
                </a:lnTo>
                <a:cubicBezTo>
                  <a:pt x="1411" y="20426"/>
                  <a:pt x="1391" y="20368"/>
                  <a:pt x="1372" y="20291"/>
                </a:cubicBezTo>
                <a:close/>
                <a:moveTo>
                  <a:pt x="29934" y="20755"/>
                </a:moveTo>
                <a:lnTo>
                  <a:pt x="29856" y="20968"/>
                </a:lnTo>
                <a:lnTo>
                  <a:pt x="30455" y="21180"/>
                </a:lnTo>
                <a:lnTo>
                  <a:pt x="30533" y="20987"/>
                </a:lnTo>
                <a:lnTo>
                  <a:pt x="29934" y="20755"/>
                </a:lnTo>
                <a:close/>
                <a:moveTo>
                  <a:pt x="1720" y="21277"/>
                </a:moveTo>
                <a:lnTo>
                  <a:pt x="1121" y="21528"/>
                </a:lnTo>
                <a:cubicBezTo>
                  <a:pt x="1159" y="21586"/>
                  <a:pt x="1179" y="21663"/>
                  <a:pt x="1217" y="21721"/>
                </a:cubicBezTo>
                <a:lnTo>
                  <a:pt x="1797" y="21470"/>
                </a:lnTo>
                <a:lnTo>
                  <a:pt x="1720" y="21277"/>
                </a:lnTo>
                <a:close/>
                <a:moveTo>
                  <a:pt x="29547" y="21741"/>
                </a:moveTo>
                <a:cubicBezTo>
                  <a:pt x="29508" y="21798"/>
                  <a:pt x="29489" y="21856"/>
                  <a:pt x="29450" y="21934"/>
                </a:cubicBezTo>
                <a:lnTo>
                  <a:pt x="30030" y="22185"/>
                </a:lnTo>
                <a:cubicBezTo>
                  <a:pt x="30069" y="22127"/>
                  <a:pt x="30088" y="22069"/>
                  <a:pt x="30127" y="21992"/>
                </a:cubicBezTo>
                <a:lnTo>
                  <a:pt x="29547" y="21741"/>
                </a:lnTo>
                <a:close/>
                <a:moveTo>
                  <a:pt x="2145" y="22243"/>
                </a:moveTo>
                <a:lnTo>
                  <a:pt x="1565" y="22513"/>
                </a:lnTo>
                <a:lnTo>
                  <a:pt x="1662" y="22707"/>
                </a:lnTo>
                <a:lnTo>
                  <a:pt x="2242" y="22417"/>
                </a:lnTo>
                <a:cubicBezTo>
                  <a:pt x="2203" y="22359"/>
                  <a:pt x="2184" y="22301"/>
                  <a:pt x="2145" y="22243"/>
                </a:cubicBezTo>
                <a:close/>
                <a:moveTo>
                  <a:pt x="29103" y="22668"/>
                </a:moveTo>
                <a:lnTo>
                  <a:pt x="29006" y="22842"/>
                </a:lnTo>
                <a:lnTo>
                  <a:pt x="29566" y="23151"/>
                </a:lnTo>
                <a:lnTo>
                  <a:pt x="29663" y="22958"/>
                </a:lnTo>
                <a:lnTo>
                  <a:pt x="29103" y="22668"/>
                </a:lnTo>
                <a:close/>
                <a:moveTo>
                  <a:pt x="2647" y="23151"/>
                </a:moveTo>
                <a:lnTo>
                  <a:pt x="2087" y="23460"/>
                </a:lnTo>
                <a:cubicBezTo>
                  <a:pt x="2126" y="23538"/>
                  <a:pt x="2164" y="23596"/>
                  <a:pt x="2203" y="23654"/>
                </a:cubicBezTo>
                <a:lnTo>
                  <a:pt x="2744" y="23325"/>
                </a:lnTo>
                <a:lnTo>
                  <a:pt x="2647" y="23151"/>
                </a:lnTo>
                <a:close/>
                <a:moveTo>
                  <a:pt x="28561" y="23576"/>
                </a:moveTo>
                <a:lnTo>
                  <a:pt x="28465" y="23770"/>
                </a:lnTo>
                <a:lnTo>
                  <a:pt x="29006" y="24098"/>
                </a:lnTo>
                <a:cubicBezTo>
                  <a:pt x="29045" y="24040"/>
                  <a:pt x="29083" y="23982"/>
                  <a:pt x="29122" y="23924"/>
                </a:cubicBezTo>
                <a:lnTo>
                  <a:pt x="28561" y="23576"/>
                </a:lnTo>
                <a:close/>
                <a:moveTo>
                  <a:pt x="3189" y="24040"/>
                </a:moveTo>
                <a:lnTo>
                  <a:pt x="2647" y="24388"/>
                </a:lnTo>
                <a:lnTo>
                  <a:pt x="2783" y="24581"/>
                </a:lnTo>
                <a:lnTo>
                  <a:pt x="3304" y="24214"/>
                </a:lnTo>
                <a:lnTo>
                  <a:pt x="3189" y="24040"/>
                </a:lnTo>
                <a:close/>
                <a:moveTo>
                  <a:pt x="28001" y="24446"/>
                </a:moveTo>
                <a:lnTo>
                  <a:pt x="27866" y="24620"/>
                </a:lnTo>
                <a:lnTo>
                  <a:pt x="28388" y="25006"/>
                </a:lnTo>
                <a:lnTo>
                  <a:pt x="28504" y="24813"/>
                </a:lnTo>
                <a:lnTo>
                  <a:pt x="28001" y="24446"/>
                </a:lnTo>
                <a:close/>
                <a:moveTo>
                  <a:pt x="3788" y="24890"/>
                </a:moveTo>
                <a:lnTo>
                  <a:pt x="3285" y="25277"/>
                </a:lnTo>
                <a:lnTo>
                  <a:pt x="3420" y="25451"/>
                </a:lnTo>
                <a:lnTo>
                  <a:pt x="3923" y="25045"/>
                </a:lnTo>
                <a:cubicBezTo>
                  <a:pt x="3865" y="25006"/>
                  <a:pt x="3826" y="24948"/>
                  <a:pt x="3788" y="24890"/>
                </a:cubicBezTo>
                <a:close/>
                <a:moveTo>
                  <a:pt x="27363" y="25277"/>
                </a:moveTo>
                <a:lnTo>
                  <a:pt x="27228" y="25431"/>
                </a:lnTo>
                <a:lnTo>
                  <a:pt x="27711" y="25857"/>
                </a:lnTo>
                <a:lnTo>
                  <a:pt x="27846" y="25683"/>
                </a:lnTo>
                <a:lnTo>
                  <a:pt x="27363" y="25277"/>
                </a:lnTo>
                <a:close/>
                <a:moveTo>
                  <a:pt x="4464" y="25702"/>
                </a:moveTo>
                <a:lnTo>
                  <a:pt x="3981" y="26127"/>
                </a:lnTo>
                <a:lnTo>
                  <a:pt x="4116" y="26282"/>
                </a:lnTo>
                <a:lnTo>
                  <a:pt x="4599" y="25857"/>
                </a:lnTo>
                <a:lnTo>
                  <a:pt x="4464" y="25702"/>
                </a:lnTo>
                <a:close/>
                <a:moveTo>
                  <a:pt x="26668" y="26069"/>
                </a:moveTo>
                <a:lnTo>
                  <a:pt x="26513" y="26204"/>
                </a:lnTo>
                <a:lnTo>
                  <a:pt x="26977" y="26668"/>
                </a:lnTo>
                <a:cubicBezTo>
                  <a:pt x="27035" y="26610"/>
                  <a:pt x="27074" y="26552"/>
                  <a:pt x="27131" y="26494"/>
                </a:cubicBezTo>
                <a:lnTo>
                  <a:pt x="26668" y="26069"/>
                </a:lnTo>
                <a:close/>
                <a:moveTo>
                  <a:pt x="5160" y="26456"/>
                </a:moveTo>
                <a:lnTo>
                  <a:pt x="4715" y="26919"/>
                </a:lnTo>
                <a:lnTo>
                  <a:pt x="4870" y="27055"/>
                </a:lnTo>
                <a:lnTo>
                  <a:pt x="5314" y="26591"/>
                </a:lnTo>
                <a:lnTo>
                  <a:pt x="5160" y="26456"/>
                </a:lnTo>
                <a:close/>
                <a:moveTo>
                  <a:pt x="25914" y="26784"/>
                </a:moveTo>
                <a:lnTo>
                  <a:pt x="25759" y="26939"/>
                </a:lnTo>
                <a:lnTo>
                  <a:pt x="26185" y="27422"/>
                </a:lnTo>
                <a:lnTo>
                  <a:pt x="26359" y="27267"/>
                </a:lnTo>
                <a:lnTo>
                  <a:pt x="25914" y="26784"/>
                </a:lnTo>
                <a:close/>
                <a:moveTo>
                  <a:pt x="5933" y="27151"/>
                </a:moveTo>
                <a:lnTo>
                  <a:pt x="5527" y="27634"/>
                </a:lnTo>
                <a:lnTo>
                  <a:pt x="5701" y="27789"/>
                </a:lnTo>
                <a:lnTo>
                  <a:pt x="6107" y="27287"/>
                </a:lnTo>
                <a:lnTo>
                  <a:pt x="5933" y="27151"/>
                </a:lnTo>
                <a:close/>
                <a:moveTo>
                  <a:pt x="25122" y="27480"/>
                </a:moveTo>
                <a:lnTo>
                  <a:pt x="24967" y="27596"/>
                </a:lnTo>
                <a:lnTo>
                  <a:pt x="25354" y="28118"/>
                </a:lnTo>
                <a:lnTo>
                  <a:pt x="25528" y="27982"/>
                </a:lnTo>
                <a:lnTo>
                  <a:pt x="25122" y="27480"/>
                </a:lnTo>
                <a:close/>
                <a:moveTo>
                  <a:pt x="6764" y="27808"/>
                </a:moveTo>
                <a:lnTo>
                  <a:pt x="6377" y="28311"/>
                </a:lnTo>
                <a:lnTo>
                  <a:pt x="6551" y="28446"/>
                </a:lnTo>
                <a:lnTo>
                  <a:pt x="6918" y="27924"/>
                </a:lnTo>
                <a:lnTo>
                  <a:pt x="6764" y="27808"/>
                </a:lnTo>
                <a:close/>
                <a:moveTo>
                  <a:pt x="24291" y="28098"/>
                </a:moveTo>
                <a:lnTo>
                  <a:pt x="24117" y="28214"/>
                </a:lnTo>
                <a:lnTo>
                  <a:pt x="24484" y="28736"/>
                </a:lnTo>
                <a:lnTo>
                  <a:pt x="24658" y="28620"/>
                </a:lnTo>
                <a:lnTo>
                  <a:pt x="24291" y="28098"/>
                </a:lnTo>
                <a:close/>
                <a:moveTo>
                  <a:pt x="7614" y="28407"/>
                </a:moveTo>
                <a:lnTo>
                  <a:pt x="7266" y="28929"/>
                </a:lnTo>
                <a:lnTo>
                  <a:pt x="7459" y="29045"/>
                </a:lnTo>
                <a:lnTo>
                  <a:pt x="7788" y="28504"/>
                </a:lnTo>
                <a:lnTo>
                  <a:pt x="7614" y="28407"/>
                </a:lnTo>
                <a:close/>
                <a:moveTo>
                  <a:pt x="23421" y="28659"/>
                </a:moveTo>
                <a:lnTo>
                  <a:pt x="23228" y="28755"/>
                </a:lnTo>
                <a:lnTo>
                  <a:pt x="23556" y="29316"/>
                </a:lnTo>
                <a:lnTo>
                  <a:pt x="23750" y="29200"/>
                </a:lnTo>
                <a:lnTo>
                  <a:pt x="23421" y="28659"/>
                </a:lnTo>
                <a:close/>
                <a:moveTo>
                  <a:pt x="8522" y="28929"/>
                </a:moveTo>
                <a:lnTo>
                  <a:pt x="8194" y="29509"/>
                </a:lnTo>
                <a:lnTo>
                  <a:pt x="8387" y="29605"/>
                </a:lnTo>
                <a:lnTo>
                  <a:pt x="8715" y="29045"/>
                </a:lnTo>
                <a:cubicBezTo>
                  <a:pt x="8638" y="29006"/>
                  <a:pt x="8580" y="28968"/>
                  <a:pt x="8522" y="28929"/>
                </a:cubicBezTo>
                <a:close/>
                <a:moveTo>
                  <a:pt x="22494" y="29161"/>
                </a:moveTo>
                <a:lnTo>
                  <a:pt x="22300" y="29258"/>
                </a:lnTo>
                <a:lnTo>
                  <a:pt x="22590" y="29837"/>
                </a:lnTo>
                <a:lnTo>
                  <a:pt x="22783" y="29741"/>
                </a:lnTo>
                <a:lnTo>
                  <a:pt x="22494" y="29161"/>
                </a:lnTo>
                <a:close/>
                <a:moveTo>
                  <a:pt x="9450" y="29412"/>
                </a:moveTo>
                <a:lnTo>
                  <a:pt x="9179" y="29992"/>
                </a:lnTo>
                <a:lnTo>
                  <a:pt x="9372" y="30069"/>
                </a:lnTo>
                <a:lnTo>
                  <a:pt x="9624" y="29490"/>
                </a:lnTo>
                <a:lnTo>
                  <a:pt x="9450" y="29412"/>
                </a:lnTo>
                <a:close/>
                <a:moveTo>
                  <a:pt x="21547" y="29605"/>
                </a:moveTo>
                <a:lnTo>
                  <a:pt x="21353" y="29683"/>
                </a:lnTo>
                <a:lnTo>
                  <a:pt x="21605" y="30282"/>
                </a:lnTo>
                <a:lnTo>
                  <a:pt x="21779" y="30185"/>
                </a:lnTo>
                <a:lnTo>
                  <a:pt x="21547" y="29605"/>
                </a:lnTo>
                <a:close/>
                <a:moveTo>
                  <a:pt x="10397" y="29818"/>
                </a:moveTo>
                <a:lnTo>
                  <a:pt x="10184" y="30417"/>
                </a:lnTo>
                <a:lnTo>
                  <a:pt x="10377" y="30494"/>
                </a:lnTo>
                <a:lnTo>
                  <a:pt x="10609" y="29876"/>
                </a:lnTo>
                <a:lnTo>
                  <a:pt x="10397" y="29818"/>
                </a:lnTo>
                <a:close/>
                <a:moveTo>
                  <a:pt x="20581" y="29973"/>
                </a:moveTo>
                <a:lnTo>
                  <a:pt x="20387" y="30031"/>
                </a:lnTo>
                <a:lnTo>
                  <a:pt x="20581" y="30649"/>
                </a:lnTo>
                <a:lnTo>
                  <a:pt x="20793" y="30572"/>
                </a:lnTo>
                <a:lnTo>
                  <a:pt x="20581" y="29973"/>
                </a:lnTo>
                <a:close/>
                <a:moveTo>
                  <a:pt x="11401" y="30147"/>
                </a:moveTo>
                <a:lnTo>
                  <a:pt x="11208" y="30765"/>
                </a:lnTo>
                <a:lnTo>
                  <a:pt x="11421" y="30823"/>
                </a:lnTo>
                <a:lnTo>
                  <a:pt x="11595" y="30205"/>
                </a:lnTo>
                <a:lnTo>
                  <a:pt x="11401" y="30147"/>
                </a:lnTo>
                <a:close/>
                <a:moveTo>
                  <a:pt x="19576" y="30282"/>
                </a:moveTo>
                <a:lnTo>
                  <a:pt x="19382" y="30340"/>
                </a:lnTo>
                <a:lnTo>
                  <a:pt x="19537" y="30958"/>
                </a:lnTo>
                <a:lnTo>
                  <a:pt x="19750" y="30900"/>
                </a:lnTo>
                <a:lnTo>
                  <a:pt x="19576" y="30282"/>
                </a:lnTo>
                <a:close/>
                <a:moveTo>
                  <a:pt x="12406" y="30417"/>
                </a:moveTo>
                <a:lnTo>
                  <a:pt x="12271" y="31035"/>
                </a:lnTo>
                <a:lnTo>
                  <a:pt x="12484" y="31093"/>
                </a:lnTo>
                <a:lnTo>
                  <a:pt x="12619" y="30456"/>
                </a:lnTo>
                <a:lnTo>
                  <a:pt x="12406" y="30417"/>
                </a:lnTo>
                <a:close/>
                <a:moveTo>
                  <a:pt x="18571" y="30514"/>
                </a:moveTo>
                <a:lnTo>
                  <a:pt x="18358" y="30552"/>
                </a:lnTo>
                <a:lnTo>
                  <a:pt x="18474" y="31190"/>
                </a:lnTo>
                <a:lnTo>
                  <a:pt x="18687" y="31151"/>
                </a:lnTo>
                <a:lnTo>
                  <a:pt x="18571" y="30514"/>
                </a:lnTo>
                <a:close/>
                <a:moveTo>
                  <a:pt x="13430" y="30610"/>
                </a:moveTo>
                <a:lnTo>
                  <a:pt x="13334" y="31248"/>
                </a:lnTo>
                <a:lnTo>
                  <a:pt x="13546" y="31267"/>
                </a:lnTo>
                <a:lnTo>
                  <a:pt x="13643" y="30649"/>
                </a:lnTo>
                <a:lnTo>
                  <a:pt x="13430" y="30610"/>
                </a:lnTo>
                <a:close/>
                <a:moveTo>
                  <a:pt x="17547" y="30688"/>
                </a:moveTo>
                <a:lnTo>
                  <a:pt x="17334" y="30707"/>
                </a:lnTo>
                <a:lnTo>
                  <a:pt x="17392" y="31345"/>
                </a:lnTo>
                <a:lnTo>
                  <a:pt x="17605" y="31306"/>
                </a:lnTo>
                <a:lnTo>
                  <a:pt x="17547" y="30688"/>
                </a:lnTo>
                <a:close/>
                <a:moveTo>
                  <a:pt x="14474" y="30726"/>
                </a:moveTo>
                <a:lnTo>
                  <a:pt x="14416" y="31364"/>
                </a:lnTo>
                <a:lnTo>
                  <a:pt x="14629" y="31383"/>
                </a:lnTo>
                <a:lnTo>
                  <a:pt x="14687" y="30746"/>
                </a:lnTo>
                <a:lnTo>
                  <a:pt x="14474" y="30726"/>
                </a:lnTo>
                <a:close/>
                <a:moveTo>
                  <a:pt x="15537" y="30765"/>
                </a:moveTo>
                <a:lnTo>
                  <a:pt x="15498" y="31422"/>
                </a:lnTo>
                <a:lnTo>
                  <a:pt x="15730" y="31422"/>
                </a:lnTo>
                <a:lnTo>
                  <a:pt x="15730" y="30765"/>
                </a:lnTo>
                <a:close/>
                <a:moveTo>
                  <a:pt x="16290" y="30784"/>
                </a:moveTo>
                <a:lnTo>
                  <a:pt x="16310" y="31422"/>
                </a:lnTo>
                <a:lnTo>
                  <a:pt x="16522" y="31403"/>
                </a:lnTo>
                <a:lnTo>
                  <a:pt x="16503" y="3078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9"/>
          <p:cNvGrpSpPr/>
          <p:nvPr/>
        </p:nvGrpSpPr>
        <p:grpSpPr>
          <a:xfrm>
            <a:off x="-868905" y="305042"/>
            <a:ext cx="4533282" cy="4533008"/>
            <a:chOff x="5528519" y="1692032"/>
            <a:chExt cx="2135621" cy="2135491"/>
          </a:xfrm>
        </p:grpSpPr>
        <p:sp>
          <p:nvSpPr>
            <p:cNvPr id="202" name="Google Shape;202;p19"/>
            <p:cNvSpPr/>
            <p:nvPr/>
          </p:nvSpPr>
          <p:spPr>
            <a:xfrm>
              <a:off x="5636422" y="1799935"/>
              <a:ext cx="1917291" cy="1918413"/>
            </a:xfrm>
            <a:custGeom>
              <a:rect b="b" l="l" r="r" t="t"/>
              <a:pathLst>
                <a:path extrusionOk="0" fill="none" h="46476" w="46446">
                  <a:moveTo>
                    <a:pt x="38178" y="8268"/>
                  </a:moveTo>
                  <a:cubicBezTo>
                    <a:pt x="46445" y="16536"/>
                    <a:pt x="46445" y="29940"/>
                    <a:pt x="38178" y="38208"/>
                  </a:cubicBezTo>
                  <a:cubicBezTo>
                    <a:pt x="29941" y="46476"/>
                    <a:pt x="16536" y="46476"/>
                    <a:pt x="8268" y="38208"/>
                  </a:cubicBezTo>
                  <a:cubicBezTo>
                    <a:pt x="1" y="29940"/>
                    <a:pt x="1" y="16536"/>
                    <a:pt x="8268" y="8268"/>
                  </a:cubicBezTo>
                  <a:cubicBezTo>
                    <a:pt x="16536" y="1"/>
                    <a:pt x="29941" y="1"/>
                    <a:pt x="38178" y="8268"/>
                  </a:cubicBezTo>
                  <a:close/>
                </a:path>
              </a:pathLst>
            </a:custGeom>
            <a:solidFill>
              <a:schemeClr val="dk1"/>
            </a:solidFill>
            <a:ln cap="flat" cmpd="sng" w="220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
            <p:cNvSpPr/>
            <p:nvPr/>
          </p:nvSpPr>
          <p:spPr>
            <a:xfrm>
              <a:off x="5528519" y="1692032"/>
              <a:ext cx="2135621" cy="2135491"/>
            </a:xfrm>
            <a:custGeom>
              <a:rect b="b" l="l" r="r" t="t"/>
              <a:pathLst>
                <a:path extrusionOk="0" fill="none" h="51735" w="51735">
                  <a:moveTo>
                    <a:pt x="45807" y="15168"/>
                  </a:moveTo>
                  <a:cubicBezTo>
                    <a:pt x="51734" y="26202"/>
                    <a:pt x="47570" y="39910"/>
                    <a:pt x="36536" y="45807"/>
                  </a:cubicBezTo>
                  <a:cubicBezTo>
                    <a:pt x="25503" y="51734"/>
                    <a:pt x="11794" y="47570"/>
                    <a:pt x="5898" y="36536"/>
                  </a:cubicBezTo>
                  <a:cubicBezTo>
                    <a:pt x="1" y="25503"/>
                    <a:pt x="4135" y="11794"/>
                    <a:pt x="15168" y="5898"/>
                  </a:cubicBezTo>
                  <a:cubicBezTo>
                    <a:pt x="26202" y="1"/>
                    <a:pt x="39910" y="4135"/>
                    <a:pt x="45807" y="15168"/>
                  </a:cubicBezTo>
                  <a:close/>
                </a:path>
              </a:pathLst>
            </a:custGeom>
            <a:solidFill>
              <a:schemeClr val="dk1"/>
            </a:solidFill>
            <a:ln cap="flat" cmpd="sng" w="5325">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6061759" y="1958032"/>
              <a:ext cx="488136" cy="318745"/>
            </a:xfrm>
            <a:custGeom>
              <a:rect b="b" l="l" r="r" t="t"/>
              <a:pathLst>
                <a:path extrusionOk="0" h="7722" w="11825">
                  <a:moveTo>
                    <a:pt x="11825" y="1"/>
                  </a:moveTo>
                  <a:cubicBezTo>
                    <a:pt x="7296" y="274"/>
                    <a:pt x="3193" y="2037"/>
                    <a:pt x="1" y="4894"/>
                  </a:cubicBezTo>
                  <a:lnTo>
                    <a:pt x="2828" y="7721"/>
                  </a:lnTo>
                  <a:cubicBezTo>
                    <a:pt x="5290" y="5593"/>
                    <a:pt x="8390" y="4195"/>
                    <a:pt x="11825" y="3983"/>
                  </a:cubicBezTo>
                  <a:lnTo>
                    <a:pt x="118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5793282" y="2803709"/>
              <a:ext cx="318723" cy="489345"/>
            </a:xfrm>
            <a:custGeom>
              <a:rect b="b" l="l" r="r" t="t"/>
              <a:pathLst>
                <a:path extrusionOk="0" h="11855" w="7721">
                  <a:moveTo>
                    <a:pt x="0" y="0"/>
                  </a:moveTo>
                  <a:cubicBezTo>
                    <a:pt x="243" y="4499"/>
                    <a:pt x="2067" y="8663"/>
                    <a:pt x="4924" y="11855"/>
                  </a:cubicBezTo>
                  <a:lnTo>
                    <a:pt x="7721" y="9028"/>
                  </a:lnTo>
                  <a:cubicBezTo>
                    <a:pt x="5593" y="6566"/>
                    <a:pt x="4225" y="3435"/>
                    <a:pt x="40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5793282" y="2224032"/>
              <a:ext cx="320003" cy="488106"/>
            </a:xfrm>
            <a:custGeom>
              <a:rect b="b" l="l" r="r" t="t"/>
              <a:pathLst>
                <a:path extrusionOk="0" h="11825" w="7752">
                  <a:moveTo>
                    <a:pt x="4955" y="1"/>
                  </a:moveTo>
                  <a:cubicBezTo>
                    <a:pt x="2098" y="3192"/>
                    <a:pt x="274" y="7296"/>
                    <a:pt x="0" y="11824"/>
                  </a:cubicBezTo>
                  <a:lnTo>
                    <a:pt x="4013" y="11824"/>
                  </a:lnTo>
                  <a:cubicBezTo>
                    <a:pt x="4256" y="8390"/>
                    <a:pt x="5624" y="5259"/>
                    <a:pt x="7751" y="2827"/>
                  </a:cubicBezTo>
                  <a:lnTo>
                    <a:pt x="49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6640200" y="1958032"/>
              <a:ext cx="488136" cy="318745"/>
            </a:xfrm>
            <a:custGeom>
              <a:rect b="b" l="l" r="r" t="t"/>
              <a:pathLst>
                <a:path extrusionOk="0" h="7722" w="11825">
                  <a:moveTo>
                    <a:pt x="0" y="1"/>
                  </a:moveTo>
                  <a:lnTo>
                    <a:pt x="0" y="3983"/>
                  </a:lnTo>
                  <a:cubicBezTo>
                    <a:pt x="3435" y="4226"/>
                    <a:pt x="6535" y="5593"/>
                    <a:pt x="9028" y="7721"/>
                  </a:cubicBezTo>
                  <a:lnTo>
                    <a:pt x="11824" y="4894"/>
                  </a:lnTo>
                  <a:cubicBezTo>
                    <a:pt x="8633" y="2037"/>
                    <a:pt x="4529" y="27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7079325" y="2802430"/>
              <a:ext cx="318764" cy="489386"/>
            </a:xfrm>
            <a:custGeom>
              <a:rect b="b" l="l" r="r" t="t"/>
              <a:pathLst>
                <a:path extrusionOk="0" h="11856" w="7722">
                  <a:moveTo>
                    <a:pt x="3740" y="1"/>
                  </a:moveTo>
                  <a:lnTo>
                    <a:pt x="3740" y="31"/>
                  </a:lnTo>
                  <a:cubicBezTo>
                    <a:pt x="3496" y="3466"/>
                    <a:pt x="2129" y="6597"/>
                    <a:pt x="1" y="9059"/>
                  </a:cubicBezTo>
                  <a:lnTo>
                    <a:pt x="2828" y="11855"/>
                  </a:lnTo>
                  <a:cubicBezTo>
                    <a:pt x="5685" y="8694"/>
                    <a:pt x="7448" y="4530"/>
                    <a:pt x="7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6060521" y="3240314"/>
              <a:ext cx="489374" cy="319983"/>
            </a:xfrm>
            <a:custGeom>
              <a:rect b="b" l="l" r="r" t="t"/>
              <a:pathLst>
                <a:path extrusionOk="0" h="7752" w="11855">
                  <a:moveTo>
                    <a:pt x="2797" y="1"/>
                  </a:moveTo>
                  <a:lnTo>
                    <a:pt x="1" y="2828"/>
                  </a:lnTo>
                  <a:cubicBezTo>
                    <a:pt x="3192" y="5685"/>
                    <a:pt x="7326" y="7509"/>
                    <a:pt x="11855" y="7752"/>
                  </a:cubicBezTo>
                  <a:lnTo>
                    <a:pt x="11855" y="3770"/>
                  </a:lnTo>
                  <a:cubicBezTo>
                    <a:pt x="8390" y="3527"/>
                    <a:pt x="5289" y="2129"/>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a:off x="7076848" y="2224032"/>
              <a:ext cx="319961" cy="488106"/>
            </a:xfrm>
            <a:custGeom>
              <a:rect b="b" l="l" r="r" t="t"/>
              <a:pathLst>
                <a:path extrusionOk="0" h="11825" w="7751">
                  <a:moveTo>
                    <a:pt x="2797" y="1"/>
                  </a:moveTo>
                  <a:lnTo>
                    <a:pt x="0" y="2827"/>
                  </a:lnTo>
                  <a:cubicBezTo>
                    <a:pt x="2128" y="5259"/>
                    <a:pt x="3496" y="8420"/>
                    <a:pt x="3769" y="11824"/>
                  </a:cubicBezTo>
                  <a:lnTo>
                    <a:pt x="7751" y="11824"/>
                  </a:lnTo>
                  <a:cubicBezTo>
                    <a:pt x="7477" y="7296"/>
                    <a:pt x="5654" y="3192"/>
                    <a:pt x="2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a:off x="6640200" y="3240314"/>
              <a:ext cx="489374" cy="319983"/>
            </a:xfrm>
            <a:custGeom>
              <a:rect b="b" l="l" r="r" t="t"/>
              <a:pathLst>
                <a:path extrusionOk="0" h="7752" w="11855">
                  <a:moveTo>
                    <a:pt x="9058" y="1"/>
                  </a:moveTo>
                  <a:cubicBezTo>
                    <a:pt x="6596" y="2129"/>
                    <a:pt x="3466" y="3527"/>
                    <a:pt x="0" y="3770"/>
                  </a:cubicBezTo>
                  <a:lnTo>
                    <a:pt x="0" y="7752"/>
                  </a:lnTo>
                  <a:cubicBezTo>
                    <a:pt x="4560" y="7509"/>
                    <a:pt x="8663" y="5685"/>
                    <a:pt x="11855" y="2828"/>
                  </a:cubicBezTo>
                  <a:lnTo>
                    <a:pt x="9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19"/>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213" name="Google Shape;213;p19"/>
          <p:cNvSpPr txBox="1"/>
          <p:nvPr>
            <p:ph type="title"/>
          </p:nvPr>
        </p:nvSpPr>
        <p:spPr>
          <a:xfrm>
            <a:off x="-367272" y="1585138"/>
            <a:ext cx="3073500" cy="2277900"/>
          </a:xfrm>
          <a:prstGeom prst="rect">
            <a:avLst/>
          </a:prstGeom>
        </p:spPr>
        <p:txBody>
          <a:bodyPr anchorCtr="0" anchor="ctr" bIns="91425" lIns="91425" spcFirstLastPara="1" rIns="91425" wrap="square" tIns="91425">
            <a:spAutoFit/>
          </a:bodyPr>
          <a:lstStyle/>
          <a:p>
            <a:pPr indent="0" lvl="0" marL="0" rtl="0" algn="ctr">
              <a:spcBef>
                <a:spcPts val="1000"/>
              </a:spcBef>
              <a:spcAft>
                <a:spcPts val="0"/>
              </a:spcAft>
              <a:buNone/>
            </a:pPr>
            <a:r>
              <a:rPr i="1" lang="en" sz="13600">
                <a:latin typeface="Anton"/>
                <a:ea typeface="Anton"/>
                <a:cs typeface="Anton"/>
                <a:sym typeface="Anton"/>
              </a:rPr>
              <a:t>03</a:t>
            </a:r>
            <a:endParaRPr i="1" sz="13600">
              <a:latin typeface="Anton"/>
              <a:ea typeface="Anton"/>
              <a:cs typeface="Anton"/>
              <a:sym typeface="Anton"/>
            </a:endParaRPr>
          </a:p>
        </p:txBody>
      </p:sp>
      <p:sp>
        <p:nvSpPr>
          <p:cNvPr id="214" name="Google Shape;214;p19"/>
          <p:cNvSpPr txBox="1"/>
          <p:nvPr>
            <p:ph type="title"/>
          </p:nvPr>
        </p:nvSpPr>
        <p:spPr>
          <a:xfrm>
            <a:off x="3997025" y="1427300"/>
            <a:ext cx="43641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6000">
                <a:latin typeface="Anton"/>
                <a:ea typeface="Anton"/>
                <a:cs typeface="Anton"/>
                <a:sym typeface="Anton"/>
              </a:rPr>
              <a:t>Software</a:t>
            </a:r>
            <a:endParaRPr i="1" sz="6000">
              <a:latin typeface="Anton"/>
              <a:ea typeface="Anton"/>
              <a:cs typeface="Anton"/>
              <a:sym typeface="Anton"/>
            </a:endParaRPr>
          </a:p>
        </p:txBody>
      </p:sp>
      <p:sp>
        <p:nvSpPr>
          <p:cNvPr id="215" name="Google Shape;215;p19"/>
          <p:cNvSpPr txBox="1"/>
          <p:nvPr>
            <p:ph type="title"/>
          </p:nvPr>
        </p:nvSpPr>
        <p:spPr>
          <a:xfrm>
            <a:off x="4478838" y="238163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Localisation Process</a:t>
            </a:r>
            <a:endParaRPr b="1" i="1" sz="1400">
              <a:latin typeface="Barlow"/>
              <a:ea typeface="Barlow"/>
              <a:cs typeface="Barlow"/>
              <a:sym typeface="Barlow"/>
            </a:endParaRPr>
          </a:p>
        </p:txBody>
      </p:sp>
      <p:sp>
        <p:nvSpPr>
          <p:cNvPr id="216" name="Google Shape;216;p19"/>
          <p:cNvSpPr/>
          <p:nvPr/>
        </p:nvSpPr>
        <p:spPr>
          <a:xfrm>
            <a:off x="4084316" y="2541700"/>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17" name="Google Shape;217;p19"/>
          <p:cNvSpPr txBox="1"/>
          <p:nvPr>
            <p:ph type="title"/>
          </p:nvPr>
        </p:nvSpPr>
        <p:spPr>
          <a:xfrm>
            <a:off x="4478838" y="2692958"/>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Obstacle Avoidance</a:t>
            </a:r>
            <a:endParaRPr b="1" i="1" sz="1400">
              <a:latin typeface="Barlow"/>
              <a:ea typeface="Barlow"/>
              <a:cs typeface="Barlow"/>
              <a:sym typeface="Barlow"/>
            </a:endParaRPr>
          </a:p>
        </p:txBody>
      </p:sp>
      <p:sp>
        <p:nvSpPr>
          <p:cNvPr id="218" name="Google Shape;218;p19"/>
          <p:cNvSpPr/>
          <p:nvPr/>
        </p:nvSpPr>
        <p:spPr>
          <a:xfrm>
            <a:off x="4084316" y="2853017"/>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219" name="Google Shape;219;p19"/>
          <p:cNvSpPr txBox="1"/>
          <p:nvPr>
            <p:ph type="title"/>
          </p:nvPr>
        </p:nvSpPr>
        <p:spPr>
          <a:xfrm>
            <a:off x="4478838" y="3004279"/>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The A* Algorithm</a:t>
            </a:r>
            <a:endParaRPr b="1" i="1" sz="1400">
              <a:latin typeface="Barlow"/>
              <a:ea typeface="Barlow"/>
              <a:cs typeface="Barlow"/>
              <a:sym typeface="Barlow"/>
            </a:endParaRPr>
          </a:p>
        </p:txBody>
      </p:sp>
      <p:sp>
        <p:nvSpPr>
          <p:cNvPr id="220" name="Google Shape;220;p19"/>
          <p:cNvSpPr/>
          <p:nvPr/>
        </p:nvSpPr>
        <p:spPr>
          <a:xfrm>
            <a:off x="4084316" y="3164333"/>
            <a:ext cx="3516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221" name="Google Shape;221;p19"/>
          <p:cNvPicPr preferRelativeResize="0"/>
          <p:nvPr/>
        </p:nvPicPr>
        <p:blipFill rotWithShape="1">
          <a:blip r:embed="rId3">
            <a:alphaModFix/>
          </a:blip>
          <a:srcRect b="33092" l="0" r="0" t="0"/>
          <a:stretch/>
        </p:blipFill>
        <p:spPr>
          <a:xfrm rot="10800000">
            <a:off x="6946318" y="2015226"/>
            <a:ext cx="514051" cy="238075"/>
          </a:xfrm>
          <a:prstGeom prst="rect">
            <a:avLst/>
          </a:prstGeom>
          <a:noFill/>
          <a:ln>
            <a:noFill/>
          </a:ln>
        </p:spPr>
      </p:pic>
      <p:sp>
        <p:nvSpPr>
          <p:cNvPr id="222" name="Google Shape;222;p19"/>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7</a:t>
            </a:r>
            <a:endParaRPr i="1" sz="600">
              <a:solidFill>
                <a:srgbClr val="999999"/>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20"/>
          <p:cNvSpPr/>
          <p:nvPr/>
        </p:nvSpPr>
        <p:spPr>
          <a:xfrm>
            <a:off x="-609600" y="947325"/>
            <a:ext cx="80436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0"/>
          <p:cNvSpPr txBox="1"/>
          <p:nvPr>
            <p:ph type="title"/>
          </p:nvPr>
        </p:nvSpPr>
        <p:spPr>
          <a:xfrm>
            <a:off x="1055047" y="457200"/>
            <a:ext cx="67464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The Localization Process</a:t>
            </a:r>
            <a:endParaRPr i="1" sz="4800">
              <a:latin typeface="Anton"/>
              <a:ea typeface="Anton"/>
              <a:cs typeface="Anton"/>
              <a:sym typeface="Anton"/>
            </a:endParaRPr>
          </a:p>
        </p:txBody>
      </p:sp>
      <p:sp>
        <p:nvSpPr>
          <p:cNvPr id="229" name="Google Shape;229;p20"/>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230" name="Google Shape;230;p20"/>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8</a:t>
            </a:r>
            <a:endParaRPr i="1" sz="600">
              <a:solidFill>
                <a:srgbClr val="999999"/>
              </a:solidFill>
              <a:latin typeface="Barlow"/>
              <a:ea typeface="Barlow"/>
              <a:cs typeface="Barlow"/>
              <a:sym typeface="Barlow"/>
            </a:endParaRPr>
          </a:p>
        </p:txBody>
      </p:sp>
      <p:pic>
        <p:nvPicPr>
          <p:cNvPr id="231" name="Google Shape;231;p20"/>
          <p:cNvPicPr preferRelativeResize="0"/>
          <p:nvPr/>
        </p:nvPicPr>
        <p:blipFill rotWithShape="1">
          <a:blip r:embed="rId3">
            <a:alphaModFix/>
          </a:blip>
          <a:srcRect b="33092" l="0" r="0" t="0"/>
          <a:stretch/>
        </p:blipFill>
        <p:spPr>
          <a:xfrm>
            <a:off x="601658" y="1003620"/>
            <a:ext cx="514051" cy="238075"/>
          </a:xfrm>
          <a:prstGeom prst="rect">
            <a:avLst/>
          </a:prstGeom>
          <a:noFill/>
          <a:ln>
            <a:noFill/>
          </a:ln>
        </p:spPr>
      </p:pic>
      <p:sp>
        <p:nvSpPr>
          <p:cNvPr id="232" name="Google Shape;232;p20"/>
          <p:cNvSpPr txBox="1"/>
          <p:nvPr>
            <p:ph type="title"/>
          </p:nvPr>
        </p:nvSpPr>
        <p:spPr>
          <a:xfrm>
            <a:off x="2982300" y="1843725"/>
            <a:ext cx="31794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Barlow"/>
                <a:ea typeface="Barlow"/>
                <a:cs typeface="Barlow"/>
                <a:sym typeface="Barlow"/>
              </a:rPr>
              <a:t>3-Step Localization Process</a:t>
            </a:r>
            <a:endParaRPr sz="1600">
              <a:latin typeface="Barlow"/>
              <a:ea typeface="Barlow"/>
              <a:cs typeface="Barlow"/>
              <a:sym typeface="Barlow"/>
            </a:endParaRPr>
          </a:p>
        </p:txBody>
      </p:sp>
      <p:grpSp>
        <p:nvGrpSpPr>
          <p:cNvPr id="233" name="Google Shape;233;p20"/>
          <p:cNvGrpSpPr/>
          <p:nvPr/>
        </p:nvGrpSpPr>
        <p:grpSpPr>
          <a:xfrm>
            <a:off x="1077059" y="2435127"/>
            <a:ext cx="6989887" cy="1385287"/>
            <a:chOff x="3512551" y="2440153"/>
            <a:chExt cx="1139866" cy="225900"/>
          </a:xfrm>
        </p:grpSpPr>
        <p:grpSp>
          <p:nvGrpSpPr>
            <p:cNvPr id="234" name="Google Shape;234;p20"/>
            <p:cNvGrpSpPr/>
            <p:nvPr/>
          </p:nvGrpSpPr>
          <p:grpSpPr>
            <a:xfrm>
              <a:off x="3738198" y="2553002"/>
              <a:ext cx="688796" cy="117"/>
              <a:chOff x="3738198" y="2553002"/>
              <a:chExt cx="688796" cy="117"/>
            </a:xfrm>
          </p:grpSpPr>
          <p:cxnSp>
            <p:nvCxnSpPr>
              <p:cNvPr id="235" name="Google Shape;235;p20"/>
              <p:cNvCxnSpPr/>
              <p:nvPr/>
            </p:nvCxnSpPr>
            <p:spPr>
              <a:xfrm>
                <a:off x="4195395" y="2553002"/>
                <a:ext cx="231600" cy="0"/>
              </a:xfrm>
              <a:prstGeom prst="straightConnector1">
                <a:avLst/>
              </a:prstGeom>
              <a:noFill/>
              <a:ln cap="flat" cmpd="sng" w="9525">
                <a:solidFill>
                  <a:srgbClr val="000000"/>
                </a:solidFill>
                <a:prstDash val="solid"/>
                <a:round/>
                <a:headEnd len="med" w="med" type="none"/>
                <a:tailEnd len="med" w="med" type="none"/>
              </a:ln>
            </p:spPr>
          </p:cxnSp>
          <p:cxnSp>
            <p:nvCxnSpPr>
              <p:cNvPr id="236" name="Google Shape;236;p20"/>
              <p:cNvCxnSpPr>
                <a:stCxn id="237" idx="6"/>
                <a:endCxn id="238" idx="2"/>
              </p:cNvCxnSpPr>
              <p:nvPr/>
            </p:nvCxnSpPr>
            <p:spPr>
              <a:xfrm>
                <a:off x="3738198" y="2553118"/>
                <a:ext cx="231300" cy="0"/>
              </a:xfrm>
              <a:prstGeom prst="straightConnector1">
                <a:avLst/>
              </a:prstGeom>
              <a:noFill/>
              <a:ln cap="flat" cmpd="sng" w="9525">
                <a:solidFill>
                  <a:srgbClr val="000000"/>
                </a:solidFill>
                <a:prstDash val="solid"/>
                <a:round/>
                <a:headEnd len="med" w="med" type="none"/>
                <a:tailEnd len="med" w="med" type="none"/>
              </a:ln>
            </p:spPr>
          </p:cxnSp>
        </p:grpSp>
        <p:grpSp>
          <p:nvGrpSpPr>
            <p:cNvPr id="239" name="Google Shape;239;p20"/>
            <p:cNvGrpSpPr/>
            <p:nvPr/>
          </p:nvGrpSpPr>
          <p:grpSpPr>
            <a:xfrm>
              <a:off x="3969644" y="2440153"/>
              <a:ext cx="225900" cy="225900"/>
              <a:chOff x="3969644" y="2440153"/>
              <a:chExt cx="225900" cy="225900"/>
            </a:xfrm>
          </p:grpSpPr>
          <p:sp>
            <p:nvSpPr>
              <p:cNvPr id="238" name="Google Shape;238;p20"/>
              <p:cNvSpPr/>
              <p:nvPr/>
            </p:nvSpPr>
            <p:spPr>
              <a:xfrm>
                <a:off x="3969644" y="2440153"/>
                <a:ext cx="225900" cy="2259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3998471" y="2468982"/>
                <a:ext cx="168300" cy="1683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0"/>
            <p:cNvGrpSpPr/>
            <p:nvPr/>
          </p:nvGrpSpPr>
          <p:grpSpPr>
            <a:xfrm>
              <a:off x="4426818" y="2440153"/>
              <a:ext cx="225600" cy="225600"/>
              <a:chOff x="4426818" y="2440153"/>
              <a:chExt cx="225600" cy="225600"/>
            </a:xfrm>
          </p:grpSpPr>
          <p:sp>
            <p:nvSpPr>
              <p:cNvPr id="242" name="Google Shape;242;p20"/>
              <p:cNvSpPr/>
              <p:nvPr/>
            </p:nvSpPr>
            <p:spPr>
              <a:xfrm>
                <a:off x="4426818" y="2440153"/>
                <a:ext cx="225600" cy="225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
              <p:cNvSpPr/>
              <p:nvPr/>
            </p:nvSpPr>
            <p:spPr>
              <a:xfrm>
                <a:off x="4455644" y="2468982"/>
                <a:ext cx="168000" cy="16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20"/>
            <p:cNvGrpSpPr/>
            <p:nvPr/>
          </p:nvGrpSpPr>
          <p:grpSpPr>
            <a:xfrm>
              <a:off x="3512551" y="2440252"/>
              <a:ext cx="225647" cy="225732"/>
              <a:chOff x="2182679" y="2292572"/>
              <a:chExt cx="792300" cy="792600"/>
            </a:xfrm>
          </p:grpSpPr>
          <p:sp>
            <p:nvSpPr>
              <p:cNvPr id="237" name="Google Shape;237;p20"/>
              <p:cNvSpPr/>
              <p:nvPr/>
            </p:nvSpPr>
            <p:spPr>
              <a:xfrm>
                <a:off x="2182679" y="2292572"/>
                <a:ext cx="792300" cy="7926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2283911" y="2393814"/>
                <a:ext cx="590100" cy="590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20"/>
          <p:cNvSpPr txBox="1"/>
          <p:nvPr>
            <p:ph type="title"/>
          </p:nvPr>
        </p:nvSpPr>
        <p:spPr>
          <a:xfrm>
            <a:off x="961296" y="2414981"/>
            <a:ext cx="1459200" cy="1501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4800">
                <a:latin typeface="Anton"/>
                <a:ea typeface="Anton"/>
                <a:cs typeface="Anton"/>
                <a:sym typeface="Anton"/>
              </a:rPr>
              <a:t>01</a:t>
            </a:r>
            <a:endParaRPr i="1" sz="4800">
              <a:latin typeface="Anton"/>
              <a:ea typeface="Anton"/>
              <a:cs typeface="Anton"/>
              <a:sym typeface="Anton"/>
            </a:endParaRPr>
          </a:p>
        </p:txBody>
      </p:sp>
      <p:sp>
        <p:nvSpPr>
          <p:cNvPr id="247" name="Google Shape;247;p20"/>
          <p:cNvSpPr txBox="1"/>
          <p:nvPr>
            <p:ph type="title"/>
          </p:nvPr>
        </p:nvSpPr>
        <p:spPr>
          <a:xfrm>
            <a:off x="3772967" y="2400750"/>
            <a:ext cx="1459200" cy="1501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4800">
                <a:latin typeface="Anton"/>
                <a:ea typeface="Anton"/>
                <a:cs typeface="Anton"/>
                <a:sym typeface="Anton"/>
              </a:rPr>
              <a:t>02</a:t>
            </a:r>
            <a:endParaRPr i="1" sz="4800">
              <a:latin typeface="Anton"/>
              <a:ea typeface="Anton"/>
              <a:cs typeface="Anton"/>
              <a:sym typeface="Anton"/>
            </a:endParaRPr>
          </a:p>
        </p:txBody>
      </p:sp>
      <p:sp>
        <p:nvSpPr>
          <p:cNvPr id="248" name="Google Shape;248;p20"/>
          <p:cNvSpPr txBox="1"/>
          <p:nvPr>
            <p:ph type="title"/>
          </p:nvPr>
        </p:nvSpPr>
        <p:spPr>
          <a:xfrm>
            <a:off x="6566710" y="2400754"/>
            <a:ext cx="1459200" cy="15015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4800">
                <a:latin typeface="Anton"/>
                <a:ea typeface="Anton"/>
                <a:cs typeface="Anton"/>
                <a:sym typeface="Anton"/>
              </a:rPr>
              <a:t>03</a:t>
            </a:r>
            <a:endParaRPr i="1" sz="4800">
              <a:latin typeface="Anton"/>
              <a:ea typeface="Anton"/>
              <a:cs typeface="Anton"/>
              <a:sym typeface="Anton"/>
            </a:endParaRPr>
          </a:p>
        </p:txBody>
      </p:sp>
      <p:sp>
        <p:nvSpPr>
          <p:cNvPr id="249" name="Google Shape;249;p20"/>
          <p:cNvSpPr txBox="1"/>
          <p:nvPr>
            <p:ph type="title"/>
          </p:nvPr>
        </p:nvSpPr>
        <p:spPr>
          <a:xfrm>
            <a:off x="634450" y="3840275"/>
            <a:ext cx="22653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Inertial Measurement Units (IMU)</a:t>
            </a:r>
            <a:endParaRPr sz="1600">
              <a:latin typeface="Barlow"/>
              <a:ea typeface="Barlow"/>
              <a:cs typeface="Barlow"/>
              <a:sym typeface="Barlow"/>
            </a:endParaRPr>
          </a:p>
        </p:txBody>
      </p:sp>
      <p:sp>
        <p:nvSpPr>
          <p:cNvPr id="250" name="Google Shape;250;p20"/>
          <p:cNvSpPr txBox="1"/>
          <p:nvPr>
            <p:ph type="title"/>
          </p:nvPr>
        </p:nvSpPr>
        <p:spPr>
          <a:xfrm>
            <a:off x="3369150" y="3840275"/>
            <a:ext cx="24057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Radio Signal Strength Indicators (RSSI)</a:t>
            </a:r>
            <a:endParaRPr sz="1600">
              <a:latin typeface="Barlow"/>
              <a:ea typeface="Barlow"/>
              <a:cs typeface="Barlow"/>
              <a:sym typeface="Barlow"/>
            </a:endParaRPr>
          </a:p>
        </p:txBody>
      </p:sp>
      <p:sp>
        <p:nvSpPr>
          <p:cNvPr id="251" name="Google Shape;251;p20"/>
          <p:cNvSpPr txBox="1"/>
          <p:nvPr>
            <p:ph type="title"/>
          </p:nvPr>
        </p:nvSpPr>
        <p:spPr>
          <a:xfrm>
            <a:off x="6487799" y="3840275"/>
            <a:ext cx="17694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a:ea typeface="Barlow"/>
                <a:cs typeface="Barlow"/>
                <a:sym typeface="Barlow"/>
              </a:rPr>
              <a:t>Visual Localization</a:t>
            </a:r>
            <a:endParaRPr sz="1600">
              <a:latin typeface="Barlow"/>
              <a:ea typeface="Barlow"/>
              <a:cs typeface="Barlow"/>
              <a:sym typeface="Barlow"/>
            </a:endParaRPr>
          </a:p>
        </p:txBody>
      </p:sp>
      <p:sp>
        <p:nvSpPr>
          <p:cNvPr id="252" name="Google Shape;252;p20"/>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0"/>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0"/>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21"/>
          <p:cNvSpPr txBox="1"/>
          <p:nvPr>
            <p:ph type="title"/>
          </p:nvPr>
        </p:nvSpPr>
        <p:spPr>
          <a:xfrm>
            <a:off x="8180933" y="2312830"/>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solidFill>
                  <a:srgbClr val="CCCCCC"/>
                </a:solidFill>
                <a:latin typeface="Anton"/>
                <a:ea typeface="Anton"/>
                <a:cs typeface="Anton"/>
                <a:sym typeface="Anton"/>
              </a:rPr>
              <a:t>02</a:t>
            </a:r>
            <a:endParaRPr i="1" sz="1400">
              <a:solidFill>
                <a:srgbClr val="CCCCCC"/>
              </a:solidFill>
              <a:latin typeface="Anton"/>
              <a:ea typeface="Anton"/>
              <a:cs typeface="Anton"/>
              <a:sym typeface="Anton"/>
            </a:endParaRPr>
          </a:p>
        </p:txBody>
      </p:sp>
      <p:sp>
        <p:nvSpPr>
          <p:cNvPr id="260" name="Google Shape;260;p21"/>
          <p:cNvSpPr/>
          <p:nvPr/>
        </p:nvSpPr>
        <p:spPr>
          <a:xfrm>
            <a:off x="-609600" y="1252925"/>
            <a:ext cx="8348100" cy="515400"/>
          </a:xfrm>
          <a:prstGeom prst="parallelogram">
            <a:avLst>
              <a:gd fmla="val 14416" name="adj"/>
            </a:avLst>
          </a:prstGeom>
          <a:solidFill>
            <a:srgbClr val="DD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1"/>
          <p:cNvSpPr txBox="1"/>
          <p:nvPr>
            <p:ph type="title"/>
          </p:nvPr>
        </p:nvSpPr>
        <p:spPr>
          <a:xfrm>
            <a:off x="1055047" y="762800"/>
            <a:ext cx="6746400" cy="11082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i="1" lang="en" sz="4800">
                <a:latin typeface="Anton"/>
                <a:ea typeface="Anton"/>
                <a:cs typeface="Anton"/>
                <a:sym typeface="Anton"/>
              </a:rPr>
              <a:t>Inertial</a:t>
            </a:r>
            <a:r>
              <a:rPr i="1" lang="en" sz="4800">
                <a:latin typeface="Anton"/>
                <a:ea typeface="Anton"/>
                <a:cs typeface="Anton"/>
                <a:sym typeface="Anton"/>
              </a:rPr>
              <a:t> Measurement Unit</a:t>
            </a:r>
            <a:endParaRPr i="1" sz="4800">
              <a:latin typeface="Anton"/>
              <a:ea typeface="Anton"/>
              <a:cs typeface="Anton"/>
              <a:sym typeface="Anton"/>
            </a:endParaRPr>
          </a:p>
        </p:txBody>
      </p:sp>
      <p:sp>
        <p:nvSpPr>
          <p:cNvPr id="262" name="Google Shape;262;p21"/>
          <p:cNvSpPr txBox="1"/>
          <p:nvPr>
            <p:ph type="title"/>
          </p:nvPr>
        </p:nvSpPr>
        <p:spPr>
          <a:xfrm>
            <a:off x="2772450" y="4790388"/>
            <a:ext cx="3599100" cy="276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600">
                <a:solidFill>
                  <a:srgbClr val="999999"/>
                </a:solidFill>
                <a:latin typeface="Barlow"/>
                <a:ea typeface="Barlow"/>
                <a:cs typeface="Barlow"/>
                <a:sym typeface="Barlow"/>
              </a:rPr>
              <a:t>Team DOTA7, NYP</a:t>
            </a:r>
            <a:endParaRPr i="1" sz="600">
              <a:solidFill>
                <a:srgbClr val="999999"/>
              </a:solidFill>
              <a:latin typeface="Barlow"/>
              <a:ea typeface="Barlow"/>
              <a:cs typeface="Barlow"/>
              <a:sym typeface="Barlow"/>
            </a:endParaRPr>
          </a:p>
        </p:txBody>
      </p:sp>
      <p:sp>
        <p:nvSpPr>
          <p:cNvPr id="263" name="Google Shape;263;p21"/>
          <p:cNvSpPr txBox="1"/>
          <p:nvPr>
            <p:ph type="title"/>
          </p:nvPr>
        </p:nvSpPr>
        <p:spPr>
          <a:xfrm>
            <a:off x="8591100" y="4790400"/>
            <a:ext cx="400500" cy="27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i="1" lang="en" sz="600">
                <a:solidFill>
                  <a:srgbClr val="999999"/>
                </a:solidFill>
                <a:latin typeface="Barlow"/>
                <a:ea typeface="Barlow"/>
                <a:cs typeface="Barlow"/>
                <a:sym typeface="Barlow"/>
              </a:rPr>
              <a:t>9</a:t>
            </a:r>
            <a:endParaRPr i="1" sz="600">
              <a:solidFill>
                <a:srgbClr val="999999"/>
              </a:solidFill>
              <a:latin typeface="Barlow"/>
              <a:ea typeface="Barlow"/>
              <a:cs typeface="Barlow"/>
              <a:sym typeface="Barlow"/>
            </a:endParaRPr>
          </a:p>
        </p:txBody>
      </p:sp>
      <p:pic>
        <p:nvPicPr>
          <p:cNvPr id="264" name="Google Shape;264;p21"/>
          <p:cNvPicPr preferRelativeResize="0"/>
          <p:nvPr/>
        </p:nvPicPr>
        <p:blipFill rotWithShape="1">
          <a:blip r:embed="rId3">
            <a:alphaModFix/>
          </a:blip>
          <a:srcRect b="33092" l="0" r="0" t="0"/>
          <a:stretch/>
        </p:blipFill>
        <p:spPr>
          <a:xfrm>
            <a:off x="601658" y="1309220"/>
            <a:ext cx="514051" cy="238075"/>
          </a:xfrm>
          <a:prstGeom prst="rect">
            <a:avLst/>
          </a:prstGeom>
          <a:noFill/>
          <a:ln>
            <a:noFill/>
          </a:ln>
        </p:spPr>
      </p:pic>
      <p:sp>
        <p:nvSpPr>
          <p:cNvPr id="265" name="Google Shape;265;p21"/>
          <p:cNvSpPr/>
          <p:nvPr/>
        </p:nvSpPr>
        <p:spPr>
          <a:xfrm rot="10800000">
            <a:off x="3716550" y="-48375"/>
            <a:ext cx="1710900" cy="294000"/>
          </a:xfrm>
          <a:prstGeom prst="snip2SameRect">
            <a:avLst>
              <a:gd fmla="val 16667" name="adj1"/>
              <a:gd fmla="val 0" name="adj2"/>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999900" y="117575"/>
            <a:ext cx="1144200" cy="276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21"/>
          <p:cNvSpPr txBox="1"/>
          <p:nvPr>
            <p:ph type="title"/>
          </p:nvPr>
        </p:nvSpPr>
        <p:spPr>
          <a:xfrm>
            <a:off x="2772450" y="76188"/>
            <a:ext cx="3599100" cy="338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rgbClr val="CCCCCC"/>
                </a:solidFill>
                <a:latin typeface="Barlow"/>
                <a:ea typeface="Barlow"/>
                <a:cs typeface="Barlow"/>
                <a:sym typeface="Barlow"/>
              </a:rPr>
              <a:t>03  ·  Software</a:t>
            </a:r>
            <a:endParaRPr i="1" sz="1000">
              <a:solidFill>
                <a:srgbClr val="CCCCCC"/>
              </a:solidFill>
              <a:latin typeface="Barlow"/>
              <a:ea typeface="Barlow"/>
              <a:cs typeface="Barlow"/>
              <a:sym typeface="Barlow"/>
            </a:endParaRPr>
          </a:p>
        </p:txBody>
      </p:sp>
      <p:sp>
        <p:nvSpPr>
          <p:cNvPr id="268" name="Google Shape;268;p21"/>
          <p:cNvSpPr/>
          <p:nvPr/>
        </p:nvSpPr>
        <p:spPr>
          <a:xfrm>
            <a:off x="-2529300" y="634275"/>
            <a:ext cx="3765300" cy="80100"/>
          </a:xfrm>
          <a:prstGeom prst="parallelogram">
            <a:avLst>
              <a:gd fmla="val 1441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1"/>
          <p:cNvSpPr txBox="1"/>
          <p:nvPr>
            <p:ph type="title"/>
          </p:nvPr>
        </p:nvSpPr>
        <p:spPr>
          <a:xfrm>
            <a:off x="1312200" y="474213"/>
            <a:ext cx="3599100" cy="400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i="1" lang="en" sz="1400">
                <a:latin typeface="Barlow"/>
                <a:ea typeface="Barlow"/>
                <a:cs typeface="Barlow"/>
                <a:sym typeface="Barlow"/>
              </a:rPr>
              <a:t>3-Step Localization Process</a:t>
            </a:r>
            <a:endParaRPr b="1" i="1" sz="1400">
              <a:latin typeface="Barlow"/>
              <a:ea typeface="Barlow"/>
              <a:cs typeface="Barlow"/>
              <a:sym typeface="Barlow"/>
            </a:endParaRPr>
          </a:p>
        </p:txBody>
      </p:sp>
      <p:cxnSp>
        <p:nvCxnSpPr>
          <p:cNvPr id="270" name="Google Shape;270;p21"/>
          <p:cNvCxnSpPr>
            <a:stCxn id="271" idx="4"/>
            <a:endCxn id="272" idx="0"/>
          </p:cNvCxnSpPr>
          <p:nvPr/>
        </p:nvCxnSpPr>
        <p:spPr>
          <a:xfrm>
            <a:off x="8451348" y="2089567"/>
            <a:ext cx="0" cy="235500"/>
          </a:xfrm>
          <a:prstGeom prst="straightConnector1">
            <a:avLst/>
          </a:prstGeom>
          <a:noFill/>
          <a:ln cap="flat" cmpd="sng" w="9525">
            <a:solidFill>
              <a:srgbClr val="000000"/>
            </a:solidFill>
            <a:prstDash val="solid"/>
            <a:round/>
            <a:headEnd len="med" w="med" type="none"/>
            <a:tailEnd len="med" w="med" type="none"/>
          </a:ln>
        </p:spPr>
      </p:cxnSp>
      <p:grpSp>
        <p:nvGrpSpPr>
          <p:cNvPr id="273" name="Google Shape;273;p21"/>
          <p:cNvGrpSpPr/>
          <p:nvPr/>
        </p:nvGrpSpPr>
        <p:grpSpPr>
          <a:xfrm>
            <a:off x="8215741" y="2325154"/>
            <a:ext cx="471047" cy="471047"/>
            <a:chOff x="3969644" y="2440153"/>
            <a:chExt cx="225900" cy="225900"/>
          </a:xfrm>
        </p:grpSpPr>
        <p:sp>
          <p:nvSpPr>
            <p:cNvPr id="272" name="Google Shape;272;p21"/>
            <p:cNvSpPr/>
            <p:nvPr/>
          </p:nvSpPr>
          <p:spPr>
            <a:xfrm>
              <a:off x="3969644" y="2440153"/>
              <a:ext cx="225900" cy="2259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3998471" y="2468982"/>
              <a:ext cx="168300" cy="1683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1"/>
          <p:cNvGrpSpPr/>
          <p:nvPr/>
        </p:nvGrpSpPr>
        <p:grpSpPr>
          <a:xfrm>
            <a:off x="8216075" y="1618841"/>
            <a:ext cx="470547" cy="470725"/>
            <a:chOff x="2182679" y="2292572"/>
            <a:chExt cx="792300" cy="792600"/>
          </a:xfrm>
        </p:grpSpPr>
        <p:sp>
          <p:nvSpPr>
            <p:cNvPr id="271" name="Google Shape;271;p21"/>
            <p:cNvSpPr/>
            <p:nvPr/>
          </p:nvSpPr>
          <p:spPr>
            <a:xfrm>
              <a:off x="2182679" y="2292572"/>
              <a:ext cx="792300" cy="79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283911" y="2393814"/>
              <a:ext cx="590100" cy="590100"/>
            </a:xfrm>
            <a:prstGeom prst="ellipse">
              <a:avLst/>
            </a:prstGeom>
            <a:solidFill>
              <a:srgbClr val="DD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1"/>
          <p:cNvSpPr txBox="1"/>
          <p:nvPr>
            <p:ph type="title"/>
          </p:nvPr>
        </p:nvSpPr>
        <p:spPr>
          <a:xfrm>
            <a:off x="8181097" y="3021218"/>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solidFill>
                  <a:srgbClr val="CCCCCC"/>
                </a:solidFill>
                <a:latin typeface="Anton"/>
                <a:ea typeface="Anton"/>
                <a:cs typeface="Anton"/>
                <a:sym typeface="Anton"/>
              </a:rPr>
              <a:t>03</a:t>
            </a:r>
            <a:endParaRPr i="1" sz="1400">
              <a:solidFill>
                <a:srgbClr val="CCCCCC"/>
              </a:solidFill>
              <a:latin typeface="Anton"/>
              <a:ea typeface="Anton"/>
              <a:cs typeface="Anton"/>
              <a:sym typeface="Anton"/>
            </a:endParaRPr>
          </a:p>
        </p:txBody>
      </p:sp>
      <p:sp>
        <p:nvSpPr>
          <p:cNvPr id="278" name="Google Shape;278;p21"/>
          <p:cNvSpPr txBox="1"/>
          <p:nvPr>
            <p:ph type="title"/>
          </p:nvPr>
        </p:nvSpPr>
        <p:spPr>
          <a:xfrm>
            <a:off x="601650" y="2159350"/>
            <a:ext cx="26019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a:ea typeface="Barlow"/>
                <a:cs typeface="Barlow"/>
                <a:sym typeface="Barlow"/>
              </a:rPr>
              <a:t>Using the IMU:</a:t>
            </a:r>
            <a:endParaRPr sz="1600">
              <a:latin typeface="Barlow"/>
              <a:ea typeface="Barlow"/>
              <a:cs typeface="Barlow"/>
              <a:sym typeface="Barlow"/>
            </a:endParaRPr>
          </a:p>
        </p:txBody>
      </p:sp>
      <p:sp>
        <p:nvSpPr>
          <p:cNvPr id="279" name="Google Shape;279;p21"/>
          <p:cNvSpPr txBox="1"/>
          <p:nvPr/>
        </p:nvSpPr>
        <p:spPr>
          <a:xfrm>
            <a:off x="601650" y="2519415"/>
            <a:ext cx="32901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S</a:t>
            </a:r>
            <a:r>
              <a:rPr b="1" lang="en" sz="1600">
                <a:solidFill>
                  <a:schemeClr val="dk1"/>
                </a:solidFill>
                <a:latin typeface="Barlow"/>
                <a:ea typeface="Barlow"/>
                <a:cs typeface="Barlow"/>
                <a:sym typeface="Barlow"/>
              </a:rPr>
              <a:t>ensor fusion</a:t>
            </a:r>
            <a:r>
              <a:rPr lang="en" sz="1600">
                <a:solidFill>
                  <a:schemeClr val="dk1"/>
                </a:solidFill>
                <a:latin typeface="Barlow"/>
                <a:ea typeface="Barlow"/>
                <a:cs typeface="Barlow"/>
                <a:sym typeface="Barlow"/>
              </a:rPr>
              <a:t> to calculate the yaw, pitch and roll angle</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Double integration</a:t>
            </a:r>
            <a:r>
              <a:rPr lang="en" sz="1600">
                <a:solidFill>
                  <a:schemeClr val="dk1"/>
                </a:solidFill>
                <a:latin typeface="Barlow"/>
                <a:ea typeface="Barlow"/>
                <a:cs typeface="Barlow"/>
                <a:sym typeface="Barlow"/>
              </a:rPr>
              <a:t> to calculate distance</a:t>
            </a:r>
            <a:endParaRPr sz="1600">
              <a:solidFill>
                <a:schemeClr val="dk1"/>
              </a:solidFill>
              <a:latin typeface="Barlow"/>
              <a:ea typeface="Barlow"/>
              <a:cs typeface="Barlow"/>
              <a:sym typeface="Barlow"/>
            </a:endParaRPr>
          </a:p>
          <a:p>
            <a:pPr indent="-330200" lvl="0" marL="457200" rtl="0" algn="l">
              <a:spcBef>
                <a:spcPts val="0"/>
              </a:spcBef>
              <a:spcAft>
                <a:spcPts val="0"/>
              </a:spcAft>
              <a:buClr>
                <a:schemeClr val="dk1"/>
              </a:buClr>
              <a:buSzPts val="1600"/>
              <a:buFont typeface="Barlow"/>
              <a:buAutoNum type="arabicPeriod"/>
            </a:pPr>
            <a:r>
              <a:rPr b="1" lang="en" sz="1600">
                <a:solidFill>
                  <a:schemeClr val="dk1"/>
                </a:solidFill>
                <a:latin typeface="Barlow"/>
                <a:ea typeface="Barlow"/>
                <a:cs typeface="Barlow"/>
                <a:sym typeface="Barlow"/>
              </a:rPr>
              <a:t>Measure the distance moved</a:t>
            </a:r>
            <a:r>
              <a:rPr lang="en" sz="1600">
                <a:solidFill>
                  <a:schemeClr val="dk1"/>
                </a:solidFill>
                <a:latin typeface="Barlow"/>
                <a:ea typeface="Barlow"/>
                <a:cs typeface="Barlow"/>
                <a:sym typeface="Barlow"/>
              </a:rPr>
              <a:t> in the x-axis and y-axis</a:t>
            </a:r>
            <a:endParaRPr sz="1600">
              <a:solidFill>
                <a:schemeClr val="dk1"/>
              </a:solidFill>
              <a:latin typeface="Barlow"/>
              <a:ea typeface="Barlow"/>
              <a:cs typeface="Barlow"/>
              <a:sym typeface="Barlow"/>
            </a:endParaRPr>
          </a:p>
        </p:txBody>
      </p:sp>
      <p:pic>
        <p:nvPicPr>
          <p:cNvPr id="280" name="Google Shape;280;p21"/>
          <p:cNvPicPr preferRelativeResize="0"/>
          <p:nvPr/>
        </p:nvPicPr>
        <p:blipFill>
          <a:blip r:embed="rId4">
            <a:alphaModFix/>
          </a:blip>
          <a:stretch>
            <a:fillRect/>
          </a:stretch>
        </p:blipFill>
        <p:spPr>
          <a:xfrm>
            <a:off x="5144100" y="2051162"/>
            <a:ext cx="2506650" cy="2559075"/>
          </a:xfrm>
          <a:prstGeom prst="rect">
            <a:avLst/>
          </a:prstGeom>
          <a:noFill/>
          <a:ln>
            <a:noFill/>
          </a:ln>
        </p:spPr>
      </p:pic>
      <p:cxnSp>
        <p:nvCxnSpPr>
          <p:cNvPr id="281" name="Google Shape;281;p21"/>
          <p:cNvCxnSpPr>
            <a:stCxn id="272" idx="4"/>
            <a:endCxn id="282" idx="0"/>
          </p:cNvCxnSpPr>
          <p:nvPr/>
        </p:nvCxnSpPr>
        <p:spPr>
          <a:xfrm>
            <a:off x="8451264" y="2796201"/>
            <a:ext cx="0" cy="235500"/>
          </a:xfrm>
          <a:prstGeom prst="straightConnector1">
            <a:avLst/>
          </a:prstGeom>
          <a:noFill/>
          <a:ln cap="flat" cmpd="sng" w="9525">
            <a:solidFill>
              <a:srgbClr val="CCCCCC"/>
            </a:solidFill>
            <a:prstDash val="solid"/>
            <a:round/>
            <a:headEnd len="med" w="med" type="none"/>
            <a:tailEnd len="med" w="med" type="none"/>
          </a:ln>
        </p:spPr>
      </p:cxnSp>
      <p:grpSp>
        <p:nvGrpSpPr>
          <p:cNvPr id="283" name="Google Shape;283;p21"/>
          <p:cNvGrpSpPr/>
          <p:nvPr/>
        </p:nvGrpSpPr>
        <p:grpSpPr>
          <a:xfrm>
            <a:off x="8215741" y="3031704"/>
            <a:ext cx="471047" cy="471047"/>
            <a:chOff x="3969644" y="2440153"/>
            <a:chExt cx="225900" cy="225900"/>
          </a:xfrm>
        </p:grpSpPr>
        <p:sp>
          <p:nvSpPr>
            <p:cNvPr id="282" name="Google Shape;282;p21"/>
            <p:cNvSpPr/>
            <p:nvPr/>
          </p:nvSpPr>
          <p:spPr>
            <a:xfrm>
              <a:off x="3969644" y="2440153"/>
              <a:ext cx="225900" cy="2259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3998471" y="2468982"/>
              <a:ext cx="168300" cy="168300"/>
            </a:xfrm>
            <a:prstGeom prst="ellipse">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1"/>
          <p:cNvSpPr txBox="1"/>
          <p:nvPr>
            <p:ph type="title"/>
          </p:nvPr>
        </p:nvSpPr>
        <p:spPr>
          <a:xfrm>
            <a:off x="8176510" y="1611679"/>
            <a:ext cx="496200" cy="510600"/>
          </a:xfrm>
          <a:prstGeom prst="rect">
            <a:avLst/>
          </a:prstGeom>
        </p:spPr>
        <p:txBody>
          <a:bodyPr anchorCtr="0" anchor="ctr" bIns="91425" lIns="91425" spcFirstLastPara="1" rIns="91425" wrap="square" tIns="91425">
            <a:noAutofit/>
          </a:bodyPr>
          <a:lstStyle/>
          <a:p>
            <a:pPr indent="0" lvl="0" marL="0" rtl="0" algn="ctr">
              <a:spcBef>
                <a:spcPts val="1000"/>
              </a:spcBef>
              <a:spcAft>
                <a:spcPts val="0"/>
              </a:spcAft>
              <a:buNone/>
            </a:pPr>
            <a:r>
              <a:rPr i="1" lang="en" sz="1400">
                <a:latin typeface="Anton"/>
                <a:ea typeface="Anton"/>
                <a:cs typeface="Anton"/>
                <a:sym typeface="Anton"/>
              </a:rPr>
              <a:t>01</a:t>
            </a:r>
            <a:endParaRPr i="1" sz="1400">
              <a:latin typeface="Anton"/>
              <a:ea typeface="Anton"/>
              <a:cs typeface="Anton"/>
              <a:sym typeface="Anto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1000"/>
                                        <p:tgtEl>
                                          <p:spTgt spid="2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