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9144000" cy="13716000"/>
  <p:notesSz cx="6858000" cy="9144000"/>
  <p:defaultTextStyle>
    <a:defPPr>
      <a:defRPr lang="en-US"/>
    </a:defPPr>
    <a:lvl1pPr marL="0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16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032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548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064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579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095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611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127" algn="l" defTabSz="75703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8174"/>
  </p:normalViewPr>
  <p:slideViewPr>
    <p:cSldViewPr snapToGrid="0" snapToObjects="1">
      <p:cViewPr>
        <p:scale>
          <a:sx n="130" d="100"/>
          <a:sy n="130" d="100"/>
        </p:scale>
        <p:origin x="80" y="-6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262A-5069-6641-A058-4BFEEDEEA613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38EF-B73C-834E-92ED-63C027A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2881" y="228600"/>
            <a:ext cx="3012571" cy="862800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767840"/>
            <a:ext cx="8229600" cy="11445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2478024" cy="138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5640"/>
            <a:ext cx="7924801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24" y="4688840"/>
            <a:ext cx="605734" cy="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6240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465" y="4688840"/>
            <a:ext cx="605734" cy="60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2881" y="54651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06" y="4688840"/>
            <a:ext cx="605734" cy="60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599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24" y="6375731"/>
            <a:ext cx="605734" cy="60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66240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465" y="6375731"/>
            <a:ext cx="605734" cy="60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2881" y="71520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06" y="6375731"/>
            <a:ext cx="605734" cy="605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99" y="8081397"/>
            <a:ext cx="7734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Instituto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Paulista</a:t>
            </a:r>
            <a:endParaRPr lang="en-US" sz="1400" b="1" dirty="0" smtClean="0"/>
          </a:p>
          <a:p>
            <a:endParaRPr lang="en-US" sz="1200" b="1" dirty="0" smtClean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</a:t>
            </a:r>
            <a:r>
              <a:rPr lang="en-US" sz="1000" dirty="0" err="1"/>
              <a:t>há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de </a:t>
            </a:r>
            <a:r>
              <a:rPr lang="en-US" sz="1000" dirty="0" err="1"/>
              <a:t>vinte</a:t>
            </a:r>
            <a:r>
              <a:rPr lang="en-US" sz="1000" dirty="0"/>
              <a:t> </a:t>
            </a:r>
            <a:r>
              <a:rPr lang="en-US" sz="1000" dirty="0" err="1"/>
              <a:t>anos</a:t>
            </a:r>
            <a:r>
              <a:rPr lang="en-US" sz="1000" dirty="0"/>
              <a:t> </a:t>
            </a:r>
            <a:r>
              <a:rPr lang="en-US" sz="1000" dirty="0" err="1"/>
              <a:t>prestando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para </a:t>
            </a:r>
            <a:r>
              <a:rPr lang="en-US" sz="1000" dirty="0" err="1"/>
              <a:t>diversas</a:t>
            </a:r>
            <a:r>
              <a:rPr lang="en-US" sz="1000" dirty="0"/>
              <a:t> </a:t>
            </a:r>
            <a:r>
              <a:rPr lang="en-US" sz="1000" dirty="0" err="1"/>
              <a:t>empresas</a:t>
            </a:r>
            <a:r>
              <a:rPr lang="en-US" sz="1000" dirty="0"/>
              <a:t> de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econômicos</a:t>
            </a:r>
            <a:r>
              <a:rPr lang="en-US" sz="1000" dirty="0"/>
              <a:t>; </a:t>
            </a:r>
            <a:r>
              <a:rPr lang="en-US" sz="1000" dirty="0" err="1"/>
              <a:t>possui</a:t>
            </a:r>
            <a:r>
              <a:rPr lang="en-US" sz="1000" dirty="0"/>
              <a:t> </a:t>
            </a:r>
            <a:r>
              <a:rPr lang="en-US" sz="1000" dirty="0" err="1"/>
              <a:t>registro</a:t>
            </a:r>
            <a:r>
              <a:rPr lang="en-US" sz="1000" dirty="0"/>
              <a:t> no </a:t>
            </a:r>
            <a:r>
              <a:rPr lang="en-US" sz="1000" dirty="0" err="1"/>
              <a:t>Conselho</a:t>
            </a:r>
            <a:r>
              <a:rPr lang="en-US" sz="1000" dirty="0"/>
              <a:t> Regional da </a:t>
            </a:r>
            <a:r>
              <a:rPr lang="en-US" sz="1000" dirty="0" err="1"/>
              <a:t>Medicina</a:t>
            </a:r>
            <a:r>
              <a:rPr lang="en-US" sz="1000" dirty="0"/>
              <a:t> do Estado de São Paulo e no </a:t>
            </a:r>
            <a:r>
              <a:rPr lang="en-US" sz="1000" dirty="0" err="1"/>
              <a:t>Conselho</a:t>
            </a:r>
            <a:r>
              <a:rPr lang="en-US" sz="1000" dirty="0"/>
              <a:t> Regional de </a:t>
            </a:r>
            <a:r>
              <a:rPr lang="en-US" sz="1000" dirty="0" err="1"/>
              <a:t>Engenharia</a:t>
            </a:r>
            <a:r>
              <a:rPr lang="en-US" sz="1000" dirty="0"/>
              <a:t>, </a:t>
            </a:r>
            <a:r>
              <a:rPr lang="en-US" sz="1000" dirty="0" err="1"/>
              <a:t>Arquitetura</a:t>
            </a:r>
            <a:r>
              <a:rPr lang="en-US" sz="1000" dirty="0"/>
              <a:t> e </a:t>
            </a:r>
            <a:r>
              <a:rPr lang="en-US" sz="1000" dirty="0" err="1"/>
              <a:t>Agronomia</a:t>
            </a:r>
            <a:r>
              <a:rPr lang="en-US" sz="1000" dirty="0"/>
              <a:t> do Estado de São Paulo.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599" y="9304421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Entre em contato com a gente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618" y="9764598"/>
            <a:ext cx="1153359" cy="114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437" y="308721"/>
            <a:ext cx="299353" cy="2993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837" y="633474"/>
            <a:ext cx="457926" cy="4579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10599" y="279211"/>
            <a:ext cx="129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/>
              <a:t>(11) 2977-8899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97364" y="708548"/>
            <a:ext cx="273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comercial@institutopaulista.org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599" y="11403442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Ultimas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Notícias</a:t>
            </a:r>
            <a:endParaRPr lang="en-US" sz="1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81569" y="11711219"/>
            <a:ext cx="0" cy="125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599" y="11711219"/>
            <a:ext cx="3545306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2894" y="11711219"/>
            <a:ext cx="3545306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767" y="11823513"/>
            <a:ext cx="3432866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Título</a:t>
            </a:r>
            <a:endParaRPr lang="en-US" b="1" dirty="0" smtClean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 smtClean="0"/>
              <a:t>. Leia </a:t>
            </a:r>
            <a:r>
              <a:rPr lang="en-US" dirty="0" err="1" smtClean="0"/>
              <a:t>Mais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45321" y="11823513"/>
            <a:ext cx="3291774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endParaRPr lang="en-US" dirty="0" smtClean="0"/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2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78550" y="1572126"/>
            <a:ext cx="62569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62508" y="1251284"/>
            <a:ext cx="646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EMPRESA    TRATAMENTO E REABILITAÇÃO    FALE CONOSCO    AGENDE UMA VISITA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67840"/>
            <a:ext cx="8229600" cy="926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9" y="165321"/>
            <a:ext cx="2478024" cy="138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2239746"/>
            <a:ext cx="7924801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899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24" y="4790440"/>
            <a:ext cx="605734" cy="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3540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65" y="4790440"/>
            <a:ext cx="605734" cy="60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0181" y="5566797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06" y="4790440"/>
            <a:ext cx="605734" cy="60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899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24" y="6477331"/>
            <a:ext cx="605734" cy="60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3540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65" y="6477331"/>
            <a:ext cx="605734" cy="60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10181" y="7253688"/>
            <a:ext cx="224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Odontologia</a:t>
            </a:r>
            <a:r>
              <a:rPr lang="en-US" sz="800" b="1" dirty="0"/>
              <a:t> do </a:t>
            </a:r>
            <a:r>
              <a:rPr lang="en-US" sz="800" b="1" dirty="0" err="1"/>
              <a:t>Trabalho</a:t>
            </a:r>
            <a:endParaRPr lang="en-US" sz="800" b="1" dirty="0"/>
          </a:p>
          <a:p>
            <a:pPr algn="ctr"/>
            <a:r>
              <a:rPr lang="en-US" sz="800" dirty="0" err="1"/>
              <a:t>Especialidade</a:t>
            </a:r>
            <a:r>
              <a:rPr lang="en-US" sz="800" dirty="0"/>
              <a:t> </a:t>
            </a:r>
            <a:r>
              <a:rPr lang="en-US" sz="800" dirty="0" err="1"/>
              <a:t>que</a:t>
            </a:r>
            <a:r>
              <a:rPr lang="en-US" sz="800" dirty="0"/>
              <a:t> visa </a:t>
            </a:r>
            <a:r>
              <a:rPr lang="en-US" sz="800" dirty="0" err="1"/>
              <a:t>previnir</a:t>
            </a:r>
            <a:r>
              <a:rPr lang="en-US" sz="800" dirty="0"/>
              <a:t> e </a:t>
            </a:r>
            <a:r>
              <a:rPr lang="en-US" sz="800" dirty="0" err="1"/>
              <a:t>diagnosticar</a:t>
            </a:r>
            <a:r>
              <a:rPr lang="en-US" sz="800" dirty="0"/>
              <a:t> </a:t>
            </a:r>
            <a:r>
              <a:rPr lang="en-US" sz="800" dirty="0" err="1"/>
              <a:t>doenças</a:t>
            </a:r>
            <a:r>
              <a:rPr lang="en-US" sz="800" dirty="0"/>
              <a:t> do </a:t>
            </a:r>
            <a:r>
              <a:rPr lang="en-US" sz="800" dirty="0" err="1"/>
              <a:t>complexo</a:t>
            </a:r>
            <a:r>
              <a:rPr lang="en-US" sz="800" dirty="0"/>
              <a:t> </a:t>
            </a:r>
            <a:r>
              <a:rPr lang="en-US" sz="800" dirty="0" err="1"/>
              <a:t>bucomaxilofacial</a:t>
            </a:r>
            <a:r>
              <a:rPr lang="en-US" sz="800" dirty="0"/>
              <a:t>, </a:t>
            </a:r>
            <a:r>
              <a:rPr lang="en-US" sz="800" dirty="0" err="1"/>
              <a:t>provocadas</a:t>
            </a:r>
            <a:r>
              <a:rPr lang="en-US" sz="800" dirty="0"/>
              <a:t> pela </a:t>
            </a:r>
            <a:r>
              <a:rPr lang="en-US" sz="800" dirty="0" err="1"/>
              <a:t>atividade</a:t>
            </a:r>
            <a:r>
              <a:rPr lang="en-US" sz="800" dirty="0"/>
              <a:t> </a:t>
            </a:r>
            <a:r>
              <a:rPr lang="en-US" sz="800" dirty="0" err="1"/>
              <a:t>laboral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06" y="6477331"/>
            <a:ext cx="605734" cy="605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99" y="8081397"/>
            <a:ext cx="7734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Instituto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Paulista</a:t>
            </a:r>
            <a:endParaRPr lang="en-US" sz="1400" b="1" dirty="0" smtClean="0"/>
          </a:p>
          <a:p>
            <a:endParaRPr lang="en-US" sz="1200" b="1" dirty="0" smtClean="0"/>
          </a:p>
          <a:p>
            <a:r>
              <a:rPr lang="en-US" sz="1000" dirty="0"/>
              <a:t>O </a:t>
            </a:r>
            <a:r>
              <a:rPr lang="en-US" sz="1000" dirty="0" err="1"/>
              <a:t>Instituto</a:t>
            </a:r>
            <a:r>
              <a:rPr lang="en-US" sz="1000" dirty="0"/>
              <a:t> </a:t>
            </a:r>
            <a:r>
              <a:rPr lang="en-US" sz="1000" dirty="0" err="1"/>
              <a:t>Paulista</a:t>
            </a:r>
            <a:r>
              <a:rPr lang="en-US" sz="1000" dirty="0"/>
              <a:t> </a:t>
            </a:r>
            <a:r>
              <a:rPr lang="en-US" sz="1000" dirty="0" err="1"/>
              <a:t>atua</a:t>
            </a:r>
            <a:r>
              <a:rPr lang="en-US" sz="1000" dirty="0"/>
              <a:t> no </a:t>
            </a:r>
            <a:r>
              <a:rPr lang="en-US" sz="1000" dirty="0" err="1"/>
              <a:t>mercado</a:t>
            </a:r>
            <a:r>
              <a:rPr lang="en-US" sz="1000" dirty="0"/>
              <a:t> </a:t>
            </a:r>
            <a:r>
              <a:rPr lang="en-US" sz="1000" dirty="0" err="1"/>
              <a:t>há</a:t>
            </a:r>
            <a:r>
              <a:rPr lang="en-US" sz="1000" dirty="0"/>
              <a:t> </a:t>
            </a:r>
            <a:r>
              <a:rPr lang="en-US" sz="1000" dirty="0" err="1"/>
              <a:t>mais</a:t>
            </a:r>
            <a:r>
              <a:rPr lang="en-US" sz="1000" dirty="0"/>
              <a:t> de </a:t>
            </a:r>
            <a:r>
              <a:rPr lang="en-US" sz="1000" dirty="0" err="1"/>
              <a:t>vinte</a:t>
            </a:r>
            <a:r>
              <a:rPr lang="en-US" sz="1000" dirty="0"/>
              <a:t> </a:t>
            </a:r>
            <a:r>
              <a:rPr lang="en-US" sz="1000" dirty="0" err="1"/>
              <a:t>anos</a:t>
            </a:r>
            <a:r>
              <a:rPr lang="en-US" sz="1000" dirty="0"/>
              <a:t> </a:t>
            </a:r>
            <a:r>
              <a:rPr lang="en-US" sz="1000" dirty="0" err="1"/>
              <a:t>prestando</a:t>
            </a:r>
            <a:r>
              <a:rPr lang="en-US" sz="1000" dirty="0"/>
              <a:t> </a:t>
            </a:r>
            <a:r>
              <a:rPr lang="en-US" sz="1000" dirty="0" err="1"/>
              <a:t>serviços</a:t>
            </a:r>
            <a:r>
              <a:rPr lang="en-US" sz="1000" dirty="0"/>
              <a:t> de </a:t>
            </a:r>
            <a:r>
              <a:rPr lang="en-US" sz="1000" dirty="0" err="1"/>
              <a:t>assessoria</a:t>
            </a:r>
            <a:r>
              <a:rPr lang="en-US" sz="1000" dirty="0"/>
              <a:t> e </a:t>
            </a:r>
            <a:r>
              <a:rPr lang="en-US" sz="1000" dirty="0" err="1"/>
              <a:t>consultoria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dirty="0" err="1"/>
              <a:t>segurança</a:t>
            </a:r>
            <a:r>
              <a:rPr lang="en-US" sz="1000" dirty="0"/>
              <a:t>, </a:t>
            </a:r>
            <a:r>
              <a:rPr lang="en-US" sz="1000" dirty="0" err="1"/>
              <a:t>higiene</a:t>
            </a:r>
            <a:r>
              <a:rPr lang="en-US" sz="1000" dirty="0"/>
              <a:t> e </a:t>
            </a:r>
            <a:r>
              <a:rPr lang="en-US" sz="1000" dirty="0" err="1"/>
              <a:t>medicina</a:t>
            </a:r>
            <a:r>
              <a:rPr lang="en-US" sz="1000" dirty="0"/>
              <a:t> do </a:t>
            </a:r>
            <a:r>
              <a:rPr lang="en-US" sz="1000" dirty="0" err="1"/>
              <a:t>trabalho</a:t>
            </a:r>
            <a:r>
              <a:rPr lang="en-US" sz="1000" dirty="0"/>
              <a:t> para </a:t>
            </a:r>
            <a:r>
              <a:rPr lang="en-US" sz="1000" dirty="0" err="1"/>
              <a:t>diversas</a:t>
            </a:r>
            <a:r>
              <a:rPr lang="en-US" sz="1000" dirty="0"/>
              <a:t> </a:t>
            </a:r>
            <a:r>
              <a:rPr lang="en-US" sz="1000" dirty="0" err="1"/>
              <a:t>empresas</a:t>
            </a:r>
            <a:r>
              <a:rPr lang="en-US" sz="1000" dirty="0"/>
              <a:t> de </a:t>
            </a:r>
            <a:r>
              <a:rPr lang="en-US" sz="1000" dirty="0" err="1"/>
              <a:t>diversos</a:t>
            </a:r>
            <a:r>
              <a:rPr lang="en-US" sz="1000" dirty="0"/>
              <a:t> </a:t>
            </a:r>
            <a:r>
              <a:rPr lang="en-US" sz="1000" dirty="0" err="1"/>
              <a:t>setores</a:t>
            </a:r>
            <a:r>
              <a:rPr lang="en-US" sz="1000" dirty="0"/>
              <a:t> </a:t>
            </a:r>
            <a:r>
              <a:rPr lang="en-US" sz="1000" dirty="0" err="1"/>
              <a:t>econômicos</a:t>
            </a:r>
            <a:r>
              <a:rPr lang="en-US" sz="1000" dirty="0"/>
              <a:t>; </a:t>
            </a:r>
            <a:r>
              <a:rPr lang="en-US" sz="1000" dirty="0" err="1"/>
              <a:t>possui</a:t>
            </a:r>
            <a:r>
              <a:rPr lang="en-US" sz="1000" dirty="0"/>
              <a:t> </a:t>
            </a:r>
            <a:r>
              <a:rPr lang="en-US" sz="1000" dirty="0" err="1"/>
              <a:t>registro</a:t>
            </a:r>
            <a:r>
              <a:rPr lang="en-US" sz="1000" dirty="0"/>
              <a:t> no </a:t>
            </a:r>
            <a:r>
              <a:rPr lang="en-US" sz="1000" dirty="0" err="1"/>
              <a:t>Conselho</a:t>
            </a:r>
            <a:r>
              <a:rPr lang="en-US" sz="1000" dirty="0"/>
              <a:t> Regional da </a:t>
            </a:r>
            <a:r>
              <a:rPr lang="en-US" sz="1000" dirty="0" err="1"/>
              <a:t>Medicina</a:t>
            </a:r>
            <a:r>
              <a:rPr lang="en-US" sz="1000" dirty="0"/>
              <a:t> do Estado de São Paulo e no </a:t>
            </a:r>
            <a:r>
              <a:rPr lang="en-US" sz="1000" dirty="0" err="1"/>
              <a:t>Conselho</a:t>
            </a:r>
            <a:r>
              <a:rPr lang="en-US" sz="1000" dirty="0"/>
              <a:t> Regional de </a:t>
            </a:r>
            <a:r>
              <a:rPr lang="en-US" sz="1000" dirty="0" err="1"/>
              <a:t>Engenharia</a:t>
            </a:r>
            <a:r>
              <a:rPr lang="en-US" sz="1000" dirty="0"/>
              <a:t>, </a:t>
            </a:r>
            <a:r>
              <a:rPr lang="en-US" sz="1000" dirty="0" err="1"/>
              <a:t>Arquitetura</a:t>
            </a:r>
            <a:r>
              <a:rPr lang="en-US" sz="1000" dirty="0"/>
              <a:t> e </a:t>
            </a:r>
            <a:r>
              <a:rPr lang="en-US" sz="1000" dirty="0" err="1"/>
              <a:t>Agronomia</a:t>
            </a:r>
            <a:r>
              <a:rPr lang="en-US" sz="1000" dirty="0"/>
              <a:t> do Estado de São Paulo.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507" y="669825"/>
            <a:ext cx="225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6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(11) 2977-8899</a:t>
            </a:r>
            <a:endParaRPr lang="en-US" sz="1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0500" y="962548"/>
            <a:ext cx="333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comercial@institutopaulista.org</a:t>
            </a:r>
            <a:endParaRPr 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2632" y="9275288"/>
            <a:ext cx="303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Ultimas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Notícias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3362632" y="9597577"/>
            <a:ext cx="4879304" cy="1250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60955" y="9677934"/>
            <a:ext cx="4528439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endParaRPr lang="en-US" dirty="0" smtClean="0"/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2</a:t>
            </a:r>
          </a:p>
          <a:p>
            <a:r>
              <a:rPr lang="en-US" b="1" dirty="0" smtClean="0"/>
              <a:t>24/01/2015</a:t>
            </a:r>
            <a:r>
              <a:rPr lang="en-US" dirty="0" smtClean="0"/>
              <a:t> – </a:t>
            </a:r>
            <a:r>
              <a:rPr lang="en-US" dirty="0" err="1" smtClean="0"/>
              <a:t>Título</a:t>
            </a:r>
            <a:r>
              <a:rPr lang="en-US" dirty="0" smtClean="0"/>
              <a:t>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832" y="1786063"/>
            <a:ext cx="827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EMPRESA                      SERVI</a:t>
            </a:r>
            <a:r>
              <a:rPr lang="en-US" sz="1400" b="1" dirty="0" smtClean="0">
                <a:solidFill>
                  <a:schemeClr val="accent1"/>
                </a:solidFill>
              </a:rPr>
              <a:t>ÇOS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                     FALE </a:t>
            </a:r>
            <a:r>
              <a:rPr lang="en-US" sz="1400" b="1" dirty="0" smtClean="0">
                <a:solidFill>
                  <a:schemeClr val="accent1"/>
                </a:solidFill>
              </a:rPr>
              <a:t>CONOSCO  </a:t>
            </a:r>
            <a:r>
              <a:rPr lang="en-US" sz="1400" b="1" dirty="0" smtClean="0">
                <a:solidFill>
                  <a:schemeClr val="accent1"/>
                </a:solidFill>
              </a:rPr>
              <a:t>                    </a:t>
            </a:r>
            <a:r>
              <a:rPr lang="en-US" sz="1400" b="1" dirty="0" smtClean="0">
                <a:solidFill>
                  <a:schemeClr val="accent1"/>
                </a:solidFill>
              </a:rPr>
              <a:t>AGENDE UMA VISITA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992534"/>
            <a:ext cx="2228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Respons</a:t>
            </a:r>
            <a:r>
              <a:rPr lang="en-US" sz="1100" dirty="0" err="1" smtClean="0"/>
              <a:t>ável</a:t>
            </a:r>
            <a:r>
              <a:rPr lang="en-US" sz="1100" dirty="0" smtClean="0"/>
              <a:t>:</a:t>
            </a:r>
          </a:p>
          <a:p>
            <a:endParaRPr lang="en-US" sz="1100" dirty="0" smtClean="0"/>
          </a:p>
          <a:p>
            <a:pPr algn="ctr"/>
            <a:r>
              <a:rPr lang="en-US" sz="1050" dirty="0" smtClean="0"/>
              <a:t>Dr. </a:t>
            </a:r>
            <a:r>
              <a:rPr lang="en-US" sz="1050" dirty="0" err="1" smtClean="0"/>
              <a:t>João</a:t>
            </a:r>
            <a:r>
              <a:rPr lang="en-US" sz="1050" dirty="0" smtClean="0"/>
              <a:t> </a:t>
            </a:r>
            <a:r>
              <a:rPr lang="en-US" sz="1050" dirty="0" err="1" smtClean="0"/>
              <a:t>Baptista</a:t>
            </a:r>
            <a:r>
              <a:rPr lang="en-US" sz="1050" dirty="0" smtClean="0"/>
              <a:t> </a:t>
            </a:r>
            <a:r>
              <a:rPr lang="en-US" sz="1050" dirty="0" err="1" smtClean="0"/>
              <a:t>Optiz</a:t>
            </a:r>
            <a:r>
              <a:rPr lang="en-US" sz="1050" dirty="0" smtClean="0"/>
              <a:t> Junior</a:t>
            </a:r>
          </a:p>
          <a:p>
            <a:pPr algn="ctr"/>
            <a:r>
              <a:rPr lang="en-US" sz="1000" dirty="0" err="1" smtClean="0"/>
              <a:t>Perito</a:t>
            </a:r>
            <a:r>
              <a:rPr lang="en-US" sz="1000" dirty="0" smtClean="0"/>
              <a:t> </a:t>
            </a:r>
            <a:r>
              <a:rPr lang="en-US" sz="1000" dirty="0" err="1" smtClean="0"/>
              <a:t>Médico</a:t>
            </a:r>
            <a:r>
              <a:rPr lang="en-US" sz="1000" dirty="0" smtClean="0"/>
              <a:t> </a:t>
            </a:r>
            <a:r>
              <a:rPr lang="en-US" sz="1000" dirty="0" err="1" smtClean="0"/>
              <a:t>Forense</a:t>
            </a:r>
            <a:endParaRPr lang="en-US" sz="1050" dirty="0" smtClean="0"/>
          </a:p>
          <a:p>
            <a:pPr algn="ctr"/>
            <a:r>
              <a:rPr lang="en-US" sz="1000" dirty="0" smtClean="0"/>
              <a:t>CRM – 50.284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14745</TotalTime>
  <Words>455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Tahoma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2016-01-08T13:22:19Z</dcterms:created>
  <dcterms:modified xsi:type="dcterms:W3CDTF">2016-01-27T17:57:02Z</dcterms:modified>
</cp:coreProperties>
</file>