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13716000"/>
  <p:notesSz cx="6858000" cy="9144000"/>
  <p:defaultTextStyle>
    <a:defPPr>
      <a:defRPr lang="en-US"/>
    </a:defPPr>
    <a:lvl1pPr marL="0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16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032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548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064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579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095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611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127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4696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262A-5069-6641-A058-4BFEEDEEA613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2881" y="228600"/>
            <a:ext cx="3012571" cy="862800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767840"/>
            <a:ext cx="8229600" cy="11445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2478024" cy="138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5640"/>
            <a:ext cx="7924801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24" y="4688840"/>
            <a:ext cx="605734" cy="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6240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465" y="4688840"/>
            <a:ext cx="605734" cy="60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2881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06" y="4688840"/>
            <a:ext cx="605734" cy="60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599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24" y="6375731"/>
            <a:ext cx="605734" cy="60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66240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465" y="6375731"/>
            <a:ext cx="605734" cy="60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2881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06" y="6375731"/>
            <a:ext cx="605734" cy="605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99" y="8081397"/>
            <a:ext cx="7734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Instituto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Paulista</a:t>
            </a:r>
            <a:endParaRPr lang="en-US" sz="1400" b="1" dirty="0" smtClean="0"/>
          </a:p>
          <a:p>
            <a:endParaRPr lang="en-US" sz="1200" b="1" dirty="0" smtClean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</a:t>
            </a:r>
            <a:r>
              <a:rPr lang="en-US" sz="1000" dirty="0" err="1"/>
              <a:t>há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de </a:t>
            </a:r>
            <a:r>
              <a:rPr lang="en-US" sz="1000" dirty="0" err="1"/>
              <a:t>vinte</a:t>
            </a:r>
            <a:r>
              <a:rPr lang="en-US" sz="1000" dirty="0"/>
              <a:t> </a:t>
            </a:r>
            <a:r>
              <a:rPr lang="en-US" sz="1000" dirty="0" err="1"/>
              <a:t>anos</a:t>
            </a:r>
            <a:r>
              <a:rPr lang="en-US" sz="1000" dirty="0"/>
              <a:t> </a:t>
            </a:r>
            <a:r>
              <a:rPr lang="en-US" sz="1000" dirty="0" err="1"/>
              <a:t>prestando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para </a:t>
            </a:r>
            <a:r>
              <a:rPr lang="en-US" sz="1000" dirty="0" err="1"/>
              <a:t>diversas</a:t>
            </a:r>
            <a:r>
              <a:rPr lang="en-US" sz="1000" dirty="0"/>
              <a:t> </a:t>
            </a:r>
            <a:r>
              <a:rPr lang="en-US" sz="1000" dirty="0" err="1"/>
              <a:t>empresas</a:t>
            </a:r>
            <a:r>
              <a:rPr lang="en-US" sz="1000" dirty="0"/>
              <a:t> de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econômicos</a:t>
            </a:r>
            <a:r>
              <a:rPr lang="en-US" sz="1000" dirty="0"/>
              <a:t>; </a:t>
            </a:r>
            <a:r>
              <a:rPr lang="en-US" sz="1000" dirty="0" err="1"/>
              <a:t>possui</a:t>
            </a:r>
            <a:r>
              <a:rPr lang="en-US" sz="1000" dirty="0"/>
              <a:t> </a:t>
            </a:r>
            <a:r>
              <a:rPr lang="en-US" sz="1000" dirty="0" err="1"/>
              <a:t>registro</a:t>
            </a:r>
            <a:r>
              <a:rPr lang="en-US" sz="1000" dirty="0"/>
              <a:t> no </a:t>
            </a:r>
            <a:r>
              <a:rPr lang="en-US" sz="1000" dirty="0" err="1"/>
              <a:t>Conselho</a:t>
            </a:r>
            <a:r>
              <a:rPr lang="en-US" sz="1000" dirty="0"/>
              <a:t> Regional da </a:t>
            </a:r>
            <a:r>
              <a:rPr lang="en-US" sz="1000" dirty="0" err="1"/>
              <a:t>Medicina</a:t>
            </a:r>
            <a:r>
              <a:rPr lang="en-US" sz="1000" dirty="0"/>
              <a:t> do Estado de São Paulo e no </a:t>
            </a:r>
            <a:r>
              <a:rPr lang="en-US" sz="1000" dirty="0" err="1"/>
              <a:t>Conselho</a:t>
            </a:r>
            <a:r>
              <a:rPr lang="en-US" sz="1000" dirty="0"/>
              <a:t> Regional de </a:t>
            </a:r>
            <a:r>
              <a:rPr lang="en-US" sz="1000" dirty="0" err="1"/>
              <a:t>Engenharia</a:t>
            </a:r>
            <a:r>
              <a:rPr lang="en-US" sz="1000" dirty="0"/>
              <a:t>, </a:t>
            </a:r>
            <a:r>
              <a:rPr lang="en-US" sz="1000" dirty="0" err="1"/>
              <a:t>Arquitetura</a:t>
            </a:r>
            <a:r>
              <a:rPr lang="en-US" sz="1000" dirty="0"/>
              <a:t> e </a:t>
            </a:r>
            <a:r>
              <a:rPr lang="en-US" sz="1000" dirty="0" err="1"/>
              <a:t>Agronomia</a:t>
            </a:r>
            <a:r>
              <a:rPr lang="en-US" sz="1000" dirty="0"/>
              <a:t> do Estado de São Paulo.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599" y="9304421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Entre em contato com a gente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618" y="9764598"/>
            <a:ext cx="1153359" cy="114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437" y="308721"/>
            <a:ext cx="299353" cy="2993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837" y="633474"/>
            <a:ext cx="457926" cy="4579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10599" y="279211"/>
            <a:ext cx="129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/>
              <a:t>(11) 2977-8899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97364" y="708548"/>
            <a:ext cx="273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comercial@institutopaulista.org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599" y="11403442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Ultimas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Notícias</a:t>
            </a:r>
            <a:endParaRPr lang="en-US" sz="1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81569" y="11711219"/>
            <a:ext cx="0" cy="125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599" y="11711219"/>
            <a:ext cx="3545306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2894" y="11711219"/>
            <a:ext cx="3545306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767" y="11823513"/>
            <a:ext cx="3432866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Título</a:t>
            </a:r>
            <a:endParaRPr lang="en-US" b="1" dirty="0" smtClean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 smtClean="0"/>
              <a:t>. Leia </a:t>
            </a:r>
            <a:r>
              <a:rPr lang="en-US" dirty="0" err="1" smtClean="0"/>
              <a:t>Mais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45321" y="11823513"/>
            <a:ext cx="3291774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endParaRPr lang="en-US" dirty="0" smtClean="0"/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2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78550" y="1572126"/>
            <a:ext cx="62569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62508" y="1251284"/>
            <a:ext cx="646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EMPRESA    TRATAMENTO E REABILITAÇÃO    FALE CONOSCO    AGENDE UMA VISITA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67840"/>
            <a:ext cx="8229600" cy="926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9" y="165321"/>
            <a:ext cx="2478024" cy="138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2239746"/>
            <a:ext cx="7924801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899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24" y="4790440"/>
            <a:ext cx="605734" cy="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3540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65" y="4790440"/>
            <a:ext cx="605734" cy="60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0181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06" y="4790440"/>
            <a:ext cx="605734" cy="60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899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24" y="6477331"/>
            <a:ext cx="605734" cy="60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3540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65" y="6477331"/>
            <a:ext cx="605734" cy="60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10181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06" y="6477331"/>
            <a:ext cx="605734" cy="605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99" y="8081397"/>
            <a:ext cx="7734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Instituto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Paulista</a:t>
            </a:r>
            <a:endParaRPr lang="en-US" sz="1400" b="1" dirty="0" smtClean="0"/>
          </a:p>
          <a:p>
            <a:endParaRPr lang="en-US" sz="1200" b="1" dirty="0" smtClean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</a:t>
            </a:r>
            <a:r>
              <a:rPr lang="en-US" sz="1000" dirty="0" err="1"/>
              <a:t>há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de </a:t>
            </a:r>
            <a:r>
              <a:rPr lang="en-US" sz="1000" dirty="0" err="1"/>
              <a:t>vinte</a:t>
            </a:r>
            <a:r>
              <a:rPr lang="en-US" sz="1000" dirty="0"/>
              <a:t> </a:t>
            </a:r>
            <a:r>
              <a:rPr lang="en-US" sz="1000" dirty="0" err="1"/>
              <a:t>anos</a:t>
            </a:r>
            <a:r>
              <a:rPr lang="en-US" sz="1000" dirty="0"/>
              <a:t> </a:t>
            </a:r>
            <a:r>
              <a:rPr lang="en-US" sz="1000" dirty="0" err="1"/>
              <a:t>prestando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para </a:t>
            </a:r>
            <a:r>
              <a:rPr lang="en-US" sz="1000" dirty="0" err="1"/>
              <a:t>diversas</a:t>
            </a:r>
            <a:r>
              <a:rPr lang="en-US" sz="1000" dirty="0"/>
              <a:t> </a:t>
            </a:r>
            <a:r>
              <a:rPr lang="en-US" sz="1000" dirty="0" err="1"/>
              <a:t>empresas</a:t>
            </a:r>
            <a:r>
              <a:rPr lang="en-US" sz="1000" dirty="0"/>
              <a:t> de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econômicos</a:t>
            </a:r>
            <a:r>
              <a:rPr lang="en-US" sz="1000" dirty="0"/>
              <a:t>; </a:t>
            </a:r>
            <a:r>
              <a:rPr lang="en-US" sz="1000" dirty="0" err="1"/>
              <a:t>possui</a:t>
            </a:r>
            <a:r>
              <a:rPr lang="en-US" sz="1000" dirty="0"/>
              <a:t> </a:t>
            </a:r>
            <a:r>
              <a:rPr lang="en-US" sz="1000" dirty="0" err="1"/>
              <a:t>registro</a:t>
            </a:r>
            <a:r>
              <a:rPr lang="en-US" sz="1000" dirty="0"/>
              <a:t> no </a:t>
            </a:r>
            <a:r>
              <a:rPr lang="en-US" sz="1000" dirty="0" err="1"/>
              <a:t>Conselho</a:t>
            </a:r>
            <a:r>
              <a:rPr lang="en-US" sz="1000" dirty="0"/>
              <a:t> Regional da </a:t>
            </a:r>
            <a:r>
              <a:rPr lang="en-US" sz="1000" dirty="0" err="1"/>
              <a:t>Medicina</a:t>
            </a:r>
            <a:r>
              <a:rPr lang="en-US" sz="1000" dirty="0"/>
              <a:t> do Estado de São Paulo e no </a:t>
            </a:r>
            <a:r>
              <a:rPr lang="en-US" sz="1000" dirty="0" err="1"/>
              <a:t>Conselho</a:t>
            </a:r>
            <a:r>
              <a:rPr lang="en-US" sz="1000" dirty="0"/>
              <a:t> Regional de </a:t>
            </a:r>
            <a:r>
              <a:rPr lang="en-US" sz="1000" dirty="0" err="1"/>
              <a:t>Engenharia</a:t>
            </a:r>
            <a:r>
              <a:rPr lang="en-US" sz="1000" dirty="0"/>
              <a:t>, </a:t>
            </a:r>
            <a:r>
              <a:rPr lang="en-US" sz="1000" dirty="0" err="1"/>
              <a:t>Arquitetura</a:t>
            </a:r>
            <a:r>
              <a:rPr lang="en-US" sz="1000" dirty="0"/>
              <a:t> e </a:t>
            </a:r>
            <a:r>
              <a:rPr lang="en-US" sz="1000" dirty="0" err="1"/>
              <a:t>Agronomia</a:t>
            </a:r>
            <a:r>
              <a:rPr lang="en-US" sz="1000" dirty="0"/>
              <a:t> do Estado de São Paulo.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507" y="669825"/>
            <a:ext cx="225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6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(11) 2977-8899</a:t>
            </a:r>
            <a:endParaRPr lang="en-US" sz="1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0500" y="962548"/>
            <a:ext cx="333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comercial@institutopaulista.org</a:t>
            </a:r>
            <a:endParaRPr 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2632" y="9275288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Ultimas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Notícias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3362632" y="9597577"/>
            <a:ext cx="4879304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60955" y="9677934"/>
            <a:ext cx="4528439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endParaRPr lang="en-US" dirty="0" smtClean="0"/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2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832" y="1786063"/>
            <a:ext cx="827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EMPRESA                      SERVIÇOS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                     FALE CONOSCO                      AGENDE UMA VISITA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992534"/>
            <a:ext cx="2228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Responsável</a:t>
            </a:r>
            <a:r>
              <a:rPr lang="en-US" sz="1100" dirty="0" smtClean="0"/>
              <a:t>:</a:t>
            </a:r>
          </a:p>
          <a:p>
            <a:endParaRPr lang="en-US" sz="1100" dirty="0" smtClean="0"/>
          </a:p>
          <a:p>
            <a:pPr algn="ctr"/>
            <a:r>
              <a:rPr lang="en-US" sz="1050" dirty="0" smtClean="0"/>
              <a:t>Dr. </a:t>
            </a:r>
            <a:r>
              <a:rPr lang="en-US" sz="1050" dirty="0" err="1" smtClean="0"/>
              <a:t>João</a:t>
            </a:r>
            <a:r>
              <a:rPr lang="en-US" sz="1050" dirty="0" smtClean="0"/>
              <a:t> </a:t>
            </a:r>
            <a:r>
              <a:rPr lang="en-US" sz="1050" dirty="0" err="1" smtClean="0"/>
              <a:t>Baptista</a:t>
            </a:r>
            <a:r>
              <a:rPr lang="en-US" sz="1050" dirty="0" smtClean="0"/>
              <a:t> </a:t>
            </a:r>
            <a:r>
              <a:rPr lang="en-US" sz="1050" dirty="0" err="1" smtClean="0"/>
              <a:t>Optiz</a:t>
            </a:r>
            <a:r>
              <a:rPr lang="en-US" sz="1050" dirty="0" smtClean="0"/>
              <a:t> Junior</a:t>
            </a:r>
          </a:p>
          <a:p>
            <a:pPr algn="ctr"/>
            <a:r>
              <a:rPr lang="en-US" sz="1000" dirty="0" err="1" smtClean="0"/>
              <a:t>Perito</a:t>
            </a:r>
            <a:r>
              <a:rPr lang="en-US" sz="1000" dirty="0" smtClean="0"/>
              <a:t> </a:t>
            </a:r>
            <a:r>
              <a:rPr lang="en-US" sz="1000" dirty="0" err="1" smtClean="0"/>
              <a:t>Médico</a:t>
            </a:r>
            <a:r>
              <a:rPr lang="en-US" sz="1000" dirty="0" smtClean="0"/>
              <a:t> </a:t>
            </a:r>
            <a:r>
              <a:rPr lang="en-US" sz="1000" dirty="0" err="1" smtClean="0"/>
              <a:t>Forense</a:t>
            </a:r>
            <a:endParaRPr lang="en-US" sz="1050" dirty="0" smtClean="0"/>
          </a:p>
          <a:p>
            <a:pPr algn="ctr"/>
            <a:r>
              <a:rPr lang="en-US" sz="1000" dirty="0" smtClean="0"/>
              <a:t>CRM – 50.284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11984"/>
            <a:ext cx="8229600" cy="3306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4" y="1669656"/>
            <a:ext cx="2478024" cy="13868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08155"/>
            <a:ext cx="8229600" cy="1406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5521" y="161233"/>
            <a:ext cx="7734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Boa </a:t>
            </a:r>
            <a:r>
              <a:rPr lang="en-US" sz="1000" dirty="0" err="1"/>
              <a:t>tarde</a:t>
            </a:r>
            <a:r>
              <a:rPr lang="en-US" sz="1000" dirty="0"/>
              <a:t>,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 err="1"/>
              <a:t>Gostaria</a:t>
            </a:r>
            <a:r>
              <a:rPr lang="en-US" sz="1000" dirty="0"/>
              <a:t> de </a:t>
            </a:r>
            <a:r>
              <a:rPr lang="en-US" sz="1000" dirty="0" err="1"/>
              <a:t>apresentar-lhes</a:t>
            </a:r>
            <a:r>
              <a:rPr lang="en-US" sz="1000" dirty="0"/>
              <a:t> o </a:t>
            </a:r>
            <a:r>
              <a:rPr lang="en-US" sz="1000" b="1" dirty="0" err="1"/>
              <a:t>Instituto</a:t>
            </a:r>
            <a:r>
              <a:rPr lang="en-US" sz="1000" b="1" dirty="0"/>
              <a:t> </a:t>
            </a:r>
            <a:r>
              <a:rPr lang="en-US" sz="1000" b="1" dirty="0" err="1"/>
              <a:t>Paulista</a:t>
            </a:r>
            <a:r>
              <a:rPr lang="en-US" sz="1000" b="1" dirty="0"/>
              <a:t> de </a:t>
            </a:r>
            <a:r>
              <a:rPr lang="en-US" sz="1000" b="1" dirty="0" err="1"/>
              <a:t>Higiene</a:t>
            </a:r>
            <a:r>
              <a:rPr lang="en-US" sz="1000" b="1" dirty="0"/>
              <a:t>, </a:t>
            </a:r>
            <a:r>
              <a:rPr lang="en-US" sz="1000" b="1" dirty="0" err="1"/>
              <a:t>Medicina</a:t>
            </a:r>
            <a:r>
              <a:rPr lang="en-US" sz="1000" b="1" dirty="0"/>
              <a:t> </a:t>
            </a:r>
            <a:r>
              <a:rPr lang="en-US" sz="1000" b="1" dirty="0" err="1"/>
              <a:t>Forense</a:t>
            </a:r>
            <a:r>
              <a:rPr lang="en-US" sz="1000" b="1" dirty="0"/>
              <a:t> e do </a:t>
            </a:r>
            <a:r>
              <a:rPr lang="en-US" sz="1000" b="1" dirty="0" err="1"/>
              <a:t>Trabalho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Trata</a:t>
            </a:r>
            <a:r>
              <a:rPr lang="en-US" sz="1000" dirty="0"/>
              <a:t>-se de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com </a:t>
            </a:r>
            <a:r>
              <a:rPr lang="en-US" sz="1000" dirty="0" err="1"/>
              <a:t>mais</a:t>
            </a:r>
            <a:r>
              <a:rPr lang="en-US" sz="1000" dirty="0"/>
              <a:t> de 20 </a:t>
            </a:r>
            <a:r>
              <a:rPr lang="en-US" sz="1000" dirty="0" err="1"/>
              <a:t>anos</a:t>
            </a:r>
            <a:r>
              <a:rPr lang="en-US" sz="1000" dirty="0"/>
              <a:t> de </a:t>
            </a:r>
            <a:r>
              <a:rPr lang="en-US" sz="1000" dirty="0" err="1"/>
              <a:t>experiência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de </a:t>
            </a:r>
            <a:r>
              <a:rPr lang="en-US" sz="1000" dirty="0" err="1"/>
              <a:t>prestação</a:t>
            </a:r>
            <a:r>
              <a:rPr lang="en-US" sz="1000" dirty="0"/>
              <a:t> de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dirty="0" err="1"/>
              <a:t>objetivo</a:t>
            </a:r>
            <a:r>
              <a:rPr lang="en-US" sz="1000" dirty="0"/>
              <a:t> </a:t>
            </a:r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promover</a:t>
            </a:r>
            <a:r>
              <a:rPr lang="en-US" sz="1000" dirty="0"/>
              <a:t>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parceria</a:t>
            </a:r>
            <a:r>
              <a:rPr lang="en-US" sz="1000" dirty="0"/>
              <a:t> com </a:t>
            </a:r>
            <a:r>
              <a:rPr lang="en-US" sz="1000" dirty="0" err="1"/>
              <a:t>seus</a:t>
            </a:r>
            <a:r>
              <a:rPr lang="en-US" sz="1000" dirty="0"/>
              <a:t> </a:t>
            </a:r>
            <a:r>
              <a:rPr lang="en-US" sz="1000" dirty="0" err="1"/>
              <a:t>clientes</a:t>
            </a:r>
            <a:r>
              <a:rPr lang="en-US" sz="1000" dirty="0"/>
              <a:t>, </a:t>
            </a:r>
            <a:r>
              <a:rPr lang="en-US" sz="1000" dirty="0" err="1"/>
              <a:t>permitindo</a:t>
            </a:r>
            <a:r>
              <a:rPr lang="en-US" sz="1000" dirty="0"/>
              <a:t> a </a:t>
            </a:r>
            <a:r>
              <a:rPr lang="en-US" sz="1000" dirty="0" err="1"/>
              <a:t>realização</a:t>
            </a:r>
            <a:r>
              <a:rPr lang="en-US" sz="1000" dirty="0"/>
              <a:t> de um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preventivo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atenda</a:t>
            </a:r>
            <a:r>
              <a:rPr lang="en-US" sz="1000" dirty="0"/>
              <a:t> as </a:t>
            </a:r>
            <a:r>
              <a:rPr lang="en-US" sz="1000" dirty="0" err="1"/>
              <a:t>exigências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previstas</a:t>
            </a:r>
            <a:r>
              <a:rPr lang="en-US" sz="1000" dirty="0"/>
              <a:t> para as </a:t>
            </a:r>
            <a:r>
              <a:rPr lang="en-US" sz="1000" dirty="0" err="1"/>
              <a:t>condições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para o </a:t>
            </a:r>
            <a:r>
              <a:rPr lang="en-US" sz="1000" dirty="0" err="1"/>
              <a:t>controle</a:t>
            </a:r>
            <a:r>
              <a:rPr lang="en-US" sz="1000" dirty="0"/>
              <a:t> da </a:t>
            </a:r>
            <a:r>
              <a:rPr lang="en-US" sz="1000" dirty="0" err="1"/>
              <a:t>saúde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do </a:t>
            </a:r>
            <a:r>
              <a:rPr lang="en-US" sz="1000" dirty="0" err="1"/>
              <a:t>trabalhador</a:t>
            </a:r>
            <a:r>
              <a:rPr lang="en-US" sz="10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134" y="3303641"/>
            <a:ext cx="8008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PCMSO: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de </a:t>
            </a:r>
            <a:r>
              <a:rPr lang="en-US" sz="1000" dirty="0" err="1"/>
              <a:t>Higiene</a:t>
            </a:r>
            <a:r>
              <a:rPr lang="en-US" sz="1000" dirty="0"/>
              <a:t>,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Forense</a:t>
            </a:r>
            <a:r>
              <a:rPr lang="en-US" sz="1000" dirty="0"/>
              <a:t> e do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realiza</a:t>
            </a:r>
            <a:r>
              <a:rPr lang="en-US" sz="1000" dirty="0"/>
              <a:t> </a:t>
            </a:r>
            <a:r>
              <a:rPr lang="en-US" sz="1000" dirty="0" err="1"/>
              <a:t>vistorias</a:t>
            </a:r>
            <a:r>
              <a:rPr lang="en-US" sz="1000" dirty="0"/>
              <a:t> e </a:t>
            </a:r>
            <a:r>
              <a:rPr lang="en-US" sz="1000" dirty="0" err="1"/>
              <a:t>análises</a:t>
            </a:r>
            <a:r>
              <a:rPr lang="en-US" sz="1000" dirty="0"/>
              <a:t> de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 </a:t>
            </a:r>
            <a:r>
              <a:rPr lang="en-US" sz="1000" dirty="0" err="1"/>
              <a:t>compõem</a:t>
            </a:r>
            <a:r>
              <a:rPr lang="en-US" sz="1000" dirty="0"/>
              <a:t> o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aspectos</a:t>
            </a:r>
            <a:r>
              <a:rPr lang="en-US" sz="1000" dirty="0"/>
              <a:t> </a:t>
            </a:r>
            <a:r>
              <a:rPr lang="en-US" sz="1000" dirty="0" err="1"/>
              <a:t>técnicos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, </a:t>
            </a:r>
            <a:r>
              <a:rPr lang="en-US" sz="1000" dirty="0" err="1"/>
              <a:t>avaliando</a:t>
            </a:r>
            <a:r>
              <a:rPr lang="en-US" sz="1000" dirty="0"/>
              <a:t> a </a:t>
            </a:r>
            <a:r>
              <a:rPr lang="en-US" sz="1000" dirty="0" err="1"/>
              <a:t>existência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químicos</a:t>
            </a:r>
            <a:r>
              <a:rPr lang="en-US" sz="1000" dirty="0"/>
              <a:t>, </a:t>
            </a:r>
            <a:r>
              <a:rPr lang="en-US" sz="1000" dirty="0" err="1"/>
              <a:t>físicos</a:t>
            </a:r>
            <a:r>
              <a:rPr lang="en-US" sz="1000" dirty="0"/>
              <a:t> e </a:t>
            </a:r>
            <a:r>
              <a:rPr lang="en-US" sz="1000" dirty="0" err="1"/>
              <a:t>biológicos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PPRA (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).</a:t>
            </a:r>
          </a:p>
          <a:p>
            <a:endParaRPr lang="en-US" sz="1000" dirty="0"/>
          </a:p>
          <a:p>
            <a:r>
              <a:rPr lang="en-US" sz="1000" dirty="0"/>
              <a:t>A </a:t>
            </a:r>
            <a:r>
              <a:rPr lang="en-US" sz="1000" dirty="0" err="1"/>
              <a:t>apresentação</a:t>
            </a:r>
            <a:r>
              <a:rPr lang="en-US" sz="1000" dirty="0"/>
              <a:t> do PCMSO </a:t>
            </a:r>
            <a:r>
              <a:rPr lang="en-US" sz="1000" dirty="0" err="1"/>
              <a:t>compõem</a:t>
            </a:r>
            <a:r>
              <a:rPr lang="en-US" sz="1000" dirty="0"/>
              <a:t>-se dos </a:t>
            </a:r>
            <a:r>
              <a:rPr lang="en-US" sz="1000" dirty="0" err="1"/>
              <a:t>seguintes</a:t>
            </a:r>
            <a:r>
              <a:rPr lang="en-US" sz="1000" dirty="0"/>
              <a:t> </a:t>
            </a:r>
            <a:r>
              <a:rPr lang="en-US" sz="1000" dirty="0" err="1"/>
              <a:t>itens</a:t>
            </a:r>
            <a:r>
              <a:rPr lang="en-US" sz="1000" dirty="0"/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</a:t>
            </a:r>
            <a:r>
              <a:rPr lang="en-US" sz="1000" dirty="0" err="1"/>
              <a:t>médico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Prontuario</a:t>
            </a:r>
            <a:r>
              <a:rPr lang="en-US" sz="1000" dirty="0"/>
              <a:t> </a:t>
            </a:r>
            <a:r>
              <a:rPr lang="en-US" sz="1000" dirty="0" err="1"/>
              <a:t>fonoaudiólogo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de </a:t>
            </a:r>
            <a:r>
              <a:rPr lang="en-US" sz="1000" dirty="0" err="1"/>
              <a:t>exames</a:t>
            </a:r>
            <a:r>
              <a:rPr lang="en-US" sz="1000" dirty="0"/>
              <a:t> </a:t>
            </a:r>
            <a:r>
              <a:rPr lang="en-US" sz="1000" dirty="0" err="1"/>
              <a:t>laboratoriais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Emissão</a:t>
            </a:r>
            <a:r>
              <a:rPr lang="en-US" sz="1000" dirty="0"/>
              <a:t> de </a:t>
            </a:r>
            <a:r>
              <a:rPr lang="en-US" sz="1000" dirty="0" err="1"/>
              <a:t>atestado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moldes</a:t>
            </a:r>
            <a:r>
              <a:rPr lang="en-US" sz="1000" dirty="0"/>
              <a:t> da NR-7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atual</a:t>
            </a:r>
            <a:r>
              <a:rPr lang="en-US" sz="1000" dirty="0"/>
              <a:t> </a:t>
            </a:r>
            <a:r>
              <a:rPr lang="en-US" sz="1000" dirty="0" err="1"/>
              <a:t>redação</a:t>
            </a:r>
            <a:r>
              <a:rPr lang="en-US" sz="1000" dirty="0"/>
              <a:t>; e,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 smtClean="0"/>
              <a:t>- </a:t>
            </a:r>
            <a:r>
              <a:rPr lang="en-US" sz="1000" dirty="0" err="1" smtClean="0"/>
              <a:t>Relatório</a:t>
            </a:r>
            <a:r>
              <a:rPr lang="en-US" sz="1000" dirty="0" smtClean="0"/>
              <a:t> </a:t>
            </a:r>
            <a:r>
              <a:rPr lang="en-US" sz="1000" dirty="0" err="1"/>
              <a:t>analítico</a:t>
            </a:r>
            <a:r>
              <a:rPr lang="en-US" sz="1000" dirty="0"/>
              <a:t> </a:t>
            </a:r>
            <a:r>
              <a:rPr lang="en-US" sz="1000" dirty="0" err="1"/>
              <a:t>periódico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se </a:t>
            </a:r>
            <a:r>
              <a:rPr lang="en-US" sz="1000" dirty="0" err="1"/>
              <a:t>indicam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apurados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de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funcionário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Além</a:t>
            </a:r>
            <a:r>
              <a:rPr lang="en-US" sz="1000" dirty="0"/>
              <a:t> disso, </a:t>
            </a:r>
            <a:r>
              <a:rPr lang="en-US" sz="1000" dirty="0" err="1"/>
              <a:t>elaboramos</a:t>
            </a:r>
            <a:r>
              <a:rPr lang="en-US" sz="1000" dirty="0"/>
              <a:t> </a:t>
            </a:r>
            <a:r>
              <a:rPr lang="en-US" sz="1000" dirty="0" err="1"/>
              <a:t>planilhas</a:t>
            </a:r>
            <a:r>
              <a:rPr lang="en-US" sz="1000" dirty="0"/>
              <a:t> </a:t>
            </a:r>
            <a:r>
              <a:rPr lang="en-US" sz="1000" dirty="0" err="1"/>
              <a:t>individualizadas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, </a:t>
            </a:r>
            <a:r>
              <a:rPr lang="en-US" sz="1000" dirty="0" err="1"/>
              <a:t>contendo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a </a:t>
            </a:r>
            <a:r>
              <a:rPr lang="en-US" sz="1000" dirty="0" err="1"/>
              <a:t>serem</a:t>
            </a:r>
            <a:r>
              <a:rPr lang="en-US" sz="1000" dirty="0"/>
              <a:t> </a:t>
            </a:r>
            <a:r>
              <a:rPr lang="en-US" sz="1000" dirty="0" err="1"/>
              <a:t>realizados</a:t>
            </a:r>
            <a:r>
              <a:rPr lang="en-US" sz="1000" dirty="0"/>
              <a:t>, de </a:t>
            </a:r>
            <a:r>
              <a:rPr lang="en-US" sz="1000" dirty="0" err="1"/>
              <a:t>acordo</a:t>
            </a:r>
            <a:r>
              <a:rPr lang="en-US" sz="1000" dirty="0"/>
              <a:t> com </a:t>
            </a:r>
            <a:r>
              <a:rPr lang="en-US" sz="1000" dirty="0" err="1"/>
              <a:t>eventuais</a:t>
            </a:r>
            <a:r>
              <a:rPr lang="en-US" sz="1000" dirty="0"/>
              <a:t>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Vale </a:t>
            </a:r>
            <a:r>
              <a:rPr lang="en-US" sz="1000" dirty="0" err="1"/>
              <a:t>lembrar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anualmente</a:t>
            </a:r>
            <a:r>
              <a:rPr lang="en-US" sz="1000" dirty="0"/>
              <a:t>, 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elabora</a:t>
            </a:r>
            <a:r>
              <a:rPr lang="en-US" sz="1000" dirty="0"/>
              <a:t> o </a:t>
            </a:r>
            <a:r>
              <a:rPr lang="en-US" sz="1000" dirty="0" err="1"/>
              <a:t>quadro</a:t>
            </a:r>
            <a:r>
              <a:rPr lang="en-US" sz="1000" dirty="0"/>
              <a:t> III </a:t>
            </a:r>
            <a:r>
              <a:rPr lang="en-US" sz="1000" dirty="0" err="1"/>
              <a:t>constante</a:t>
            </a:r>
            <a:r>
              <a:rPr lang="en-US" sz="1000" dirty="0"/>
              <a:t> da NR-7, </a:t>
            </a:r>
            <a:r>
              <a:rPr lang="en-US" sz="1000" dirty="0" err="1"/>
              <a:t>onde</a:t>
            </a:r>
            <a:r>
              <a:rPr lang="en-US" sz="1000" dirty="0"/>
              <a:t> </a:t>
            </a:r>
            <a:r>
              <a:rPr lang="en-US" sz="1000" dirty="0" err="1"/>
              <a:t>aponta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</a:t>
            </a:r>
            <a:r>
              <a:rPr lang="en-US" sz="1000" dirty="0" err="1"/>
              <a:t>decorrer</a:t>
            </a:r>
            <a:r>
              <a:rPr lang="en-US" sz="1000" dirty="0"/>
              <a:t> da </a:t>
            </a:r>
            <a:r>
              <a:rPr lang="en-US" sz="1000" dirty="0" err="1"/>
              <a:t>vigência</a:t>
            </a:r>
            <a:r>
              <a:rPr lang="en-US" sz="1000" dirty="0"/>
              <a:t> do </a:t>
            </a:r>
            <a:r>
              <a:rPr lang="en-US" sz="1000" dirty="0" err="1"/>
              <a:t>programa</a:t>
            </a:r>
            <a:r>
              <a:rPr lang="en-US" sz="1000" dirty="0"/>
              <a:t> e </a:t>
            </a:r>
            <a:r>
              <a:rPr lang="en-US" sz="1000" dirty="0" err="1"/>
              <a:t>também</a:t>
            </a:r>
            <a:r>
              <a:rPr lang="en-US" sz="1000" dirty="0"/>
              <a:t> do </a:t>
            </a:r>
            <a:r>
              <a:rPr lang="en-US" sz="1000" dirty="0" err="1"/>
              <a:t>próximo</a:t>
            </a:r>
            <a:r>
              <a:rPr lang="en-US" sz="1000" dirty="0"/>
              <a:t> </a:t>
            </a:r>
            <a:r>
              <a:rPr lang="en-US" sz="1000" dirty="0" err="1"/>
              <a:t>ano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conta</a:t>
            </a:r>
            <a:r>
              <a:rPr lang="en-US" sz="1000" dirty="0"/>
              <a:t> com </a:t>
            </a:r>
            <a:r>
              <a:rPr lang="en-US" sz="1000" dirty="0" err="1"/>
              <a:t>excelentes</a:t>
            </a:r>
            <a:r>
              <a:rPr lang="en-US" sz="1000" dirty="0"/>
              <a:t> </a:t>
            </a:r>
            <a:r>
              <a:rPr lang="en-US" sz="1000" dirty="0" err="1"/>
              <a:t>profissionais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realizam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do PCMSO </a:t>
            </a:r>
            <a:r>
              <a:rPr lang="en-US" sz="1000" dirty="0" err="1"/>
              <a:t>dentro</a:t>
            </a:r>
            <a:r>
              <a:rPr lang="en-US" sz="1000" dirty="0"/>
              <a:t> dos </a:t>
            </a:r>
            <a:r>
              <a:rPr lang="en-US" sz="1000" dirty="0" err="1"/>
              <a:t>preceitos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compatíveis</a:t>
            </a:r>
            <a:r>
              <a:rPr lang="en-US" sz="1000" dirty="0"/>
              <a:t> com a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.</a:t>
            </a:r>
          </a:p>
          <a:p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57200" y="6627628"/>
            <a:ext cx="8229600" cy="1946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5134" y="6719285"/>
            <a:ext cx="80089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Ginástica</a:t>
            </a:r>
            <a:r>
              <a:rPr lang="en-US" sz="1000" b="1" u="sng" dirty="0"/>
              <a:t> </a:t>
            </a:r>
            <a:r>
              <a:rPr lang="en-US" sz="1000" b="1" u="sng" dirty="0" err="1"/>
              <a:t>Laboral</a:t>
            </a:r>
            <a:r>
              <a:rPr lang="en-US" sz="1000" b="1" u="sng" dirty="0"/>
              <a:t>:</a:t>
            </a:r>
            <a:endParaRPr lang="en-US" sz="1000" dirty="0"/>
          </a:p>
          <a:p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dirty="0" smtClean="0"/>
              <a:t>Para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conveniência</a:t>
            </a:r>
            <a:r>
              <a:rPr lang="en-US" sz="1000" dirty="0"/>
              <a:t>, </a:t>
            </a:r>
            <a:r>
              <a:rPr lang="en-US" sz="1000" dirty="0" err="1"/>
              <a:t>realizamos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- </a:t>
            </a:r>
            <a:r>
              <a:rPr lang="en-US" sz="1000" dirty="0" err="1"/>
              <a:t>Ginástica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visam</a:t>
            </a:r>
            <a:r>
              <a:rPr lang="en-US" sz="1000" dirty="0"/>
              <a:t> </a:t>
            </a:r>
            <a:r>
              <a:rPr lang="en-US" sz="1000" dirty="0" err="1"/>
              <a:t>garantir</a:t>
            </a:r>
            <a:r>
              <a:rPr lang="en-US" sz="1000" dirty="0"/>
              <a:t> a </a:t>
            </a:r>
            <a:r>
              <a:rPr lang="en-US" sz="1000" dirty="0" err="1"/>
              <a:t>saúde</a:t>
            </a:r>
            <a:r>
              <a:rPr lang="en-US" sz="1000" dirty="0"/>
              <a:t> e a </a:t>
            </a:r>
            <a:r>
              <a:rPr lang="en-US" sz="1000" dirty="0" err="1"/>
              <a:t>integridade</a:t>
            </a:r>
            <a:r>
              <a:rPr lang="en-US" sz="1000" dirty="0"/>
              <a:t> </a:t>
            </a:r>
            <a:r>
              <a:rPr lang="en-US" sz="1000" dirty="0" err="1"/>
              <a:t>física</a:t>
            </a:r>
            <a:r>
              <a:rPr lang="en-US" sz="1000" dirty="0"/>
              <a:t> dos </a:t>
            </a:r>
            <a:r>
              <a:rPr lang="en-US" sz="1000" dirty="0" err="1"/>
              <a:t>colaboradores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 </a:t>
            </a:r>
            <a:r>
              <a:rPr lang="en-US" sz="1000" dirty="0" err="1"/>
              <a:t>prevenção</a:t>
            </a:r>
            <a:r>
              <a:rPr lang="en-US" sz="1000" dirty="0"/>
              <a:t> e </a:t>
            </a:r>
            <a:r>
              <a:rPr lang="en-US" sz="1000" dirty="0" err="1"/>
              <a:t>tratamento</a:t>
            </a:r>
            <a:r>
              <a:rPr lang="en-US" sz="1000" dirty="0"/>
              <a:t> de </a:t>
            </a:r>
            <a:r>
              <a:rPr lang="en-US" sz="1000" dirty="0" err="1"/>
              <a:t>doenças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 </a:t>
            </a:r>
            <a:r>
              <a:rPr lang="en-US" sz="1000" dirty="0" err="1"/>
              <a:t>ligadas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exposição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ergonômicos</a:t>
            </a:r>
            <a:r>
              <a:rPr lang="en-US" sz="1000" dirty="0"/>
              <a:t> do </a:t>
            </a:r>
            <a:r>
              <a:rPr lang="en-US" sz="1000" dirty="0" err="1"/>
              <a:t>ambiente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atendimentos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 </a:t>
            </a:r>
            <a:r>
              <a:rPr lang="en-US" sz="1000" dirty="0" err="1"/>
              <a:t>são</a:t>
            </a:r>
            <a:r>
              <a:rPr lang="en-US" sz="1000" dirty="0"/>
              <a:t> </a:t>
            </a:r>
            <a:r>
              <a:rPr lang="en-US" sz="1000" dirty="0" err="1"/>
              <a:t>realizados</a:t>
            </a:r>
            <a:r>
              <a:rPr lang="en-US" sz="1000" dirty="0"/>
              <a:t> no </a:t>
            </a:r>
            <a:r>
              <a:rPr lang="en-US" sz="1000" dirty="0" err="1"/>
              <a:t>estabelecimento</a:t>
            </a:r>
            <a:r>
              <a:rPr lang="en-US" sz="1000" dirty="0"/>
              <a:t> </a:t>
            </a:r>
            <a:r>
              <a:rPr lang="en-US" sz="1000" dirty="0" err="1"/>
              <a:t>empresarial</a:t>
            </a:r>
            <a:r>
              <a:rPr lang="en-US" sz="1000" dirty="0"/>
              <a:t>, </a:t>
            </a:r>
            <a:r>
              <a:rPr lang="en-US" sz="1000" dirty="0" err="1"/>
              <a:t>conforme</a:t>
            </a:r>
            <a:r>
              <a:rPr lang="en-US" sz="1000" dirty="0"/>
              <a:t> </a:t>
            </a:r>
            <a:r>
              <a:rPr lang="en-US" sz="1000" dirty="0" err="1"/>
              <a:t>planejamento</a:t>
            </a:r>
            <a:r>
              <a:rPr lang="en-US" sz="1000" dirty="0"/>
              <a:t> dos </a:t>
            </a:r>
            <a:r>
              <a:rPr lang="en-US" sz="1000" dirty="0" err="1"/>
              <a:t>trabalhos</a:t>
            </a:r>
            <a:r>
              <a:rPr lang="en-US" sz="1000" dirty="0"/>
              <a:t> </a:t>
            </a:r>
            <a:r>
              <a:rPr lang="en-US" sz="1000" dirty="0" err="1"/>
              <a:t>técnicos</a:t>
            </a:r>
            <a:r>
              <a:rPr lang="en-US" sz="1000" dirty="0"/>
              <a:t> da </a:t>
            </a:r>
            <a:r>
              <a:rPr lang="en-US" sz="1000" dirty="0" err="1"/>
              <a:t>equipe</a:t>
            </a:r>
            <a:r>
              <a:rPr lang="en-US" sz="1000" dirty="0"/>
              <a:t> </a:t>
            </a:r>
            <a:r>
              <a:rPr lang="en-US" sz="1000" dirty="0" err="1"/>
              <a:t>técnica</a:t>
            </a:r>
            <a:r>
              <a:rPr lang="en-US" sz="1000" dirty="0"/>
              <a:t> do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exercícios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elaborados</a:t>
            </a:r>
            <a:r>
              <a:rPr lang="en-US" sz="1000" dirty="0"/>
              <a:t> </a:t>
            </a:r>
            <a:r>
              <a:rPr lang="en-US" sz="1000" dirty="0" err="1"/>
              <a:t>distintamente</a:t>
            </a:r>
            <a:r>
              <a:rPr lang="en-US" sz="1000" dirty="0"/>
              <a:t> para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a </a:t>
            </a:r>
            <a:r>
              <a:rPr lang="en-US" sz="1000" dirty="0" err="1"/>
              <a:t>partir</a:t>
            </a:r>
            <a:r>
              <a:rPr lang="en-US" sz="1000" dirty="0"/>
              <a:t> dos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avaliações</a:t>
            </a:r>
            <a:r>
              <a:rPr lang="en-US" sz="1000" dirty="0"/>
              <a:t> </a:t>
            </a:r>
            <a:r>
              <a:rPr lang="en-US" sz="1000" dirty="0" err="1"/>
              <a:t>posturais</a:t>
            </a:r>
            <a:r>
              <a:rPr lang="en-US" sz="1000" dirty="0"/>
              <a:t>, </a:t>
            </a:r>
            <a:r>
              <a:rPr lang="en-US" sz="1000" dirty="0" err="1"/>
              <a:t>posto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análise</a:t>
            </a:r>
            <a:r>
              <a:rPr lang="en-US" sz="1000" dirty="0"/>
              <a:t> de </a:t>
            </a:r>
            <a:r>
              <a:rPr lang="en-US" sz="1000" dirty="0" err="1"/>
              <a:t>tarefa</a:t>
            </a:r>
            <a:r>
              <a:rPr lang="en-US" sz="1000" dirty="0"/>
              <a:t> e </a:t>
            </a:r>
            <a:r>
              <a:rPr lang="en-US" sz="1000" dirty="0" err="1"/>
              <a:t>queixas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comuns</a:t>
            </a:r>
            <a:r>
              <a:rPr lang="en-US" sz="1000" dirty="0"/>
              <a:t>, </a:t>
            </a:r>
            <a:r>
              <a:rPr lang="en-US" sz="1000" dirty="0" err="1"/>
              <a:t>determinando</a:t>
            </a:r>
            <a:r>
              <a:rPr lang="en-US" sz="1000" dirty="0"/>
              <a:t> </a:t>
            </a:r>
            <a:r>
              <a:rPr lang="en-US" sz="1000" dirty="0" err="1"/>
              <a:t>assim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 </a:t>
            </a:r>
            <a:r>
              <a:rPr lang="en-US" sz="1000" dirty="0" err="1"/>
              <a:t>músculos</a:t>
            </a:r>
            <a:r>
              <a:rPr lang="en-US" sz="1000" dirty="0"/>
              <a:t> e </a:t>
            </a:r>
            <a:r>
              <a:rPr lang="en-US" sz="1000" dirty="0" err="1"/>
              <a:t>grupos</a:t>
            </a:r>
            <a:r>
              <a:rPr lang="en-US" sz="1000" dirty="0"/>
              <a:t> </a:t>
            </a:r>
            <a:r>
              <a:rPr lang="en-US" sz="1000" dirty="0" err="1"/>
              <a:t>musculares</a:t>
            </a:r>
            <a:r>
              <a:rPr lang="en-US" sz="1000" dirty="0"/>
              <a:t> </a:t>
            </a:r>
            <a:r>
              <a:rPr lang="en-US" sz="1000" dirty="0" err="1"/>
              <a:t>sobrecarregados</a:t>
            </a:r>
            <a:r>
              <a:rPr lang="en-US" sz="1000" dirty="0"/>
              <a:t> </a:t>
            </a:r>
            <a:r>
              <a:rPr lang="en-US" sz="1000" dirty="0" err="1"/>
              <a:t>durante</a:t>
            </a:r>
            <a:r>
              <a:rPr lang="en-US" sz="1000" dirty="0"/>
              <a:t> a </a:t>
            </a:r>
            <a:r>
              <a:rPr lang="en-US" sz="1000" dirty="0" err="1"/>
              <a:t>atividade</a:t>
            </a:r>
            <a:r>
              <a:rPr lang="en-US" sz="1000" dirty="0"/>
              <a:t> </a:t>
            </a:r>
            <a:r>
              <a:rPr lang="en-US" sz="1000" dirty="0" err="1"/>
              <a:t>exercida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457200" y="8665386"/>
            <a:ext cx="8229600" cy="218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5134" y="8717715"/>
            <a:ext cx="80089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Engenharia</a:t>
            </a:r>
            <a:r>
              <a:rPr lang="en-US" sz="1000" b="1" u="sng" dirty="0"/>
              <a:t>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Oferecemos</a:t>
            </a:r>
            <a:r>
              <a:rPr lang="en-US" sz="1000" dirty="0"/>
              <a:t> </a:t>
            </a:r>
            <a:r>
              <a:rPr lang="en-US" sz="1000" dirty="0" err="1"/>
              <a:t>serviços</a:t>
            </a:r>
            <a:r>
              <a:rPr lang="en-US" sz="1000" dirty="0"/>
              <a:t> 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diferentes</a:t>
            </a:r>
            <a:r>
              <a:rPr lang="en-US" sz="1000" dirty="0"/>
              <a:t> </a:t>
            </a:r>
            <a:r>
              <a:rPr lang="en-US" sz="1000" dirty="0" err="1"/>
              <a:t>áreas</a:t>
            </a:r>
            <a:r>
              <a:rPr lang="en-US" sz="1000" dirty="0"/>
              <a:t> de </a:t>
            </a:r>
            <a:r>
              <a:rPr lang="en-US" sz="1000" dirty="0" err="1"/>
              <a:t>Engenharia</a:t>
            </a:r>
            <a:r>
              <a:rPr lang="en-US" sz="1000" dirty="0"/>
              <a:t> e </a:t>
            </a:r>
            <a:r>
              <a:rPr lang="en-US" sz="1000" dirty="0" err="1"/>
              <a:t>Segurança</a:t>
            </a:r>
            <a:r>
              <a:rPr lang="en-US" sz="1000" dirty="0"/>
              <a:t> no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atendendo</a:t>
            </a:r>
            <a:r>
              <a:rPr lang="en-US" sz="1000" dirty="0"/>
              <a:t> </a:t>
            </a:r>
            <a:r>
              <a:rPr lang="en-US" sz="1000" dirty="0" err="1"/>
              <a:t>todas</a:t>
            </a:r>
            <a:r>
              <a:rPr lang="en-US" sz="1000" dirty="0"/>
              <a:t> as </a:t>
            </a:r>
            <a:r>
              <a:rPr lang="en-US" sz="1000" dirty="0" err="1"/>
              <a:t>regulamentações</a:t>
            </a:r>
            <a:r>
              <a:rPr lang="en-US" sz="1000" dirty="0"/>
              <a:t> </a:t>
            </a:r>
            <a:r>
              <a:rPr lang="en-US" sz="1000" dirty="0" err="1"/>
              <a:t>vigentes</a:t>
            </a:r>
            <a:r>
              <a:rPr lang="en-US" sz="1000" dirty="0"/>
              <a:t>.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 </a:t>
            </a:r>
            <a:r>
              <a:rPr lang="en-US" sz="1000" dirty="0"/>
              <a:t>PPRA - </a:t>
            </a:r>
            <a:r>
              <a:rPr lang="en-US" sz="1000" dirty="0" err="1"/>
              <a:t>Programa</a:t>
            </a:r>
            <a:r>
              <a:rPr lang="en-US" sz="1000" dirty="0"/>
              <a:t> de </a:t>
            </a:r>
            <a:r>
              <a:rPr lang="en-US" sz="1000" dirty="0" err="1"/>
              <a:t>Prevenção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(NR-9);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Ergonômico</a:t>
            </a:r>
            <a:r>
              <a:rPr lang="en-US" sz="1000" dirty="0"/>
              <a:t> (NR-17);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 </a:t>
            </a:r>
            <a:r>
              <a:rPr lang="en-US" sz="1000" dirty="0" err="1"/>
              <a:t>Instalações</a:t>
            </a:r>
            <a:r>
              <a:rPr lang="en-US" sz="1000" dirty="0"/>
              <a:t> </a:t>
            </a:r>
            <a:r>
              <a:rPr lang="en-US" sz="1000" dirty="0" err="1"/>
              <a:t>Elétricas</a:t>
            </a:r>
            <a:r>
              <a:rPr lang="en-US" sz="1000" dirty="0"/>
              <a:t> (NR-10);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Inspeção</a:t>
            </a:r>
            <a:r>
              <a:rPr lang="en-US" sz="1000" dirty="0"/>
              <a:t> de </a:t>
            </a:r>
            <a:r>
              <a:rPr lang="en-US" sz="1000" dirty="0" err="1"/>
              <a:t>Caldeiras</a:t>
            </a:r>
            <a:r>
              <a:rPr lang="en-US" sz="1000" dirty="0"/>
              <a:t> e </a:t>
            </a:r>
            <a:r>
              <a:rPr lang="en-US" sz="1000" dirty="0" err="1"/>
              <a:t>Vasos</a:t>
            </a:r>
            <a:r>
              <a:rPr lang="en-US" sz="1000" dirty="0"/>
              <a:t> sob </a:t>
            </a:r>
            <a:r>
              <a:rPr lang="en-US" sz="1000" dirty="0" err="1"/>
              <a:t>Pressão</a:t>
            </a:r>
            <a:r>
              <a:rPr lang="en-US" sz="1000" dirty="0"/>
              <a:t> (NR-13);</a:t>
            </a:r>
          </a:p>
          <a:p>
            <a:r>
              <a:rPr lang="en-US" sz="1000" dirty="0"/>
              <a:t>- PCMAT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Condições</a:t>
            </a:r>
            <a:r>
              <a:rPr lang="en-US" sz="1000" dirty="0"/>
              <a:t> e </a:t>
            </a:r>
            <a:r>
              <a:rPr lang="en-US" sz="1000" dirty="0" err="1"/>
              <a:t>Meio</a:t>
            </a:r>
            <a:r>
              <a:rPr lang="en-US" sz="1000" dirty="0"/>
              <a:t>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Indústria</a:t>
            </a:r>
            <a:r>
              <a:rPr lang="en-US" sz="1000" dirty="0"/>
              <a:t> da </a:t>
            </a:r>
            <a:r>
              <a:rPr lang="en-US" sz="1000" dirty="0" err="1"/>
              <a:t>Construção</a:t>
            </a:r>
            <a:r>
              <a:rPr lang="en-US" sz="1000" dirty="0"/>
              <a:t> (NR-18);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Levantamento</a:t>
            </a:r>
            <a:r>
              <a:rPr lang="en-US" sz="1000" dirty="0"/>
              <a:t> e </a:t>
            </a:r>
            <a:r>
              <a:rPr lang="en-US" sz="1000" dirty="0" err="1"/>
              <a:t>mapeamento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Insalubridade</a:t>
            </a:r>
            <a:r>
              <a:rPr lang="en-US" sz="1000" dirty="0"/>
              <a:t> (NR-15);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Implantação</a:t>
            </a:r>
            <a:r>
              <a:rPr lang="en-US" sz="1000" dirty="0"/>
              <a:t> e </a:t>
            </a:r>
            <a:r>
              <a:rPr lang="en-US" sz="1000" dirty="0" err="1"/>
              <a:t>Assessoria</a:t>
            </a:r>
            <a:r>
              <a:rPr lang="en-US" sz="1000" dirty="0"/>
              <a:t> dos </a:t>
            </a:r>
            <a:r>
              <a:rPr lang="en-US" sz="1000" dirty="0" err="1"/>
              <a:t>trabalhos</a:t>
            </a:r>
            <a:r>
              <a:rPr lang="en-US" sz="1000" dirty="0"/>
              <a:t> de CIPA;</a:t>
            </a:r>
          </a:p>
          <a:p>
            <a:r>
              <a:rPr lang="en-US" sz="1000" dirty="0"/>
              <a:t>- PPRPS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Prensas</a:t>
            </a:r>
            <a:r>
              <a:rPr lang="en-US" sz="1000" dirty="0"/>
              <a:t> e </a:t>
            </a:r>
            <a:r>
              <a:rPr lang="en-US" sz="1000" dirty="0" err="1"/>
              <a:t>Similares</a:t>
            </a:r>
            <a:r>
              <a:rPr lang="en-US" sz="1000" dirty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1005" y="10941581"/>
            <a:ext cx="8229600" cy="1375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939" y="10993910"/>
            <a:ext cx="800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PPP (</a:t>
            </a:r>
            <a:r>
              <a:rPr lang="en-US" sz="1000" b="1" u="sng" dirty="0" err="1"/>
              <a:t>Perfil</a:t>
            </a:r>
            <a:r>
              <a:rPr lang="en-US" sz="1000" b="1" u="sng" dirty="0"/>
              <a:t> </a:t>
            </a:r>
            <a:r>
              <a:rPr lang="en-US" sz="1000" b="1" u="sng" dirty="0" err="1"/>
              <a:t>Profissiográfico</a:t>
            </a:r>
            <a:r>
              <a:rPr lang="en-US" sz="1000" b="1" u="sng" dirty="0"/>
              <a:t> </a:t>
            </a:r>
            <a:r>
              <a:rPr lang="en-US" sz="1000" b="1" u="sng" dirty="0" err="1"/>
              <a:t>Previdenciário</a:t>
            </a:r>
            <a:r>
              <a:rPr lang="en-US" sz="1000" b="1" u="sng" dirty="0"/>
              <a:t>):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PPP </a:t>
            </a:r>
            <a:r>
              <a:rPr lang="en-US" sz="1000" dirty="0" err="1"/>
              <a:t>está</a:t>
            </a:r>
            <a:r>
              <a:rPr lang="en-US" sz="1000" dirty="0"/>
              <a:t> </a:t>
            </a:r>
            <a:r>
              <a:rPr lang="en-US" sz="1000" dirty="0" err="1"/>
              <a:t>previsto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Instrução</a:t>
            </a:r>
            <a:r>
              <a:rPr lang="en-US" sz="1000" dirty="0"/>
              <a:t> </a:t>
            </a:r>
            <a:r>
              <a:rPr lang="en-US" sz="1000" dirty="0" err="1"/>
              <a:t>Normativa</a:t>
            </a:r>
            <a:r>
              <a:rPr lang="en-US" sz="1000" dirty="0"/>
              <a:t> INSS/DC </a:t>
            </a:r>
            <a:r>
              <a:rPr lang="en-US" sz="1000" dirty="0" err="1"/>
              <a:t>número</a:t>
            </a:r>
            <a:r>
              <a:rPr lang="en-US" sz="1000" dirty="0"/>
              <a:t> 078, </a:t>
            </a:r>
            <a:r>
              <a:rPr lang="en-US" sz="1000" dirty="0" err="1"/>
              <a:t>sendo</a:t>
            </a:r>
            <a:r>
              <a:rPr lang="en-US" sz="1000" dirty="0"/>
              <a:t> </a:t>
            </a:r>
            <a:r>
              <a:rPr lang="en-US" sz="1000" dirty="0" err="1"/>
              <a:t>obrigatório</a:t>
            </a:r>
            <a:r>
              <a:rPr lang="en-US" sz="1000" dirty="0"/>
              <a:t> para </a:t>
            </a:r>
            <a:r>
              <a:rPr lang="en-US" sz="1000" dirty="0" err="1"/>
              <a:t>todas</a:t>
            </a:r>
            <a:r>
              <a:rPr lang="en-US" sz="1000" dirty="0"/>
              <a:t> as </a:t>
            </a:r>
            <a:r>
              <a:rPr lang="en-US" sz="1000" dirty="0" err="1"/>
              <a:t>empresas</a:t>
            </a:r>
            <a:r>
              <a:rPr lang="en-US" sz="1000" dirty="0"/>
              <a:t> </a:t>
            </a:r>
            <a:r>
              <a:rPr lang="en-US" sz="1000" dirty="0" err="1"/>
              <a:t>ou</a:t>
            </a:r>
            <a:r>
              <a:rPr lang="en-US" sz="1000" dirty="0"/>
              <a:t> </a:t>
            </a:r>
            <a:r>
              <a:rPr lang="en-US" sz="1000" dirty="0" err="1"/>
              <a:t>estabelecimentos</a:t>
            </a:r>
            <a:r>
              <a:rPr lang="en-US" sz="1000" dirty="0"/>
              <a:t>, </a:t>
            </a:r>
            <a:r>
              <a:rPr lang="en-US" sz="1000" dirty="0" err="1"/>
              <a:t>independentemente</a:t>
            </a:r>
            <a:r>
              <a:rPr lang="en-US" sz="1000" dirty="0"/>
              <a:t> de </a:t>
            </a:r>
            <a:r>
              <a:rPr lang="en-US" sz="1000" dirty="0" err="1"/>
              <a:t>seu</a:t>
            </a:r>
            <a:r>
              <a:rPr lang="en-US" sz="1000" dirty="0"/>
              <a:t> </a:t>
            </a:r>
            <a:r>
              <a:rPr lang="en-US" sz="1000" dirty="0" err="1"/>
              <a:t>número</a:t>
            </a:r>
            <a:r>
              <a:rPr lang="en-US" sz="1000" dirty="0"/>
              <a:t> de </a:t>
            </a:r>
            <a:r>
              <a:rPr lang="en-US" sz="1000" dirty="0" err="1"/>
              <a:t>colaboradores</a:t>
            </a:r>
            <a:r>
              <a:rPr lang="en-US" sz="1000" dirty="0"/>
              <a:t> e </a:t>
            </a:r>
            <a:r>
              <a:rPr lang="en-US" sz="1000" dirty="0" err="1"/>
              <a:t>ramo</a:t>
            </a:r>
            <a:r>
              <a:rPr lang="en-US" sz="1000" dirty="0"/>
              <a:t> de </a:t>
            </a:r>
            <a:r>
              <a:rPr lang="en-US" sz="1000" dirty="0" err="1"/>
              <a:t>atividades</a:t>
            </a:r>
            <a:r>
              <a:rPr lang="en-US" sz="1000" dirty="0"/>
              <a:t>. Tem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relatar</a:t>
            </a:r>
            <a:r>
              <a:rPr lang="en-US" sz="1000" dirty="0"/>
              <a:t> a </a:t>
            </a:r>
            <a:r>
              <a:rPr lang="en-US" sz="1000" dirty="0" err="1"/>
              <a:t>história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 </a:t>
            </a:r>
            <a:r>
              <a:rPr lang="en-US" sz="1000" dirty="0" err="1"/>
              <a:t>pessoal</a:t>
            </a:r>
            <a:r>
              <a:rPr lang="en-US" sz="1000" dirty="0"/>
              <a:t> com </a:t>
            </a:r>
            <a:r>
              <a:rPr lang="en-US" sz="1000" dirty="0" err="1"/>
              <a:t>propósitos</a:t>
            </a:r>
            <a:r>
              <a:rPr lang="en-US" sz="1000" dirty="0"/>
              <a:t> </a:t>
            </a:r>
            <a:r>
              <a:rPr lang="en-US" sz="1000" dirty="0" err="1"/>
              <a:t>previdenciários</a:t>
            </a:r>
            <a:r>
              <a:rPr lang="en-US" sz="1000" dirty="0"/>
              <a:t> para </a:t>
            </a:r>
            <a:r>
              <a:rPr lang="en-US" sz="1000" dirty="0" err="1"/>
              <a:t>informações</a:t>
            </a:r>
            <a:r>
              <a:rPr lang="en-US" sz="1000" dirty="0"/>
              <a:t> </a:t>
            </a:r>
            <a:r>
              <a:rPr lang="en-US" sz="1000" dirty="0" err="1"/>
              <a:t>relativas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fiscalização</a:t>
            </a:r>
            <a:r>
              <a:rPr lang="en-US" sz="1000" dirty="0"/>
              <a:t> do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composto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campos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integram</a:t>
            </a:r>
            <a:r>
              <a:rPr lang="en-US" sz="1000" dirty="0"/>
              <a:t>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extraídas</a:t>
            </a:r>
            <a:r>
              <a:rPr lang="en-US" sz="1000" dirty="0"/>
              <a:t> do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Técnico</a:t>
            </a:r>
            <a:r>
              <a:rPr lang="en-US" sz="1000" dirty="0"/>
              <a:t> de </a:t>
            </a:r>
            <a:r>
              <a:rPr lang="en-US" sz="1000" dirty="0" err="1"/>
              <a:t>Condições</a:t>
            </a:r>
            <a:r>
              <a:rPr lang="en-US" sz="1000" dirty="0"/>
              <a:t> 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(LTCAT), do PPRA, do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(PGR) e do PCMSO com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administrativas</a:t>
            </a:r>
            <a:r>
              <a:rPr lang="en-US" sz="1000" dirty="0"/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12409006"/>
            <a:ext cx="8229600" cy="1683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5134" y="12461335"/>
            <a:ext cx="8008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Implantação</a:t>
            </a:r>
            <a:r>
              <a:rPr lang="en-US" sz="1000" b="1" u="sng" dirty="0"/>
              <a:t> e </a:t>
            </a:r>
            <a:r>
              <a:rPr lang="en-US" sz="1000" b="1" u="sng" dirty="0" err="1"/>
              <a:t>assessoria</a:t>
            </a:r>
            <a:r>
              <a:rPr lang="en-US" sz="1000" b="1" u="sng" dirty="0"/>
              <a:t> dos </a:t>
            </a:r>
            <a:r>
              <a:rPr lang="en-US" sz="1000" b="1" u="sng" dirty="0" err="1"/>
              <a:t>Trabalhos</a:t>
            </a:r>
            <a:r>
              <a:rPr lang="en-US" sz="1000" b="1" u="sng" dirty="0"/>
              <a:t> da C.I.P.A.: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Planejamos</a:t>
            </a:r>
            <a:r>
              <a:rPr lang="en-US" sz="1000" dirty="0"/>
              <a:t> e </a:t>
            </a:r>
            <a:r>
              <a:rPr lang="en-US" sz="1000" dirty="0" err="1"/>
              <a:t>implantamos</a:t>
            </a:r>
            <a:r>
              <a:rPr lang="en-US" sz="1000" dirty="0"/>
              <a:t> a </a:t>
            </a:r>
            <a:r>
              <a:rPr lang="en-US" sz="1000" dirty="0" err="1"/>
              <a:t>Comissão</a:t>
            </a:r>
            <a:r>
              <a:rPr lang="en-US" sz="1000" dirty="0"/>
              <a:t> </a:t>
            </a:r>
            <a:r>
              <a:rPr lang="en-US" sz="1000" dirty="0" err="1"/>
              <a:t>Interna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Acidentes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termos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; </a:t>
            </a:r>
            <a:r>
              <a:rPr lang="en-US" sz="1000" dirty="0" err="1"/>
              <a:t>acompanhamos</a:t>
            </a:r>
            <a:r>
              <a:rPr lang="en-US" sz="1000" dirty="0"/>
              <a:t> </a:t>
            </a:r>
            <a:r>
              <a:rPr lang="en-US" sz="1000" dirty="0" err="1"/>
              <a:t>todo</a:t>
            </a:r>
            <a:r>
              <a:rPr lang="en-US" sz="1000" dirty="0"/>
              <a:t> o </a:t>
            </a:r>
            <a:r>
              <a:rPr lang="en-US" sz="1000" dirty="0" err="1"/>
              <a:t>processo</a:t>
            </a:r>
            <a:r>
              <a:rPr lang="en-US" sz="1000" dirty="0"/>
              <a:t> </a:t>
            </a:r>
            <a:r>
              <a:rPr lang="en-US" sz="1000" dirty="0" err="1"/>
              <a:t>eleitoral</a:t>
            </a:r>
            <a:r>
              <a:rPr lang="en-US" sz="1000" dirty="0"/>
              <a:t> de </a:t>
            </a:r>
            <a:r>
              <a:rPr lang="en-US" sz="1000" dirty="0" err="1"/>
              <a:t>escolha</a:t>
            </a:r>
            <a:r>
              <a:rPr lang="en-US" sz="1000" dirty="0"/>
              <a:t> dos </a:t>
            </a:r>
            <a:r>
              <a:rPr lang="en-US" sz="1000" dirty="0" err="1"/>
              <a:t>representantes</a:t>
            </a:r>
            <a:r>
              <a:rPr lang="en-US" sz="1000" dirty="0"/>
              <a:t> dos </a:t>
            </a:r>
            <a:r>
              <a:rPr lang="en-US" sz="1000" dirty="0" err="1"/>
              <a:t>trabalhadores</a:t>
            </a:r>
            <a:r>
              <a:rPr lang="en-US" sz="1000" dirty="0"/>
              <a:t>; </a:t>
            </a:r>
            <a:r>
              <a:rPr lang="en-US" sz="1000" dirty="0" err="1"/>
              <a:t>fixamos</a:t>
            </a:r>
            <a:r>
              <a:rPr lang="en-US" sz="1000" dirty="0"/>
              <a:t> </a:t>
            </a:r>
            <a:r>
              <a:rPr lang="en-US" sz="1000" dirty="0" err="1"/>
              <a:t>prazos</a:t>
            </a:r>
            <a:r>
              <a:rPr lang="en-US" sz="1000" dirty="0"/>
              <a:t> </a:t>
            </a:r>
            <a:r>
              <a:rPr lang="en-US" sz="1000" dirty="0" err="1"/>
              <a:t>previstos</a:t>
            </a:r>
            <a:r>
              <a:rPr lang="en-US" sz="1000" dirty="0"/>
              <a:t> para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ação</a:t>
            </a:r>
            <a:r>
              <a:rPr lang="en-US" sz="1000" dirty="0"/>
              <a:t> </a:t>
            </a:r>
            <a:r>
              <a:rPr lang="en-US" sz="1000" dirty="0" err="1"/>
              <a:t>desde</a:t>
            </a:r>
            <a:r>
              <a:rPr lang="en-US" sz="1000" dirty="0"/>
              <a:t> o </a:t>
            </a:r>
            <a:r>
              <a:rPr lang="en-US" sz="1000" dirty="0" err="1"/>
              <a:t>Edital</a:t>
            </a:r>
            <a:r>
              <a:rPr lang="en-US" sz="1000" dirty="0"/>
              <a:t> de </a:t>
            </a:r>
            <a:r>
              <a:rPr lang="en-US" sz="1000" dirty="0" err="1"/>
              <a:t>Convocações</a:t>
            </a:r>
            <a:r>
              <a:rPr lang="en-US" sz="1000" dirty="0"/>
              <a:t> para </a:t>
            </a:r>
            <a:r>
              <a:rPr lang="en-US" sz="1000" dirty="0" err="1"/>
              <a:t>Eleição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a </a:t>
            </a:r>
            <a:r>
              <a:rPr lang="en-US" sz="1000" dirty="0" err="1"/>
              <a:t>elaboração</a:t>
            </a:r>
            <a:r>
              <a:rPr lang="en-US" sz="1000" dirty="0"/>
              <a:t> das </a:t>
            </a:r>
            <a:r>
              <a:rPr lang="en-US" sz="1000" dirty="0" err="1"/>
              <a:t>Atas</a:t>
            </a:r>
            <a:r>
              <a:rPr lang="en-US" sz="1000" dirty="0"/>
              <a:t> de </a:t>
            </a:r>
            <a:r>
              <a:rPr lang="en-US" sz="1000" dirty="0" err="1"/>
              <a:t>Eleição</a:t>
            </a:r>
            <a:r>
              <a:rPr lang="en-US" sz="1000" dirty="0"/>
              <a:t> e </a:t>
            </a:r>
            <a:r>
              <a:rPr lang="en-US" sz="1000" dirty="0" err="1"/>
              <a:t>Apuração</a:t>
            </a:r>
            <a:r>
              <a:rPr lang="en-US" sz="1000" dirty="0"/>
              <a:t> dos </a:t>
            </a:r>
            <a:r>
              <a:rPr lang="en-US" sz="1000" dirty="0" err="1"/>
              <a:t>votos</a:t>
            </a:r>
            <a:r>
              <a:rPr lang="en-US" sz="1000" dirty="0"/>
              <a:t>; </a:t>
            </a:r>
            <a:r>
              <a:rPr lang="en-US" sz="1000" dirty="0" err="1"/>
              <a:t>orientamos</a:t>
            </a:r>
            <a:r>
              <a:rPr lang="en-US" sz="1000" dirty="0"/>
              <a:t> a </a:t>
            </a:r>
            <a:r>
              <a:rPr lang="en-US" sz="1000" dirty="0" err="1"/>
              <a:t>fase</a:t>
            </a:r>
            <a:r>
              <a:rPr lang="en-US" sz="1000" dirty="0"/>
              <a:t> de </a:t>
            </a:r>
            <a:r>
              <a:rPr lang="en-US" sz="1000" dirty="0" err="1"/>
              <a:t>instalação</a:t>
            </a:r>
            <a:r>
              <a:rPr lang="en-US" sz="1000" dirty="0"/>
              <a:t> e posse dos </a:t>
            </a:r>
            <a:r>
              <a:rPr lang="en-US" sz="1000" dirty="0" err="1"/>
              <a:t>membros</a:t>
            </a:r>
            <a:r>
              <a:rPr lang="en-US" sz="1000" dirty="0"/>
              <a:t> </a:t>
            </a:r>
            <a:r>
              <a:rPr lang="en-US" sz="1000" dirty="0" err="1"/>
              <a:t>eleitos</a:t>
            </a:r>
            <a:r>
              <a:rPr lang="en-US" sz="1000" dirty="0"/>
              <a:t> </a:t>
            </a:r>
            <a:r>
              <a:rPr lang="en-US" sz="1000" dirty="0" err="1"/>
              <a:t>pelos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e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designados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</a:t>
            </a:r>
            <a:r>
              <a:rPr lang="en-US" sz="1000" dirty="0" err="1"/>
              <a:t>empregador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o </a:t>
            </a:r>
            <a:r>
              <a:rPr lang="en-US" sz="1000" dirty="0" err="1"/>
              <a:t>encaminhamento</a:t>
            </a:r>
            <a:r>
              <a:rPr lang="en-US" sz="1000" dirty="0"/>
              <a:t> final da </a:t>
            </a:r>
            <a:r>
              <a:rPr lang="en-US" sz="1000" dirty="0" err="1"/>
              <a:t>documentação</a:t>
            </a:r>
            <a:r>
              <a:rPr lang="en-US" sz="1000" dirty="0"/>
              <a:t> para </a:t>
            </a:r>
            <a:r>
              <a:rPr lang="en-US" sz="1000" dirty="0" err="1"/>
              <a:t>registro</a:t>
            </a:r>
            <a:r>
              <a:rPr lang="en-US" sz="1000" dirty="0"/>
              <a:t> da DRT.</a:t>
            </a:r>
          </a:p>
          <a:p>
            <a:endParaRPr lang="en-US" sz="1000" dirty="0"/>
          </a:p>
          <a:p>
            <a:r>
              <a:rPr lang="en-US" sz="1000" dirty="0" err="1"/>
              <a:t>Ainda</a:t>
            </a:r>
            <a:r>
              <a:rPr lang="en-US" sz="1000" dirty="0"/>
              <a:t>, </a:t>
            </a:r>
            <a:r>
              <a:rPr lang="en-US" sz="1000" dirty="0" err="1"/>
              <a:t>acompanhamos</a:t>
            </a:r>
            <a:r>
              <a:rPr lang="en-US" sz="1000" dirty="0"/>
              <a:t> e </a:t>
            </a:r>
            <a:r>
              <a:rPr lang="en-US" sz="1000" dirty="0" err="1"/>
              <a:t>orientamos</a:t>
            </a:r>
            <a:r>
              <a:rPr lang="en-US" sz="1000" dirty="0"/>
              <a:t>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trabalhos</a:t>
            </a:r>
            <a:r>
              <a:rPr lang="en-US" sz="1000" dirty="0"/>
              <a:t> </a:t>
            </a:r>
            <a:r>
              <a:rPr lang="en-US" sz="1000" dirty="0" err="1"/>
              <a:t>desenvolvidos</a:t>
            </a:r>
            <a:r>
              <a:rPr lang="en-US" sz="1000" dirty="0"/>
              <a:t> pela CIPA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identificação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do </a:t>
            </a:r>
            <a:r>
              <a:rPr lang="en-US" sz="1000" dirty="0" err="1"/>
              <a:t>processo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reuniões</a:t>
            </a:r>
            <a:r>
              <a:rPr lang="en-US" sz="1000" dirty="0"/>
              <a:t> </a:t>
            </a:r>
            <a:r>
              <a:rPr lang="en-US" sz="1000" dirty="0" err="1"/>
              <a:t>ordinárias</a:t>
            </a:r>
            <a:r>
              <a:rPr lang="en-US" sz="1000" dirty="0"/>
              <a:t> e </a:t>
            </a:r>
            <a:r>
              <a:rPr lang="en-US" sz="1000" dirty="0" err="1"/>
              <a:t>extraordinárias</a:t>
            </a:r>
            <a:r>
              <a:rPr lang="en-US" sz="1000" dirty="0"/>
              <a:t>, SIPAT, </a:t>
            </a:r>
            <a:r>
              <a:rPr lang="en-US" sz="1000" dirty="0" err="1"/>
              <a:t>Mapa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, </a:t>
            </a:r>
            <a:r>
              <a:rPr lang="en-US" sz="1000" dirty="0" err="1"/>
              <a:t>Campanhas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e </a:t>
            </a:r>
            <a:r>
              <a:rPr lang="en-US" sz="1000" dirty="0" err="1"/>
              <a:t>toda</a:t>
            </a:r>
            <a:r>
              <a:rPr lang="en-US" sz="1000" dirty="0"/>
              <a:t> </a:t>
            </a:r>
            <a:r>
              <a:rPr lang="en-US" sz="1000" dirty="0" err="1"/>
              <a:t>assessoria</a:t>
            </a:r>
            <a:r>
              <a:rPr lang="en-US" sz="1000" dirty="0"/>
              <a:t> </a:t>
            </a:r>
            <a:r>
              <a:rPr lang="en-US" sz="1000" dirty="0" err="1"/>
              <a:t>técnica</a:t>
            </a:r>
            <a:r>
              <a:rPr lang="en-US" sz="1000" dirty="0"/>
              <a:t> </a:t>
            </a:r>
            <a:r>
              <a:rPr lang="en-US" sz="1000" dirty="0" err="1"/>
              <a:t>essencial</a:t>
            </a:r>
            <a:r>
              <a:rPr lang="en-US" sz="1000" dirty="0"/>
              <a:t> 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trabalho</a:t>
            </a:r>
            <a:r>
              <a:rPr lang="en-US" sz="1000" dirty="0"/>
              <a:t> e 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cumprimento</a:t>
            </a:r>
            <a:r>
              <a:rPr lang="en-US" sz="1000" dirty="0"/>
              <a:t> das </a:t>
            </a:r>
            <a:r>
              <a:rPr lang="en-US" sz="1000" dirty="0" err="1"/>
              <a:t>exigências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11984"/>
            <a:ext cx="8229600" cy="3306803"/>
          </a:xfrm>
          <a:prstGeom prst="rect">
            <a:avLst/>
          </a:prstGeom>
          <a:solidFill>
            <a:schemeClr val="lt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143"/>
            <a:ext cx="2478024" cy="13868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615813"/>
            <a:ext cx="8229600" cy="140601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5521" y="1668891"/>
            <a:ext cx="7734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Boa </a:t>
            </a:r>
            <a:r>
              <a:rPr lang="en-US" sz="1000" dirty="0" err="1"/>
              <a:t>tarde</a:t>
            </a:r>
            <a:r>
              <a:rPr lang="en-US" sz="1000" dirty="0"/>
              <a:t>,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 err="1"/>
              <a:t>Gostaria</a:t>
            </a:r>
            <a:r>
              <a:rPr lang="en-US" sz="1000" dirty="0"/>
              <a:t> de </a:t>
            </a:r>
            <a:r>
              <a:rPr lang="en-US" sz="1000" dirty="0" err="1"/>
              <a:t>apresentar-lhes</a:t>
            </a:r>
            <a:r>
              <a:rPr lang="en-US" sz="1000" dirty="0"/>
              <a:t> o 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Instituto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Paulista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de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Higiene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Medicina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Forense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e do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Trabalho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Trata</a:t>
            </a:r>
            <a:r>
              <a:rPr lang="en-US" sz="1000" dirty="0"/>
              <a:t>-se de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com </a:t>
            </a:r>
            <a:r>
              <a:rPr lang="en-US" sz="1000" dirty="0" err="1"/>
              <a:t>mais</a:t>
            </a:r>
            <a:r>
              <a:rPr lang="en-US" sz="1000" dirty="0"/>
              <a:t> de 20 </a:t>
            </a:r>
            <a:r>
              <a:rPr lang="en-US" sz="1000" dirty="0" err="1"/>
              <a:t>anos</a:t>
            </a:r>
            <a:r>
              <a:rPr lang="en-US" sz="1000" dirty="0"/>
              <a:t> de </a:t>
            </a:r>
            <a:r>
              <a:rPr lang="en-US" sz="1000" dirty="0" err="1"/>
              <a:t>experiência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de </a:t>
            </a:r>
            <a:r>
              <a:rPr lang="en-US" sz="1000" dirty="0" err="1"/>
              <a:t>prestação</a:t>
            </a:r>
            <a:r>
              <a:rPr lang="en-US" sz="1000" dirty="0"/>
              <a:t> de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dirty="0" err="1"/>
              <a:t>objetivo</a:t>
            </a:r>
            <a:r>
              <a:rPr lang="en-US" sz="1000" dirty="0"/>
              <a:t> </a:t>
            </a:r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promover</a:t>
            </a:r>
            <a:r>
              <a:rPr lang="en-US" sz="1000" dirty="0"/>
              <a:t>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parceria</a:t>
            </a:r>
            <a:r>
              <a:rPr lang="en-US" sz="1000" dirty="0"/>
              <a:t> com </a:t>
            </a:r>
            <a:r>
              <a:rPr lang="en-US" sz="1000" dirty="0" err="1"/>
              <a:t>seus</a:t>
            </a:r>
            <a:r>
              <a:rPr lang="en-US" sz="1000" dirty="0"/>
              <a:t> </a:t>
            </a:r>
            <a:r>
              <a:rPr lang="en-US" sz="1000" dirty="0" err="1"/>
              <a:t>clientes</a:t>
            </a:r>
            <a:r>
              <a:rPr lang="en-US" sz="1000" dirty="0"/>
              <a:t>, </a:t>
            </a:r>
            <a:r>
              <a:rPr lang="en-US" sz="1000" dirty="0" err="1"/>
              <a:t>permitindo</a:t>
            </a:r>
            <a:r>
              <a:rPr lang="en-US" sz="1000" dirty="0"/>
              <a:t> a </a:t>
            </a:r>
            <a:r>
              <a:rPr lang="en-US" sz="1000" dirty="0" err="1"/>
              <a:t>realização</a:t>
            </a:r>
            <a:r>
              <a:rPr lang="en-US" sz="1000" dirty="0"/>
              <a:t> de um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preventivo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atenda</a:t>
            </a:r>
            <a:r>
              <a:rPr lang="en-US" sz="1000" dirty="0"/>
              <a:t> as </a:t>
            </a:r>
            <a:r>
              <a:rPr lang="en-US" sz="1000" dirty="0" err="1"/>
              <a:t>exigências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previstas</a:t>
            </a:r>
            <a:r>
              <a:rPr lang="en-US" sz="1000" dirty="0"/>
              <a:t> para as </a:t>
            </a:r>
            <a:r>
              <a:rPr lang="en-US" sz="1000" dirty="0" err="1"/>
              <a:t>condições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para o </a:t>
            </a:r>
            <a:r>
              <a:rPr lang="en-US" sz="1000" dirty="0" err="1"/>
              <a:t>controle</a:t>
            </a:r>
            <a:r>
              <a:rPr lang="en-US" sz="1000" dirty="0"/>
              <a:t> da </a:t>
            </a:r>
            <a:r>
              <a:rPr lang="en-US" sz="1000" dirty="0" err="1"/>
              <a:t>saúde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do </a:t>
            </a:r>
            <a:r>
              <a:rPr lang="en-US" sz="1000" dirty="0" err="1"/>
              <a:t>trabalhador</a:t>
            </a:r>
            <a:r>
              <a:rPr lang="en-US" sz="10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134" y="3303641"/>
            <a:ext cx="8008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PCMSO: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de </a:t>
            </a:r>
            <a:r>
              <a:rPr lang="en-US" sz="1000" dirty="0" err="1"/>
              <a:t>Higiene</a:t>
            </a:r>
            <a:r>
              <a:rPr lang="en-US" sz="1000" dirty="0"/>
              <a:t>,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Forense</a:t>
            </a:r>
            <a:r>
              <a:rPr lang="en-US" sz="1000" dirty="0"/>
              <a:t> e do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realiza</a:t>
            </a:r>
            <a:r>
              <a:rPr lang="en-US" sz="1000" dirty="0"/>
              <a:t> </a:t>
            </a:r>
            <a:r>
              <a:rPr lang="en-US" sz="1000" dirty="0" err="1"/>
              <a:t>vistorias</a:t>
            </a:r>
            <a:r>
              <a:rPr lang="en-US" sz="1000" dirty="0"/>
              <a:t> e </a:t>
            </a:r>
            <a:r>
              <a:rPr lang="en-US" sz="1000" dirty="0" err="1"/>
              <a:t>análises</a:t>
            </a:r>
            <a:r>
              <a:rPr lang="en-US" sz="1000" dirty="0"/>
              <a:t> de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 </a:t>
            </a:r>
            <a:r>
              <a:rPr lang="en-US" sz="1000" dirty="0" err="1"/>
              <a:t>compõem</a:t>
            </a:r>
            <a:r>
              <a:rPr lang="en-US" sz="1000" dirty="0"/>
              <a:t> o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aspectos</a:t>
            </a:r>
            <a:r>
              <a:rPr lang="en-US" sz="1000" dirty="0"/>
              <a:t> </a:t>
            </a:r>
            <a:r>
              <a:rPr lang="en-US" sz="1000" dirty="0" err="1"/>
              <a:t>técnicos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, </a:t>
            </a:r>
            <a:r>
              <a:rPr lang="en-US" sz="1000" dirty="0" err="1"/>
              <a:t>avaliando</a:t>
            </a:r>
            <a:r>
              <a:rPr lang="en-US" sz="1000" dirty="0"/>
              <a:t> a </a:t>
            </a:r>
            <a:r>
              <a:rPr lang="en-US" sz="1000" dirty="0" err="1"/>
              <a:t>existência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químicos</a:t>
            </a:r>
            <a:r>
              <a:rPr lang="en-US" sz="1000" dirty="0"/>
              <a:t>, </a:t>
            </a:r>
            <a:r>
              <a:rPr lang="en-US" sz="1000" dirty="0" err="1"/>
              <a:t>físicos</a:t>
            </a:r>
            <a:r>
              <a:rPr lang="en-US" sz="1000" dirty="0"/>
              <a:t> e </a:t>
            </a:r>
            <a:r>
              <a:rPr lang="en-US" sz="1000" dirty="0" err="1"/>
              <a:t>biológicos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PPRA (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).</a:t>
            </a:r>
          </a:p>
          <a:p>
            <a:endParaRPr lang="en-US" sz="1000" dirty="0"/>
          </a:p>
          <a:p>
            <a:r>
              <a:rPr lang="en-US" sz="1000" dirty="0"/>
              <a:t>A </a:t>
            </a:r>
            <a:r>
              <a:rPr lang="en-US" sz="1000" dirty="0" err="1"/>
              <a:t>apresentação</a:t>
            </a:r>
            <a:r>
              <a:rPr lang="en-US" sz="1000" dirty="0"/>
              <a:t> do PCMSO </a:t>
            </a:r>
            <a:r>
              <a:rPr lang="en-US" sz="1000" dirty="0" err="1"/>
              <a:t>compõem</a:t>
            </a:r>
            <a:r>
              <a:rPr lang="en-US" sz="1000" dirty="0"/>
              <a:t>-se dos </a:t>
            </a:r>
            <a:r>
              <a:rPr lang="en-US" sz="1000" dirty="0" err="1"/>
              <a:t>seguintes</a:t>
            </a:r>
            <a:r>
              <a:rPr lang="en-US" sz="1000" dirty="0"/>
              <a:t> </a:t>
            </a:r>
            <a:r>
              <a:rPr lang="en-US" sz="1000" dirty="0" err="1"/>
              <a:t>itens</a:t>
            </a:r>
            <a:r>
              <a:rPr lang="en-US" sz="1000" dirty="0"/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</a:t>
            </a:r>
            <a:r>
              <a:rPr lang="en-US" sz="1000" dirty="0" err="1"/>
              <a:t>médico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Prontuario</a:t>
            </a:r>
            <a:r>
              <a:rPr lang="en-US" sz="1000" dirty="0"/>
              <a:t> </a:t>
            </a:r>
            <a:r>
              <a:rPr lang="en-US" sz="1000" dirty="0" err="1"/>
              <a:t>fonoaudiólogo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de </a:t>
            </a:r>
            <a:r>
              <a:rPr lang="en-US" sz="1000" dirty="0" err="1"/>
              <a:t>exames</a:t>
            </a:r>
            <a:r>
              <a:rPr lang="en-US" sz="1000" dirty="0"/>
              <a:t> </a:t>
            </a:r>
            <a:r>
              <a:rPr lang="en-US" sz="1000" dirty="0" err="1"/>
              <a:t>laboratoriais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Emissão</a:t>
            </a:r>
            <a:r>
              <a:rPr lang="en-US" sz="1000" dirty="0"/>
              <a:t> de </a:t>
            </a:r>
            <a:r>
              <a:rPr lang="en-US" sz="1000" dirty="0" err="1"/>
              <a:t>atestado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moldes</a:t>
            </a:r>
            <a:r>
              <a:rPr lang="en-US" sz="1000" dirty="0"/>
              <a:t> da NR-7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atual</a:t>
            </a:r>
            <a:r>
              <a:rPr lang="en-US" sz="1000" dirty="0"/>
              <a:t> </a:t>
            </a:r>
            <a:r>
              <a:rPr lang="en-US" sz="1000" dirty="0" err="1"/>
              <a:t>redação</a:t>
            </a:r>
            <a:r>
              <a:rPr lang="en-US" sz="1000" dirty="0"/>
              <a:t>; e,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 smtClean="0"/>
              <a:t>- </a:t>
            </a:r>
            <a:r>
              <a:rPr lang="en-US" sz="1000" dirty="0" err="1" smtClean="0"/>
              <a:t>Relatório</a:t>
            </a:r>
            <a:r>
              <a:rPr lang="en-US" sz="1000" dirty="0" smtClean="0"/>
              <a:t> </a:t>
            </a:r>
            <a:r>
              <a:rPr lang="en-US" sz="1000" dirty="0" err="1"/>
              <a:t>analítico</a:t>
            </a:r>
            <a:r>
              <a:rPr lang="en-US" sz="1000" dirty="0"/>
              <a:t> </a:t>
            </a:r>
            <a:r>
              <a:rPr lang="en-US" sz="1000" dirty="0" err="1"/>
              <a:t>periódico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se </a:t>
            </a:r>
            <a:r>
              <a:rPr lang="en-US" sz="1000" dirty="0" err="1"/>
              <a:t>indicam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apurados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de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funcionário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Além</a:t>
            </a:r>
            <a:r>
              <a:rPr lang="en-US" sz="1000" dirty="0"/>
              <a:t> disso, </a:t>
            </a:r>
            <a:r>
              <a:rPr lang="en-US" sz="1000" dirty="0" err="1"/>
              <a:t>elaboramos</a:t>
            </a:r>
            <a:r>
              <a:rPr lang="en-US" sz="1000" dirty="0"/>
              <a:t> </a:t>
            </a:r>
            <a:r>
              <a:rPr lang="en-US" sz="1000" dirty="0" err="1"/>
              <a:t>planilhas</a:t>
            </a:r>
            <a:r>
              <a:rPr lang="en-US" sz="1000" dirty="0"/>
              <a:t> </a:t>
            </a:r>
            <a:r>
              <a:rPr lang="en-US" sz="1000" dirty="0" err="1"/>
              <a:t>individualizadas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, </a:t>
            </a:r>
            <a:r>
              <a:rPr lang="en-US" sz="1000" dirty="0" err="1"/>
              <a:t>contendo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a </a:t>
            </a:r>
            <a:r>
              <a:rPr lang="en-US" sz="1000" dirty="0" err="1"/>
              <a:t>serem</a:t>
            </a:r>
            <a:r>
              <a:rPr lang="en-US" sz="1000" dirty="0"/>
              <a:t> </a:t>
            </a:r>
            <a:r>
              <a:rPr lang="en-US" sz="1000" dirty="0" err="1"/>
              <a:t>realizados</a:t>
            </a:r>
            <a:r>
              <a:rPr lang="en-US" sz="1000" dirty="0"/>
              <a:t>, de </a:t>
            </a:r>
            <a:r>
              <a:rPr lang="en-US" sz="1000" dirty="0" err="1"/>
              <a:t>acordo</a:t>
            </a:r>
            <a:r>
              <a:rPr lang="en-US" sz="1000" dirty="0"/>
              <a:t> com </a:t>
            </a:r>
            <a:r>
              <a:rPr lang="en-US" sz="1000" dirty="0" err="1"/>
              <a:t>eventuais</a:t>
            </a:r>
            <a:r>
              <a:rPr lang="en-US" sz="1000" dirty="0"/>
              <a:t>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Vale </a:t>
            </a:r>
            <a:r>
              <a:rPr lang="en-US" sz="1000" dirty="0" err="1"/>
              <a:t>lembrar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anualmente</a:t>
            </a:r>
            <a:r>
              <a:rPr lang="en-US" sz="1000" dirty="0"/>
              <a:t>, 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elabora</a:t>
            </a:r>
            <a:r>
              <a:rPr lang="en-US" sz="1000" dirty="0"/>
              <a:t> o </a:t>
            </a:r>
            <a:r>
              <a:rPr lang="en-US" sz="1000" dirty="0" err="1"/>
              <a:t>quadro</a:t>
            </a:r>
            <a:r>
              <a:rPr lang="en-US" sz="1000" dirty="0"/>
              <a:t> III </a:t>
            </a:r>
            <a:r>
              <a:rPr lang="en-US" sz="1000" dirty="0" err="1"/>
              <a:t>constante</a:t>
            </a:r>
            <a:r>
              <a:rPr lang="en-US" sz="1000" dirty="0"/>
              <a:t> da NR-7, </a:t>
            </a:r>
            <a:r>
              <a:rPr lang="en-US" sz="1000" dirty="0" err="1"/>
              <a:t>onde</a:t>
            </a:r>
            <a:r>
              <a:rPr lang="en-US" sz="1000" dirty="0"/>
              <a:t> </a:t>
            </a:r>
            <a:r>
              <a:rPr lang="en-US" sz="1000" dirty="0" err="1"/>
              <a:t>aponta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</a:t>
            </a:r>
            <a:r>
              <a:rPr lang="en-US" sz="1000" dirty="0" err="1"/>
              <a:t>decorrer</a:t>
            </a:r>
            <a:r>
              <a:rPr lang="en-US" sz="1000" dirty="0"/>
              <a:t> da </a:t>
            </a:r>
            <a:r>
              <a:rPr lang="en-US" sz="1000" dirty="0" err="1"/>
              <a:t>vigência</a:t>
            </a:r>
            <a:r>
              <a:rPr lang="en-US" sz="1000" dirty="0"/>
              <a:t> do </a:t>
            </a:r>
            <a:r>
              <a:rPr lang="en-US" sz="1000" dirty="0" err="1"/>
              <a:t>programa</a:t>
            </a:r>
            <a:r>
              <a:rPr lang="en-US" sz="1000" dirty="0"/>
              <a:t> e </a:t>
            </a:r>
            <a:r>
              <a:rPr lang="en-US" sz="1000" dirty="0" err="1"/>
              <a:t>também</a:t>
            </a:r>
            <a:r>
              <a:rPr lang="en-US" sz="1000" dirty="0"/>
              <a:t> do </a:t>
            </a:r>
            <a:r>
              <a:rPr lang="en-US" sz="1000" dirty="0" err="1"/>
              <a:t>próximo</a:t>
            </a:r>
            <a:r>
              <a:rPr lang="en-US" sz="1000" dirty="0"/>
              <a:t> </a:t>
            </a:r>
            <a:r>
              <a:rPr lang="en-US" sz="1000" dirty="0" err="1"/>
              <a:t>ano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conta</a:t>
            </a:r>
            <a:r>
              <a:rPr lang="en-US" sz="1000" dirty="0"/>
              <a:t> com </a:t>
            </a:r>
            <a:r>
              <a:rPr lang="en-US" sz="1000" dirty="0" err="1"/>
              <a:t>excelentes</a:t>
            </a:r>
            <a:r>
              <a:rPr lang="en-US" sz="1000" dirty="0"/>
              <a:t> </a:t>
            </a:r>
            <a:r>
              <a:rPr lang="en-US" sz="1000" dirty="0" err="1"/>
              <a:t>profissionais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realizam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do PCMSO </a:t>
            </a:r>
            <a:r>
              <a:rPr lang="en-US" sz="1000" dirty="0" err="1"/>
              <a:t>dentro</a:t>
            </a:r>
            <a:r>
              <a:rPr lang="en-US" sz="1000" dirty="0"/>
              <a:t> dos </a:t>
            </a:r>
            <a:r>
              <a:rPr lang="en-US" sz="1000" dirty="0" err="1"/>
              <a:t>preceitos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compatíveis</a:t>
            </a:r>
            <a:r>
              <a:rPr lang="en-US" sz="1000" dirty="0"/>
              <a:t> com a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.</a:t>
            </a:r>
          </a:p>
          <a:p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57200" y="6627628"/>
            <a:ext cx="8229600" cy="1946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5134" y="6719285"/>
            <a:ext cx="80089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Ginástica</a:t>
            </a:r>
            <a:r>
              <a:rPr lang="en-US" sz="1000" b="1" u="sng" dirty="0"/>
              <a:t> </a:t>
            </a:r>
            <a:r>
              <a:rPr lang="en-US" sz="1000" b="1" u="sng" dirty="0" err="1"/>
              <a:t>Laboral</a:t>
            </a:r>
            <a:r>
              <a:rPr lang="en-US" sz="1000" b="1" u="sng" dirty="0"/>
              <a:t>:</a:t>
            </a:r>
            <a:endParaRPr lang="en-US" sz="1000" dirty="0"/>
          </a:p>
          <a:p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dirty="0" smtClean="0"/>
              <a:t>Para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conveniência</a:t>
            </a:r>
            <a:r>
              <a:rPr lang="en-US" sz="1000" dirty="0"/>
              <a:t>, </a:t>
            </a:r>
            <a:r>
              <a:rPr lang="en-US" sz="1000" dirty="0" err="1"/>
              <a:t>realizamos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- </a:t>
            </a:r>
            <a:r>
              <a:rPr lang="en-US" sz="1000" dirty="0" err="1"/>
              <a:t>Ginástica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visam</a:t>
            </a:r>
            <a:r>
              <a:rPr lang="en-US" sz="1000" dirty="0"/>
              <a:t> </a:t>
            </a:r>
            <a:r>
              <a:rPr lang="en-US" sz="1000" dirty="0" err="1"/>
              <a:t>garantir</a:t>
            </a:r>
            <a:r>
              <a:rPr lang="en-US" sz="1000" dirty="0"/>
              <a:t> a </a:t>
            </a:r>
            <a:r>
              <a:rPr lang="en-US" sz="1000" dirty="0" err="1"/>
              <a:t>saúde</a:t>
            </a:r>
            <a:r>
              <a:rPr lang="en-US" sz="1000" dirty="0"/>
              <a:t> e a </a:t>
            </a:r>
            <a:r>
              <a:rPr lang="en-US" sz="1000" dirty="0" err="1"/>
              <a:t>integridade</a:t>
            </a:r>
            <a:r>
              <a:rPr lang="en-US" sz="1000" dirty="0"/>
              <a:t> </a:t>
            </a:r>
            <a:r>
              <a:rPr lang="en-US" sz="1000" dirty="0" err="1"/>
              <a:t>física</a:t>
            </a:r>
            <a:r>
              <a:rPr lang="en-US" sz="1000" dirty="0"/>
              <a:t> dos </a:t>
            </a:r>
            <a:r>
              <a:rPr lang="en-US" sz="1000" dirty="0" err="1"/>
              <a:t>colaboradores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 </a:t>
            </a:r>
            <a:r>
              <a:rPr lang="en-US" sz="1000" dirty="0" err="1"/>
              <a:t>prevenção</a:t>
            </a:r>
            <a:r>
              <a:rPr lang="en-US" sz="1000" dirty="0"/>
              <a:t> e </a:t>
            </a:r>
            <a:r>
              <a:rPr lang="en-US" sz="1000" dirty="0" err="1"/>
              <a:t>tratamento</a:t>
            </a:r>
            <a:r>
              <a:rPr lang="en-US" sz="1000" dirty="0"/>
              <a:t> de </a:t>
            </a:r>
            <a:r>
              <a:rPr lang="en-US" sz="1000" dirty="0" err="1"/>
              <a:t>doenças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 </a:t>
            </a:r>
            <a:r>
              <a:rPr lang="en-US" sz="1000" dirty="0" err="1"/>
              <a:t>ligadas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exposição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ergonômicos</a:t>
            </a:r>
            <a:r>
              <a:rPr lang="en-US" sz="1000" dirty="0"/>
              <a:t> do </a:t>
            </a:r>
            <a:r>
              <a:rPr lang="en-US" sz="1000" dirty="0" err="1"/>
              <a:t>ambiente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atendimentos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 </a:t>
            </a:r>
            <a:r>
              <a:rPr lang="en-US" sz="1000" dirty="0" err="1"/>
              <a:t>são</a:t>
            </a:r>
            <a:r>
              <a:rPr lang="en-US" sz="1000" dirty="0"/>
              <a:t> </a:t>
            </a:r>
            <a:r>
              <a:rPr lang="en-US" sz="1000" dirty="0" err="1"/>
              <a:t>realizados</a:t>
            </a:r>
            <a:r>
              <a:rPr lang="en-US" sz="1000" dirty="0"/>
              <a:t> no </a:t>
            </a:r>
            <a:r>
              <a:rPr lang="en-US" sz="1000" dirty="0" err="1"/>
              <a:t>estabelecimento</a:t>
            </a:r>
            <a:r>
              <a:rPr lang="en-US" sz="1000" dirty="0"/>
              <a:t> </a:t>
            </a:r>
            <a:r>
              <a:rPr lang="en-US" sz="1000" dirty="0" err="1"/>
              <a:t>empresarial</a:t>
            </a:r>
            <a:r>
              <a:rPr lang="en-US" sz="1000" dirty="0"/>
              <a:t>, </a:t>
            </a:r>
            <a:r>
              <a:rPr lang="en-US" sz="1000" dirty="0" err="1"/>
              <a:t>conforme</a:t>
            </a:r>
            <a:r>
              <a:rPr lang="en-US" sz="1000" dirty="0"/>
              <a:t> </a:t>
            </a:r>
            <a:r>
              <a:rPr lang="en-US" sz="1000" dirty="0" err="1"/>
              <a:t>planejamento</a:t>
            </a:r>
            <a:r>
              <a:rPr lang="en-US" sz="1000" dirty="0"/>
              <a:t> dos </a:t>
            </a:r>
            <a:r>
              <a:rPr lang="en-US" sz="1000" dirty="0" err="1"/>
              <a:t>trabalhos</a:t>
            </a:r>
            <a:r>
              <a:rPr lang="en-US" sz="1000" dirty="0"/>
              <a:t> </a:t>
            </a:r>
            <a:r>
              <a:rPr lang="en-US" sz="1000" dirty="0" err="1"/>
              <a:t>técnicos</a:t>
            </a:r>
            <a:r>
              <a:rPr lang="en-US" sz="1000" dirty="0"/>
              <a:t> da </a:t>
            </a:r>
            <a:r>
              <a:rPr lang="en-US" sz="1000" dirty="0" err="1"/>
              <a:t>equipe</a:t>
            </a:r>
            <a:r>
              <a:rPr lang="en-US" sz="1000" dirty="0"/>
              <a:t> </a:t>
            </a:r>
            <a:r>
              <a:rPr lang="en-US" sz="1000" dirty="0" err="1"/>
              <a:t>técnica</a:t>
            </a:r>
            <a:r>
              <a:rPr lang="en-US" sz="1000" dirty="0"/>
              <a:t> do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exercícios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elaborados</a:t>
            </a:r>
            <a:r>
              <a:rPr lang="en-US" sz="1000" dirty="0"/>
              <a:t> </a:t>
            </a:r>
            <a:r>
              <a:rPr lang="en-US" sz="1000" dirty="0" err="1"/>
              <a:t>distintamente</a:t>
            </a:r>
            <a:r>
              <a:rPr lang="en-US" sz="1000" dirty="0"/>
              <a:t> para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a </a:t>
            </a:r>
            <a:r>
              <a:rPr lang="en-US" sz="1000" dirty="0" err="1"/>
              <a:t>partir</a:t>
            </a:r>
            <a:r>
              <a:rPr lang="en-US" sz="1000" dirty="0"/>
              <a:t> dos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avaliações</a:t>
            </a:r>
            <a:r>
              <a:rPr lang="en-US" sz="1000" dirty="0"/>
              <a:t> </a:t>
            </a:r>
            <a:r>
              <a:rPr lang="en-US" sz="1000" dirty="0" err="1"/>
              <a:t>posturais</a:t>
            </a:r>
            <a:r>
              <a:rPr lang="en-US" sz="1000" dirty="0"/>
              <a:t>, </a:t>
            </a:r>
            <a:r>
              <a:rPr lang="en-US" sz="1000" dirty="0" err="1"/>
              <a:t>posto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análise</a:t>
            </a:r>
            <a:r>
              <a:rPr lang="en-US" sz="1000" dirty="0"/>
              <a:t> de </a:t>
            </a:r>
            <a:r>
              <a:rPr lang="en-US" sz="1000" dirty="0" err="1"/>
              <a:t>tarefa</a:t>
            </a:r>
            <a:r>
              <a:rPr lang="en-US" sz="1000" dirty="0"/>
              <a:t> e </a:t>
            </a:r>
            <a:r>
              <a:rPr lang="en-US" sz="1000" dirty="0" err="1"/>
              <a:t>queixas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comuns</a:t>
            </a:r>
            <a:r>
              <a:rPr lang="en-US" sz="1000" dirty="0"/>
              <a:t>, </a:t>
            </a:r>
            <a:r>
              <a:rPr lang="en-US" sz="1000" dirty="0" err="1"/>
              <a:t>determinando</a:t>
            </a:r>
            <a:r>
              <a:rPr lang="en-US" sz="1000" dirty="0"/>
              <a:t> </a:t>
            </a:r>
            <a:r>
              <a:rPr lang="en-US" sz="1000" dirty="0" err="1"/>
              <a:t>assim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 </a:t>
            </a:r>
            <a:r>
              <a:rPr lang="en-US" sz="1000" dirty="0" err="1"/>
              <a:t>músculos</a:t>
            </a:r>
            <a:r>
              <a:rPr lang="en-US" sz="1000" dirty="0"/>
              <a:t> e </a:t>
            </a:r>
            <a:r>
              <a:rPr lang="en-US" sz="1000" dirty="0" err="1"/>
              <a:t>grupos</a:t>
            </a:r>
            <a:r>
              <a:rPr lang="en-US" sz="1000" dirty="0"/>
              <a:t> </a:t>
            </a:r>
            <a:r>
              <a:rPr lang="en-US" sz="1000" dirty="0" err="1"/>
              <a:t>musculares</a:t>
            </a:r>
            <a:r>
              <a:rPr lang="en-US" sz="1000" dirty="0"/>
              <a:t> </a:t>
            </a:r>
            <a:r>
              <a:rPr lang="en-US" sz="1000" dirty="0" err="1"/>
              <a:t>sobrecarregados</a:t>
            </a:r>
            <a:r>
              <a:rPr lang="en-US" sz="1000" dirty="0"/>
              <a:t> </a:t>
            </a:r>
            <a:r>
              <a:rPr lang="en-US" sz="1000" dirty="0" err="1"/>
              <a:t>durante</a:t>
            </a:r>
            <a:r>
              <a:rPr lang="en-US" sz="1000" dirty="0"/>
              <a:t> a </a:t>
            </a:r>
            <a:r>
              <a:rPr lang="en-US" sz="1000" dirty="0" err="1"/>
              <a:t>atividade</a:t>
            </a:r>
            <a:r>
              <a:rPr lang="en-US" sz="1000" dirty="0"/>
              <a:t> </a:t>
            </a:r>
            <a:r>
              <a:rPr lang="en-US" sz="1000" dirty="0" err="1"/>
              <a:t>exercida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457200" y="8665386"/>
            <a:ext cx="8229600" cy="218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5134" y="8717715"/>
            <a:ext cx="80089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Engenharia</a:t>
            </a:r>
            <a:r>
              <a:rPr lang="en-US" sz="1000" b="1" u="sng" dirty="0"/>
              <a:t>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Oferecemos</a:t>
            </a:r>
            <a:r>
              <a:rPr lang="en-US" sz="1000" dirty="0"/>
              <a:t> </a:t>
            </a:r>
            <a:r>
              <a:rPr lang="en-US" sz="1000" dirty="0" err="1"/>
              <a:t>serviços</a:t>
            </a:r>
            <a:r>
              <a:rPr lang="en-US" sz="1000" dirty="0"/>
              <a:t> 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diferentes</a:t>
            </a:r>
            <a:r>
              <a:rPr lang="en-US" sz="1000" dirty="0"/>
              <a:t> </a:t>
            </a:r>
            <a:r>
              <a:rPr lang="en-US" sz="1000" dirty="0" err="1"/>
              <a:t>áreas</a:t>
            </a:r>
            <a:r>
              <a:rPr lang="en-US" sz="1000" dirty="0"/>
              <a:t> de </a:t>
            </a:r>
            <a:r>
              <a:rPr lang="en-US" sz="1000" dirty="0" err="1"/>
              <a:t>Engenharia</a:t>
            </a:r>
            <a:r>
              <a:rPr lang="en-US" sz="1000" dirty="0"/>
              <a:t> e </a:t>
            </a:r>
            <a:r>
              <a:rPr lang="en-US" sz="1000" dirty="0" err="1"/>
              <a:t>Segurança</a:t>
            </a:r>
            <a:r>
              <a:rPr lang="en-US" sz="1000" dirty="0"/>
              <a:t> no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atendendo</a:t>
            </a:r>
            <a:r>
              <a:rPr lang="en-US" sz="1000" dirty="0"/>
              <a:t> </a:t>
            </a:r>
            <a:r>
              <a:rPr lang="en-US" sz="1000" dirty="0" err="1"/>
              <a:t>todas</a:t>
            </a:r>
            <a:r>
              <a:rPr lang="en-US" sz="1000" dirty="0"/>
              <a:t> as </a:t>
            </a:r>
            <a:r>
              <a:rPr lang="en-US" sz="1000" dirty="0" err="1"/>
              <a:t>regulamentações</a:t>
            </a:r>
            <a:r>
              <a:rPr lang="en-US" sz="1000" dirty="0"/>
              <a:t> </a:t>
            </a:r>
            <a:r>
              <a:rPr lang="en-US" sz="1000" dirty="0" err="1"/>
              <a:t>vigentes</a:t>
            </a:r>
            <a:r>
              <a:rPr lang="en-US" sz="1000" dirty="0"/>
              <a:t>.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 </a:t>
            </a:r>
            <a:r>
              <a:rPr lang="en-US" sz="1000" dirty="0"/>
              <a:t>PPRA - </a:t>
            </a:r>
            <a:r>
              <a:rPr lang="en-US" sz="1000" dirty="0" err="1"/>
              <a:t>Programa</a:t>
            </a:r>
            <a:r>
              <a:rPr lang="en-US" sz="1000" dirty="0"/>
              <a:t> de </a:t>
            </a:r>
            <a:r>
              <a:rPr lang="en-US" sz="1000" dirty="0" err="1"/>
              <a:t>Prevenção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(NR-9);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Ergonômico</a:t>
            </a:r>
            <a:r>
              <a:rPr lang="en-US" sz="1000" dirty="0"/>
              <a:t> (NR-17);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 </a:t>
            </a:r>
            <a:r>
              <a:rPr lang="en-US" sz="1000" dirty="0" err="1"/>
              <a:t>Instalações</a:t>
            </a:r>
            <a:r>
              <a:rPr lang="en-US" sz="1000" dirty="0"/>
              <a:t> </a:t>
            </a:r>
            <a:r>
              <a:rPr lang="en-US" sz="1000" dirty="0" err="1"/>
              <a:t>Elétricas</a:t>
            </a:r>
            <a:r>
              <a:rPr lang="en-US" sz="1000" dirty="0"/>
              <a:t> (NR-10);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Inspeção</a:t>
            </a:r>
            <a:r>
              <a:rPr lang="en-US" sz="1000" dirty="0"/>
              <a:t> de </a:t>
            </a:r>
            <a:r>
              <a:rPr lang="en-US" sz="1000" dirty="0" err="1"/>
              <a:t>Caldeiras</a:t>
            </a:r>
            <a:r>
              <a:rPr lang="en-US" sz="1000" dirty="0"/>
              <a:t> e </a:t>
            </a:r>
            <a:r>
              <a:rPr lang="en-US" sz="1000" dirty="0" err="1"/>
              <a:t>Vasos</a:t>
            </a:r>
            <a:r>
              <a:rPr lang="en-US" sz="1000" dirty="0"/>
              <a:t> sob </a:t>
            </a:r>
            <a:r>
              <a:rPr lang="en-US" sz="1000" dirty="0" err="1"/>
              <a:t>Pressão</a:t>
            </a:r>
            <a:r>
              <a:rPr lang="en-US" sz="1000" dirty="0"/>
              <a:t> (NR-13);</a:t>
            </a:r>
          </a:p>
          <a:p>
            <a:r>
              <a:rPr lang="en-US" sz="1000" dirty="0"/>
              <a:t>- PCMAT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Condições</a:t>
            </a:r>
            <a:r>
              <a:rPr lang="en-US" sz="1000" dirty="0"/>
              <a:t> e </a:t>
            </a:r>
            <a:r>
              <a:rPr lang="en-US" sz="1000" dirty="0" err="1"/>
              <a:t>Meio</a:t>
            </a:r>
            <a:r>
              <a:rPr lang="en-US" sz="1000" dirty="0"/>
              <a:t>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Indústria</a:t>
            </a:r>
            <a:r>
              <a:rPr lang="en-US" sz="1000" dirty="0"/>
              <a:t> da </a:t>
            </a:r>
            <a:r>
              <a:rPr lang="en-US" sz="1000" dirty="0" err="1"/>
              <a:t>Construção</a:t>
            </a:r>
            <a:r>
              <a:rPr lang="en-US" sz="1000" dirty="0"/>
              <a:t> (NR-18);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Levantamento</a:t>
            </a:r>
            <a:r>
              <a:rPr lang="en-US" sz="1000" dirty="0"/>
              <a:t> e </a:t>
            </a:r>
            <a:r>
              <a:rPr lang="en-US" sz="1000" dirty="0" err="1"/>
              <a:t>mapeamento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Insalubridade</a:t>
            </a:r>
            <a:r>
              <a:rPr lang="en-US" sz="1000" dirty="0"/>
              <a:t> (NR-15);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Implantação</a:t>
            </a:r>
            <a:r>
              <a:rPr lang="en-US" sz="1000" dirty="0"/>
              <a:t> e </a:t>
            </a:r>
            <a:r>
              <a:rPr lang="en-US" sz="1000" dirty="0" err="1"/>
              <a:t>Assessoria</a:t>
            </a:r>
            <a:r>
              <a:rPr lang="en-US" sz="1000" dirty="0"/>
              <a:t> dos </a:t>
            </a:r>
            <a:r>
              <a:rPr lang="en-US" sz="1000" dirty="0" err="1"/>
              <a:t>trabalhos</a:t>
            </a:r>
            <a:r>
              <a:rPr lang="en-US" sz="1000" dirty="0"/>
              <a:t> de CIPA;</a:t>
            </a:r>
          </a:p>
          <a:p>
            <a:r>
              <a:rPr lang="en-US" sz="1000" dirty="0"/>
              <a:t>- PPRPS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Prensas</a:t>
            </a:r>
            <a:r>
              <a:rPr lang="en-US" sz="1000" dirty="0"/>
              <a:t> e </a:t>
            </a:r>
            <a:r>
              <a:rPr lang="en-US" sz="1000" dirty="0" err="1"/>
              <a:t>Similares</a:t>
            </a:r>
            <a:r>
              <a:rPr lang="en-US" sz="1000" dirty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1005" y="10941581"/>
            <a:ext cx="8229600" cy="1375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939" y="10993910"/>
            <a:ext cx="800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PPP (</a:t>
            </a:r>
            <a:r>
              <a:rPr lang="en-US" sz="1000" b="1" u="sng" dirty="0" err="1"/>
              <a:t>Perfil</a:t>
            </a:r>
            <a:r>
              <a:rPr lang="en-US" sz="1000" b="1" u="sng" dirty="0"/>
              <a:t> </a:t>
            </a:r>
            <a:r>
              <a:rPr lang="en-US" sz="1000" b="1" u="sng" dirty="0" err="1"/>
              <a:t>Profissiográfico</a:t>
            </a:r>
            <a:r>
              <a:rPr lang="en-US" sz="1000" b="1" u="sng" dirty="0"/>
              <a:t> </a:t>
            </a:r>
            <a:r>
              <a:rPr lang="en-US" sz="1000" b="1" u="sng" dirty="0" err="1"/>
              <a:t>Previdenciário</a:t>
            </a:r>
            <a:r>
              <a:rPr lang="en-US" sz="1000" b="1" u="sng" dirty="0"/>
              <a:t>):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PPP </a:t>
            </a:r>
            <a:r>
              <a:rPr lang="en-US" sz="1000" dirty="0" err="1"/>
              <a:t>está</a:t>
            </a:r>
            <a:r>
              <a:rPr lang="en-US" sz="1000" dirty="0"/>
              <a:t> </a:t>
            </a:r>
            <a:r>
              <a:rPr lang="en-US" sz="1000" dirty="0" err="1"/>
              <a:t>previsto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Instrução</a:t>
            </a:r>
            <a:r>
              <a:rPr lang="en-US" sz="1000" dirty="0"/>
              <a:t> </a:t>
            </a:r>
            <a:r>
              <a:rPr lang="en-US" sz="1000" dirty="0" err="1"/>
              <a:t>Normativa</a:t>
            </a:r>
            <a:r>
              <a:rPr lang="en-US" sz="1000" dirty="0"/>
              <a:t> INSS/DC </a:t>
            </a:r>
            <a:r>
              <a:rPr lang="en-US" sz="1000" dirty="0" err="1"/>
              <a:t>número</a:t>
            </a:r>
            <a:r>
              <a:rPr lang="en-US" sz="1000" dirty="0"/>
              <a:t> 078, </a:t>
            </a:r>
            <a:r>
              <a:rPr lang="en-US" sz="1000" dirty="0" err="1"/>
              <a:t>sendo</a:t>
            </a:r>
            <a:r>
              <a:rPr lang="en-US" sz="1000" dirty="0"/>
              <a:t> </a:t>
            </a:r>
            <a:r>
              <a:rPr lang="en-US" sz="1000" dirty="0" err="1"/>
              <a:t>obrigatório</a:t>
            </a:r>
            <a:r>
              <a:rPr lang="en-US" sz="1000" dirty="0"/>
              <a:t> para </a:t>
            </a:r>
            <a:r>
              <a:rPr lang="en-US" sz="1000" dirty="0" err="1"/>
              <a:t>todas</a:t>
            </a:r>
            <a:r>
              <a:rPr lang="en-US" sz="1000" dirty="0"/>
              <a:t> as </a:t>
            </a:r>
            <a:r>
              <a:rPr lang="en-US" sz="1000" dirty="0" err="1"/>
              <a:t>empresas</a:t>
            </a:r>
            <a:r>
              <a:rPr lang="en-US" sz="1000" dirty="0"/>
              <a:t> </a:t>
            </a:r>
            <a:r>
              <a:rPr lang="en-US" sz="1000" dirty="0" err="1"/>
              <a:t>ou</a:t>
            </a:r>
            <a:r>
              <a:rPr lang="en-US" sz="1000" dirty="0"/>
              <a:t> </a:t>
            </a:r>
            <a:r>
              <a:rPr lang="en-US" sz="1000" dirty="0" err="1"/>
              <a:t>estabelecimentos</a:t>
            </a:r>
            <a:r>
              <a:rPr lang="en-US" sz="1000" dirty="0"/>
              <a:t>, </a:t>
            </a:r>
            <a:r>
              <a:rPr lang="en-US" sz="1000" dirty="0" err="1"/>
              <a:t>independentemente</a:t>
            </a:r>
            <a:r>
              <a:rPr lang="en-US" sz="1000" dirty="0"/>
              <a:t> de </a:t>
            </a:r>
            <a:r>
              <a:rPr lang="en-US" sz="1000" dirty="0" err="1"/>
              <a:t>seu</a:t>
            </a:r>
            <a:r>
              <a:rPr lang="en-US" sz="1000" dirty="0"/>
              <a:t> </a:t>
            </a:r>
            <a:r>
              <a:rPr lang="en-US" sz="1000" dirty="0" err="1"/>
              <a:t>número</a:t>
            </a:r>
            <a:r>
              <a:rPr lang="en-US" sz="1000" dirty="0"/>
              <a:t> de </a:t>
            </a:r>
            <a:r>
              <a:rPr lang="en-US" sz="1000" dirty="0" err="1"/>
              <a:t>colaboradores</a:t>
            </a:r>
            <a:r>
              <a:rPr lang="en-US" sz="1000" dirty="0"/>
              <a:t> e </a:t>
            </a:r>
            <a:r>
              <a:rPr lang="en-US" sz="1000" dirty="0" err="1"/>
              <a:t>ramo</a:t>
            </a:r>
            <a:r>
              <a:rPr lang="en-US" sz="1000" dirty="0"/>
              <a:t> de </a:t>
            </a:r>
            <a:r>
              <a:rPr lang="en-US" sz="1000" dirty="0" err="1"/>
              <a:t>atividades</a:t>
            </a:r>
            <a:r>
              <a:rPr lang="en-US" sz="1000" dirty="0"/>
              <a:t>. Tem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relatar</a:t>
            </a:r>
            <a:r>
              <a:rPr lang="en-US" sz="1000" dirty="0"/>
              <a:t> a </a:t>
            </a:r>
            <a:r>
              <a:rPr lang="en-US" sz="1000" dirty="0" err="1"/>
              <a:t>história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 </a:t>
            </a:r>
            <a:r>
              <a:rPr lang="en-US" sz="1000" dirty="0" err="1"/>
              <a:t>pessoal</a:t>
            </a:r>
            <a:r>
              <a:rPr lang="en-US" sz="1000" dirty="0"/>
              <a:t> com </a:t>
            </a:r>
            <a:r>
              <a:rPr lang="en-US" sz="1000" dirty="0" err="1"/>
              <a:t>propósitos</a:t>
            </a:r>
            <a:r>
              <a:rPr lang="en-US" sz="1000" dirty="0"/>
              <a:t> </a:t>
            </a:r>
            <a:r>
              <a:rPr lang="en-US" sz="1000" dirty="0" err="1"/>
              <a:t>previdenciários</a:t>
            </a:r>
            <a:r>
              <a:rPr lang="en-US" sz="1000" dirty="0"/>
              <a:t> para </a:t>
            </a:r>
            <a:r>
              <a:rPr lang="en-US" sz="1000" dirty="0" err="1"/>
              <a:t>informações</a:t>
            </a:r>
            <a:r>
              <a:rPr lang="en-US" sz="1000" dirty="0"/>
              <a:t> </a:t>
            </a:r>
            <a:r>
              <a:rPr lang="en-US" sz="1000" dirty="0" err="1"/>
              <a:t>relativas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fiscalização</a:t>
            </a:r>
            <a:r>
              <a:rPr lang="en-US" sz="1000" dirty="0"/>
              <a:t> do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composto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campos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integram</a:t>
            </a:r>
            <a:r>
              <a:rPr lang="en-US" sz="1000" dirty="0"/>
              <a:t>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extraídas</a:t>
            </a:r>
            <a:r>
              <a:rPr lang="en-US" sz="1000" dirty="0"/>
              <a:t> do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Técnico</a:t>
            </a:r>
            <a:r>
              <a:rPr lang="en-US" sz="1000" dirty="0"/>
              <a:t> de </a:t>
            </a:r>
            <a:r>
              <a:rPr lang="en-US" sz="1000" dirty="0" err="1"/>
              <a:t>Condições</a:t>
            </a:r>
            <a:r>
              <a:rPr lang="en-US" sz="1000" dirty="0"/>
              <a:t> 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(LTCAT), do PPRA, do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(PGR) e do PCMSO com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administrativas</a:t>
            </a:r>
            <a:r>
              <a:rPr lang="en-US" sz="1000" dirty="0"/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12409006"/>
            <a:ext cx="8229600" cy="1683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5134" y="12461335"/>
            <a:ext cx="8008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Implantação</a:t>
            </a:r>
            <a:r>
              <a:rPr lang="en-US" sz="1000" b="1" u="sng" dirty="0"/>
              <a:t> e </a:t>
            </a:r>
            <a:r>
              <a:rPr lang="en-US" sz="1000" b="1" u="sng" dirty="0" err="1"/>
              <a:t>assessoria</a:t>
            </a:r>
            <a:r>
              <a:rPr lang="en-US" sz="1000" b="1" u="sng" dirty="0"/>
              <a:t> dos </a:t>
            </a:r>
            <a:r>
              <a:rPr lang="en-US" sz="1000" b="1" u="sng" dirty="0" err="1"/>
              <a:t>Trabalhos</a:t>
            </a:r>
            <a:r>
              <a:rPr lang="en-US" sz="1000" b="1" u="sng" dirty="0"/>
              <a:t> da C.I.P.A.: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Planejamos</a:t>
            </a:r>
            <a:r>
              <a:rPr lang="en-US" sz="1000" dirty="0"/>
              <a:t> e </a:t>
            </a:r>
            <a:r>
              <a:rPr lang="en-US" sz="1000" dirty="0" err="1"/>
              <a:t>implantamos</a:t>
            </a:r>
            <a:r>
              <a:rPr lang="en-US" sz="1000" dirty="0"/>
              <a:t> a </a:t>
            </a:r>
            <a:r>
              <a:rPr lang="en-US" sz="1000" dirty="0" err="1"/>
              <a:t>Comissão</a:t>
            </a:r>
            <a:r>
              <a:rPr lang="en-US" sz="1000" dirty="0"/>
              <a:t> </a:t>
            </a:r>
            <a:r>
              <a:rPr lang="en-US" sz="1000" dirty="0" err="1"/>
              <a:t>Interna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Acidentes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termos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; </a:t>
            </a:r>
            <a:r>
              <a:rPr lang="en-US" sz="1000" dirty="0" err="1"/>
              <a:t>acompanhamos</a:t>
            </a:r>
            <a:r>
              <a:rPr lang="en-US" sz="1000" dirty="0"/>
              <a:t> </a:t>
            </a:r>
            <a:r>
              <a:rPr lang="en-US" sz="1000" dirty="0" err="1"/>
              <a:t>todo</a:t>
            </a:r>
            <a:r>
              <a:rPr lang="en-US" sz="1000" dirty="0"/>
              <a:t> o </a:t>
            </a:r>
            <a:r>
              <a:rPr lang="en-US" sz="1000" dirty="0" err="1"/>
              <a:t>processo</a:t>
            </a:r>
            <a:r>
              <a:rPr lang="en-US" sz="1000" dirty="0"/>
              <a:t> </a:t>
            </a:r>
            <a:r>
              <a:rPr lang="en-US" sz="1000" dirty="0" err="1"/>
              <a:t>eleitoral</a:t>
            </a:r>
            <a:r>
              <a:rPr lang="en-US" sz="1000" dirty="0"/>
              <a:t> de </a:t>
            </a:r>
            <a:r>
              <a:rPr lang="en-US" sz="1000" dirty="0" err="1"/>
              <a:t>escolha</a:t>
            </a:r>
            <a:r>
              <a:rPr lang="en-US" sz="1000" dirty="0"/>
              <a:t> dos </a:t>
            </a:r>
            <a:r>
              <a:rPr lang="en-US" sz="1000" dirty="0" err="1"/>
              <a:t>representantes</a:t>
            </a:r>
            <a:r>
              <a:rPr lang="en-US" sz="1000" dirty="0"/>
              <a:t> dos </a:t>
            </a:r>
            <a:r>
              <a:rPr lang="en-US" sz="1000" dirty="0" err="1"/>
              <a:t>trabalhadores</a:t>
            </a:r>
            <a:r>
              <a:rPr lang="en-US" sz="1000" dirty="0"/>
              <a:t>; </a:t>
            </a:r>
            <a:r>
              <a:rPr lang="en-US" sz="1000" dirty="0" err="1"/>
              <a:t>fixamos</a:t>
            </a:r>
            <a:r>
              <a:rPr lang="en-US" sz="1000" dirty="0"/>
              <a:t> </a:t>
            </a:r>
            <a:r>
              <a:rPr lang="en-US" sz="1000" dirty="0" err="1"/>
              <a:t>prazos</a:t>
            </a:r>
            <a:r>
              <a:rPr lang="en-US" sz="1000" dirty="0"/>
              <a:t> </a:t>
            </a:r>
            <a:r>
              <a:rPr lang="en-US" sz="1000" dirty="0" err="1"/>
              <a:t>previstos</a:t>
            </a:r>
            <a:r>
              <a:rPr lang="en-US" sz="1000" dirty="0"/>
              <a:t> para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ação</a:t>
            </a:r>
            <a:r>
              <a:rPr lang="en-US" sz="1000" dirty="0"/>
              <a:t> </a:t>
            </a:r>
            <a:r>
              <a:rPr lang="en-US" sz="1000" dirty="0" err="1"/>
              <a:t>desde</a:t>
            </a:r>
            <a:r>
              <a:rPr lang="en-US" sz="1000" dirty="0"/>
              <a:t> o </a:t>
            </a:r>
            <a:r>
              <a:rPr lang="en-US" sz="1000" dirty="0" err="1"/>
              <a:t>Edital</a:t>
            </a:r>
            <a:r>
              <a:rPr lang="en-US" sz="1000" dirty="0"/>
              <a:t> de </a:t>
            </a:r>
            <a:r>
              <a:rPr lang="en-US" sz="1000" dirty="0" err="1"/>
              <a:t>Convocações</a:t>
            </a:r>
            <a:r>
              <a:rPr lang="en-US" sz="1000" dirty="0"/>
              <a:t> para </a:t>
            </a:r>
            <a:r>
              <a:rPr lang="en-US" sz="1000" dirty="0" err="1"/>
              <a:t>Eleição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a </a:t>
            </a:r>
            <a:r>
              <a:rPr lang="en-US" sz="1000" dirty="0" err="1"/>
              <a:t>elaboração</a:t>
            </a:r>
            <a:r>
              <a:rPr lang="en-US" sz="1000" dirty="0"/>
              <a:t> das </a:t>
            </a:r>
            <a:r>
              <a:rPr lang="en-US" sz="1000" dirty="0" err="1"/>
              <a:t>Atas</a:t>
            </a:r>
            <a:r>
              <a:rPr lang="en-US" sz="1000" dirty="0"/>
              <a:t> de </a:t>
            </a:r>
            <a:r>
              <a:rPr lang="en-US" sz="1000" dirty="0" err="1"/>
              <a:t>Eleição</a:t>
            </a:r>
            <a:r>
              <a:rPr lang="en-US" sz="1000" dirty="0"/>
              <a:t> e </a:t>
            </a:r>
            <a:r>
              <a:rPr lang="en-US" sz="1000" dirty="0" err="1"/>
              <a:t>Apuração</a:t>
            </a:r>
            <a:r>
              <a:rPr lang="en-US" sz="1000" dirty="0"/>
              <a:t> dos </a:t>
            </a:r>
            <a:r>
              <a:rPr lang="en-US" sz="1000" dirty="0" err="1"/>
              <a:t>votos</a:t>
            </a:r>
            <a:r>
              <a:rPr lang="en-US" sz="1000" dirty="0"/>
              <a:t>; </a:t>
            </a:r>
            <a:r>
              <a:rPr lang="en-US" sz="1000" dirty="0" err="1"/>
              <a:t>orientamos</a:t>
            </a:r>
            <a:r>
              <a:rPr lang="en-US" sz="1000" dirty="0"/>
              <a:t> a </a:t>
            </a:r>
            <a:r>
              <a:rPr lang="en-US" sz="1000" dirty="0" err="1"/>
              <a:t>fase</a:t>
            </a:r>
            <a:r>
              <a:rPr lang="en-US" sz="1000" dirty="0"/>
              <a:t> de </a:t>
            </a:r>
            <a:r>
              <a:rPr lang="en-US" sz="1000" dirty="0" err="1"/>
              <a:t>instalação</a:t>
            </a:r>
            <a:r>
              <a:rPr lang="en-US" sz="1000" dirty="0"/>
              <a:t> e posse dos </a:t>
            </a:r>
            <a:r>
              <a:rPr lang="en-US" sz="1000" dirty="0" err="1"/>
              <a:t>membros</a:t>
            </a:r>
            <a:r>
              <a:rPr lang="en-US" sz="1000" dirty="0"/>
              <a:t> </a:t>
            </a:r>
            <a:r>
              <a:rPr lang="en-US" sz="1000" dirty="0" err="1"/>
              <a:t>eleitos</a:t>
            </a:r>
            <a:r>
              <a:rPr lang="en-US" sz="1000" dirty="0"/>
              <a:t> </a:t>
            </a:r>
            <a:r>
              <a:rPr lang="en-US" sz="1000" dirty="0" err="1"/>
              <a:t>pelos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e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designados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</a:t>
            </a:r>
            <a:r>
              <a:rPr lang="en-US" sz="1000" dirty="0" err="1"/>
              <a:t>empregador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o </a:t>
            </a:r>
            <a:r>
              <a:rPr lang="en-US" sz="1000" dirty="0" err="1"/>
              <a:t>encaminhamento</a:t>
            </a:r>
            <a:r>
              <a:rPr lang="en-US" sz="1000" dirty="0"/>
              <a:t> final da </a:t>
            </a:r>
            <a:r>
              <a:rPr lang="en-US" sz="1000" dirty="0" err="1"/>
              <a:t>documentação</a:t>
            </a:r>
            <a:r>
              <a:rPr lang="en-US" sz="1000" dirty="0"/>
              <a:t> para </a:t>
            </a:r>
            <a:r>
              <a:rPr lang="en-US" sz="1000" dirty="0" err="1"/>
              <a:t>registro</a:t>
            </a:r>
            <a:r>
              <a:rPr lang="en-US" sz="1000" dirty="0"/>
              <a:t> da DRT.</a:t>
            </a:r>
          </a:p>
          <a:p>
            <a:endParaRPr lang="en-US" sz="1000" dirty="0"/>
          </a:p>
          <a:p>
            <a:r>
              <a:rPr lang="en-US" sz="1000" dirty="0" err="1"/>
              <a:t>Ainda</a:t>
            </a:r>
            <a:r>
              <a:rPr lang="en-US" sz="1000" dirty="0"/>
              <a:t>, </a:t>
            </a:r>
            <a:r>
              <a:rPr lang="en-US" sz="1000" dirty="0" err="1"/>
              <a:t>acompanhamos</a:t>
            </a:r>
            <a:r>
              <a:rPr lang="en-US" sz="1000" dirty="0"/>
              <a:t> e </a:t>
            </a:r>
            <a:r>
              <a:rPr lang="en-US" sz="1000" dirty="0" err="1"/>
              <a:t>orientamos</a:t>
            </a:r>
            <a:r>
              <a:rPr lang="en-US" sz="1000" dirty="0"/>
              <a:t>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trabalhos</a:t>
            </a:r>
            <a:r>
              <a:rPr lang="en-US" sz="1000" dirty="0"/>
              <a:t> </a:t>
            </a:r>
            <a:r>
              <a:rPr lang="en-US" sz="1000" dirty="0" err="1"/>
              <a:t>desenvolvidos</a:t>
            </a:r>
            <a:r>
              <a:rPr lang="en-US" sz="1000" dirty="0"/>
              <a:t> pela CIPA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identificação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do </a:t>
            </a:r>
            <a:r>
              <a:rPr lang="en-US" sz="1000" dirty="0" err="1"/>
              <a:t>processo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reuniões</a:t>
            </a:r>
            <a:r>
              <a:rPr lang="en-US" sz="1000" dirty="0"/>
              <a:t> </a:t>
            </a:r>
            <a:r>
              <a:rPr lang="en-US" sz="1000" dirty="0" err="1"/>
              <a:t>ordinárias</a:t>
            </a:r>
            <a:r>
              <a:rPr lang="en-US" sz="1000" dirty="0"/>
              <a:t> e </a:t>
            </a:r>
            <a:r>
              <a:rPr lang="en-US" sz="1000" dirty="0" err="1"/>
              <a:t>extraordinárias</a:t>
            </a:r>
            <a:r>
              <a:rPr lang="en-US" sz="1000" dirty="0"/>
              <a:t>, SIPAT, </a:t>
            </a:r>
            <a:r>
              <a:rPr lang="en-US" sz="1000" dirty="0" err="1"/>
              <a:t>Mapa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, </a:t>
            </a:r>
            <a:r>
              <a:rPr lang="en-US" sz="1000" dirty="0" err="1"/>
              <a:t>Campanhas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e </a:t>
            </a:r>
            <a:r>
              <a:rPr lang="en-US" sz="1000" dirty="0" err="1"/>
              <a:t>toda</a:t>
            </a:r>
            <a:r>
              <a:rPr lang="en-US" sz="1000" dirty="0"/>
              <a:t> </a:t>
            </a:r>
            <a:r>
              <a:rPr lang="en-US" sz="1000" dirty="0" err="1"/>
              <a:t>assessoria</a:t>
            </a:r>
            <a:r>
              <a:rPr lang="en-US" sz="1000" dirty="0"/>
              <a:t> </a:t>
            </a:r>
            <a:r>
              <a:rPr lang="en-US" sz="1000" dirty="0" err="1"/>
              <a:t>técnica</a:t>
            </a:r>
            <a:r>
              <a:rPr lang="en-US" sz="1000" dirty="0"/>
              <a:t> </a:t>
            </a:r>
            <a:r>
              <a:rPr lang="en-US" sz="1000" dirty="0" err="1"/>
              <a:t>essencial</a:t>
            </a:r>
            <a:r>
              <a:rPr lang="en-US" sz="1000" dirty="0"/>
              <a:t> 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trabalho</a:t>
            </a:r>
            <a:r>
              <a:rPr lang="en-US" sz="1000" dirty="0"/>
              <a:t> e 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cumprimento</a:t>
            </a:r>
            <a:r>
              <a:rPr lang="en-US" sz="1000" dirty="0"/>
              <a:t> das </a:t>
            </a:r>
            <a:r>
              <a:rPr lang="en-US" sz="1000" dirty="0" err="1"/>
              <a:t>exigências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3507" y="669825"/>
            <a:ext cx="225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6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(11) 2977-8899</a:t>
            </a:r>
            <a:endParaRPr lang="en-US" sz="1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0500" y="962548"/>
            <a:ext cx="333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comercial@institutopaulista.org</a:t>
            </a:r>
            <a:endParaRPr 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143"/>
            <a:ext cx="2478024" cy="1386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5521" y="1668891"/>
            <a:ext cx="7734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Boa </a:t>
            </a:r>
            <a:r>
              <a:rPr lang="en-US" sz="1000" dirty="0" err="1"/>
              <a:t>tarde</a:t>
            </a:r>
            <a:r>
              <a:rPr lang="en-US" sz="1000" dirty="0"/>
              <a:t>,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 err="1"/>
              <a:t>Gostaria</a:t>
            </a:r>
            <a:r>
              <a:rPr lang="en-US" sz="1000" dirty="0"/>
              <a:t> de </a:t>
            </a:r>
            <a:r>
              <a:rPr lang="en-US" sz="1000" dirty="0" err="1"/>
              <a:t>apresentar-lhes</a:t>
            </a:r>
            <a:r>
              <a:rPr lang="en-US" sz="1000" dirty="0"/>
              <a:t> o 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Instituto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Paulista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de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Higiene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Medicina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Forense</a:t>
            </a:r>
            <a:r>
              <a:rPr lang="en-US" sz="12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e do </a:t>
            </a:r>
            <a:r>
              <a:rPr lang="en-US" sz="12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Trabalho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Trata</a:t>
            </a:r>
            <a:r>
              <a:rPr lang="en-US" sz="1000" dirty="0"/>
              <a:t>-se de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com </a:t>
            </a:r>
            <a:r>
              <a:rPr lang="en-US" sz="1000" dirty="0" err="1"/>
              <a:t>mais</a:t>
            </a:r>
            <a:r>
              <a:rPr lang="en-US" sz="1000" dirty="0"/>
              <a:t> de 20 </a:t>
            </a:r>
            <a:r>
              <a:rPr lang="en-US" sz="1000" dirty="0" err="1"/>
              <a:t>anos</a:t>
            </a:r>
            <a:r>
              <a:rPr lang="en-US" sz="1000" dirty="0"/>
              <a:t> de </a:t>
            </a:r>
            <a:r>
              <a:rPr lang="en-US" sz="1000" dirty="0" err="1"/>
              <a:t>experiência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de </a:t>
            </a:r>
            <a:r>
              <a:rPr lang="en-US" sz="1000" dirty="0" err="1"/>
              <a:t>prestação</a:t>
            </a:r>
            <a:r>
              <a:rPr lang="en-US" sz="1000" dirty="0"/>
              <a:t> de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dirty="0" err="1"/>
              <a:t>objetivo</a:t>
            </a:r>
            <a:r>
              <a:rPr lang="en-US" sz="1000" dirty="0"/>
              <a:t> </a:t>
            </a:r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promover</a:t>
            </a:r>
            <a:r>
              <a:rPr lang="en-US" sz="1000" dirty="0"/>
              <a:t>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parceria</a:t>
            </a:r>
            <a:r>
              <a:rPr lang="en-US" sz="1000" dirty="0"/>
              <a:t> com </a:t>
            </a:r>
            <a:r>
              <a:rPr lang="en-US" sz="1000" dirty="0" err="1"/>
              <a:t>seus</a:t>
            </a:r>
            <a:r>
              <a:rPr lang="en-US" sz="1000" dirty="0"/>
              <a:t> </a:t>
            </a:r>
            <a:r>
              <a:rPr lang="en-US" sz="1000" dirty="0" err="1"/>
              <a:t>clientes</a:t>
            </a:r>
            <a:r>
              <a:rPr lang="en-US" sz="1000" dirty="0"/>
              <a:t>, </a:t>
            </a:r>
            <a:r>
              <a:rPr lang="en-US" sz="1000" dirty="0" err="1"/>
              <a:t>permitindo</a:t>
            </a:r>
            <a:r>
              <a:rPr lang="en-US" sz="1000" dirty="0"/>
              <a:t> a </a:t>
            </a:r>
            <a:r>
              <a:rPr lang="en-US" sz="1000" dirty="0" err="1"/>
              <a:t>realização</a:t>
            </a:r>
            <a:r>
              <a:rPr lang="en-US" sz="1000" dirty="0"/>
              <a:t> de um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preventivo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atenda</a:t>
            </a:r>
            <a:r>
              <a:rPr lang="en-US" sz="1000" dirty="0"/>
              <a:t> as </a:t>
            </a:r>
            <a:r>
              <a:rPr lang="en-US" sz="1000" dirty="0" err="1"/>
              <a:t>exigências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previstas</a:t>
            </a:r>
            <a:r>
              <a:rPr lang="en-US" sz="1000" dirty="0"/>
              <a:t> para as </a:t>
            </a:r>
            <a:r>
              <a:rPr lang="en-US" sz="1000" dirty="0" err="1"/>
              <a:t>condições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para o </a:t>
            </a:r>
            <a:r>
              <a:rPr lang="en-US" sz="1000" dirty="0" err="1"/>
              <a:t>controle</a:t>
            </a:r>
            <a:r>
              <a:rPr lang="en-US" sz="1000" dirty="0"/>
              <a:t> da </a:t>
            </a:r>
            <a:r>
              <a:rPr lang="en-US" sz="1000" dirty="0" err="1"/>
              <a:t>saúde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do </a:t>
            </a:r>
            <a:r>
              <a:rPr lang="en-US" sz="1000" dirty="0" err="1"/>
              <a:t>trabalhador</a:t>
            </a:r>
            <a:r>
              <a:rPr lang="en-US" sz="10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134" y="3519946"/>
            <a:ext cx="8008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PCMSO: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de </a:t>
            </a:r>
            <a:r>
              <a:rPr lang="en-US" sz="1000" dirty="0" err="1"/>
              <a:t>Higiene</a:t>
            </a:r>
            <a:r>
              <a:rPr lang="en-US" sz="1000" dirty="0"/>
              <a:t>,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Forense</a:t>
            </a:r>
            <a:r>
              <a:rPr lang="en-US" sz="1000" dirty="0"/>
              <a:t> e do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realiza</a:t>
            </a:r>
            <a:r>
              <a:rPr lang="en-US" sz="1000" dirty="0"/>
              <a:t> </a:t>
            </a:r>
            <a:r>
              <a:rPr lang="en-US" sz="1000" dirty="0" err="1"/>
              <a:t>vistorias</a:t>
            </a:r>
            <a:r>
              <a:rPr lang="en-US" sz="1000" dirty="0"/>
              <a:t> e </a:t>
            </a:r>
            <a:r>
              <a:rPr lang="en-US" sz="1000" dirty="0" err="1"/>
              <a:t>análises</a:t>
            </a:r>
            <a:r>
              <a:rPr lang="en-US" sz="1000" dirty="0"/>
              <a:t> de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 </a:t>
            </a:r>
            <a:r>
              <a:rPr lang="en-US" sz="1000" dirty="0" err="1"/>
              <a:t>compõem</a:t>
            </a:r>
            <a:r>
              <a:rPr lang="en-US" sz="1000" dirty="0"/>
              <a:t> o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aspectos</a:t>
            </a:r>
            <a:r>
              <a:rPr lang="en-US" sz="1000" dirty="0"/>
              <a:t> </a:t>
            </a:r>
            <a:r>
              <a:rPr lang="en-US" sz="1000" dirty="0" err="1"/>
              <a:t>técnicos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, </a:t>
            </a:r>
            <a:r>
              <a:rPr lang="en-US" sz="1000" dirty="0" err="1"/>
              <a:t>avaliando</a:t>
            </a:r>
            <a:r>
              <a:rPr lang="en-US" sz="1000" dirty="0"/>
              <a:t> a </a:t>
            </a:r>
            <a:r>
              <a:rPr lang="en-US" sz="1000" dirty="0" err="1"/>
              <a:t>existência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químicos</a:t>
            </a:r>
            <a:r>
              <a:rPr lang="en-US" sz="1000" dirty="0"/>
              <a:t>, </a:t>
            </a:r>
            <a:r>
              <a:rPr lang="en-US" sz="1000" dirty="0" err="1"/>
              <a:t>físicos</a:t>
            </a:r>
            <a:r>
              <a:rPr lang="en-US" sz="1000" dirty="0"/>
              <a:t> e </a:t>
            </a:r>
            <a:r>
              <a:rPr lang="en-US" sz="1000" dirty="0" err="1"/>
              <a:t>biológicos</a:t>
            </a:r>
            <a:r>
              <a:rPr lang="en-US" sz="1000" dirty="0"/>
              <a:t>, </a:t>
            </a:r>
            <a:r>
              <a:rPr lang="en-US" sz="1000" dirty="0" err="1"/>
              <a:t>bem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PPRA (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).</a:t>
            </a:r>
          </a:p>
          <a:p>
            <a:endParaRPr lang="en-US" sz="1000" dirty="0"/>
          </a:p>
          <a:p>
            <a:r>
              <a:rPr lang="en-US" sz="1000" dirty="0"/>
              <a:t>A </a:t>
            </a:r>
            <a:r>
              <a:rPr lang="en-US" sz="1000" dirty="0" err="1"/>
              <a:t>apresentação</a:t>
            </a:r>
            <a:r>
              <a:rPr lang="en-US" sz="1000" dirty="0"/>
              <a:t> do PCMSO </a:t>
            </a:r>
            <a:r>
              <a:rPr lang="en-US" sz="1000" dirty="0" err="1"/>
              <a:t>compõem</a:t>
            </a:r>
            <a:r>
              <a:rPr lang="en-US" sz="1000" dirty="0"/>
              <a:t>-se dos </a:t>
            </a:r>
            <a:r>
              <a:rPr lang="en-US" sz="1000" dirty="0" err="1"/>
              <a:t>seguintes</a:t>
            </a:r>
            <a:r>
              <a:rPr lang="en-US" sz="1000" dirty="0"/>
              <a:t> </a:t>
            </a:r>
            <a:r>
              <a:rPr lang="en-US" sz="1000" dirty="0" err="1"/>
              <a:t>itens</a:t>
            </a:r>
            <a:r>
              <a:rPr lang="en-US" sz="1000" dirty="0"/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</a:t>
            </a:r>
            <a:r>
              <a:rPr lang="en-US" sz="1000" dirty="0" err="1"/>
              <a:t>médico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Prontuario</a:t>
            </a:r>
            <a:r>
              <a:rPr lang="en-US" sz="1000" dirty="0"/>
              <a:t> </a:t>
            </a:r>
            <a:r>
              <a:rPr lang="en-US" sz="1000" dirty="0" err="1"/>
              <a:t>fonoaudiólogo</a:t>
            </a:r>
            <a:r>
              <a:rPr lang="en-US" sz="1000" dirty="0"/>
              <a:t> </a:t>
            </a:r>
            <a:r>
              <a:rPr lang="en-US" sz="1000" dirty="0" err="1"/>
              <a:t>individualizado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Prontuário</a:t>
            </a:r>
            <a:r>
              <a:rPr lang="en-US" sz="1000" dirty="0"/>
              <a:t> de </a:t>
            </a:r>
            <a:r>
              <a:rPr lang="en-US" sz="1000" dirty="0" err="1"/>
              <a:t>exames</a:t>
            </a:r>
            <a:r>
              <a:rPr lang="en-US" sz="1000" dirty="0"/>
              <a:t> </a:t>
            </a:r>
            <a:r>
              <a:rPr lang="en-US" sz="1000" dirty="0" err="1"/>
              <a:t>laboratoriais</a:t>
            </a:r>
            <a:r>
              <a:rPr lang="en-US" sz="1000" dirty="0"/>
              <a:t>;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/>
              <a:t>- </a:t>
            </a:r>
            <a:r>
              <a:rPr lang="en-US" sz="1000" dirty="0" err="1"/>
              <a:t>Emissão</a:t>
            </a:r>
            <a:r>
              <a:rPr lang="en-US" sz="1000" dirty="0"/>
              <a:t> de </a:t>
            </a:r>
            <a:r>
              <a:rPr lang="en-US" sz="1000" dirty="0" err="1"/>
              <a:t>atestado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moldes</a:t>
            </a:r>
            <a:r>
              <a:rPr lang="en-US" sz="1000" dirty="0"/>
              <a:t> da NR-7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atual</a:t>
            </a:r>
            <a:r>
              <a:rPr lang="en-US" sz="1000" dirty="0"/>
              <a:t> </a:t>
            </a:r>
            <a:r>
              <a:rPr lang="en-US" sz="1000" dirty="0" err="1"/>
              <a:t>redação</a:t>
            </a:r>
            <a:r>
              <a:rPr lang="en-US" sz="1000" dirty="0"/>
              <a:t>; e,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000" dirty="0" smtClean="0"/>
              <a:t>- </a:t>
            </a:r>
            <a:r>
              <a:rPr lang="en-US" sz="1000" dirty="0" err="1" smtClean="0"/>
              <a:t>Relatório</a:t>
            </a:r>
            <a:r>
              <a:rPr lang="en-US" sz="1000" dirty="0" smtClean="0"/>
              <a:t> </a:t>
            </a:r>
            <a:r>
              <a:rPr lang="en-US" sz="1000" dirty="0" err="1"/>
              <a:t>analítico</a:t>
            </a:r>
            <a:r>
              <a:rPr lang="en-US" sz="1000" dirty="0"/>
              <a:t> </a:t>
            </a:r>
            <a:r>
              <a:rPr lang="en-US" sz="1000" dirty="0" err="1"/>
              <a:t>periódico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 </a:t>
            </a:r>
            <a:r>
              <a:rPr lang="en-US" sz="1000" dirty="0" err="1"/>
              <a:t>onde</a:t>
            </a:r>
            <a:r>
              <a:rPr lang="en-US" sz="1000" dirty="0"/>
              <a:t> se </a:t>
            </a:r>
            <a:r>
              <a:rPr lang="en-US" sz="1000" dirty="0" err="1"/>
              <a:t>indicam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apurados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de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funcionário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Além</a:t>
            </a:r>
            <a:r>
              <a:rPr lang="en-US" sz="1000" dirty="0"/>
              <a:t> disso, </a:t>
            </a:r>
            <a:r>
              <a:rPr lang="en-US" sz="1000" dirty="0" err="1"/>
              <a:t>elaboramos</a:t>
            </a:r>
            <a:r>
              <a:rPr lang="en-US" sz="1000" dirty="0"/>
              <a:t> </a:t>
            </a:r>
            <a:r>
              <a:rPr lang="en-US" sz="1000" dirty="0" err="1"/>
              <a:t>planilhas</a:t>
            </a:r>
            <a:r>
              <a:rPr lang="en-US" sz="1000" dirty="0"/>
              <a:t> </a:t>
            </a:r>
            <a:r>
              <a:rPr lang="en-US" sz="1000" dirty="0" err="1"/>
              <a:t>individualizadas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unidade</a:t>
            </a:r>
            <a:r>
              <a:rPr lang="en-US" sz="1000" dirty="0"/>
              <a:t>, </a:t>
            </a:r>
            <a:r>
              <a:rPr lang="en-US" sz="1000" dirty="0" err="1"/>
              <a:t>contendo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a </a:t>
            </a:r>
            <a:r>
              <a:rPr lang="en-US" sz="1000" dirty="0" err="1"/>
              <a:t>serem</a:t>
            </a:r>
            <a:r>
              <a:rPr lang="en-US" sz="1000" dirty="0"/>
              <a:t> </a:t>
            </a:r>
            <a:r>
              <a:rPr lang="en-US" sz="1000" dirty="0" err="1"/>
              <a:t>realizados</a:t>
            </a:r>
            <a:r>
              <a:rPr lang="en-US" sz="1000" dirty="0"/>
              <a:t>, de </a:t>
            </a:r>
            <a:r>
              <a:rPr lang="en-US" sz="1000" dirty="0" err="1"/>
              <a:t>acordo</a:t>
            </a:r>
            <a:r>
              <a:rPr lang="en-US" sz="1000" dirty="0"/>
              <a:t> com </a:t>
            </a:r>
            <a:r>
              <a:rPr lang="en-US" sz="1000" dirty="0" err="1"/>
              <a:t>eventuais</a:t>
            </a:r>
            <a:r>
              <a:rPr lang="en-US" sz="1000" dirty="0"/>
              <a:t>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Vale </a:t>
            </a:r>
            <a:r>
              <a:rPr lang="en-US" sz="1000" dirty="0" err="1"/>
              <a:t>lembrar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anualmente</a:t>
            </a:r>
            <a:r>
              <a:rPr lang="en-US" sz="1000" dirty="0"/>
              <a:t>, 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elabora</a:t>
            </a:r>
            <a:r>
              <a:rPr lang="en-US" sz="1000" dirty="0"/>
              <a:t> o </a:t>
            </a:r>
            <a:r>
              <a:rPr lang="en-US" sz="1000" dirty="0" err="1"/>
              <a:t>quadro</a:t>
            </a:r>
            <a:r>
              <a:rPr lang="en-US" sz="1000" dirty="0"/>
              <a:t> III </a:t>
            </a:r>
            <a:r>
              <a:rPr lang="en-US" sz="1000" dirty="0" err="1"/>
              <a:t>constante</a:t>
            </a:r>
            <a:r>
              <a:rPr lang="en-US" sz="1000" dirty="0"/>
              <a:t> da NR-7, </a:t>
            </a:r>
            <a:r>
              <a:rPr lang="en-US" sz="1000" dirty="0" err="1"/>
              <a:t>onde</a:t>
            </a:r>
            <a:r>
              <a:rPr lang="en-US" sz="1000" dirty="0"/>
              <a:t> </a:t>
            </a:r>
            <a:r>
              <a:rPr lang="en-US" sz="1000" dirty="0" err="1"/>
              <a:t>aponta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no </a:t>
            </a:r>
            <a:r>
              <a:rPr lang="en-US" sz="1000" dirty="0" err="1"/>
              <a:t>decorrer</a:t>
            </a:r>
            <a:r>
              <a:rPr lang="en-US" sz="1000" dirty="0"/>
              <a:t> da </a:t>
            </a:r>
            <a:r>
              <a:rPr lang="en-US" sz="1000" dirty="0" err="1"/>
              <a:t>vigência</a:t>
            </a:r>
            <a:r>
              <a:rPr lang="en-US" sz="1000" dirty="0"/>
              <a:t> do </a:t>
            </a:r>
            <a:r>
              <a:rPr lang="en-US" sz="1000" dirty="0" err="1"/>
              <a:t>programa</a:t>
            </a:r>
            <a:r>
              <a:rPr lang="en-US" sz="1000" dirty="0"/>
              <a:t> e </a:t>
            </a:r>
            <a:r>
              <a:rPr lang="en-US" sz="1000" dirty="0" err="1"/>
              <a:t>também</a:t>
            </a:r>
            <a:r>
              <a:rPr lang="en-US" sz="1000" dirty="0"/>
              <a:t> do </a:t>
            </a:r>
            <a:r>
              <a:rPr lang="en-US" sz="1000" dirty="0" err="1"/>
              <a:t>próximo</a:t>
            </a:r>
            <a:r>
              <a:rPr lang="en-US" sz="1000" dirty="0"/>
              <a:t> </a:t>
            </a:r>
            <a:r>
              <a:rPr lang="en-US" sz="1000" dirty="0" err="1"/>
              <a:t>ano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conta</a:t>
            </a:r>
            <a:r>
              <a:rPr lang="en-US" sz="1000" dirty="0"/>
              <a:t> com </a:t>
            </a:r>
            <a:r>
              <a:rPr lang="en-US" sz="1000" dirty="0" err="1"/>
              <a:t>excelentes</a:t>
            </a:r>
            <a:r>
              <a:rPr lang="en-US" sz="1000" dirty="0"/>
              <a:t> </a:t>
            </a:r>
            <a:r>
              <a:rPr lang="en-US" sz="1000" dirty="0" err="1"/>
              <a:t>profissionais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realizam</a:t>
            </a:r>
            <a:r>
              <a:rPr lang="en-US" sz="1000" dirty="0"/>
              <a:t> </a:t>
            </a:r>
            <a:r>
              <a:rPr lang="en-US" sz="1000" dirty="0" err="1"/>
              <a:t>exames</a:t>
            </a:r>
            <a:r>
              <a:rPr lang="en-US" sz="1000" dirty="0"/>
              <a:t> do PCMSO </a:t>
            </a:r>
            <a:r>
              <a:rPr lang="en-US" sz="1000" dirty="0" err="1"/>
              <a:t>dentro</a:t>
            </a:r>
            <a:r>
              <a:rPr lang="en-US" sz="1000" dirty="0"/>
              <a:t> dos </a:t>
            </a:r>
            <a:r>
              <a:rPr lang="en-US" sz="1000" dirty="0" err="1"/>
              <a:t>preceitos</a:t>
            </a:r>
            <a:r>
              <a:rPr lang="en-US" sz="1000" dirty="0"/>
              <a:t> </a:t>
            </a:r>
            <a:r>
              <a:rPr lang="en-US" sz="1000" dirty="0" err="1"/>
              <a:t>legais</a:t>
            </a:r>
            <a:r>
              <a:rPr lang="en-US" sz="1000" dirty="0"/>
              <a:t> </a:t>
            </a:r>
            <a:r>
              <a:rPr lang="en-US" sz="1000" dirty="0" err="1"/>
              <a:t>compatíveis</a:t>
            </a:r>
            <a:r>
              <a:rPr lang="en-US" sz="1000" dirty="0"/>
              <a:t> com a </a:t>
            </a:r>
            <a:r>
              <a:rPr lang="en-US" sz="1000" dirty="0" err="1"/>
              <a:t>medicina</a:t>
            </a:r>
            <a:r>
              <a:rPr lang="en-US" sz="1000" dirty="0"/>
              <a:t> </a:t>
            </a:r>
            <a:r>
              <a:rPr lang="en-US" sz="1000" dirty="0" err="1"/>
              <a:t>ocupacional</a:t>
            </a:r>
            <a:r>
              <a:rPr lang="en-US" sz="1000" dirty="0"/>
              <a:t>.</a:t>
            </a:r>
          </a:p>
          <a:p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5134" y="6935590"/>
            <a:ext cx="80089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Ginástica</a:t>
            </a:r>
            <a:r>
              <a:rPr lang="en-US" sz="1000" b="1" u="sng" dirty="0"/>
              <a:t> </a:t>
            </a:r>
            <a:r>
              <a:rPr lang="en-US" sz="1000" b="1" u="sng" dirty="0" err="1"/>
              <a:t>Laboral</a:t>
            </a:r>
            <a:r>
              <a:rPr lang="en-US" sz="1000" b="1" u="sng" dirty="0"/>
              <a:t>:</a:t>
            </a:r>
            <a:endParaRPr lang="en-US" sz="1000" dirty="0"/>
          </a:p>
          <a:p>
            <a:r>
              <a:rPr lang="en-US" sz="1000" b="1" u="sng" dirty="0"/>
              <a:t/>
            </a:r>
            <a:br>
              <a:rPr lang="en-US" sz="1000" b="1" u="sng" dirty="0"/>
            </a:br>
            <a:r>
              <a:rPr lang="en-US" sz="1000" dirty="0" smtClean="0"/>
              <a:t>Para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conveniência</a:t>
            </a:r>
            <a:r>
              <a:rPr lang="en-US" sz="1000" dirty="0"/>
              <a:t>, </a:t>
            </a:r>
            <a:r>
              <a:rPr lang="en-US" sz="1000" dirty="0" err="1"/>
              <a:t>realizamos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empresa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- </a:t>
            </a:r>
            <a:r>
              <a:rPr lang="en-US" sz="1000" dirty="0" err="1"/>
              <a:t>Ginástica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visam</a:t>
            </a:r>
            <a:r>
              <a:rPr lang="en-US" sz="1000" dirty="0"/>
              <a:t> </a:t>
            </a:r>
            <a:r>
              <a:rPr lang="en-US" sz="1000" dirty="0" err="1"/>
              <a:t>garantir</a:t>
            </a:r>
            <a:r>
              <a:rPr lang="en-US" sz="1000" dirty="0"/>
              <a:t> a </a:t>
            </a:r>
            <a:r>
              <a:rPr lang="en-US" sz="1000" dirty="0" err="1"/>
              <a:t>saúde</a:t>
            </a:r>
            <a:r>
              <a:rPr lang="en-US" sz="1000" dirty="0"/>
              <a:t> e a </a:t>
            </a:r>
            <a:r>
              <a:rPr lang="en-US" sz="1000" dirty="0" err="1"/>
              <a:t>integridade</a:t>
            </a:r>
            <a:r>
              <a:rPr lang="en-US" sz="1000" dirty="0"/>
              <a:t> </a:t>
            </a:r>
            <a:r>
              <a:rPr lang="en-US" sz="1000" dirty="0" err="1"/>
              <a:t>física</a:t>
            </a:r>
            <a:r>
              <a:rPr lang="en-US" sz="1000" dirty="0"/>
              <a:t> dos </a:t>
            </a:r>
            <a:r>
              <a:rPr lang="en-US" sz="1000" dirty="0" err="1"/>
              <a:t>colaboradores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 </a:t>
            </a:r>
            <a:r>
              <a:rPr lang="en-US" sz="1000" dirty="0" err="1"/>
              <a:t>prevenção</a:t>
            </a:r>
            <a:r>
              <a:rPr lang="en-US" sz="1000" dirty="0"/>
              <a:t> e </a:t>
            </a:r>
            <a:r>
              <a:rPr lang="en-US" sz="1000" dirty="0" err="1"/>
              <a:t>tratamento</a:t>
            </a:r>
            <a:r>
              <a:rPr lang="en-US" sz="1000" dirty="0"/>
              <a:t> de </a:t>
            </a:r>
            <a:r>
              <a:rPr lang="en-US" sz="1000" dirty="0" err="1"/>
              <a:t>doenças</a:t>
            </a:r>
            <a:r>
              <a:rPr lang="en-US" sz="1000" dirty="0"/>
              <a:t> </a:t>
            </a:r>
            <a:r>
              <a:rPr lang="en-US" sz="1000" dirty="0" err="1"/>
              <a:t>ocupacionais</a:t>
            </a:r>
            <a:r>
              <a:rPr lang="en-US" sz="1000" dirty="0"/>
              <a:t> </a:t>
            </a:r>
            <a:r>
              <a:rPr lang="en-US" sz="1000" dirty="0" err="1"/>
              <a:t>ligadas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exposição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ergonômicos</a:t>
            </a:r>
            <a:r>
              <a:rPr lang="en-US" sz="1000" dirty="0"/>
              <a:t> do </a:t>
            </a:r>
            <a:r>
              <a:rPr lang="en-US" sz="1000" dirty="0" err="1"/>
              <a:t>ambiente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atendimentos</a:t>
            </a:r>
            <a:r>
              <a:rPr lang="en-US" sz="1000" dirty="0"/>
              <a:t> de </a:t>
            </a:r>
            <a:r>
              <a:rPr lang="en-US" sz="1000" dirty="0" err="1"/>
              <a:t>Fisioterapia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 </a:t>
            </a:r>
            <a:r>
              <a:rPr lang="en-US" sz="1000" dirty="0" err="1"/>
              <a:t>são</a:t>
            </a:r>
            <a:r>
              <a:rPr lang="en-US" sz="1000" dirty="0"/>
              <a:t> </a:t>
            </a:r>
            <a:r>
              <a:rPr lang="en-US" sz="1000" dirty="0" err="1"/>
              <a:t>realizados</a:t>
            </a:r>
            <a:r>
              <a:rPr lang="en-US" sz="1000" dirty="0"/>
              <a:t> no </a:t>
            </a:r>
            <a:r>
              <a:rPr lang="en-US" sz="1000" dirty="0" err="1"/>
              <a:t>estabelecimento</a:t>
            </a:r>
            <a:r>
              <a:rPr lang="en-US" sz="1000" dirty="0"/>
              <a:t> </a:t>
            </a:r>
            <a:r>
              <a:rPr lang="en-US" sz="1000" dirty="0" err="1"/>
              <a:t>empresarial</a:t>
            </a:r>
            <a:r>
              <a:rPr lang="en-US" sz="1000" dirty="0"/>
              <a:t>, </a:t>
            </a:r>
            <a:r>
              <a:rPr lang="en-US" sz="1000" dirty="0" err="1"/>
              <a:t>conforme</a:t>
            </a:r>
            <a:r>
              <a:rPr lang="en-US" sz="1000" dirty="0"/>
              <a:t> </a:t>
            </a:r>
            <a:r>
              <a:rPr lang="en-US" sz="1000" dirty="0" err="1"/>
              <a:t>planejamento</a:t>
            </a:r>
            <a:r>
              <a:rPr lang="en-US" sz="1000" dirty="0"/>
              <a:t> dos </a:t>
            </a:r>
            <a:r>
              <a:rPr lang="en-US" sz="1000" dirty="0" err="1"/>
              <a:t>trabalhos</a:t>
            </a:r>
            <a:r>
              <a:rPr lang="en-US" sz="1000" dirty="0"/>
              <a:t> </a:t>
            </a:r>
            <a:r>
              <a:rPr lang="en-US" sz="1000" dirty="0" err="1"/>
              <a:t>técnicos</a:t>
            </a:r>
            <a:r>
              <a:rPr lang="en-US" sz="1000" dirty="0"/>
              <a:t> da </a:t>
            </a:r>
            <a:r>
              <a:rPr lang="en-US" sz="1000" dirty="0" err="1"/>
              <a:t>equipe</a:t>
            </a:r>
            <a:r>
              <a:rPr lang="en-US" sz="1000" dirty="0"/>
              <a:t> </a:t>
            </a:r>
            <a:r>
              <a:rPr lang="en-US" sz="1000" dirty="0" err="1"/>
              <a:t>técnica</a:t>
            </a:r>
            <a:r>
              <a:rPr lang="en-US" sz="1000" dirty="0"/>
              <a:t> do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exercícios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elaborados</a:t>
            </a:r>
            <a:r>
              <a:rPr lang="en-US" sz="1000" dirty="0"/>
              <a:t> </a:t>
            </a:r>
            <a:r>
              <a:rPr lang="en-US" sz="1000" dirty="0" err="1"/>
              <a:t>distintamente</a:t>
            </a:r>
            <a:r>
              <a:rPr lang="en-US" sz="1000" dirty="0"/>
              <a:t> para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a </a:t>
            </a:r>
            <a:r>
              <a:rPr lang="en-US" sz="1000" dirty="0" err="1"/>
              <a:t>partir</a:t>
            </a:r>
            <a:r>
              <a:rPr lang="en-US" sz="1000" dirty="0"/>
              <a:t> dos </a:t>
            </a:r>
            <a:r>
              <a:rPr lang="en-US" sz="1000" dirty="0" err="1"/>
              <a:t>resultados</a:t>
            </a:r>
            <a:r>
              <a:rPr lang="en-US" sz="1000" dirty="0"/>
              <a:t> </a:t>
            </a:r>
            <a:r>
              <a:rPr lang="en-US" sz="1000" dirty="0" err="1"/>
              <a:t>obtidos</a:t>
            </a:r>
            <a:r>
              <a:rPr lang="en-US" sz="1000" dirty="0"/>
              <a:t> 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avaliações</a:t>
            </a:r>
            <a:r>
              <a:rPr lang="en-US" sz="1000" dirty="0"/>
              <a:t> </a:t>
            </a:r>
            <a:r>
              <a:rPr lang="en-US" sz="1000" dirty="0" err="1"/>
              <a:t>posturais</a:t>
            </a:r>
            <a:r>
              <a:rPr lang="en-US" sz="1000" dirty="0"/>
              <a:t>, </a:t>
            </a:r>
            <a:r>
              <a:rPr lang="en-US" sz="1000" dirty="0" err="1"/>
              <a:t>posto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análise</a:t>
            </a:r>
            <a:r>
              <a:rPr lang="en-US" sz="1000" dirty="0"/>
              <a:t> de </a:t>
            </a:r>
            <a:r>
              <a:rPr lang="en-US" sz="1000" dirty="0" err="1"/>
              <a:t>tarefa</a:t>
            </a:r>
            <a:r>
              <a:rPr lang="en-US" sz="1000" dirty="0"/>
              <a:t> e </a:t>
            </a:r>
            <a:r>
              <a:rPr lang="en-US" sz="1000" dirty="0" err="1"/>
              <a:t>queixas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comuns</a:t>
            </a:r>
            <a:r>
              <a:rPr lang="en-US" sz="1000" dirty="0"/>
              <a:t>, </a:t>
            </a:r>
            <a:r>
              <a:rPr lang="en-US" sz="1000" dirty="0" err="1"/>
              <a:t>determinando</a:t>
            </a:r>
            <a:r>
              <a:rPr lang="en-US" sz="1000" dirty="0"/>
              <a:t> </a:t>
            </a:r>
            <a:r>
              <a:rPr lang="en-US" sz="1000" dirty="0" err="1"/>
              <a:t>assim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 </a:t>
            </a:r>
            <a:r>
              <a:rPr lang="en-US" sz="1000" dirty="0" err="1"/>
              <a:t>músculos</a:t>
            </a:r>
            <a:r>
              <a:rPr lang="en-US" sz="1000" dirty="0"/>
              <a:t> e </a:t>
            </a:r>
            <a:r>
              <a:rPr lang="en-US" sz="1000" dirty="0" err="1"/>
              <a:t>grupos</a:t>
            </a:r>
            <a:r>
              <a:rPr lang="en-US" sz="1000" dirty="0"/>
              <a:t> </a:t>
            </a:r>
            <a:r>
              <a:rPr lang="en-US" sz="1000" dirty="0" err="1"/>
              <a:t>musculares</a:t>
            </a:r>
            <a:r>
              <a:rPr lang="en-US" sz="1000" dirty="0"/>
              <a:t> </a:t>
            </a:r>
            <a:r>
              <a:rPr lang="en-US" sz="1000" dirty="0" err="1"/>
              <a:t>sobrecarregados</a:t>
            </a:r>
            <a:r>
              <a:rPr lang="en-US" sz="1000" dirty="0"/>
              <a:t> </a:t>
            </a:r>
            <a:r>
              <a:rPr lang="en-US" sz="1000" dirty="0" err="1"/>
              <a:t>durante</a:t>
            </a:r>
            <a:r>
              <a:rPr lang="en-US" sz="1000" dirty="0"/>
              <a:t> a </a:t>
            </a:r>
            <a:r>
              <a:rPr lang="en-US" sz="1000" dirty="0" err="1"/>
              <a:t>atividade</a:t>
            </a:r>
            <a:r>
              <a:rPr lang="en-US" sz="1000" dirty="0"/>
              <a:t> </a:t>
            </a:r>
            <a:r>
              <a:rPr lang="en-US" sz="1000" dirty="0" err="1"/>
              <a:t>exercida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5134" y="8934020"/>
            <a:ext cx="80089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Engenharia</a:t>
            </a:r>
            <a:r>
              <a:rPr lang="en-US" sz="1000" b="1" u="sng" dirty="0"/>
              <a:t>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Oferecemos</a:t>
            </a:r>
            <a:r>
              <a:rPr lang="en-US" sz="1000" dirty="0"/>
              <a:t> </a:t>
            </a:r>
            <a:r>
              <a:rPr lang="en-US" sz="1000" dirty="0" err="1"/>
              <a:t>serviços</a:t>
            </a:r>
            <a:r>
              <a:rPr lang="en-US" sz="1000" dirty="0"/>
              <a:t> </a:t>
            </a:r>
            <a:r>
              <a:rPr lang="en-US" sz="1000" dirty="0" err="1"/>
              <a:t>nas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diferentes</a:t>
            </a:r>
            <a:r>
              <a:rPr lang="en-US" sz="1000" dirty="0"/>
              <a:t> </a:t>
            </a:r>
            <a:r>
              <a:rPr lang="en-US" sz="1000" dirty="0" err="1"/>
              <a:t>áreas</a:t>
            </a:r>
            <a:r>
              <a:rPr lang="en-US" sz="1000" dirty="0"/>
              <a:t> de </a:t>
            </a:r>
            <a:r>
              <a:rPr lang="en-US" sz="1000" dirty="0" err="1"/>
              <a:t>Engenharia</a:t>
            </a:r>
            <a:r>
              <a:rPr lang="en-US" sz="1000" dirty="0"/>
              <a:t> e </a:t>
            </a:r>
            <a:r>
              <a:rPr lang="en-US" sz="1000" dirty="0" err="1"/>
              <a:t>Segurança</a:t>
            </a:r>
            <a:r>
              <a:rPr lang="en-US" sz="1000" dirty="0"/>
              <a:t> no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atendendo</a:t>
            </a:r>
            <a:r>
              <a:rPr lang="en-US" sz="1000" dirty="0"/>
              <a:t> </a:t>
            </a:r>
            <a:r>
              <a:rPr lang="en-US" sz="1000" dirty="0" err="1"/>
              <a:t>todas</a:t>
            </a:r>
            <a:r>
              <a:rPr lang="en-US" sz="1000" dirty="0"/>
              <a:t> as </a:t>
            </a:r>
            <a:r>
              <a:rPr lang="en-US" sz="1000" dirty="0" err="1"/>
              <a:t>regulamentações</a:t>
            </a:r>
            <a:r>
              <a:rPr lang="en-US" sz="1000" dirty="0"/>
              <a:t> </a:t>
            </a:r>
            <a:r>
              <a:rPr lang="en-US" sz="1000" dirty="0" err="1"/>
              <a:t>vigentes</a:t>
            </a:r>
            <a:r>
              <a:rPr lang="en-US" sz="1000" dirty="0"/>
              <a:t>.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 </a:t>
            </a:r>
            <a:r>
              <a:rPr lang="en-US" sz="1000" dirty="0"/>
              <a:t>PPRA - </a:t>
            </a:r>
            <a:r>
              <a:rPr lang="en-US" sz="1000" dirty="0" err="1"/>
              <a:t>Programa</a:t>
            </a:r>
            <a:r>
              <a:rPr lang="en-US" sz="1000" dirty="0"/>
              <a:t> de </a:t>
            </a:r>
            <a:r>
              <a:rPr lang="en-US" sz="1000" dirty="0" err="1"/>
              <a:t>Prevenção</a:t>
            </a:r>
            <a:r>
              <a:rPr lang="en-US" sz="1000" dirty="0"/>
              <a:t> 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 (NR-9);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Ergonômico</a:t>
            </a:r>
            <a:r>
              <a:rPr lang="en-US" sz="1000" dirty="0"/>
              <a:t> (NR-17);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 </a:t>
            </a:r>
            <a:r>
              <a:rPr lang="en-US" sz="1000" dirty="0" err="1"/>
              <a:t>Instalações</a:t>
            </a:r>
            <a:r>
              <a:rPr lang="en-US" sz="1000" dirty="0"/>
              <a:t> </a:t>
            </a:r>
            <a:r>
              <a:rPr lang="en-US" sz="1000" dirty="0" err="1"/>
              <a:t>Elétricas</a:t>
            </a:r>
            <a:r>
              <a:rPr lang="en-US" sz="1000" dirty="0"/>
              <a:t> (NR-10);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Inspeção</a:t>
            </a:r>
            <a:r>
              <a:rPr lang="en-US" sz="1000" dirty="0"/>
              <a:t> de </a:t>
            </a:r>
            <a:r>
              <a:rPr lang="en-US" sz="1000" dirty="0" err="1"/>
              <a:t>Caldeiras</a:t>
            </a:r>
            <a:r>
              <a:rPr lang="en-US" sz="1000" dirty="0"/>
              <a:t> e </a:t>
            </a:r>
            <a:r>
              <a:rPr lang="en-US" sz="1000" dirty="0" err="1"/>
              <a:t>Vasos</a:t>
            </a:r>
            <a:r>
              <a:rPr lang="en-US" sz="1000" dirty="0"/>
              <a:t> sob </a:t>
            </a:r>
            <a:r>
              <a:rPr lang="en-US" sz="1000" dirty="0" err="1"/>
              <a:t>Pressão</a:t>
            </a:r>
            <a:r>
              <a:rPr lang="en-US" sz="1000" dirty="0"/>
              <a:t> (NR-13);</a:t>
            </a:r>
          </a:p>
          <a:p>
            <a:r>
              <a:rPr lang="en-US" sz="1000" dirty="0"/>
              <a:t>- PCMAT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Condições</a:t>
            </a:r>
            <a:r>
              <a:rPr lang="en-US" sz="1000" dirty="0"/>
              <a:t> e </a:t>
            </a:r>
            <a:r>
              <a:rPr lang="en-US" sz="1000" dirty="0" err="1"/>
              <a:t>Meio</a:t>
            </a:r>
            <a:r>
              <a:rPr lang="en-US" sz="1000" dirty="0"/>
              <a:t> </a:t>
            </a:r>
            <a:r>
              <a:rPr lang="en-US" sz="1000" dirty="0" err="1"/>
              <a:t>Ambiente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Indústria</a:t>
            </a:r>
            <a:r>
              <a:rPr lang="en-US" sz="1000" dirty="0"/>
              <a:t> da </a:t>
            </a:r>
            <a:r>
              <a:rPr lang="en-US" sz="1000" dirty="0" err="1"/>
              <a:t>Construção</a:t>
            </a:r>
            <a:r>
              <a:rPr lang="en-US" sz="1000" dirty="0"/>
              <a:t> (NR-18);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Levantamento</a:t>
            </a:r>
            <a:r>
              <a:rPr lang="en-US" sz="1000" dirty="0"/>
              <a:t> e </a:t>
            </a:r>
            <a:r>
              <a:rPr lang="en-US" sz="1000" dirty="0" err="1"/>
              <a:t>mapeamento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ambientais</a:t>
            </a:r>
            <a:r>
              <a:rPr lang="en-US" sz="1000" dirty="0"/>
              <a:t>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Laudo</a:t>
            </a:r>
            <a:r>
              <a:rPr lang="en-US" sz="1000" dirty="0"/>
              <a:t> de </a:t>
            </a:r>
            <a:r>
              <a:rPr lang="en-US" sz="1000" dirty="0" err="1"/>
              <a:t>Insalubridade</a:t>
            </a:r>
            <a:r>
              <a:rPr lang="en-US" sz="1000" dirty="0"/>
              <a:t> (NR-15);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Implantação</a:t>
            </a:r>
            <a:r>
              <a:rPr lang="en-US" sz="1000" dirty="0"/>
              <a:t> e </a:t>
            </a:r>
            <a:r>
              <a:rPr lang="en-US" sz="1000" dirty="0" err="1"/>
              <a:t>Assessoria</a:t>
            </a:r>
            <a:r>
              <a:rPr lang="en-US" sz="1000" dirty="0"/>
              <a:t> dos </a:t>
            </a:r>
            <a:r>
              <a:rPr lang="en-US" sz="1000" dirty="0" err="1"/>
              <a:t>trabalhos</a:t>
            </a:r>
            <a:r>
              <a:rPr lang="en-US" sz="1000" dirty="0"/>
              <a:t> de CIPA;</a:t>
            </a:r>
          </a:p>
          <a:p>
            <a:r>
              <a:rPr lang="en-US" sz="1000" dirty="0"/>
              <a:t>- PPRPS -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Prensas</a:t>
            </a:r>
            <a:r>
              <a:rPr lang="en-US" sz="1000" dirty="0"/>
              <a:t> e </a:t>
            </a:r>
            <a:r>
              <a:rPr lang="en-US" sz="1000" dirty="0" err="1"/>
              <a:t>Similares</a:t>
            </a:r>
            <a:r>
              <a:rPr lang="en-US" sz="10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939" y="11210215"/>
            <a:ext cx="800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PPP (</a:t>
            </a:r>
            <a:r>
              <a:rPr lang="en-US" sz="1000" b="1" u="sng" dirty="0" err="1"/>
              <a:t>Perfil</a:t>
            </a:r>
            <a:r>
              <a:rPr lang="en-US" sz="1000" b="1" u="sng" dirty="0"/>
              <a:t> </a:t>
            </a:r>
            <a:r>
              <a:rPr lang="en-US" sz="1000" b="1" u="sng" dirty="0" err="1"/>
              <a:t>Profissiográfico</a:t>
            </a:r>
            <a:r>
              <a:rPr lang="en-US" sz="1000" b="1" u="sng" dirty="0"/>
              <a:t> </a:t>
            </a:r>
            <a:r>
              <a:rPr lang="en-US" sz="1000" b="1" u="sng" dirty="0" err="1"/>
              <a:t>Previdenciário</a:t>
            </a:r>
            <a:r>
              <a:rPr lang="en-US" sz="1000" b="1" u="sng" dirty="0"/>
              <a:t>):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 PPP </a:t>
            </a:r>
            <a:r>
              <a:rPr lang="en-US" sz="1000" dirty="0" err="1"/>
              <a:t>está</a:t>
            </a:r>
            <a:r>
              <a:rPr lang="en-US" sz="1000" dirty="0"/>
              <a:t> </a:t>
            </a:r>
            <a:r>
              <a:rPr lang="en-US" sz="1000" dirty="0" err="1"/>
              <a:t>previsto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Instrução</a:t>
            </a:r>
            <a:r>
              <a:rPr lang="en-US" sz="1000" dirty="0"/>
              <a:t> </a:t>
            </a:r>
            <a:r>
              <a:rPr lang="en-US" sz="1000" dirty="0" err="1"/>
              <a:t>Normativa</a:t>
            </a:r>
            <a:r>
              <a:rPr lang="en-US" sz="1000" dirty="0"/>
              <a:t> INSS/DC </a:t>
            </a:r>
            <a:r>
              <a:rPr lang="en-US" sz="1000" dirty="0" err="1"/>
              <a:t>número</a:t>
            </a:r>
            <a:r>
              <a:rPr lang="en-US" sz="1000" dirty="0"/>
              <a:t> 078, </a:t>
            </a:r>
            <a:r>
              <a:rPr lang="en-US" sz="1000" dirty="0" err="1"/>
              <a:t>sendo</a:t>
            </a:r>
            <a:r>
              <a:rPr lang="en-US" sz="1000" dirty="0"/>
              <a:t> </a:t>
            </a:r>
            <a:r>
              <a:rPr lang="en-US" sz="1000" dirty="0" err="1"/>
              <a:t>obrigatório</a:t>
            </a:r>
            <a:r>
              <a:rPr lang="en-US" sz="1000" dirty="0"/>
              <a:t> para </a:t>
            </a:r>
            <a:r>
              <a:rPr lang="en-US" sz="1000" dirty="0" err="1"/>
              <a:t>todas</a:t>
            </a:r>
            <a:r>
              <a:rPr lang="en-US" sz="1000" dirty="0"/>
              <a:t> as </a:t>
            </a:r>
            <a:r>
              <a:rPr lang="en-US" sz="1000" dirty="0" err="1"/>
              <a:t>empresas</a:t>
            </a:r>
            <a:r>
              <a:rPr lang="en-US" sz="1000" dirty="0"/>
              <a:t> </a:t>
            </a:r>
            <a:r>
              <a:rPr lang="en-US" sz="1000" dirty="0" err="1"/>
              <a:t>ou</a:t>
            </a:r>
            <a:r>
              <a:rPr lang="en-US" sz="1000" dirty="0"/>
              <a:t> </a:t>
            </a:r>
            <a:r>
              <a:rPr lang="en-US" sz="1000" dirty="0" err="1"/>
              <a:t>estabelecimentos</a:t>
            </a:r>
            <a:r>
              <a:rPr lang="en-US" sz="1000" dirty="0"/>
              <a:t>, </a:t>
            </a:r>
            <a:r>
              <a:rPr lang="en-US" sz="1000" dirty="0" err="1"/>
              <a:t>independentemente</a:t>
            </a:r>
            <a:r>
              <a:rPr lang="en-US" sz="1000" dirty="0"/>
              <a:t> de </a:t>
            </a:r>
            <a:r>
              <a:rPr lang="en-US" sz="1000" dirty="0" err="1"/>
              <a:t>seu</a:t>
            </a:r>
            <a:r>
              <a:rPr lang="en-US" sz="1000" dirty="0"/>
              <a:t> </a:t>
            </a:r>
            <a:r>
              <a:rPr lang="en-US" sz="1000" dirty="0" err="1"/>
              <a:t>número</a:t>
            </a:r>
            <a:r>
              <a:rPr lang="en-US" sz="1000" dirty="0"/>
              <a:t> de </a:t>
            </a:r>
            <a:r>
              <a:rPr lang="en-US" sz="1000" dirty="0" err="1"/>
              <a:t>colaboradores</a:t>
            </a:r>
            <a:r>
              <a:rPr lang="en-US" sz="1000" dirty="0"/>
              <a:t> e </a:t>
            </a:r>
            <a:r>
              <a:rPr lang="en-US" sz="1000" dirty="0" err="1"/>
              <a:t>ramo</a:t>
            </a:r>
            <a:r>
              <a:rPr lang="en-US" sz="1000" dirty="0"/>
              <a:t> de </a:t>
            </a:r>
            <a:r>
              <a:rPr lang="en-US" sz="1000" dirty="0" err="1"/>
              <a:t>atividades</a:t>
            </a:r>
            <a:r>
              <a:rPr lang="en-US" sz="1000" dirty="0"/>
              <a:t>. Tem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relatar</a:t>
            </a:r>
            <a:r>
              <a:rPr lang="en-US" sz="1000" dirty="0"/>
              <a:t> a </a:t>
            </a:r>
            <a:r>
              <a:rPr lang="en-US" sz="1000" dirty="0" err="1"/>
              <a:t>história</a:t>
            </a:r>
            <a:r>
              <a:rPr lang="en-US" sz="1000" dirty="0"/>
              <a:t> </a:t>
            </a:r>
            <a:r>
              <a:rPr lang="en-US" sz="1000" dirty="0" err="1"/>
              <a:t>laboral</a:t>
            </a:r>
            <a:r>
              <a:rPr lang="en-US" sz="1000" dirty="0"/>
              <a:t> </a:t>
            </a:r>
            <a:r>
              <a:rPr lang="en-US" sz="1000" dirty="0" err="1"/>
              <a:t>pessoal</a:t>
            </a:r>
            <a:r>
              <a:rPr lang="en-US" sz="1000" dirty="0"/>
              <a:t> com </a:t>
            </a:r>
            <a:r>
              <a:rPr lang="en-US" sz="1000" dirty="0" err="1"/>
              <a:t>propósitos</a:t>
            </a:r>
            <a:r>
              <a:rPr lang="en-US" sz="1000" dirty="0"/>
              <a:t> </a:t>
            </a:r>
            <a:r>
              <a:rPr lang="en-US" sz="1000" dirty="0" err="1"/>
              <a:t>previdenciários</a:t>
            </a:r>
            <a:r>
              <a:rPr lang="en-US" sz="1000" dirty="0"/>
              <a:t> para </a:t>
            </a:r>
            <a:r>
              <a:rPr lang="en-US" sz="1000" dirty="0" err="1"/>
              <a:t>informações</a:t>
            </a:r>
            <a:r>
              <a:rPr lang="en-US" sz="1000" dirty="0"/>
              <a:t> </a:t>
            </a:r>
            <a:r>
              <a:rPr lang="en-US" sz="1000" dirty="0" err="1"/>
              <a:t>relativas</a:t>
            </a:r>
            <a:r>
              <a:rPr lang="en-US" sz="1000" dirty="0"/>
              <a:t> </a:t>
            </a:r>
            <a:r>
              <a:rPr lang="en-US" sz="1000" dirty="0" err="1"/>
              <a:t>à</a:t>
            </a:r>
            <a:r>
              <a:rPr lang="en-US" sz="1000" dirty="0"/>
              <a:t> </a:t>
            </a:r>
            <a:r>
              <a:rPr lang="en-US" sz="1000" dirty="0" err="1"/>
              <a:t>fiscalização</a:t>
            </a:r>
            <a:r>
              <a:rPr lang="en-US" sz="1000" dirty="0"/>
              <a:t> do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É</a:t>
            </a:r>
            <a:r>
              <a:rPr lang="en-US" sz="1000" dirty="0"/>
              <a:t> </a:t>
            </a:r>
            <a:r>
              <a:rPr lang="en-US" sz="1000" dirty="0" err="1"/>
              <a:t>composto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campos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integram</a:t>
            </a:r>
            <a:r>
              <a:rPr lang="en-US" sz="1000" dirty="0"/>
              <a:t>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extraídas</a:t>
            </a:r>
            <a:r>
              <a:rPr lang="en-US" sz="1000" dirty="0"/>
              <a:t> do </a:t>
            </a:r>
            <a:r>
              <a:rPr lang="en-US" sz="1000" dirty="0" err="1"/>
              <a:t>Laudo</a:t>
            </a:r>
            <a:r>
              <a:rPr lang="en-US" sz="1000" dirty="0"/>
              <a:t> </a:t>
            </a:r>
            <a:r>
              <a:rPr lang="en-US" sz="1000" dirty="0" err="1"/>
              <a:t>Técnico</a:t>
            </a:r>
            <a:r>
              <a:rPr lang="en-US" sz="1000" dirty="0"/>
              <a:t> de </a:t>
            </a:r>
            <a:r>
              <a:rPr lang="en-US" sz="1000" dirty="0" err="1"/>
              <a:t>Condições</a:t>
            </a:r>
            <a:r>
              <a:rPr lang="en-US" sz="1000" dirty="0"/>
              <a:t> </a:t>
            </a:r>
            <a:r>
              <a:rPr lang="en-US" sz="1000" dirty="0" err="1"/>
              <a:t>Ambientais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(LTCAT), do PPRA, do </a:t>
            </a:r>
            <a:r>
              <a:rPr lang="en-US" sz="1000" dirty="0" err="1"/>
              <a:t>Programa</a:t>
            </a:r>
            <a:r>
              <a:rPr lang="en-US" sz="1000" dirty="0"/>
              <a:t> de </a:t>
            </a:r>
            <a:r>
              <a:rPr lang="en-US" sz="1000" dirty="0" err="1"/>
              <a:t>Gerenciamento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 (PGR) e do PCMSO com </a:t>
            </a:r>
            <a:r>
              <a:rPr lang="en-US" sz="1000" dirty="0" err="1"/>
              <a:t>informações</a:t>
            </a:r>
            <a:r>
              <a:rPr lang="en-US" sz="1000" dirty="0"/>
              <a:t> </a:t>
            </a:r>
            <a:r>
              <a:rPr lang="en-US" sz="1000" dirty="0" err="1"/>
              <a:t>administrativas</a:t>
            </a:r>
            <a:r>
              <a:rPr lang="en-US" sz="10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5134" y="12677640"/>
            <a:ext cx="8008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/>
              <a:t>Implantação</a:t>
            </a:r>
            <a:r>
              <a:rPr lang="en-US" sz="1000" b="1" u="sng" dirty="0"/>
              <a:t> e </a:t>
            </a:r>
            <a:r>
              <a:rPr lang="en-US" sz="1000" b="1" u="sng" dirty="0" err="1"/>
              <a:t>assessoria</a:t>
            </a:r>
            <a:r>
              <a:rPr lang="en-US" sz="1000" b="1" u="sng" dirty="0"/>
              <a:t> dos </a:t>
            </a:r>
            <a:r>
              <a:rPr lang="en-US" sz="1000" b="1" u="sng" dirty="0" err="1"/>
              <a:t>Trabalhos</a:t>
            </a:r>
            <a:r>
              <a:rPr lang="en-US" sz="1000" b="1" u="sng" dirty="0"/>
              <a:t> da C.I.P.A.: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Planejamos</a:t>
            </a:r>
            <a:r>
              <a:rPr lang="en-US" sz="1000" dirty="0"/>
              <a:t> e </a:t>
            </a:r>
            <a:r>
              <a:rPr lang="en-US" sz="1000" dirty="0" err="1"/>
              <a:t>implantamos</a:t>
            </a:r>
            <a:r>
              <a:rPr lang="en-US" sz="1000" dirty="0"/>
              <a:t> a </a:t>
            </a:r>
            <a:r>
              <a:rPr lang="en-US" sz="1000" dirty="0" err="1"/>
              <a:t>Comissão</a:t>
            </a:r>
            <a:r>
              <a:rPr lang="en-US" sz="1000" dirty="0"/>
              <a:t> </a:t>
            </a:r>
            <a:r>
              <a:rPr lang="en-US" sz="1000" dirty="0" err="1"/>
              <a:t>Interna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de </a:t>
            </a:r>
            <a:r>
              <a:rPr lang="en-US" sz="1000" dirty="0" err="1"/>
              <a:t>Acidentes</a:t>
            </a:r>
            <a:r>
              <a:rPr lang="en-US" sz="1000" dirty="0"/>
              <a:t> </a:t>
            </a:r>
            <a:r>
              <a:rPr lang="en-US" sz="1000" dirty="0" err="1"/>
              <a:t>nos</a:t>
            </a:r>
            <a:r>
              <a:rPr lang="en-US" sz="1000" dirty="0"/>
              <a:t> </a:t>
            </a:r>
            <a:r>
              <a:rPr lang="en-US" sz="1000" dirty="0" err="1"/>
              <a:t>termos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; </a:t>
            </a:r>
            <a:r>
              <a:rPr lang="en-US" sz="1000" dirty="0" err="1"/>
              <a:t>acompanhamos</a:t>
            </a:r>
            <a:r>
              <a:rPr lang="en-US" sz="1000" dirty="0"/>
              <a:t> </a:t>
            </a:r>
            <a:r>
              <a:rPr lang="en-US" sz="1000" dirty="0" err="1"/>
              <a:t>todo</a:t>
            </a:r>
            <a:r>
              <a:rPr lang="en-US" sz="1000" dirty="0"/>
              <a:t> o </a:t>
            </a:r>
            <a:r>
              <a:rPr lang="en-US" sz="1000" dirty="0" err="1"/>
              <a:t>processo</a:t>
            </a:r>
            <a:r>
              <a:rPr lang="en-US" sz="1000" dirty="0"/>
              <a:t> </a:t>
            </a:r>
            <a:r>
              <a:rPr lang="en-US" sz="1000" dirty="0" err="1"/>
              <a:t>eleitoral</a:t>
            </a:r>
            <a:r>
              <a:rPr lang="en-US" sz="1000" dirty="0"/>
              <a:t> de </a:t>
            </a:r>
            <a:r>
              <a:rPr lang="en-US" sz="1000" dirty="0" err="1"/>
              <a:t>escolha</a:t>
            </a:r>
            <a:r>
              <a:rPr lang="en-US" sz="1000" dirty="0"/>
              <a:t> dos </a:t>
            </a:r>
            <a:r>
              <a:rPr lang="en-US" sz="1000" dirty="0" err="1"/>
              <a:t>representantes</a:t>
            </a:r>
            <a:r>
              <a:rPr lang="en-US" sz="1000" dirty="0"/>
              <a:t> dos </a:t>
            </a:r>
            <a:r>
              <a:rPr lang="en-US" sz="1000" dirty="0" err="1"/>
              <a:t>trabalhadores</a:t>
            </a:r>
            <a:r>
              <a:rPr lang="en-US" sz="1000" dirty="0"/>
              <a:t>; </a:t>
            </a:r>
            <a:r>
              <a:rPr lang="en-US" sz="1000" dirty="0" err="1"/>
              <a:t>fixamos</a:t>
            </a:r>
            <a:r>
              <a:rPr lang="en-US" sz="1000" dirty="0"/>
              <a:t> </a:t>
            </a:r>
            <a:r>
              <a:rPr lang="en-US" sz="1000" dirty="0" err="1"/>
              <a:t>prazos</a:t>
            </a:r>
            <a:r>
              <a:rPr lang="en-US" sz="1000" dirty="0"/>
              <a:t> </a:t>
            </a:r>
            <a:r>
              <a:rPr lang="en-US" sz="1000" dirty="0" err="1"/>
              <a:t>previstos</a:t>
            </a:r>
            <a:r>
              <a:rPr lang="en-US" sz="1000" dirty="0"/>
              <a:t> para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ação</a:t>
            </a:r>
            <a:r>
              <a:rPr lang="en-US" sz="1000" dirty="0"/>
              <a:t> </a:t>
            </a:r>
            <a:r>
              <a:rPr lang="en-US" sz="1000" dirty="0" err="1"/>
              <a:t>desde</a:t>
            </a:r>
            <a:r>
              <a:rPr lang="en-US" sz="1000" dirty="0"/>
              <a:t> o </a:t>
            </a:r>
            <a:r>
              <a:rPr lang="en-US" sz="1000" dirty="0" err="1"/>
              <a:t>Edital</a:t>
            </a:r>
            <a:r>
              <a:rPr lang="en-US" sz="1000" dirty="0"/>
              <a:t> de </a:t>
            </a:r>
            <a:r>
              <a:rPr lang="en-US" sz="1000" dirty="0" err="1"/>
              <a:t>Convocações</a:t>
            </a:r>
            <a:r>
              <a:rPr lang="en-US" sz="1000" dirty="0"/>
              <a:t> para </a:t>
            </a:r>
            <a:r>
              <a:rPr lang="en-US" sz="1000" dirty="0" err="1"/>
              <a:t>Eleição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a </a:t>
            </a:r>
            <a:r>
              <a:rPr lang="en-US" sz="1000" dirty="0" err="1"/>
              <a:t>elaboração</a:t>
            </a:r>
            <a:r>
              <a:rPr lang="en-US" sz="1000" dirty="0"/>
              <a:t> das </a:t>
            </a:r>
            <a:r>
              <a:rPr lang="en-US" sz="1000" dirty="0" err="1"/>
              <a:t>Atas</a:t>
            </a:r>
            <a:r>
              <a:rPr lang="en-US" sz="1000" dirty="0"/>
              <a:t> de </a:t>
            </a:r>
            <a:r>
              <a:rPr lang="en-US" sz="1000" dirty="0" err="1"/>
              <a:t>Eleição</a:t>
            </a:r>
            <a:r>
              <a:rPr lang="en-US" sz="1000" dirty="0"/>
              <a:t> e </a:t>
            </a:r>
            <a:r>
              <a:rPr lang="en-US" sz="1000" dirty="0" err="1"/>
              <a:t>Apuração</a:t>
            </a:r>
            <a:r>
              <a:rPr lang="en-US" sz="1000" dirty="0"/>
              <a:t> dos </a:t>
            </a:r>
            <a:r>
              <a:rPr lang="en-US" sz="1000" dirty="0" err="1"/>
              <a:t>votos</a:t>
            </a:r>
            <a:r>
              <a:rPr lang="en-US" sz="1000" dirty="0"/>
              <a:t>; </a:t>
            </a:r>
            <a:r>
              <a:rPr lang="en-US" sz="1000" dirty="0" err="1"/>
              <a:t>orientamos</a:t>
            </a:r>
            <a:r>
              <a:rPr lang="en-US" sz="1000" dirty="0"/>
              <a:t> a </a:t>
            </a:r>
            <a:r>
              <a:rPr lang="en-US" sz="1000" dirty="0" err="1"/>
              <a:t>fase</a:t>
            </a:r>
            <a:r>
              <a:rPr lang="en-US" sz="1000" dirty="0"/>
              <a:t> de </a:t>
            </a:r>
            <a:r>
              <a:rPr lang="en-US" sz="1000" dirty="0" err="1"/>
              <a:t>instalação</a:t>
            </a:r>
            <a:r>
              <a:rPr lang="en-US" sz="1000" dirty="0"/>
              <a:t> e posse dos </a:t>
            </a:r>
            <a:r>
              <a:rPr lang="en-US" sz="1000" dirty="0" err="1"/>
              <a:t>membros</a:t>
            </a:r>
            <a:r>
              <a:rPr lang="en-US" sz="1000" dirty="0"/>
              <a:t> </a:t>
            </a:r>
            <a:r>
              <a:rPr lang="en-US" sz="1000" dirty="0" err="1"/>
              <a:t>eleitos</a:t>
            </a:r>
            <a:r>
              <a:rPr lang="en-US" sz="1000" dirty="0"/>
              <a:t> </a:t>
            </a:r>
            <a:r>
              <a:rPr lang="en-US" sz="1000" dirty="0" err="1"/>
              <a:t>pelos</a:t>
            </a:r>
            <a:r>
              <a:rPr lang="en-US" sz="1000" dirty="0"/>
              <a:t> </a:t>
            </a:r>
            <a:r>
              <a:rPr lang="en-US" sz="1000" dirty="0" err="1"/>
              <a:t>trabalhadores</a:t>
            </a:r>
            <a:r>
              <a:rPr lang="en-US" sz="1000" dirty="0"/>
              <a:t> e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designados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</a:t>
            </a:r>
            <a:r>
              <a:rPr lang="en-US" sz="1000" dirty="0" err="1"/>
              <a:t>empregador</a:t>
            </a:r>
            <a:r>
              <a:rPr lang="en-US" sz="1000" dirty="0"/>
              <a:t> </a:t>
            </a:r>
            <a:r>
              <a:rPr lang="en-US" sz="1000" dirty="0" err="1"/>
              <a:t>até</a:t>
            </a:r>
            <a:r>
              <a:rPr lang="en-US" sz="1000" dirty="0"/>
              <a:t> o </a:t>
            </a:r>
            <a:r>
              <a:rPr lang="en-US" sz="1000" dirty="0" err="1"/>
              <a:t>encaminhamento</a:t>
            </a:r>
            <a:r>
              <a:rPr lang="en-US" sz="1000" dirty="0"/>
              <a:t> final da </a:t>
            </a:r>
            <a:r>
              <a:rPr lang="en-US" sz="1000" dirty="0" err="1"/>
              <a:t>documentação</a:t>
            </a:r>
            <a:r>
              <a:rPr lang="en-US" sz="1000" dirty="0"/>
              <a:t> para </a:t>
            </a:r>
            <a:r>
              <a:rPr lang="en-US" sz="1000" dirty="0" err="1"/>
              <a:t>registro</a:t>
            </a:r>
            <a:r>
              <a:rPr lang="en-US" sz="1000" dirty="0"/>
              <a:t> da DRT.</a:t>
            </a:r>
          </a:p>
          <a:p>
            <a:endParaRPr lang="en-US" sz="1000" dirty="0"/>
          </a:p>
          <a:p>
            <a:r>
              <a:rPr lang="en-US" sz="1000" dirty="0" err="1"/>
              <a:t>Ainda</a:t>
            </a:r>
            <a:r>
              <a:rPr lang="en-US" sz="1000" dirty="0"/>
              <a:t>, </a:t>
            </a:r>
            <a:r>
              <a:rPr lang="en-US" sz="1000" dirty="0" err="1"/>
              <a:t>acompanhamos</a:t>
            </a:r>
            <a:r>
              <a:rPr lang="en-US" sz="1000" dirty="0"/>
              <a:t> e </a:t>
            </a:r>
            <a:r>
              <a:rPr lang="en-US" sz="1000" dirty="0" err="1"/>
              <a:t>orientamos</a:t>
            </a:r>
            <a:r>
              <a:rPr lang="en-US" sz="1000" dirty="0"/>
              <a:t>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trabalhos</a:t>
            </a:r>
            <a:r>
              <a:rPr lang="en-US" sz="1000" dirty="0"/>
              <a:t> </a:t>
            </a:r>
            <a:r>
              <a:rPr lang="en-US" sz="1000" dirty="0" err="1"/>
              <a:t>desenvolvidos</a:t>
            </a:r>
            <a:r>
              <a:rPr lang="en-US" sz="1000" dirty="0"/>
              <a:t> pela CIPA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identificação</a:t>
            </a:r>
            <a:r>
              <a:rPr lang="en-US" sz="1000" dirty="0"/>
              <a:t> dos </a:t>
            </a:r>
            <a:r>
              <a:rPr lang="en-US" sz="1000" dirty="0" err="1"/>
              <a:t>riscos</a:t>
            </a:r>
            <a:r>
              <a:rPr lang="en-US" sz="1000" dirty="0"/>
              <a:t> do </a:t>
            </a:r>
            <a:r>
              <a:rPr lang="en-US" sz="1000" dirty="0" err="1"/>
              <a:t>processo</a:t>
            </a:r>
            <a:r>
              <a:rPr lang="en-US" sz="1000" dirty="0"/>
              <a:t> de </a:t>
            </a:r>
            <a:r>
              <a:rPr lang="en-US" sz="1000" dirty="0" err="1"/>
              <a:t>trabalho</a:t>
            </a:r>
            <a:r>
              <a:rPr lang="en-US" sz="1000" dirty="0"/>
              <a:t>, </a:t>
            </a:r>
            <a:r>
              <a:rPr lang="en-US" sz="1000" dirty="0" err="1"/>
              <a:t>reuniões</a:t>
            </a:r>
            <a:r>
              <a:rPr lang="en-US" sz="1000" dirty="0"/>
              <a:t> </a:t>
            </a:r>
            <a:r>
              <a:rPr lang="en-US" sz="1000" dirty="0" err="1"/>
              <a:t>ordinárias</a:t>
            </a:r>
            <a:r>
              <a:rPr lang="en-US" sz="1000" dirty="0"/>
              <a:t> e </a:t>
            </a:r>
            <a:r>
              <a:rPr lang="en-US" sz="1000" dirty="0" err="1"/>
              <a:t>extraordinárias</a:t>
            </a:r>
            <a:r>
              <a:rPr lang="en-US" sz="1000" dirty="0"/>
              <a:t>, SIPAT, </a:t>
            </a:r>
            <a:r>
              <a:rPr lang="en-US" sz="1000" dirty="0" err="1"/>
              <a:t>Mapa</a:t>
            </a:r>
            <a:r>
              <a:rPr lang="en-US" sz="1000" dirty="0"/>
              <a:t> de </a:t>
            </a:r>
            <a:r>
              <a:rPr lang="en-US" sz="1000" dirty="0" err="1"/>
              <a:t>Riscos</a:t>
            </a:r>
            <a:r>
              <a:rPr lang="en-US" sz="1000" dirty="0"/>
              <a:t>, </a:t>
            </a:r>
            <a:r>
              <a:rPr lang="en-US" sz="1000" dirty="0" err="1"/>
              <a:t>Campanhas</a:t>
            </a:r>
            <a:r>
              <a:rPr lang="en-US" sz="1000" dirty="0"/>
              <a:t> de </a:t>
            </a:r>
            <a:r>
              <a:rPr lang="en-US" sz="1000" dirty="0" err="1"/>
              <a:t>Prevenção</a:t>
            </a:r>
            <a:r>
              <a:rPr lang="en-US" sz="1000" dirty="0"/>
              <a:t> e </a:t>
            </a:r>
            <a:r>
              <a:rPr lang="en-US" sz="1000" dirty="0" err="1"/>
              <a:t>toda</a:t>
            </a:r>
            <a:r>
              <a:rPr lang="en-US" sz="1000" dirty="0"/>
              <a:t> </a:t>
            </a:r>
            <a:r>
              <a:rPr lang="en-US" sz="1000" dirty="0" err="1"/>
              <a:t>assessoria</a:t>
            </a:r>
            <a:r>
              <a:rPr lang="en-US" sz="1000" dirty="0"/>
              <a:t> </a:t>
            </a:r>
            <a:r>
              <a:rPr lang="en-US" sz="1000" dirty="0" err="1"/>
              <a:t>técnica</a:t>
            </a:r>
            <a:r>
              <a:rPr lang="en-US" sz="1000" dirty="0"/>
              <a:t> </a:t>
            </a:r>
            <a:r>
              <a:rPr lang="en-US" sz="1000" dirty="0" err="1"/>
              <a:t>essencial</a:t>
            </a:r>
            <a:r>
              <a:rPr lang="en-US" sz="1000" dirty="0"/>
              <a:t> 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trabalho</a:t>
            </a:r>
            <a:r>
              <a:rPr lang="en-US" sz="1000" dirty="0"/>
              <a:t> e </a:t>
            </a:r>
            <a:r>
              <a:rPr lang="en-US" sz="1000" dirty="0" err="1"/>
              <a:t>ao</a:t>
            </a:r>
            <a:r>
              <a:rPr lang="en-US" sz="1000" dirty="0"/>
              <a:t> </a:t>
            </a:r>
            <a:r>
              <a:rPr lang="en-US" sz="1000" dirty="0" err="1"/>
              <a:t>cumprimento</a:t>
            </a:r>
            <a:r>
              <a:rPr lang="en-US" sz="1000" dirty="0"/>
              <a:t> das </a:t>
            </a:r>
            <a:r>
              <a:rPr lang="en-US" sz="1000" dirty="0" err="1"/>
              <a:t>exigências</a:t>
            </a:r>
            <a:r>
              <a:rPr lang="en-US" sz="1000" dirty="0"/>
              <a:t> da NR-05 do </a:t>
            </a:r>
            <a:r>
              <a:rPr lang="en-US" sz="1000" dirty="0" err="1"/>
              <a:t>Ministério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3507" y="669825"/>
            <a:ext cx="225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600" b="1" dirty="0">
                <a:solidFill>
                  <a:schemeClr val="accent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(11) 2977-8899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0500" y="962548"/>
            <a:ext cx="333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comercial@institutopaulista.org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5134" y="6794257"/>
            <a:ext cx="7942622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34" y="8826292"/>
            <a:ext cx="7942622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45134" y="11149637"/>
            <a:ext cx="7942622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1360" y="12600730"/>
            <a:ext cx="7942622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1360" y="3136490"/>
            <a:ext cx="7838462" cy="2654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1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17590</TotalTime>
  <Words>1101</Words>
  <Application>Microsoft Macintosh PowerPoint</Application>
  <PresentationFormat>Custom</PresentationFormat>
  <Paragraphs>202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 MT Condensed Extra Bold</vt:lpstr>
      <vt:lpstr>Calibri</vt:lpstr>
      <vt:lpstr>Calibri Light</vt:lpstr>
      <vt:lpstr>Tahoma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2016-01-08T13:22:19Z</dcterms:created>
  <dcterms:modified xsi:type="dcterms:W3CDTF">2016-02-15T01:26:52Z</dcterms:modified>
</cp:coreProperties>
</file>