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  <p:sldId id="258" r:id="rId4"/>
  </p:sldIdLst>
  <p:sldSz cx="12192000" cy="1828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90"/>
    <p:restoredTop sz="89107"/>
  </p:normalViewPr>
  <p:slideViewPr>
    <p:cSldViewPr snapToGrid="0" snapToObjects="1">
      <p:cViewPr>
        <p:scale>
          <a:sx n="50" d="100"/>
          <a:sy n="50" d="100"/>
        </p:scale>
        <p:origin x="712" y="-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92968"/>
            <a:ext cx="10363200" cy="636693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605435"/>
            <a:ext cx="9144000" cy="441536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69C3-2C84-3E47-8B5A-58C5094E99F4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45D7-4982-AD4D-802B-377CBEFA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69C3-2C84-3E47-8B5A-58C5094E99F4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45D7-4982-AD4D-802B-377CBEFA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73667"/>
            <a:ext cx="2628900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73667"/>
            <a:ext cx="7734300" cy="154982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69C3-2C84-3E47-8B5A-58C5094E99F4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45D7-4982-AD4D-802B-377CBEFA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5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69C3-2C84-3E47-8B5A-58C5094E99F4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45D7-4982-AD4D-802B-377CBEFA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7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59305"/>
            <a:ext cx="10515600" cy="760729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238572"/>
            <a:ext cx="10515600" cy="40004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69C3-2C84-3E47-8B5A-58C5094E99F4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45D7-4982-AD4D-802B-377CBEFA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1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868333"/>
            <a:ext cx="51816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868333"/>
            <a:ext cx="51816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69C3-2C84-3E47-8B5A-58C5094E99F4}" type="datetimeFigureOut">
              <a:rPr lang="en-US" smtClean="0"/>
              <a:t>9/15/16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45D7-4982-AD4D-802B-377CBEFA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1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3671"/>
            <a:ext cx="10515600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83101"/>
            <a:ext cx="5157787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680200"/>
            <a:ext cx="5157787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83101"/>
            <a:ext cx="5183188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680200"/>
            <a:ext cx="5183188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69C3-2C84-3E47-8B5A-58C5094E99F4}" type="datetimeFigureOut">
              <a:rPr lang="en-US" smtClean="0"/>
              <a:t>9/15/16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45D7-4982-AD4D-802B-377CBEFA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69C3-2C84-3E47-8B5A-58C5094E99F4}" type="datetimeFigureOut">
              <a:rPr lang="en-US" smtClean="0"/>
              <a:t>9/15/16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45D7-4982-AD4D-802B-377CBEFA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0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69C3-2C84-3E47-8B5A-58C5094E99F4}" type="datetimeFigureOut">
              <a:rPr lang="en-US" smtClean="0"/>
              <a:t>9/15/16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45D7-4982-AD4D-802B-377CBEFA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8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633138"/>
            <a:ext cx="6172200" cy="129963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69C3-2C84-3E47-8B5A-58C5094E99F4}" type="datetimeFigureOut">
              <a:rPr lang="en-US" smtClean="0"/>
              <a:t>9/15/16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45D7-4982-AD4D-802B-377CBEFA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30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633138"/>
            <a:ext cx="6172200" cy="1299633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69C3-2C84-3E47-8B5A-58C5094E99F4}" type="datetimeFigureOut">
              <a:rPr lang="en-US" smtClean="0"/>
              <a:t>9/15/16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45D7-4982-AD4D-802B-377CBEFA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8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73671"/>
            <a:ext cx="105156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868333"/>
            <a:ext cx="105156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669C3-2C84-3E47-8B5A-58C5094E99F4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A45D7-4982-AD4D-802B-377CBEFA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5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0" y="2190302"/>
            <a:ext cx="12192000" cy="4286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394"/>
          <a:stretch/>
        </p:blipFill>
        <p:spPr>
          <a:xfrm>
            <a:off x="148856" y="1156879"/>
            <a:ext cx="3466214" cy="8890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039334"/>
              </p:ext>
            </p:extLst>
          </p:nvPr>
        </p:nvGraphicFramePr>
        <p:xfrm>
          <a:off x="3543300" y="0"/>
          <a:ext cx="7450764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691"/>
                <a:gridCol w="1862691"/>
                <a:gridCol w="1862691"/>
                <a:gridCol w="1862691"/>
              </a:tblGrid>
              <a:tr h="889000"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Candidatos</a:t>
                      </a:r>
                      <a:endParaRPr lang="pt-BR" noProof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 smtClean="0"/>
                        <a:t>Empresas</a:t>
                      </a:r>
                      <a:endParaRPr lang="pt-BR" noProof="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 smtClean="0"/>
                        <a:t>Cursos</a:t>
                      </a:r>
                      <a:endParaRPr lang="pt-BR" noProof="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 smtClean="0"/>
                        <a:t>Blog</a:t>
                      </a:r>
                      <a:endParaRPr lang="pt-BR" noProof="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9321800" y="1321979"/>
            <a:ext cx="2667000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Anuncie seu curr</a:t>
            </a:r>
            <a:r>
              <a:rPr lang="pt-BR" sz="2000" b="1" dirty="0" smtClean="0"/>
              <a:t>ículo</a:t>
            </a:r>
            <a:endParaRPr lang="pt-BR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6426200" y="1321979"/>
            <a:ext cx="2667000" cy="508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</a:rPr>
              <a:t>Entrar</a:t>
            </a:r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24976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chemeClr val="bg1"/>
                </a:solidFill>
              </a:rPr>
              <a:t>O Site de Emprego Especializado na Baixada Santista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80262" y="3810000"/>
            <a:ext cx="7122337" cy="57627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 smtClean="0">
                <a:solidFill>
                  <a:schemeClr val="bg1">
                    <a:lumMod val="85000"/>
                  </a:schemeClr>
                </a:solidFill>
              </a:rPr>
              <a:t>Digite cargo ou palavra-chave</a:t>
            </a:r>
            <a:endParaRPr lang="pt-BR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18500" y="3844136"/>
            <a:ext cx="2667000" cy="5421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</a:rPr>
              <a:t>Buscar Vagas</a:t>
            </a:r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5202669"/>
            <a:ext cx="6426200" cy="707886"/>
          </a:xfrm>
          <a:prstGeom prst="rect">
            <a:avLst/>
          </a:prstGeom>
          <a:noFill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chemeClr val="bg1"/>
                </a:solidFill>
              </a:rPr>
              <a:t>Busque mais de </a:t>
            </a:r>
            <a:r>
              <a:rPr lang="pt-BR" sz="4000" b="1" smtClean="0">
                <a:solidFill>
                  <a:schemeClr val="bg1"/>
                </a:solidFill>
              </a:rPr>
              <a:t>500 vagas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65800" y="4948669"/>
            <a:ext cx="6426200" cy="1323439"/>
          </a:xfrm>
          <a:prstGeom prst="rect">
            <a:avLst/>
          </a:prstGeom>
          <a:noFill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chemeClr val="bg1"/>
                </a:solidFill>
              </a:rPr>
              <a:t>Busque mais de 200 profissionais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6837323"/>
            <a:ext cx="2415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smtClean="0">
                <a:solidFill>
                  <a:schemeClr val="accent1">
                    <a:lumMod val="75000"/>
                  </a:schemeClr>
                </a:solidFill>
              </a:rPr>
              <a:t>Vagas Recentes</a:t>
            </a:r>
            <a:endParaRPr lang="pt-BR" sz="28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03095" y="6837323"/>
            <a:ext cx="3253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Calend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ário de Cursos</a:t>
            </a:r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5537200" y="7874000"/>
            <a:ext cx="50800" cy="594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30872"/>
              </p:ext>
            </p:extLst>
          </p:nvPr>
        </p:nvGraphicFramePr>
        <p:xfrm>
          <a:off x="5903091" y="7602220"/>
          <a:ext cx="5780908" cy="3327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844"/>
                <a:gridCol w="825844"/>
                <a:gridCol w="825844"/>
                <a:gridCol w="825844"/>
                <a:gridCol w="825844"/>
                <a:gridCol w="825844"/>
                <a:gridCol w="825844"/>
              </a:tblGrid>
              <a:tr h="324664">
                <a:tc gridSpan="7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Outubro</a:t>
                      </a:r>
                      <a:r>
                        <a:rPr lang="pt-BR" baseline="0" dirty="0" smtClean="0"/>
                        <a:t> / 2016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584395">
                <a:tc>
                  <a:txBody>
                    <a:bodyPr/>
                    <a:lstStyle/>
                    <a:p>
                      <a:r>
                        <a:rPr lang="pt-BR" dirty="0" smtClean="0"/>
                        <a:t>Dom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Seg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Qua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Qui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</a:t>
                      </a:r>
                      <a:r>
                        <a:rPr lang="en-US" dirty="0" err="1" smtClean="0"/>
                        <a:t>áb</a:t>
                      </a:r>
                      <a:endParaRPr lang="pt-BR" dirty="0"/>
                    </a:p>
                  </a:txBody>
                  <a:tcPr/>
                </a:tc>
              </a:tr>
              <a:tr h="32466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</a:tr>
              <a:tr h="324664">
                <a:tc>
                  <a:txBody>
                    <a:bodyPr/>
                    <a:lstStyle/>
                    <a:p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</a:tr>
              <a:tr h="324664">
                <a:tc>
                  <a:txBody>
                    <a:bodyPr/>
                    <a:lstStyle/>
                    <a:p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</a:tr>
              <a:tr h="324664">
                <a:tc>
                  <a:txBody>
                    <a:bodyPr/>
                    <a:lstStyle/>
                    <a:p>
                      <a:r>
                        <a:rPr lang="pt-BR" dirty="0" smtClean="0"/>
                        <a:t>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27</a:t>
                      </a:r>
                      <a:endParaRPr lang="pt-BR" dirty="0"/>
                    </a:p>
                  </a:txBody>
                  <a:tcPr/>
                </a:tc>
              </a:tr>
              <a:tr h="324664">
                <a:tc>
                  <a:txBody>
                    <a:bodyPr/>
                    <a:lstStyle/>
                    <a:p>
                      <a:r>
                        <a:rPr lang="pt-BR" dirty="0" smtClean="0"/>
                        <a:t>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84013" y="7874000"/>
            <a:ext cx="1392497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</a:rPr>
              <a:t>Vaga 1</a:t>
            </a:r>
          </a:p>
          <a:p>
            <a:r>
              <a:rPr lang="pt-BR" sz="2400" dirty="0" smtClean="0"/>
              <a:t>Descri</a:t>
            </a:r>
            <a:r>
              <a:rPr lang="en-US" sz="2400" dirty="0" err="1" smtClean="0"/>
              <a:t>çao</a:t>
            </a:r>
            <a:endParaRPr lang="en-US" sz="2400" dirty="0" smtClean="0"/>
          </a:p>
          <a:p>
            <a:endParaRPr lang="en-US" sz="2400" dirty="0"/>
          </a:p>
          <a:p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</a:rPr>
              <a:t>Vaga 2</a:t>
            </a:r>
          </a:p>
          <a:p>
            <a:r>
              <a:rPr lang="pt-BR" sz="2400" dirty="0" smtClean="0"/>
              <a:t>Descri</a:t>
            </a:r>
            <a:r>
              <a:rPr lang="en-US" sz="2400" dirty="0" err="1" smtClean="0"/>
              <a:t>çao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</a:rPr>
              <a:t>Vaga 3</a:t>
            </a:r>
          </a:p>
          <a:p>
            <a:r>
              <a:rPr lang="pt-BR" sz="2400" dirty="0" smtClean="0"/>
              <a:t>Descri</a:t>
            </a:r>
            <a:r>
              <a:rPr lang="en-US" sz="2400" dirty="0" err="1" smtClean="0"/>
              <a:t>çao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</a:rPr>
              <a:t>Vaga 4</a:t>
            </a:r>
          </a:p>
          <a:p>
            <a:r>
              <a:rPr lang="pt-BR" sz="2400" dirty="0" smtClean="0"/>
              <a:t>Descri</a:t>
            </a:r>
            <a:r>
              <a:rPr lang="en-US" sz="2400" dirty="0" err="1" smtClean="0"/>
              <a:t>çao</a:t>
            </a:r>
            <a:endParaRPr lang="pt-BR" sz="2400" dirty="0" smtClean="0"/>
          </a:p>
          <a:p>
            <a:endParaRPr lang="pt-BR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5765800" y="11171492"/>
            <a:ext cx="139249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</a:rPr>
              <a:t>Curso 1</a:t>
            </a:r>
          </a:p>
          <a:p>
            <a:r>
              <a:rPr lang="pt-BR" sz="2400" dirty="0" smtClean="0"/>
              <a:t>Descri</a:t>
            </a:r>
            <a:r>
              <a:rPr lang="en-US" sz="2400" dirty="0" err="1" smtClean="0"/>
              <a:t>çao</a:t>
            </a:r>
            <a:endParaRPr lang="en-US" sz="2400" dirty="0" smtClean="0"/>
          </a:p>
          <a:p>
            <a:endParaRPr lang="en-US" sz="2400" dirty="0"/>
          </a:p>
          <a:p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</a:rPr>
              <a:t>Curso 2</a:t>
            </a:r>
          </a:p>
          <a:p>
            <a:r>
              <a:rPr lang="pt-BR" sz="2400" dirty="0" smtClean="0"/>
              <a:t>Descri</a:t>
            </a:r>
            <a:r>
              <a:rPr lang="en-US" sz="2400" dirty="0" err="1" smtClean="0"/>
              <a:t>çao</a:t>
            </a:r>
            <a:endParaRPr lang="pt-BR" sz="2400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0" y="15163800"/>
            <a:ext cx="12192000" cy="246474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TextBox 28"/>
          <p:cNvSpPr txBox="1"/>
          <p:nvPr/>
        </p:nvSpPr>
        <p:spPr>
          <a:xfrm>
            <a:off x="233213" y="15361828"/>
            <a:ext cx="1537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Sobre a Trigo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44613" y="15361828"/>
            <a:ext cx="20935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Consultoria</a:t>
            </a:r>
          </a:p>
          <a:p>
            <a:endParaRPr lang="pt-BR" sz="2000" dirty="0" smtClean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/>
                </a:solidFill>
              </a:rPr>
              <a:t>RH Online</a:t>
            </a:r>
          </a:p>
          <a:p>
            <a:endParaRPr lang="pt-BR" sz="2000" dirty="0" smtClean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/>
                </a:solidFill>
              </a:rPr>
              <a:t>Dicas do </a:t>
            </a:r>
            <a:r>
              <a:rPr lang="pt-BR" sz="2000" dirty="0" err="1" smtClean="0">
                <a:solidFill>
                  <a:schemeClr val="bg1"/>
                </a:solidFill>
              </a:rPr>
              <a:t>Triguinho</a:t>
            </a:r>
            <a:endParaRPr lang="pt-BR" sz="2000" dirty="0" smtClean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62413" y="15361828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Loja Virtual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96013" y="15361828"/>
            <a:ext cx="1361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Localiza</a:t>
            </a:r>
            <a:r>
              <a:rPr lang="pt-BR" sz="2000" dirty="0" smtClean="0">
                <a:solidFill>
                  <a:schemeClr val="bg1"/>
                </a:solidFill>
              </a:rPr>
              <a:t>ção</a:t>
            </a:r>
            <a:endParaRPr lang="pt-BR" sz="2000" dirty="0" smtClean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707413" y="15361828"/>
            <a:ext cx="1548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Fale Conosco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3900" y="14090650"/>
            <a:ext cx="2374900" cy="8001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0" y="17728419"/>
            <a:ext cx="855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effectLst/>
                <a:latin typeface="tahoma" charset="0"/>
              </a:rPr>
              <a:t>© </a:t>
            </a:r>
            <a:r>
              <a:rPr lang="en-US" b="0" i="0" dirty="0" err="1" smtClean="0">
                <a:effectLst/>
                <a:latin typeface="tahoma" charset="0"/>
              </a:rPr>
              <a:t>trigoconsultoria.com.br</a:t>
            </a:r>
            <a:r>
              <a:rPr lang="en-US" b="0" i="0" dirty="0" smtClean="0">
                <a:effectLst/>
                <a:latin typeface="tahoma" charset="0"/>
              </a:rPr>
              <a:t> - 2016 - </a:t>
            </a:r>
            <a:r>
              <a:rPr lang="en-US" b="0" i="0" dirty="0" err="1" smtClean="0">
                <a:effectLst/>
                <a:latin typeface="tahoma" charset="0"/>
              </a:rPr>
              <a:t>Todos</a:t>
            </a:r>
            <a:r>
              <a:rPr lang="en-US" b="0" i="0" dirty="0" smtClean="0">
                <a:effectLst/>
                <a:latin typeface="tahoma" charset="0"/>
              </a:rPr>
              <a:t> </a:t>
            </a:r>
            <a:r>
              <a:rPr lang="en-US" b="0" i="0" dirty="0" err="1" smtClean="0">
                <a:effectLst/>
                <a:latin typeface="tahoma" charset="0"/>
              </a:rPr>
              <a:t>os</a:t>
            </a:r>
            <a:r>
              <a:rPr lang="en-US" b="0" i="0" dirty="0" smtClean="0">
                <a:effectLst/>
                <a:latin typeface="tahoma" charset="0"/>
              </a:rPr>
              <a:t> </a:t>
            </a:r>
            <a:r>
              <a:rPr lang="en-US" b="0" i="0" dirty="0" err="1" smtClean="0">
                <a:effectLst/>
                <a:latin typeface="tahoma" charset="0"/>
              </a:rPr>
              <a:t>direitos</a:t>
            </a:r>
            <a:r>
              <a:rPr lang="en-US" b="0" i="0" dirty="0" smtClean="0">
                <a:effectLst/>
                <a:latin typeface="tahoma" charset="0"/>
              </a:rPr>
              <a:t> </a:t>
            </a:r>
            <a:r>
              <a:rPr lang="en-US" b="0" i="0" dirty="0" err="1" smtClean="0">
                <a:effectLst/>
                <a:latin typeface="tahoma" charset="0"/>
              </a:rPr>
              <a:t>reservados</a:t>
            </a:r>
            <a:r>
              <a:rPr lang="en-US" b="0" i="0" dirty="0" smtClean="0">
                <a:effectLst/>
                <a:latin typeface="tahoma" charset="0"/>
              </a:rPr>
              <a:t>.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293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0" y="2190302"/>
            <a:ext cx="12192000" cy="4286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394"/>
          <a:stretch/>
        </p:blipFill>
        <p:spPr>
          <a:xfrm>
            <a:off x="148856" y="1156879"/>
            <a:ext cx="3466214" cy="8890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776050"/>
              </p:ext>
            </p:extLst>
          </p:nvPr>
        </p:nvGraphicFramePr>
        <p:xfrm>
          <a:off x="3543300" y="0"/>
          <a:ext cx="7450764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691"/>
                <a:gridCol w="1862691"/>
                <a:gridCol w="1862691"/>
                <a:gridCol w="1862691"/>
              </a:tblGrid>
              <a:tr h="889000"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 smtClean="0"/>
                        <a:t>Candidatos</a:t>
                      </a:r>
                      <a:endParaRPr lang="pt-BR" noProof="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Empresas</a:t>
                      </a:r>
                      <a:endParaRPr lang="pt-BR" noProof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 smtClean="0"/>
                        <a:t>Cursos</a:t>
                      </a:r>
                      <a:endParaRPr lang="pt-BR" noProof="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 smtClean="0"/>
                        <a:t>Blog</a:t>
                      </a:r>
                      <a:endParaRPr lang="pt-BR" noProof="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9321800" y="1321979"/>
            <a:ext cx="2667000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Anuncie sua vaga</a:t>
            </a:r>
            <a:endParaRPr lang="pt-BR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6426200" y="1321979"/>
            <a:ext cx="2667000" cy="508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</a:rPr>
              <a:t>Entrar</a:t>
            </a:r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24976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chemeClr val="bg1"/>
                </a:solidFill>
              </a:rPr>
              <a:t>O Site de Emprego Especializado na Baixada Santista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80262" y="3810000"/>
            <a:ext cx="7122337" cy="57627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 smtClean="0">
                <a:solidFill>
                  <a:schemeClr val="bg1">
                    <a:lumMod val="85000"/>
                  </a:schemeClr>
                </a:solidFill>
              </a:rPr>
              <a:t>Digite cargo ou palavra-chave</a:t>
            </a:r>
            <a:endParaRPr lang="pt-BR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18500" y="3844136"/>
            <a:ext cx="2667000" cy="5421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</a:rPr>
              <a:t>Buscar Candidatos</a:t>
            </a:r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4948669"/>
            <a:ext cx="12192000" cy="707886"/>
          </a:xfrm>
          <a:prstGeom prst="rect">
            <a:avLst/>
          </a:prstGeom>
          <a:noFill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chemeClr val="bg1"/>
                </a:solidFill>
              </a:rPr>
              <a:t>Busque mais de 200 profissionais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8856" y="6837323"/>
            <a:ext cx="3253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Calend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ário de Cursos</a:t>
            </a:r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38230"/>
              </p:ext>
            </p:extLst>
          </p:nvPr>
        </p:nvGraphicFramePr>
        <p:xfrm>
          <a:off x="191441" y="7460413"/>
          <a:ext cx="5780908" cy="3327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844"/>
                <a:gridCol w="825844"/>
                <a:gridCol w="825844"/>
                <a:gridCol w="825844"/>
                <a:gridCol w="825844"/>
                <a:gridCol w="825844"/>
                <a:gridCol w="825844"/>
              </a:tblGrid>
              <a:tr h="324664">
                <a:tc gridSpan="7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Outubro</a:t>
                      </a:r>
                      <a:r>
                        <a:rPr lang="pt-BR" baseline="0" dirty="0" smtClean="0"/>
                        <a:t> / 2016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584395">
                <a:tc>
                  <a:txBody>
                    <a:bodyPr/>
                    <a:lstStyle/>
                    <a:p>
                      <a:r>
                        <a:rPr lang="pt-BR" dirty="0" smtClean="0"/>
                        <a:t>Dom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Seg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Qua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Qui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</a:t>
                      </a:r>
                      <a:r>
                        <a:rPr lang="en-US" dirty="0" err="1" smtClean="0"/>
                        <a:t>áb</a:t>
                      </a:r>
                      <a:endParaRPr lang="pt-BR" dirty="0"/>
                    </a:p>
                  </a:txBody>
                  <a:tcPr/>
                </a:tc>
              </a:tr>
              <a:tr h="32466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</a:tr>
              <a:tr h="324664">
                <a:tc>
                  <a:txBody>
                    <a:bodyPr/>
                    <a:lstStyle/>
                    <a:p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</a:tr>
              <a:tr h="324664">
                <a:tc>
                  <a:txBody>
                    <a:bodyPr/>
                    <a:lstStyle/>
                    <a:p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</a:tr>
              <a:tr h="324664">
                <a:tc>
                  <a:txBody>
                    <a:bodyPr/>
                    <a:lstStyle/>
                    <a:p>
                      <a:r>
                        <a:rPr lang="pt-BR" dirty="0" smtClean="0"/>
                        <a:t>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27</a:t>
                      </a:r>
                      <a:endParaRPr lang="pt-BR" dirty="0"/>
                    </a:p>
                  </a:txBody>
                  <a:tcPr/>
                </a:tc>
              </a:tr>
              <a:tr h="324664">
                <a:tc>
                  <a:txBody>
                    <a:bodyPr/>
                    <a:lstStyle/>
                    <a:p>
                      <a:r>
                        <a:rPr lang="pt-BR" dirty="0" smtClean="0"/>
                        <a:t>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367203" y="7460413"/>
            <a:ext cx="1392497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</a:rPr>
              <a:t>Curso 1</a:t>
            </a:r>
          </a:p>
          <a:p>
            <a:r>
              <a:rPr lang="pt-BR" sz="2400" dirty="0" smtClean="0"/>
              <a:t>Descri</a:t>
            </a:r>
            <a:r>
              <a:rPr lang="en-US" sz="2400" dirty="0" err="1" smtClean="0"/>
              <a:t>çao</a:t>
            </a:r>
            <a:endParaRPr lang="en-US" sz="2400" dirty="0" smtClean="0"/>
          </a:p>
          <a:p>
            <a:endParaRPr lang="en-US" sz="2400" dirty="0"/>
          </a:p>
          <a:p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</a:rPr>
              <a:t>Curso 2</a:t>
            </a:r>
          </a:p>
          <a:p>
            <a:r>
              <a:rPr lang="pt-BR" sz="2400" dirty="0" smtClean="0"/>
              <a:t>Descri</a:t>
            </a:r>
            <a:r>
              <a:rPr lang="en-US" sz="2400" dirty="0" err="1" smtClean="0"/>
              <a:t>çao</a:t>
            </a:r>
            <a:endParaRPr lang="en-US" sz="2400" dirty="0" smtClean="0"/>
          </a:p>
          <a:p>
            <a:endParaRPr lang="en-US" sz="2400" dirty="0"/>
          </a:p>
          <a:p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</a:rPr>
              <a:t>Curso 3</a:t>
            </a:r>
          </a:p>
          <a:p>
            <a:r>
              <a:rPr lang="pt-BR" sz="2400" dirty="0" smtClean="0"/>
              <a:t>Descri</a:t>
            </a:r>
            <a:r>
              <a:rPr lang="en-US" sz="2400" dirty="0" err="1" smtClean="0"/>
              <a:t>çao</a:t>
            </a:r>
            <a:endParaRPr lang="pt-BR" sz="2400" dirty="0" smtClean="0"/>
          </a:p>
          <a:p>
            <a:endParaRPr lang="pt-BR" sz="2400" dirty="0" smtClean="0"/>
          </a:p>
          <a:p>
            <a:endParaRPr lang="pt-BR" sz="2400" dirty="0"/>
          </a:p>
          <a:p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</a:rPr>
              <a:t>Curso 4</a:t>
            </a:r>
          </a:p>
          <a:p>
            <a:r>
              <a:rPr lang="pt-BR" sz="2400" dirty="0" smtClean="0"/>
              <a:t>Descri</a:t>
            </a:r>
            <a:r>
              <a:rPr lang="en-US" sz="2400" dirty="0" err="1" smtClean="0"/>
              <a:t>çao</a:t>
            </a:r>
            <a:endParaRPr lang="pt-BR" sz="2400" dirty="0" smtClean="0"/>
          </a:p>
          <a:p>
            <a:endParaRPr lang="pt-BR" sz="2400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0" y="15163800"/>
            <a:ext cx="12192000" cy="246474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TextBox 28"/>
          <p:cNvSpPr txBox="1"/>
          <p:nvPr/>
        </p:nvSpPr>
        <p:spPr>
          <a:xfrm>
            <a:off x="233213" y="15361828"/>
            <a:ext cx="1537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Sobre a Trigo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44613" y="15361828"/>
            <a:ext cx="20935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Consultoria</a:t>
            </a:r>
          </a:p>
          <a:p>
            <a:endParaRPr lang="pt-BR" sz="2000" dirty="0" smtClean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/>
                </a:solidFill>
              </a:rPr>
              <a:t>RH Online</a:t>
            </a:r>
          </a:p>
          <a:p>
            <a:endParaRPr lang="pt-BR" sz="2000" dirty="0" smtClean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/>
                </a:solidFill>
              </a:rPr>
              <a:t>Dicas do </a:t>
            </a:r>
            <a:r>
              <a:rPr lang="pt-BR" sz="2000" dirty="0" err="1" smtClean="0">
                <a:solidFill>
                  <a:schemeClr val="bg1"/>
                </a:solidFill>
              </a:rPr>
              <a:t>Triguinho</a:t>
            </a:r>
            <a:endParaRPr lang="pt-BR" sz="2000" dirty="0" smtClean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62413" y="15361828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Loja Virtual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96013" y="15361828"/>
            <a:ext cx="1361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Localiza</a:t>
            </a:r>
            <a:r>
              <a:rPr lang="pt-BR" sz="2000" dirty="0" smtClean="0">
                <a:solidFill>
                  <a:schemeClr val="bg1"/>
                </a:solidFill>
              </a:rPr>
              <a:t>ção</a:t>
            </a:r>
            <a:endParaRPr lang="pt-BR" sz="2000" dirty="0" smtClean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707413" y="15361828"/>
            <a:ext cx="1548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Fale Conosco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3900" y="14090650"/>
            <a:ext cx="2374900" cy="8001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0" y="17728419"/>
            <a:ext cx="855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effectLst/>
                <a:latin typeface="tahoma" charset="0"/>
              </a:rPr>
              <a:t>© </a:t>
            </a:r>
            <a:r>
              <a:rPr lang="en-US" b="0" i="0" dirty="0" err="1" smtClean="0">
                <a:effectLst/>
                <a:latin typeface="tahoma" charset="0"/>
              </a:rPr>
              <a:t>trigoconsultoria.com.br</a:t>
            </a:r>
            <a:r>
              <a:rPr lang="en-US" b="0" i="0" dirty="0" smtClean="0">
                <a:effectLst/>
                <a:latin typeface="tahoma" charset="0"/>
              </a:rPr>
              <a:t> - 2016 - </a:t>
            </a:r>
            <a:r>
              <a:rPr lang="en-US" b="0" i="0" dirty="0" err="1" smtClean="0">
                <a:effectLst/>
                <a:latin typeface="tahoma" charset="0"/>
              </a:rPr>
              <a:t>Todos</a:t>
            </a:r>
            <a:r>
              <a:rPr lang="en-US" b="0" i="0" dirty="0" smtClean="0">
                <a:effectLst/>
                <a:latin typeface="tahoma" charset="0"/>
              </a:rPr>
              <a:t> </a:t>
            </a:r>
            <a:r>
              <a:rPr lang="en-US" b="0" i="0" dirty="0" err="1" smtClean="0">
                <a:effectLst/>
                <a:latin typeface="tahoma" charset="0"/>
              </a:rPr>
              <a:t>os</a:t>
            </a:r>
            <a:r>
              <a:rPr lang="en-US" b="0" i="0" dirty="0" smtClean="0">
                <a:effectLst/>
                <a:latin typeface="tahoma" charset="0"/>
              </a:rPr>
              <a:t> </a:t>
            </a:r>
            <a:r>
              <a:rPr lang="en-US" b="0" i="0" dirty="0" err="1" smtClean="0">
                <a:effectLst/>
                <a:latin typeface="tahoma" charset="0"/>
              </a:rPr>
              <a:t>direitos</a:t>
            </a:r>
            <a:r>
              <a:rPr lang="en-US" b="0" i="0" dirty="0" smtClean="0">
                <a:effectLst/>
                <a:latin typeface="tahoma" charset="0"/>
              </a:rPr>
              <a:t> </a:t>
            </a:r>
            <a:r>
              <a:rPr lang="en-US" b="0" i="0" dirty="0" err="1" smtClean="0">
                <a:effectLst/>
                <a:latin typeface="tahoma" charset="0"/>
              </a:rPr>
              <a:t>reservados</a:t>
            </a:r>
            <a:r>
              <a:rPr lang="en-US" b="0" i="0" dirty="0" smtClean="0">
                <a:effectLst/>
                <a:latin typeface="tahoma" charset="0"/>
              </a:rPr>
              <a:t>.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532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394"/>
          <a:stretch/>
        </p:blipFill>
        <p:spPr>
          <a:xfrm>
            <a:off x="148856" y="1156879"/>
            <a:ext cx="3466214" cy="889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321800" y="1321979"/>
            <a:ext cx="2667000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Menu Candidato</a:t>
            </a:r>
            <a:endParaRPr lang="pt-BR" sz="2000" b="1" dirty="0"/>
          </a:p>
        </p:txBody>
      </p:sp>
      <p:sp>
        <p:nvSpPr>
          <p:cNvPr id="28" name="Rectangle 27"/>
          <p:cNvSpPr/>
          <p:nvPr/>
        </p:nvSpPr>
        <p:spPr>
          <a:xfrm>
            <a:off x="0" y="15163800"/>
            <a:ext cx="12192000" cy="246474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TextBox 28"/>
          <p:cNvSpPr txBox="1"/>
          <p:nvPr/>
        </p:nvSpPr>
        <p:spPr>
          <a:xfrm>
            <a:off x="233213" y="15361828"/>
            <a:ext cx="1537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Sobre a Trigo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44613" y="15361828"/>
            <a:ext cx="20935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Consultoria</a:t>
            </a:r>
          </a:p>
          <a:p>
            <a:endParaRPr lang="pt-BR" sz="2000" dirty="0" smtClean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/>
                </a:solidFill>
              </a:rPr>
              <a:t>RH Online</a:t>
            </a:r>
          </a:p>
          <a:p>
            <a:endParaRPr lang="pt-BR" sz="2000" dirty="0" smtClean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/>
                </a:solidFill>
              </a:rPr>
              <a:t>Dicas do </a:t>
            </a:r>
            <a:r>
              <a:rPr lang="pt-BR" sz="2000" dirty="0" err="1" smtClean="0">
                <a:solidFill>
                  <a:schemeClr val="bg1"/>
                </a:solidFill>
              </a:rPr>
              <a:t>Triguinho</a:t>
            </a:r>
            <a:endParaRPr lang="pt-BR" sz="2000" dirty="0" smtClean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62413" y="15361828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Loja Virtual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96013" y="15361828"/>
            <a:ext cx="1361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Localiza</a:t>
            </a:r>
            <a:r>
              <a:rPr lang="pt-BR" sz="2000" dirty="0" smtClean="0">
                <a:solidFill>
                  <a:schemeClr val="bg1"/>
                </a:solidFill>
              </a:rPr>
              <a:t>ção</a:t>
            </a:r>
            <a:endParaRPr lang="pt-BR" sz="2000" dirty="0" smtClean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707413" y="15361828"/>
            <a:ext cx="1548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Fale Conosco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3900" y="14090650"/>
            <a:ext cx="2374900" cy="8001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0" y="17728419"/>
            <a:ext cx="855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effectLst/>
                <a:latin typeface="tahoma" charset="0"/>
              </a:rPr>
              <a:t>© </a:t>
            </a:r>
            <a:r>
              <a:rPr lang="en-US" b="0" i="0" dirty="0" err="1" smtClean="0">
                <a:effectLst/>
                <a:latin typeface="tahoma" charset="0"/>
              </a:rPr>
              <a:t>trigoconsultoria.com.br</a:t>
            </a:r>
            <a:r>
              <a:rPr lang="en-US" b="0" i="0" dirty="0" smtClean="0">
                <a:effectLst/>
                <a:latin typeface="tahoma" charset="0"/>
              </a:rPr>
              <a:t> - 2016 - </a:t>
            </a:r>
            <a:r>
              <a:rPr lang="en-US" b="0" i="0" dirty="0" err="1" smtClean="0">
                <a:effectLst/>
                <a:latin typeface="tahoma" charset="0"/>
              </a:rPr>
              <a:t>Todos</a:t>
            </a:r>
            <a:r>
              <a:rPr lang="en-US" b="0" i="0" dirty="0" smtClean="0">
                <a:effectLst/>
                <a:latin typeface="tahoma" charset="0"/>
              </a:rPr>
              <a:t> </a:t>
            </a:r>
            <a:r>
              <a:rPr lang="en-US" b="0" i="0" dirty="0" err="1" smtClean="0">
                <a:effectLst/>
                <a:latin typeface="tahoma" charset="0"/>
              </a:rPr>
              <a:t>os</a:t>
            </a:r>
            <a:r>
              <a:rPr lang="en-US" b="0" i="0" dirty="0" smtClean="0">
                <a:effectLst/>
                <a:latin typeface="tahoma" charset="0"/>
              </a:rPr>
              <a:t> </a:t>
            </a:r>
            <a:r>
              <a:rPr lang="en-US" b="0" i="0" dirty="0" err="1" smtClean="0">
                <a:effectLst/>
                <a:latin typeface="tahoma" charset="0"/>
              </a:rPr>
              <a:t>direitos</a:t>
            </a:r>
            <a:r>
              <a:rPr lang="en-US" b="0" i="0" dirty="0" smtClean="0">
                <a:effectLst/>
                <a:latin typeface="tahoma" charset="0"/>
              </a:rPr>
              <a:t> </a:t>
            </a:r>
            <a:r>
              <a:rPr lang="en-US" b="0" i="0" dirty="0" err="1" smtClean="0">
                <a:effectLst/>
                <a:latin typeface="tahoma" charset="0"/>
              </a:rPr>
              <a:t>reservados</a:t>
            </a:r>
            <a:r>
              <a:rPr lang="en-US" b="0" i="0" dirty="0" smtClean="0">
                <a:effectLst/>
                <a:latin typeface="tahoma" charset="0"/>
              </a:rPr>
              <a:t>. </a:t>
            </a:r>
            <a:endParaRPr lang="pt-BR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221236"/>
              </p:ext>
            </p:extLst>
          </p:nvPr>
        </p:nvGraphicFramePr>
        <p:xfrm>
          <a:off x="0" y="2369584"/>
          <a:ext cx="12192000" cy="70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  <a:gridCol w="2438400"/>
                <a:gridCol w="2438400"/>
              </a:tblGrid>
              <a:tr h="703816"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Principal</a:t>
                      </a:r>
                      <a:endParaRPr lang="pt-BR" noProof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 smtClean="0"/>
                        <a:t>Candidaturas</a:t>
                      </a:r>
                      <a:endParaRPr lang="pt-BR" noProof="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 smtClean="0"/>
                        <a:t>Busca de Vagas</a:t>
                      </a:r>
                      <a:endParaRPr lang="pt-BR" noProof="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 smtClean="0"/>
                        <a:t>Curr</a:t>
                      </a:r>
                      <a:r>
                        <a:rPr lang="pt-BR" noProof="0" dirty="0" smtClean="0"/>
                        <a:t>ículo</a:t>
                      </a:r>
                      <a:endParaRPr lang="pt-BR" noProof="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 smtClean="0"/>
                        <a:t>Mensagens</a:t>
                      </a:r>
                      <a:endParaRPr lang="pt-BR" noProof="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63" y="3816205"/>
            <a:ext cx="1397000" cy="1752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81963" y="3765118"/>
            <a:ext cx="3582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Nome do Candidato</a:t>
            </a:r>
            <a:endParaRPr lang="pt-BR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914120" y="4299093"/>
            <a:ext cx="37973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Curr</a:t>
            </a:r>
            <a:r>
              <a:rPr lang="pt-BR" sz="2000" dirty="0" smtClean="0"/>
              <a:t>ículo 100% Preenchido</a:t>
            </a:r>
          </a:p>
          <a:p>
            <a:r>
              <a:rPr lang="pt-BR" sz="2000" dirty="0" smtClean="0"/>
              <a:t>Última atualização em 01/02/2016</a:t>
            </a:r>
            <a:endParaRPr lang="pt-BR" sz="2000" dirty="0"/>
          </a:p>
        </p:txBody>
      </p:sp>
      <p:sp>
        <p:nvSpPr>
          <p:cNvPr id="36" name="Rectangle 35"/>
          <p:cNvSpPr/>
          <p:nvPr/>
        </p:nvSpPr>
        <p:spPr>
          <a:xfrm>
            <a:off x="2031128" y="5002273"/>
            <a:ext cx="2667000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Atualizar Curr</a:t>
            </a:r>
            <a:r>
              <a:rPr lang="pt-BR" sz="2000" b="1" dirty="0" smtClean="0"/>
              <a:t>ículo</a:t>
            </a:r>
            <a:endParaRPr lang="pt-BR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16106" y="5901043"/>
            <a:ext cx="6161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Vagas sugeridas de acordo com seu perfil</a:t>
            </a:r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6106" y="9437727"/>
            <a:ext cx="3193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Sua atividade no site</a:t>
            </a:r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6106" y="11749127"/>
            <a:ext cx="4561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Sugest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ões de cursos para você</a:t>
            </a:r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4706" y="6536043"/>
            <a:ext cx="3642151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Vaga 1</a:t>
            </a:r>
          </a:p>
          <a:p>
            <a:r>
              <a:rPr lang="pt-BR" sz="2400" dirty="0" smtClean="0"/>
              <a:t>Descri</a:t>
            </a:r>
            <a:r>
              <a:rPr lang="pt-BR" sz="2400" dirty="0" smtClean="0"/>
              <a:t>ção resumida da vaga</a:t>
            </a:r>
          </a:p>
          <a:p>
            <a:endParaRPr lang="pt-BR" sz="2400" dirty="0" smtClean="0"/>
          </a:p>
          <a:p>
            <a:r>
              <a:rPr lang="pt-BR" sz="2800" b="1" dirty="0" smtClean="0"/>
              <a:t>Vaga 2</a:t>
            </a:r>
          </a:p>
          <a:p>
            <a:r>
              <a:rPr lang="pt-BR" sz="2400" dirty="0" smtClean="0"/>
              <a:t>Descrição resumida da vaga</a:t>
            </a:r>
          </a:p>
          <a:p>
            <a:endParaRPr lang="pt-BR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0" y="847945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Ver mais...</a:t>
            </a: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400" y="317316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      Quem viu seu curr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ículo       Envie seu currículo por e-mail</a:t>
            </a: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689571"/>
              </p:ext>
            </p:extLst>
          </p:nvPr>
        </p:nvGraphicFramePr>
        <p:xfrm>
          <a:off x="2057400" y="10194637"/>
          <a:ext cx="812799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5400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pt-BR" noProof="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pt-BR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Curr</a:t>
                      </a:r>
                      <a:r>
                        <a:rPr lang="pt-BR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ículos</a:t>
                      </a:r>
                      <a:r>
                        <a:rPr lang="pt-BR" baseline="0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Enviados</a:t>
                      </a:r>
                      <a:endParaRPr lang="pt-BR" noProof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5400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pt-BR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Em processo</a:t>
                      </a:r>
                      <a:endParaRPr lang="pt-BR" noProof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5400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pt-BR" noProof="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pt-BR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Em</a:t>
                      </a:r>
                      <a:r>
                        <a:rPr lang="pt-BR" baseline="0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Fase Final</a:t>
                      </a:r>
                      <a:endParaRPr lang="pt-BR" noProof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47626" y="12426746"/>
            <a:ext cx="364215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Curso 1</a:t>
            </a:r>
          </a:p>
          <a:p>
            <a:r>
              <a:rPr lang="pt-BR" sz="2400" dirty="0" smtClean="0"/>
              <a:t>Descri</a:t>
            </a:r>
            <a:r>
              <a:rPr lang="pt-BR" sz="2400" dirty="0" smtClean="0"/>
              <a:t>ção resumida da vaga</a:t>
            </a:r>
          </a:p>
        </p:txBody>
      </p:sp>
    </p:spTree>
    <p:extLst>
      <p:ext uri="{BB962C8B-B14F-4D97-AF65-F5344CB8AC3E}">
        <p14:creationId xmlns:p14="http://schemas.microsoft.com/office/powerpoint/2010/main" val="20649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1056</TotalTime>
  <Words>342</Words>
  <Application>Microsoft Macintosh PowerPoint</Application>
  <PresentationFormat>Custom</PresentationFormat>
  <Paragraphs>188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tahoma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mmf dg</dc:creator>
  <cp:lastModifiedBy>mmf dg</cp:lastModifiedBy>
  <cp:revision>22</cp:revision>
  <dcterms:created xsi:type="dcterms:W3CDTF">2016-09-16T01:27:07Z</dcterms:created>
  <dcterms:modified xsi:type="dcterms:W3CDTF">2016-09-16T19:03:23Z</dcterms:modified>
</cp:coreProperties>
</file>